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19"/>
  </p:notesMasterIdLst>
  <p:handoutMasterIdLst>
    <p:handoutMasterId r:id="rId220"/>
  </p:handoutMasterIdLst>
  <p:sldIdLst>
    <p:sldId id="515" r:id="rId7"/>
    <p:sldId id="516" r:id="rId8"/>
    <p:sldId id="532" r:id="rId9"/>
    <p:sldId id="524" r:id="rId10"/>
    <p:sldId id="517" r:id="rId11"/>
    <p:sldId id="518" r:id="rId12"/>
    <p:sldId id="519" r:id="rId13"/>
    <p:sldId id="521" r:id="rId14"/>
    <p:sldId id="520" r:id="rId15"/>
    <p:sldId id="526" r:id="rId16"/>
    <p:sldId id="569" r:id="rId17"/>
    <p:sldId id="525" r:id="rId18"/>
    <p:sldId id="529" r:id="rId19"/>
    <p:sldId id="531" r:id="rId20"/>
    <p:sldId id="528" r:id="rId21"/>
    <p:sldId id="527" r:id="rId22"/>
    <p:sldId id="750" r:id="rId23"/>
    <p:sldId id="571" r:id="rId24"/>
    <p:sldId id="523" r:id="rId25"/>
    <p:sldId id="530" r:id="rId26"/>
    <p:sldId id="751" r:id="rId27"/>
    <p:sldId id="752" r:id="rId28"/>
    <p:sldId id="567" r:id="rId29"/>
    <p:sldId id="565" r:id="rId30"/>
    <p:sldId id="537" r:id="rId31"/>
    <p:sldId id="554" r:id="rId32"/>
    <p:sldId id="555" r:id="rId33"/>
    <p:sldId id="556" r:id="rId34"/>
    <p:sldId id="557" r:id="rId35"/>
    <p:sldId id="558" r:id="rId36"/>
    <p:sldId id="564" r:id="rId37"/>
    <p:sldId id="538" r:id="rId38"/>
    <p:sldId id="539" r:id="rId39"/>
    <p:sldId id="541" r:id="rId40"/>
    <p:sldId id="540" r:id="rId41"/>
    <p:sldId id="542" r:id="rId42"/>
    <p:sldId id="543" r:id="rId43"/>
    <p:sldId id="544" r:id="rId44"/>
    <p:sldId id="545" r:id="rId45"/>
    <p:sldId id="546" r:id="rId46"/>
    <p:sldId id="547" r:id="rId47"/>
    <p:sldId id="548" r:id="rId48"/>
    <p:sldId id="549" r:id="rId49"/>
    <p:sldId id="550" r:id="rId50"/>
    <p:sldId id="551" r:id="rId51"/>
    <p:sldId id="552" r:id="rId52"/>
    <p:sldId id="553" r:id="rId53"/>
    <p:sldId id="586" r:id="rId54"/>
    <p:sldId id="585" r:id="rId55"/>
    <p:sldId id="563" r:id="rId56"/>
    <p:sldId id="559" r:id="rId57"/>
    <p:sldId id="560" r:id="rId58"/>
    <p:sldId id="562" r:id="rId59"/>
    <p:sldId id="568" r:id="rId60"/>
    <p:sldId id="761" r:id="rId61"/>
    <p:sldId id="762" r:id="rId62"/>
    <p:sldId id="763" r:id="rId63"/>
    <p:sldId id="753" r:id="rId64"/>
    <p:sldId id="764" r:id="rId65"/>
    <p:sldId id="572" r:id="rId66"/>
    <p:sldId id="622" r:id="rId67"/>
    <p:sldId id="573" r:id="rId68"/>
    <p:sldId id="574" r:id="rId69"/>
    <p:sldId id="577" r:id="rId70"/>
    <p:sldId id="576" r:id="rId71"/>
    <p:sldId id="575" r:id="rId72"/>
    <p:sldId id="579" r:id="rId73"/>
    <p:sldId id="580" r:id="rId74"/>
    <p:sldId id="582" r:id="rId75"/>
    <p:sldId id="588" r:id="rId76"/>
    <p:sldId id="754" r:id="rId77"/>
    <p:sldId id="660" r:id="rId78"/>
    <p:sldId id="661" r:id="rId79"/>
    <p:sldId id="662" r:id="rId80"/>
    <p:sldId id="663" r:id="rId81"/>
    <p:sldId id="664" r:id="rId82"/>
    <p:sldId id="665" r:id="rId83"/>
    <p:sldId id="666" r:id="rId84"/>
    <p:sldId id="667" r:id="rId85"/>
    <p:sldId id="668" r:id="rId86"/>
    <p:sldId id="669" r:id="rId87"/>
    <p:sldId id="670" r:id="rId88"/>
    <p:sldId id="671" r:id="rId89"/>
    <p:sldId id="672" r:id="rId90"/>
    <p:sldId id="755" r:id="rId91"/>
    <p:sldId id="765" r:id="rId92"/>
    <p:sldId id="766" r:id="rId93"/>
    <p:sldId id="767" r:id="rId94"/>
    <p:sldId id="768" r:id="rId95"/>
    <p:sldId id="679" r:id="rId96"/>
    <p:sldId id="680" r:id="rId97"/>
    <p:sldId id="681" r:id="rId98"/>
    <p:sldId id="682" r:id="rId99"/>
    <p:sldId id="683" r:id="rId100"/>
    <p:sldId id="684" r:id="rId101"/>
    <p:sldId id="685" r:id="rId102"/>
    <p:sldId id="769" r:id="rId103"/>
    <p:sldId id="756" r:id="rId104"/>
    <p:sldId id="688" r:id="rId105"/>
    <p:sldId id="689" r:id="rId106"/>
    <p:sldId id="690" r:id="rId107"/>
    <p:sldId id="691" r:id="rId108"/>
    <p:sldId id="692" r:id="rId109"/>
    <p:sldId id="693" r:id="rId110"/>
    <p:sldId id="694" r:id="rId111"/>
    <p:sldId id="695" r:id="rId112"/>
    <p:sldId id="696" r:id="rId113"/>
    <p:sldId id="697" r:id="rId114"/>
    <p:sldId id="698" r:id="rId115"/>
    <p:sldId id="699" r:id="rId116"/>
    <p:sldId id="700" r:id="rId117"/>
    <p:sldId id="701" r:id="rId118"/>
    <p:sldId id="702" r:id="rId119"/>
    <p:sldId id="757" r:id="rId120"/>
    <p:sldId id="770" r:id="rId121"/>
    <p:sldId id="705" r:id="rId122"/>
    <p:sldId id="706" r:id="rId123"/>
    <p:sldId id="707" r:id="rId124"/>
    <p:sldId id="771" r:id="rId125"/>
    <p:sldId id="709" r:id="rId126"/>
    <p:sldId id="710" r:id="rId127"/>
    <p:sldId id="711" r:id="rId128"/>
    <p:sldId id="712" r:id="rId129"/>
    <p:sldId id="713" r:id="rId130"/>
    <p:sldId id="714" r:id="rId131"/>
    <p:sldId id="715" r:id="rId132"/>
    <p:sldId id="716" r:id="rId133"/>
    <p:sldId id="717" r:id="rId134"/>
    <p:sldId id="718" r:id="rId135"/>
    <p:sldId id="758" r:id="rId136"/>
    <p:sldId id="772" r:id="rId137"/>
    <p:sldId id="593" r:id="rId138"/>
    <p:sldId id="773" r:id="rId139"/>
    <p:sldId id="616" r:id="rId140"/>
    <p:sldId id="594" r:id="rId141"/>
    <p:sldId id="595" r:id="rId142"/>
    <p:sldId id="596" r:id="rId143"/>
    <p:sldId id="597" r:id="rId144"/>
    <p:sldId id="598" r:id="rId145"/>
    <p:sldId id="599" r:id="rId146"/>
    <p:sldId id="600" r:id="rId147"/>
    <p:sldId id="601" r:id="rId148"/>
    <p:sldId id="602" r:id="rId149"/>
    <p:sldId id="603" r:id="rId150"/>
    <p:sldId id="604" r:id="rId151"/>
    <p:sldId id="605" r:id="rId152"/>
    <p:sldId id="606" r:id="rId153"/>
    <p:sldId id="607" r:id="rId154"/>
    <p:sldId id="608" r:id="rId155"/>
    <p:sldId id="609" r:id="rId156"/>
    <p:sldId id="620" r:id="rId157"/>
    <p:sldId id="610" r:id="rId158"/>
    <p:sldId id="611" r:id="rId159"/>
    <p:sldId id="612" r:id="rId160"/>
    <p:sldId id="613" r:id="rId161"/>
    <p:sldId id="614" r:id="rId162"/>
    <p:sldId id="592" r:id="rId163"/>
    <p:sldId id="624" r:id="rId164"/>
    <p:sldId id="625" r:id="rId165"/>
    <p:sldId id="630" r:id="rId166"/>
    <p:sldId id="626" r:id="rId167"/>
    <p:sldId id="627" r:id="rId168"/>
    <p:sldId id="628" r:id="rId169"/>
    <p:sldId id="629" r:id="rId170"/>
    <p:sldId id="591" r:id="rId171"/>
    <p:sldId id="590" r:id="rId172"/>
    <p:sldId id="774" r:id="rId173"/>
    <p:sldId id="631" r:id="rId174"/>
    <p:sldId id="759" r:id="rId175"/>
    <p:sldId id="775" r:id="rId176"/>
    <p:sldId id="632" r:id="rId177"/>
    <p:sldId id="634" r:id="rId178"/>
    <p:sldId id="636" r:id="rId179"/>
    <p:sldId id="635" r:id="rId180"/>
    <p:sldId id="637" r:id="rId181"/>
    <p:sldId id="638" r:id="rId182"/>
    <p:sldId id="648" r:id="rId183"/>
    <p:sldId id="639" r:id="rId184"/>
    <p:sldId id="640" r:id="rId185"/>
    <p:sldId id="776" r:id="rId186"/>
    <p:sldId id="649" r:id="rId187"/>
    <p:sldId id="650" r:id="rId188"/>
    <p:sldId id="651" r:id="rId189"/>
    <p:sldId id="777" r:id="rId190"/>
    <p:sldId id="655" r:id="rId191"/>
    <p:sldId id="653" r:id="rId192"/>
    <p:sldId id="642" r:id="rId193"/>
    <p:sldId id="641" r:id="rId194"/>
    <p:sldId id="643" r:id="rId195"/>
    <p:sldId id="644" r:id="rId196"/>
    <p:sldId id="645" r:id="rId197"/>
    <p:sldId id="646" r:id="rId198"/>
    <p:sldId id="647" r:id="rId199"/>
    <p:sldId id="657" r:id="rId200"/>
    <p:sldId id="760" r:id="rId201"/>
    <p:sldId id="721" r:id="rId202"/>
    <p:sldId id="722" r:id="rId203"/>
    <p:sldId id="723" r:id="rId204"/>
    <p:sldId id="724" r:id="rId205"/>
    <p:sldId id="725" r:id="rId206"/>
    <p:sldId id="726" r:id="rId207"/>
    <p:sldId id="727" r:id="rId208"/>
    <p:sldId id="728" r:id="rId209"/>
    <p:sldId id="729" r:id="rId210"/>
    <p:sldId id="730" r:id="rId211"/>
    <p:sldId id="731" r:id="rId212"/>
    <p:sldId id="732" r:id="rId213"/>
    <p:sldId id="733" r:id="rId214"/>
    <p:sldId id="734" r:id="rId215"/>
    <p:sldId id="735" r:id="rId216"/>
    <p:sldId id="736" r:id="rId217"/>
    <p:sldId id="737" r:id="rId218"/>
  </p:sldIdLst>
  <p:sldSz cx="9144000" cy="6858000" type="screen4x3"/>
  <p:notesSz cx="7315200" cy="96012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FF00"/>
    <a:srgbClr val="0000FF"/>
    <a:srgbClr val="000099"/>
    <a:srgbClr val="FF3300"/>
    <a:srgbClr val="FF00FF"/>
    <a:srgbClr val="0000C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4" autoAdjust="0"/>
    <p:restoredTop sz="93920" autoAdjust="0"/>
  </p:normalViewPr>
  <p:slideViewPr>
    <p:cSldViewPr>
      <p:cViewPr varScale="1">
        <p:scale>
          <a:sx n="77" d="100"/>
          <a:sy n="77" d="100"/>
        </p:scale>
        <p:origin x="-48" y="764"/>
      </p:cViewPr>
      <p:guideLst>
        <p:guide orient="horz" pos="2160"/>
        <p:guide pos="2880"/>
      </p:guideLst>
    </p:cSldViewPr>
  </p:slideViewPr>
  <p:outlineViewPr>
    <p:cViewPr>
      <p:scale>
        <a:sx n="33" d="100"/>
        <a:sy n="33" d="100"/>
      </p:scale>
      <p:origin x="0" y="-4882"/>
    </p:cViewPr>
  </p:outlineViewPr>
  <p:notesTextViewPr>
    <p:cViewPr>
      <p:scale>
        <a:sx n="3" d="2"/>
        <a:sy n="3" d="2"/>
      </p:scale>
      <p:origin x="0" y="0"/>
    </p:cViewPr>
  </p:notesTextViewPr>
  <p:sorterViewPr>
    <p:cViewPr varScale="1">
      <p:scale>
        <a:sx n="100" d="100"/>
        <a:sy n="100" d="100"/>
      </p:scale>
      <p:origin x="0" y="-11742"/>
    </p:cViewPr>
  </p:sorterViewPr>
  <p:notesViewPr>
    <p:cSldViewPr>
      <p:cViewPr varScale="1">
        <p:scale>
          <a:sx n="62" d="100"/>
          <a:sy n="62"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205" Type="http://schemas.openxmlformats.org/officeDocument/2006/relationships/slide" Target="slides/slide199.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16" Type="http://schemas.openxmlformats.org/officeDocument/2006/relationships/slide" Target="slides/slide210.xml"/><Relationship Id="rId211" Type="http://schemas.openxmlformats.org/officeDocument/2006/relationships/slide" Target="slides/slide205.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slide" Target="slides/slide165.xml"/><Relationship Id="rId176" Type="http://schemas.openxmlformats.org/officeDocument/2006/relationships/slide" Target="slides/slide170.xml"/><Relationship Id="rId192" Type="http://schemas.openxmlformats.org/officeDocument/2006/relationships/slide" Target="slides/slide186.xml"/><Relationship Id="rId197" Type="http://schemas.openxmlformats.org/officeDocument/2006/relationships/slide" Target="slides/slide191.xml"/><Relationship Id="rId206" Type="http://schemas.openxmlformats.org/officeDocument/2006/relationships/slide" Target="slides/slide200.xml"/><Relationship Id="rId201" Type="http://schemas.openxmlformats.org/officeDocument/2006/relationships/slide" Target="slides/slide195.xml"/><Relationship Id="rId222" Type="http://schemas.openxmlformats.org/officeDocument/2006/relationships/viewProps" Target="view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slide" Target="slides/slide160.xml"/><Relationship Id="rId182" Type="http://schemas.openxmlformats.org/officeDocument/2006/relationships/slide" Target="slides/slide176.xml"/><Relationship Id="rId187" Type="http://schemas.openxmlformats.org/officeDocument/2006/relationships/slide" Target="slides/slide181.xml"/><Relationship Id="rId217" Type="http://schemas.openxmlformats.org/officeDocument/2006/relationships/slide" Target="slides/slide211.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20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172" Type="http://schemas.openxmlformats.org/officeDocument/2006/relationships/slide" Target="slides/slide166.xml"/><Relationship Id="rId193" Type="http://schemas.openxmlformats.org/officeDocument/2006/relationships/slide" Target="slides/slide187.xml"/><Relationship Id="rId202" Type="http://schemas.openxmlformats.org/officeDocument/2006/relationships/slide" Target="slides/slide196.xml"/><Relationship Id="rId207" Type="http://schemas.openxmlformats.org/officeDocument/2006/relationships/slide" Target="slides/slide201.xml"/><Relationship Id="rId223" Type="http://schemas.openxmlformats.org/officeDocument/2006/relationships/theme" Target="theme/theme1.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13" Type="http://schemas.openxmlformats.org/officeDocument/2006/relationships/slide" Target="slides/slide207.xml"/><Relationship Id="rId218" Type="http://schemas.openxmlformats.org/officeDocument/2006/relationships/slide" Target="slides/slide212.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199" Type="http://schemas.openxmlformats.org/officeDocument/2006/relationships/slide" Target="slides/slide193.xml"/><Relationship Id="rId203" Type="http://schemas.openxmlformats.org/officeDocument/2006/relationships/slide" Target="slides/slide197.xml"/><Relationship Id="rId208" Type="http://schemas.openxmlformats.org/officeDocument/2006/relationships/slide" Target="slides/slide202.xml"/><Relationship Id="rId19" Type="http://schemas.openxmlformats.org/officeDocument/2006/relationships/slide" Target="slides/slide13.xml"/><Relationship Id="rId224" Type="http://schemas.openxmlformats.org/officeDocument/2006/relationships/tableStyles" Target="tableStyles.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slide" Target="slides/slide183.xml"/><Relationship Id="rId219" Type="http://schemas.openxmlformats.org/officeDocument/2006/relationships/notesMaster" Target="notesMasters/notesMaster1.xml"/><Relationship Id="rId3" Type="http://schemas.openxmlformats.org/officeDocument/2006/relationships/slideMaster" Target="slideMasters/slideMaster3.xml"/><Relationship Id="rId214" Type="http://schemas.openxmlformats.org/officeDocument/2006/relationships/slide" Target="slides/slide208.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slide" Target="slides/slide189.xml"/><Relationship Id="rId209" Type="http://schemas.openxmlformats.org/officeDocument/2006/relationships/slide" Target="slides/slide203.xml"/><Relationship Id="rId190" Type="http://schemas.openxmlformats.org/officeDocument/2006/relationships/slide" Target="slides/slide184.xml"/><Relationship Id="rId204" Type="http://schemas.openxmlformats.org/officeDocument/2006/relationships/slide" Target="slides/slide198.xml"/><Relationship Id="rId220" Type="http://schemas.openxmlformats.org/officeDocument/2006/relationships/handoutMaster" Target="handoutMasters/handoutMaster1.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slideMaster" Target="slideMasters/slideMaster4.xml"/><Relationship Id="rId9" Type="http://schemas.openxmlformats.org/officeDocument/2006/relationships/slide" Target="slides/slide3.xml"/><Relationship Id="rId180" Type="http://schemas.openxmlformats.org/officeDocument/2006/relationships/slide" Target="slides/slide174.xml"/><Relationship Id="rId210" Type="http://schemas.openxmlformats.org/officeDocument/2006/relationships/slide" Target="slides/slide204.xml"/><Relationship Id="rId215" Type="http://schemas.openxmlformats.org/officeDocument/2006/relationships/slide" Target="slides/slide209.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221" Type="http://schemas.openxmlformats.org/officeDocument/2006/relationships/presProps" Target="presProps.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037" tIns="48018" rIns="96037" bIns="48018" numCol="1" anchor="t" anchorCtr="0" compatLnSpc="1">
            <a:prstTxWarp prst="textNoShape">
              <a:avLst/>
            </a:prstTxWarp>
          </a:bodyPr>
          <a:lstStyle>
            <a:lvl1pPr eaLnBrk="1" hangingPunct="1">
              <a:defRPr sz="1300" b="0">
                <a:latin typeface="Times New Roman" pitchFamily="18" charset="0"/>
                <a:cs typeface="+mn-cs"/>
              </a:defRPr>
            </a:lvl1pPr>
          </a:lstStyle>
          <a:p>
            <a:pPr>
              <a:defRPr/>
            </a:pPr>
            <a:endParaRPr lang="en-US"/>
          </a:p>
        </p:txBody>
      </p:sp>
      <p:sp>
        <p:nvSpPr>
          <p:cNvPr id="26627"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037" tIns="48018" rIns="96037" bIns="48018" numCol="1" anchor="t" anchorCtr="0" compatLnSpc="1">
            <a:prstTxWarp prst="textNoShape">
              <a:avLst/>
            </a:prstTxWarp>
          </a:bodyPr>
          <a:lstStyle>
            <a:lvl1pPr algn="r" eaLnBrk="1" hangingPunct="1">
              <a:defRPr sz="1300" b="0">
                <a:latin typeface="Times New Roman" pitchFamily="18" charset="0"/>
                <a:cs typeface="+mn-cs"/>
              </a:defRPr>
            </a:lvl1pPr>
          </a:lstStyle>
          <a:p>
            <a:pPr>
              <a:defRPr/>
            </a:pPr>
            <a:endParaRPr lang="en-US"/>
          </a:p>
        </p:txBody>
      </p:sp>
      <p:sp>
        <p:nvSpPr>
          <p:cNvPr id="26628"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037" tIns="48018" rIns="96037" bIns="48018" numCol="1" anchor="b" anchorCtr="0" compatLnSpc="1">
            <a:prstTxWarp prst="textNoShape">
              <a:avLst/>
            </a:prstTxWarp>
          </a:bodyPr>
          <a:lstStyle>
            <a:lvl1pPr eaLnBrk="1" hangingPunct="1">
              <a:defRPr sz="1300" b="0">
                <a:latin typeface="Times New Roman" pitchFamily="18" charset="0"/>
                <a:cs typeface="+mn-cs"/>
              </a:defRPr>
            </a:lvl1pPr>
          </a:lstStyle>
          <a:p>
            <a:pPr>
              <a:defRPr/>
            </a:pPr>
            <a:endParaRPr lang="en-US"/>
          </a:p>
        </p:txBody>
      </p:sp>
      <p:sp>
        <p:nvSpPr>
          <p:cNvPr id="26629"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037" tIns="48018" rIns="96037" bIns="48018" numCol="1" anchor="b" anchorCtr="0" compatLnSpc="1">
            <a:prstTxWarp prst="textNoShape">
              <a:avLst/>
            </a:prstTxWarp>
          </a:bodyPr>
          <a:lstStyle>
            <a:lvl1pPr algn="r" eaLnBrk="1" hangingPunct="1">
              <a:defRPr sz="1300" b="0">
                <a:latin typeface="Times New Roman" panose="02020603050405020304" pitchFamily="18" charset="0"/>
              </a:defRPr>
            </a:lvl1pPr>
          </a:lstStyle>
          <a:p>
            <a:pPr>
              <a:defRPr/>
            </a:pPr>
            <a:fld id="{7CA4DC2E-9329-4E7E-8295-92AAD7248399}" type="slidenum">
              <a:rPr lang="en-US" altLang="en-US"/>
              <a:pPr>
                <a:defRPr/>
              </a:pPr>
              <a:t>‹#›</a:t>
            </a:fld>
            <a:endParaRPr lang="en-US" altLang="en-US"/>
          </a:p>
        </p:txBody>
      </p:sp>
    </p:spTree>
    <p:extLst>
      <p:ext uri="{BB962C8B-B14F-4D97-AF65-F5344CB8AC3E}">
        <p14:creationId xmlns:p14="http://schemas.microsoft.com/office/powerpoint/2010/main" val="2292787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037" tIns="48018" rIns="96037" bIns="48018" numCol="1" anchor="t" anchorCtr="0" compatLnSpc="1">
            <a:prstTxWarp prst="textNoShape">
              <a:avLst/>
            </a:prstTxWarp>
          </a:bodyPr>
          <a:lstStyle>
            <a:lvl1pPr eaLnBrk="1" hangingPunct="1">
              <a:defRPr sz="1300" b="0">
                <a:latin typeface="Times New Roman" pitchFamily="18" charset="0"/>
                <a:cs typeface="+mn-cs"/>
              </a:defRPr>
            </a:lvl1pPr>
          </a:lstStyle>
          <a:p>
            <a:pPr>
              <a:defRPr/>
            </a:pPr>
            <a:endParaRPr lang="en-US"/>
          </a:p>
        </p:txBody>
      </p:sp>
      <p:sp>
        <p:nvSpPr>
          <p:cNvPr id="6144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037" tIns="48018" rIns="96037" bIns="48018" numCol="1" anchor="t" anchorCtr="0" compatLnSpc="1">
            <a:prstTxWarp prst="textNoShape">
              <a:avLst/>
            </a:prstTxWarp>
          </a:bodyPr>
          <a:lstStyle>
            <a:lvl1pPr algn="r" eaLnBrk="1" hangingPunct="1">
              <a:defRPr sz="1300" b="0">
                <a:latin typeface="Times New Roman" pitchFamily="18" charset="0"/>
                <a:cs typeface="+mn-cs"/>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260475" y="722313"/>
            <a:ext cx="4795838" cy="3597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037" tIns="48018" rIns="96037" bIns="480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037" tIns="48018" rIns="96037" bIns="48018" numCol="1" anchor="b" anchorCtr="0" compatLnSpc="1">
            <a:prstTxWarp prst="textNoShape">
              <a:avLst/>
            </a:prstTxWarp>
          </a:bodyPr>
          <a:lstStyle>
            <a:lvl1pPr eaLnBrk="1" hangingPunct="1">
              <a:defRPr sz="1300" b="0">
                <a:latin typeface="Times New Roman" pitchFamily="18" charset="0"/>
                <a:cs typeface="+mn-cs"/>
              </a:defRPr>
            </a:lvl1pPr>
          </a:lstStyle>
          <a:p>
            <a:pPr>
              <a:defRPr/>
            </a:pPr>
            <a:endParaRPr lang="en-US"/>
          </a:p>
        </p:txBody>
      </p:sp>
      <p:sp>
        <p:nvSpPr>
          <p:cNvPr id="6144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037" tIns="48018" rIns="96037" bIns="48018" numCol="1" anchor="b" anchorCtr="0" compatLnSpc="1">
            <a:prstTxWarp prst="textNoShape">
              <a:avLst/>
            </a:prstTxWarp>
          </a:bodyPr>
          <a:lstStyle>
            <a:lvl1pPr algn="r" eaLnBrk="1" hangingPunct="1">
              <a:defRPr sz="1300" b="0">
                <a:latin typeface="Times New Roman" panose="02020603050405020304" pitchFamily="18" charset="0"/>
              </a:defRPr>
            </a:lvl1pPr>
          </a:lstStyle>
          <a:p>
            <a:pPr>
              <a:defRPr/>
            </a:pPr>
            <a:fld id="{7A75528A-C94C-4A37-876B-A029CA6FC3D9}" type="slidenum">
              <a:rPr lang="en-US" altLang="en-US"/>
              <a:pPr>
                <a:defRPr/>
              </a:pPr>
              <a:t>‹#›</a:t>
            </a:fld>
            <a:endParaRPr lang="en-US" altLang="en-US"/>
          </a:p>
        </p:txBody>
      </p:sp>
    </p:spTree>
    <p:extLst>
      <p:ext uri="{BB962C8B-B14F-4D97-AF65-F5344CB8AC3E}">
        <p14:creationId xmlns:p14="http://schemas.microsoft.com/office/powerpoint/2010/main" val="4099185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20953ED0-A7F6-49AB-8091-015BFBA93132}" type="slidenum">
              <a:rPr lang="en-US" altLang="en-US" sz="1300" b="0" smtClean="0">
                <a:latin typeface="Times New Roman" panose="02020603050405020304" pitchFamily="18" charset="0"/>
              </a:rPr>
              <a:pPr algn="l" rtl="0"/>
              <a:t>91</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4802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E1FAFFFA-ED77-4FA2-A850-FDC7F127288F}" type="slidenum">
              <a:rPr lang="en-US" altLang="en-US" sz="1300" b="0" smtClean="0">
                <a:solidFill>
                  <a:srgbClr val="000000"/>
                </a:solidFill>
              </a:rPr>
              <a:pPr algn="l" rtl="0"/>
              <a:t>183</a:t>
            </a:fld>
            <a:endParaRPr lang="en-US" altLang="en-US" sz="1300" b="0" smtClean="0">
              <a:solidFill>
                <a:srgbClr val="000000"/>
              </a:solidFill>
            </a:endParaRPr>
          </a:p>
        </p:txBody>
      </p:sp>
    </p:spTree>
    <p:extLst>
      <p:ext uri="{BB962C8B-B14F-4D97-AF65-F5344CB8AC3E}">
        <p14:creationId xmlns:p14="http://schemas.microsoft.com/office/powerpoint/2010/main" val="396006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286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03B1A645-25E4-4FB4-AFBD-7FDB5C4EAF68}" type="slidenum">
              <a:rPr lang="en-US" altLang="en-US" sz="1300" b="0" smtClean="0">
                <a:latin typeface="Times New Roman" panose="02020603050405020304" pitchFamily="18" charset="0"/>
              </a:rPr>
              <a:pPr algn="l" rtl="0"/>
              <a:t>204</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66289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294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FDC829E0-D786-4C68-9FE0-859430D30296}" type="slidenum">
              <a:rPr lang="en-US" altLang="en-US" sz="1300" b="0" smtClean="0">
                <a:latin typeface="Times New Roman" panose="02020603050405020304" pitchFamily="18" charset="0"/>
              </a:rPr>
              <a:pPr algn="l" rtl="0"/>
              <a:t>211</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4202000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296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F2C65E6C-FDED-4FC2-BBEF-02A14DF61B77}" type="slidenum">
              <a:rPr lang="en-US" altLang="en-US" sz="1300" b="0" smtClean="0">
                <a:latin typeface="Times New Roman" panose="02020603050405020304" pitchFamily="18" charset="0"/>
              </a:rPr>
              <a:pPr algn="l" rtl="0"/>
              <a:t>212</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162842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59F38020-0097-40B3-BB14-E98CD6FD1317}" type="slidenum">
              <a:rPr lang="en-US" altLang="en-US" sz="1300" b="0" smtClean="0">
                <a:latin typeface="Times New Roman" panose="02020603050405020304" pitchFamily="18" charset="0"/>
              </a:rPr>
              <a:pPr algn="l" rtl="0"/>
              <a:t>92</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301569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FF0424F0-4074-4D7A-940F-5AC2D1008F3B}" type="slidenum">
              <a:rPr lang="en-US" altLang="en-US" sz="1300" b="0" smtClean="0">
                <a:latin typeface="Times New Roman" panose="02020603050405020304" pitchFamily="18" charset="0"/>
              </a:rPr>
              <a:pPr algn="l" rtl="0"/>
              <a:t>93</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153509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24FF40F5-6E75-459A-BC7A-F951ACC4C60A}" type="slidenum">
              <a:rPr lang="en-US" altLang="en-US" sz="1300" b="0" smtClean="0">
                <a:latin typeface="Times New Roman" panose="02020603050405020304" pitchFamily="18" charset="0"/>
              </a:rPr>
              <a:pPr algn="l" rtl="0"/>
              <a:t>94</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416767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47303784-586A-403D-9F0A-A7C190851276}" type="slidenum">
              <a:rPr lang="en-US" altLang="en-US" sz="1300" b="0" smtClean="0">
                <a:latin typeface="Times New Roman" panose="02020603050405020304" pitchFamily="18" charset="0"/>
              </a:rPr>
              <a:pPr algn="l" rtl="0"/>
              <a:t>95</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252676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5E7C7373-3135-4B4E-AD12-65CF0ED92A8B}" type="slidenum">
              <a:rPr lang="en-US" altLang="en-US" sz="1300" b="0" smtClean="0">
                <a:latin typeface="Times New Roman" panose="02020603050405020304" pitchFamily="18" charset="0"/>
              </a:rPr>
              <a:pPr algn="l" rtl="0"/>
              <a:t>96</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344761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1F036CA7-7854-4856-BA55-2618A31745FD}" type="slidenum">
              <a:rPr lang="en-US" altLang="en-US" sz="1300" b="0" smtClean="0">
                <a:latin typeface="Times New Roman" panose="02020603050405020304" pitchFamily="18" charset="0"/>
              </a:rPr>
              <a:pPr algn="l" rtl="0"/>
              <a:t>121</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2294740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DB26E36F-5AAC-4996-9166-279AF5728756}" type="slidenum">
              <a:rPr lang="en-US" altLang="en-US" sz="1300" b="0" smtClean="0">
                <a:latin typeface="Times New Roman" panose="02020603050405020304" pitchFamily="18" charset="0"/>
              </a:rPr>
              <a:pPr algn="l" rtl="0"/>
              <a:t>124</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172290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l" rtl="0"/>
            <a:fld id="{CB9A6A27-BC4A-4AC0-BF61-6B636D0460D4}" type="slidenum">
              <a:rPr lang="en-US" altLang="en-US" sz="1300" b="0" smtClean="0">
                <a:latin typeface="Times New Roman" panose="02020603050405020304" pitchFamily="18" charset="0"/>
              </a:rPr>
              <a:pPr algn="l" rtl="0"/>
              <a:t>129</a:t>
            </a:fld>
            <a:endParaRPr lang="en-US" altLang="en-US" sz="1300" b="0" smtClean="0">
              <a:latin typeface="Times New Roman" panose="02020603050405020304" pitchFamily="18" charset="0"/>
            </a:endParaRPr>
          </a:p>
        </p:txBody>
      </p:sp>
    </p:spTree>
    <p:extLst>
      <p:ext uri="{BB962C8B-B14F-4D97-AF65-F5344CB8AC3E}">
        <p14:creationId xmlns:p14="http://schemas.microsoft.com/office/powerpoint/2010/main" val="377624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B1DADE-22B4-43D6-A2E8-A097718E5BCA}" type="slidenum">
              <a:rPr lang="en-US" altLang="en-US"/>
              <a:pPr>
                <a:defRPr/>
              </a:pPr>
              <a:t>‹#›</a:t>
            </a:fld>
            <a:endParaRPr lang="en-US" altLang="en-US"/>
          </a:p>
        </p:txBody>
      </p:sp>
    </p:spTree>
    <p:extLst>
      <p:ext uri="{BB962C8B-B14F-4D97-AF65-F5344CB8AC3E}">
        <p14:creationId xmlns:p14="http://schemas.microsoft.com/office/powerpoint/2010/main" val="193868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C7C8E1-7ECC-4CB0-9448-369419B404E3}" type="slidenum">
              <a:rPr lang="en-US" altLang="en-US"/>
              <a:pPr>
                <a:defRPr/>
              </a:pPr>
              <a:t>‹#›</a:t>
            </a:fld>
            <a:endParaRPr lang="en-US" altLang="en-US"/>
          </a:p>
        </p:txBody>
      </p:sp>
    </p:spTree>
    <p:extLst>
      <p:ext uri="{BB962C8B-B14F-4D97-AF65-F5344CB8AC3E}">
        <p14:creationId xmlns:p14="http://schemas.microsoft.com/office/powerpoint/2010/main" val="31853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1AF24B-F438-4542-8CAF-7D8E10F2F295}" type="slidenum">
              <a:rPr lang="en-US" altLang="en-US"/>
              <a:pPr>
                <a:defRPr/>
              </a:pPr>
              <a:t>‹#›</a:t>
            </a:fld>
            <a:endParaRPr lang="en-US" altLang="en-US"/>
          </a:p>
        </p:txBody>
      </p:sp>
    </p:spTree>
    <p:extLst>
      <p:ext uri="{BB962C8B-B14F-4D97-AF65-F5344CB8AC3E}">
        <p14:creationId xmlns:p14="http://schemas.microsoft.com/office/powerpoint/2010/main" val="298405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70E39629-E05B-4567-B8A4-214C7ADA650F}" type="slidenum">
              <a:rPr lang="en-US" altLang="en-US"/>
              <a:pPr>
                <a:defRPr/>
              </a:pPr>
              <a:t>‹#›</a:t>
            </a:fld>
            <a:endParaRPr lang="en-US" altLang="en-US"/>
          </a:p>
        </p:txBody>
      </p:sp>
    </p:spTree>
    <p:extLst>
      <p:ext uri="{BB962C8B-B14F-4D97-AF65-F5344CB8AC3E}">
        <p14:creationId xmlns:p14="http://schemas.microsoft.com/office/powerpoint/2010/main" val="789881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E44C119F-9CDF-4409-B00D-C1591600A578}" type="slidenum">
              <a:rPr lang="en-US" altLang="en-US"/>
              <a:pPr>
                <a:defRPr/>
              </a:pPr>
              <a:t>‹#›</a:t>
            </a:fld>
            <a:endParaRPr lang="en-US" altLang="en-US"/>
          </a:p>
        </p:txBody>
      </p:sp>
    </p:spTree>
    <p:extLst>
      <p:ext uri="{BB962C8B-B14F-4D97-AF65-F5344CB8AC3E}">
        <p14:creationId xmlns:p14="http://schemas.microsoft.com/office/powerpoint/2010/main" val="645461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CE7953E1-534D-4E77-B869-619217FADDAC}" type="slidenum">
              <a:rPr lang="en-US" altLang="en-US"/>
              <a:pPr>
                <a:defRPr/>
              </a:pPr>
              <a:t>‹#›</a:t>
            </a:fld>
            <a:endParaRPr lang="en-US" altLang="en-US"/>
          </a:p>
        </p:txBody>
      </p:sp>
    </p:spTree>
    <p:extLst>
      <p:ext uri="{BB962C8B-B14F-4D97-AF65-F5344CB8AC3E}">
        <p14:creationId xmlns:p14="http://schemas.microsoft.com/office/powerpoint/2010/main" val="92457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63417048-CC0B-4934-8888-563E1E57C45E}" type="slidenum">
              <a:rPr lang="en-US" altLang="en-US"/>
              <a:pPr>
                <a:defRPr/>
              </a:pPr>
              <a:t>‹#›</a:t>
            </a:fld>
            <a:endParaRPr lang="en-US" altLang="en-US"/>
          </a:p>
        </p:txBody>
      </p:sp>
    </p:spTree>
    <p:extLst>
      <p:ext uri="{BB962C8B-B14F-4D97-AF65-F5344CB8AC3E}">
        <p14:creationId xmlns:p14="http://schemas.microsoft.com/office/powerpoint/2010/main" val="3400645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3DFBFDCB-A696-4542-A21D-E516B2CAD410}" type="slidenum">
              <a:rPr lang="en-US" altLang="en-US"/>
              <a:pPr>
                <a:defRPr/>
              </a:pPr>
              <a:t>‹#›</a:t>
            </a:fld>
            <a:endParaRPr lang="en-US" altLang="en-US"/>
          </a:p>
        </p:txBody>
      </p:sp>
    </p:spTree>
    <p:extLst>
      <p:ext uri="{BB962C8B-B14F-4D97-AF65-F5344CB8AC3E}">
        <p14:creationId xmlns:p14="http://schemas.microsoft.com/office/powerpoint/2010/main" val="186177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9632CA67-F5C3-49EE-A661-3DFD905593DC}" type="slidenum">
              <a:rPr lang="en-US" altLang="en-US"/>
              <a:pPr>
                <a:defRPr/>
              </a:pPr>
              <a:t>‹#›</a:t>
            </a:fld>
            <a:endParaRPr lang="en-US" altLang="en-US"/>
          </a:p>
        </p:txBody>
      </p:sp>
    </p:spTree>
    <p:extLst>
      <p:ext uri="{BB962C8B-B14F-4D97-AF65-F5344CB8AC3E}">
        <p14:creationId xmlns:p14="http://schemas.microsoft.com/office/powerpoint/2010/main" val="3757319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30462423-1619-4543-A2AD-6396E4189C55}" type="slidenum">
              <a:rPr lang="en-US" altLang="en-US"/>
              <a:pPr>
                <a:defRPr/>
              </a:pPr>
              <a:t>‹#›</a:t>
            </a:fld>
            <a:endParaRPr lang="en-US" altLang="en-US"/>
          </a:p>
        </p:txBody>
      </p:sp>
    </p:spTree>
    <p:extLst>
      <p:ext uri="{BB962C8B-B14F-4D97-AF65-F5344CB8AC3E}">
        <p14:creationId xmlns:p14="http://schemas.microsoft.com/office/powerpoint/2010/main" val="3330382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0C66BCD8-A91F-428F-84B7-4F4035A8C324}" type="slidenum">
              <a:rPr lang="en-US" altLang="en-US"/>
              <a:pPr>
                <a:defRPr/>
              </a:pPr>
              <a:t>‹#›</a:t>
            </a:fld>
            <a:endParaRPr lang="en-US" altLang="en-US"/>
          </a:p>
        </p:txBody>
      </p:sp>
    </p:spTree>
    <p:extLst>
      <p:ext uri="{BB962C8B-B14F-4D97-AF65-F5344CB8AC3E}">
        <p14:creationId xmlns:p14="http://schemas.microsoft.com/office/powerpoint/2010/main" val="149936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27DE1-4B34-406D-A0EE-058D4D4CE658}" type="slidenum">
              <a:rPr lang="en-US" altLang="en-US"/>
              <a:pPr>
                <a:defRPr/>
              </a:pPr>
              <a:t>‹#›</a:t>
            </a:fld>
            <a:endParaRPr lang="en-US" altLang="en-US"/>
          </a:p>
        </p:txBody>
      </p:sp>
    </p:spTree>
    <p:extLst>
      <p:ext uri="{BB962C8B-B14F-4D97-AF65-F5344CB8AC3E}">
        <p14:creationId xmlns:p14="http://schemas.microsoft.com/office/powerpoint/2010/main" val="3211117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64D9D5CB-6E15-4413-93B1-01A7BCAF4F64}" type="slidenum">
              <a:rPr lang="en-US" altLang="en-US"/>
              <a:pPr>
                <a:defRPr/>
              </a:pPr>
              <a:t>‹#›</a:t>
            </a:fld>
            <a:endParaRPr lang="en-US" altLang="en-US"/>
          </a:p>
        </p:txBody>
      </p:sp>
    </p:spTree>
    <p:extLst>
      <p:ext uri="{BB962C8B-B14F-4D97-AF65-F5344CB8AC3E}">
        <p14:creationId xmlns:p14="http://schemas.microsoft.com/office/powerpoint/2010/main" val="2756428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5E931573-E6A0-4B80-B1E3-27C330D49501}" type="slidenum">
              <a:rPr lang="en-US" altLang="en-US"/>
              <a:pPr>
                <a:defRPr/>
              </a:pPr>
              <a:t>‹#›</a:t>
            </a:fld>
            <a:endParaRPr lang="en-US" altLang="en-US"/>
          </a:p>
        </p:txBody>
      </p:sp>
    </p:spTree>
    <p:extLst>
      <p:ext uri="{BB962C8B-B14F-4D97-AF65-F5344CB8AC3E}">
        <p14:creationId xmlns:p14="http://schemas.microsoft.com/office/powerpoint/2010/main" val="1396669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5122ADED-8CAF-48B0-9850-3C88E10A1E01}" type="slidenum">
              <a:rPr lang="en-US" altLang="en-US"/>
              <a:pPr>
                <a:defRPr/>
              </a:pPr>
              <a:t>‹#›</a:t>
            </a:fld>
            <a:endParaRPr lang="en-US" altLang="en-US"/>
          </a:p>
        </p:txBody>
      </p:sp>
    </p:spTree>
    <p:extLst>
      <p:ext uri="{BB962C8B-B14F-4D97-AF65-F5344CB8AC3E}">
        <p14:creationId xmlns:p14="http://schemas.microsoft.com/office/powerpoint/2010/main" val="4059794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122BF756-593B-455E-A33E-A25FD6D7E635}" type="slidenum">
              <a:rPr lang="en-US" altLang="en-US"/>
              <a:pPr>
                <a:defRPr/>
              </a:pPr>
              <a:t>‹#›</a:t>
            </a:fld>
            <a:endParaRPr lang="en-US" altLang="en-US"/>
          </a:p>
        </p:txBody>
      </p:sp>
    </p:spTree>
    <p:extLst>
      <p:ext uri="{BB962C8B-B14F-4D97-AF65-F5344CB8AC3E}">
        <p14:creationId xmlns:p14="http://schemas.microsoft.com/office/powerpoint/2010/main" val="3212048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25286BBB-D4F7-407F-BDF0-1AF8689C0559}" type="slidenum">
              <a:rPr lang="en-US" altLang="en-US"/>
              <a:pPr>
                <a:defRPr/>
              </a:pPr>
              <a:t>‹#›</a:t>
            </a:fld>
            <a:endParaRPr lang="en-US" altLang="en-US"/>
          </a:p>
        </p:txBody>
      </p:sp>
    </p:spTree>
    <p:extLst>
      <p:ext uri="{BB962C8B-B14F-4D97-AF65-F5344CB8AC3E}">
        <p14:creationId xmlns:p14="http://schemas.microsoft.com/office/powerpoint/2010/main" val="2185764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CD851ECE-6577-4296-8E79-65EECE09F52F}" type="slidenum">
              <a:rPr lang="en-US" altLang="en-US"/>
              <a:pPr>
                <a:defRPr/>
              </a:pPr>
              <a:t>‹#›</a:t>
            </a:fld>
            <a:endParaRPr lang="en-US" altLang="en-US"/>
          </a:p>
        </p:txBody>
      </p:sp>
    </p:spTree>
    <p:extLst>
      <p:ext uri="{BB962C8B-B14F-4D97-AF65-F5344CB8AC3E}">
        <p14:creationId xmlns:p14="http://schemas.microsoft.com/office/powerpoint/2010/main" val="2812281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4594805E-B573-458D-9E5C-B5940711F492}" type="slidenum">
              <a:rPr lang="en-US" altLang="en-US"/>
              <a:pPr>
                <a:defRPr/>
              </a:pPr>
              <a:t>‹#›</a:t>
            </a:fld>
            <a:endParaRPr lang="en-US" altLang="en-US"/>
          </a:p>
        </p:txBody>
      </p:sp>
    </p:spTree>
    <p:extLst>
      <p:ext uri="{BB962C8B-B14F-4D97-AF65-F5344CB8AC3E}">
        <p14:creationId xmlns:p14="http://schemas.microsoft.com/office/powerpoint/2010/main" val="3413958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E1FD258B-029D-4592-B332-45439E0BBE2D}" type="slidenum">
              <a:rPr lang="en-US" altLang="en-US"/>
              <a:pPr>
                <a:defRPr/>
              </a:pPr>
              <a:t>‹#›</a:t>
            </a:fld>
            <a:endParaRPr lang="en-US" altLang="en-US"/>
          </a:p>
        </p:txBody>
      </p:sp>
    </p:spTree>
    <p:extLst>
      <p:ext uri="{BB962C8B-B14F-4D97-AF65-F5344CB8AC3E}">
        <p14:creationId xmlns:p14="http://schemas.microsoft.com/office/powerpoint/2010/main" val="78836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55E06053-AB93-4708-AEE6-CEAD203EBB52}" type="slidenum">
              <a:rPr lang="en-US" altLang="en-US"/>
              <a:pPr>
                <a:defRPr/>
              </a:pPr>
              <a:t>‹#›</a:t>
            </a:fld>
            <a:endParaRPr lang="en-US" altLang="en-US"/>
          </a:p>
        </p:txBody>
      </p:sp>
    </p:spTree>
    <p:extLst>
      <p:ext uri="{BB962C8B-B14F-4D97-AF65-F5344CB8AC3E}">
        <p14:creationId xmlns:p14="http://schemas.microsoft.com/office/powerpoint/2010/main" val="1604233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E67FD50E-AAA3-4A1D-A37C-2EAAA5401693}" type="slidenum">
              <a:rPr lang="en-US" altLang="en-US"/>
              <a:pPr>
                <a:defRPr/>
              </a:pPr>
              <a:t>‹#›</a:t>
            </a:fld>
            <a:endParaRPr lang="en-US" altLang="en-US"/>
          </a:p>
        </p:txBody>
      </p:sp>
    </p:spTree>
    <p:extLst>
      <p:ext uri="{BB962C8B-B14F-4D97-AF65-F5344CB8AC3E}">
        <p14:creationId xmlns:p14="http://schemas.microsoft.com/office/powerpoint/2010/main" val="340176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04A26-294F-487E-B46D-EB6205B00A70}" type="slidenum">
              <a:rPr lang="en-US" altLang="en-US"/>
              <a:pPr>
                <a:defRPr/>
              </a:pPr>
              <a:t>‹#›</a:t>
            </a:fld>
            <a:endParaRPr lang="en-US" altLang="en-US"/>
          </a:p>
        </p:txBody>
      </p:sp>
    </p:spTree>
    <p:extLst>
      <p:ext uri="{BB962C8B-B14F-4D97-AF65-F5344CB8AC3E}">
        <p14:creationId xmlns:p14="http://schemas.microsoft.com/office/powerpoint/2010/main" val="2122532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5D0F00C9-F793-414C-B0AC-2EFBE23AB811}" type="slidenum">
              <a:rPr lang="en-US" altLang="en-US"/>
              <a:pPr>
                <a:defRPr/>
              </a:pPr>
              <a:t>‹#›</a:t>
            </a:fld>
            <a:endParaRPr lang="en-US" altLang="en-US"/>
          </a:p>
        </p:txBody>
      </p:sp>
    </p:spTree>
    <p:extLst>
      <p:ext uri="{BB962C8B-B14F-4D97-AF65-F5344CB8AC3E}">
        <p14:creationId xmlns:p14="http://schemas.microsoft.com/office/powerpoint/2010/main" val="679240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86C07CD0-FE25-4CC5-BDDB-6217989077E0}" type="slidenum">
              <a:rPr lang="en-US" altLang="en-US"/>
              <a:pPr>
                <a:defRPr/>
              </a:pPr>
              <a:t>‹#›</a:t>
            </a:fld>
            <a:endParaRPr lang="en-US" altLang="en-US"/>
          </a:p>
        </p:txBody>
      </p:sp>
    </p:spTree>
    <p:extLst>
      <p:ext uri="{BB962C8B-B14F-4D97-AF65-F5344CB8AC3E}">
        <p14:creationId xmlns:p14="http://schemas.microsoft.com/office/powerpoint/2010/main" val="3502890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7331BF38-693B-4E36-9434-8893C602EF0C}" type="slidenum">
              <a:rPr lang="en-US" altLang="en-US"/>
              <a:pPr>
                <a:defRPr/>
              </a:pPr>
              <a:t>‹#›</a:t>
            </a:fld>
            <a:endParaRPr lang="en-US" altLang="en-US"/>
          </a:p>
        </p:txBody>
      </p:sp>
    </p:spTree>
    <p:extLst>
      <p:ext uri="{BB962C8B-B14F-4D97-AF65-F5344CB8AC3E}">
        <p14:creationId xmlns:p14="http://schemas.microsoft.com/office/powerpoint/2010/main" val="349330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C64C2272-E94D-436F-AC7C-5C5C5D4F925F}" type="slidenum">
              <a:rPr lang="en-US" altLang="en-US"/>
              <a:pPr>
                <a:defRPr/>
              </a:pPr>
              <a:t>‹#›</a:t>
            </a:fld>
            <a:endParaRPr lang="en-US" altLang="en-US"/>
          </a:p>
        </p:txBody>
      </p:sp>
    </p:spTree>
    <p:extLst>
      <p:ext uri="{BB962C8B-B14F-4D97-AF65-F5344CB8AC3E}">
        <p14:creationId xmlns:p14="http://schemas.microsoft.com/office/powerpoint/2010/main" val="4210543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641BD953-A6C0-4DB2-B475-E6940B1EFB74}" type="slidenum">
              <a:rPr lang="en-US" altLang="en-US"/>
              <a:pPr>
                <a:defRPr/>
              </a:pPr>
              <a:t>‹#›</a:t>
            </a:fld>
            <a:endParaRPr lang="en-US" altLang="en-US"/>
          </a:p>
        </p:txBody>
      </p:sp>
    </p:spTree>
    <p:extLst>
      <p:ext uri="{BB962C8B-B14F-4D97-AF65-F5344CB8AC3E}">
        <p14:creationId xmlns:p14="http://schemas.microsoft.com/office/powerpoint/2010/main" val="2320403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D0F61CF4-5308-4D17-8D46-73B70D1D7CEA}" type="slidenum">
              <a:rPr lang="en-US" altLang="en-US"/>
              <a:pPr>
                <a:defRPr/>
              </a:pPr>
              <a:t>‹#›</a:t>
            </a:fld>
            <a:endParaRPr lang="en-US" altLang="en-US"/>
          </a:p>
        </p:txBody>
      </p:sp>
    </p:spTree>
    <p:extLst>
      <p:ext uri="{BB962C8B-B14F-4D97-AF65-F5344CB8AC3E}">
        <p14:creationId xmlns:p14="http://schemas.microsoft.com/office/powerpoint/2010/main" val="4165131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A62B1564-02C0-4138-BD15-20A2817B0D33}" type="slidenum">
              <a:rPr lang="en-US" altLang="en-US"/>
              <a:pPr>
                <a:defRPr/>
              </a:pPr>
              <a:t>‹#›</a:t>
            </a:fld>
            <a:endParaRPr lang="en-US" altLang="en-US"/>
          </a:p>
        </p:txBody>
      </p:sp>
    </p:spTree>
    <p:extLst>
      <p:ext uri="{BB962C8B-B14F-4D97-AF65-F5344CB8AC3E}">
        <p14:creationId xmlns:p14="http://schemas.microsoft.com/office/powerpoint/2010/main" val="1301242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11CD32DA-1406-4C66-A5C8-E3FF0CAD99D4}" type="slidenum">
              <a:rPr lang="en-US" altLang="en-US"/>
              <a:pPr>
                <a:defRPr/>
              </a:pPr>
              <a:t>‹#›</a:t>
            </a:fld>
            <a:endParaRPr lang="en-US" altLang="en-US"/>
          </a:p>
        </p:txBody>
      </p:sp>
    </p:spTree>
    <p:extLst>
      <p:ext uri="{BB962C8B-B14F-4D97-AF65-F5344CB8AC3E}">
        <p14:creationId xmlns:p14="http://schemas.microsoft.com/office/powerpoint/2010/main" val="2209314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6892B869-5179-4623-AB11-0832BF809ED0}" type="slidenum">
              <a:rPr lang="en-US" altLang="en-US"/>
              <a:pPr>
                <a:defRPr/>
              </a:pPr>
              <a:t>‹#›</a:t>
            </a:fld>
            <a:endParaRPr lang="en-US" altLang="en-US"/>
          </a:p>
        </p:txBody>
      </p:sp>
    </p:spTree>
    <p:extLst>
      <p:ext uri="{BB962C8B-B14F-4D97-AF65-F5344CB8AC3E}">
        <p14:creationId xmlns:p14="http://schemas.microsoft.com/office/powerpoint/2010/main" val="3670388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5711A7A3-198C-4A96-9497-B36F4A2ABFFD}" type="slidenum">
              <a:rPr lang="en-US" altLang="en-US"/>
              <a:pPr>
                <a:defRPr/>
              </a:pPr>
              <a:t>‹#›</a:t>
            </a:fld>
            <a:endParaRPr lang="en-US" altLang="en-US"/>
          </a:p>
        </p:txBody>
      </p:sp>
    </p:spTree>
    <p:extLst>
      <p:ext uri="{BB962C8B-B14F-4D97-AF65-F5344CB8AC3E}">
        <p14:creationId xmlns:p14="http://schemas.microsoft.com/office/powerpoint/2010/main" val="255397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144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3C3C70-D0A4-4067-824C-3FDE4B00C819}" type="slidenum">
              <a:rPr lang="en-US" altLang="en-US"/>
              <a:pPr>
                <a:defRPr/>
              </a:pPr>
              <a:t>‹#›</a:t>
            </a:fld>
            <a:endParaRPr lang="en-US" altLang="en-US"/>
          </a:p>
        </p:txBody>
      </p:sp>
    </p:spTree>
    <p:extLst>
      <p:ext uri="{BB962C8B-B14F-4D97-AF65-F5344CB8AC3E}">
        <p14:creationId xmlns:p14="http://schemas.microsoft.com/office/powerpoint/2010/main" val="1687111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35118946-E552-423C-9BFA-1FFDEBC713E0}" type="slidenum">
              <a:rPr lang="en-US" altLang="en-US"/>
              <a:pPr>
                <a:defRPr/>
              </a:pPr>
              <a:t>‹#›</a:t>
            </a:fld>
            <a:endParaRPr lang="en-US" altLang="en-US"/>
          </a:p>
        </p:txBody>
      </p:sp>
    </p:spTree>
    <p:extLst>
      <p:ext uri="{BB962C8B-B14F-4D97-AF65-F5344CB8AC3E}">
        <p14:creationId xmlns:p14="http://schemas.microsoft.com/office/powerpoint/2010/main" val="4122943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2D72C8C6-50CB-4DF3-9E4B-AFA272061AFE}" type="slidenum">
              <a:rPr lang="en-US" altLang="en-US"/>
              <a:pPr>
                <a:defRPr/>
              </a:pPr>
              <a:t>‹#›</a:t>
            </a:fld>
            <a:endParaRPr lang="en-US" altLang="en-US"/>
          </a:p>
        </p:txBody>
      </p:sp>
    </p:spTree>
    <p:extLst>
      <p:ext uri="{BB962C8B-B14F-4D97-AF65-F5344CB8AC3E}">
        <p14:creationId xmlns:p14="http://schemas.microsoft.com/office/powerpoint/2010/main" val="61690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9B51EFAC-D021-447F-A059-A510E7684306}" type="slidenum">
              <a:rPr lang="en-US" altLang="en-US"/>
              <a:pPr>
                <a:defRPr/>
              </a:pPr>
              <a:t>‹#›</a:t>
            </a:fld>
            <a:endParaRPr lang="en-US" altLang="en-US"/>
          </a:p>
        </p:txBody>
      </p:sp>
    </p:spTree>
    <p:extLst>
      <p:ext uri="{BB962C8B-B14F-4D97-AF65-F5344CB8AC3E}">
        <p14:creationId xmlns:p14="http://schemas.microsoft.com/office/powerpoint/2010/main" val="2457280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7F4520BD-BB74-423D-9AB4-D8E69A7F16F4}" type="slidenum">
              <a:rPr lang="en-US" altLang="en-US"/>
              <a:pPr>
                <a:defRPr/>
              </a:pPr>
              <a:t>‹#›</a:t>
            </a:fld>
            <a:endParaRPr lang="en-US" altLang="en-US"/>
          </a:p>
        </p:txBody>
      </p:sp>
    </p:spTree>
    <p:extLst>
      <p:ext uri="{BB962C8B-B14F-4D97-AF65-F5344CB8AC3E}">
        <p14:creationId xmlns:p14="http://schemas.microsoft.com/office/powerpoint/2010/main" val="2086737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BD0EB7A8-E237-45E0-9839-559675C3DC6B}" type="slidenum">
              <a:rPr lang="en-US" altLang="en-US"/>
              <a:pPr>
                <a:defRPr/>
              </a:pPr>
              <a:t>‹#›</a:t>
            </a:fld>
            <a:endParaRPr lang="en-US" altLang="en-US"/>
          </a:p>
        </p:txBody>
      </p:sp>
    </p:spTree>
    <p:extLst>
      <p:ext uri="{BB962C8B-B14F-4D97-AF65-F5344CB8AC3E}">
        <p14:creationId xmlns:p14="http://schemas.microsoft.com/office/powerpoint/2010/main" val="2103635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502BDC4D-2E38-4309-91EE-008E54CEB86D}" type="slidenum">
              <a:rPr lang="en-US" altLang="en-US"/>
              <a:pPr>
                <a:defRPr/>
              </a:pPr>
              <a:t>‹#›</a:t>
            </a:fld>
            <a:endParaRPr lang="en-US" altLang="en-US"/>
          </a:p>
        </p:txBody>
      </p:sp>
    </p:spTree>
    <p:extLst>
      <p:ext uri="{BB962C8B-B14F-4D97-AF65-F5344CB8AC3E}">
        <p14:creationId xmlns:p14="http://schemas.microsoft.com/office/powerpoint/2010/main" val="1431137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22FFECDF-AC63-4D66-B513-54C347B70AF0}" type="slidenum">
              <a:rPr lang="en-US" altLang="en-US"/>
              <a:pPr>
                <a:defRPr/>
              </a:pPr>
              <a:t>‹#›</a:t>
            </a:fld>
            <a:endParaRPr lang="en-US" altLang="en-US"/>
          </a:p>
        </p:txBody>
      </p:sp>
    </p:spTree>
    <p:extLst>
      <p:ext uri="{BB962C8B-B14F-4D97-AF65-F5344CB8AC3E}">
        <p14:creationId xmlns:p14="http://schemas.microsoft.com/office/powerpoint/2010/main" val="3701643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5299A959-C4A1-4CB7-BB27-36298F5AF91E}" type="slidenum">
              <a:rPr lang="en-US" altLang="en-US"/>
              <a:pPr>
                <a:defRPr/>
              </a:pPr>
              <a:t>‹#›</a:t>
            </a:fld>
            <a:endParaRPr lang="en-US" altLang="en-US"/>
          </a:p>
        </p:txBody>
      </p:sp>
    </p:spTree>
    <p:extLst>
      <p:ext uri="{BB962C8B-B14F-4D97-AF65-F5344CB8AC3E}">
        <p14:creationId xmlns:p14="http://schemas.microsoft.com/office/powerpoint/2010/main" val="3201151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BE77BC64-F5A2-445E-B69A-756F24F2E012}" type="slidenum">
              <a:rPr lang="en-US" altLang="en-US"/>
              <a:pPr>
                <a:defRPr/>
              </a:pPr>
              <a:t>‹#›</a:t>
            </a:fld>
            <a:endParaRPr lang="en-US" altLang="en-US"/>
          </a:p>
        </p:txBody>
      </p:sp>
    </p:spTree>
    <p:extLst>
      <p:ext uri="{BB962C8B-B14F-4D97-AF65-F5344CB8AC3E}">
        <p14:creationId xmlns:p14="http://schemas.microsoft.com/office/powerpoint/2010/main" val="1257313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C826E590-DF8B-4086-B1AC-77F1C60C0D78}" type="slidenum">
              <a:rPr lang="en-US" altLang="en-US"/>
              <a:pPr>
                <a:defRPr/>
              </a:pPr>
              <a:t>‹#›</a:t>
            </a:fld>
            <a:endParaRPr lang="en-US" altLang="en-US"/>
          </a:p>
        </p:txBody>
      </p:sp>
    </p:spTree>
    <p:extLst>
      <p:ext uri="{BB962C8B-B14F-4D97-AF65-F5344CB8AC3E}">
        <p14:creationId xmlns:p14="http://schemas.microsoft.com/office/powerpoint/2010/main" val="249031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5D616A-7EA2-4FED-8706-5EC775193572}" type="slidenum">
              <a:rPr lang="en-US" altLang="en-US"/>
              <a:pPr>
                <a:defRPr/>
              </a:pPr>
              <a:t>‹#›</a:t>
            </a:fld>
            <a:endParaRPr lang="en-US" altLang="en-US"/>
          </a:p>
        </p:txBody>
      </p:sp>
    </p:spTree>
    <p:extLst>
      <p:ext uri="{BB962C8B-B14F-4D97-AF65-F5344CB8AC3E}">
        <p14:creationId xmlns:p14="http://schemas.microsoft.com/office/powerpoint/2010/main" val="785596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26756FE5-E097-4163-B5D0-3CA4F1B0CB2F}" type="slidenum">
              <a:rPr lang="en-US" altLang="en-US"/>
              <a:pPr>
                <a:defRPr/>
              </a:pPr>
              <a:t>‹#›</a:t>
            </a:fld>
            <a:endParaRPr lang="en-US" altLang="en-US"/>
          </a:p>
        </p:txBody>
      </p:sp>
    </p:spTree>
    <p:extLst>
      <p:ext uri="{BB962C8B-B14F-4D97-AF65-F5344CB8AC3E}">
        <p14:creationId xmlns:p14="http://schemas.microsoft.com/office/powerpoint/2010/main" val="3007931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2CC709D4-B638-4467-A679-B88BBFAD8BB4}" type="slidenum">
              <a:rPr lang="en-US" altLang="en-US"/>
              <a:pPr>
                <a:defRPr/>
              </a:pPr>
              <a:t>‹#›</a:t>
            </a:fld>
            <a:endParaRPr lang="en-US" altLang="en-US"/>
          </a:p>
        </p:txBody>
      </p:sp>
    </p:spTree>
    <p:extLst>
      <p:ext uri="{BB962C8B-B14F-4D97-AF65-F5344CB8AC3E}">
        <p14:creationId xmlns:p14="http://schemas.microsoft.com/office/powerpoint/2010/main" val="3547771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7F7C013C-55CF-4B3E-8FA6-6A99576A3715}" type="slidenum">
              <a:rPr lang="en-US" altLang="en-US"/>
              <a:pPr>
                <a:defRPr/>
              </a:pPr>
              <a:t>‹#›</a:t>
            </a:fld>
            <a:endParaRPr lang="en-US" altLang="en-US"/>
          </a:p>
        </p:txBody>
      </p:sp>
    </p:spTree>
    <p:extLst>
      <p:ext uri="{BB962C8B-B14F-4D97-AF65-F5344CB8AC3E}">
        <p14:creationId xmlns:p14="http://schemas.microsoft.com/office/powerpoint/2010/main" val="8484715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A7052DE8-BE61-4A6A-B3E2-D30A4E648AB7}" type="slidenum">
              <a:rPr lang="en-US" altLang="en-US"/>
              <a:pPr>
                <a:defRPr/>
              </a:pPr>
              <a:t>‹#›</a:t>
            </a:fld>
            <a:endParaRPr lang="en-US" altLang="en-US"/>
          </a:p>
        </p:txBody>
      </p:sp>
    </p:spTree>
    <p:extLst>
      <p:ext uri="{BB962C8B-B14F-4D97-AF65-F5344CB8AC3E}">
        <p14:creationId xmlns:p14="http://schemas.microsoft.com/office/powerpoint/2010/main" val="9344378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E946D891-31DF-47C1-A423-ED5631B25184}" type="slidenum">
              <a:rPr lang="en-US" altLang="en-US"/>
              <a:pPr>
                <a:defRPr/>
              </a:pPr>
              <a:t>‹#›</a:t>
            </a:fld>
            <a:endParaRPr lang="en-US" altLang="en-US"/>
          </a:p>
        </p:txBody>
      </p:sp>
    </p:spTree>
    <p:extLst>
      <p:ext uri="{BB962C8B-B14F-4D97-AF65-F5344CB8AC3E}">
        <p14:creationId xmlns:p14="http://schemas.microsoft.com/office/powerpoint/2010/main" val="1585588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6FB72781-893D-4BF4-A73D-E78F2E2A4D18}" type="slidenum">
              <a:rPr lang="en-US" altLang="en-US"/>
              <a:pPr>
                <a:defRPr/>
              </a:pPr>
              <a:t>‹#›</a:t>
            </a:fld>
            <a:endParaRPr lang="en-US" altLang="en-US"/>
          </a:p>
        </p:txBody>
      </p:sp>
    </p:spTree>
    <p:extLst>
      <p:ext uri="{BB962C8B-B14F-4D97-AF65-F5344CB8AC3E}">
        <p14:creationId xmlns:p14="http://schemas.microsoft.com/office/powerpoint/2010/main" val="34216872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EFC17833-7C28-42B5-926A-1EC0D23ADA60}" type="slidenum">
              <a:rPr lang="en-US" altLang="en-US"/>
              <a:pPr>
                <a:defRPr/>
              </a:pPr>
              <a:t>‹#›</a:t>
            </a:fld>
            <a:endParaRPr lang="en-US" altLang="en-US"/>
          </a:p>
        </p:txBody>
      </p:sp>
    </p:spTree>
    <p:extLst>
      <p:ext uri="{BB962C8B-B14F-4D97-AF65-F5344CB8AC3E}">
        <p14:creationId xmlns:p14="http://schemas.microsoft.com/office/powerpoint/2010/main" val="1123990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AA6D0DB8-E160-4726-92E4-37F26BA277FE}" type="slidenum">
              <a:rPr lang="en-US" altLang="en-US"/>
              <a:pPr>
                <a:defRPr/>
              </a:pPr>
              <a:t>‹#›</a:t>
            </a:fld>
            <a:endParaRPr lang="en-US" altLang="en-US"/>
          </a:p>
        </p:txBody>
      </p:sp>
    </p:spTree>
    <p:extLst>
      <p:ext uri="{BB962C8B-B14F-4D97-AF65-F5344CB8AC3E}">
        <p14:creationId xmlns:p14="http://schemas.microsoft.com/office/powerpoint/2010/main" val="28989198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3BEF3B18-0843-4225-91F8-6A33E2250B3B}" type="slidenum">
              <a:rPr lang="en-US" altLang="en-US"/>
              <a:pPr>
                <a:defRPr/>
              </a:pPr>
              <a:t>‹#›</a:t>
            </a:fld>
            <a:endParaRPr lang="en-US" altLang="en-US"/>
          </a:p>
        </p:txBody>
      </p:sp>
    </p:spTree>
    <p:extLst>
      <p:ext uri="{BB962C8B-B14F-4D97-AF65-F5344CB8AC3E}">
        <p14:creationId xmlns:p14="http://schemas.microsoft.com/office/powerpoint/2010/main" val="3122654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26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00510525-A6B4-43B6-94A1-4E6A76909CD6}" type="slidenum">
              <a:rPr lang="en-US" altLang="en-US"/>
              <a:pPr>
                <a:defRPr/>
              </a:pPr>
              <a:t>‹#›</a:t>
            </a:fld>
            <a:endParaRPr lang="en-US" altLang="en-US"/>
          </a:p>
        </p:txBody>
      </p:sp>
    </p:spTree>
    <p:extLst>
      <p:ext uri="{BB962C8B-B14F-4D97-AF65-F5344CB8AC3E}">
        <p14:creationId xmlns:p14="http://schemas.microsoft.com/office/powerpoint/2010/main" val="392015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63A00D-C656-4FA0-BE77-3E737787AC8B}" type="slidenum">
              <a:rPr lang="en-US" altLang="en-US"/>
              <a:pPr>
                <a:defRPr/>
              </a:pPr>
              <a:t>‹#›</a:t>
            </a:fld>
            <a:endParaRPr lang="en-US" altLang="en-US"/>
          </a:p>
        </p:txBody>
      </p:sp>
    </p:spTree>
    <p:extLst>
      <p:ext uri="{BB962C8B-B14F-4D97-AF65-F5344CB8AC3E}">
        <p14:creationId xmlns:p14="http://schemas.microsoft.com/office/powerpoint/2010/main" val="16170016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185C0DB7-F2D1-474A-8168-3B418A6515AC}" type="slidenum">
              <a:rPr lang="en-US" altLang="en-US"/>
              <a:pPr>
                <a:defRPr/>
              </a:pPr>
              <a:t>‹#›</a:t>
            </a:fld>
            <a:endParaRPr lang="en-US" altLang="en-US"/>
          </a:p>
        </p:txBody>
      </p:sp>
    </p:spTree>
    <p:extLst>
      <p:ext uri="{BB962C8B-B14F-4D97-AF65-F5344CB8AC3E}">
        <p14:creationId xmlns:p14="http://schemas.microsoft.com/office/powerpoint/2010/main" val="42402029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35AB1709-85B7-4FED-833E-CAD966CB4D9C}" type="slidenum">
              <a:rPr lang="en-US" altLang="en-US"/>
              <a:pPr>
                <a:defRPr/>
              </a:pPr>
              <a:t>‹#›</a:t>
            </a:fld>
            <a:endParaRPr lang="en-US" altLang="en-US"/>
          </a:p>
        </p:txBody>
      </p:sp>
    </p:spTree>
    <p:extLst>
      <p:ext uri="{BB962C8B-B14F-4D97-AF65-F5344CB8AC3E}">
        <p14:creationId xmlns:p14="http://schemas.microsoft.com/office/powerpoint/2010/main" val="1222766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8749A799-4C9B-4ED1-88A3-F2EA6F196850}" type="slidenum">
              <a:rPr lang="en-US" altLang="en-US"/>
              <a:pPr>
                <a:defRPr/>
              </a:pPr>
              <a:t>‹#›</a:t>
            </a:fld>
            <a:endParaRPr lang="en-US" altLang="en-US"/>
          </a:p>
        </p:txBody>
      </p:sp>
    </p:spTree>
    <p:extLst>
      <p:ext uri="{BB962C8B-B14F-4D97-AF65-F5344CB8AC3E}">
        <p14:creationId xmlns:p14="http://schemas.microsoft.com/office/powerpoint/2010/main" val="446361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B03E0B13-B5F5-426F-B7A3-566B02C836F6}" type="slidenum">
              <a:rPr lang="en-US" altLang="en-US"/>
              <a:pPr>
                <a:defRPr/>
              </a:pPr>
              <a:t>‹#›</a:t>
            </a:fld>
            <a:endParaRPr lang="en-US" altLang="en-US"/>
          </a:p>
        </p:txBody>
      </p:sp>
    </p:spTree>
    <p:extLst>
      <p:ext uri="{BB962C8B-B14F-4D97-AF65-F5344CB8AC3E}">
        <p14:creationId xmlns:p14="http://schemas.microsoft.com/office/powerpoint/2010/main" val="1853893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DF84D8EB-8011-4C54-8F88-16EBE04A786D}" type="slidenum">
              <a:rPr lang="en-US" altLang="en-US"/>
              <a:pPr>
                <a:defRPr/>
              </a:pPr>
              <a:t>‹#›</a:t>
            </a:fld>
            <a:endParaRPr lang="en-US" altLang="en-US"/>
          </a:p>
        </p:txBody>
      </p:sp>
    </p:spTree>
    <p:extLst>
      <p:ext uri="{BB962C8B-B14F-4D97-AF65-F5344CB8AC3E}">
        <p14:creationId xmlns:p14="http://schemas.microsoft.com/office/powerpoint/2010/main" val="16031289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DC2842B2-8011-4A86-A23C-6E60D3A310C9}" type="slidenum">
              <a:rPr lang="en-US" altLang="en-US"/>
              <a:pPr>
                <a:defRPr/>
              </a:pPr>
              <a:t>‹#›</a:t>
            </a:fld>
            <a:endParaRPr lang="en-US" altLang="en-US"/>
          </a:p>
        </p:txBody>
      </p:sp>
    </p:spTree>
    <p:extLst>
      <p:ext uri="{BB962C8B-B14F-4D97-AF65-F5344CB8AC3E}">
        <p14:creationId xmlns:p14="http://schemas.microsoft.com/office/powerpoint/2010/main" val="3410768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Arial" panose="020B0604020202020204" pitchFamily="34"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cs typeface="Arial" panose="020B0604020202020204" pitchFamily="34"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cs typeface="Arial" panose="020B0604020202020204" pitchFamily="34" charset="0"/>
              </a:defRPr>
            </a:lvl1pPr>
          </a:lstStyle>
          <a:p>
            <a:pPr>
              <a:defRPr/>
            </a:pPr>
            <a:fld id="{F800D2AD-6764-41FC-B83C-5DFF00DAC648}" type="slidenum">
              <a:rPr lang="en-US" altLang="en-US"/>
              <a:pPr>
                <a:defRPr/>
              </a:pPr>
              <a:t>‹#›</a:t>
            </a:fld>
            <a:endParaRPr lang="en-US" altLang="en-US"/>
          </a:p>
        </p:txBody>
      </p:sp>
    </p:spTree>
    <p:extLst>
      <p:ext uri="{BB962C8B-B14F-4D97-AF65-F5344CB8AC3E}">
        <p14:creationId xmlns:p14="http://schemas.microsoft.com/office/powerpoint/2010/main" val="5515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38AC2B-E3F4-4E29-B195-9A5EE4C6B8F2}" type="slidenum">
              <a:rPr lang="en-US" altLang="en-US"/>
              <a:pPr>
                <a:defRPr/>
              </a:pPr>
              <a:t>‹#›</a:t>
            </a:fld>
            <a:endParaRPr lang="en-US" altLang="en-US"/>
          </a:p>
        </p:txBody>
      </p:sp>
    </p:spTree>
    <p:extLst>
      <p:ext uri="{BB962C8B-B14F-4D97-AF65-F5344CB8AC3E}">
        <p14:creationId xmlns:p14="http://schemas.microsoft.com/office/powerpoint/2010/main" val="84548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F92C26-BD88-43D0-8FFD-7F0DAB9DEFB2}" type="slidenum">
              <a:rPr lang="en-US" altLang="en-US"/>
              <a:pPr>
                <a:defRPr/>
              </a:pPr>
              <a:t>‹#›</a:t>
            </a:fld>
            <a:endParaRPr lang="en-US" altLang="en-US"/>
          </a:p>
        </p:txBody>
      </p:sp>
    </p:spTree>
    <p:extLst>
      <p:ext uri="{BB962C8B-B14F-4D97-AF65-F5344CB8AC3E}">
        <p14:creationId xmlns:p14="http://schemas.microsoft.com/office/powerpoint/2010/main" val="197062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D6C87C-C0A3-4FC2-BDD4-54E4BE94AD7D}" type="slidenum">
              <a:rPr lang="en-US" altLang="en-US"/>
              <a:pPr>
                <a:defRPr/>
              </a:pPr>
              <a:t>‹#›</a:t>
            </a:fld>
            <a:endParaRPr lang="en-US" altLang="en-US"/>
          </a:p>
        </p:txBody>
      </p:sp>
    </p:spTree>
    <p:extLst>
      <p:ext uri="{BB962C8B-B14F-4D97-AF65-F5344CB8AC3E}">
        <p14:creationId xmlns:p14="http://schemas.microsoft.com/office/powerpoint/2010/main" val="269353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9144000" cy="6858000"/>
          </a:xfrm>
          <a:prstGeom prst="rect">
            <a:avLst/>
          </a:prstGeom>
          <a:gradFill rotWithShape="0">
            <a:gsLst>
              <a:gs pos="0">
                <a:srgbClr val="000066"/>
              </a:gs>
              <a:gs pos="100000">
                <a:schemeClr val="tx1"/>
              </a:gs>
            </a:gsLst>
            <a:path path="rect">
              <a:fillToRect r="100000" b="100000"/>
            </a:path>
          </a:gra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cs typeface="Arial" panose="020B0604020202020204" pitchFamily="34" charset="0"/>
              </a:defRPr>
            </a:lvl1pPr>
            <a:lvl2pPr marL="742950" indent="-285750" eaLnBrk="0" hangingPunct="0">
              <a:defRPr sz="2400" b="1">
                <a:solidFill>
                  <a:schemeClr val="tx1"/>
                </a:solidFill>
                <a:latin typeface="Arial" panose="020B0604020202020204" pitchFamily="34" charset="0"/>
                <a:cs typeface="Arial" panose="020B0604020202020204" pitchFamily="34" charset="0"/>
              </a:defRPr>
            </a:lvl2pPr>
            <a:lvl3pPr marL="1143000" indent="-228600" eaLnBrk="0" hangingPunct="0">
              <a:defRPr sz="2400" b="1">
                <a:solidFill>
                  <a:schemeClr val="tx1"/>
                </a:solidFill>
                <a:latin typeface="Arial" panose="020B0604020202020204" pitchFamily="34" charset="0"/>
                <a:cs typeface="Arial" panose="020B0604020202020204" pitchFamily="34" charset="0"/>
              </a:defRPr>
            </a:lvl3pPr>
            <a:lvl4pPr marL="1600200" indent="-228600" eaLnBrk="0" hangingPunct="0">
              <a:defRPr sz="2400" b="1">
                <a:solidFill>
                  <a:schemeClr val="tx1"/>
                </a:solidFill>
                <a:latin typeface="Arial" panose="020B0604020202020204" pitchFamily="34" charset="0"/>
                <a:cs typeface="Arial" panose="020B0604020202020204" pitchFamily="34" charset="0"/>
              </a:defRPr>
            </a:lvl4pPr>
            <a:lvl5pPr marL="2057400" indent="-228600" eaLnBrk="0" hangingPunct="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mtClean="0"/>
          </a:p>
        </p:txBody>
      </p:sp>
      <p:sp>
        <p:nvSpPr>
          <p:cNvPr id="1027" name="Rectangle 2"/>
          <p:cNvSpPr>
            <a:spLocks noGrp="1" noChangeArrowheads="1"/>
          </p:cNvSpPr>
          <p:nvPr>
            <p:ph type="title"/>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228600" y="91440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bg1"/>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bg1"/>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610600" y="6553200"/>
            <a:ext cx="533400" cy="303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bg1"/>
                </a:solidFill>
                <a:latin typeface="Times New Roman" panose="02020603050405020304" pitchFamily="18" charset="0"/>
              </a:defRPr>
            </a:lvl1pPr>
          </a:lstStyle>
          <a:p>
            <a:pPr>
              <a:defRPr/>
            </a:pPr>
            <a:fld id="{9BE7287D-695A-40DB-912D-4B8092314469}" type="slidenum">
              <a:rPr lang="en-US" altLang="en-US"/>
              <a:pPr>
                <a:defRPr/>
              </a:pPr>
              <a:t>‹#›</a:t>
            </a:fld>
            <a:endParaRPr lang="en-US" altLang="en-US"/>
          </a:p>
        </p:txBody>
      </p:sp>
      <p:sp>
        <p:nvSpPr>
          <p:cNvPr id="1032" name="Text Box 9"/>
          <p:cNvSpPr txBox="1">
            <a:spLocks noChangeArrowheads="1"/>
          </p:cNvSpPr>
          <p:nvPr/>
        </p:nvSpPr>
        <p:spPr bwMode="auto">
          <a:xfrm>
            <a:off x="4860925" y="3317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eaLnBrk="1" hangingPunct="1">
              <a:defRPr/>
            </a:pPr>
            <a:endParaRPr lang="en-US" b="0">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hf hdr="0" ftr="0" dt="0"/>
  <p:txStyles>
    <p:titleStyle>
      <a:lvl1pPr algn="ctr" rtl="0" eaLnBrk="0" fontAlgn="base" hangingPunct="0">
        <a:spcBef>
          <a:spcPct val="0"/>
        </a:spcBef>
        <a:spcAft>
          <a:spcPct val="0"/>
        </a:spcAft>
        <a:defRPr sz="4400" b="1">
          <a:solidFill>
            <a:srgbClr val="FFFF00"/>
          </a:solidFill>
          <a:latin typeface="Calibri" pitchFamily="34" charset="0"/>
          <a:ea typeface="Calibri" panose="020F0502020204030204" pitchFamily="34" charset="0"/>
          <a:cs typeface="Calibri" pitchFamily="34" charset="0"/>
        </a:defRPr>
      </a:lvl1pPr>
      <a:lvl2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2pPr>
      <a:lvl3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3pPr>
      <a:lvl4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4pPr>
      <a:lvl5pPr algn="ctr" rtl="0" eaLnBrk="0" fontAlgn="base" hangingPunct="0">
        <a:spcBef>
          <a:spcPct val="0"/>
        </a:spcBef>
        <a:spcAft>
          <a:spcPct val="0"/>
        </a:spcAft>
        <a:defRPr sz="4400" b="1">
          <a:solidFill>
            <a:srgbClr val="FFFF00"/>
          </a:solidFill>
          <a:effectLst>
            <a:outerShdw blurRad="38100" dist="38100" dir="2700000" algn="tl">
              <a:srgbClr val="C0C0C0"/>
            </a:outerShdw>
          </a:effectLst>
          <a:latin typeface="Calibri" pitchFamily="34" charset="0"/>
          <a:ea typeface="Calibri" panose="020F0502020204030204" pitchFamily="34" charset="0"/>
          <a:cs typeface="Calibri" pitchFamily="34" charset="0"/>
        </a:defRPr>
      </a:lvl5pPr>
      <a:lvl6pPr marL="4572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FF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ts val="600"/>
        </a:spcBef>
        <a:spcAft>
          <a:spcPct val="0"/>
        </a:spcAft>
        <a:buChar char="•"/>
        <a:defRPr sz="3600" b="1">
          <a:solidFill>
            <a:schemeClr val="bg1"/>
          </a:solidFill>
          <a:latin typeface="Calibri" pitchFamily="34" charset="0"/>
          <a:ea typeface="Calibri" panose="020F0502020204030204" pitchFamily="34" charset="0"/>
          <a:cs typeface="Calibri" pitchFamily="34" charset="0"/>
        </a:defRPr>
      </a:lvl1pPr>
      <a:lvl2pPr marL="742950" indent="-285750" algn="l" rtl="0" eaLnBrk="0" fontAlgn="base" hangingPunct="0">
        <a:spcBef>
          <a:spcPts val="600"/>
        </a:spcBef>
        <a:spcAft>
          <a:spcPct val="0"/>
        </a:spcAft>
        <a:buChar char="–"/>
        <a:defRPr sz="3200" b="1">
          <a:solidFill>
            <a:schemeClr val="bg1"/>
          </a:solidFill>
          <a:latin typeface="Calibri" pitchFamily="34" charset="0"/>
          <a:ea typeface="Calibri" panose="020F0502020204030204" pitchFamily="34" charset="0"/>
          <a:cs typeface="Calibri" pitchFamily="34" charset="0"/>
        </a:defRPr>
      </a:lvl2pPr>
      <a:lvl3pPr marL="1143000" indent="-228600" algn="l" rtl="0" eaLnBrk="0" fontAlgn="base" hangingPunct="0">
        <a:spcBef>
          <a:spcPts val="600"/>
        </a:spcBef>
        <a:spcAft>
          <a:spcPct val="0"/>
        </a:spcAft>
        <a:buChar char="•"/>
        <a:defRPr sz="2800" b="1">
          <a:solidFill>
            <a:schemeClr val="bg1"/>
          </a:solidFill>
          <a:latin typeface="Calibri" pitchFamily="34" charset="0"/>
          <a:ea typeface="Calibri" panose="020F0502020204030204" pitchFamily="34" charset="0"/>
          <a:cs typeface="Calibri" pitchFamily="34" charset="0"/>
        </a:defRPr>
      </a:lvl3pPr>
      <a:lvl4pPr marL="1600200" indent="-228600" algn="l" rtl="0" eaLnBrk="0" fontAlgn="base" hangingPunct="0">
        <a:spcBef>
          <a:spcPts val="600"/>
        </a:spcBef>
        <a:spcAft>
          <a:spcPct val="0"/>
        </a:spcAft>
        <a:buChar char="–"/>
        <a:defRPr sz="2400" b="1">
          <a:solidFill>
            <a:schemeClr val="bg1"/>
          </a:solidFill>
          <a:latin typeface="Calibri" pitchFamily="34" charset="0"/>
          <a:ea typeface="Calibri" panose="020F0502020204030204" pitchFamily="34" charset="0"/>
          <a:cs typeface="Calibri" pitchFamily="34" charset="0"/>
        </a:defRPr>
      </a:lvl4pPr>
      <a:lvl5pPr marL="2057400" indent="-228600" algn="l" rtl="0" eaLnBrk="0" fontAlgn="base" hangingPunct="0">
        <a:spcBef>
          <a:spcPts val="600"/>
        </a:spcBef>
        <a:spcAft>
          <a:spcPct val="0"/>
        </a:spcAft>
        <a:buChar char="»"/>
        <a:defRPr sz="2400" b="1">
          <a:solidFill>
            <a:schemeClr val="bg1"/>
          </a:solidFill>
          <a:latin typeface="Calibri" pitchFamily="34" charset="0"/>
          <a:ea typeface="Calibri" panose="020F0502020204030204" pitchFamily="34" charset="0"/>
          <a:cs typeface="Calibri" pitchFamily="34" charset="0"/>
        </a:defRPr>
      </a:lvl5pPr>
      <a:lvl6pPr marL="2514600" indent="-228600" algn="l" rtl="0" fontAlgn="base">
        <a:spcBef>
          <a:spcPct val="20000"/>
        </a:spcBef>
        <a:spcAft>
          <a:spcPct val="0"/>
        </a:spcAft>
        <a:buChar char="»"/>
        <a:defRPr b="1">
          <a:solidFill>
            <a:schemeClr val="bg1"/>
          </a:solidFill>
          <a:latin typeface="+mn-lt"/>
        </a:defRPr>
      </a:lvl6pPr>
      <a:lvl7pPr marL="2971800" indent="-228600" algn="l" rtl="0" fontAlgn="base">
        <a:spcBef>
          <a:spcPct val="20000"/>
        </a:spcBef>
        <a:spcAft>
          <a:spcPct val="0"/>
        </a:spcAft>
        <a:buChar char="»"/>
        <a:defRPr b="1">
          <a:solidFill>
            <a:schemeClr val="bg1"/>
          </a:solidFill>
          <a:latin typeface="+mn-lt"/>
        </a:defRPr>
      </a:lvl7pPr>
      <a:lvl8pPr marL="3429000" indent="-228600" algn="l" rtl="0" fontAlgn="base">
        <a:spcBef>
          <a:spcPct val="20000"/>
        </a:spcBef>
        <a:spcAft>
          <a:spcPct val="0"/>
        </a:spcAft>
        <a:buChar char="»"/>
        <a:defRPr b="1">
          <a:solidFill>
            <a:schemeClr val="bg1"/>
          </a:solidFill>
          <a:latin typeface="+mn-lt"/>
        </a:defRPr>
      </a:lvl8pPr>
      <a:lvl9pPr marL="3886200" indent="-228600" algn="l" rtl="0" fontAlgn="base">
        <a:spcBef>
          <a:spcPct val="20000"/>
        </a:spcBef>
        <a:spcAft>
          <a:spcPct val="0"/>
        </a:spcAft>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76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304800" y="1447800"/>
            <a:ext cx="8686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FFFFFF"/>
                </a:solidFill>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FFFFFF"/>
                </a:solidFill>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8686800" y="6613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FFFFFF"/>
                </a:solidFill>
                <a:cs typeface="+mn-cs"/>
              </a:defRPr>
            </a:lvl1pPr>
          </a:lstStyle>
          <a:p>
            <a:pPr>
              <a:defRPr/>
            </a:pPr>
            <a:fld id="{609012CB-1B47-4747-A553-210A70AB56E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anose="020B0604020202020204" pitchFamily="34" charset="0"/>
        </a:defRPr>
      </a:lvl2pPr>
      <a:lvl3pPr algn="ctr" rtl="0" eaLnBrk="0" fontAlgn="base" hangingPunct="0">
        <a:spcBef>
          <a:spcPct val="0"/>
        </a:spcBef>
        <a:spcAft>
          <a:spcPct val="0"/>
        </a:spcAft>
        <a:defRPr sz="4400" b="1">
          <a:solidFill>
            <a:srgbClr val="FFFF00"/>
          </a:solidFill>
          <a:latin typeface="Arial" panose="020B0604020202020204" pitchFamily="34" charset="0"/>
        </a:defRPr>
      </a:lvl3pPr>
      <a:lvl4pPr algn="ctr" rtl="0" eaLnBrk="0" fontAlgn="base" hangingPunct="0">
        <a:spcBef>
          <a:spcPct val="0"/>
        </a:spcBef>
        <a:spcAft>
          <a:spcPct val="0"/>
        </a:spcAft>
        <a:defRPr sz="4400" b="1">
          <a:solidFill>
            <a:srgbClr val="FFFF00"/>
          </a:solidFill>
          <a:latin typeface="Arial" panose="020B0604020202020204" pitchFamily="34" charset="0"/>
        </a:defRPr>
      </a:lvl4pPr>
      <a:lvl5pPr algn="ctr" rtl="0" eaLnBrk="0" fontAlgn="base" hangingPunct="0">
        <a:spcBef>
          <a:spcPct val="0"/>
        </a:spcBef>
        <a:spcAft>
          <a:spcPct val="0"/>
        </a:spcAft>
        <a:defRPr sz="4400" b="1">
          <a:solidFill>
            <a:srgbClr val="FFFF00"/>
          </a:solidFill>
          <a:latin typeface="Arial" panose="020B0604020202020204" pitchFamily="34" charset="0"/>
        </a:defRPr>
      </a:lvl5pPr>
      <a:lvl6pPr marL="457200" algn="ctr" rtl="0" fontAlgn="base">
        <a:spcBef>
          <a:spcPct val="0"/>
        </a:spcBef>
        <a:spcAft>
          <a:spcPct val="0"/>
        </a:spcAft>
        <a:defRPr sz="4400" b="1">
          <a:solidFill>
            <a:srgbClr val="FFFF00"/>
          </a:solidFill>
          <a:latin typeface="Arial" panose="020B0604020202020204" pitchFamily="34" charset="0"/>
        </a:defRPr>
      </a:lvl6pPr>
      <a:lvl7pPr marL="914400" algn="ctr" rtl="0" fontAlgn="base">
        <a:spcBef>
          <a:spcPct val="0"/>
        </a:spcBef>
        <a:spcAft>
          <a:spcPct val="0"/>
        </a:spcAft>
        <a:defRPr sz="4400" b="1">
          <a:solidFill>
            <a:srgbClr val="FFFF00"/>
          </a:solidFill>
          <a:latin typeface="Arial" panose="020B0604020202020204" pitchFamily="34" charset="0"/>
        </a:defRPr>
      </a:lvl7pPr>
      <a:lvl8pPr marL="1371600" algn="ctr" rtl="0" fontAlgn="base">
        <a:spcBef>
          <a:spcPct val="0"/>
        </a:spcBef>
        <a:spcAft>
          <a:spcPct val="0"/>
        </a:spcAft>
        <a:defRPr sz="4400" b="1">
          <a:solidFill>
            <a:srgbClr val="FFFF00"/>
          </a:solidFill>
          <a:latin typeface="Arial" panose="020B0604020202020204" pitchFamily="34" charset="0"/>
        </a:defRPr>
      </a:lvl8pPr>
      <a:lvl9pPr marL="1828800" algn="ctr" rtl="0" fontAlgn="base">
        <a:spcBef>
          <a:spcPct val="0"/>
        </a:spcBef>
        <a:spcAft>
          <a:spcPct val="0"/>
        </a:spcAft>
        <a:defRPr sz="4400" b="1">
          <a:solidFill>
            <a:srgbClr val="FFFF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76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04800" y="1447800"/>
            <a:ext cx="8686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FFFFFF"/>
                </a:solidFill>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FFFFFF"/>
                </a:solidFill>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8686800" y="6613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FFFFFF"/>
                </a:solidFill>
                <a:cs typeface="+mn-cs"/>
              </a:defRPr>
            </a:lvl1pPr>
          </a:lstStyle>
          <a:p>
            <a:pPr>
              <a:defRPr/>
            </a:pPr>
            <a:fld id="{3929D9C2-4B08-48F2-A8B1-3452B0C90A1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anose="020B0604020202020204" pitchFamily="34" charset="0"/>
        </a:defRPr>
      </a:lvl2pPr>
      <a:lvl3pPr algn="ctr" rtl="0" eaLnBrk="0" fontAlgn="base" hangingPunct="0">
        <a:spcBef>
          <a:spcPct val="0"/>
        </a:spcBef>
        <a:spcAft>
          <a:spcPct val="0"/>
        </a:spcAft>
        <a:defRPr sz="4400" b="1">
          <a:solidFill>
            <a:srgbClr val="FFFF00"/>
          </a:solidFill>
          <a:latin typeface="Arial" panose="020B0604020202020204" pitchFamily="34" charset="0"/>
        </a:defRPr>
      </a:lvl3pPr>
      <a:lvl4pPr algn="ctr" rtl="0" eaLnBrk="0" fontAlgn="base" hangingPunct="0">
        <a:spcBef>
          <a:spcPct val="0"/>
        </a:spcBef>
        <a:spcAft>
          <a:spcPct val="0"/>
        </a:spcAft>
        <a:defRPr sz="4400" b="1">
          <a:solidFill>
            <a:srgbClr val="FFFF00"/>
          </a:solidFill>
          <a:latin typeface="Arial" panose="020B0604020202020204" pitchFamily="34" charset="0"/>
        </a:defRPr>
      </a:lvl4pPr>
      <a:lvl5pPr algn="ctr" rtl="0" eaLnBrk="0" fontAlgn="base" hangingPunct="0">
        <a:spcBef>
          <a:spcPct val="0"/>
        </a:spcBef>
        <a:spcAft>
          <a:spcPct val="0"/>
        </a:spcAft>
        <a:defRPr sz="4400" b="1">
          <a:solidFill>
            <a:srgbClr val="FFFF00"/>
          </a:solidFill>
          <a:latin typeface="Arial" panose="020B0604020202020204" pitchFamily="34" charset="0"/>
        </a:defRPr>
      </a:lvl5pPr>
      <a:lvl6pPr marL="457200" algn="ctr" rtl="0" fontAlgn="base">
        <a:spcBef>
          <a:spcPct val="0"/>
        </a:spcBef>
        <a:spcAft>
          <a:spcPct val="0"/>
        </a:spcAft>
        <a:defRPr sz="4400" b="1">
          <a:solidFill>
            <a:srgbClr val="FFFF00"/>
          </a:solidFill>
          <a:latin typeface="Arial" panose="020B0604020202020204" pitchFamily="34" charset="0"/>
        </a:defRPr>
      </a:lvl6pPr>
      <a:lvl7pPr marL="914400" algn="ctr" rtl="0" fontAlgn="base">
        <a:spcBef>
          <a:spcPct val="0"/>
        </a:spcBef>
        <a:spcAft>
          <a:spcPct val="0"/>
        </a:spcAft>
        <a:defRPr sz="4400" b="1">
          <a:solidFill>
            <a:srgbClr val="FFFF00"/>
          </a:solidFill>
          <a:latin typeface="Arial" panose="020B0604020202020204" pitchFamily="34" charset="0"/>
        </a:defRPr>
      </a:lvl7pPr>
      <a:lvl8pPr marL="1371600" algn="ctr" rtl="0" fontAlgn="base">
        <a:spcBef>
          <a:spcPct val="0"/>
        </a:spcBef>
        <a:spcAft>
          <a:spcPct val="0"/>
        </a:spcAft>
        <a:defRPr sz="4400" b="1">
          <a:solidFill>
            <a:srgbClr val="FFFF00"/>
          </a:solidFill>
          <a:latin typeface="Arial" panose="020B0604020202020204" pitchFamily="34" charset="0"/>
        </a:defRPr>
      </a:lvl8pPr>
      <a:lvl9pPr marL="1828800" algn="ctr" rtl="0" fontAlgn="base">
        <a:spcBef>
          <a:spcPct val="0"/>
        </a:spcBef>
        <a:spcAft>
          <a:spcPct val="0"/>
        </a:spcAft>
        <a:defRPr sz="4400" b="1">
          <a:solidFill>
            <a:srgbClr val="FFFF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76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304800" y="1447800"/>
            <a:ext cx="8686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FFFFFF"/>
                </a:solidFill>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FFFFFF"/>
                </a:solidFill>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8686800" y="6613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FFFFFF"/>
                </a:solidFill>
                <a:cs typeface="+mn-cs"/>
              </a:defRPr>
            </a:lvl1pPr>
          </a:lstStyle>
          <a:p>
            <a:pPr>
              <a:defRPr/>
            </a:pPr>
            <a:fld id="{8B397657-82CE-4F1D-BC94-9FB3AF1E5F2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anose="020B0604020202020204" pitchFamily="34" charset="0"/>
        </a:defRPr>
      </a:lvl2pPr>
      <a:lvl3pPr algn="ctr" rtl="0" eaLnBrk="0" fontAlgn="base" hangingPunct="0">
        <a:spcBef>
          <a:spcPct val="0"/>
        </a:spcBef>
        <a:spcAft>
          <a:spcPct val="0"/>
        </a:spcAft>
        <a:defRPr sz="4400" b="1">
          <a:solidFill>
            <a:srgbClr val="FFFF00"/>
          </a:solidFill>
          <a:latin typeface="Arial" panose="020B0604020202020204" pitchFamily="34" charset="0"/>
        </a:defRPr>
      </a:lvl3pPr>
      <a:lvl4pPr algn="ctr" rtl="0" eaLnBrk="0" fontAlgn="base" hangingPunct="0">
        <a:spcBef>
          <a:spcPct val="0"/>
        </a:spcBef>
        <a:spcAft>
          <a:spcPct val="0"/>
        </a:spcAft>
        <a:defRPr sz="4400" b="1">
          <a:solidFill>
            <a:srgbClr val="FFFF00"/>
          </a:solidFill>
          <a:latin typeface="Arial" panose="020B0604020202020204" pitchFamily="34" charset="0"/>
        </a:defRPr>
      </a:lvl4pPr>
      <a:lvl5pPr algn="ctr" rtl="0" eaLnBrk="0" fontAlgn="base" hangingPunct="0">
        <a:spcBef>
          <a:spcPct val="0"/>
        </a:spcBef>
        <a:spcAft>
          <a:spcPct val="0"/>
        </a:spcAft>
        <a:defRPr sz="4400" b="1">
          <a:solidFill>
            <a:srgbClr val="FFFF00"/>
          </a:solidFill>
          <a:latin typeface="Arial" panose="020B0604020202020204" pitchFamily="34" charset="0"/>
        </a:defRPr>
      </a:lvl5pPr>
      <a:lvl6pPr marL="457200" algn="ctr" rtl="0" fontAlgn="base">
        <a:spcBef>
          <a:spcPct val="0"/>
        </a:spcBef>
        <a:spcAft>
          <a:spcPct val="0"/>
        </a:spcAft>
        <a:defRPr sz="4400" b="1">
          <a:solidFill>
            <a:srgbClr val="FFFF00"/>
          </a:solidFill>
          <a:latin typeface="Arial" panose="020B0604020202020204" pitchFamily="34" charset="0"/>
        </a:defRPr>
      </a:lvl6pPr>
      <a:lvl7pPr marL="914400" algn="ctr" rtl="0" fontAlgn="base">
        <a:spcBef>
          <a:spcPct val="0"/>
        </a:spcBef>
        <a:spcAft>
          <a:spcPct val="0"/>
        </a:spcAft>
        <a:defRPr sz="4400" b="1">
          <a:solidFill>
            <a:srgbClr val="FFFF00"/>
          </a:solidFill>
          <a:latin typeface="Arial" panose="020B0604020202020204" pitchFamily="34" charset="0"/>
        </a:defRPr>
      </a:lvl7pPr>
      <a:lvl8pPr marL="1371600" algn="ctr" rtl="0" fontAlgn="base">
        <a:spcBef>
          <a:spcPct val="0"/>
        </a:spcBef>
        <a:spcAft>
          <a:spcPct val="0"/>
        </a:spcAft>
        <a:defRPr sz="4400" b="1">
          <a:solidFill>
            <a:srgbClr val="FFFF00"/>
          </a:solidFill>
          <a:latin typeface="Arial" panose="020B0604020202020204" pitchFamily="34" charset="0"/>
        </a:defRPr>
      </a:lvl8pPr>
      <a:lvl9pPr marL="1828800" algn="ctr" rtl="0" fontAlgn="base">
        <a:spcBef>
          <a:spcPct val="0"/>
        </a:spcBef>
        <a:spcAft>
          <a:spcPct val="0"/>
        </a:spcAft>
        <a:defRPr sz="4400" b="1">
          <a:solidFill>
            <a:srgbClr val="FFFF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76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304800" y="1447800"/>
            <a:ext cx="8686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FFFFFF"/>
                </a:solidFill>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FFFFFF"/>
                </a:solidFill>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8686800" y="6613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FFFFFF"/>
                </a:solidFill>
                <a:cs typeface="+mn-cs"/>
              </a:defRPr>
            </a:lvl1pPr>
          </a:lstStyle>
          <a:p>
            <a:pPr>
              <a:defRPr/>
            </a:pPr>
            <a:fld id="{A833F002-6153-49EF-A434-8541BC6AC50B}"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anose="020B0604020202020204" pitchFamily="34" charset="0"/>
        </a:defRPr>
      </a:lvl2pPr>
      <a:lvl3pPr algn="ctr" rtl="0" eaLnBrk="0" fontAlgn="base" hangingPunct="0">
        <a:spcBef>
          <a:spcPct val="0"/>
        </a:spcBef>
        <a:spcAft>
          <a:spcPct val="0"/>
        </a:spcAft>
        <a:defRPr sz="4400" b="1">
          <a:solidFill>
            <a:srgbClr val="FFFF00"/>
          </a:solidFill>
          <a:latin typeface="Arial" panose="020B0604020202020204" pitchFamily="34" charset="0"/>
        </a:defRPr>
      </a:lvl3pPr>
      <a:lvl4pPr algn="ctr" rtl="0" eaLnBrk="0" fontAlgn="base" hangingPunct="0">
        <a:spcBef>
          <a:spcPct val="0"/>
        </a:spcBef>
        <a:spcAft>
          <a:spcPct val="0"/>
        </a:spcAft>
        <a:defRPr sz="4400" b="1">
          <a:solidFill>
            <a:srgbClr val="FFFF00"/>
          </a:solidFill>
          <a:latin typeface="Arial" panose="020B0604020202020204" pitchFamily="34" charset="0"/>
        </a:defRPr>
      </a:lvl4pPr>
      <a:lvl5pPr algn="ctr" rtl="0" eaLnBrk="0" fontAlgn="base" hangingPunct="0">
        <a:spcBef>
          <a:spcPct val="0"/>
        </a:spcBef>
        <a:spcAft>
          <a:spcPct val="0"/>
        </a:spcAft>
        <a:defRPr sz="4400" b="1">
          <a:solidFill>
            <a:srgbClr val="FFFF00"/>
          </a:solidFill>
          <a:latin typeface="Arial" panose="020B0604020202020204" pitchFamily="34" charset="0"/>
        </a:defRPr>
      </a:lvl5pPr>
      <a:lvl6pPr marL="457200" algn="ctr" rtl="0" fontAlgn="base">
        <a:spcBef>
          <a:spcPct val="0"/>
        </a:spcBef>
        <a:spcAft>
          <a:spcPct val="0"/>
        </a:spcAft>
        <a:defRPr sz="4400" b="1">
          <a:solidFill>
            <a:srgbClr val="FFFF00"/>
          </a:solidFill>
          <a:latin typeface="Arial" panose="020B0604020202020204" pitchFamily="34" charset="0"/>
        </a:defRPr>
      </a:lvl6pPr>
      <a:lvl7pPr marL="914400" algn="ctr" rtl="0" fontAlgn="base">
        <a:spcBef>
          <a:spcPct val="0"/>
        </a:spcBef>
        <a:spcAft>
          <a:spcPct val="0"/>
        </a:spcAft>
        <a:defRPr sz="4400" b="1">
          <a:solidFill>
            <a:srgbClr val="FFFF00"/>
          </a:solidFill>
          <a:latin typeface="Arial" panose="020B0604020202020204" pitchFamily="34" charset="0"/>
        </a:defRPr>
      </a:lvl7pPr>
      <a:lvl8pPr marL="1371600" algn="ctr" rtl="0" fontAlgn="base">
        <a:spcBef>
          <a:spcPct val="0"/>
        </a:spcBef>
        <a:spcAft>
          <a:spcPct val="0"/>
        </a:spcAft>
        <a:defRPr sz="4400" b="1">
          <a:solidFill>
            <a:srgbClr val="FFFF00"/>
          </a:solidFill>
          <a:latin typeface="Arial" panose="020B0604020202020204" pitchFamily="34" charset="0"/>
        </a:defRPr>
      </a:lvl8pPr>
      <a:lvl9pPr marL="1828800" algn="ctr" rtl="0" fontAlgn="base">
        <a:spcBef>
          <a:spcPct val="0"/>
        </a:spcBef>
        <a:spcAft>
          <a:spcPct val="0"/>
        </a:spcAft>
        <a:defRPr sz="4400" b="1">
          <a:solidFill>
            <a:srgbClr val="FFFF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76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304800" y="1447800"/>
            <a:ext cx="8686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FFFFFF"/>
                </a:solidFill>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FFFFFF"/>
                </a:solidFill>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8686800" y="6613525"/>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FFFFFF"/>
                </a:solidFill>
                <a:cs typeface="+mn-cs"/>
              </a:defRPr>
            </a:lvl1pPr>
          </a:lstStyle>
          <a:p>
            <a:pPr>
              <a:defRPr/>
            </a:pPr>
            <a:fld id="{809CCFC1-10D7-49E1-AAAA-DE959644A35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panose="020B0604020202020204" pitchFamily="34" charset="0"/>
        </a:defRPr>
      </a:lvl2pPr>
      <a:lvl3pPr algn="ctr" rtl="0" eaLnBrk="0" fontAlgn="base" hangingPunct="0">
        <a:spcBef>
          <a:spcPct val="0"/>
        </a:spcBef>
        <a:spcAft>
          <a:spcPct val="0"/>
        </a:spcAft>
        <a:defRPr sz="4400" b="1">
          <a:solidFill>
            <a:srgbClr val="FFFF00"/>
          </a:solidFill>
          <a:latin typeface="Arial" panose="020B0604020202020204" pitchFamily="34" charset="0"/>
        </a:defRPr>
      </a:lvl3pPr>
      <a:lvl4pPr algn="ctr" rtl="0" eaLnBrk="0" fontAlgn="base" hangingPunct="0">
        <a:spcBef>
          <a:spcPct val="0"/>
        </a:spcBef>
        <a:spcAft>
          <a:spcPct val="0"/>
        </a:spcAft>
        <a:defRPr sz="4400" b="1">
          <a:solidFill>
            <a:srgbClr val="FFFF00"/>
          </a:solidFill>
          <a:latin typeface="Arial" panose="020B0604020202020204" pitchFamily="34" charset="0"/>
        </a:defRPr>
      </a:lvl4pPr>
      <a:lvl5pPr algn="ctr" rtl="0" eaLnBrk="0" fontAlgn="base" hangingPunct="0">
        <a:spcBef>
          <a:spcPct val="0"/>
        </a:spcBef>
        <a:spcAft>
          <a:spcPct val="0"/>
        </a:spcAft>
        <a:defRPr sz="4400" b="1">
          <a:solidFill>
            <a:srgbClr val="FFFF00"/>
          </a:solidFill>
          <a:latin typeface="Arial" panose="020B0604020202020204" pitchFamily="34" charset="0"/>
        </a:defRPr>
      </a:lvl5pPr>
      <a:lvl6pPr marL="457200" algn="ctr" rtl="0" fontAlgn="base">
        <a:spcBef>
          <a:spcPct val="0"/>
        </a:spcBef>
        <a:spcAft>
          <a:spcPct val="0"/>
        </a:spcAft>
        <a:defRPr sz="4400" b="1">
          <a:solidFill>
            <a:srgbClr val="FFFF00"/>
          </a:solidFill>
          <a:latin typeface="Arial" panose="020B0604020202020204" pitchFamily="34" charset="0"/>
        </a:defRPr>
      </a:lvl6pPr>
      <a:lvl7pPr marL="914400" algn="ctr" rtl="0" fontAlgn="base">
        <a:spcBef>
          <a:spcPct val="0"/>
        </a:spcBef>
        <a:spcAft>
          <a:spcPct val="0"/>
        </a:spcAft>
        <a:defRPr sz="4400" b="1">
          <a:solidFill>
            <a:srgbClr val="FFFF00"/>
          </a:solidFill>
          <a:latin typeface="Arial" panose="020B0604020202020204" pitchFamily="34" charset="0"/>
        </a:defRPr>
      </a:lvl7pPr>
      <a:lvl8pPr marL="1371600" algn="ctr" rtl="0" fontAlgn="base">
        <a:spcBef>
          <a:spcPct val="0"/>
        </a:spcBef>
        <a:spcAft>
          <a:spcPct val="0"/>
        </a:spcAft>
        <a:defRPr sz="4400" b="1">
          <a:solidFill>
            <a:srgbClr val="FFFF00"/>
          </a:solidFill>
          <a:latin typeface="Arial" panose="020B0604020202020204" pitchFamily="34" charset="0"/>
        </a:defRPr>
      </a:lvl8pPr>
      <a:lvl9pPr marL="1828800" algn="ctr" rtl="0" fontAlgn="base">
        <a:spcBef>
          <a:spcPct val="0"/>
        </a:spcBef>
        <a:spcAft>
          <a:spcPct val="0"/>
        </a:spcAft>
        <a:defRPr sz="4400" b="1">
          <a:solidFill>
            <a:srgbClr val="FFFF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tudybible.info/vines/Salvation"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p:txBody>
          <a:bodyPr/>
          <a:lstStyle/>
          <a:p>
            <a:pPr rtl="0"/>
            <a:r>
              <a:rPr lang="en-US" altLang="en-US" sz="6600" dirty="0" err="1" smtClean="0"/>
              <a:t>Doctrinas</a:t>
            </a:r>
            <a:r>
              <a:rPr lang="en-US" altLang="en-US" sz="6600" dirty="0" smtClean="0"/>
              <a:t> </a:t>
            </a:r>
            <a:r>
              <a:rPr lang="en-US" altLang="en-US" sz="6600" dirty="0" err="1" smtClean="0"/>
              <a:t>esenciales</a:t>
            </a:r>
            <a:endParaRPr lang="en-US" altLang="en-US" sz="6600" dirty="0" smtClean="0"/>
          </a:p>
        </p:txBody>
      </p:sp>
      <p:sp>
        <p:nvSpPr>
          <p:cNvPr id="65539" name="Subtitle 2"/>
          <p:cNvSpPr>
            <a:spLocks noGrp="1"/>
          </p:cNvSpPr>
          <p:nvPr>
            <p:ph type="subTitle" idx="1"/>
          </p:nvPr>
        </p:nvSpPr>
        <p:spPr>
          <a:xfrm>
            <a:off x="1371600" y="4953000"/>
            <a:ext cx="6400800" cy="1752600"/>
          </a:xfrm>
        </p:spPr>
        <p:txBody>
          <a:bodyPr/>
          <a:lstStyle/>
          <a:p>
            <a:pPr rtl="0"/>
            <a:r>
              <a:rPr lang="en-US" altLang="en-US" sz="2400" dirty="0" err="1" smtClean="0"/>
              <a:t>Verano</a:t>
            </a:r>
            <a:r>
              <a:rPr lang="en-US" altLang="en-US" sz="2400" dirty="0" smtClean="0"/>
              <a:t> 2019</a:t>
            </a:r>
          </a:p>
          <a:p>
            <a:r>
              <a:rPr lang="en-US" altLang="en-US" sz="2400" dirty="0" err="1"/>
              <a:t>I</a:t>
            </a:r>
            <a:r>
              <a:rPr lang="en-US" altLang="en-US" sz="2400" dirty="0" err="1" smtClean="0"/>
              <a:t>glesia</a:t>
            </a:r>
            <a:r>
              <a:rPr lang="en-US" altLang="en-US" sz="2400" dirty="0" smtClean="0"/>
              <a:t> de Cristo de Embry </a:t>
            </a:r>
            <a:r>
              <a:rPr lang="en-US" altLang="en-US" sz="2400" dirty="0"/>
              <a:t>Hills </a:t>
            </a:r>
            <a:endParaRPr lang="en-US" altLang="en-US" sz="2400" dirty="0" smtClean="0"/>
          </a:p>
        </p:txBody>
      </p:sp>
      <p:sp>
        <p:nvSpPr>
          <p:cNvPr id="205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rtl="0" eaLnBrk="1" hangingPunct="1">
              <a:defRPr/>
            </a:pPr>
            <a:fld id="{DE3BA08F-4CCB-44A0-B8EB-7D44393EE158}" type="slidenum">
              <a:rPr lang="en-US" sz="1400" b="0" smtClean="0">
                <a:solidFill>
                  <a:srgbClr val="FFFFFF"/>
                </a:solidFill>
                <a:latin typeface="Times New Roman" pitchFamily="18" charset="0"/>
                <a:cs typeface="+mn-cs"/>
              </a:rPr>
              <a:pPr algn="l" rtl="0" eaLnBrk="1" hangingPunct="1">
                <a:defRPr/>
              </a:pPr>
              <a:t>1</a:t>
            </a:fld>
            <a:endParaRPr lang="en-US" sz="1400" b="0" dirty="0">
              <a:solidFill>
                <a:srgbClr val="FFFFFF"/>
              </a:solidFill>
              <a:latin typeface="Times New Roman" pitchFamily="18"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0"/>
            <a:ext cx="9144000" cy="1447800"/>
          </a:xfrm>
        </p:spPr>
        <p:txBody>
          <a:bodyPr/>
          <a:lstStyle/>
          <a:p>
            <a:pPr rtl="0"/>
            <a:r>
              <a:rPr lang="en-US" altLang="en-US" dirty="0" smtClean="0"/>
              <a:t>¿</a:t>
            </a:r>
            <a:r>
              <a:rPr lang="en-US" altLang="en-US" dirty="0" err="1" smtClean="0"/>
              <a:t>Qué</a:t>
            </a:r>
            <a:r>
              <a:rPr lang="en-US" altLang="en-US" dirty="0" smtClean="0"/>
              <a:t> </a:t>
            </a:r>
            <a:r>
              <a:rPr lang="en-US" altLang="en-US" dirty="0" err="1" smtClean="0"/>
              <a:t>pasaría</a:t>
            </a:r>
            <a:r>
              <a:rPr lang="en-US" altLang="en-US" dirty="0" smtClean="0"/>
              <a:t> si no </a:t>
            </a:r>
            <a:r>
              <a:rPr lang="en-US" altLang="en-US" dirty="0" err="1" smtClean="0"/>
              <a:t>hubiera</a:t>
            </a:r>
            <a:r>
              <a:rPr lang="en-US" altLang="en-US" dirty="0" smtClean="0"/>
              <a:t> </a:t>
            </a:r>
            <a:r>
              <a:rPr lang="en-US" altLang="en-US" dirty="0" err="1" smtClean="0"/>
              <a:t>una</a:t>
            </a:r>
            <a:r>
              <a:rPr lang="en-US" altLang="en-US" dirty="0" smtClean="0"/>
              <a:t> ‘</a:t>
            </a:r>
            <a:r>
              <a:rPr lang="en-US" altLang="en-US" dirty="0" err="1" smtClean="0"/>
              <a:t>doctrina</a:t>
            </a:r>
            <a:r>
              <a:rPr lang="en-US" altLang="en-US" dirty="0" smtClean="0"/>
              <a:t>’ </a:t>
            </a:r>
            <a:r>
              <a:rPr lang="es-ES" altLang="en-US" dirty="0" smtClean="0"/>
              <a:t>ú</a:t>
            </a:r>
            <a:r>
              <a:rPr lang="en-US" altLang="en-US" dirty="0" err="1" smtClean="0"/>
              <a:t>nica</a:t>
            </a:r>
            <a:r>
              <a:rPr lang="en-US" altLang="en-US" dirty="0" smtClean="0"/>
              <a:t> e </a:t>
            </a:r>
            <a:r>
              <a:rPr lang="en-US" altLang="en-US" dirty="0" err="1"/>
              <a:t>i</a:t>
            </a:r>
            <a:r>
              <a:rPr lang="en-US" altLang="en-US" dirty="0" err="1" smtClean="0"/>
              <a:t>nmutable</a:t>
            </a:r>
            <a:r>
              <a:rPr lang="en-US" altLang="en-US" dirty="0" smtClean="0"/>
              <a:t>?</a:t>
            </a:r>
          </a:p>
        </p:txBody>
      </p:sp>
      <p:sp>
        <p:nvSpPr>
          <p:cNvPr id="3" name="Content Placeholder 2"/>
          <p:cNvSpPr>
            <a:spLocks noGrp="1"/>
          </p:cNvSpPr>
          <p:nvPr>
            <p:ph idx="1"/>
          </p:nvPr>
        </p:nvSpPr>
        <p:spPr>
          <a:xfrm>
            <a:off x="152400" y="1752600"/>
            <a:ext cx="8839200" cy="3384550"/>
          </a:xfrm>
        </p:spPr>
        <p:txBody>
          <a:bodyPr/>
          <a:lstStyle/>
          <a:p>
            <a:pPr algn="l" rtl="0"/>
            <a:r>
              <a:rPr lang="en-US" altLang="en-US" sz="3200" smtClean="0"/>
              <a:t>¿Cómo se determinarían las creencias comunes?</a:t>
            </a:r>
          </a:p>
          <a:p>
            <a:pPr algn="l" rtl="0"/>
            <a:r>
              <a:rPr lang="en-US" altLang="en-US" sz="3200" smtClean="0"/>
              <a:t>¿Tendríamos una base para trabajar juntos?</a:t>
            </a:r>
          </a:p>
          <a:p>
            <a:pPr algn="l" rtl="0"/>
            <a:r>
              <a:rPr lang="en-US" altLang="en-US" sz="3200" smtClean="0"/>
              <a:t>¿Cómo se seleccionarían y regirían las actividades cooperativas?</a:t>
            </a:r>
          </a:p>
        </p:txBody>
      </p:sp>
      <p:sp>
        <p:nvSpPr>
          <p:cNvPr id="74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23291197-2278-4154-8C86-FB482E5A0AFD}"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10</a:t>
            </a:fld>
            <a:endParaRPr lang="en-US" altLang="en-US" sz="1400" b="0" smtClean="0">
              <a:latin typeface="Times New Roman" panose="02020603050405020304" pitchFamily="18" charset="0"/>
              <a:cs typeface="Arial" panose="020B0604020202020204" pitchFamily="34" charset="0"/>
            </a:endParaRPr>
          </a:p>
        </p:txBody>
      </p:sp>
      <p:sp>
        <p:nvSpPr>
          <p:cNvPr id="2" name="TextBox 1"/>
          <p:cNvSpPr txBox="1"/>
          <p:nvPr/>
        </p:nvSpPr>
        <p:spPr>
          <a:xfrm>
            <a:off x="381000" y="4244876"/>
            <a:ext cx="8382000" cy="2308324"/>
          </a:xfrm>
          <a:prstGeom prst="rect">
            <a:avLst/>
          </a:prstGeom>
          <a:solidFill>
            <a:srgbClr val="FFFF00"/>
          </a:solidFill>
        </p:spPr>
        <p:txBody>
          <a:bodyPr>
            <a:spAutoFit/>
          </a:bodyPr>
          <a:lstStyle/>
          <a:p>
            <a:pPr algn="l" rtl="0">
              <a:defRPr/>
            </a:pPr>
            <a:r>
              <a:rPr lang="en-US" dirty="0"/>
              <a:t>Consecuencias:</a:t>
            </a:r>
          </a:p>
          <a:p>
            <a:pPr marL="457200" indent="-457200" algn="l" rtl="0">
              <a:buFont typeface="+mj-lt"/>
              <a:buAutoNum type="arabicPeriod"/>
              <a:defRPr/>
            </a:pPr>
            <a:r>
              <a:rPr lang="en-US" dirty="0"/>
              <a:t>Caos </a:t>
            </a:r>
            <a:r>
              <a:rPr lang="en-US" dirty="0" err="1"/>
              <a:t>en</a:t>
            </a:r>
            <a:r>
              <a:rPr lang="en-US" dirty="0"/>
              <a:t> la práctica religiosa.</a:t>
            </a:r>
          </a:p>
          <a:p>
            <a:pPr marL="457200" indent="-457200" algn="l" rtl="0">
              <a:buFont typeface="+mj-lt"/>
              <a:buAutoNum type="arabicPeriod"/>
              <a:defRPr/>
            </a:pPr>
            <a:r>
              <a:rPr lang="en-US" dirty="0" err="1" smtClean="0"/>
              <a:t>Ninguna</a:t>
            </a:r>
            <a:r>
              <a:rPr lang="en-US" dirty="0" smtClean="0"/>
              <a:t> base </a:t>
            </a:r>
            <a:r>
              <a:rPr lang="en-US" dirty="0"/>
              <a:t>para llegar a un acuerdo sobre la verdad religiosa.</a:t>
            </a:r>
          </a:p>
          <a:p>
            <a:pPr marL="457200" indent="-457200" algn="l" rtl="0">
              <a:buFont typeface="+mj-lt"/>
              <a:buAutoNum type="arabicPeriod"/>
              <a:defRPr/>
            </a:pPr>
            <a:r>
              <a:rPr lang="en-US" dirty="0"/>
              <a:t>Práctica (o “doctrina”) determinada por el poder del hombre.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228600" y="503238"/>
            <a:ext cx="9144000" cy="685800"/>
          </a:xfrm>
        </p:spPr>
        <p:txBody>
          <a:bodyPr/>
          <a:lstStyle/>
          <a:p>
            <a:pPr rtl="0"/>
            <a:r>
              <a:rPr lang="en-US" altLang="en-US" sz="4800" dirty="0" smtClean="0"/>
              <a:t>“</a:t>
            </a:r>
            <a:r>
              <a:rPr lang="en-US" altLang="en-US" sz="4800" dirty="0" err="1" smtClean="0"/>
              <a:t>Yo</a:t>
            </a:r>
            <a:r>
              <a:rPr lang="en-US" altLang="en-US" sz="4800" dirty="0" smtClean="0"/>
              <a:t> soy” </a:t>
            </a:r>
            <a:r>
              <a:rPr lang="en-US" altLang="en-US" sz="4800" dirty="0" err="1" smtClean="0"/>
              <a:t>en</a:t>
            </a:r>
            <a:r>
              <a:rPr lang="en-US" altLang="en-US" sz="4800" dirty="0" smtClean="0"/>
              <a:t> el </a:t>
            </a:r>
            <a:r>
              <a:rPr lang="en-US" altLang="en-US" sz="4800" dirty="0" err="1" smtClean="0"/>
              <a:t>Evangelio</a:t>
            </a:r>
            <a:r>
              <a:rPr lang="en-US" altLang="en-US" sz="4800" dirty="0" smtClean="0"/>
              <a:t> de Juan</a:t>
            </a:r>
          </a:p>
        </p:txBody>
      </p:sp>
      <p:sp>
        <p:nvSpPr>
          <p:cNvPr id="3" name="Content Placeholder 2">
            <a:extLst>
              <a:ext uri="{FF2B5EF4-FFF2-40B4-BE49-F238E27FC236}">
                <a16:creationId xmlns:a16="http://schemas.microsoft.com/office/drawing/2014/main" xmlns="" id="{0BBAFD59-764D-4356-9D04-3BE881051FAD}"/>
              </a:ext>
            </a:extLst>
          </p:cNvPr>
          <p:cNvSpPr>
            <a:spLocks noGrp="1"/>
          </p:cNvSpPr>
          <p:nvPr>
            <p:ph idx="1"/>
          </p:nvPr>
        </p:nvSpPr>
        <p:spPr>
          <a:xfrm>
            <a:off x="266700" y="1674813"/>
            <a:ext cx="8610600" cy="5181600"/>
          </a:xfrm>
        </p:spPr>
        <p:txBody>
          <a:bodyPr>
            <a:normAutofit fontScale="92500" lnSpcReduction="20000"/>
          </a:bodyPr>
          <a:lstStyle/>
          <a:p>
            <a:pPr algn="l" rtl="0">
              <a:defRPr/>
            </a:pPr>
            <a:r>
              <a:rPr lang="en-US" sz="3900" dirty="0"/>
              <a:t>“Yo soy el Pan de Vida” (Juan 6:35)</a:t>
            </a:r>
          </a:p>
          <a:p>
            <a:pPr algn="l" rtl="0">
              <a:defRPr/>
            </a:pPr>
            <a:r>
              <a:rPr lang="en-US" sz="3900" dirty="0"/>
              <a:t>“Yo Soy la Luz del Mundo” (Juan 8:12)</a:t>
            </a:r>
          </a:p>
          <a:p>
            <a:pPr algn="l" rtl="0">
              <a:defRPr/>
            </a:pPr>
            <a:r>
              <a:rPr lang="en-US" sz="3900" dirty="0"/>
              <a:t>“Yo soy la </a:t>
            </a:r>
            <a:r>
              <a:rPr lang="en-US" sz="3900" dirty="0" err="1" smtClean="0"/>
              <a:t>Puerta</a:t>
            </a:r>
            <a:r>
              <a:rPr lang="en-US" sz="3900" dirty="0"/>
              <a:t>” (Juan 10:7)</a:t>
            </a:r>
          </a:p>
          <a:p>
            <a:pPr algn="l" rtl="0">
              <a:defRPr/>
            </a:pPr>
            <a:r>
              <a:rPr lang="en-US" sz="3900" dirty="0"/>
              <a:t>“</a:t>
            </a:r>
            <a:r>
              <a:rPr lang="en-US" sz="3900" dirty="0" err="1"/>
              <a:t>Yo</a:t>
            </a:r>
            <a:r>
              <a:rPr lang="en-US" sz="3900" dirty="0"/>
              <a:t> </a:t>
            </a:r>
            <a:r>
              <a:rPr lang="en-US" sz="3900" dirty="0" smtClean="0"/>
              <a:t>soy </a:t>
            </a:r>
            <a:r>
              <a:rPr lang="en-US" sz="3900" dirty="0"/>
              <a:t>el Buen Pastor” (Juan 10:11)</a:t>
            </a:r>
          </a:p>
          <a:p>
            <a:pPr algn="l" rtl="0">
              <a:defRPr/>
            </a:pPr>
            <a:r>
              <a:rPr lang="en-US" sz="3900" dirty="0"/>
              <a:t>“</a:t>
            </a:r>
            <a:r>
              <a:rPr lang="en-US" sz="3900" dirty="0" err="1"/>
              <a:t>Yo</a:t>
            </a:r>
            <a:r>
              <a:rPr lang="en-US" sz="3900" dirty="0"/>
              <a:t> </a:t>
            </a:r>
            <a:r>
              <a:rPr lang="en-US" sz="3900" dirty="0" smtClean="0"/>
              <a:t>soy </a:t>
            </a:r>
            <a:r>
              <a:rPr lang="en-US" sz="3900" dirty="0"/>
              <a:t>la Resurrección” (Juan 11:25)</a:t>
            </a:r>
          </a:p>
          <a:p>
            <a:pPr algn="l" rtl="0">
              <a:defRPr/>
            </a:pPr>
            <a:r>
              <a:rPr lang="en-US" sz="3900" dirty="0"/>
              <a:t>“</a:t>
            </a:r>
            <a:r>
              <a:rPr lang="en-US" sz="3900" dirty="0" err="1"/>
              <a:t>Yo</a:t>
            </a:r>
            <a:r>
              <a:rPr lang="en-US" sz="3900" dirty="0"/>
              <a:t> </a:t>
            </a:r>
            <a:r>
              <a:rPr lang="en-US" sz="3900" dirty="0" smtClean="0"/>
              <a:t>soy </a:t>
            </a:r>
            <a:r>
              <a:rPr lang="en-US" sz="3900" dirty="0"/>
              <a:t>el Camino, la Verdad y la Vida” (Juan 14:6)</a:t>
            </a:r>
          </a:p>
          <a:p>
            <a:pPr algn="l" rtl="0">
              <a:defRPr/>
            </a:pPr>
            <a:r>
              <a:rPr lang="en-US" sz="3900" dirty="0"/>
              <a:t>“</a:t>
            </a:r>
            <a:r>
              <a:rPr lang="en-US" sz="3900" dirty="0" err="1"/>
              <a:t>Yo</a:t>
            </a:r>
            <a:r>
              <a:rPr lang="en-US" sz="3900" dirty="0"/>
              <a:t> </a:t>
            </a:r>
            <a:r>
              <a:rPr lang="en-US" sz="3900" dirty="0" smtClean="0"/>
              <a:t>soy </a:t>
            </a:r>
            <a:r>
              <a:rPr lang="en-US" sz="3900" dirty="0"/>
              <a:t>la Vid” (Juan 15:6)</a:t>
            </a:r>
            <a:r>
              <a:rPr lang="en-US" dirty="0"/>
              <a:t/>
            </a:r>
            <a:br>
              <a:rPr lang="en-US" dirty="0"/>
            </a:br>
            <a:r>
              <a:rPr lang="en-US" dirty="0"/>
              <a:t/>
            </a:r>
            <a:br>
              <a:rPr lang="en-US" dirty="0"/>
            </a:br>
            <a:endParaRPr lang="en-US" dirty="0"/>
          </a:p>
          <a:p>
            <a:pPr algn="l" rtl="0">
              <a:defRPr/>
            </a:pPr>
            <a:endParaRPr lang="en-US" dirty="0"/>
          </a:p>
        </p:txBody>
      </p:sp>
      <p:sp>
        <p:nvSpPr>
          <p:cNvPr id="173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8155F176-2FB7-48C3-AC6C-EA0DCC37DB39}"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100</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3"/>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5</a:t>
            </a:r>
            <a:endParaRPr lang="en-US" altLang="en-US" dirty="0" smtClean="0"/>
          </a:p>
        </p:txBody>
      </p:sp>
      <p:sp>
        <p:nvSpPr>
          <p:cNvPr id="61443" name="Content Placeholder 4"/>
          <p:cNvSpPr>
            <a:spLocks noGrp="1"/>
          </p:cNvSpPr>
          <p:nvPr>
            <p:ph idx="1"/>
          </p:nvPr>
        </p:nvSpPr>
        <p:spPr>
          <a:xfrm>
            <a:off x="609600" y="1141413"/>
            <a:ext cx="8153400" cy="5562600"/>
          </a:xfrm>
        </p:spPr>
        <p:txBody>
          <a:bodyPr/>
          <a:lstStyle/>
          <a:p>
            <a:pPr algn="l" rtl="0"/>
            <a:r>
              <a:rPr lang="en-US" altLang="en-US" sz="4400" dirty="0" smtClean="0"/>
              <a:t>Saber </a:t>
            </a:r>
            <a:r>
              <a:rPr lang="en-US" altLang="en-US" sz="4400" dirty="0" err="1" smtClean="0"/>
              <a:t>quién</a:t>
            </a:r>
            <a:r>
              <a:rPr lang="en-US" altLang="en-US" sz="4400" dirty="0" smtClean="0"/>
              <a:t> </a:t>
            </a:r>
            <a:r>
              <a:rPr lang="en-US" altLang="en-US" sz="4400" dirty="0" err="1" smtClean="0"/>
              <a:t>fue</a:t>
            </a:r>
            <a:r>
              <a:rPr lang="en-US" altLang="en-US" sz="4400" dirty="0" smtClean="0"/>
              <a:t> y </a:t>
            </a:r>
            <a:r>
              <a:rPr lang="en-US" altLang="en-US" sz="4400" dirty="0" err="1" smtClean="0"/>
              <a:t>es</a:t>
            </a:r>
            <a:r>
              <a:rPr lang="en-US" altLang="en-US" sz="4400" dirty="0" smtClean="0"/>
              <a:t> </a:t>
            </a:r>
            <a:r>
              <a:rPr lang="en-US" altLang="en-US" sz="4400" dirty="0" err="1" smtClean="0"/>
              <a:t>Jesús</a:t>
            </a:r>
            <a:r>
              <a:rPr lang="en-US" altLang="en-US" sz="4400" dirty="0" smtClean="0"/>
              <a:t>.</a:t>
            </a:r>
          </a:p>
          <a:p>
            <a:pPr algn="l" rtl="0"/>
            <a:r>
              <a:rPr lang="en-US" altLang="en-US" sz="4400" dirty="0" smtClean="0"/>
              <a:t>Saber Su </a:t>
            </a:r>
            <a:r>
              <a:rPr lang="en-US" altLang="en-US" sz="4400" dirty="0" err="1" smtClean="0"/>
              <a:t>relación</a:t>
            </a:r>
            <a:r>
              <a:rPr lang="en-US" altLang="en-US" sz="4400" dirty="0" smtClean="0"/>
              <a:t> con el Padre</a:t>
            </a:r>
          </a:p>
          <a:p>
            <a:pPr algn="l" rtl="0"/>
            <a:r>
              <a:rPr lang="en-US" altLang="en-US" sz="4400" dirty="0" smtClean="0"/>
              <a:t>Saber por </a:t>
            </a:r>
            <a:r>
              <a:rPr lang="en-US" altLang="en-US" sz="4400" dirty="0" err="1" smtClean="0"/>
              <a:t>qué</a:t>
            </a:r>
            <a:r>
              <a:rPr lang="en-US" altLang="en-US" sz="4400" dirty="0" smtClean="0"/>
              <a:t> se </a:t>
            </a:r>
            <a:r>
              <a:rPr lang="en-US" altLang="en-US" sz="4400" dirty="0" err="1" smtClean="0"/>
              <a:t>hizo</a:t>
            </a:r>
            <a:r>
              <a:rPr lang="en-US" altLang="en-US" sz="4400" dirty="0" smtClean="0"/>
              <a:t> carne.</a:t>
            </a:r>
          </a:p>
          <a:p>
            <a:pPr algn="l" rtl="0"/>
            <a:r>
              <a:rPr lang="en-US" altLang="en-US" sz="4400" dirty="0" err="1"/>
              <a:t>A</a:t>
            </a:r>
            <a:r>
              <a:rPr lang="en-US" altLang="en-US" sz="4400" dirty="0" err="1" smtClean="0"/>
              <a:t>umentar</a:t>
            </a:r>
            <a:r>
              <a:rPr lang="en-US" altLang="en-US" sz="4400" dirty="0" smtClean="0"/>
              <a:t> </a:t>
            </a:r>
            <a:r>
              <a:rPr lang="en-US" altLang="en-US" sz="4400" dirty="0" err="1" smtClean="0"/>
              <a:t>nuestra</a:t>
            </a:r>
            <a:r>
              <a:rPr lang="en-US" altLang="en-US" sz="4400" dirty="0" smtClean="0"/>
              <a:t> </a:t>
            </a:r>
            <a:r>
              <a:rPr lang="en-US" altLang="en-US" sz="4400" dirty="0" err="1" smtClean="0"/>
              <a:t>fe</a:t>
            </a:r>
            <a:r>
              <a:rPr lang="en-US" altLang="en-US" sz="4400" dirty="0" smtClean="0"/>
              <a:t> </a:t>
            </a:r>
            <a:r>
              <a:rPr lang="en-US" altLang="en-US" sz="4400" dirty="0" err="1" smtClean="0"/>
              <a:t>en</a:t>
            </a:r>
            <a:r>
              <a:rPr lang="en-US" altLang="en-US" sz="4400" dirty="0" smtClean="0"/>
              <a:t> </a:t>
            </a:r>
            <a:r>
              <a:rPr lang="en-US" altLang="en-US" sz="4400" dirty="0" err="1" smtClean="0"/>
              <a:t>Él</a:t>
            </a:r>
            <a:endParaRPr lang="en-US" altLang="en-US" sz="4400" dirty="0" smtClean="0"/>
          </a:p>
        </p:txBody>
      </p:sp>
      <p:sp>
        <p:nvSpPr>
          <p:cNvPr id="17408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312B08E7-3C56-468A-B006-8623D60554F1}"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101</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875" y="838200"/>
            <a:ext cx="9144000" cy="685800"/>
          </a:xfrm>
        </p:spPr>
        <p:txBody>
          <a:bodyPr/>
          <a:lstStyle/>
          <a:p>
            <a:r>
              <a:rPr lang="en-US" altLang="en-US" sz="3600" i="1" dirty="0" smtClean="0"/>
              <a:t>“</a:t>
            </a:r>
            <a:r>
              <a:rPr lang="es-ES" altLang="en-US" sz="3600" i="1" dirty="0"/>
              <a:t>En el principio ya existía el Verbo, y el Verbo estaba con Dios, y el Verbo era </a:t>
            </a:r>
            <a:r>
              <a:rPr lang="es-ES" altLang="en-US" sz="3600" i="1" dirty="0" smtClean="0"/>
              <a:t>Dios</a:t>
            </a:r>
            <a:r>
              <a:rPr lang="en-US" altLang="en-US" sz="3600" i="1" dirty="0" smtClean="0"/>
              <a:t>”. </a:t>
            </a:r>
            <a:br>
              <a:rPr lang="en-US" altLang="en-US" sz="3600" i="1" dirty="0" smtClean="0"/>
            </a:br>
            <a:r>
              <a:rPr lang="en-US" altLang="en-US" sz="3600" dirty="0" smtClean="0"/>
              <a:t>(</a:t>
            </a:r>
            <a:r>
              <a:rPr lang="en-US" altLang="en-US" sz="3600" dirty="0" smtClean="0"/>
              <a:t>Juan 1:1)</a:t>
            </a:r>
          </a:p>
        </p:txBody>
      </p:sp>
      <p:sp>
        <p:nvSpPr>
          <p:cNvPr id="6" name="Content Placeholder 5"/>
          <p:cNvSpPr>
            <a:spLocks noGrp="1"/>
          </p:cNvSpPr>
          <p:nvPr>
            <p:ph idx="1"/>
          </p:nvPr>
        </p:nvSpPr>
        <p:spPr>
          <a:xfrm>
            <a:off x="685800" y="2247900"/>
            <a:ext cx="7924800" cy="3581400"/>
          </a:xfrm>
        </p:spPr>
        <p:txBody>
          <a:bodyPr/>
          <a:lstStyle/>
          <a:p>
            <a:pPr algn="l" rtl="0"/>
            <a:r>
              <a:rPr lang="en-US" altLang="en-US" dirty="0" smtClean="0"/>
              <a:t>“El </a:t>
            </a:r>
            <a:r>
              <a:rPr lang="en-US" altLang="en-US" dirty="0" err="1" smtClean="0"/>
              <a:t>Verbo</a:t>
            </a:r>
            <a:r>
              <a:rPr lang="en-US" altLang="en-US" dirty="0" smtClean="0"/>
              <a:t>” </a:t>
            </a:r>
            <a:r>
              <a:rPr lang="en-US" altLang="en-US" dirty="0" err="1" smtClean="0"/>
              <a:t>ya</a:t>
            </a:r>
            <a:r>
              <a:rPr lang="en-US" altLang="en-US" dirty="0" smtClean="0"/>
              <a:t> </a:t>
            </a:r>
            <a:r>
              <a:rPr lang="en-US" altLang="en-US" dirty="0" err="1" smtClean="0"/>
              <a:t>existía</a:t>
            </a:r>
            <a:r>
              <a:rPr lang="en-US" altLang="en-US" dirty="0" smtClean="0"/>
              <a:t> “</a:t>
            </a:r>
            <a:r>
              <a:rPr lang="en-US" altLang="en-US" dirty="0" err="1" smtClean="0"/>
              <a:t>en</a:t>
            </a:r>
            <a:r>
              <a:rPr lang="en-US" altLang="en-US" dirty="0" smtClean="0"/>
              <a:t> el principio”.</a:t>
            </a:r>
          </a:p>
          <a:p>
            <a:pPr algn="l" rtl="0"/>
            <a:r>
              <a:rPr lang="en-US" altLang="en-US" dirty="0" smtClean="0"/>
              <a:t>“El </a:t>
            </a:r>
            <a:r>
              <a:rPr lang="en-US" altLang="en-US" dirty="0" err="1" smtClean="0"/>
              <a:t>Verbo</a:t>
            </a:r>
            <a:r>
              <a:rPr lang="en-US" altLang="en-US" dirty="0" smtClean="0"/>
              <a:t> </a:t>
            </a:r>
            <a:r>
              <a:rPr lang="en-US" altLang="en-US" dirty="0" err="1" smtClean="0"/>
              <a:t>estaba</a:t>
            </a:r>
            <a:r>
              <a:rPr lang="en-US" altLang="en-US" dirty="0" smtClean="0"/>
              <a:t> </a:t>
            </a:r>
            <a:r>
              <a:rPr lang="en-US" altLang="en-US" dirty="0" smtClean="0"/>
              <a:t>con Dios”.</a:t>
            </a:r>
          </a:p>
          <a:p>
            <a:pPr algn="l" rtl="0"/>
            <a:r>
              <a:rPr lang="en-US" altLang="en-US" dirty="0" smtClean="0"/>
              <a:t>“El </a:t>
            </a:r>
            <a:r>
              <a:rPr lang="en-US" altLang="en-US" dirty="0" err="1" smtClean="0"/>
              <a:t>Verbo</a:t>
            </a:r>
            <a:r>
              <a:rPr lang="en-US" altLang="en-US" dirty="0" smtClean="0"/>
              <a:t> </a:t>
            </a:r>
            <a:r>
              <a:rPr lang="en-US" altLang="en-US" dirty="0" smtClean="0"/>
              <a:t>era </a:t>
            </a:r>
            <a:r>
              <a:rPr lang="en-US" altLang="en-US" dirty="0" smtClean="0"/>
              <a:t>Dios”.</a:t>
            </a:r>
          </a:p>
          <a:p>
            <a:pPr algn="l" rtl="0"/>
            <a:r>
              <a:rPr lang="en-US" altLang="en-US" dirty="0" smtClean="0"/>
              <a:t>El </a:t>
            </a:r>
            <a:r>
              <a:rPr lang="en-US" altLang="en-US" dirty="0" err="1" smtClean="0"/>
              <a:t>significado</a:t>
            </a:r>
            <a:r>
              <a:rPr lang="en-US" altLang="en-US" dirty="0" smtClean="0"/>
              <a:t> de </a:t>
            </a:r>
            <a:r>
              <a:rPr lang="en-US" altLang="en-US" dirty="0" smtClean="0"/>
              <a:t>“</a:t>
            </a:r>
            <a:r>
              <a:rPr lang="en-US" altLang="en-US" i="1" dirty="0"/>
              <a:t>e</a:t>
            </a:r>
            <a:r>
              <a:rPr lang="en-US" altLang="en-US" i="1" dirty="0" smtClean="0"/>
              <a:t>l </a:t>
            </a:r>
            <a:r>
              <a:rPr lang="en-US" altLang="en-US" i="1" dirty="0" err="1" smtClean="0"/>
              <a:t>Verbo</a:t>
            </a:r>
            <a:r>
              <a:rPr lang="en-US" altLang="en-US" i="1" dirty="0" smtClean="0"/>
              <a:t>”</a:t>
            </a:r>
            <a:r>
              <a:rPr lang="en-US" altLang="en-US" i="1" dirty="0" smtClean="0"/>
              <a:t>.</a:t>
            </a:r>
            <a:endParaRPr lang="en-US" altLang="en-US" dirty="0" smtClean="0"/>
          </a:p>
          <a:p>
            <a:pPr algn="l" rtl="0"/>
            <a:endParaRPr lang="en-US" altLang="en-US" dirty="0" smtClean="0"/>
          </a:p>
        </p:txBody>
      </p:sp>
      <p:sp>
        <p:nvSpPr>
          <p:cNvPr id="175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268BFF1-A07F-4179-971E-86D549C71970}"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102</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875" y="838200"/>
            <a:ext cx="9144000" cy="685800"/>
          </a:xfrm>
        </p:spPr>
        <p:txBody>
          <a:bodyPr/>
          <a:lstStyle/>
          <a:p>
            <a:r>
              <a:rPr lang="en-US" altLang="en-US" sz="3600" i="1" dirty="0" smtClean="0"/>
              <a:t>“</a:t>
            </a:r>
            <a:r>
              <a:rPr lang="es-ES" altLang="en-US" sz="3600" i="1" dirty="0"/>
              <a:t>Todas las cosas fueron hechas por medio de Él, y sin Él nada de lo que ha sido hecho, fue </a:t>
            </a:r>
            <a:r>
              <a:rPr lang="es-ES" altLang="en-US" sz="3600" i="1" dirty="0" smtClean="0"/>
              <a:t>hecho</a:t>
            </a:r>
            <a:r>
              <a:rPr lang="en-US" altLang="en-US" sz="3600" i="1" dirty="0" smtClean="0"/>
              <a:t>”. </a:t>
            </a:r>
            <a:r>
              <a:rPr lang="en-US" altLang="en-US" sz="3600" dirty="0" smtClean="0"/>
              <a:t>(</a:t>
            </a:r>
            <a:r>
              <a:rPr lang="en-US" altLang="en-US" sz="3600" dirty="0" smtClean="0"/>
              <a:t>Juan 1:3)</a:t>
            </a:r>
          </a:p>
        </p:txBody>
      </p:sp>
      <p:sp>
        <p:nvSpPr>
          <p:cNvPr id="6" name="Content Placeholder 5"/>
          <p:cNvSpPr>
            <a:spLocks noGrp="1"/>
          </p:cNvSpPr>
          <p:nvPr>
            <p:ph idx="1"/>
          </p:nvPr>
        </p:nvSpPr>
        <p:spPr>
          <a:xfrm>
            <a:off x="914400" y="2514600"/>
            <a:ext cx="7924800" cy="3581400"/>
          </a:xfrm>
        </p:spPr>
        <p:txBody>
          <a:bodyPr/>
          <a:lstStyle/>
          <a:p>
            <a:pPr algn="l" rtl="0"/>
            <a:r>
              <a:rPr lang="en-US" altLang="en-US" dirty="0" err="1" smtClean="0"/>
              <a:t>Él</a:t>
            </a:r>
            <a:r>
              <a:rPr lang="en-US" altLang="en-US" dirty="0" smtClean="0"/>
              <a:t> </a:t>
            </a:r>
            <a:r>
              <a:rPr lang="en-US" altLang="en-US" dirty="0" err="1" smtClean="0"/>
              <a:t>es</a:t>
            </a:r>
            <a:r>
              <a:rPr lang="en-US" altLang="en-US" dirty="0" smtClean="0"/>
              <a:t> un </a:t>
            </a:r>
            <a:r>
              <a:rPr lang="en-US" altLang="en-US" dirty="0" err="1" smtClean="0"/>
              <a:t>Creador</a:t>
            </a:r>
            <a:r>
              <a:rPr lang="en-US" altLang="en-US" dirty="0" smtClean="0"/>
              <a:t>.</a:t>
            </a:r>
          </a:p>
          <a:p>
            <a:pPr algn="l" rtl="0"/>
            <a:r>
              <a:rPr lang="en-US" altLang="en-US" dirty="0" smtClean="0"/>
              <a:t>Si </a:t>
            </a:r>
            <a:r>
              <a:rPr lang="en-US" altLang="en-US" dirty="0" err="1" smtClean="0"/>
              <a:t>Él</a:t>
            </a:r>
            <a:r>
              <a:rPr lang="en-US" altLang="en-US" dirty="0" smtClean="0"/>
              <a:t> </a:t>
            </a:r>
            <a:r>
              <a:rPr lang="en-US" altLang="en-US" dirty="0" err="1" smtClean="0"/>
              <a:t>creó</a:t>
            </a:r>
            <a:r>
              <a:rPr lang="en-US" altLang="en-US" dirty="0" smtClean="0"/>
              <a:t> </a:t>
            </a:r>
            <a:r>
              <a:rPr lang="en-US" altLang="en-US" dirty="0" err="1" smtClean="0"/>
              <a:t>todas</a:t>
            </a:r>
            <a:r>
              <a:rPr lang="en-US" altLang="en-US" dirty="0" smtClean="0"/>
              <a:t> las </a:t>
            </a:r>
            <a:r>
              <a:rPr lang="en-US" altLang="en-US" dirty="0" err="1" smtClean="0"/>
              <a:t>cosas</a:t>
            </a:r>
            <a:r>
              <a:rPr lang="en-US" altLang="en-US" dirty="0" smtClean="0"/>
              <a:t>, </a:t>
            </a:r>
            <a:r>
              <a:rPr lang="en-US" altLang="en-US" dirty="0" err="1" smtClean="0"/>
              <a:t>Él</a:t>
            </a:r>
            <a:r>
              <a:rPr lang="en-US" altLang="en-US" dirty="0" smtClean="0"/>
              <a:t> no </a:t>
            </a:r>
            <a:r>
              <a:rPr lang="en-US" altLang="en-US" dirty="0" err="1" smtClean="0"/>
              <a:t>fue</a:t>
            </a:r>
            <a:r>
              <a:rPr lang="en-US" altLang="en-US" dirty="0" smtClean="0"/>
              <a:t> </a:t>
            </a:r>
            <a:r>
              <a:rPr lang="en-US" altLang="en-US" dirty="0" err="1" smtClean="0"/>
              <a:t>creado</a:t>
            </a:r>
            <a:r>
              <a:rPr lang="en-US" altLang="en-US" dirty="0" smtClean="0"/>
              <a:t>.</a:t>
            </a:r>
          </a:p>
          <a:p>
            <a:pPr algn="l" rtl="0"/>
            <a:r>
              <a:rPr lang="en-US" altLang="en-US" dirty="0" smtClean="0"/>
              <a:t>Las </a:t>
            </a:r>
            <a:r>
              <a:rPr lang="en-US" altLang="en-US" dirty="0" err="1" smtClean="0"/>
              <a:t>tres</a:t>
            </a:r>
            <a:r>
              <a:rPr lang="en-US" altLang="en-US" dirty="0" smtClean="0"/>
              <a:t> personas de la </a:t>
            </a:r>
            <a:r>
              <a:rPr lang="en-US" altLang="en-US" dirty="0" err="1" smtClean="0"/>
              <a:t>Deidad</a:t>
            </a:r>
            <a:r>
              <a:rPr lang="en-US" altLang="en-US" dirty="0" smtClean="0"/>
              <a:t> </a:t>
            </a:r>
            <a:r>
              <a:rPr lang="en-US" altLang="en-US" dirty="0" err="1" smtClean="0"/>
              <a:t>participaron</a:t>
            </a:r>
            <a:r>
              <a:rPr lang="en-US" altLang="en-US" dirty="0" smtClean="0"/>
              <a:t> </a:t>
            </a:r>
            <a:r>
              <a:rPr lang="en-US" altLang="en-US" dirty="0" err="1" smtClean="0"/>
              <a:t>en</a:t>
            </a:r>
            <a:r>
              <a:rPr lang="en-US" altLang="en-US" dirty="0" smtClean="0"/>
              <a:t> </a:t>
            </a:r>
            <a:r>
              <a:rPr lang="en-US" altLang="en-US" dirty="0" smtClean="0"/>
              <a:t>la </a:t>
            </a:r>
            <a:r>
              <a:rPr lang="en-US" altLang="en-US" dirty="0" err="1" smtClean="0"/>
              <a:t>creación</a:t>
            </a:r>
            <a:r>
              <a:rPr lang="en-US" altLang="en-US" dirty="0" smtClean="0"/>
              <a:t> y </a:t>
            </a:r>
            <a:r>
              <a:rPr lang="en-US" altLang="en-US" dirty="0" err="1" smtClean="0"/>
              <a:t>en</a:t>
            </a:r>
            <a:r>
              <a:rPr lang="en-US" altLang="en-US" dirty="0" smtClean="0"/>
              <a:t> la </a:t>
            </a:r>
            <a:r>
              <a:rPr lang="en-US" altLang="en-US" dirty="0" err="1" smtClean="0"/>
              <a:t>salvación</a:t>
            </a:r>
            <a:r>
              <a:rPr lang="en-US" altLang="en-US" dirty="0" smtClean="0"/>
              <a:t>.</a:t>
            </a:r>
          </a:p>
        </p:txBody>
      </p:sp>
      <p:sp>
        <p:nvSpPr>
          <p:cNvPr id="176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DBE25E6-1011-4D06-A0B2-6A51956F2EAD}"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103</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0"/>
            <a:ext cx="8915400" cy="685800"/>
          </a:xfrm>
        </p:spPr>
        <p:txBody>
          <a:bodyPr/>
          <a:lstStyle/>
          <a:p>
            <a:r>
              <a:rPr lang="en-US" altLang="en-US" sz="3600" i="1" dirty="0" smtClean="0"/>
              <a:t>“</a:t>
            </a:r>
            <a:r>
              <a:rPr lang="es-ES" altLang="en-US" sz="3600" i="1" dirty="0"/>
              <a:t>El Verbo se hizo carne, y habitó entre nosotros, y vimos Su gloria, gloria como del unigénito del Padre, lleno de gracia y de </a:t>
            </a:r>
            <a:r>
              <a:rPr lang="es-ES" altLang="en-US" sz="3600" i="1" dirty="0" smtClean="0"/>
              <a:t>verdad</a:t>
            </a:r>
            <a:r>
              <a:rPr lang="en-US" altLang="en-US" sz="3600" i="1" dirty="0" smtClean="0"/>
              <a:t>”. </a:t>
            </a:r>
            <a:r>
              <a:rPr lang="en-US" altLang="en-US" sz="3600" dirty="0" smtClean="0"/>
              <a:t>(</a:t>
            </a:r>
            <a:r>
              <a:rPr lang="en-US" altLang="en-US" sz="3600" dirty="0" smtClean="0"/>
              <a:t>Juan 1:14)</a:t>
            </a:r>
          </a:p>
        </p:txBody>
      </p:sp>
      <p:sp>
        <p:nvSpPr>
          <p:cNvPr id="6" name="Content Placeholder 5"/>
          <p:cNvSpPr>
            <a:spLocks noGrp="1"/>
          </p:cNvSpPr>
          <p:nvPr>
            <p:ph idx="1"/>
          </p:nvPr>
        </p:nvSpPr>
        <p:spPr>
          <a:xfrm>
            <a:off x="952500" y="3275013"/>
            <a:ext cx="7924800" cy="3581400"/>
          </a:xfrm>
        </p:spPr>
        <p:txBody>
          <a:bodyPr/>
          <a:lstStyle/>
          <a:p>
            <a:pPr algn="l" rtl="0"/>
            <a:r>
              <a:rPr lang="en-US" altLang="en-US" dirty="0" smtClean="0"/>
              <a:t>Se </a:t>
            </a:r>
            <a:r>
              <a:rPr lang="en-US" altLang="en-US" dirty="0" err="1" smtClean="0"/>
              <a:t>hizo</a:t>
            </a:r>
            <a:r>
              <a:rPr lang="en-US" altLang="en-US" dirty="0" smtClean="0"/>
              <a:t> </a:t>
            </a:r>
            <a:r>
              <a:rPr lang="en-US" altLang="en-US" dirty="0" err="1" smtClean="0"/>
              <a:t>una</a:t>
            </a:r>
            <a:r>
              <a:rPr lang="en-US" altLang="en-US" dirty="0" smtClean="0"/>
              <a:t> persona </a:t>
            </a:r>
            <a:r>
              <a:rPr lang="en-US" altLang="en-US" dirty="0" err="1" smtClean="0"/>
              <a:t>física</a:t>
            </a:r>
            <a:r>
              <a:rPr lang="en-US" altLang="en-US" dirty="0" smtClean="0"/>
              <a:t>.</a:t>
            </a:r>
          </a:p>
          <a:p>
            <a:pPr algn="l" rtl="0"/>
            <a:r>
              <a:rPr lang="en-US" altLang="en-US" dirty="0" err="1" smtClean="0"/>
              <a:t>Él</a:t>
            </a:r>
            <a:r>
              <a:rPr lang="en-US" altLang="en-US" dirty="0" smtClean="0"/>
              <a:t> “</a:t>
            </a:r>
            <a:r>
              <a:rPr lang="en-US" altLang="en-US" dirty="0" err="1" smtClean="0"/>
              <a:t>tabernaculizó</a:t>
            </a:r>
            <a:r>
              <a:rPr lang="en-US" altLang="en-US" dirty="0" smtClean="0"/>
              <a:t>” </a:t>
            </a:r>
            <a:r>
              <a:rPr lang="en-US" altLang="en-US" dirty="0" smtClean="0"/>
              <a:t>entre </a:t>
            </a:r>
            <a:r>
              <a:rPr lang="en-US" altLang="en-US" dirty="0" err="1" smtClean="0"/>
              <a:t>nosotros</a:t>
            </a:r>
            <a:r>
              <a:rPr lang="en-US" altLang="en-US" dirty="0" smtClean="0"/>
              <a:t>.</a:t>
            </a:r>
          </a:p>
          <a:p>
            <a:pPr algn="l" rtl="0"/>
            <a:r>
              <a:rPr lang="en-US" altLang="en-US" dirty="0" smtClean="0"/>
              <a:t>El “</a:t>
            </a:r>
            <a:r>
              <a:rPr lang="en-US" altLang="en-US" dirty="0" err="1" smtClean="0"/>
              <a:t>unigénito</a:t>
            </a:r>
            <a:r>
              <a:rPr lang="en-US" altLang="en-US" dirty="0" smtClean="0"/>
              <a:t>” del Padre.</a:t>
            </a:r>
          </a:p>
          <a:p>
            <a:pPr algn="l" rtl="0"/>
            <a:r>
              <a:rPr lang="en-US" altLang="en-US" dirty="0" err="1" smtClean="0"/>
              <a:t>Personificó</a:t>
            </a:r>
            <a:r>
              <a:rPr lang="en-US" altLang="en-US" dirty="0" smtClean="0"/>
              <a:t> las </a:t>
            </a:r>
            <a:r>
              <a:rPr lang="en-US" altLang="en-US" dirty="0" err="1" smtClean="0"/>
              <a:t>c</a:t>
            </a:r>
            <a:r>
              <a:rPr lang="en-US" altLang="en-US" dirty="0" err="1" smtClean="0"/>
              <a:t>ualidades</a:t>
            </a:r>
            <a:r>
              <a:rPr lang="en-US" altLang="en-US" dirty="0" smtClean="0"/>
              <a:t> de </a:t>
            </a:r>
            <a:r>
              <a:rPr lang="en-US" altLang="en-US" dirty="0" smtClean="0"/>
              <a:t>Dios.</a:t>
            </a:r>
          </a:p>
        </p:txBody>
      </p:sp>
      <p:sp>
        <p:nvSpPr>
          <p:cNvPr id="1771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201B9D65-496C-4304-A6A3-7735BA8A1745}"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104</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269"/>
            <a:ext cx="9144000" cy="685800"/>
          </a:xfrm>
        </p:spPr>
        <p:txBody>
          <a:bodyPr/>
          <a:lstStyle/>
          <a:p>
            <a:pPr rtl="0"/>
            <a:r>
              <a:rPr lang="en-US" altLang="en-US" dirty="0" smtClean="0"/>
              <a:t>¿Por </a:t>
            </a:r>
            <a:r>
              <a:rPr lang="en-US" altLang="en-US" dirty="0" err="1" smtClean="0"/>
              <a:t>qué</a:t>
            </a:r>
            <a:r>
              <a:rPr lang="en-US" altLang="en-US" dirty="0" smtClean="0"/>
              <a:t>?</a:t>
            </a:r>
          </a:p>
        </p:txBody>
      </p:sp>
      <p:sp>
        <p:nvSpPr>
          <p:cNvPr id="3" name="Content Placeholder 2"/>
          <p:cNvSpPr>
            <a:spLocks noGrp="1"/>
          </p:cNvSpPr>
          <p:nvPr>
            <p:ph idx="1"/>
          </p:nvPr>
        </p:nvSpPr>
        <p:spPr>
          <a:xfrm>
            <a:off x="266700" y="4191000"/>
            <a:ext cx="8610600" cy="5181600"/>
          </a:xfrm>
        </p:spPr>
        <p:txBody>
          <a:bodyPr/>
          <a:lstStyle/>
          <a:p>
            <a:pPr algn="l" rtl="0"/>
            <a:r>
              <a:rPr lang="en-US" altLang="en-US" dirty="0" smtClean="0"/>
              <a:t>El hombre </a:t>
            </a:r>
            <a:r>
              <a:rPr lang="en-US" altLang="en-US" dirty="0" err="1" smtClean="0"/>
              <a:t>debía</a:t>
            </a:r>
            <a:r>
              <a:rPr lang="en-US" altLang="en-US" dirty="0" smtClean="0"/>
              <a:t> </a:t>
            </a:r>
            <a:r>
              <a:rPr lang="en-US" altLang="en-US" dirty="0" err="1" smtClean="0"/>
              <a:t>morir</a:t>
            </a:r>
            <a:r>
              <a:rPr lang="en-US" altLang="en-US" dirty="0" smtClean="0"/>
              <a:t> por </a:t>
            </a:r>
            <a:r>
              <a:rPr lang="en-US" altLang="en-US" dirty="0" err="1" smtClean="0"/>
              <a:t>sus</a:t>
            </a:r>
            <a:r>
              <a:rPr lang="en-US" altLang="en-US" dirty="0" smtClean="0"/>
              <a:t> </a:t>
            </a:r>
            <a:r>
              <a:rPr lang="en-US" altLang="en-US" dirty="0" err="1" smtClean="0"/>
              <a:t>pecados</a:t>
            </a:r>
            <a:r>
              <a:rPr lang="en-US" altLang="en-US" dirty="0" smtClean="0"/>
              <a:t>.</a:t>
            </a:r>
          </a:p>
          <a:p>
            <a:pPr algn="l" rtl="0"/>
            <a:r>
              <a:rPr lang="en-US" altLang="en-US" dirty="0" smtClean="0"/>
              <a:t>Si el </a:t>
            </a:r>
            <a:r>
              <a:rPr lang="en-US" altLang="en-US" dirty="0" err="1" smtClean="0"/>
              <a:t>Verbo</a:t>
            </a:r>
            <a:r>
              <a:rPr lang="en-US" altLang="en-US" dirty="0" smtClean="0"/>
              <a:t> </a:t>
            </a:r>
            <a:r>
              <a:rPr lang="en-US" altLang="en-US" dirty="0" err="1" smtClean="0"/>
              <a:t>iba</a:t>
            </a:r>
            <a:r>
              <a:rPr lang="en-US" altLang="en-US" dirty="0" smtClean="0"/>
              <a:t> a “</a:t>
            </a:r>
            <a:r>
              <a:rPr lang="en-US" altLang="en-US" dirty="0" err="1" smtClean="0"/>
              <a:t>probar</a:t>
            </a:r>
            <a:r>
              <a:rPr lang="en-US" altLang="en-US" dirty="0" smtClean="0"/>
              <a:t> la </a:t>
            </a:r>
            <a:r>
              <a:rPr lang="en-US" altLang="en-US" dirty="0" err="1" smtClean="0"/>
              <a:t>muerte</a:t>
            </a:r>
            <a:r>
              <a:rPr lang="en-US" altLang="en-US" dirty="0" smtClean="0"/>
              <a:t>”, </a:t>
            </a:r>
            <a:r>
              <a:rPr lang="en-US" altLang="en-US" dirty="0" err="1" smtClean="0"/>
              <a:t>tenía</a:t>
            </a:r>
            <a:r>
              <a:rPr lang="en-US" altLang="en-US" dirty="0" smtClean="0"/>
              <a:t> que </a:t>
            </a:r>
            <a:r>
              <a:rPr lang="en-US" altLang="en-US" dirty="0" err="1" smtClean="0"/>
              <a:t>hacerse</a:t>
            </a:r>
            <a:r>
              <a:rPr lang="en-US" altLang="en-US" dirty="0" smtClean="0"/>
              <a:t> carne.</a:t>
            </a:r>
          </a:p>
        </p:txBody>
      </p:sp>
      <p:sp>
        <p:nvSpPr>
          <p:cNvPr id="178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6AD3C785-BC98-49F2-B6EA-75E28C373D7F}"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105</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5" name="TextBox 4"/>
          <p:cNvSpPr txBox="1">
            <a:spLocks noChangeArrowheads="1"/>
          </p:cNvSpPr>
          <p:nvPr/>
        </p:nvSpPr>
        <p:spPr bwMode="auto">
          <a:xfrm>
            <a:off x="0" y="976690"/>
            <a:ext cx="9144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a:spcBef>
                <a:spcPct val="0"/>
              </a:spcBef>
              <a:buNone/>
            </a:pPr>
            <a:r>
              <a:rPr lang="en-US" altLang="en-US" sz="3300" i="1" dirty="0" smtClean="0">
                <a:solidFill>
                  <a:srgbClr val="FFFF00"/>
                </a:solidFill>
                <a:latin typeface="Arial" panose="020B0604020202020204" pitchFamily="34" charset="0"/>
                <a:cs typeface="Arial" panose="020B0604020202020204" pitchFamily="34" charset="0"/>
              </a:rPr>
              <a:t>“</a:t>
            </a:r>
            <a:r>
              <a:rPr lang="es-ES" altLang="en-US" sz="3300" i="1" dirty="0">
                <a:solidFill>
                  <a:srgbClr val="FFFF00"/>
                </a:solidFill>
                <a:latin typeface="Arial" panose="020B0604020202020204" pitchFamily="34" charset="0"/>
                <a:cs typeface="Arial" panose="020B0604020202020204" pitchFamily="34" charset="0"/>
              </a:rPr>
              <a:t>Pero vemos a Aquel que fue hecho un poco inferior a los ángeles</a:t>
            </a:r>
            <a:r>
              <a:rPr lang="es-ES" altLang="en-US" sz="3300" i="1" dirty="0" smtClean="0">
                <a:solidFill>
                  <a:srgbClr val="FFFF00"/>
                </a:solidFill>
                <a:latin typeface="Arial" panose="020B0604020202020204" pitchFamily="34" charset="0"/>
                <a:cs typeface="Arial" panose="020B0604020202020204" pitchFamily="34" charset="0"/>
              </a:rPr>
              <a:t>, es </a:t>
            </a:r>
            <a:r>
              <a:rPr lang="es-ES" altLang="en-US" sz="3300" i="1" dirty="0">
                <a:solidFill>
                  <a:srgbClr val="FFFF00"/>
                </a:solidFill>
                <a:latin typeface="Arial" panose="020B0604020202020204" pitchFamily="34" charset="0"/>
                <a:cs typeface="Arial" panose="020B0604020202020204" pitchFamily="34" charset="0"/>
              </a:rPr>
              <a:t>decir, a Jesús, </a:t>
            </a:r>
            <a:r>
              <a:rPr lang="es-ES" altLang="en-US" sz="3300" i="1" dirty="0" smtClean="0">
                <a:solidFill>
                  <a:srgbClr val="FFFF00"/>
                </a:solidFill>
                <a:latin typeface="Arial" panose="020B0604020202020204" pitchFamily="34" charset="0"/>
                <a:cs typeface="Arial" panose="020B0604020202020204" pitchFamily="34" charset="0"/>
              </a:rPr>
              <a:t/>
            </a:r>
            <a:br>
              <a:rPr lang="es-ES" altLang="en-US" sz="3300" i="1" dirty="0" smtClean="0">
                <a:solidFill>
                  <a:srgbClr val="FFFF00"/>
                </a:solidFill>
                <a:latin typeface="Arial" panose="020B0604020202020204" pitchFamily="34" charset="0"/>
                <a:cs typeface="Arial" panose="020B0604020202020204" pitchFamily="34" charset="0"/>
              </a:rPr>
            </a:br>
            <a:r>
              <a:rPr lang="es-ES" altLang="en-US" sz="3300" i="1" dirty="0" smtClean="0">
                <a:solidFill>
                  <a:srgbClr val="FFFF00"/>
                </a:solidFill>
                <a:latin typeface="Arial" panose="020B0604020202020204" pitchFamily="34" charset="0"/>
                <a:cs typeface="Arial" panose="020B0604020202020204" pitchFamily="34" charset="0"/>
              </a:rPr>
              <a:t>coronado </a:t>
            </a:r>
            <a:r>
              <a:rPr lang="es-ES" altLang="en-US" sz="3300" i="1" dirty="0">
                <a:solidFill>
                  <a:srgbClr val="FFFF00"/>
                </a:solidFill>
                <a:latin typeface="Arial" panose="020B0604020202020204" pitchFamily="34" charset="0"/>
                <a:cs typeface="Arial" panose="020B0604020202020204" pitchFamily="34" charset="0"/>
              </a:rPr>
              <a:t>de gloria y honor a causa del padecimiento de la muerte, </a:t>
            </a:r>
            <a:r>
              <a:rPr lang="es-ES" altLang="en-US" sz="3300" i="1" dirty="0" smtClean="0">
                <a:solidFill>
                  <a:srgbClr val="FFFF00"/>
                </a:solidFill>
                <a:latin typeface="Arial" panose="020B0604020202020204" pitchFamily="34" charset="0"/>
                <a:cs typeface="Arial" panose="020B0604020202020204" pitchFamily="34" charset="0"/>
              </a:rPr>
              <a:t/>
            </a:r>
            <a:br>
              <a:rPr lang="es-ES" altLang="en-US" sz="3300" i="1" dirty="0" smtClean="0">
                <a:solidFill>
                  <a:srgbClr val="FFFF00"/>
                </a:solidFill>
                <a:latin typeface="Arial" panose="020B0604020202020204" pitchFamily="34" charset="0"/>
                <a:cs typeface="Arial" panose="020B0604020202020204" pitchFamily="34" charset="0"/>
              </a:rPr>
            </a:br>
            <a:r>
              <a:rPr lang="es-ES" altLang="en-US" sz="3300" i="1" dirty="0" smtClean="0">
                <a:solidFill>
                  <a:srgbClr val="FFFF00"/>
                </a:solidFill>
                <a:latin typeface="Arial" panose="020B0604020202020204" pitchFamily="34" charset="0"/>
                <a:cs typeface="Arial" panose="020B0604020202020204" pitchFamily="34" charset="0"/>
              </a:rPr>
              <a:t>para </a:t>
            </a:r>
            <a:r>
              <a:rPr lang="es-ES" altLang="en-US" sz="3300" i="1" dirty="0">
                <a:solidFill>
                  <a:srgbClr val="FFFF00"/>
                </a:solidFill>
                <a:latin typeface="Arial" panose="020B0604020202020204" pitchFamily="34" charset="0"/>
                <a:cs typeface="Arial" panose="020B0604020202020204" pitchFamily="34" charset="0"/>
              </a:rPr>
              <a:t>que por la gracia de Dios probara </a:t>
            </a:r>
            <a:r>
              <a:rPr lang="es-ES" altLang="en-US" sz="3300" i="1" dirty="0" smtClean="0">
                <a:solidFill>
                  <a:srgbClr val="FFFF00"/>
                </a:solidFill>
                <a:latin typeface="Arial" panose="020B0604020202020204" pitchFamily="34" charset="0"/>
                <a:cs typeface="Arial" panose="020B0604020202020204" pitchFamily="34" charset="0"/>
              </a:rPr>
              <a:t/>
            </a:r>
            <a:br>
              <a:rPr lang="es-ES" altLang="en-US" sz="3300" i="1" dirty="0" smtClean="0">
                <a:solidFill>
                  <a:srgbClr val="FFFF00"/>
                </a:solidFill>
                <a:latin typeface="Arial" panose="020B0604020202020204" pitchFamily="34" charset="0"/>
                <a:cs typeface="Arial" panose="020B0604020202020204" pitchFamily="34" charset="0"/>
              </a:rPr>
            </a:br>
            <a:r>
              <a:rPr lang="es-ES" altLang="en-US" sz="3300" i="1" dirty="0" smtClean="0">
                <a:solidFill>
                  <a:srgbClr val="FFFF00"/>
                </a:solidFill>
                <a:latin typeface="Arial" panose="020B0604020202020204" pitchFamily="34" charset="0"/>
                <a:cs typeface="Arial" panose="020B0604020202020204" pitchFamily="34" charset="0"/>
              </a:rPr>
              <a:t>la </a:t>
            </a:r>
            <a:r>
              <a:rPr lang="es-ES" altLang="en-US" sz="3300" i="1" dirty="0">
                <a:solidFill>
                  <a:srgbClr val="FFFF00"/>
                </a:solidFill>
                <a:latin typeface="Arial" panose="020B0604020202020204" pitchFamily="34" charset="0"/>
                <a:cs typeface="Arial" panose="020B0604020202020204" pitchFamily="34" charset="0"/>
              </a:rPr>
              <a:t>muerte por </a:t>
            </a:r>
            <a:r>
              <a:rPr lang="es-ES" altLang="en-US" sz="3300" i="1" dirty="0" smtClean="0">
                <a:solidFill>
                  <a:srgbClr val="FFFF00"/>
                </a:solidFill>
                <a:latin typeface="Arial" panose="020B0604020202020204" pitchFamily="34" charset="0"/>
                <a:cs typeface="Arial" panose="020B0604020202020204" pitchFamily="34" charset="0"/>
              </a:rPr>
              <a:t>todos</a:t>
            </a:r>
            <a:r>
              <a:rPr lang="en-US" altLang="en-US" sz="3300" i="1" dirty="0" smtClean="0">
                <a:solidFill>
                  <a:srgbClr val="FFFF00"/>
                </a:solidFill>
                <a:latin typeface="Arial" panose="020B0604020202020204" pitchFamily="34" charset="0"/>
                <a:cs typeface="Arial" panose="020B0604020202020204" pitchFamily="34" charset="0"/>
              </a:rPr>
              <a:t>” </a:t>
            </a:r>
            <a:r>
              <a:rPr lang="en-US" altLang="en-US" sz="3300" i="1" dirty="0">
                <a:solidFill>
                  <a:srgbClr val="FFFF00"/>
                </a:solidFill>
                <a:latin typeface="Arial" panose="020B0604020202020204" pitchFamily="34" charset="0"/>
                <a:cs typeface="Arial" panose="020B0604020202020204" pitchFamily="34" charset="0"/>
              </a:rPr>
              <a:t>(</a:t>
            </a:r>
            <a:r>
              <a:rPr lang="en-US" altLang="en-US" sz="3300" i="1" dirty="0" err="1">
                <a:solidFill>
                  <a:srgbClr val="FFFF00"/>
                </a:solidFill>
                <a:latin typeface="Arial" panose="020B0604020202020204" pitchFamily="34" charset="0"/>
                <a:cs typeface="Arial" panose="020B0604020202020204" pitchFamily="34" charset="0"/>
              </a:rPr>
              <a:t>Hebreos</a:t>
            </a:r>
            <a:r>
              <a:rPr lang="en-US" altLang="en-US" sz="3300" i="1" dirty="0">
                <a:solidFill>
                  <a:srgbClr val="FFFF00"/>
                </a:solidFill>
                <a:latin typeface="Arial" panose="020B0604020202020204" pitchFamily="34" charset="0"/>
                <a:cs typeface="Arial" panose="020B0604020202020204" pitchFamily="34" charset="0"/>
              </a:rPr>
              <a:t> 2:9)</a:t>
            </a:r>
          </a:p>
        </p:txBody>
      </p:sp>
      <p:cxnSp>
        <p:nvCxnSpPr>
          <p:cNvPr id="7" name="Straight Connector 6"/>
          <p:cNvCxnSpPr>
            <a:cxnSpLocks noChangeShapeType="1"/>
          </p:cNvCxnSpPr>
          <p:nvPr/>
        </p:nvCxnSpPr>
        <p:spPr bwMode="auto">
          <a:xfrm>
            <a:off x="777875" y="2514600"/>
            <a:ext cx="74676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p:cNvCxnSpPr>
          <p:nvPr/>
        </p:nvCxnSpPr>
        <p:spPr bwMode="auto">
          <a:xfrm>
            <a:off x="2057400" y="3048000"/>
            <a:ext cx="47244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a:off x="685800" y="3581400"/>
            <a:ext cx="7467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1" name="Straight Connector 10"/>
          <p:cNvCxnSpPr>
            <a:cxnSpLocks/>
          </p:cNvCxnSpPr>
          <p:nvPr/>
        </p:nvCxnSpPr>
        <p:spPr bwMode="auto">
          <a:xfrm>
            <a:off x="914400" y="4038600"/>
            <a:ext cx="4225925"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nodeType="afterGroup">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2514600"/>
          </a:xfrm>
        </p:spPr>
        <p:txBody>
          <a:bodyPr/>
          <a:lstStyle/>
          <a:p>
            <a:r>
              <a:rPr lang="en-US" altLang="en-US" sz="3200" i="1" dirty="0" smtClean="0"/>
              <a:t>“</a:t>
            </a:r>
            <a:r>
              <a:rPr lang="es-ES" altLang="en-US" sz="3200" i="1" dirty="0"/>
              <a:t>Por tanto, tenía que ser hecho semejante a Sus hermanos en todo, a fin de que llegara a ser un sumo sacerdote misericordioso y fiel en las cosas que a Dios atañen, para hacer propiciación por los pecados del pueblo. </a:t>
            </a:r>
            <a:r>
              <a:rPr lang="es-ES" altLang="en-US" sz="3200" i="1" dirty="0" smtClean="0"/>
              <a:t>18</a:t>
            </a:r>
            <a:r>
              <a:rPr lang="es-ES" altLang="en-US" sz="3200" i="1" dirty="0"/>
              <a:t>  Pues por cuanto Él mismo fue tentado en el sufrimiento, es poderoso para socorrer a los que son </a:t>
            </a:r>
            <a:r>
              <a:rPr lang="es-ES" altLang="en-US" sz="3200" i="1" dirty="0" smtClean="0"/>
              <a:t>tentados</a:t>
            </a:r>
            <a:r>
              <a:rPr lang="en-US" altLang="en-US" sz="3200" i="1" dirty="0" smtClean="0"/>
              <a:t>”. </a:t>
            </a:r>
            <a:r>
              <a:rPr lang="en-US" altLang="en-US" sz="3200" dirty="0" smtClean="0"/>
              <a:t>(</a:t>
            </a:r>
            <a:r>
              <a:rPr lang="en-US" altLang="en-US" sz="3200" dirty="0" err="1" smtClean="0"/>
              <a:t>Hebreos</a:t>
            </a:r>
            <a:r>
              <a:rPr lang="en-US" altLang="en-US" sz="3200" dirty="0" smtClean="0"/>
              <a:t> 2:17-18)</a:t>
            </a:r>
            <a:endParaRPr lang="en-US" altLang="en-US" sz="3200" i="1" dirty="0" smtClean="0"/>
          </a:p>
        </p:txBody>
      </p:sp>
      <p:sp>
        <p:nvSpPr>
          <p:cNvPr id="3" name="Content Placeholder 2"/>
          <p:cNvSpPr>
            <a:spLocks noGrp="1"/>
          </p:cNvSpPr>
          <p:nvPr>
            <p:ph idx="1"/>
          </p:nvPr>
        </p:nvSpPr>
        <p:spPr>
          <a:xfrm>
            <a:off x="266700" y="3810000"/>
            <a:ext cx="8610600" cy="5181600"/>
          </a:xfrm>
        </p:spPr>
        <p:txBody>
          <a:bodyPr/>
          <a:lstStyle/>
          <a:p>
            <a:pPr algn="l" rtl="0"/>
            <a:r>
              <a:rPr lang="en-US" altLang="en-US" dirty="0" smtClean="0"/>
              <a:t>Para </a:t>
            </a:r>
            <a:r>
              <a:rPr lang="en-US" altLang="en-US" dirty="0" err="1" smtClean="0"/>
              <a:t>ser</a:t>
            </a:r>
            <a:r>
              <a:rPr lang="en-US" altLang="en-US" dirty="0" smtClean="0"/>
              <a:t> </a:t>
            </a:r>
            <a:r>
              <a:rPr lang="en-US" altLang="en-US" dirty="0" err="1" smtClean="0"/>
              <a:t>semejante</a:t>
            </a:r>
            <a:r>
              <a:rPr lang="en-US" altLang="en-US" dirty="0" smtClean="0"/>
              <a:t> a </a:t>
            </a:r>
            <a:r>
              <a:rPr lang="en-US" altLang="en-US" dirty="0" err="1" smtClean="0"/>
              <a:t>sus</a:t>
            </a:r>
            <a:r>
              <a:rPr lang="en-US" altLang="en-US" dirty="0" smtClean="0"/>
              <a:t> </a:t>
            </a:r>
            <a:r>
              <a:rPr lang="en-US" altLang="en-US" dirty="0" err="1" smtClean="0"/>
              <a:t>hermanos</a:t>
            </a:r>
            <a:endParaRPr lang="en-US" altLang="en-US" dirty="0" smtClean="0"/>
          </a:p>
          <a:p>
            <a:pPr algn="l" rtl="0"/>
            <a:r>
              <a:rPr lang="en-US" altLang="en-US" dirty="0" smtClean="0"/>
              <a:t>Para </a:t>
            </a:r>
            <a:r>
              <a:rPr lang="en-US" altLang="en-US" dirty="0" err="1" smtClean="0"/>
              <a:t>se</a:t>
            </a:r>
            <a:r>
              <a:rPr lang="en-US" altLang="en-US" dirty="0" err="1" smtClean="0"/>
              <a:t>r</a:t>
            </a:r>
            <a:r>
              <a:rPr lang="en-US" altLang="en-US" dirty="0" smtClean="0"/>
              <a:t> </a:t>
            </a:r>
            <a:r>
              <a:rPr lang="en-US" altLang="en-US" dirty="0" smtClean="0"/>
              <a:t>un sumo </a:t>
            </a:r>
            <a:r>
              <a:rPr lang="en-US" altLang="en-US" dirty="0" err="1" smtClean="0"/>
              <a:t>sacerdote</a:t>
            </a:r>
            <a:r>
              <a:rPr lang="en-US" altLang="en-US" dirty="0" smtClean="0"/>
              <a:t> </a:t>
            </a:r>
            <a:r>
              <a:rPr lang="en-US" altLang="en-US" dirty="0" err="1" smtClean="0"/>
              <a:t>misericordioso</a:t>
            </a:r>
            <a:r>
              <a:rPr lang="en-US" altLang="en-US" dirty="0" smtClean="0"/>
              <a:t> y </a:t>
            </a:r>
            <a:r>
              <a:rPr lang="en-US" altLang="en-US" dirty="0" err="1" smtClean="0"/>
              <a:t>fiel</a:t>
            </a:r>
            <a:endParaRPr lang="en-US" altLang="en-US" dirty="0" smtClean="0"/>
          </a:p>
          <a:p>
            <a:pPr algn="l" rtl="0"/>
            <a:r>
              <a:rPr lang="en-US" altLang="en-US" dirty="0" smtClean="0"/>
              <a:t>Para </a:t>
            </a:r>
            <a:r>
              <a:rPr lang="en-US" altLang="en-US" dirty="0" err="1" smtClean="0"/>
              <a:t>sufrir</a:t>
            </a:r>
            <a:r>
              <a:rPr lang="en-US" altLang="en-US" dirty="0" smtClean="0"/>
              <a:t> </a:t>
            </a:r>
            <a:r>
              <a:rPr lang="en-US" altLang="en-US" dirty="0" smtClean="0"/>
              <a:t>la </a:t>
            </a:r>
            <a:r>
              <a:rPr lang="en-US" altLang="en-US" dirty="0" err="1" smtClean="0"/>
              <a:t>tentación</a:t>
            </a:r>
            <a:r>
              <a:rPr lang="en-US" altLang="en-US" dirty="0" smtClean="0"/>
              <a:t> para </a:t>
            </a:r>
            <a:r>
              <a:rPr lang="en-US" altLang="en-US" dirty="0" err="1" smtClean="0"/>
              <a:t>poder</a:t>
            </a:r>
            <a:r>
              <a:rPr lang="en-US" altLang="en-US" dirty="0" smtClean="0"/>
              <a:t> </a:t>
            </a:r>
            <a:r>
              <a:rPr lang="en-US" altLang="en-US" dirty="0" err="1" smtClean="0"/>
              <a:t>ayudar</a:t>
            </a:r>
            <a:r>
              <a:rPr lang="en-US" altLang="en-US" dirty="0" smtClean="0"/>
              <a:t> a los que son </a:t>
            </a:r>
            <a:r>
              <a:rPr lang="en-US" altLang="en-US" dirty="0" err="1" smtClean="0"/>
              <a:t>tentados</a:t>
            </a:r>
            <a:r>
              <a:rPr lang="en-US" altLang="en-US" dirty="0" smtClean="0"/>
              <a:t>.</a:t>
            </a:r>
          </a:p>
        </p:txBody>
      </p:sp>
      <p:sp>
        <p:nvSpPr>
          <p:cNvPr id="179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C6469B6-3FF6-4560-AE8D-D300A22526CF}"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106</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1013"/>
            <a:ext cx="9144000" cy="1752600"/>
          </a:xfrm>
        </p:spPr>
        <p:txBody>
          <a:bodyPr/>
          <a:lstStyle/>
          <a:p>
            <a:r>
              <a:rPr lang="es-ES" altLang="en-US" sz="3600" i="1" dirty="0"/>
              <a:t> «HE AQUÍ, LA VIRGEN CONCEBIRÁ Y DARÁ A LUZ UN HIJO, Y LE PONDRÁN POR NOMBRE EMMANUEL», que traducido significa: «DIOS CON NOSOTROS». </a:t>
            </a:r>
            <a:r>
              <a:rPr lang="es-ES" altLang="en-US" sz="3600" dirty="0" smtClean="0"/>
              <a:t>(</a:t>
            </a:r>
            <a:r>
              <a:rPr lang="en-US" altLang="en-US" sz="3600" dirty="0" smtClean="0"/>
              <a:t>Mat </a:t>
            </a:r>
            <a:r>
              <a:rPr lang="en-US" altLang="en-US" sz="3600" dirty="0" smtClean="0"/>
              <a:t>1:23 </a:t>
            </a:r>
            <a:r>
              <a:rPr lang="en-US" altLang="en-US" sz="3600" dirty="0" err="1" smtClean="0"/>
              <a:t>citando</a:t>
            </a:r>
            <a:r>
              <a:rPr lang="en-US" altLang="en-US" sz="3600" dirty="0" smtClean="0"/>
              <a:t> </a:t>
            </a:r>
            <a:r>
              <a:rPr lang="en-US" altLang="en-US" sz="3600" dirty="0" smtClean="0"/>
              <a:t>Is </a:t>
            </a:r>
            <a:r>
              <a:rPr lang="en-US" altLang="en-US" sz="3600" dirty="0" smtClean="0"/>
              <a:t>7:14)</a:t>
            </a:r>
            <a:endParaRPr lang="en-US" altLang="en-US" sz="3600" i="1" dirty="0" smtClean="0"/>
          </a:p>
        </p:txBody>
      </p:sp>
      <p:sp>
        <p:nvSpPr>
          <p:cNvPr id="3" name="Content Placeholder 2"/>
          <p:cNvSpPr>
            <a:spLocks noGrp="1"/>
          </p:cNvSpPr>
          <p:nvPr>
            <p:ph idx="1"/>
          </p:nvPr>
        </p:nvSpPr>
        <p:spPr>
          <a:xfrm>
            <a:off x="533400" y="3886200"/>
            <a:ext cx="8610600" cy="3352800"/>
          </a:xfrm>
        </p:spPr>
        <p:txBody>
          <a:bodyPr/>
          <a:lstStyle/>
          <a:p>
            <a:pPr algn="l" rtl="0"/>
            <a:r>
              <a:rPr lang="en-US" altLang="en-US" dirty="0" smtClean="0"/>
              <a:t>Una </a:t>
            </a:r>
            <a:r>
              <a:rPr lang="en-US" altLang="en-US" dirty="0" err="1" smtClean="0"/>
              <a:t>virgen</a:t>
            </a:r>
            <a:r>
              <a:rPr lang="en-US" altLang="en-US" dirty="0" smtClean="0"/>
              <a:t> </a:t>
            </a:r>
            <a:r>
              <a:rPr lang="en-US" altLang="en-US" dirty="0" err="1" smtClean="0"/>
              <a:t>dio</a:t>
            </a:r>
            <a:r>
              <a:rPr lang="en-US" altLang="en-US" dirty="0" smtClean="0"/>
              <a:t> a luz un </a:t>
            </a:r>
            <a:r>
              <a:rPr lang="en-US" altLang="en-US" dirty="0" err="1" smtClean="0"/>
              <a:t>niño</a:t>
            </a:r>
            <a:r>
              <a:rPr lang="en-US" altLang="en-US" dirty="0" smtClean="0"/>
              <a:t> por </a:t>
            </a:r>
            <a:r>
              <a:rPr lang="en-US" altLang="en-US" dirty="0" err="1" smtClean="0"/>
              <a:t>obra</a:t>
            </a:r>
            <a:r>
              <a:rPr lang="en-US" altLang="en-US" dirty="0" smtClean="0"/>
              <a:t> del </a:t>
            </a:r>
            <a:r>
              <a:rPr lang="en-US" altLang="en-US" dirty="0" err="1" smtClean="0"/>
              <a:t>Espíritu</a:t>
            </a:r>
            <a:r>
              <a:rPr lang="en-US" altLang="en-US" dirty="0" smtClean="0"/>
              <a:t> Santo.</a:t>
            </a:r>
          </a:p>
          <a:p>
            <a:pPr algn="l" rtl="0"/>
            <a:r>
              <a:rPr lang="en-US" altLang="en-US" dirty="0" smtClean="0"/>
              <a:t>Por lo tanto, </a:t>
            </a:r>
            <a:r>
              <a:rPr lang="en-US" altLang="en-US" dirty="0" err="1" smtClean="0"/>
              <a:t>Él</a:t>
            </a:r>
            <a:r>
              <a:rPr lang="en-US" altLang="en-US" dirty="0" smtClean="0"/>
              <a:t> era el </a:t>
            </a:r>
            <a:r>
              <a:rPr lang="en-US" altLang="en-US" dirty="0" err="1" smtClean="0"/>
              <a:t>Hijo</a:t>
            </a:r>
            <a:r>
              <a:rPr lang="en-US" altLang="en-US" dirty="0" smtClean="0"/>
              <a:t> de Dios.</a:t>
            </a:r>
          </a:p>
          <a:p>
            <a:pPr algn="l" rtl="0"/>
            <a:r>
              <a:rPr lang="en-US" altLang="en-US" dirty="0" smtClean="0"/>
              <a:t>Emmanuel = “Dios con </a:t>
            </a:r>
            <a:r>
              <a:rPr lang="en-US" altLang="en-US" dirty="0" err="1" smtClean="0"/>
              <a:t>nosotros</a:t>
            </a:r>
            <a:r>
              <a:rPr lang="en-US" altLang="en-US" dirty="0" smtClean="0"/>
              <a:t>”.</a:t>
            </a:r>
          </a:p>
        </p:txBody>
      </p:sp>
      <p:sp>
        <p:nvSpPr>
          <p:cNvPr id="180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3807A9E3-CF3F-4A77-B754-4B02F4520B48}"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107</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6" name="TextBox 5"/>
          <p:cNvSpPr txBox="1">
            <a:spLocks noChangeArrowheads="1"/>
          </p:cNvSpPr>
          <p:nvPr/>
        </p:nvSpPr>
        <p:spPr bwMode="auto">
          <a:xfrm>
            <a:off x="3238500" y="598985"/>
            <a:ext cx="2667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4400" dirty="0">
                <a:solidFill>
                  <a:srgbClr val="FFFF00"/>
                </a:solidFill>
                <a:latin typeface="Arial" panose="020B0604020202020204" pitchFamily="34" charset="0"/>
                <a:cs typeface="Arial" panose="020B0604020202020204" pitchFamily="34" charset="0"/>
              </a:rPr>
              <a:t>¿</a:t>
            </a:r>
            <a:r>
              <a:rPr lang="en-US" altLang="en-US" sz="4400" dirty="0" err="1">
                <a:solidFill>
                  <a:srgbClr val="FFFF00"/>
                </a:solidFill>
                <a:latin typeface="Arial" panose="020B0604020202020204" pitchFamily="34" charset="0"/>
                <a:cs typeface="Arial" panose="020B0604020202020204" pitchFamily="34" charset="0"/>
              </a:rPr>
              <a:t>Cómo</a:t>
            </a:r>
            <a:r>
              <a:rPr lang="en-US" altLang="en-US" sz="4400" dirty="0">
                <a:solidFill>
                  <a:srgbClr val="FFFF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0" y="0"/>
            <a:ext cx="9144000" cy="4191000"/>
          </a:xfrm>
        </p:spPr>
        <p:txBody>
          <a:bodyPr/>
          <a:lstStyle/>
          <a:p>
            <a:r>
              <a:rPr lang="es-ES" altLang="en-US" sz="3600" i="1" dirty="0"/>
              <a:t>Y aconteció que cuando todo el pueblo era bautizado, Jesús también fue bautizado; y mientras Él oraba, el cielo se abrió, </a:t>
            </a:r>
            <a:r>
              <a:rPr lang="es-ES" altLang="en-US" sz="3600" i="1" dirty="0" smtClean="0"/>
              <a:t>22</a:t>
            </a:r>
            <a:r>
              <a:rPr lang="es-ES" altLang="en-US" sz="3600" i="1" dirty="0"/>
              <a:t>  y el Espíritu Santo descendió sobre Él en forma corporal, como una paloma, y vino una voz del cielo, que decía: «Tú eres Mi Hijo amado, en Ti me he complacido». </a:t>
            </a:r>
            <a:r>
              <a:rPr lang="en-US" altLang="en-US" sz="3600" dirty="0" smtClean="0"/>
              <a:t>(Luc </a:t>
            </a:r>
            <a:r>
              <a:rPr lang="en-US" altLang="en-US" sz="3600" dirty="0" smtClean="0"/>
              <a:t>3:21-22)</a:t>
            </a:r>
            <a:endParaRPr lang="en-US" altLang="en-US" sz="3600" i="1" dirty="0" smtClean="0"/>
          </a:p>
        </p:txBody>
      </p:sp>
      <p:sp>
        <p:nvSpPr>
          <p:cNvPr id="3" name="Content Placeholder 2">
            <a:extLst>
              <a:ext uri="{FF2B5EF4-FFF2-40B4-BE49-F238E27FC236}">
                <a16:creationId xmlns:a16="http://schemas.microsoft.com/office/drawing/2014/main" xmlns="" id="{A25C12F7-0875-477E-BEA1-AFF01EDE4D11}"/>
              </a:ext>
            </a:extLst>
          </p:cNvPr>
          <p:cNvSpPr>
            <a:spLocks noGrp="1"/>
          </p:cNvSpPr>
          <p:nvPr>
            <p:ph idx="1"/>
          </p:nvPr>
        </p:nvSpPr>
        <p:spPr>
          <a:xfrm>
            <a:off x="228600" y="4343400"/>
            <a:ext cx="8610600" cy="2209800"/>
          </a:xfrm>
        </p:spPr>
        <p:txBody>
          <a:bodyPr>
            <a:normAutofit lnSpcReduction="10000"/>
          </a:bodyPr>
          <a:lstStyle/>
          <a:p>
            <a:pPr algn="l" rtl="0">
              <a:defRPr/>
            </a:pPr>
            <a:r>
              <a:rPr lang="en-US" dirty="0"/>
              <a:t>Tres personas claramente representadas.</a:t>
            </a:r>
          </a:p>
          <a:p>
            <a:pPr algn="l" rtl="0">
              <a:defRPr/>
            </a:pPr>
            <a:r>
              <a:rPr lang="en-US" dirty="0"/>
              <a:t>Dios declara que Jesús es:</a:t>
            </a:r>
          </a:p>
          <a:p>
            <a:pPr lvl="1" algn="l" rtl="0">
              <a:defRPr/>
            </a:pPr>
            <a:r>
              <a:rPr lang="en-US" dirty="0"/>
              <a:t>Su </a:t>
            </a:r>
            <a:r>
              <a:rPr lang="en-US" dirty="0" err="1" smtClean="0"/>
              <a:t>Hijo</a:t>
            </a:r>
            <a:endParaRPr lang="en-US" dirty="0"/>
          </a:p>
          <a:p>
            <a:pPr lvl="1" algn="l" rtl="0">
              <a:defRPr/>
            </a:pPr>
            <a:r>
              <a:rPr lang="en-US" dirty="0" err="1" smtClean="0"/>
              <a:t>Complace</a:t>
            </a:r>
            <a:r>
              <a:rPr lang="en-US" dirty="0" smtClean="0"/>
              <a:t> - </a:t>
            </a:r>
            <a:r>
              <a:rPr lang="en-US" dirty="0"/>
              <a:t>Aprobado</a:t>
            </a:r>
          </a:p>
        </p:txBody>
      </p:sp>
      <p:sp>
        <p:nvSpPr>
          <p:cNvPr id="181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C81383C-E299-4DC5-9752-B56F2B60CD9E}"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108</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5" name="Oval 4"/>
          <p:cNvSpPr>
            <a:spLocks noChangeArrowheads="1"/>
          </p:cNvSpPr>
          <p:nvPr/>
        </p:nvSpPr>
        <p:spPr bwMode="auto">
          <a:xfrm>
            <a:off x="2514600" y="685800"/>
            <a:ext cx="1371600" cy="533400"/>
          </a:xfrm>
          <a:prstGeom prst="ellipse">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eaLnBrk="1" hangingPunct="1">
              <a:spcBef>
                <a:spcPct val="0"/>
              </a:spcBef>
              <a:buFontTx/>
              <a:buNone/>
            </a:pPr>
            <a:endParaRPr lang="en-US" altLang="en-US" sz="2400">
              <a:solidFill>
                <a:schemeClr val="tx1"/>
              </a:solidFill>
              <a:latin typeface="Arial" panose="020B0604020202020204" pitchFamily="34" charset="0"/>
              <a:cs typeface="Arial" panose="020B0604020202020204" pitchFamily="34" charset="0"/>
            </a:endParaRPr>
          </a:p>
        </p:txBody>
      </p:sp>
      <p:sp>
        <p:nvSpPr>
          <p:cNvPr id="6" name="Oval 5"/>
          <p:cNvSpPr>
            <a:spLocks noChangeArrowheads="1"/>
          </p:cNvSpPr>
          <p:nvPr/>
        </p:nvSpPr>
        <p:spPr bwMode="auto">
          <a:xfrm>
            <a:off x="0" y="1752600"/>
            <a:ext cx="3276600" cy="609600"/>
          </a:xfrm>
          <a:prstGeom prst="ellipse">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eaLnBrk="1" hangingPunct="1">
              <a:spcBef>
                <a:spcPct val="0"/>
              </a:spcBef>
              <a:buFontTx/>
              <a:buNone/>
            </a:pPr>
            <a:r>
              <a:rPr lang="en-US" altLang="en-US" sz="2400">
                <a:solidFill>
                  <a:schemeClr val="tx1"/>
                </a:solidFill>
                <a:latin typeface="Arial" panose="020B0604020202020204" pitchFamily="34" charset="0"/>
                <a:cs typeface="Arial" panose="020B0604020202020204" pitchFamily="34" charset="0"/>
              </a:rPr>
              <a:t>C</a:t>
            </a:r>
          </a:p>
        </p:txBody>
      </p:sp>
      <p:sp>
        <p:nvSpPr>
          <p:cNvPr id="7" name="Oval 6"/>
          <p:cNvSpPr>
            <a:spLocks noChangeArrowheads="1"/>
          </p:cNvSpPr>
          <p:nvPr/>
        </p:nvSpPr>
        <p:spPr bwMode="auto">
          <a:xfrm>
            <a:off x="6705600" y="2354263"/>
            <a:ext cx="1752600" cy="533400"/>
          </a:xfrm>
          <a:prstGeom prst="ellipse">
            <a:avLst/>
          </a:prstGeom>
          <a:noFill/>
          <a:ln w="381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eaLnBrk="1" hangingPunct="1">
              <a:spcBef>
                <a:spcPct val="0"/>
              </a:spcBef>
              <a:buFontTx/>
              <a:buNone/>
            </a:pPr>
            <a:endParaRPr lang="en-US" altLang="en-US" sz="240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0" y="1219200"/>
            <a:ext cx="9144000" cy="685800"/>
          </a:xfrm>
        </p:spPr>
        <p:txBody>
          <a:bodyPr/>
          <a:lstStyle/>
          <a:p>
            <a:r>
              <a:rPr lang="en-US" altLang="en-US" sz="3600" i="1" dirty="0" smtClean="0"/>
              <a:t>“</a:t>
            </a:r>
            <a:r>
              <a:rPr lang="es-ES" altLang="en-US" sz="3600" i="1" dirty="0"/>
              <a:t>Porque no tenemos un Sumo Sacerdote que no pueda compadecerse de nuestras flaquezas, sino Uno que ha sido tentado en todo como nosotros, pero sin </a:t>
            </a:r>
            <a:r>
              <a:rPr lang="es-ES" altLang="en-US" sz="3600" i="1" dirty="0" smtClean="0"/>
              <a:t>pecado</a:t>
            </a:r>
            <a:r>
              <a:rPr lang="en-US" altLang="en-US" sz="3600" i="1" dirty="0" smtClean="0"/>
              <a:t>”. </a:t>
            </a:r>
            <a:r>
              <a:rPr lang="en-US" altLang="en-US" sz="3600" dirty="0" err="1" smtClean="0"/>
              <a:t>Hebreos</a:t>
            </a:r>
            <a:r>
              <a:rPr lang="en-US" altLang="en-US" sz="3600" dirty="0" smtClean="0"/>
              <a:t> </a:t>
            </a:r>
            <a:r>
              <a:rPr lang="en-US" altLang="en-US" sz="3600" dirty="0" smtClean="0"/>
              <a:t>4:15</a:t>
            </a:r>
          </a:p>
        </p:txBody>
      </p:sp>
      <p:sp>
        <p:nvSpPr>
          <p:cNvPr id="3" name="Content Placeholder 2"/>
          <p:cNvSpPr>
            <a:spLocks noGrp="1"/>
          </p:cNvSpPr>
          <p:nvPr>
            <p:ph idx="1"/>
          </p:nvPr>
        </p:nvSpPr>
        <p:spPr>
          <a:xfrm>
            <a:off x="228600" y="2971800"/>
            <a:ext cx="8610600" cy="3124200"/>
          </a:xfrm>
        </p:spPr>
        <p:txBody>
          <a:bodyPr/>
          <a:lstStyle/>
          <a:p>
            <a:pPr algn="l" rtl="0"/>
            <a:r>
              <a:rPr lang="en-US" altLang="en-US" dirty="0" err="1" smtClean="0"/>
              <a:t>Siendo</a:t>
            </a:r>
            <a:r>
              <a:rPr lang="en-US" altLang="en-US" dirty="0" smtClean="0"/>
              <a:t> carne </a:t>
            </a:r>
            <a:r>
              <a:rPr lang="en-US" altLang="en-US" dirty="0" err="1" smtClean="0"/>
              <a:t>Él</a:t>
            </a:r>
            <a:r>
              <a:rPr lang="en-US" altLang="en-US" dirty="0" smtClean="0"/>
              <a:t> </a:t>
            </a:r>
            <a:r>
              <a:rPr lang="en-US" altLang="en-US" dirty="0" err="1" smtClean="0"/>
              <a:t>puede</a:t>
            </a:r>
            <a:r>
              <a:rPr lang="en-US" altLang="en-US" dirty="0" smtClean="0"/>
              <a:t> </a:t>
            </a:r>
            <a:r>
              <a:rPr lang="en-US" altLang="en-US" dirty="0" err="1" smtClean="0"/>
              <a:t>compadecerse</a:t>
            </a:r>
            <a:r>
              <a:rPr lang="en-US" altLang="en-US" dirty="0" smtClean="0"/>
              <a:t> de </a:t>
            </a:r>
            <a:r>
              <a:rPr lang="en-US" altLang="en-US" dirty="0" err="1" smtClean="0"/>
              <a:t>nuestras</a:t>
            </a:r>
            <a:r>
              <a:rPr lang="en-US" altLang="en-US" dirty="0" smtClean="0"/>
              <a:t> </a:t>
            </a:r>
            <a:r>
              <a:rPr lang="en-US" altLang="en-US" dirty="0" err="1" smtClean="0"/>
              <a:t>debilidades</a:t>
            </a:r>
            <a:r>
              <a:rPr lang="en-US" altLang="en-US" dirty="0" smtClean="0"/>
              <a:t>.</a:t>
            </a:r>
          </a:p>
          <a:p>
            <a:pPr algn="l" rtl="0"/>
            <a:r>
              <a:rPr lang="en-US" altLang="en-US" dirty="0" err="1" smtClean="0"/>
              <a:t>Fue</a:t>
            </a:r>
            <a:r>
              <a:rPr lang="en-US" altLang="en-US" dirty="0" smtClean="0"/>
              <a:t> </a:t>
            </a:r>
            <a:r>
              <a:rPr lang="en-US" altLang="en-US" dirty="0" err="1" smtClean="0"/>
              <a:t>tentado</a:t>
            </a:r>
            <a:r>
              <a:rPr lang="en-US" altLang="en-US" dirty="0" smtClean="0"/>
              <a:t> </a:t>
            </a:r>
            <a:r>
              <a:rPr lang="en-US" altLang="en-US" dirty="0" err="1" smtClean="0"/>
              <a:t>en</a:t>
            </a:r>
            <a:r>
              <a:rPr lang="en-US" altLang="en-US" dirty="0" smtClean="0"/>
              <a:t> </a:t>
            </a:r>
            <a:r>
              <a:rPr lang="en-US" altLang="en-US" dirty="0" err="1" smtClean="0"/>
              <a:t>todo</a:t>
            </a:r>
            <a:r>
              <a:rPr lang="en-US" altLang="en-US" dirty="0" smtClean="0"/>
              <a:t> </a:t>
            </a:r>
            <a:r>
              <a:rPr lang="en-US" altLang="en-US" dirty="0" err="1" smtClean="0"/>
              <a:t>como</a:t>
            </a:r>
            <a:r>
              <a:rPr lang="en-US" altLang="en-US" dirty="0" smtClean="0"/>
              <a:t> </a:t>
            </a:r>
            <a:r>
              <a:rPr lang="en-US" altLang="en-US" dirty="0" err="1" smtClean="0"/>
              <a:t>nosotros</a:t>
            </a:r>
            <a:r>
              <a:rPr lang="en-US" altLang="en-US" dirty="0" smtClean="0"/>
              <a:t>.</a:t>
            </a:r>
          </a:p>
          <a:p>
            <a:pPr algn="l" rtl="0"/>
            <a:r>
              <a:rPr lang="en-US" altLang="en-US" dirty="0" err="1" smtClean="0"/>
              <a:t>Él</a:t>
            </a:r>
            <a:r>
              <a:rPr lang="en-US" altLang="en-US" dirty="0" smtClean="0"/>
              <a:t> </a:t>
            </a:r>
            <a:r>
              <a:rPr lang="en-US" altLang="en-US" dirty="0" smtClean="0"/>
              <a:t>era </a:t>
            </a:r>
            <a:r>
              <a:rPr lang="en-US" altLang="en-US" dirty="0" smtClean="0"/>
              <a:t>sin </a:t>
            </a:r>
            <a:r>
              <a:rPr lang="en-US" altLang="en-US" dirty="0" err="1" smtClean="0"/>
              <a:t>pecado</a:t>
            </a:r>
            <a:r>
              <a:rPr lang="en-US" altLang="en-US" dirty="0" smtClean="0"/>
              <a:t>.</a:t>
            </a:r>
          </a:p>
        </p:txBody>
      </p:sp>
      <p:sp>
        <p:nvSpPr>
          <p:cNvPr id="182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C784A389-0D44-40BA-BC75-B5BE83210915}"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109</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971800"/>
            <a:ext cx="7772400" cy="1362075"/>
          </a:xfrm>
        </p:spPr>
        <p:txBody>
          <a:bodyPr/>
          <a:lstStyle/>
          <a:p>
            <a:pPr algn="l" rtl="0">
              <a:defRPr/>
            </a:pPr>
            <a:r>
              <a:rPr lang="en-US" dirty="0" smtClean="0"/>
              <a:t>B.5. Doctrinas ESENCIALES</a:t>
            </a:r>
            <a:endParaRPr lang="en-US" dirty="0"/>
          </a:p>
        </p:txBody>
      </p:sp>
      <p:sp>
        <p:nvSpPr>
          <p:cNvPr id="757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F6C0797-ACD4-4427-86AC-B66012CFD66E}"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11</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0" y="0"/>
            <a:ext cx="9144000" cy="2514600"/>
          </a:xfrm>
        </p:spPr>
        <p:txBody>
          <a:bodyPr/>
          <a:lstStyle/>
          <a:p>
            <a:r>
              <a:rPr lang="en-US" altLang="en-US" sz="3600" i="1" dirty="0" smtClean="0"/>
              <a:t>“P</a:t>
            </a:r>
            <a:r>
              <a:rPr lang="es-ES" altLang="en-US" sz="3600" i="1" dirty="0" err="1" smtClean="0"/>
              <a:t>orque</a:t>
            </a:r>
            <a:r>
              <a:rPr lang="es-ES" altLang="en-US" sz="3600" i="1" dirty="0" smtClean="0"/>
              <a:t> </a:t>
            </a:r>
            <a:r>
              <a:rPr lang="es-ES" altLang="en-US" sz="3600" i="1" dirty="0"/>
              <a:t>toda la plenitud de la Deidad reside corporalmente en Él</a:t>
            </a:r>
            <a:r>
              <a:rPr lang="en-US" altLang="en-US" sz="3600" i="1" dirty="0" smtClean="0"/>
              <a:t>”. </a:t>
            </a:r>
            <a:r>
              <a:rPr lang="en-US" altLang="en-US" sz="3600" dirty="0" smtClean="0"/>
              <a:t>(</a:t>
            </a:r>
            <a:r>
              <a:rPr lang="en-US" altLang="en-US" sz="3600" dirty="0" err="1" smtClean="0"/>
              <a:t>Colosenses</a:t>
            </a:r>
            <a:r>
              <a:rPr lang="en-US" altLang="en-US" sz="3600" dirty="0" smtClean="0"/>
              <a:t> 2:9)</a:t>
            </a:r>
            <a:endParaRPr lang="en-US" altLang="en-US" sz="3600" i="1" dirty="0" smtClean="0"/>
          </a:p>
        </p:txBody>
      </p:sp>
      <p:sp>
        <p:nvSpPr>
          <p:cNvPr id="3" name="Content Placeholder 2"/>
          <p:cNvSpPr>
            <a:spLocks noGrp="1"/>
          </p:cNvSpPr>
          <p:nvPr>
            <p:ph idx="1"/>
          </p:nvPr>
        </p:nvSpPr>
        <p:spPr>
          <a:xfrm>
            <a:off x="228600" y="2209800"/>
            <a:ext cx="8610600" cy="3886200"/>
          </a:xfrm>
        </p:spPr>
        <p:txBody>
          <a:bodyPr/>
          <a:lstStyle/>
          <a:p>
            <a:pPr algn="l" rtl="0"/>
            <a:r>
              <a:rPr lang="en-US" altLang="en-US" dirty="0" err="1" smtClean="0"/>
              <a:t>Él</a:t>
            </a:r>
            <a:r>
              <a:rPr lang="en-US" altLang="en-US" dirty="0" smtClean="0"/>
              <a:t> </a:t>
            </a:r>
            <a:r>
              <a:rPr lang="en-US" altLang="en-US" dirty="0" err="1" smtClean="0"/>
              <a:t>seguía</a:t>
            </a:r>
            <a:r>
              <a:rPr lang="en-US" altLang="en-US" dirty="0" smtClean="0"/>
              <a:t> </a:t>
            </a:r>
            <a:r>
              <a:rPr lang="en-US" altLang="en-US" dirty="0" err="1" smtClean="0"/>
              <a:t>siendo</a:t>
            </a:r>
            <a:r>
              <a:rPr lang="en-US" altLang="en-US" dirty="0" smtClean="0"/>
              <a:t> </a:t>
            </a:r>
            <a:r>
              <a:rPr lang="en-US" altLang="en-US" dirty="0" smtClean="0"/>
              <a:t>Dios </a:t>
            </a:r>
            <a:r>
              <a:rPr lang="en-US" altLang="en-US" dirty="0" err="1" smtClean="0"/>
              <a:t>incluso</a:t>
            </a:r>
            <a:r>
              <a:rPr lang="en-US" altLang="en-US" dirty="0" smtClean="0"/>
              <a:t> </a:t>
            </a:r>
            <a:r>
              <a:rPr lang="en-US" altLang="en-US" dirty="0" err="1" smtClean="0"/>
              <a:t>cuando</a:t>
            </a:r>
            <a:r>
              <a:rPr lang="en-US" altLang="en-US" dirty="0" smtClean="0"/>
              <a:t> </a:t>
            </a:r>
            <a:r>
              <a:rPr lang="en-US" altLang="en-US" dirty="0" err="1" smtClean="0"/>
              <a:t>estaba</a:t>
            </a:r>
            <a:r>
              <a:rPr lang="en-US" altLang="en-US" dirty="0" smtClean="0"/>
              <a:t> </a:t>
            </a:r>
            <a:r>
              <a:rPr lang="en-US" altLang="en-US" dirty="0" err="1" smtClean="0"/>
              <a:t>en</a:t>
            </a:r>
            <a:r>
              <a:rPr lang="en-US" altLang="en-US" dirty="0" smtClean="0"/>
              <a:t> la carne. (</a:t>
            </a:r>
            <a:r>
              <a:rPr lang="en-US" altLang="en-US" dirty="0" smtClean="0"/>
              <a:t>Nota </a:t>
            </a:r>
            <a:r>
              <a:rPr lang="en-US" altLang="en-US" i="1" dirty="0" smtClean="0"/>
              <a:t>"</a:t>
            </a:r>
            <a:r>
              <a:rPr lang="en-US" altLang="en-US" i="1" dirty="0" smtClean="0"/>
              <a:t>corporal.")</a:t>
            </a:r>
          </a:p>
          <a:p>
            <a:pPr algn="l" rtl="0"/>
            <a:r>
              <a:rPr lang="en-US" altLang="en-US" dirty="0" smtClean="0"/>
              <a:t>Las </a:t>
            </a:r>
            <a:r>
              <a:rPr lang="en-US" altLang="en-US" dirty="0" err="1" smtClean="0"/>
              <a:t>cualidades</a:t>
            </a:r>
            <a:r>
              <a:rPr lang="en-US" altLang="en-US" dirty="0" smtClean="0"/>
              <a:t> </a:t>
            </a:r>
            <a:r>
              <a:rPr lang="en-US" altLang="en-US" dirty="0" err="1" smtClean="0"/>
              <a:t>estaban</a:t>
            </a:r>
            <a:r>
              <a:rPr lang="en-US" altLang="en-US" dirty="0" smtClean="0"/>
              <a:t> </a:t>
            </a:r>
            <a:r>
              <a:rPr lang="en-US" altLang="en-US" dirty="0" err="1" smtClean="0"/>
              <a:t>ahí</a:t>
            </a:r>
            <a:r>
              <a:rPr lang="en-US" altLang="en-US" dirty="0" smtClean="0"/>
              <a:t> pero </a:t>
            </a:r>
            <a:r>
              <a:rPr lang="en-US" altLang="en-US" dirty="0" err="1" smtClean="0"/>
              <a:t>fueron</a:t>
            </a:r>
            <a:r>
              <a:rPr lang="en-US" altLang="en-US" dirty="0" smtClean="0"/>
              <a:t> “</a:t>
            </a:r>
            <a:r>
              <a:rPr lang="en-US" altLang="en-US" dirty="0" err="1" smtClean="0"/>
              <a:t>eclipsadas</a:t>
            </a:r>
            <a:r>
              <a:rPr lang="en-US" altLang="en-US" dirty="0" smtClean="0"/>
              <a:t>” por </a:t>
            </a:r>
            <a:r>
              <a:rPr lang="en-US" altLang="en-US" dirty="0" err="1" smtClean="0"/>
              <a:t>su</a:t>
            </a:r>
            <a:r>
              <a:rPr lang="en-US" altLang="en-US" dirty="0" smtClean="0"/>
              <a:t> </a:t>
            </a:r>
            <a:r>
              <a:rPr lang="en-US" altLang="en-US" dirty="0" err="1" smtClean="0"/>
              <a:t>cuerpo</a:t>
            </a:r>
            <a:r>
              <a:rPr lang="en-US" altLang="en-US" dirty="0" smtClean="0"/>
              <a:t> carnal.</a:t>
            </a:r>
          </a:p>
          <a:p>
            <a:pPr algn="l" rtl="0"/>
            <a:endParaRPr lang="en-US" altLang="en-US" dirty="0" smtClean="0"/>
          </a:p>
        </p:txBody>
      </p:sp>
      <p:sp>
        <p:nvSpPr>
          <p:cNvPr id="183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3787325-DA7B-4DC4-B177-96706A96A68C}"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110</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0" y="0"/>
            <a:ext cx="9144000" cy="4038600"/>
          </a:xfrm>
        </p:spPr>
        <p:txBody>
          <a:bodyPr/>
          <a:lstStyle/>
          <a:p>
            <a:r>
              <a:rPr lang="en-US" altLang="en-US" sz="3600" i="1" dirty="0" smtClean="0"/>
              <a:t>“</a:t>
            </a:r>
            <a:r>
              <a:rPr lang="en-US" altLang="en-US" sz="3600" i="1" dirty="0" err="1" smtClean="0"/>
              <a:t>Porque</a:t>
            </a:r>
            <a:r>
              <a:rPr lang="en-US" altLang="en-US" sz="3600" i="1" dirty="0" smtClean="0"/>
              <a:t> </a:t>
            </a:r>
            <a:r>
              <a:rPr lang="es-ES" altLang="en-US" sz="3600" i="1" dirty="0" smtClean="0"/>
              <a:t>yo </a:t>
            </a:r>
            <a:r>
              <a:rPr lang="es-ES" altLang="en-US" sz="3600" i="1" dirty="0"/>
              <a:t>les entregué en primer lugar lo mismo que recibí: que Cristo murió por nuestros pecados, conforme a las Escrituras; </a:t>
            </a:r>
            <a:br>
              <a:rPr lang="es-ES" altLang="en-US" sz="3600" i="1" dirty="0"/>
            </a:br>
            <a:r>
              <a:rPr lang="es-ES" altLang="en-US" sz="3600" i="1" dirty="0" smtClean="0"/>
              <a:t>4</a:t>
            </a:r>
            <a:r>
              <a:rPr lang="es-ES" altLang="en-US" sz="3600" i="1" dirty="0"/>
              <a:t>  que fue sepultado y que resucitó al tercer día, conforme a las Escrituras; </a:t>
            </a:r>
            <a:r>
              <a:rPr lang="es-ES" altLang="en-US" sz="3600" i="1" dirty="0" smtClean="0"/>
              <a:t>5</a:t>
            </a:r>
            <a:r>
              <a:rPr lang="es-ES" altLang="en-US" sz="3600" i="1" dirty="0"/>
              <a:t>  que se apareció</a:t>
            </a:r>
            <a:r>
              <a:rPr lang="en-US" altLang="en-US" sz="3600" i="1" dirty="0" smtClean="0"/>
              <a:t>…” </a:t>
            </a:r>
            <a:r>
              <a:rPr lang="en-US" altLang="en-US" sz="3600" dirty="0" smtClean="0"/>
              <a:t>(</a:t>
            </a:r>
            <a:r>
              <a:rPr lang="en-US" altLang="en-US" sz="3600" dirty="0" smtClean="0"/>
              <a:t>1 </a:t>
            </a:r>
            <a:r>
              <a:rPr lang="en-US" altLang="en-US" sz="3600" dirty="0" err="1" smtClean="0"/>
              <a:t>Cor</a:t>
            </a:r>
            <a:r>
              <a:rPr lang="en-US" altLang="en-US" sz="3600" dirty="0" smtClean="0"/>
              <a:t> 15:3-5a</a:t>
            </a:r>
            <a:r>
              <a:rPr lang="en-US" altLang="en-US" sz="3600" dirty="0" smtClean="0"/>
              <a:t>)</a:t>
            </a:r>
            <a:endParaRPr lang="en-US" altLang="en-US" sz="3600" i="1" dirty="0" smtClean="0"/>
          </a:p>
        </p:txBody>
      </p:sp>
      <p:sp>
        <p:nvSpPr>
          <p:cNvPr id="3" name="Content Placeholder 2"/>
          <p:cNvSpPr>
            <a:spLocks noGrp="1"/>
          </p:cNvSpPr>
          <p:nvPr>
            <p:ph idx="1"/>
          </p:nvPr>
        </p:nvSpPr>
        <p:spPr>
          <a:xfrm>
            <a:off x="292100" y="3810000"/>
            <a:ext cx="8610600" cy="2971800"/>
          </a:xfrm>
        </p:spPr>
        <p:txBody>
          <a:bodyPr/>
          <a:lstStyle/>
          <a:p>
            <a:pPr algn="l" rtl="0"/>
            <a:r>
              <a:rPr lang="en-US" altLang="en-US" dirty="0" smtClean="0"/>
              <a:t>Cristo </a:t>
            </a:r>
            <a:r>
              <a:rPr lang="en-US" altLang="en-US" dirty="0" err="1" smtClean="0"/>
              <a:t>murió</a:t>
            </a:r>
            <a:r>
              <a:rPr lang="en-US" altLang="en-US" dirty="0" smtClean="0"/>
              <a:t> </a:t>
            </a:r>
            <a:r>
              <a:rPr lang="en-US" altLang="en-US" u="sng" dirty="0" smtClean="0"/>
              <a:t>por </a:t>
            </a:r>
            <a:r>
              <a:rPr lang="en-US" altLang="en-US" u="sng" dirty="0" err="1" smtClean="0"/>
              <a:t>nuestros</a:t>
            </a:r>
            <a:r>
              <a:rPr lang="en-US" altLang="en-US" u="sng" dirty="0" smtClean="0"/>
              <a:t> </a:t>
            </a:r>
            <a:r>
              <a:rPr lang="en-US" altLang="en-US" u="sng" dirty="0" err="1" smtClean="0"/>
              <a:t>pecados</a:t>
            </a:r>
            <a:r>
              <a:rPr lang="en-US" altLang="en-US" u="sng" dirty="0" smtClean="0"/>
              <a:t>.</a:t>
            </a:r>
          </a:p>
          <a:p>
            <a:pPr algn="l" rtl="0"/>
            <a:r>
              <a:rPr lang="en-US" altLang="en-US" dirty="0" err="1" smtClean="0"/>
              <a:t>Fue</a:t>
            </a:r>
            <a:r>
              <a:rPr lang="en-US" altLang="en-US" dirty="0" smtClean="0"/>
              <a:t> </a:t>
            </a:r>
            <a:r>
              <a:rPr lang="en-US" altLang="en-US" dirty="0" err="1" smtClean="0"/>
              <a:t>sepultado</a:t>
            </a:r>
            <a:endParaRPr lang="en-US" altLang="en-US" dirty="0" smtClean="0"/>
          </a:p>
          <a:p>
            <a:pPr algn="l" rtl="0"/>
            <a:r>
              <a:rPr lang="en-US" altLang="en-US" dirty="0" err="1" smtClean="0"/>
              <a:t>Resucitó</a:t>
            </a:r>
            <a:r>
              <a:rPr lang="en-US" altLang="en-US" dirty="0" smtClean="0"/>
              <a:t> al </a:t>
            </a:r>
            <a:r>
              <a:rPr lang="en-US" altLang="en-US" dirty="0" err="1" smtClean="0"/>
              <a:t>tercer</a:t>
            </a:r>
            <a:r>
              <a:rPr lang="en-US" altLang="en-US" dirty="0" smtClean="0"/>
              <a:t> </a:t>
            </a:r>
            <a:r>
              <a:rPr lang="en-US" altLang="en-US" b="0" dirty="0" err="1" smtClean="0"/>
              <a:t>día</a:t>
            </a:r>
            <a:r>
              <a:rPr lang="en-US" altLang="en-US" dirty="0" smtClean="0"/>
              <a:t> </a:t>
            </a:r>
            <a:endParaRPr lang="en-US" altLang="en-US" dirty="0" smtClean="0"/>
          </a:p>
          <a:p>
            <a:pPr algn="l" rtl="0"/>
            <a:r>
              <a:rPr lang="en-US" altLang="en-US" dirty="0" err="1" smtClean="0"/>
              <a:t>Fue</a:t>
            </a:r>
            <a:r>
              <a:rPr lang="en-US" altLang="en-US" dirty="0" smtClean="0"/>
              <a:t> </a:t>
            </a:r>
            <a:r>
              <a:rPr lang="en-US" altLang="en-US" dirty="0" err="1" smtClean="0"/>
              <a:t>visto</a:t>
            </a:r>
            <a:r>
              <a:rPr lang="en-US" altLang="en-US" dirty="0" smtClean="0"/>
              <a:t> por </a:t>
            </a:r>
            <a:r>
              <a:rPr lang="en-US" altLang="en-US" dirty="0" err="1" smtClean="0"/>
              <a:t>testigos</a:t>
            </a:r>
            <a:endParaRPr lang="en-US" altLang="en-US" dirty="0" smtClean="0"/>
          </a:p>
          <a:p>
            <a:pPr algn="l" rtl="0"/>
            <a:endParaRPr lang="en-US" altLang="en-US" dirty="0" smtClean="0"/>
          </a:p>
        </p:txBody>
      </p:sp>
      <p:sp>
        <p:nvSpPr>
          <p:cNvPr id="1843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7AE3E5EB-1B59-4389-952C-54133C15DA26}"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111</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0" y="533400"/>
            <a:ext cx="9144000" cy="2438400"/>
          </a:xfrm>
        </p:spPr>
        <p:txBody>
          <a:bodyPr/>
          <a:lstStyle/>
          <a:p>
            <a:r>
              <a:rPr lang="en-US" altLang="en-US" sz="3600" i="1" dirty="0" smtClean="0"/>
              <a:t>“¿</a:t>
            </a:r>
            <a:r>
              <a:rPr lang="es-ES" altLang="en-US" sz="3600" i="1" dirty="0" smtClean="0"/>
              <a:t>Quién </a:t>
            </a:r>
            <a:r>
              <a:rPr lang="es-ES" altLang="en-US" sz="3600" i="1" dirty="0"/>
              <a:t>es el que condena? Cristo Jesús es el que murió, sí, más aún, el que resucitó, el que además está a la diestra de Dios, el que también intercede por </a:t>
            </a:r>
            <a:r>
              <a:rPr lang="es-ES" altLang="en-US" sz="3600" i="1" dirty="0" smtClean="0"/>
              <a:t>nosotros</a:t>
            </a:r>
            <a:r>
              <a:rPr lang="en-US" altLang="en-US" sz="3600" i="1" dirty="0" smtClean="0"/>
              <a:t>”. </a:t>
            </a:r>
            <a:r>
              <a:rPr lang="en-US" altLang="en-US" sz="3600" dirty="0" smtClean="0"/>
              <a:t>(Rom </a:t>
            </a:r>
            <a:r>
              <a:rPr lang="en-US" altLang="en-US" sz="3600" dirty="0" smtClean="0"/>
              <a:t>8:34)</a:t>
            </a:r>
            <a:r>
              <a:rPr lang="en-US" altLang="en-US" sz="3600" i="1" dirty="0" smtClean="0"/>
              <a:t> </a:t>
            </a:r>
          </a:p>
        </p:txBody>
      </p:sp>
      <p:sp>
        <p:nvSpPr>
          <p:cNvPr id="3" name="Content Placeholder 2"/>
          <p:cNvSpPr>
            <a:spLocks noGrp="1"/>
          </p:cNvSpPr>
          <p:nvPr>
            <p:ph idx="1"/>
          </p:nvPr>
        </p:nvSpPr>
        <p:spPr>
          <a:xfrm>
            <a:off x="1143000" y="3124200"/>
            <a:ext cx="8610600" cy="2895600"/>
          </a:xfrm>
        </p:spPr>
        <p:txBody>
          <a:bodyPr/>
          <a:lstStyle/>
          <a:p>
            <a:pPr algn="l" rtl="0"/>
            <a:r>
              <a:rPr lang="en-US" altLang="en-US" dirty="0" err="1" smtClean="0"/>
              <a:t>Él</a:t>
            </a:r>
            <a:r>
              <a:rPr lang="en-US" altLang="en-US" dirty="0" smtClean="0"/>
              <a:t> ha </a:t>
            </a:r>
            <a:r>
              <a:rPr lang="en-US" altLang="en-US" dirty="0" err="1" smtClean="0"/>
              <a:t>resucitado</a:t>
            </a:r>
            <a:r>
              <a:rPr lang="en-US" altLang="en-US" dirty="0" smtClean="0"/>
              <a:t>.</a:t>
            </a:r>
          </a:p>
          <a:p>
            <a:pPr algn="l" rtl="0"/>
            <a:r>
              <a:rPr lang="en-US" altLang="en-US" dirty="0" err="1" smtClean="0"/>
              <a:t>Está</a:t>
            </a:r>
            <a:r>
              <a:rPr lang="en-US" altLang="en-US" dirty="0" smtClean="0"/>
              <a:t> a la </a:t>
            </a:r>
            <a:r>
              <a:rPr lang="en-US" altLang="en-US" dirty="0" err="1" smtClean="0"/>
              <a:t>diestra</a:t>
            </a:r>
            <a:r>
              <a:rPr lang="en-US" altLang="en-US" dirty="0" smtClean="0"/>
              <a:t> de Dios.</a:t>
            </a:r>
          </a:p>
          <a:p>
            <a:pPr algn="l" rtl="0"/>
            <a:r>
              <a:rPr lang="en-US" altLang="en-US" dirty="0" err="1" smtClean="0"/>
              <a:t>Él</a:t>
            </a:r>
            <a:r>
              <a:rPr lang="en-US" altLang="en-US" dirty="0" smtClean="0"/>
              <a:t> </a:t>
            </a:r>
            <a:r>
              <a:rPr lang="en-US" altLang="en-US" dirty="0" err="1" smtClean="0"/>
              <a:t>está</a:t>
            </a:r>
            <a:r>
              <a:rPr lang="en-US" altLang="en-US" dirty="0" smtClean="0"/>
              <a:t> </a:t>
            </a:r>
            <a:r>
              <a:rPr lang="en-US" altLang="en-US" dirty="0" err="1" smtClean="0"/>
              <a:t>intercediendo</a:t>
            </a:r>
            <a:r>
              <a:rPr lang="en-US" altLang="en-US" dirty="0" smtClean="0"/>
              <a:t> por </a:t>
            </a:r>
            <a:r>
              <a:rPr lang="en-US" altLang="en-US" dirty="0" err="1" smtClean="0"/>
              <a:t>nosotros</a:t>
            </a:r>
            <a:r>
              <a:rPr lang="en-US" altLang="en-US" dirty="0" smtClean="0"/>
              <a:t>.</a:t>
            </a:r>
          </a:p>
        </p:txBody>
      </p:sp>
      <p:sp>
        <p:nvSpPr>
          <p:cNvPr id="185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E20B39A-B50B-4630-9D37-839C1CD982D0}"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112</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1"/>
          <p:cNvSpPr>
            <a:spLocks noGrp="1"/>
          </p:cNvSpPr>
          <p:nvPr>
            <p:ph type="sldNum" sz="quarter" idx="12"/>
          </p:nvPr>
        </p:nvSpPr>
        <p:spPr>
          <a:xfrm>
            <a:off x="8610600" y="6554788"/>
            <a:ext cx="533400" cy="30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C3A7CA16-47CB-41CB-A4A7-092E081A1605}"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113</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186371" name="TextBox 2"/>
          <p:cNvSpPr txBox="1">
            <a:spLocks noChangeArrowheads="1"/>
          </p:cNvSpPr>
          <p:nvPr/>
        </p:nvSpPr>
        <p:spPr bwMode="auto">
          <a:xfrm>
            <a:off x="152400" y="763588"/>
            <a:ext cx="89154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defRPr/>
            </a:pPr>
            <a:r>
              <a:rPr lang="es-ES" altLang="en-US" sz="2600" dirty="0" smtClean="0">
                <a:solidFill>
                  <a:schemeClr val="bg1"/>
                </a:solidFill>
                <a:latin typeface="+mn-lt"/>
              </a:rPr>
              <a:t>Haya</a:t>
            </a:r>
            <a:r>
              <a:rPr lang="es-ES" altLang="en-US" sz="2600" dirty="0">
                <a:solidFill>
                  <a:schemeClr val="bg1"/>
                </a:solidFill>
                <a:latin typeface="+mn-lt"/>
              </a:rPr>
              <a:t>, pues, en ustedes esta actitud que hubo también en Cristo Jesús,  6  el cual, aunque existía en forma de Dios, no consideró el ser igual a Dios como algo a qué aferrarse,  7  sino que se despojó a Sí mismo tomando forma de siervo, haciéndose semejante a los hombres.  8  Y hallándose en forma de hombre, se humilló Él mismo, haciéndose obediente hasta la muerte, y muerte de cruz.  9  Por lo cual Dios también lo exaltó hasta lo sumo, y le confirió el nombre que es sobre todo nombre,  10  para que al nombre de Jesús SE DOBLE TODA RODILLA de los que están en el cielo, y en la tierra, y debajo de la tierra,  11  y toda lengua confiese que Jesucristo es Señor, para gloria de Dios Padre.</a:t>
            </a:r>
            <a:r>
              <a:rPr lang="en-US" altLang="en-US" sz="2600" dirty="0" smtClean="0">
                <a:latin typeface="+mn-lt"/>
              </a:rPr>
              <a:t>Dios </a:t>
            </a:r>
            <a:r>
              <a:rPr lang="en-US" altLang="en-US" sz="2600" dirty="0" smtClean="0">
                <a:latin typeface="+mn-lt"/>
              </a:rPr>
              <a:t>Padre.</a:t>
            </a:r>
          </a:p>
        </p:txBody>
      </p:sp>
      <p:sp>
        <p:nvSpPr>
          <p:cNvPr id="4" name="TextBox 3">
            <a:extLst>
              <a:ext uri="{FF2B5EF4-FFF2-40B4-BE49-F238E27FC236}">
                <a16:creationId xmlns:a16="http://schemas.microsoft.com/office/drawing/2014/main" xmlns="" id="{2648ADE0-1D83-47C4-8C22-FDA443756382}"/>
              </a:ext>
            </a:extLst>
          </p:cNvPr>
          <p:cNvSpPr txBox="1"/>
          <p:nvPr/>
        </p:nvSpPr>
        <p:spPr>
          <a:xfrm>
            <a:off x="152400" y="228600"/>
            <a:ext cx="4724400" cy="584200"/>
          </a:xfrm>
          <a:prstGeom prst="rect">
            <a:avLst/>
          </a:prstGeom>
          <a:noFill/>
        </p:spPr>
        <p:txBody>
          <a:bodyPr>
            <a:spAutoFit/>
          </a:bodyPr>
          <a:lstStyle/>
          <a:p>
            <a:pPr rtl="0">
              <a:defRPr/>
            </a:pPr>
            <a:r>
              <a:rPr lang="en-US" sz="3200" dirty="0">
                <a:solidFill>
                  <a:srgbClr val="FFFF00"/>
                </a:solidFill>
                <a:effectLst>
                  <a:outerShdw blurRad="38100" dist="38100" dir="2700000" algn="tl">
                    <a:srgbClr val="000000">
                      <a:alpha val="43137"/>
                    </a:srgbClr>
                  </a:outerShdw>
                </a:effectLst>
              </a:rPr>
              <a:t>Filipenses 2:5-11</a:t>
            </a:r>
          </a:p>
        </p:txBody>
      </p:sp>
      <p:cxnSp>
        <p:nvCxnSpPr>
          <p:cNvPr id="6" name="Straight Connector 5"/>
          <p:cNvCxnSpPr>
            <a:cxnSpLocks noChangeShapeType="1"/>
          </p:cNvCxnSpPr>
          <p:nvPr/>
        </p:nvCxnSpPr>
        <p:spPr bwMode="auto">
          <a:xfrm>
            <a:off x="4648200" y="1600200"/>
            <a:ext cx="4038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7" name="Straight Connector 6"/>
          <p:cNvCxnSpPr>
            <a:cxnSpLocks/>
          </p:cNvCxnSpPr>
          <p:nvPr/>
        </p:nvCxnSpPr>
        <p:spPr bwMode="auto">
          <a:xfrm>
            <a:off x="304800" y="1981200"/>
            <a:ext cx="685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p:cNvCxnSpPr>
          <p:nvPr/>
        </p:nvCxnSpPr>
        <p:spPr bwMode="auto">
          <a:xfrm>
            <a:off x="3352800" y="1981200"/>
            <a:ext cx="5257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2" name="Straight Connector 11"/>
          <p:cNvCxnSpPr>
            <a:cxnSpLocks/>
          </p:cNvCxnSpPr>
          <p:nvPr/>
        </p:nvCxnSpPr>
        <p:spPr bwMode="auto">
          <a:xfrm>
            <a:off x="304800" y="2362200"/>
            <a:ext cx="6781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5" name="Straight Connector 14"/>
          <p:cNvCxnSpPr>
            <a:cxnSpLocks/>
          </p:cNvCxnSpPr>
          <p:nvPr/>
        </p:nvCxnSpPr>
        <p:spPr bwMode="auto">
          <a:xfrm>
            <a:off x="228600" y="2743200"/>
            <a:ext cx="2286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7" name="Straight Connector 16"/>
          <p:cNvCxnSpPr>
            <a:cxnSpLocks/>
          </p:cNvCxnSpPr>
          <p:nvPr/>
        </p:nvCxnSpPr>
        <p:spPr bwMode="auto">
          <a:xfrm>
            <a:off x="4876800" y="2819400"/>
            <a:ext cx="3733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9" name="Straight Connector 18"/>
          <p:cNvCxnSpPr>
            <a:cxnSpLocks/>
          </p:cNvCxnSpPr>
          <p:nvPr/>
        </p:nvCxnSpPr>
        <p:spPr bwMode="auto">
          <a:xfrm>
            <a:off x="6197600" y="3200400"/>
            <a:ext cx="19812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1" name="Straight Connector 20"/>
          <p:cNvCxnSpPr>
            <a:cxnSpLocks/>
          </p:cNvCxnSpPr>
          <p:nvPr/>
        </p:nvCxnSpPr>
        <p:spPr bwMode="auto">
          <a:xfrm>
            <a:off x="304800" y="3581400"/>
            <a:ext cx="7162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3" name="Straight Connector 22"/>
          <p:cNvCxnSpPr>
            <a:cxnSpLocks/>
          </p:cNvCxnSpPr>
          <p:nvPr/>
        </p:nvCxnSpPr>
        <p:spPr bwMode="auto">
          <a:xfrm>
            <a:off x="254000" y="4419600"/>
            <a:ext cx="7924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5" name="Straight Connector 24"/>
          <p:cNvCxnSpPr>
            <a:cxnSpLocks/>
          </p:cNvCxnSpPr>
          <p:nvPr/>
        </p:nvCxnSpPr>
        <p:spPr bwMode="auto">
          <a:xfrm>
            <a:off x="5791200" y="3962400"/>
            <a:ext cx="2819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7" name="Straight Connector 26"/>
          <p:cNvCxnSpPr>
            <a:cxnSpLocks/>
          </p:cNvCxnSpPr>
          <p:nvPr/>
        </p:nvCxnSpPr>
        <p:spPr bwMode="auto">
          <a:xfrm>
            <a:off x="304800" y="4800600"/>
            <a:ext cx="2057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9" name="Straight Connector 28"/>
          <p:cNvCxnSpPr>
            <a:cxnSpLocks/>
          </p:cNvCxnSpPr>
          <p:nvPr/>
        </p:nvCxnSpPr>
        <p:spPr bwMode="auto">
          <a:xfrm>
            <a:off x="2514600" y="6019800"/>
            <a:ext cx="2819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32" name="Straight Connector 31"/>
          <p:cNvCxnSpPr>
            <a:cxnSpLocks/>
          </p:cNvCxnSpPr>
          <p:nvPr/>
        </p:nvCxnSpPr>
        <p:spPr bwMode="auto">
          <a:xfrm>
            <a:off x="2654300" y="3200400"/>
            <a:ext cx="3429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nodeType="afterGroup">
                            <p:stCondLst>
                              <p:cond delay="500"/>
                            </p:stCondLst>
                            <p:childTnLst>
                              <p:par>
                                <p:cTn id="58" presetID="22"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7938"/>
            <a:ext cx="9144000" cy="541338"/>
          </a:xfrm>
        </p:spPr>
        <p:txBody>
          <a:bodyPr/>
          <a:lstStyle/>
          <a:p>
            <a:pPr rtl="0"/>
            <a:r>
              <a:rPr lang="en-US" altLang="en-US" sz="4000" dirty="0" err="1" smtClean="0"/>
              <a:t>Calendario</a:t>
            </a:r>
            <a:r>
              <a:rPr lang="en-US" altLang="en-US" sz="4000" dirty="0" smtClean="0"/>
              <a:t> de </a:t>
            </a:r>
            <a:r>
              <a:rPr lang="en-US" altLang="en-US" sz="4000" dirty="0" err="1" smtClean="0"/>
              <a:t>clases</a:t>
            </a:r>
            <a:endParaRPr lang="en-US" altLang="en-US" sz="4000" dirty="0" smtClean="0"/>
          </a:p>
        </p:txBody>
      </p:sp>
      <p:sp>
        <p:nvSpPr>
          <p:cNvPr id="419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rtl="0" eaLnBrk="1" hangingPunct="1">
              <a:defRPr/>
            </a:pPr>
            <a:fld id="{FDDD29AA-8D81-4F81-81D3-6548D81CB9DF}" type="slidenum">
              <a:rPr lang="en-US" sz="1400" b="0" smtClean="0">
                <a:solidFill>
                  <a:srgbClr val="FFFFFF"/>
                </a:solidFill>
                <a:latin typeface="Times New Roman" pitchFamily="18" charset="0"/>
                <a:cs typeface="+mn-cs"/>
              </a:rPr>
              <a:pPr algn="l" rtl="0" eaLnBrk="1" hangingPunct="1">
                <a:defRPr/>
              </a:pPr>
              <a:t>114</a:t>
            </a:fld>
            <a:endParaRPr lang="en-US" sz="1400" b="0" dirty="0">
              <a:solidFill>
                <a:srgbClr val="FFFFFF"/>
              </a:solidFill>
              <a:latin typeface="Times New Roman"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829452102"/>
              </p:ext>
            </p:extLst>
          </p:nvPr>
        </p:nvGraphicFramePr>
        <p:xfrm>
          <a:off x="0" y="762000"/>
          <a:ext cx="9144001" cy="5730884"/>
        </p:xfrm>
        <a:graphic>
          <a:graphicData uri="http://schemas.openxmlformats.org/drawingml/2006/table">
            <a:tbl>
              <a:tblPr firstRow="1" firstCol="1" bandRow="1"/>
              <a:tblGrid>
                <a:gridCol w="1084881">
                  <a:extLst>
                    <a:ext uri="{9D8B030D-6E8A-4147-A177-3AD203B41FA5}">
                      <a16:colId xmlns:a16="http://schemas.microsoft.com/office/drawing/2014/main" xmlns="" val="2228090862"/>
                    </a:ext>
                  </a:extLst>
                </a:gridCol>
                <a:gridCol w="697424">
                  <a:extLst>
                    <a:ext uri="{9D8B030D-6E8A-4147-A177-3AD203B41FA5}">
                      <a16:colId xmlns:a16="http://schemas.microsoft.com/office/drawing/2014/main" xmlns="" val="2497076755"/>
                    </a:ext>
                  </a:extLst>
                </a:gridCol>
                <a:gridCol w="542441">
                  <a:extLst>
                    <a:ext uri="{9D8B030D-6E8A-4147-A177-3AD203B41FA5}">
                      <a16:colId xmlns:a16="http://schemas.microsoft.com/office/drawing/2014/main" xmlns="" val="3218154916"/>
                    </a:ext>
                  </a:extLst>
                </a:gridCol>
                <a:gridCol w="542441">
                  <a:extLst>
                    <a:ext uri="{9D8B030D-6E8A-4147-A177-3AD203B41FA5}">
                      <a16:colId xmlns:a16="http://schemas.microsoft.com/office/drawing/2014/main" xmlns="" val="2223653121"/>
                    </a:ext>
                  </a:extLst>
                </a:gridCol>
                <a:gridCol w="3838413">
                  <a:extLst>
                    <a:ext uri="{9D8B030D-6E8A-4147-A177-3AD203B41FA5}">
                      <a16:colId xmlns:a16="http://schemas.microsoft.com/office/drawing/2014/main" xmlns="" val="3428045771"/>
                    </a:ext>
                  </a:extLst>
                </a:gridCol>
                <a:gridCol w="1066800">
                  <a:extLst>
                    <a:ext uri="{9D8B030D-6E8A-4147-A177-3AD203B41FA5}">
                      <a16:colId xmlns:a16="http://schemas.microsoft.com/office/drawing/2014/main" xmlns="" val="2833972863"/>
                    </a:ext>
                  </a:extLst>
                </a:gridCol>
                <a:gridCol w="1371601">
                  <a:extLst>
                    <a:ext uri="{9D8B030D-6E8A-4147-A177-3AD203B41FA5}">
                      <a16:colId xmlns:a16="http://schemas.microsoft.com/office/drawing/2014/main" xmlns="" val="2112513377"/>
                    </a:ext>
                  </a:extLst>
                </a:gridCol>
              </a:tblGrid>
              <a:tr h="400960">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Fecha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Día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Per</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s-E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Lec</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Título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Maestro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Notas</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47240074"/>
                  </a:ext>
                </a:extLst>
              </a:tr>
              <a:tr h="65227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 Doctrinas esenciales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195203"/>
                  </a:ext>
                </a:extLst>
              </a:tr>
              <a:tr h="39456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24/7/19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naturaleza de Dios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22428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naturaleza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del hombre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282728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4062748"/>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a:effectLst/>
                          <a:latin typeface="Calibri" panose="020F0502020204030204" pitchFamily="34" charset="0"/>
                          <a:ea typeface="Calibri" panose="020F0502020204030204" pitchFamily="34" charset="0"/>
                          <a:cs typeface="Times New Roman" panose="02020603050405020304" pitchFamily="18" charset="0"/>
                        </a:rPr>
                        <a:t>La revelación y la inspiración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7569216"/>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4364568"/>
                  </a:ext>
                </a:extLst>
              </a:tr>
              <a:tr h="425432">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Jesús, el Cristo</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3008330299"/>
                  </a:ext>
                </a:extLst>
              </a:tr>
              <a:tr h="381000">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Mié</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Phillip</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47547638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salvación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492409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49643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25/8/19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smtClean="0">
                          <a:effectLst/>
                          <a:latin typeface="Calibri" panose="020F0502020204030204" pitchFamily="34" charset="0"/>
                          <a:ea typeface="Calibri" panose="020F0502020204030204" pitchFamily="34" charset="0"/>
                          <a:cs typeface="Times New Roman" panose="02020603050405020304" pitchFamily="18" charset="0"/>
                        </a:rPr>
                        <a:t>iglesia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8146727"/>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077705"/>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1/9/19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Las cosas del fin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4135124"/>
                  </a:ext>
                </a:extLst>
              </a:tr>
            </a:tbl>
          </a:graphicData>
        </a:graphic>
      </p:graphicFrame>
    </p:spTree>
    <p:extLst>
      <p:ext uri="{BB962C8B-B14F-4D97-AF65-F5344CB8AC3E}">
        <p14:creationId xmlns:p14="http://schemas.microsoft.com/office/powerpoint/2010/main" val="15712326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3"/>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5</a:t>
            </a:r>
            <a:endParaRPr lang="en-US" altLang="en-US" dirty="0" smtClean="0"/>
          </a:p>
        </p:txBody>
      </p:sp>
      <p:sp>
        <p:nvSpPr>
          <p:cNvPr id="61443" name="Content Placeholder 4"/>
          <p:cNvSpPr>
            <a:spLocks noGrp="1"/>
          </p:cNvSpPr>
          <p:nvPr>
            <p:ph idx="1"/>
          </p:nvPr>
        </p:nvSpPr>
        <p:spPr>
          <a:xfrm>
            <a:off x="609600" y="1141413"/>
            <a:ext cx="8153400" cy="5562600"/>
          </a:xfrm>
        </p:spPr>
        <p:txBody>
          <a:bodyPr/>
          <a:lstStyle/>
          <a:p>
            <a:pPr algn="l" rtl="0"/>
            <a:r>
              <a:rPr lang="en-US" altLang="en-US" sz="4400" dirty="0" smtClean="0"/>
              <a:t>Saber </a:t>
            </a:r>
            <a:r>
              <a:rPr lang="en-US" altLang="en-US" sz="4400" dirty="0" err="1" smtClean="0"/>
              <a:t>quién</a:t>
            </a:r>
            <a:r>
              <a:rPr lang="en-US" altLang="en-US" sz="4400" dirty="0" smtClean="0"/>
              <a:t> </a:t>
            </a:r>
            <a:r>
              <a:rPr lang="en-US" altLang="en-US" sz="4400" dirty="0" err="1" smtClean="0"/>
              <a:t>fue</a:t>
            </a:r>
            <a:r>
              <a:rPr lang="en-US" altLang="en-US" sz="4400" dirty="0" smtClean="0"/>
              <a:t> y </a:t>
            </a:r>
            <a:r>
              <a:rPr lang="en-US" altLang="en-US" sz="4400" dirty="0" err="1" smtClean="0"/>
              <a:t>es</a:t>
            </a:r>
            <a:r>
              <a:rPr lang="en-US" altLang="en-US" sz="4400" dirty="0" smtClean="0"/>
              <a:t> </a:t>
            </a:r>
            <a:r>
              <a:rPr lang="en-US" altLang="en-US" sz="4400" dirty="0" err="1" smtClean="0"/>
              <a:t>Jesús</a:t>
            </a:r>
            <a:r>
              <a:rPr lang="en-US" altLang="en-US" sz="4400" dirty="0" smtClean="0"/>
              <a:t>.</a:t>
            </a:r>
          </a:p>
          <a:p>
            <a:pPr algn="l" rtl="0"/>
            <a:r>
              <a:rPr lang="en-US" altLang="en-US" sz="4400" dirty="0" smtClean="0"/>
              <a:t>Saber Su </a:t>
            </a:r>
            <a:r>
              <a:rPr lang="en-US" altLang="en-US" sz="4400" dirty="0" err="1" smtClean="0"/>
              <a:t>relación</a:t>
            </a:r>
            <a:r>
              <a:rPr lang="en-US" altLang="en-US" sz="4400" dirty="0" smtClean="0"/>
              <a:t> con el Padre</a:t>
            </a:r>
          </a:p>
          <a:p>
            <a:pPr algn="l" rtl="0"/>
            <a:r>
              <a:rPr lang="en-US" altLang="en-US" sz="4400" dirty="0" smtClean="0"/>
              <a:t>Saber por </a:t>
            </a:r>
            <a:r>
              <a:rPr lang="en-US" altLang="en-US" sz="4400" dirty="0" err="1" smtClean="0"/>
              <a:t>qué</a:t>
            </a:r>
            <a:r>
              <a:rPr lang="en-US" altLang="en-US" sz="4400" dirty="0" smtClean="0"/>
              <a:t> se </a:t>
            </a:r>
            <a:r>
              <a:rPr lang="en-US" altLang="en-US" sz="4400" dirty="0" err="1" smtClean="0"/>
              <a:t>hizo</a:t>
            </a:r>
            <a:r>
              <a:rPr lang="en-US" altLang="en-US" sz="4400" dirty="0" smtClean="0"/>
              <a:t> carne.</a:t>
            </a:r>
          </a:p>
          <a:p>
            <a:pPr algn="l" rtl="0"/>
            <a:r>
              <a:rPr lang="en-US" altLang="en-US" sz="4400" dirty="0" err="1"/>
              <a:t>A</a:t>
            </a:r>
            <a:r>
              <a:rPr lang="en-US" altLang="en-US" sz="4400" dirty="0" err="1" smtClean="0"/>
              <a:t>umentar</a:t>
            </a:r>
            <a:r>
              <a:rPr lang="en-US" altLang="en-US" sz="4400" dirty="0" smtClean="0"/>
              <a:t> </a:t>
            </a:r>
            <a:r>
              <a:rPr lang="en-US" altLang="en-US" sz="4400" dirty="0" err="1" smtClean="0"/>
              <a:t>nuestra</a:t>
            </a:r>
            <a:r>
              <a:rPr lang="en-US" altLang="en-US" sz="4400" dirty="0" smtClean="0"/>
              <a:t> </a:t>
            </a:r>
            <a:r>
              <a:rPr lang="en-US" altLang="en-US" sz="4400" dirty="0" err="1" smtClean="0"/>
              <a:t>fe</a:t>
            </a:r>
            <a:r>
              <a:rPr lang="en-US" altLang="en-US" sz="4400" dirty="0" smtClean="0"/>
              <a:t> </a:t>
            </a:r>
            <a:r>
              <a:rPr lang="en-US" altLang="en-US" sz="4400" dirty="0" err="1" smtClean="0"/>
              <a:t>en</a:t>
            </a:r>
            <a:r>
              <a:rPr lang="en-US" altLang="en-US" sz="4400" dirty="0" smtClean="0"/>
              <a:t> </a:t>
            </a:r>
            <a:r>
              <a:rPr lang="en-US" altLang="en-US" sz="4400" dirty="0" err="1" smtClean="0"/>
              <a:t>Él</a:t>
            </a:r>
            <a:endParaRPr lang="en-US" altLang="en-US" sz="4400" dirty="0" smtClean="0"/>
          </a:p>
        </p:txBody>
      </p:sp>
      <p:sp>
        <p:nvSpPr>
          <p:cNvPr id="17408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312B08E7-3C56-468A-B006-8623D60554F1}"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115</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8815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ctrTitle"/>
          </p:nvPr>
        </p:nvSpPr>
        <p:spPr/>
        <p:txBody>
          <a:bodyPr/>
          <a:lstStyle/>
          <a:p>
            <a:pPr rtl="0"/>
            <a:r>
              <a:rPr lang="en-US" altLang="en-US" dirty="0" smtClean="0"/>
              <a:t>Falsas </a:t>
            </a:r>
            <a:r>
              <a:rPr lang="en-US" altLang="en-US" dirty="0" err="1" smtClean="0"/>
              <a:t>doctrinas</a:t>
            </a:r>
            <a:r>
              <a:rPr lang="en-US" altLang="en-US" dirty="0" smtClean="0"/>
              <a:t> </a:t>
            </a:r>
            <a:r>
              <a:rPr lang="en-US" altLang="en-US" dirty="0" err="1" smtClean="0"/>
              <a:t>acerca</a:t>
            </a:r>
            <a:r>
              <a:rPr lang="en-US" altLang="en-US" dirty="0" smtClean="0"/>
              <a:t> de </a:t>
            </a:r>
            <a:r>
              <a:rPr lang="en-US" altLang="en-US" dirty="0" err="1" smtClean="0"/>
              <a:t>Jesucristo</a:t>
            </a:r>
            <a:endParaRPr lang="en-US" altLang="en-US" dirty="0" smtClean="0"/>
          </a:p>
        </p:txBody>
      </p:sp>
      <p:sp>
        <p:nvSpPr>
          <p:cNvPr id="190467" name="Subtitle 2"/>
          <p:cNvSpPr>
            <a:spLocks noGrp="1"/>
          </p:cNvSpPr>
          <p:nvPr>
            <p:ph type="subTitle" idx="1"/>
          </p:nvPr>
        </p:nvSpPr>
        <p:spPr/>
        <p:txBody>
          <a:bodyPr/>
          <a:lstStyle/>
          <a:p>
            <a:pPr algn="l" rtl="0"/>
            <a:endParaRPr lang="en-US" altLang="en-US" smtClean="0"/>
          </a:p>
        </p:txBody>
      </p:sp>
      <p:sp>
        <p:nvSpPr>
          <p:cNvPr id="1904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9047480-4645-4B2B-B564-E191817195D4}"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116</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52400" y="381000"/>
            <a:ext cx="9144000" cy="685800"/>
          </a:xfrm>
        </p:spPr>
        <p:txBody>
          <a:bodyPr/>
          <a:lstStyle/>
          <a:p>
            <a:pPr rtl="0"/>
            <a:r>
              <a:rPr lang="en-US" altLang="en-US" sz="4000" dirty="0" err="1" smtClean="0"/>
              <a:t>Resumen</a:t>
            </a:r>
            <a:r>
              <a:rPr lang="en-US" altLang="en-US" sz="4000" dirty="0" smtClean="0"/>
              <a:t> de la </a:t>
            </a:r>
            <a:r>
              <a:rPr lang="en-US" altLang="en-US" sz="4000" dirty="0" err="1"/>
              <a:t>e</a:t>
            </a:r>
            <a:r>
              <a:rPr lang="en-US" altLang="en-US" sz="4000" dirty="0" err="1" smtClean="0"/>
              <a:t>nseñanza</a:t>
            </a:r>
            <a:r>
              <a:rPr lang="en-US" altLang="en-US" sz="4000" dirty="0" smtClean="0"/>
              <a:t> qu</a:t>
            </a:r>
            <a:r>
              <a:rPr lang="en-US" altLang="en-US" sz="4000" dirty="0" smtClean="0"/>
              <a:t>e se </a:t>
            </a:r>
            <a:r>
              <a:rPr lang="en-US" altLang="en-US" sz="4000" dirty="0" err="1" smtClean="0"/>
              <a:t>estudió</a:t>
            </a:r>
            <a:endParaRPr lang="en-US" altLang="en-US" sz="4000" dirty="0" smtClean="0"/>
          </a:p>
        </p:txBody>
      </p:sp>
      <p:sp>
        <p:nvSpPr>
          <p:cNvPr id="3" name="Content Placeholder 2"/>
          <p:cNvSpPr>
            <a:spLocks noGrp="1"/>
          </p:cNvSpPr>
          <p:nvPr>
            <p:ph idx="1"/>
          </p:nvPr>
        </p:nvSpPr>
        <p:spPr>
          <a:xfrm>
            <a:off x="350838" y="1371600"/>
            <a:ext cx="8610600" cy="5638800"/>
          </a:xfrm>
        </p:spPr>
        <p:txBody>
          <a:bodyPr/>
          <a:lstStyle/>
          <a:p>
            <a:pPr algn="l" rtl="0"/>
            <a:r>
              <a:rPr lang="en-US" altLang="en-US" sz="2800" dirty="0" smtClean="0"/>
              <a:t>“El </a:t>
            </a:r>
            <a:r>
              <a:rPr lang="en-US" altLang="en-US" sz="2800" dirty="0" err="1" smtClean="0"/>
              <a:t>Verbo</a:t>
            </a:r>
            <a:r>
              <a:rPr lang="en-US" altLang="en-US" sz="2800" dirty="0" smtClean="0"/>
              <a:t>” </a:t>
            </a:r>
            <a:r>
              <a:rPr lang="en-US" altLang="en-US" sz="2800" dirty="0" err="1" smtClean="0"/>
              <a:t>ya</a:t>
            </a:r>
            <a:r>
              <a:rPr lang="en-US" altLang="en-US" sz="2800" dirty="0" smtClean="0"/>
              <a:t> </a:t>
            </a:r>
            <a:r>
              <a:rPr lang="en-US" altLang="en-US" sz="2800" dirty="0" err="1" smtClean="0"/>
              <a:t>existía</a:t>
            </a:r>
            <a:r>
              <a:rPr lang="en-US" altLang="en-US" sz="2800" dirty="0" smtClean="0"/>
              <a:t> “</a:t>
            </a:r>
            <a:r>
              <a:rPr lang="en-US" altLang="en-US" sz="2800" dirty="0" err="1" smtClean="0"/>
              <a:t>en</a:t>
            </a:r>
            <a:r>
              <a:rPr lang="en-US" altLang="en-US" sz="2800" dirty="0" smtClean="0"/>
              <a:t> el principio”.</a:t>
            </a:r>
          </a:p>
          <a:p>
            <a:r>
              <a:rPr lang="en-US" altLang="en-US" sz="2800" dirty="0"/>
              <a:t>“El </a:t>
            </a:r>
            <a:r>
              <a:rPr lang="en-US" altLang="en-US" sz="2800" dirty="0" err="1"/>
              <a:t>Verbo</a:t>
            </a:r>
            <a:r>
              <a:rPr lang="en-US" altLang="en-US" sz="2800" dirty="0"/>
              <a:t> </a:t>
            </a:r>
            <a:r>
              <a:rPr lang="en-US" altLang="en-US" sz="2800" dirty="0" err="1"/>
              <a:t>estaba</a:t>
            </a:r>
            <a:r>
              <a:rPr lang="en-US" altLang="en-US" sz="2800" dirty="0"/>
              <a:t> </a:t>
            </a:r>
            <a:r>
              <a:rPr lang="en-US" altLang="en-US" sz="2800" dirty="0" smtClean="0"/>
              <a:t>con Dios y </a:t>
            </a:r>
            <a:r>
              <a:rPr lang="en-US" altLang="en-US" sz="2800" dirty="0" smtClean="0"/>
              <a:t>el </a:t>
            </a:r>
            <a:r>
              <a:rPr lang="en-US" altLang="en-US" sz="2800" dirty="0" err="1"/>
              <a:t>Verbo</a:t>
            </a:r>
            <a:r>
              <a:rPr lang="en-US" altLang="en-US" sz="2800" dirty="0"/>
              <a:t> era </a:t>
            </a:r>
            <a:r>
              <a:rPr lang="en-US" altLang="en-US" sz="2800" dirty="0" smtClean="0"/>
              <a:t>Dios”.</a:t>
            </a:r>
          </a:p>
          <a:p>
            <a:r>
              <a:rPr lang="en-US" altLang="en-US" sz="2800" dirty="0" smtClean="0"/>
              <a:t>“</a:t>
            </a:r>
            <a:r>
              <a:rPr lang="es-ES" altLang="en-US" sz="2800" dirty="0"/>
              <a:t>Todas las cosas fueron hechas por medio de Él</a:t>
            </a:r>
            <a:r>
              <a:rPr lang="en-US" altLang="en-US" sz="2800" dirty="0" smtClean="0"/>
              <a:t>”</a:t>
            </a:r>
            <a:endParaRPr lang="en-US" altLang="en-US" sz="2800" dirty="0" smtClean="0"/>
          </a:p>
          <a:p>
            <a:pPr algn="l" rtl="0"/>
            <a:r>
              <a:rPr lang="en-US" altLang="en-US" sz="2800" dirty="0" smtClean="0"/>
              <a:t>Se </a:t>
            </a:r>
            <a:r>
              <a:rPr lang="en-US" altLang="en-US" sz="2800" dirty="0" err="1" smtClean="0"/>
              <a:t>hizo</a:t>
            </a:r>
            <a:r>
              <a:rPr lang="en-US" altLang="en-US" sz="2800" dirty="0" smtClean="0"/>
              <a:t> (carne) </a:t>
            </a:r>
            <a:r>
              <a:rPr lang="en-US" altLang="en-US" sz="2800" dirty="0" err="1" smtClean="0"/>
              <a:t>una</a:t>
            </a:r>
            <a:r>
              <a:rPr lang="en-US" altLang="en-US" sz="2800" dirty="0" smtClean="0"/>
              <a:t> persona </a:t>
            </a:r>
            <a:r>
              <a:rPr lang="en-US" altLang="en-US" sz="2800" dirty="0" err="1" smtClean="0"/>
              <a:t>física</a:t>
            </a:r>
            <a:r>
              <a:rPr lang="en-US" altLang="en-US" sz="2800" dirty="0" smtClean="0"/>
              <a:t>.</a:t>
            </a:r>
          </a:p>
          <a:p>
            <a:pPr algn="l" rtl="0"/>
            <a:r>
              <a:rPr lang="en-US" altLang="en-US" sz="2800" dirty="0" err="1" smtClean="0"/>
              <a:t>Él</a:t>
            </a:r>
            <a:r>
              <a:rPr lang="en-US" altLang="en-US" sz="2800" dirty="0" smtClean="0"/>
              <a:t> “</a:t>
            </a:r>
            <a:r>
              <a:rPr lang="en-US" altLang="en-US" sz="2800" dirty="0" err="1" smtClean="0"/>
              <a:t>tabernáculizó</a:t>
            </a:r>
            <a:r>
              <a:rPr lang="en-US" altLang="en-US" sz="2800" dirty="0" smtClean="0"/>
              <a:t>” </a:t>
            </a:r>
            <a:r>
              <a:rPr lang="en-US" altLang="en-US" sz="2800" dirty="0" smtClean="0"/>
              <a:t>entre </a:t>
            </a:r>
            <a:r>
              <a:rPr lang="en-US" altLang="en-US" sz="2800" dirty="0" err="1" smtClean="0"/>
              <a:t>nosotros</a:t>
            </a:r>
            <a:r>
              <a:rPr lang="en-US" altLang="en-US" sz="2800" dirty="0" smtClean="0"/>
              <a:t>.</a:t>
            </a:r>
          </a:p>
          <a:p>
            <a:pPr algn="l" rtl="0"/>
            <a:r>
              <a:rPr lang="en-US" altLang="en-US" sz="2800" dirty="0" err="1" smtClean="0"/>
              <a:t>Él</a:t>
            </a:r>
            <a:r>
              <a:rPr lang="en-US" altLang="en-US" sz="2800" dirty="0" smtClean="0"/>
              <a:t> </a:t>
            </a:r>
            <a:r>
              <a:rPr lang="en-US" altLang="en-US" sz="2800" dirty="0" smtClean="0"/>
              <a:t>era y </a:t>
            </a:r>
            <a:r>
              <a:rPr lang="en-US" altLang="en-US" sz="2800" dirty="0" err="1" smtClean="0"/>
              <a:t>es</a:t>
            </a:r>
            <a:r>
              <a:rPr lang="en-US" altLang="en-US" sz="2800" dirty="0" smtClean="0"/>
              <a:t> el “</a:t>
            </a:r>
            <a:r>
              <a:rPr lang="en-US" altLang="en-US" sz="2800" dirty="0" err="1" smtClean="0"/>
              <a:t>unigénito</a:t>
            </a:r>
            <a:r>
              <a:rPr lang="en-US" altLang="en-US" sz="2800" dirty="0" smtClean="0"/>
              <a:t> del Padre”.</a:t>
            </a:r>
          </a:p>
          <a:p>
            <a:pPr algn="l" rtl="0"/>
            <a:r>
              <a:rPr lang="en-US" altLang="en-US" sz="2800" dirty="0" smtClean="0"/>
              <a:t>Se </a:t>
            </a:r>
            <a:r>
              <a:rPr lang="en-US" altLang="en-US" sz="2800" dirty="0" err="1" smtClean="0"/>
              <a:t>hizo</a:t>
            </a:r>
            <a:r>
              <a:rPr lang="en-US" altLang="en-US" sz="2800" dirty="0" smtClean="0"/>
              <a:t> carne para </a:t>
            </a:r>
            <a:r>
              <a:rPr lang="en-US" altLang="en-US" sz="2800" dirty="0" smtClean="0"/>
              <a:t>“</a:t>
            </a:r>
            <a:r>
              <a:rPr lang="en-US" altLang="en-US" sz="2800" dirty="0" err="1" smtClean="0"/>
              <a:t>probar</a:t>
            </a:r>
            <a:r>
              <a:rPr lang="en-US" altLang="en-US" sz="2800" dirty="0" smtClean="0"/>
              <a:t> </a:t>
            </a:r>
            <a:r>
              <a:rPr lang="en-US" altLang="en-US" sz="2800" dirty="0" smtClean="0"/>
              <a:t>la </a:t>
            </a:r>
            <a:r>
              <a:rPr lang="en-US" altLang="en-US" sz="2800" dirty="0" err="1" smtClean="0"/>
              <a:t>muerte</a:t>
            </a:r>
            <a:r>
              <a:rPr lang="en-US" altLang="en-US" sz="2800" dirty="0" smtClean="0"/>
              <a:t> por </a:t>
            </a:r>
            <a:r>
              <a:rPr lang="en-US" altLang="en-US" sz="2800" dirty="0" err="1" smtClean="0"/>
              <a:t>todos</a:t>
            </a:r>
            <a:r>
              <a:rPr lang="en-US" altLang="en-US" sz="2800" dirty="0" smtClean="0"/>
              <a:t>”.</a:t>
            </a:r>
            <a:endParaRPr lang="en-US" altLang="en-US" sz="2800" dirty="0" smtClean="0"/>
          </a:p>
          <a:p>
            <a:pPr algn="l" rtl="0"/>
            <a:r>
              <a:rPr lang="en-US" altLang="en-US" sz="2800" dirty="0" smtClean="0"/>
              <a:t>Se </a:t>
            </a:r>
            <a:r>
              <a:rPr lang="en-US" altLang="en-US" sz="2800" dirty="0" err="1" smtClean="0"/>
              <a:t>hizo</a:t>
            </a:r>
            <a:r>
              <a:rPr lang="en-US" altLang="en-US" sz="2800" dirty="0" smtClean="0"/>
              <a:t> </a:t>
            </a:r>
            <a:r>
              <a:rPr lang="en-US" altLang="en-US" sz="2800" dirty="0" err="1" smtClean="0"/>
              <a:t>como</a:t>
            </a:r>
            <a:r>
              <a:rPr lang="en-US" altLang="en-US" sz="2800" dirty="0" smtClean="0"/>
              <a:t> </a:t>
            </a:r>
            <a:r>
              <a:rPr lang="en-US" altLang="en-US" sz="2800" dirty="0" err="1" smtClean="0"/>
              <a:t>sus</a:t>
            </a:r>
            <a:r>
              <a:rPr lang="en-US" altLang="en-US" sz="2800" dirty="0" smtClean="0"/>
              <a:t> </a:t>
            </a:r>
            <a:r>
              <a:rPr lang="en-US" altLang="en-US" sz="2800" dirty="0" err="1" smtClean="0"/>
              <a:t>hermanos</a:t>
            </a:r>
            <a:r>
              <a:rPr lang="en-US" altLang="en-US" sz="2800" dirty="0" smtClean="0"/>
              <a:t> para </a:t>
            </a:r>
            <a:r>
              <a:rPr lang="en-US" altLang="en-US" sz="2800" dirty="0" err="1" smtClean="0"/>
              <a:t>ser</a:t>
            </a:r>
            <a:r>
              <a:rPr lang="en-US" altLang="en-US" sz="2800" dirty="0" smtClean="0"/>
              <a:t> un sumo </a:t>
            </a:r>
            <a:r>
              <a:rPr lang="en-US" altLang="en-US" sz="2800" dirty="0" err="1" smtClean="0"/>
              <a:t>sacerdote</a:t>
            </a:r>
            <a:r>
              <a:rPr lang="en-US" altLang="en-US" sz="2800" dirty="0" smtClean="0"/>
              <a:t> </a:t>
            </a:r>
            <a:r>
              <a:rPr lang="en-US" altLang="en-US" sz="2800" dirty="0" err="1" smtClean="0"/>
              <a:t>misericordioso</a:t>
            </a:r>
            <a:r>
              <a:rPr lang="en-US" altLang="en-US" sz="2800" dirty="0" smtClean="0"/>
              <a:t> y </a:t>
            </a:r>
            <a:r>
              <a:rPr lang="en-US" altLang="en-US" sz="2800" dirty="0" err="1" smtClean="0"/>
              <a:t>fiel</a:t>
            </a:r>
            <a:r>
              <a:rPr lang="en-US" altLang="en-US" sz="2800" dirty="0" smtClean="0"/>
              <a:t>.</a:t>
            </a:r>
          </a:p>
          <a:p>
            <a:r>
              <a:rPr lang="en-US" altLang="en-US" sz="2800" dirty="0" err="1" smtClean="0"/>
              <a:t>Nació</a:t>
            </a:r>
            <a:r>
              <a:rPr lang="en-US" altLang="en-US" sz="2800" dirty="0" smtClean="0"/>
              <a:t> de </a:t>
            </a:r>
            <a:r>
              <a:rPr lang="en-US" altLang="en-US" sz="2800" dirty="0" err="1" smtClean="0"/>
              <a:t>una</a:t>
            </a:r>
            <a:r>
              <a:rPr lang="en-US" altLang="en-US" sz="2800" dirty="0" smtClean="0"/>
              <a:t> </a:t>
            </a:r>
            <a:r>
              <a:rPr lang="en-US" altLang="en-US" sz="2800" dirty="0" err="1"/>
              <a:t>virgen</a:t>
            </a:r>
            <a:r>
              <a:rPr lang="en-US" altLang="en-US" sz="2800" dirty="0"/>
              <a:t>—el </a:t>
            </a:r>
            <a:r>
              <a:rPr lang="en-US" altLang="en-US" sz="2800" dirty="0" err="1" smtClean="0"/>
              <a:t>Hijo</a:t>
            </a:r>
            <a:r>
              <a:rPr lang="en-US" altLang="en-US" sz="2800" dirty="0" smtClean="0"/>
              <a:t> de Dios, Emanuel.</a:t>
            </a:r>
          </a:p>
          <a:p>
            <a:pPr algn="l" rtl="0"/>
            <a:endParaRPr lang="en-US" altLang="en-US" sz="2800" dirty="0" smtClean="0"/>
          </a:p>
          <a:p>
            <a:pPr algn="l" rtl="0"/>
            <a:endParaRPr lang="en-US" altLang="en-US" sz="2800" dirty="0" smtClean="0"/>
          </a:p>
          <a:p>
            <a:pPr algn="l" rtl="0"/>
            <a:endParaRPr lang="en-US" altLang="en-US" sz="2800" dirty="0" smtClean="0"/>
          </a:p>
          <a:p>
            <a:pPr algn="l" rtl="0"/>
            <a:endParaRPr lang="en-US" altLang="en-US" sz="2800" dirty="0" smtClean="0"/>
          </a:p>
          <a:p>
            <a:pPr algn="l" rtl="0"/>
            <a:endParaRPr lang="en-US" altLang="en-US" sz="2800" dirty="0" smtClean="0"/>
          </a:p>
          <a:p>
            <a:pPr algn="l" rtl="0"/>
            <a:endParaRPr lang="en-US" altLang="en-US" dirty="0" smtClean="0"/>
          </a:p>
        </p:txBody>
      </p:sp>
      <p:sp>
        <p:nvSpPr>
          <p:cNvPr id="1914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8B3E0F9B-94AD-4E4B-BD43-F466F4BA978D}"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117</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4"/>
          <p:cNvSpPr>
            <a:spLocks noGrp="1"/>
          </p:cNvSpPr>
          <p:nvPr>
            <p:ph type="title"/>
          </p:nvPr>
        </p:nvSpPr>
        <p:spPr>
          <a:xfrm>
            <a:off x="-152400" y="381000"/>
            <a:ext cx="9144000" cy="685800"/>
          </a:xfrm>
        </p:spPr>
        <p:txBody>
          <a:bodyPr/>
          <a:lstStyle/>
          <a:p>
            <a:r>
              <a:rPr lang="en-US" altLang="en-US" sz="4000" dirty="0" err="1"/>
              <a:t>Resumen</a:t>
            </a:r>
            <a:r>
              <a:rPr lang="en-US" altLang="en-US" sz="4000" dirty="0"/>
              <a:t> de la </a:t>
            </a:r>
            <a:r>
              <a:rPr lang="en-US" altLang="en-US" sz="4000" dirty="0" err="1"/>
              <a:t>enseñanza</a:t>
            </a:r>
            <a:r>
              <a:rPr lang="en-US" altLang="en-US" sz="4000" dirty="0"/>
              <a:t> que se </a:t>
            </a:r>
            <a:r>
              <a:rPr lang="en-US" altLang="en-US" sz="4000" dirty="0" err="1"/>
              <a:t>estudió</a:t>
            </a:r>
            <a:endParaRPr lang="en-US" altLang="en-US" sz="4000" dirty="0" smtClean="0"/>
          </a:p>
        </p:txBody>
      </p:sp>
      <p:sp>
        <p:nvSpPr>
          <p:cNvPr id="6" name="Content Placeholder 5"/>
          <p:cNvSpPr>
            <a:spLocks noGrp="1"/>
          </p:cNvSpPr>
          <p:nvPr>
            <p:ph idx="1"/>
          </p:nvPr>
        </p:nvSpPr>
        <p:spPr>
          <a:xfrm>
            <a:off x="266700" y="1295400"/>
            <a:ext cx="8610600" cy="5181600"/>
          </a:xfrm>
        </p:spPr>
        <p:txBody>
          <a:bodyPr>
            <a:normAutofit fontScale="92500"/>
          </a:bodyPr>
          <a:lstStyle/>
          <a:p>
            <a:pPr algn="l" rtl="0"/>
            <a:r>
              <a:rPr lang="en-US" altLang="en-US" sz="2800" dirty="0" err="1" smtClean="0"/>
              <a:t>Él</a:t>
            </a:r>
            <a:r>
              <a:rPr lang="en-US" altLang="en-US" sz="2800" dirty="0" smtClean="0"/>
              <a:t> era </a:t>
            </a:r>
            <a:r>
              <a:rPr lang="en-US" altLang="en-US" sz="2800" dirty="0" err="1" smtClean="0"/>
              <a:t>una</a:t>
            </a:r>
            <a:r>
              <a:rPr lang="en-US" altLang="en-US" sz="2800" dirty="0" smtClean="0"/>
              <a:t> de las </a:t>
            </a:r>
            <a:r>
              <a:rPr lang="en-US" altLang="en-US" sz="2800" dirty="0" err="1" smtClean="0"/>
              <a:t>tres</a:t>
            </a:r>
            <a:r>
              <a:rPr lang="en-US" altLang="en-US" sz="2800" dirty="0" smtClean="0"/>
              <a:t> personas </a:t>
            </a:r>
            <a:r>
              <a:rPr lang="en-US" altLang="en-US" sz="2800" dirty="0" err="1" smtClean="0"/>
              <a:t>en</a:t>
            </a:r>
            <a:r>
              <a:rPr lang="en-US" altLang="en-US" sz="2800" dirty="0" smtClean="0"/>
              <a:t> la </a:t>
            </a:r>
            <a:r>
              <a:rPr lang="en-US" altLang="en-US" sz="2800" dirty="0" err="1" smtClean="0"/>
              <a:t>Deidad</a:t>
            </a:r>
            <a:r>
              <a:rPr lang="en-US" altLang="en-US" sz="2800" dirty="0" smtClean="0"/>
              <a:t>.</a:t>
            </a:r>
          </a:p>
          <a:p>
            <a:pPr algn="l" rtl="0"/>
            <a:r>
              <a:rPr lang="en-US" altLang="en-US" sz="2800" dirty="0" err="1" smtClean="0"/>
              <a:t>Él</a:t>
            </a:r>
            <a:r>
              <a:rPr lang="en-US" altLang="en-US" sz="2800" dirty="0" smtClean="0"/>
              <a:t> </a:t>
            </a:r>
            <a:r>
              <a:rPr lang="en-US" altLang="en-US" sz="2800" dirty="0" err="1" smtClean="0"/>
              <a:t>fue</a:t>
            </a:r>
            <a:r>
              <a:rPr lang="en-US" altLang="en-US" sz="2800" dirty="0" smtClean="0"/>
              <a:t> “</a:t>
            </a:r>
            <a:r>
              <a:rPr lang="en-US" altLang="en-US" sz="2800" dirty="0" err="1" smtClean="0"/>
              <a:t>tentado</a:t>
            </a:r>
            <a:r>
              <a:rPr lang="en-US" altLang="en-US" sz="2800" dirty="0" smtClean="0"/>
              <a:t> </a:t>
            </a:r>
            <a:r>
              <a:rPr lang="en-US" altLang="en-US" sz="2800" dirty="0" err="1" smtClean="0"/>
              <a:t>en</a:t>
            </a:r>
            <a:r>
              <a:rPr lang="en-US" altLang="en-US" sz="2800" dirty="0" smtClean="0"/>
              <a:t> </a:t>
            </a:r>
            <a:r>
              <a:rPr lang="en-US" altLang="en-US" sz="2800" dirty="0" err="1" smtClean="0"/>
              <a:t>todo</a:t>
            </a:r>
            <a:r>
              <a:rPr lang="en-US" altLang="en-US" sz="2800" dirty="0" smtClean="0"/>
              <a:t> </a:t>
            </a:r>
            <a:r>
              <a:rPr lang="en-US" altLang="en-US" sz="2800" dirty="0" err="1" smtClean="0"/>
              <a:t>como</a:t>
            </a:r>
            <a:r>
              <a:rPr lang="en-US" altLang="en-US" sz="2800" dirty="0" smtClean="0"/>
              <a:t> </a:t>
            </a:r>
            <a:r>
              <a:rPr lang="en-US" altLang="en-US" sz="2800" dirty="0" err="1" smtClean="0"/>
              <a:t>nosotros</a:t>
            </a:r>
            <a:r>
              <a:rPr lang="en-US" altLang="en-US" sz="2800" dirty="0" smtClean="0"/>
              <a:t>”.</a:t>
            </a:r>
            <a:endParaRPr lang="en-US" altLang="en-US" sz="2800" dirty="0" smtClean="0"/>
          </a:p>
          <a:p>
            <a:pPr algn="l" rtl="0"/>
            <a:r>
              <a:rPr lang="en-US" altLang="en-US" sz="2800" dirty="0" err="1" smtClean="0"/>
              <a:t>Él</a:t>
            </a:r>
            <a:r>
              <a:rPr lang="en-US" altLang="en-US" sz="2800" dirty="0" smtClean="0"/>
              <a:t> </a:t>
            </a:r>
            <a:r>
              <a:rPr lang="en-US" altLang="en-US" sz="2800" dirty="0" smtClean="0"/>
              <a:t>era </a:t>
            </a:r>
            <a:r>
              <a:rPr lang="en-US" altLang="en-US" sz="2800" dirty="0" smtClean="0"/>
              <a:t>sin </a:t>
            </a:r>
            <a:r>
              <a:rPr lang="en-US" altLang="en-US" sz="2800" dirty="0" err="1" smtClean="0"/>
              <a:t>pecado</a:t>
            </a:r>
            <a:r>
              <a:rPr lang="en-US" altLang="en-US" sz="2800" dirty="0" smtClean="0"/>
              <a:t>.</a:t>
            </a:r>
          </a:p>
          <a:p>
            <a:pPr algn="l" rtl="0"/>
            <a:r>
              <a:rPr lang="en-US" altLang="en-US" sz="2800" dirty="0" smtClean="0"/>
              <a:t>“Toda la </a:t>
            </a:r>
            <a:r>
              <a:rPr lang="en-US" altLang="en-US" sz="2800" dirty="0" err="1" smtClean="0"/>
              <a:t>plenitud</a:t>
            </a:r>
            <a:r>
              <a:rPr lang="en-US" altLang="en-US" sz="2800" dirty="0" smtClean="0"/>
              <a:t> de la </a:t>
            </a:r>
            <a:r>
              <a:rPr lang="en-US" altLang="en-US" sz="2800" dirty="0" err="1" smtClean="0"/>
              <a:t>Deidad</a:t>
            </a:r>
            <a:r>
              <a:rPr lang="en-US" altLang="en-US" sz="2800" dirty="0" smtClean="0"/>
              <a:t> reside </a:t>
            </a:r>
            <a:r>
              <a:rPr lang="en-US" altLang="en-US" sz="2800" dirty="0" err="1" smtClean="0"/>
              <a:t>corporalmente</a:t>
            </a:r>
            <a:r>
              <a:rPr lang="en-US" altLang="en-US" sz="2800" dirty="0" smtClean="0"/>
              <a:t> </a:t>
            </a:r>
            <a:r>
              <a:rPr lang="en-US" altLang="en-US" sz="2800" dirty="0" err="1" smtClean="0"/>
              <a:t>en</a:t>
            </a:r>
            <a:r>
              <a:rPr lang="en-US" altLang="en-US" sz="2800" dirty="0" smtClean="0"/>
              <a:t> </a:t>
            </a:r>
            <a:r>
              <a:rPr lang="en-US" altLang="en-US" sz="2800" dirty="0" err="1" smtClean="0"/>
              <a:t>Él</a:t>
            </a:r>
            <a:r>
              <a:rPr lang="en-US" altLang="en-US" sz="2800" dirty="0" smtClean="0"/>
              <a:t>”</a:t>
            </a:r>
            <a:endParaRPr lang="en-US" altLang="en-US" sz="2800" dirty="0" smtClean="0"/>
          </a:p>
          <a:p>
            <a:pPr algn="l" rtl="0"/>
            <a:r>
              <a:rPr lang="en-US" altLang="en-US" sz="2800" dirty="0" smtClean="0"/>
              <a:t>Cristo “</a:t>
            </a:r>
            <a:r>
              <a:rPr lang="en-US" altLang="en-US" sz="2800" dirty="0" err="1" smtClean="0"/>
              <a:t>murió</a:t>
            </a:r>
            <a:r>
              <a:rPr lang="en-US" altLang="en-US" sz="2800" dirty="0" smtClean="0"/>
              <a:t> </a:t>
            </a:r>
            <a:r>
              <a:rPr lang="en-US" altLang="en-US" sz="2800" u="sng" dirty="0" smtClean="0"/>
              <a:t>por </a:t>
            </a:r>
            <a:r>
              <a:rPr lang="en-US" altLang="en-US" sz="2800" u="sng" dirty="0" err="1" smtClean="0"/>
              <a:t>nuestros</a:t>
            </a:r>
            <a:r>
              <a:rPr lang="en-US" altLang="en-US" sz="2800" u="sng" dirty="0" smtClean="0"/>
              <a:t> </a:t>
            </a:r>
            <a:r>
              <a:rPr lang="en-US" altLang="en-US" sz="2800" u="sng" dirty="0" err="1" smtClean="0"/>
              <a:t>pecados</a:t>
            </a:r>
            <a:r>
              <a:rPr lang="en-US" altLang="en-US" sz="2800" dirty="0" smtClean="0"/>
              <a:t> </a:t>
            </a:r>
            <a:r>
              <a:rPr lang="en-US" altLang="en-US" sz="2800" dirty="0" err="1" smtClean="0"/>
              <a:t>conforme</a:t>
            </a:r>
            <a:r>
              <a:rPr lang="en-US" altLang="en-US" sz="2800" dirty="0" smtClean="0"/>
              <a:t> </a:t>
            </a:r>
            <a:r>
              <a:rPr lang="en-US" altLang="en-US" sz="2800" dirty="0" smtClean="0"/>
              <a:t>a las </a:t>
            </a:r>
            <a:r>
              <a:rPr lang="en-US" altLang="en-US" sz="2800" dirty="0" err="1" smtClean="0"/>
              <a:t>escrituras</a:t>
            </a:r>
            <a:r>
              <a:rPr lang="en-US" altLang="en-US" sz="2800" dirty="0" smtClean="0"/>
              <a:t>.”</a:t>
            </a:r>
            <a:endParaRPr lang="en-US" altLang="en-US" sz="2800" u="sng" dirty="0" smtClean="0"/>
          </a:p>
          <a:p>
            <a:pPr algn="l" rtl="0"/>
            <a:r>
              <a:rPr lang="en-US" altLang="en-US" sz="2800" dirty="0" err="1" smtClean="0"/>
              <a:t>Fue</a:t>
            </a:r>
            <a:r>
              <a:rPr lang="en-US" altLang="en-US" sz="2800" dirty="0" smtClean="0"/>
              <a:t> </a:t>
            </a:r>
            <a:r>
              <a:rPr lang="en-US" altLang="en-US" sz="2800" dirty="0" err="1" smtClean="0"/>
              <a:t>sepultado</a:t>
            </a:r>
            <a:endParaRPr lang="en-US" altLang="en-US" sz="2800" dirty="0" smtClean="0"/>
          </a:p>
          <a:p>
            <a:pPr algn="l" rtl="0"/>
            <a:r>
              <a:rPr lang="en-US" altLang="en-US" sz="2800" dirty="0" err="1" smtClean="0"/>
              <a:t>Resucitó</a:t>
            </a:r>
            <a:r>
              <a:rPr lang="en-US" altLang="en-US" sz="2800" dirty="0" smtClean="0"/>
              <a:t> “</a:t>
            </a:r>
            <a:r>
              <a:rPr lang="en-US" altLang="en-US" sz="2800" dirty="0" smtClean="0"/>
              <a:t>al</a:t>
            </a:r>
            <a:r>
              <a:rPr lang="en-US" altLang="en-US" sz="2800" dirty="0" smtClean="0"/>
              <a:t> </a:t>
            </a:r>
            <a:r>
              <a:rPr lang="en-US" altLang="en-US" sz="2800" dirty="0" err="1" smtClean="0"/>
              <a:t>tercer</a:t>
            </a:r>
            <a:r>
              <a:rPr lang="en-US" altLang="en-US" sz="2800" dirty="0" smtClean="0"/>
              <a:t> </a:t>
            </a:r>
            <a:r>
              <a:rPr lang="en-US" altLang="en-US" sz="2800" b="0" dirty="0" err="1" smtClean="0"/>
              <a:t>día</a:t>
            </a:r>
            <a:r>
              <a:rPr lang="en-US" altLang="en-US" sz="2800" b="0" dirty="0" smtClean="0"/>
              <a:t>, </a:t>
            </a:r>
            <a:r>
              <a:rPr lang="en-US" altLang="en-US" sz="2800" b="0" dirty="0" err="1" smtClean="0"/>
              <a:t>conforme</a:t>
            </a:r>
            <a:r>
              <a:rPr lang="en-US" altLang="en-US" sz="2800" b="0" dirty="0" smtClean="0"/>
              <a:t> a las </a:t>
            </a:r>
            <a:r>
              <a:rPr lang="en-US" altLang="en-US" sz="2800" b="0" dirty="0" err="1" smtClean="0"/>
              <a:t>Escrituras</a:t>
            </a:r>
            <a:r>
              <a:rPr lang="en-US" altLang="en-US" sz="2800" b="0" dirty="0" smtClean="0"/>
              <a:t>”.</a:t>
            </a:r>
            <a:r>
              <a:rPr lang="en-US" altLang="en-US" sz="2800" dirty="0" smtClean="0"/>
              <a:t> </a:t>
            </a:r>
          </a:p>
          <a:p>
            <a:pPr algn="l" rtl="0"/>
            <a:r>
              <a:rPr lang="en-US" altLang="en-US" sz="2800" dirty="0" err="1" smtClean="0"/>
              <a:t>Fue</a:t>
            </a:r>
            <a:r>
              <a:rPr lang="en-US" altLang="en-US" sz="2800" dirty="0" smtClean="0"/>
              <a:t> “</a:t>
            </a:r>
            <a:r>
              <a:rPr lang="en-US" altLang="en-US" sz="2800" dirty="0" err="1" smtClean="0"/>
              <a:t>visto</a:t>
            </a:r>
            <a:r>
              <a:rPr lang="en-US" altLang="en-US" sz="2800" dirty="0" smtClean="0"/>
              <a:t> por </a:t>
            </a:r>
            <a:r>
              <a:rPr lang="en-US" altLang="en-US" sz="2800" dirty="0" err="1" smtClean="0"/>
              <a:t>testigos</a:t>
            </a:r>
            <a:r>
              <a:rPr lang="en-US" altLang="en-US" sz="2800" dirty="0" smtClean="0"/>
              <a:t>”</a:t>
            </a:r>
          </a:p>
          <a:p>
            <a:pPr algn="l" rtl="0"/>
            <a:r>
              <a:rPr lang="en-US" altLang="en-US" sz="2800" dirty="0" err="1" smtClean="0"/>
              <a:t>Está</a:t>
            </a:r>
            <a:r>
              <a:rPr lang="en-US" altLang="en-US" sz="2800" dirty="0" smtClean="0"/>
              <a:t> a la </a:t>
            </a:r>
            <a:r>
              <a:rPr lang="en-US" altLang="en-US" sz="2800" dirty="0" err="1" smtClean="0"/>
              <a:t>diestra</a:t>
            </a:r>
            <a:r>
              <a:rPr lang="en-US" altLang="en-US" sz="2800" dirty="0" smtClean="0"/>
              <a:t> de Dios.</a:t>
            </a:r>
          </a:p>
          <a:p>
            <a:pPr algn="l" rtl="0"/>
            <a:r>
              <a:rPr lang="en-US" altLang="en-US" sz="2800" dirty="0" err="1" smtClean="0"/>
              <a:t>Él</a:t>
            </a:r>
            <a:r>
              <a:rPr lang="en-US" altLang="en-US" sz="2800" dirty="0" smtClean="0"/>
              <a:t> </a:t>
            </a:r>
            <a:r>
              <a:rPr lang="en-US" altLang="en-US" sz="2800" dirty="0" err="1" smtClean="0"/>
              <a:t>está</a:t>
            </a:r>
            <a:r>
              <a:rPr lang="en-US" altLang="en-US" sz="2800" dirty="0" smtClean="0"/>
              <a:t> </a:t>
            </a:r>
            <a:r>
              <a:rPr lang="en-US" altLang="en-US" sz="2800" dirty="0" err="1" smtClean="0"/>
              <a:t>intercediendo</a:t>
            </a:r>
            <a:r>
              <a:rPr lang="en-US" altLang="en-US" sz="2800" dirty="0" smtClean="0"/>
              <a:t> por </a:t>
            </a:r>
            <a:r>
              <a:rPr lang="en-US" altLang="en-US" sz="2800" dirty="0" err="1" smtClean="0"/>
              <a:t>nosotros</a:t>
            </a:r>
            <a:r>
              <a:rPr lang="en-US" altLang="en-US" sz="2800" dirty="0" smtClean="0"/>
              <a:t>.</a:t>
            </a:r>
          </a:p>
          <a:p>
            <a:pPr algn="l" rtl="0"/>
            <a:endParaRPr lang="en-US" altLang="en-US" sz="2800" dirty="0" smtClean="0"/>
          </a:p>
          <a:p>
            <a:pPr algn="l" rtl="0"/>
            <a:endParaRPr lang="en-US" altLang="en-US" sz="2800" dirty="0" smtClean="0"/>
          </a:p>
          <a:p>
            <a:pPr algn="l" rtl="0"/>
            <a:endParaRPr lang="en-US" altLang="en-US" sz="2800" i="1" dirty="0" smtClean="0"/>
          </a:p>
          <a:p>
            <a:pPr algn="l" rtl="0"/>
            <a:endParaRPr lang="en-US" altLang="en-US" dirty="0" smtClean="0"/>
          </a:p>
          <a:p>
            <a:pPr algn="l" rtl="0"/>
            <a:endParaRPr lang="en-US" altLang="en-US" dirty="0" smtClean="0"/>
          </a:p>
        </p:txBody>
      </p:sp>
      <p:sp>
        <p:nvSpPr>
          <p:cNvPr id="1925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B2B1D7F-3E6A-409F-AF03-8A299B14BF28}"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118</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1"/>
          <p:cNvSpPr>
            <a:spLocks noGrp="1"/>
          </p:cNvSpPr>
          <p:nvPr>
            <p:ph type="sldNum" sz="quarter" idx="12"/>
          </p:nvPr>
        </p:nvSpPr>
        <p:spPr>
          <a:xfrm>
            <a:off x="8610600" y="6554788"/>
            <a:ext cx="533400" cy="30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C3A7CA16-47CB-41CB-A4A7-092E081A1605}"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119</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186371" name="TextBox 2"/>
          <p:cNvSpPr txBox="1">
            <a:spLocks noChangeArrowheads="1"/>
          </p:cNvSpPr>
          <p:nvPr/>
        </p:nvSpPr>
        <p:spPr bwMode="auto">
          <a:xfrm>
            <a:off x="152400" y="763588"/>
            <a:ext cx="89154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defRPr/>
            </a:pPr>
            <a:r>
              <a:rPr lang="es-ES" altLang="en-US" sz="2600" dirty="0" smtClean="0">
                <a:solidFill>
                  <a:schemeClr val="bg1"/>
                </a:solidFill>
                <a:latin typeface="+mn-lt"/>
              </a:rPr>
              <a:t>Haya</a:t>
            </a:r>
            <a:r>
              <a:rPr lang="es-ES" altLang="en-US" sz="2600" dirty="0">
                <a:solidFill>
                  <a:schemeClr val="bg1"/>
                </a:solidFill>
                <a:latin typeface="+mn-lt"/>
              </a:rPr>
              <a:t>, pues, en ustedes esta actitud que hubo también en Cristo Jesús,  6  el cual, aunque existía en forma de Dios, no consideró el ser igual a Dios como algo a qué aferrarse,  7  sino que se despojó a Sí mismo tomando forma de siervo, haciéndose semejante a los hombres.  8  Y hallándose en forma de hombre, se humilló Él mismo, haciéndose obediente hasta la muerte, y muerte de cruz.  9  Por lo cual Dios también lo exaltó hasta lo sumo, y le confirió el nombre que es sobre todo nombre,  10  para que al nombre de Jesús SE DOBLE TODA RODILLA de los que están en el cielo, y en la tierra, y debajo de la tierra,  11  y toda lengua confiese que Jesucristo es Señor, para gloria de Dios Padre.</a:t>
            </a:r>
            <a:r>
              <a:rPr lang="en-US" altLang="en-US" sz="2600" dirty="0" smtClean="0">
                <a:latin typeface="+mn-lt"/>
              </a:rPr>
              <a:t>Dios </a:t>
            </a:r>
            <a:r>
              <a:rPr lang="en-US" altLang="en-US" sz="2600" dirty="0" smtClean="0">
                <a:latin typeface="+mn-lt"/>
              </a:rPr>
              <a:t>Padre.</a:t>
            </a:r>
          </a:p>
        </p:txBody>
      </p:sp>
      <p:sp>
        <p:nvSpPr>
          <p:cNvPr id="4" name="TextBox 3">
            <a:extLst>
              <a:ext uri="{FF2B5EF4-FFF2-40B4-BE49-F238E27FC236}">
                <a16:creationId xmlns:a16="http://schemas.microsoft.com/office/drawing/2014/main" xmlns="" id="{2648ADE0-1D83-47C4-8C22-FDA443756382}"/>
              </a:ext>
            </a:extLst>
          </p:cNvPr>
          <p:cNvSpPr txBox="1"/>
          <p:nvPr/>
        </p:nvSpPr>
        <p:spPr>
          <a:xfrm>
            <a:off x="152400" y="228600"/>
            <a:ext cx="4724400" cy="584200"/>
          </a:xfrm>
          <a:prstGeom prst="rect">
            <a:avLst/>
          </a:prstGeom>
          <a:noFill/>
        </p:spPr>
        <p:txBody>
          <a:bodyPr>
            <a:spAutoFit/>
          </a:bodyPr>
          <a:lstStyle/>
          <a:p>
            <a:pPr rtl="0">
              <a:defRPr/>
            </a:pPr>
            <a:r>
              <a:rPr lang="en-US" sz="3200" dirty="0">
                <a:solidFill>
                  <a:srgbClr val="FFFF00"/>
                </a:solidFill>
                <a:effectLst>
                  <a:outerShdw blurRad="38100" dist="38100" dir="2700000" algn="tl">
                    <a:srgbClr val="000000">
                      <a:alpha val="43137"/>
                    </a:srgbClr>
                  </a:outerShdw>
                </a:effectLst>
              </a:rPr>
              <a:t>Filipenses 2:5-11</a:t>
            </a:r>
          </a:p>
        </p:txBody>
      </p:sp>
      <p:cxnSp>
        <p:nvCxnSpPr>
          <p:cNvPr id="6" name="Straight Connector 5"/>
          <p:cNvCxnSpPr>
            <a:cxnSpLocks noChangeShapeType="1"/>
          </p:cNvCxnSpPr>
          <p:nvPr/>
        </p:nvCxnSpPr>
        <p:spPr bwMode="auto">
          <a:xfrm>
            <a:off x="4648200" y="1600200"/>
            <a:ext cx="4038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7" name="Straight Connector 6"/>
          <p:cNvCxnSpPr>
            <a:cxnSpLocks/>
          </p:cNvCxnSpPr>
          <p:nvPr/>
        </p:nvCxnSpPr>
        <p:spPr bwMode="auto">
          <a:xfrm>
            <a:off x="304800" y="1981200"/>
            <a:ext cx="685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p:cNvCxnSpPr>
          <p:nvPr/>
        </p:nvCxnSpPr>
        <p:spPr bwMode="auto">
          <a:xfrm>
            <a:off x="3352800" y="1981200"/>
            <a:ext cx="5257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2" name="Straight Connector 11"/>
          <p:cNvCxnSpPr>
            <a:cxnSpLocks/>
          </p:cNvCxnSpPr>
          <p:nvPr/>
        </p:nvCxnSpPr>
        <p:spPr bwMode="auto">
          <a:xfrm>
            <a:off x="304800" y="2362200"/>
            <a:ext cx="6781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5" name="Straight Connector 14"/>
          <p:cNvCxnSpPr>
            <a:cxnSpLocks/>
          </p:cNvCxnSpPr>
          <p:nvPr/>
        </p:nvCxnSpPr>
        <p:spPr bwMode="auto">
          <a:xfrm>
            <a:off x="228600" y="2743200"/>
            <a:ext cx="2286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7" name="Straight Connector 16"/>
          <p:cNvCxnSpPr>
            <a:cxnSpLocks/>
          </p:cNvCxnSpPr>
          <p:nvPr/>
        </p:nvCxnSpPr>
        <p:spPr bwMode="auto">
          <a:xfrm>
            <a:off x="4876800" y="2819400"/>
            <a:ext cx="3733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9" name="Straight Connector 18"/>
          <p:cNvCxnSpPr>
            <a:cxnSpLocks/>
          </p:cNvCxnSpPr>
          <p:nvPr/>
        </p:nvCxnSpPr>
        <p:spPr bwMode="auto">
          <a:xfrm>
            <a:off x="6197600" y="3200400"/>
            <a:ext cx="19812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1" name="Straight Connector 20"/>
          <p:cNvCxnSpPr>
            <a:cxnSpLocks/>
          </p:cNvCxnSpPr>
          <p:nvPr/>
        </p:nvCxnSpPr>
        <p:spPr bwMode="auto">
          <a:xfrm>
            <a:off x="304800" y="3581400"/>
            <a:ext cx="7162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3" name="Straight Connector 22"/>
          <p:cNvCxnSpPr>
            <a:cxnSpLocks/>
          </p:cNvCxnSpPr>
          <p:nvPr/>
        </p:nvCxnSpPr>
        <p:spPr bwMode="auto">
          <a:xfrm>
            <a:off x="254000" y="4419600"/>
            <a:ext cx="7924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5" name="Straight Connector 24"/>
          <p:cNvCxnSpPr>
            <a:cxnSpLocks/>
          </p:cNvCxnSpPr>
          <p:nvPr/>
        </p:nvCxnSpPr>
        <p:spPr bwMode="auto">
          <a:xfrm>
            <a:off x="5791200" y="3962400"/>
            <a:ext cx="2819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7" name="Straight Connector 26"/>
          <p:cNvCxnSpPr>
            <a:cxnSpLocks/>
          </p:cNvCxnSpPr>
          <p:nvPr/>
        </p:nvCxnSpPr>
        <p:spPr bwMode="auto">
          <a:xfrm>
            <a:off x="304800" y="4800600"/>
            <a:ext cx="2057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9" name="Straight Connector 28"/>
          <p:cNvCxnSpPr>
            <a:cxnSpLocks/>
          </p:cNvCxnSpPr>
          <p:nvPr/>
        </p:nvCxnSpPr>
        <p:spPr bwMode="auto">
          <a:xfrm>
            <a:off x="2514600" y="6019800"/>
            <a:ext cx="2819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32" name="Straight Connector 31"/>
          <p:cNvCxnSpPr>
            <a:cxnSpLocks/>
          </p:cNvCxnSpPr>
          <p:nvPr/>
        </p:nvCxnSpPr>
        <p:spPr bwMode="auto">
          <a:xfrm>
            <a:off x="2654300" y="3200400"/>
            <a:ext cx="3429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59721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nodeType="afterGroup">
                            <p:stCondLst>
                              <p:cond delay="500"/>
                            </p:stCondLst>
                            <p:childTnLst>
                              <p:par>
                                <p:cTn id="58" presetID="22"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rtl="0"/>
            <a:r>
              <a:rPr lang="en-US" altLang="en-US" dirty="0" err="1" smtClean="0"/>
              <a:t>Doctrina</a:t>
            </a:r>
            <a:r>
              <a:rPr lang="en-US" altLang="en-US" dirty="0" smtClean="0"/>
              <a:t> y </a:t>
            </a:r>
            <a:r>
              <a:rPr lang="en-US" altLang="en-US" dirty="0" err="1" smtClean="0"/>
              <a:t>salvación</a:t>
            </a:r>
            <a:endParaRPr lang="en-US" altLang="en-US" dirty="0" smtClean="0"/>
          </a:p>
        </p:txBody>
      </p:sp>
      <p:sp>
        <p:nvSpPr>
          <p:cNvPr id="3" name="Content Placeholder 2"/>
          <p:cNvSpPr>
            <a:spLocks noGrp="1"/>
          </p:cNvSpPr>
          <p:nvPr>
            <p:ph idx="1"/>
          </p:nvPr>
        </p:nvSpPr>
        <p:spPr>
          <a:xfrm>
            <a:off x="228600" y="914400"/>
            <a:ext cx="8763000" cy="5867400"/>
          </a:xfrm>
        </p:spPr>
        <p:txBody>
          <a:bodyPr>
            <a:normAutofit fontScale="77500" lnSpcReduction="20000"/>
          </a:bodyPr>
          <a:lstStyle/>
          <a:p>
            <a:pPr>
              <a:spcBef>
                <a:spcPts val="0"/>
              </a:spcBef>
              <a:spcAft>
                <a:spcPts val="1200"/>
              </a:spcAft>
              <a:defRPr/>
            </a:pPr>
            <a:r>
              <a:rPr lang="es-ES" b="0" dirty="0"/>
              <a:t>Y sin fe es imposible agradar a Dios. Porque es necesario que el que se acerca a Dios crea que Él existe, y que recompensa a los que lo buscan. </a:t>
            </a:r>
            <a:r>
              <a:rPr lang="en-US" b="0" dirty="0" smtClean="0"/>
              <a:t>(</a:t>
            </a:r>
            <a:r>
              <a:rPr lang="en-US" b="0" dirty="0" err="1" smtClean="0"/>
              <a:t>Heb</a:t>
            </a:r>
            <a:r>
              <a:rPr lang="en-US" b="0" dirty="0" smtClean="0"/>
              <a:t> 11:6)</a:t>
            </a:r>
          </a:p>
          <a:p>
            <a:pPr>
              <a:spcBef>
                <a:spcPts val="0"/>
              </a:spcBef>
              <a:spcAft>
                <a:spcPts val="1200"/>
              </a:spcAft>
              <a:defRPr/>
            </a:pPr>
            <a:r>
              <a:rPr lang="en-US" b="0" dirty="0" smtClean="0"/>
              <a:t>…</a:t>
            </a:r>
            <a:r>
              <a:rPr lang="es-ES" b="0" dirty="0" smtClean="0"/>
              <a:t>cuando </a:t>
            </a:r>
            <a:r>
              <a:rPr lang="es-ES" b="0" dirty="0"/>
              <a:t>el Señor Jesús sea revelado desde el cielo con Sus poderosos ángeles en llama de fuego, </a:t>
            </a:r>
            <a:r>
              <a:rPr lang="es-ES" b="0" dirty="0" smtClean="0"/>
              <a:t>8</a:t>
            </a:r>
            <a:r>
              <a:rPr lang="es-ES" b="0" dirty="0"/>
              <a:t>  dando castigo a los que no conocen a Dios, y a los que </a:t>
            </a:r>
            <a:r>
              <a:rPr lang="es-ES" dirty="0">
                <a:solidFill>
                  <a:srgbClr val="FFFF00"/>
                </a:solidFill>
              </a:rPr>
              <a:t>no obedecen al evangelio</a:t>
            </a:r>
            <a:r>
              <a:rPr lang="es-ES" b="0" dirty="0"/>
              <a:t> de nuestro Señor Jesús. </a:t>
            </a:r>
            <a:r>
              <a:rPr lang="es-ES" b="0" dirty="0" smtClean="0"/>
              <a:t>9</a:t>
            </a:r>
            <a:r>
              <a:rPr lang="es-ES" b="0" dirty="0"/>
              <a:t>  Estos sufrirán el castigo de eterna destrucción, excluidos de la presencia del Señor y de la gloria de Su poder, </a:t>
            </a:r>
            <a:r>
              <a:rPr lang="en-US" b="0" dirty="0" smtClean="0"/>
              <a:t/>
            </a:r>
            <a:br>
              <a:rPr lang="en-US" b="0" dirty="0" smtClean="0"/>
            </a:br>
            <a:r>
              <a:rPr lang="en-US" b="0" dirty="0" smtClean="0"/>
              <a:t>(II </a:t>
            </a:r>
            <a:r>
              <a:rPr lang="en-US" b="0" dirty="0" err="1" smtClean="0"/>
              <a:t>Tes</a:t>
            </a:r>
            <a:r>
              <a:rPr lang="en-US" b="0" dirty="0" smtClean="0"/>
              <a:t> 1:7-9)</a:t>
            </a:r>
          </a:p>
          <a:p>
            <a:pPr>
              <a:spcBef>
                <a:spcPts val="0"/>
              </a:spcBef>
              <a:spcAft>
                <a:spcPts val="1200"/>
              </a:spcAft>
              <a:defRPr/>
            </a:pPr>
            <a:r>
              <a:rPr lang="es-ES" b="0" dirty="0"/>
              <a:t>Porque es tiempo de que el juicio comience por la casa de Dios. Y si comienza por nosotros primero, ¿cuál será el fin de los que </a:t>
            </a:r>
            <a:r>
              <a:rPr lang="es-ES" dirty="0">
                <a:solidFill>
                  <a:srgbClr val="FFFF00"/>
                </a:solidFill>
              </a:rPr>
              <a:t>no obedecen al evangelio </a:t>
            </a:r>
            <a:r>
              <a:rPr lang="es-ES" b="0" dirty="0"/>
              <a:t>de Dios? </a:t>
            </a:r>
            <a:r>
              <a:rPr lang="en-US" b="0" dirty="0" smtClean="0"/>
              <a:t/>
            </a:r>
            <a:br>
              <a:rPr lang="en-US" b="0" dirty="0" smtClean="0"/>
            </a:br>
            <a:r>
              <a:rPr lang="en-US" b="0" dirty="0" smtClean="0"/>
              <a:t>(I Ped 4:17)</a:t>
            </a:r>
          </a:p>
          <a:p>
            <a:pPr algn="l" rtl="0">
              <a:spcBef>
                <a:spcPts val="0"/>
              </a:spcBef>
              <a:spcAft>
                <a:spcPts val="1200"/>
              </a:spcAft>
              <a:defRPr/>
            </a:pPr>
            <a:endParaRPr lang="en-US" dirty="0"/>
          </a:p>
        </p:txBody>
      </p:sp>
      <p:sp>
        <p:nvSpPr>
          <p:cNvPr id="768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A46C6F8-0A0F-44F0-801F-FD2F427D0DA8}"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12</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4"/>
          <p:cNvSpPr>
            <a:spLocks noGrp="1"/>
          </p:cNvSpPr>
          <p:nvPr>
            <p:ph type="ctrTitle"/>
          </p:nvPr>
        </p:nvSpPr>
        <p:spPr/>
        <p:txBody>
          <a:bodyPr/>
          <a:lstStyle/>
          <a:p>
            <a:pPr rtl="0"/>
            <a:r>
              <a:rPr lang="en-US" altLang="en-US" dirty="0" err="1" smtClean="0"/>
              <a:t>Algunas</a:t>
            </a:r>
            <a:r>
              <a:rPr lang="en-US" altLang="en-US" dirty="0" smtClean="0"/>
              <a:t> </a:t>
            </a:r>
            <a:r>
              <a:rPr lang="en-US" altLang="en-US" dirty="0" err="1" smtClean="0"/>
              <a:t>doctrinas</a:t>
            </a:r>
            <a:r>
              <a:rPr lang="en-US" altLang="en-US" dirty="0" smtClean="0"/>
              <a:t> falsas </a:t>
            </a:r>
            <a:r>
              <a:rPr lang="en-US" altLang="en-US" dirty="0" err="1" smtClean="0"/>
              <a:t>acerca</a:t>
            </a:r>
            <a:r>
              <a:rPr lang="en-US" altLang="en-US" dirty="0" smtClean="0"/>
              <a:t> de </a:t>
            </a:r>
            <a:r>
              <a:rPr lang="en-US" altLang="en-US" dirty="0" err="1" smtClean="0"/>
              <a:t>Jesucristo</a:t>
            </a:r>
            <a:endParaRPr lang="en-US" altLang="en-US" dirty="0" smtClean="0"/>
          </a:p>
        </p:txBody>
      </p:sp>
      <p:sp>
        <p:nvSpPr>
          <p:cNvPr id="195587" name="Subtitle 5"/>
          <p:cNvSpPr>
            <a:spLocks noGrp="1"/>
          </p:cNvSpPr>
          <p:nvPr>
            <p:ph type="subTitle" idx="1"/>
          </p:nvPr>
        </p:nvSpPr>
        <p:spPr/>
        <p:txBody>
          <a:bodyPr/>
          <a:lstStyle/>
          <a:p>
            <a:pPr algn="l" rtl="0"/>
            <a:endParaRPr lang="en-US" altLang="en-US" smtClean="0"/>
          </a:p>
        </p:txBody>
      </p:sp>
      <p:sp>
        <p:nvSpPr>
          <p:cNvPr id="1955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342FA77-7947-422F-A1CD-924AAC4DC9DF}"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120</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a:xfrm>
            <a:off x="0" y="365125"/>
            <a:ext cx="9144000" cy="685800"/>
          </a:xfrm>
        </p:spPr>
        <p:txBody>
          <a:bodyPr/>
          <a:lstStyle/>
          <a:p>
            <a:pPr rtl="0"/>
            <a:r>
              <a:rPr lang="en-US" altLang="en-US" dirty="0" err="1" smtClean="0"/>
              <a:t>Jesús</a:t>
            </a:r>
            <a:r>
              <a:rPr lang="en-US" altLang="en-US" dirty="0" smtClean="0"/>
              <a:t> no </a:t>
            </a:r>
            <a:r>
              <a:rPr lang="en-US" altLang="en-US" dirty="0" err="1" smtClean="0"/>
              <a:t>es</a:t>
            </a:r>
            <a:r>
              <a:rPr lang="en-US" altLang="en-US" dirty="0" smtClean="0"/>
              <a:t> Dios</a:t>
            </a:r>
          </a:p>
        </p:txBody>
      </p:sp>
      <p:sp>
        <p:nvSpPr>
          <p:cNvPr id="3" name="Content Placeholder 2">
            <a:extLst>
              <a:ext uri="{FF2B5EF4-FFF2-40B4-BE49-F238E27FC236}">
                <a16:creationId xmlns:a16="http://schemas.microsoft.com/office/drawing/2014/main" xmlns="" id="{F6208CA1-A47E-4EA1-9E2F-65873F7C607B}"/>
              </a:ext>
            </a:extLst>
          </p:cNvPr>
          <p:cNvSpPr>
            <a:spLocks noGrp="1"/>
          </p:cNvSpPr>
          <p:nvPr>
            <p:ph idx="1"/>
          </p:nvPr>
        </p:nvSpPr>
        <p:spPr>
          <a:xfrm>
            <a:off x="228600" y="3944938"/>
            <a:ext cx="8763000" cy="2608262"/>
          </a:xfrm>
          <a:ln>
            <a:solidFill>
              <a:srgbClr val="FFFF00"/>
            </a:solidFill>
          </a:ln>
        </p:spPr>
        <p:txBody>
          <a:bodyPr>
            <a:normAutofit/>
          </a:bodyPr>
          <a:lstStyle/>
          <a:p>
            <a:pPr algn="l" rtl="0">
              <a:defRPr/>
            </a:pPr>
            <a:r>
              <a:rPr lang="en-US" sz="2800" b="0" i="1" dirty="0">
                <a:solidFill>
                  <a:srgbClr val="FFFF00"/>
                </a:solidFill>
              </a:rPr>
              <a:t>“En el principio </a:t>
            </a:r>
            <a:r>
              <a:rPr lang="en-US" sz="2800" b="0" i="1" dirty="0" err="1" smtClean="0">
                <a:solidFill>
                  <a:srgbClr val="FFFF00"/>
                </a:solidFill>
              </a:rPr>
              <a:t>ya</a:t>
            </a:r>
            <a:r>
              <a:rPr lang="en-US" sz="2800" b="0" i="1" dirty="0" smtClean="0">
                <a:solidFill>
                  <a:srgbClr val="FFFF00"/>
                </a:solidFill>
              </a:rPr>
              <a:t> </a:t>
            </a:r>
            <a:r>
              <a:rPr lang="en-US" sz="2800" b="0" i="1" dirty="0" err="1" smtClean="0">
                <a:solidFill>
                  <a:srgbClr val="FFFF00"/>
                </a:solidFill>
              </a:rPr>
              <a:t>existía</a:t>
            </a:r>
            <a:r>
              <a:rPr lang="en-US" sz="2800" b="0" i="1" dirty="0" smtClean="0">
                <a:solidFill>
                  <a:srgbClr val="FFFF00"/>
                </a:solidFill>
              </a:rPr>
              <a:t> </a:t>
            </a:r>
            <a:r>
              <a:rPr lang="en-US" sz="2800" b="0" i="1" dirty="0">
                <a:solidFill>
                  <a:srgbClr val="FFFF00"/>
                </a:solidFill>
              </a:rPr>
              <a:t>el Verbo, y el Verbo estaba con Dios, y el Verbo era Dios”.</a:t>
            </a:r>
            <a:r>
              <a:rPr lang="en-US" sz="2800" i="1" dirty="0"/>
              <a:t> </a:t>
            </a:r>
            <a:r>
              <a:rPr lang="en-US" sz="2800" dirty="0"/>
              <a:t>(Juan 1:1)</a:t>
            </a:r>
          </a:p>
          <a:p>
            <a:pPr marL="0" indent="0" algn="l" rtl="0">
              <a:buFontTx/>
              <a:buNone/>
              <a:defRPr/>
            </a:pPr>
            <a:r>
              <a:rPr lang="en-US" sz="2800" dirty="0"/>
              <a:t> </a:t>
            </a:r>
            <a:r>
              <a:rPr lang="en-US" sz="2800" dirty="0" smtClean="0"/>
              <a:t>	</a:t>
            </a:r>
            <a:r>
              <a:rPr lang="en-US" sz="2800" b="0" dirty="0" smtClean="0"/>
              <a:t>La </a:t>
            </a:r>
            <a:r>
              <a:rPr lang="en-US" sz="2800" b="0" dirty="0"/>
              <a:t>traducción de </a:t>
            </a:r>
            <a:r>
              <a:rPr lang="en-US" sz="2800" b="0" dirty="0" err="1" smtClean="0"/>
              <a:t>los</a:t>
            </a:r>
            <a:r>
              <a:rPr lang="en-US" sz="2800" b="0" dirty="0" smtClean="0"/>
              <a:t> </a:t>
            </a:r>
            <a:r>
              <a:rPr lang="en-US" sz="2800" b="0" dirty="0" err="1" smtClean="0"/>
              <a:t>TdJ</a:t>
            </a:r>
            <a:r>
              <a:rPr lang="en-US" sz="2800" b="0" dirty="0" smtClean="0"/>
              <a:t> </a:t>
            </a:r>
            <a:r>
              <a:rPr lang="en-US" sz="2800" b="0" dirty="0"/>
              <a:t>dice, </a:t>
            </a:r>
            <a:r>
              <a:rPr lang="en-US" sz="2800" b="0" dirty="0" smtClean="0"/>
              <a:t>“el </a:t>
            </a:r>
            <a:r>
              <a:rPr lang="en-US" sz="2800" b="0" dirty="0" err="1" smtClean="0"/>
              <a:t>Verbo</a:t>
            </a:r>
            <a:r>
              <a:rPr lang="en-US" sz="2800" b="0" dirty="0" smtClean="0"/>
              <a:t> era </a:t>
            </a:r>
            <a:r>
              <a:rPr lang="en-US" sz="2800" b="0" u="sng" dirty="0" smtClean="0"/>
              <a:t>un</a:t>
            </a:r>
            <a:r>
              <a:rPr lang="en-US" sz="2800" b="0" dirty="0" smtClean="0"/>
              <a:t> </a:t>
            </a:r>
            <a:r>
              <a:rPr lang="en-US" sz="2800" b="0" dirty="0" smtClean="0"/>
              <a:t>Dios</a:t>
            </a:r>
            <a:r>
              <a:rPr lang="en-US" sz="2800" b="0" dirty="0"/>
              <a:t>."</a:t>
            </a:r>
          </a:p>
          <a:p>
            <a:pPr>
              <a:defRPr/>
            </a:pPr>
            <a:r>
              <a:rPr lang="en-US" sz="2800" dirty="0"/>
              <a:t> </a:t>
            </a:r>
            <a:r>
              <a:rPr lang="es-ES" sz="2800" i="1" dirty="0"/>
              <a:t>«¡Señor mío y Dios mío!», le dijo Tomás.  </a:t>
            </a:r>
            <a:r>
              <a:rPr lang="en-US" sz="2800" dirty="0" smtClean="0"/>
              <a:t>(</a:t>
            </a:r>
            <a:r>
              <a:rPr lang="en-US" sz="2800" dirty="0"/>
              <a:t>Juan 20:28)</a:t>
            </a:r>
          </a:p>
        </p:txBody>
      </p:sp>
      <p:sp>
        <p:nvSpPr>
          <p:cNvPr id="196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87D1A17-BEE5-45DF-AAE7-7EBB9C90BB20}"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121</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196613" name="TextBox 6"/>
          <p:cNvSpPr txBox="1">
            <a:spLocks noChangeArrowheads="1"/>
          </p:cNvSpPr>
          <p:nvPr/>
        </p:nvSpPr>
        <p:spPr bwMode="auto">
          <a:xfrm>
            <a:off x="419100" y="1106488"/>
            <a:ext cx="84582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800" u="sng" dirty="0">
                <a:latin typeface="Arial" panose="020B0604020202020204" pitchFamily="34" charset="0"/>
                <a:cs typeface="Arial" panose="020B0604020202020204" pitchFamily="34" charset="0"/>
              </a:rPr>
              <a:t>“No </a:t>
            </a:r>
            <a:r>
              <a:rPr lang="en-US" altLang="en-US" sz="2800" u="sng" dirty="0" err="1">
                <a:latin typeface="Arial" panose="020B0604020202020204" pitchFamily="34" charset="0"/>
                <a:cs typeface="Arial" panose="020B0604020202020204" pitchFamily="34" charset="0"/>
              </a:rPr>
              <a:t>es</a:t>
            </a:r>
            <a:r>
              <a:rPr lang="en-US" altLang="en-US" sz="2800" u="sng" dirty="0">
                <a:latin typeface="Arial" panose="020B0604020202020204" pitchFamily="34" charset="0"/>
                <a:cs typeface="Arial" panose="020B0604020202020204" pitchFamily="34" charset="0"/>
              </a:rPr>
              <a:t> </a:t>
            </a:r>
            <a:r>
              <a:rPr lang="en-US" altLang="en-US" sz="2800" u="sng" dirty="0" err="1">
                <a:latin typeface="Arial" panose="020B0604020202020204" pitchFamily="34" charset="0"/>
                <a:cs typeface="Arial" panose="020B0604020202020204" pitchFamily="34" charset="0"/>
              </a:rPr>
              <a:t>propio</a:t>
            </a:r>
            <a:r>
              <a:rPr lang="en-US" altLang="en-US" sz="2800" u="sng" dirty="0">
                <a:latin typeface="Arial" panose="020B0604020202020204" pitchFamily="34" charset="0"/>
                <a:cs typeface="Arial" panose="020B0604020202020204" pitchFamily="34" charset="0"/>
              </a:rPr>
              <a:t> de (la </a:t>
            </a:r>
            <a:r>
              <a:rPr lang="en-US" altLang="en-US" sz="2800" u="sng" dirty="0" err="1">
                <a:latin typeface="Arial" panose="020B0604020202020204" pitchFamily="34" charset="0"/>
                <a:cs typeface="Arial" panose="020B0604020202020204" pitchFamily="34" charset="0"/>
              </a:rPr>
              <a:t>majestad</a:t>
            </a:r>
            <a:r>
              <a:rPr lang="en-US" altLang="en-US" sz="2800" u="sng" dirty="0">
                <a:latin typeface="Arial" panose="020B0604020202020204" pitchFamily="34" charset="0"/>
                <a:cs typeface="Arial" panose="020B0604020202020204" pitchFamily="34" charset="0"/>
              </a:rPr>
              <a:t> de) </a:t>
            </a:r>
            <a:r>
              <a:rPr lang="en-US" altLang="en-US" sz="2800" u="sng" dirty="0" err="1" smtClean="0">
                <a:latin typeface="Arial" panose="020B0604020202020204" pitchFamily="34" charset="0"/>
                <a:cs typeface="Arial" panose="020B0604020202020204" pitchFamily="34" charset="0"/>
              </a:rPr>
              <a:t>Alá</a:t>
            </a:r>
            <a:r>
              <a:rPr lang="en-US" altLang="en-US" sz="2800" u="sng" dirty="0" smtClean="0">
                <a:latin typeface="Arial" panose="020B0604020202020204" pitchFamily="34" charset="0"/>
                <a:cs typeface="Arial" panose="020B0604020202020204" pitchFamily="34" charset="0"/>
              </a:rPr>
              <a:t> </a:t>
            </a:r>
            <a:r>
              <a:rPr lang="en-US" altLang="en-US" sz="2800" u="sng" dirty="0">
                <a:latin typeface="Arial" panose="020B0604020202020204" pitchFamily="34" charset="0"/>
                <a:cs typeface="Arial" panose="020B0604020202020204" pitchFamily="34" charset="0"/>
              </a:rPr>
              <a:t>que </a:t>
            </a:r>
            <a:r>
              <a:rPr lang="en-US" altLang="en-US" sz="2800" u="sng" dirty="0" err="1">
                <a:latin typeface="Arial" panose="020B0604020202020204" pitchFamily="34" charset="0"/>
                <a:cs typeface="Arial" panose="020B0604020202020204" pitchFamily="34" charset="0"/>
              </a:rPr>
              <a:t>engendre</a:t>
            </a:r>
            <a:r>
              <a:rPr lang="en-US" altLang="en-US" sz="2800" u="sng" dirty="0">
                <a:latin typeface="Arial" panose="020B0604020202020204" pitchFamily="34" charset="0"/>
                <a:cs typeface="Arial" panose="020B0604020202020204" pitchFamily="34" charset="0"/>
              </a:rPr>
              <a:t> un </a:t>
            </a:r>
            <a:r>
              <a:rPr lang="en-US" altLang="en-US" sz="2800" u="sng" dirty="0" err="1" smtClean="0">
                <a:latin typeface="Arial" panose="020B0604020202020204" pitchFamily="34" charset="0"/>
                <a:cs typeface="Arial" panose="020B0604020202020204" pitchFamily="34" charset="0"/>
              </a:rPr>
              <a:t>hijo</a:t>
            </a:r>
            <a:r>
              <a:rPr lang="en-US" altLang="en-US" sz="2800" dirty="0" smtClean="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Corán</a:t>
            </a:r>
            <a:endParaRPr lang="en-US" altLang="en-US" sz="2800" dirty="0">
              <a:latin typeface="Arial" panose="020B0604020202020204" pitchFamily="34" charset="0"/>
              <a:cs typeface="Arial" panose="020B0604020202020204" pitchFamily="34" charset="0"/>
            </a:endParaRPr>
          </a:p>
          <a:p>
            <a:pPr algn="l" rtl="0">
              <a:spcBef>
                <a:spcPct val="0"/>
              </a:spcBef>
              <a:buFontTx/>
              <a:buNone/>
            </a:pPr>
            <a:endParaRPr lang="en-US" altLang="en-US" sz="2800" dirty="0">
              <a:latin typeface="Arial" panose="020B0604020202020204" pitchFamily="34" charset="0"/>
              <a:cs typeface="Arial" panose="020B0604020202020204" pitchFamily="34" charset="0"/>
            </a:endParaRPr>
          </a:p>
          <a:p>
            <a:pPr algn="l" rtl="0">
              <a:spcBef>
                <a:spcPct val="0"/>
              </a:spcBef>
              <a:buFontTx/>
              <a:buNone/>
            </a:pPr>
            <a:r>
              <a:rPr lang="en-US" altLang="en-US" sz="2800" i="1" u="sng" dirty="0" err="1">
                <a:latin typeface="Arial" panose="020B0604020202020204" pitchFamily="34" charset="0"/>
                <a:cs typeface="Arial" panose="020B0604020202020204" pitchFamily="34" charset="0"/>
              </a:rPr>
              <a:t>Jesús</a:t>
            </a:r>
            <a:r>
              <a:rPr lang="en-US" altLang="en-US" sz="2800" i="1" u="sng" dirty="0">
                <a:latin typeface="Arial" panose="020B0604020202020204" pitchFamily="34" charset="0"/>
                <a:cs typeface="Arial" panose="020B0604020202020204" pitchFamily="34" charset="0"/>
              </a:rPr>
              <a:t> era solo un hombre perfecto, no Dios </a:t>
            </a:r>
            <a:r>
              <a:rPr lang="en-US" altLang="en-US" sz="2800" i="1" u="sng" dirty="0" err="1">
                <a:latin typeface="Arial" panose="020B0604020202020204" pitchFamily="34" charset="0"/>
                <a:cs typeface="Arial" panose="020B0604020202020204" pitchFamily="34" charset="0"/>
              </a:rPr>
              <a:t>en</a:t>
            </a:r>
            <a:r>
              <a:rPr lang="en-US" altLang="en-US" sz="2800" i="1" u="sng" dirty="0">
                <a:latin typeface="Arial" panose="020B0604020202020204" pitchFamily="34" charset="0"/>
                <a:cs typeface="Arial" panose="020B0604020202020204" pitchFamily="34" charset="0"/>
              </a:rPr>
              <a:t> carne</a:t>
            </a:r>
            <a:r>
              <a:rPr lang="en-US" altLang="en-US" sz="2800" i="1"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libro</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de </a:t>
            </a:r>
            <a:r>
              <a:rPr lang="en-US" altLang="en-US" sz="2400" dirty="0" err="1">
                <a:latin typeface="Arial" panose="020B0604020202020204" pitchFamily="34" charset="0"/>
                <a:cs typeface="Arial" panose="020B0604020202020204" pitchFamily="34" charset="0"/>
              </a:rPr>
              <a:t>los</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Testigos</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de </a:t>
            </a:r>
            <a:r>
              <a:rPr lang="en-US" altLang="en-US" sz="2400" dirty="0" err="1" smtClean="0">
                <a:latin typeface="Arial" panose="020B0604020202020204" pitchFamily="34" charset="0"/>
                <a:cs typeface="Arial" panose="020B0604020202020204" pitchFamily="34" charset="0"/>
              </a:rPr>
              <a:t>J</a:t>
            </a:r>
            <a:r>
              <a:rPr lang="en-US" altLang="en-US" sz="2400" dirty="0" err="1" smtClean="0">
                <a:latin typeface="Arial" panose="020B0604020202020204" pitchFamily="34" charset="0"/>
                <a:cs typeface="Arial" panose="020B0604020202020204" pitchFamily="34" charset="0"/>
              </a:rPr>
              <a:t>ehová</a:t>
            </a:r>
            <a:r>
              <a:rPr lang="en-US" altLang="en-US" sz="2400"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Razonamiento</a:t>
            </a:r>
            <a:r>
              <a:rPr lang="en-US" altLang="en-US" sz="2400" i="1" dirty="0" smtClean="0">
                <a:latin typeface="Arial" panose="020B0604020202020204" pitchFamily="34" charset="0"/>
                <a:cs typeface="Arial" panose="020B0604020202020204" pitchFamily="34" charset="0"/>
              </a:rPr>
              <a:t> </a:t>
            </a:r>
            <a:r>
              <a:rPr lang="en-US" altLang="en-US" sz="2400" i="1" dirty="0">
                <a:latin typeface="Arial" panose="020B0604020202020204" pitchFamily="34" charset="0"/>
                <a:cs typeface="Arial" panose="020B0604020202020204" pitchFamily="34" charset="0"/>
              </a:rPr>
              <a:t>a </a:t>
            </a:r>
            <a:r>
              <a:rPr lang="en-US" altLang="en-US" sz="2400" i="1" dirty="0" err="1" smtClean="0">
                <a:latin typeface="Arial" panose="020B0604020202020204" pitchFamily="34" charset="0"/>
                <a:cs typeface="Arial" panose="020B0604020202020204" pitchFamily="34" charset="0"/>
              </a:rPr>
              <a:t>partir</a:t>
            </a:r>
            <a:r>
              <a:rPr lang="en-US" altLang="en-US" sz="2400" i="1" dirty="0" smtClean="0">
                <a:latin typeface="Arial" panose="020B0604020202020204" pitchFamily="34" charset="0"/>
                <a:cs typeface="Arial" panose="020B0604020202020204" pitchFamily="34" charset="0"/>
              </a:rPr>
              <a:t> </a:t>
            </a:r>
            <a:r>
              <a:rPr lang="en-US" altLang="en-US" sz="2400" i="1" dirty="0">
                <a:latin typeface="Arial" panose="020B0604020202020204" pitchFamily="34" charset="0"/>
                <a:cs typeface="Arial" panose="020B0604020202020204" pitchFamily="34" charset="0"/>
              </a:rPr>
              <a:t>de las </a:t>
            </a:r>
            <a:r>
              <a:rPr lang="en-US" altLang="en-US" sz="2400" i="1" dirty="0" err="1">
                <a:latin typeface="Arial" panose="020B0604020202020204" pitchFamily="34" charset="0"/>
                <a:cs typeface="Arial" panose="020B0604020202020204" pitchFamily="34" charset="0"/>
              </a:rPr>
              <a:t>Escrituras</a:t>
            </a:r>
            <a:r>
              <a:rPr lang="en-US" altLang="en-US" sz="2400" dirty="0">
                <a:latin typeface="Arial" panose="020B0604020202020204" pitchFamily="34" charset="0"/>
                <a:cs typeface="Arial" panose="020B0604020202020204" pitchFamily="34" charset="0"/>
              </a:rPr>
              <a:t>, 1985, </a:t>
            </a:r>
            <a:r>
              <a:rPr lang="en-US" altLang="en-US" sz="2400" dirty="0" err="1">
                <a:latin typeface="Arial" panose="020B0604020202020204" pitchFamily="34" charset="0"/>
                <a:cs typeface="Arial" panose="020B0604020202020204" pitchFamily="34" charset="0"/>
              </a:rPr>
              <a:t>pág</a:t>
            </a:r>
            <a:r>
              <a:rPr lang="en-US" altLang="en-US" sz="2400" dirty="0">
                <a:latin typeface="Arial" panose="020B0604020202020204" pitchFamily="34" charset="0"/>
                <a:cs typeface="Arial" panose="020B0604020202020204" pitchFamily="34" charset="0"/>
              </a:rPr>
              <a:t>. 306.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rtl="0"/>
            <a:r>
              <a:rPr lang="en-US" altLang="en-US" dirty="0" err="1" smtClean="0"/>
              <a:t>Jesús</a:t>
            </a:r>
            <a:r>
              <a:rPr lang="en-US" altLang="en-US" dirty="0" smtClean="0"/>
              <a:t> </a:t>
            </a:r>
            <a:r>
              <a:rPr lang="en-US" altLang="en-US" dirty="0" err="1" smtClean="0"/>
              <a:t>es</a:t>
            </a:r>
            <a:r>
              <a:rPr lang="en-US" altLang="en-US" dirty="0" smtClean="0"/>
              <a:t> la </a:t>
            </a:r>
            <a:r>
              <a:rPr lang="en-US" altLang="en-US" dirty="0" err="1" smtClean="0"/>
              <a:t>Única</a:t>
            </a:r>
            <a:r>
              <a:rPr lang="en-US" altLang="en-US" dirty="0" smtClean="0"/>
              <a:t> Persona </a:t>
            </a:r>
            <a:r>
              <a:rPr lang="en-US" altLang="en-US" dirty="0" err="1" smtClean="0"/>
              <a:t>en</a:t>
            </a:r>
            <a:r>
              <a:rPr lang="en-US" altLang="en-US" dirty="0" smtClean="0"/>
              <a:t> la </a:t>
            </a:r>
            <a:r>
              <a:rPr lang="en-US" altLang="en-US" dirty="0" err="1" smtClean="0"/>
              <a:t>Deidad</a:t>
            </a:r>
            <a:endParaRPr lang="en-US" altLang="en-US" dirty="0" smtClean="0"/>
          </a:p>
        </p:txBody>
      </p:sp>
      <p:sp>
        <p:nvSpPr>
          <p:cNvPr id="3" name="Content Placeholder 2">
            <a:extLst>
              <a:ext uri="{FF2B5EF4-FFF2-40B4-BE49-F238E27FC236}">
                <a16:creationId xmlns:a16="http://schemas.microsoft.com/office/drawing/2014/main" xmlns="" id="{1C843B7C-30F2-452D-AD55-107796869CD2}"/>
              </a:ext>
            </a:extLst>
          </p:cNvPr>
          <p:cNvSpPr>
            <a:spLocks noGrp="1"/>
          </p:cNvSpPr>
          <p:nvPr>
            <p:ph idx="1"/>
          </p:nvPr>
        </p:nvSpPr>
        <p:spPr>
          <a:xfrm>
            <a:off x="76200" y="3505200"/>
            <a:ext cx="8610600" cy="3810000"/>
          </a:xfrm>
          <a:ln>
            <a:solidFill>
              <a:srgbClr val="FFFF00"/>
            </a:solidFill>
          </a:ln>
        </p:spPr>
        <p:txBody>
          <a:bodyPr/>
          <a:lstStyle/>
          <a:p>
            <a:pPr>
              <a:defRPr/>
            </a:pPr>
            <a:r>
              <a:rPr lang="en-US" sz="2800" i="1" dirty="0" smtClean="0"/>
              <a:t>“</a:t>
            </a:r>
            <a:r>
              <a:rPr lang="es-ES" sz="2800" i="1" dirty="0"/>
              <a:t>Y aconteció que cuando todo el pueblo era bautizado, </a:t>
            </a:r>
            <a:r>
              <a:rPr lang="es-ES" sz="2800" i="1" dirty="0">
                <a:solidFill>
                  <a:srgbClr val="FFFF00"/>
                </a:solidFill>
              </a:rPr>
              <a:t>Jesús</a:t>
            </a:r>
            <a:r>
              <a:rPr lang="es-ES" sz="2800" i="1" dirty="0"/>
              <a:t> también fue bautizado; y mientras Él oraba, el cielo se abrió, </a:t>
            </a:r>
            <a:r>
              <a:rPr lang="es-ES" sz="2800" i="1" dirty="0" smtClean="0"/>
              <a:t>22</a:t>
            </a:r>
            <a:r>
              <a:rPr lang="es-ES" sz="2800" i="1" dirty="0"/>
              <a:t>  y el </a:t>
            </a:r>
            <a:r>
              <a:rPr lang="es-ES" sz="2800" i="1" dirty="0">
                <a:solidFill>
                  <a:srgbClr val="FFFF00"/>
                </a:solidFill>
              </a:rPr>
              <a:t>Espíritu Santo </a:t>
            </a:r>
            <a:r>
              <a:rPr lang="es-ES" sz="2800" i="1" dirty="0"/>
              <a:t>descendió sobre Él en forma corporal, como una paloma, y </a:t>
            </a:r>
            <a:r>
              <a:rPr lang="es-ES" sz="2800" i="1" dirty="0">
                <a:solidFill>
                  <a:srgbClr val="FFFF00"/>
                </a:solidFill>
              </a:rPr>
              <a:t>vino una voz del cielo</a:t>
            </a:r>
            <a:r>
              <a:rPr lang="es-ES" sz="2800" i="1" dirty="0"/>
              <a:t>, que decía: «Tú eres Mi Hijo amado, en Ti me he complacido</a:t>
            </a:r>
            <a:r>
              <a:rPr lang="es-ES" sz="2800" i="1" dirty="0" smtClean="0"/>
              <a:t>»</a:t>
            </a:r>
            <a:r>
              <a:rPr lang="en-US" sz="2800" i="1" dirty="0" smtClean="0"/>
              <a:t>”. </a:t>
            </a:r>
            <a:r>
              <a:rPr lang="en-US" sz="2800" dirty="0" smtClean="0"/>
              <a:t>(</a:t>
            </a:r>
            <a:r>
              <a:rPr lang="en-US" sz="2800" dirty="0"/>
              <a:t>Lucas 3:21-22)</a:t>
            </a:r>
          </a:p>
          <a:p>
            <a:pPr algn="l" rtl="0">
              <a:defRPr/>
            </a:pPr>
            <a:r>
              <a:rPr lang="en-US" sz="2800" dirty="0" smtClean="0"/>
              <a:t>Mat </a:t>
            </a:r>
            <a:r>
              <a:rPr lang="en-US" sz="2800" dirty="0"/>
              <a:t>28:20, 2 </a:t>
            </a:r>
            <a:r>
              <a:rPr lang="en-US" sz="2800" dirty="0" err="1" smtClean="0"/>
              <a:t>Cor</a:t>
            </a:r>
            <a:r>
              <a:rPr lang="en-US" sz="2800" dirty="0" smtClean="0"/>
              <a:t> 13:14</a:t>
            </a:r>
            <a:endParaRPr lang="en-US" sz="2800" dirty="0"/>
          </a:p>
        </p:txBody>
      </p:sp>
      <p:sp>
        <p:nvSpPr>
          <p:cNvPr id="1986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60B1659-CCDC-4BA7-A787-C81FA734F90E}"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122</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198661" name="TextBox 5"/>
          <p:cNvSpPr txBox="1">
            <a:spLocks noChangeArrowheads="1"/>
          </p:cNvSpPr>
          <p:nvPr/>
        </p:nvSpPr>
        <p:spPr bwMode="auto">
          <a:xfrm>
            <a:off x="346075" y="838200"/>
            <a:ext cx="86455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dirty="0">
                <a:latin typeface="Arial" panose="020B0604020202020204" pitchFamily="34" charset="0"/>
                <a:cs typeface="Arial" panose="020B0604020202020204" pitchFamily="34" charset="0"/>
              </a:rPr>
              <a:t>“</a:t>
            </a:r>
            <a:r>
              <a:rPr lang="en-US" altLang="en-US" sz="2400" i="1" dirty="0">
                <a:latin typeface="Arial" panose="020B0604020202020204" pitchFamily="34" charset="0"/>
                <a:cs typeface="Arial" panose="020B0604020202020204" pitchFamily="34" charset="0"/>
              </a:rPr>
              <a:t>A </a:t>
            </a:r>
            <a:r>
              <a:rPr lang="en-US" altLang="en-US" sz="2400" i="1" dirty="0" err="1">
                <a:latin typeface="Arial" panose="020B0604020202020204" pitchFamily="34" charset="0"/>
                <a:cs typeface="Arial" panose="020B0604020202020204" pitchFamily="34" charset="0"/>
              </a:rPr>
              <a:t>diferencia</a:t>
            </a:r>
            <a:r>
              <a:rPr lang="en-US" altLang="en-US" sz="2400" i="1" dirty="0">
                <a:latin typeface="Arial" panose="020B0604020202020204" pitchFamily="34" charset="0"/>
                <a:cs typeface="Arial" panose="020B0604020202020204" pitchFamily="34" charset="0"/>
              </a:rPr>
              <a:t> de la </a:t>
            </a:r>
            <a:r>
              <a:rPr lang="en-US" altLang="en-US" sz="2400" i="1" dirty="0" err="1">
                <a:latin typeface="Arial" panose="020B0604020202020204" pitchFamily="34" charset="0"/>
                <a:cs typeface="Arial" panose="020B0604020202020204" pitchFamily="34" charset="0"/>
              </a:rPr>
              <a:t>doctrina</a:t>
            </a:r>
            <a:r>
              <a:rPr lang="en-US" altLang="en-US" sz="2400" i="1" dirty="0">
                <a:latin typeface="Arial" panose="020B0604020202020204" pitchFamily="34" charset="0"/>
                <a:cs typeface="Arial" panose="020B0604020202020204" pitchFamily="34" charset="0"/>
              </a:rPr>
              <a:t> de la Trinidad, la </a:t>
            </a:r>
            <a:r>
              <a:rPr lang="en-US" altLang="en-US" sz="2400" i="1" dirty="0" smtClean="0">
                <a:latin typeface="Arial" panose="020B0604020202020204" pitchFamily="34" charset="0"/>
                <a:cs typeface="Arial" panose="020B0604020202020204" pitchFamily="34" charset="0"/>
              </a:rPr>
              <a:t>IUPI </a:t>
            </a:r>
            <a:r>
              <a:rPr lang="en-US" altLang="en-US" sz="2400" i="1" dirty="0" err="1">
                <a:latin typeface="Arial" panose="020B0604020202020204" pitchFamily="34" charset="0"/>
                <a:cs typeface="Arial" panose="020B0604020202020204" pitchFamily="34" charset="0"/>
              </a:rPr>
              <a:t>sostiene</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una</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visión</a:t>
            </a:r>
            <a:r>
              <a:rPr lang="en-US" altLang="en-US" sz="2400" i="1" dirty="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unicitaria</a:t>
            </a:r>
            <a:r>
              <a:rPr lang="en-US" altLang="en-US" sz="2400" i="1" dirty="0" smtClean="0">
                <a:latin typeface="Arial" panose="020B0604020202020204" pitchFamily="34" charset="0"/>
                <a:cs typeface="Arial" panose="020B0604020202020204" pitchFamily="34" charset="0"/>
              </a:rPr>
              <a:t> </a:t>
            </a:r>
            <a:r>
              <a:rPr lang="en-US" altLang="en-US" sz="2400" i="1" dirty="0">
                <a:latin typeface="Arial" panose="020B0604020202020204" pitchFamily="34" charset="0"/>
                <a:cs typeface="Arial" panose="020B0604020202020204" pitchFamily="34" charset="0"/>
              </a:rPr>
              <a:t>de Dios. </a:t>
            </a:r>
            <a:r>
              <a:rPr lang="en-US" altLang="en-US" sz="2400" i="1" dirty="0" err="1">
                <a:latin typeface="Arial" panose="020B0604020202020204" pitchFamily="34" charset="0"/>
                <a:cs typeface="Arial" panose="020B0604020202020204" pitchFamily="34" charset="0"/>
              </a:rPr>
              <a:t>Ve</a:t>
            </a:r>
            <a:r>
              <a:rPr lang="en-US" altLang="en-US" sz="2400" i="1" dirty="0">
                <a:latin typeface="Arial" panose="020B0604020202020204" pitchFamily="34" charset="0"/>
                <a:cs typeface="Arial" panose="020B0604020202020204" pitchFamily="34" charset="0"/>
              </a:rPr>
              <a:t> el </a:t>
            </a:r>
            <a:r>
              <a:rPr lang="en-US" altLang="en-US" sz="2400" i="1" dirty="0" err="1">
                <a:latin typeface="Arial" panose="020B0604020202020204" pitchFamily="34" charset="0"/>
                <a:cs typeface="Arial" panose="020B0604020202020204" pitchFamily="34" charset="0"/>
              </a:rPr>
              <a:t>concepto</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trinitario</a:t>
            </a:r>
            <a:r>
              <a:rPr lang="en-US" altLang="en-US" sz="2400" i="1" dirty="0">
                <a:latin typeface="Arial" panose="020B0604020202020204" pitchFamily="34" charset="0"/>
                <a:cs typeface="Arial" panose="020B0604020202020204" pitchFamily="34" charset="0"/>
              </a:rPr>
              <a:t> de Dios, el de Dios que </a:t>
            </a:r>
            <a:r>
              <a:rPr lang="en-US" altLang="en-US" sz="2400" i="1" dirty="0" err="1">
                <a:latin typeface="Arial" panose="020B0604020202020204" pitchFamily="34" charset="0"/>
                <a:cs typeface="Arial" panose="020B0604020202020204" pitchFamily="34" charset="0"/>
              </a:rPr>
              <a:t>existe</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eternamente</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como</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tres</a:t>
            </a:r>
            <a:r>
              <a:rPr lang="en-US" altLang="en-US" sz="2400" i="1" dirty="0">
                <a:latin typeface="Arial" panose="020B0604020202020204" pitchFamily="34" charset="0"/>
                <a:cs typeface="Arial" panose="020B0604020202020204" pitchFamily="34" charset="0"/>
              </a:rPr>
              <a:t> personas </a:t>
            </a:r>
            <a:r>
              <a:rPr lang="en-US" altLang="en-US" sz="2400" i="1" dirty="0" err="1">
                <a:latin typeface="Arial" panose="020B0604020202020204" pitchFamily="34" charset="0"/>
                <a:cs typeface="Arial" panose="020B0604020202020204" pitchFamily="34" charset="0"/>
              </a:rPr>
              <a:t>distintivas</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como</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inadecuado</a:t>
            </a:r>
            <a:r>
              <a:rPr lang="en-US" altLang="en-US" sz="2400" i="1" dirty="0">
                <a:latin typeface="Arial" panose="020B0604020202020204" pitchFamily="34" charset="0"/>
                <a:cs typeface="Arial" panose="020B0604020202020204" pitchFamily="34" charset="0"/>
              </a:rPr>
              <a:t> y </a:t>
            </a:r>
            <a:r>
              <a:rPr lang="en-US" altLang="en-US" sz="2400" i="1" dirty="0" err="1">
                <a:latin typeface="Arial" panose="020B0604020202020204" pitchFamily="34" charset="0"/>
                <a:cs typeface="Arial" panose="020B0604020202020204" pitchFamily="34" charset="0"/>
              </a:rPr>
              <a:t>una</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desviación</a:t>
            </a:r>
            <a:r>
              <a:rPr lang="en-US" altLang="en-US" sz="2400" i="1" dirty="0">
                <a:latin typeface="Arial" panose="020B0604020202020204" pitchFamily="34" charset="0"/>
                <a:cs typeface="Arial" panose="020B0604020202020204" pitchFamily="34" charset="0"/>
              </a:rPr>
              <a:t> de la </a:t>
            </a:r>
            <a:r>
              <a:rPr lang="en-US" altLang="en-US" sz="2400" i="1" dirty="0" err="1">
                <a:latin typeface="Arial" panose="020B0604020202020204" pitchFamily="34" charset="0"/>
                <a:cs typeface="Arial" panose="020B0604020202020204" pitchFamily="34" charset="0"/>
              </a:rPr>
              <a:t>revelación</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bíblica</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consistente</a:t>
            </a:r>
            <a:r>
              <a:rPr lang="en-US" altLang="en-US" sz="2400" i="1" dirty="0">
                <a:latin typeface="Arial" panose="020B0604020202020204" pitchFamily="34" charset="0"/>
                <a:cs typeface="Arial" panose="020B0604020202020204" pitchFamily="34" charset="0"/>
              </a:rPr>
              <a:t> y </a:t>
            </a:r>
            <a:r>
              <a:rPr lang="en-US" altLang="en-US" sz="2400" i="1" dirty="0" err="1">
                <a:latin typeface="Arial" panose="020B0604020202020204" pitchFamily="34" charset="0"/>
                <a:cs typeface="Arial" panose="020B0604020202020204" pitchFamily="34" charset="0"/>
              </a:rPr>
              <a:t>enfática</a:t>
            </a:r>
            <a:r>
              <a:rPr lang="en-US" altLang="en-US" sz="2400" i="1" dirty="0">
                <a:latin typeface="Arial" panose="020B0604020202020204" pitchFamily="34" charset="0"/>
                <a:cs typeface="Arial" panose="020B0604020202020204" pitchFamily="34" charset="0"/>
              </a:rPr>
              <a:t> de que Dios </a:t>
            </a:r>
            <a:r>
              <a:rPr lang="en-US" altLang="en-US" sz="2400" i="1" dirty="0" err="1">
                <a:latin typeface="Arial" panose="020B0604020202020204" pitchFamily="34" charset="0"/>
                <a:cs typeface="Arial" panose="020B0604020202020204" pitchFamily="34" charset="0"/>
              </a:rPr>
              <a:t>es</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uno</a:t>
            </a:r>
            <a:r>
              <a:rPr lang="en-US" altLang="en-US" sz="2400" i="1" dirty="0" smtClean="0">
                <a:latin typeface="Arial" panose="020B0604020202020204" pitchFamily="34" charset="0"/>
                <a:cs typeface="Arial" panose="020B0604020202020204" pitchFamily="34" charset="0"/>
              </a:rPr>
              <a:t>”. </a:t>
            </a:r>
            <a:r>
              <a:rPr lang="en-US" altLang="en-US" sz="2400" i="1" dirty="0" err="1" smtClean="0">
                <a:latin typeface="Arial" panose="020B0604020202020204" pitchFamily="34" charset="0"/>
                <a:cs typeface="Arial" panose="020B0604020202020204" pitchFamily="34" charset="0"/>
              </a:rPr>
              <a:t>S</a:t>
            </a:r>
            <a:r>
              <a:rPr lang="en-US" altLang="en-US" sz="2400" dirty="0" err="1" smtClean="0">
                <a:latin typeface="Arial" panose="020B0604020202020204" pitchFamily="34" charset="0"/>
                <a:cs typeface="Arial" panose="020B0604020202020204" pitchFamily="34" charset="0"/>
              </a:rPr>
              <a:t>itio</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web de la </a:t>
            </a:r>
            <a:r>
              <a:rPr lang="en-US" altLang="en-US" sz="2400" dirty="0" smtClean="0">
                <a:latin typeface="Arial" panose="020B0604020202020204" pitchFamily="34" charset="0"/>
                <a:cs typeface="Arial" panose="020B0604020202020204" pitchFamily="34" charset="0"/>
              </a:rPr>
              <a:t>IUPI (</a:t>
            </a:r>
            <a:r>
              <a:rPr lang="en-US" altLang="en-US" sz="2400" dirty="0" err="1" smtClean="0">
                <a:latin typeface="Arial" panose="020B0604020202020204" pitchFamily="34" charset="0"/>
                <a:cs typeface="Arial" panose="020B0604020202020204" pitchFamily="34" charset="0"/>
              </a:rPr>
              <a:t>Iglesia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Unicitaria</a:t>
            </a:r>
            <a:r>
              <a:rPr lang="en-US" altLang="en-US" sz="2400" dirty="0" smtClean="0">
                <a:latin typeface="Arial" panose="020B0604020202020204" pitchFamily="34" charset="0"/>
                <a:cs typeface="Arial" panose="020B0604020202020204" pitchFamily="34" charset="0"/>
              </a:rPr>
              <a:t> Pentecostal </a:t>
            </a:r>
            <a:r>
              <a:rPr lang="en-US" altLang="en-US" sz="2400" dirty="0" err="1" smtClean="0">
                <a:latin typeface="Arial" panose="020B0604020202020204" pitchFamily="34" charset="0"/>
                <a:cs typeface="Arial" panose="020B0604020202020204" pitchFamily="34" charset="0"/>
              </a:rPr>
              <a:t>Internacional</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pPr rtl="0"/>
            <a:r>
              <a:rPr lang="en-US" altLang="en-US" dirty="0" err="1" smtClean="0"/>
              <a:t>Jesús</a:t>
            </a:r>
            <a:r>
              <a:rPr lang="en-US" altLang="en-US" dirty="0" smtClean="0"/>
              <a:t> </a:t>
            </a:r>
            <a:r>
              <a:rPr lang="en-US" altLang="en-US" dirty="0" err="1" smtClean="0"/>
              <a:t>fue</a:t>
            </a:r>
            <a:r>
              <a:rPr lang="en-US" altLang="en-US" dirty="0" smtClean="0"/>
              <a:t> un </a:t>
            </a:r>
            <a:r>
              <a:rPr lang="en-US" altLang="en-US" dirty="0" err="1" smtClean="0"/>
              <a:t>ser</a:t>
            </a:r>
            <a:r>
              <a:rPr lang="en-US" altLang="en-US" dirty="0" smtClean="0"/>
              <a:t> </a:t>
            </a:r>
            <a:r>
              <a:rPr lang="en-US" altLang="en-US" dirty="0" err="1" smtClean="0"/>
              <a:t>creado</a:t>
            </a:r>
            <a:endParaRPr lang="en-US" altLang="en-US" dirty="0" smtClean="0"/>
          </a:p>
        </p:txBody>
      </p:sp>
      <p:sp>
        <p:nvSpPr>
          <p:cNvPr id="3" name="Content Placeholder 2"/>
          <p:cNvSpPr>
            <a:spLocks noGrp="1"/>
          </p:cNvSpPr>
          <p:nvPr>
            <p:ph idx="1"/>
          </p:nvPr>
        </p:nvSpPr>
        <p:spPr>
          <a:xfrm>
            <a:off x="228600" y="2743200"/>
            <a:ext cx="8610600" cy="3810000"/>
          </a:xfrm>
          <a:ln>
            <a:solidFill>
              <a:srgbClr val="FFFF00"/>
            </a:solidFill>
            <a:miter lim="800000"/>
            <a:headEnd/>
            <a:tailEnd/>
          </a:ln>
        </p:spPr>
        <p:txBody>
          <a:bodyPr>
            <a:normAutofit/>
          </a:bodyPr>
          <a:lstStyle/>
          <a:p>
            <a:r>
              <a:rPr lang="en-US" altLang="en-US" sz="2800" i="1" dirty="0" smtClean="0">
                <a:solidFill>
                  <a:srgbClr val="FFFF00"/>
                </a:solidFill>
              </a:rPr>
              <a:t>“</a:t>
            </a:r>
            <a:r>
              <a:rPr lang="es-ES" altLang="en-US" sz="2800" i="1" dirty="0">
                <a:solidFill>
                  <a:srgbClr val="FFFF00"/>
                </a:solidFill>
              </a:rPr>
              <a:t>Todas las cosas fueron hechas por medio de Él, y sin Él nada de lo que ha sido hecho, fue </a:t>
            </a:r>
            <a:r>
              <a:rPr lang="es-ES" altLang="en-US" sz="2800" i="1" dirty="0" smtClean="0">
                <a:solidFill>
                  <a:srgbClr val="FFFF00"/>
                </a:solidFill>
              </a:rPr>
              <a:t>hecho</a:t>
            </a:r>
            <a:r>
              <a:rPr lang="en-US" altLang="en-US" sz="2800" i="1" dirty="0" smtClean="0">
                <a:solidFill>
                  <a:srgbClr val="FFFF00"/>
                </a:solidFill>
              </a:rPr>
              <a:t>”.</a:t>
            </a:r>
            <a:r>
              <a:rPr lang="en-US" altLang="en-US" sz="2800" i="1" dirty="0" smtClean="0"/>
              <a:t> </a:t>
            </a:r>
            <a:r>
              <a:rPr lang="en-US" altLang="en-US" sz="2800" dirty="0" smtClean="0"/>
              <a:t>(Juan 1:3)</a:t>
            </a:r>
          </a:p>
          <a:p>
            <a:r>
              <a:rPr lang="en-US" altLang="en-US" sz="2800" i="1" dirty="0" smtClean="0"/>
              <a:t>“</a:t>
            </a:r>
            <a:r>
              <a:rPr lang="es-ES" altLang="en-US" sz="2800" i="1" dirty="0"/>
              <a:t>Porque en Él fueron creadas todas las cosas, tanto en los cielos como en la tierra, visibles e invisibles; ya sean tronos o dominios o poderes o autoridades; todo ha sido creado por medio de Él y para Él. </a:t>
            </a:r>
            <a:r>
              <a:rPr lang="es-ES" altLang="en-US" sz="2800" i="1" dirty="0" smtClean="0"/>
              <a:t>17</a:t>
            </a:r>
            <a:r>
              <a:rPr lang="es-ES" altLang="en-US" sz="2800" i="1" dirty="0"/>
              <a:t>  Y Él es antes de todas las cosas, y en Él todas las cosas permanecen. </a:t>
            </a:r>
            <a:r>
              <a:rPr lang="en-US" altLang="en-US" sz="2800" i="1" dirty="0" smtClean="0"/>
              <a:t>(</a:t>
            </a:r>
            <a:r>
              <a:rPr lang="en-US" altLang="en-US" sz="2800" i="1" dirty="0" err="1" smtClean="0"/>
              <a:t>Colosenses</a:t>
            </a:r>
            <a:r>
              <a:rPr lang="en-US" altLang="en-US" sz="2800" i="1" dirty="0" smtClean="0"/>
              <a:t> 1:16-17)</a:t>
            </a:r>
          </a:p>
        </p:txBody>
      </p:sp>
      <p:sp>
        <p:nvSpPr>
          <p:cNvPr id="1996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8655069-839A-4B0B-8D5D-D9B8918B9EA8}"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123</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199685" name="TextBox 4"/>
          <p:cNvSpPr txBox="1">
            <a:spLocks noChangeArrowheads="1"/>
          </p:cNvSpPr>
          <p:nvPr/>
        </p:nvSpPr>
        <p:spPr bwMode="auto">
          <a:xfrm>
            <a:off x="304800" y="685800"/>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800" dirty="0">
                <a:latin typeface="Arial" panose="020B0604020202020204" pitchFamily="34" charset="0"/>
                <a:cs typeface="Arial" panose="020B0604020202020204" pitchFamily="34" charset="0"/>
              </a:rPr>
              <a:t>“</a:t>
            </a:r>
            <a:r>
              <a:rPr lang="en-US" altLang="en-US" sz="2800" i="1" dirty="0" err="1">
                <a:latin typeface="Arial" panose="020B0604020202020204" pitchFamily="34" charset="0"/>
                <a:cs typeface="Arial" panose="020B0604020202020204" pitchFamily="34" charset="0"/>
              </a:rPr>
              <a:t>Así</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como</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Él</a:t>
            </a:r>
            <a:r>
              <a:rPr lang="en-US" altLang="en-US" sz="2800" i="1" dirty="0">
                <a:latin typeface="Arial" panose="020B0604020202020204" pitchFamily="34" charset="0"/>
                <a:cs typeface="Arial" panose="020B0604020202020204" pitchFamily="34" charset="0"/>
              </a:rPr>
              <a:t> (Cristo) </a:t>
            </a:r>
            <a:r>
              <a:rPr lang="en-US" altLang="en-US" sz="2800" i="1" dirty="0" err="1">
                <a:latin typeface="Arial" panose="020B0604020202020204" pitchFamily="34" charset="0"/>
                <a:cs typeface="Arial" panose="020B0604020202020204" pitchFamily="34" charset="0"/>
              </a:rPr>
              <a:t>es</a:t>
            </a:r>
            <a:r>
              <a:rPr lang="en-US" altLang="en-US" sz="2800" i="1" dirty="0">
                <a:latin typeface="Arial" panose="020B0604020202020204" pitchFamily="34" charset="0"/>
                <a:cs typeface="Arial" panose="020B0604020202020204" pitchFamily="34" charset="0"/>
              </a:rPr>
              <a:t> el </a:t>
            </a:r>
            <a:r>
              <a:rPr lang="en-US" altLang="en-US" sz="2800" i="1" dirty="0" err="1">
                <a:latin typeface="Arial" panose="020B0604020202020204" pitchFamily="34" charset="0"/>
                <a:cs typeface="Arial" panose="020B0604020202020204" pitchFamily="34" charset="0"/>
              </a:rPr>
              <a:t>más</a:t>
            </a:r>
            <a:r>
              <a:rPr lang="en-US" altLang="en-US" sz="2800" i="1" dirty="0">
                <a:latin typeface="Arial" panose="020B0604020202020204" pitchFamily="34" charset="0"/>
                <a:cs typeface="Arial" panose="020B0604020202020204" pitchFamily="34" charset="0"/>
              </a:rPr>
              <a:t> alto de la </a:t>
            </a:r>
            <a:r>
              <a:rPr lang="en-US" altLang="en-US" sz="2800" i="1" dirty="0" err="1">
                <a:latin typeface="Arial" panose="020B0604020202020204" pitchFamily="34" charset="0"/>
                <a:cs typeface="Arial" panose="020B0604020202020204" pitchFamily="34" charset="0"/>
              </a:rPr>
              <a:t>creación</a:t>
            </a:r>
            <a:r>
              <a:rPr lang="en-US" altLang="en-US" sz="2800" i="1" dirty="0">
                <a:latin typeface="Arial" panose="020B0604020202020204" pitchFamily="34" charset="0"/>
                <a:cs typeface="Arial" panose="020B0604020202020204" pitchFamily="34" charset="0"/>
              </a:rPr>
              <a:t> de </a:t>
            </a:r>
            <a:r>
              <a:rPr lang="en-US" altLang="en-US" sz="2800" i="1" dirty="0" err="1">
                <a:latin typeface="Arial" panose="020B0604020202020204" pitchFamily="34" charset="0"/>
                <a:cs typeface="Arial" panose="020B0604020202020204" pitchFamily="34" charset="0"/>
              </a:rPr>
              <a:t>Jehová</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así</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también</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Él</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fue</a:t>
            </a:r>
            <a:r>
              <a:rPr lang="en-US" altLang="en-US" sz="2800" i="1" dirty="0">
                <a:latin typeface="Arial" panose="020B0604020202020204" pitchFamily="34" charset="0"/>
                <a:cs typeface="Arial" panose="020B0604020202020204" pitchFamily="34" charset="0"/>
              </a:rPr>
              <a:t> el primero, la </a:t>
            </a:r>
            <a:r>
              <a:rPr lang="en-US" altLang="en-US" sz="2800" i="1" dirty="0" err="1">
                <a:latin typeface="Arial" panose="020B0604020202020204" pitchFamily="34" charset="0"/>
                <a:cs typeface="Arial" panose="020B0604020202020204" pitchFamily="34" charset="0"/>
              </a:rPr>
              <a:t>creación</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directa</a:t>
            </a:r>
            <a:r>
              <a:rPr lang="en-US" altLang="en-US" sz="2800" i="1" dirty="0">
                <a:latin typeface="Arial" panose="020B0604020202020204" pitchFamily="34" charset="0"/>
                <a:cs typeface="Arial" panose="020B0604020202020204" pitchFamily="34" charset="0"/>
              </a:rPr>
              <a:t> de Dios, el </a:t>
            </a:r>
            <a:r>
              <a:rPr lang="en-US" altLang="en-US" sz="2800" i="1" dirty="0" err="1" smtClean="0">
                <a:latin typeface="Arial" panose="020B0604020202020204" pitchFamily="34" charset="0"/>
                <a:cs typeface="Arial" panose="020B0604020202020204" pitchFamily="34" charset="0"/>
              </a:rPr>
              <a:t>unigénito</a:t>
            </a:r>
            <a:r>
              <a:rPr lang="en-US" altLang="en-US" sz="2800" i="1" dirty="0" smtClean="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Charles </a:t>
            </a:r>
            <a:r>
              <a:rPr lang="en-US" altLang="en-US" sz="2800" dirty="0">
                <a:latin typeface="Arial" panose="020B0604020202020204" pitchFamily="34" charset="0"/>
                <a:cs typeface="Arial" panose="020B0604020202020204" pitchFamily="34" charset="0"/>
              </a:rPr>
              <a:t>T. Russell, </a:t>
            </a:r>
            <a:r>
              <a:rPr lang="en-US" altLang="en-US" sz="2800" dirty="0" err="1">
                <a:latin typeface="Arial" panose="020B0604020202020204" pitchFamily="34" charset="0"/>
                <a:cs typeface="Arial" panose="020B0604020202020204" pitchFamily="34" charset="0"/>
              </a:rPr>
              <a:t>fundador</a:t>
            </a:r>
            <a:r>
              <a:rPr lang="en-US" altLang="en-US" sz="2800" dirty="0">
                <a:latin typeface="Arial" panose="020B0604020202020204" pitchFamily="34" charset="0"/>
                <a:cs typeface="Arial" panose="020B0604020202020204" pitchFamily="34" charset="0"/>
              </a:rPr>
              <a:t> de </a:t>
            </a:r>
            <a:r>
              <a:rPr lang="en-US" altLang="en-US" sz="2800" dirty="0" err="1">
                <a:latin typeface="Arial" panose="020B0604020202020204" pitchFamily="34" charset="0"/>
                <a:cs typeface="Arial" panose="020B0604020202020204" pitchFamily="34" charset="0"/>
              </a:rPr>
              <a:t>los</a:t>
            </a:r>
            <a:r>
              <a:rPr lang="en-US" altLang="en-US" sz="2800" dirty="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Testigos</a:t>
            </a:r>
            <a:r>
              <a:rPr lang="en-US" altLang="en-US" sz="2800" dirty="0" smtClean="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de </a:t>
            </a:r>
            <a:r>
              <a:rPr lang="en-US" altLang="en-US" sz="2800" dirty="0" err="1">
                <a:latin typeface="Arial" panose="020B0604020202020204" pitchFamily="34" charset="0"/>
                <a:cs typeface="Arial" panose="020B0604020202020204" pitchFamily="34" charset="0"/>
              </a:rPr>
              <a:t>Jehová</a:t>
            </a:r>
            <a:endParaRPr lang="en-US" alt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0" y="0"/>
            <a:ext cx="9144000" cy="1081088"/>
          </a:xfrm>
        </p:spPr>
        <p:txBody>
          <a:bodyPr/>
          <a:lstStyle/>
          <a:p>
            <a:pPr rtl="0"/>
            <a:r>
              <a:rPr lang="en-US" altLang="en-US" dirty="0" err="1" smtClean="0"/>
              <a:t>Jesús</a:t>
            </a:r>
            <a:r>
              <a:rPr lang="en-US" altLang="en-US" dirty="0" smtClean="0"/>
              <a:t> no </a:t>
            </a:r>
            <a:r>
              <a:rPr lang="en-US" altLang="en-US" dirty="0" err="1" smtClean="0"/>
              <a:t>tenía</a:t>
            </a:r>
            <a:r>
              <a:rPr lang="en-US" altLang="en-US" dirty="0" smtClean="0"/>
              <a:t> un </a:t>
            </a:r>
            <a:r>
              <a:rPr lang="en-US" altLang="en-US" dirty="0" err="1" smtClean="0"/>
              <a:t>cuerpo</a:t>
            </a:r>
            <a:r>
              <a:rPr lang="en-US" altLang="en-US" dirty="0" smtClean="0"/>
              <a:t> </a:t>
            </a:r>
            <a:r>
              <a:rPr lang="en-US" altLang="en-US" dirty="0" err="1" smtClean="0"/>
              <a:t>físico</a:t>
            </a:r>
            <a:endParaRPr lang="en-US" altLang="en-US" dirty="0" smtClean="0"/>
          </a:p>
        </p:txBody>
      </p:sp>
      <p:sp>
        <p:nvSpPr>
          <p:cNvPr id="3" name="Content Placeholder 2">
            <a:extLst>
              <a:ext uri="{FF2B5EF4-FFF2-40B4-BE49-F238E27FC236}">
                <a16:creationId xmlns:a16="http://schemas.microsoft.com/office/drawing/2014/main" xmlns="" id="{CD176883-7FF5-4D3C-9043-E4149969B4DC}"/>
              </a:ext>
            </a:extLst>
          </p:cNvPr>
          <p:cNvSpPr>
            <a:spLocks noGrp="1"/>
          </p:cNvSpPr>
          <p:nvPr>
            <p:ph idx="1"/>
          </p:nvPr>
        </p:nvSpPr>
        <p:spPr>
          <a:xfrm>
            <a:off x="228600" y="2514600"/>
            <a:ext cx="8763000" cy="4038600"/>
          </a:xfrm>
          <a:ln>
            <a:solidFill>
              <a:srgbClr val="FFFF00"/>
            </a:solidFill>
          </a:ln>
        </p:spPr>
        <p:txBody>
          <a:bodyPr>
            <a:normAutofit fontScale="92500" lnSpcReduction="10000"/>
          </a:bodyPr>
          <a:lstStyle/>
          <a:p>
            <a:pPr>
              <a:defRPr/>
            </a:pPr>
            <a:r>
              <a:rPr lang="en-US" sz="2800" i="1" dirty="0" smtClean="0">
                <a:solidFill>
                  <a:srgbClr val="FFFF00"/>
                </a:solidFill>
              </a:rPr>
              <a:t>“</a:t>
            </a:r>
            <a:r>
              <a:rPr lang="es-ES" sz="2800" i="1" dirty="0">
                <a:solidFill>
                  <a:srgbClr val="FFFF00"/>
                </a:solidFill>
              </a:rPr>
              <a:t>El Verbo se hizo carne, y habitó entre nosotros</a:t>
            </a:r>
            <a:r>
              <a:rPr lang="en-US" sz="2800" i="1" dirty="0" smtClean="0">
                <a:solidFill>
                  <a:srgbClr val="FFFF00"/>
                </a:solidFill>
              </a:rPr>
              <a:t>”. </a:t>
            </a:r>
            <a:r>
              <a:rPr lang="en-US" sz="2800" dirty="0" smtClean="0"/>
              <a:t>(</a:t>
            </a:r>
            <a:r>
              <a:rPr lang="en-US" sz="2800" dirty="0"/>
              <a:t>Juan 1:12).</a:t>
            </a:r>
          </a:p>
          <a:p>
            <a:pPr>
              <a:defRPr/>
            </a:pPr>
            <a:r>
              <a:rPr lang="en-US" sz="2800" i="1" dirty="0" smtClean="0"/>
              <a:t>“</a:t>
            </a:r>
            <a:r>
              <a:rPr lang="es-ES" sz="2800" i="1" dirty="0"/>
              <a:t>Lo que existía desde el principio, lo que hemos oído, lo que hemos visto con nuestros propios ojos, lo que hemos contemplado y lo que han tocado nuestras manos, esto escribimos acerca del Verbo de </a:t>
            </a:r>
            <a:r>
              <a:rPr lang="es-ES" sz="2800" i="1" dirty="0" smtClean="0"/>
              <a:t>vida</a:t>
            </a:r>
            <a:r>
              <a:rPr lang="en-US" sz="2800" i="1" dirty="0" smtClean="0"/>
              <a:t>…” </a:t>
            </a:r>
            <a:r>
              <a:rPr lang="en-US" sz="2800" dirty="0" smtClean="0"/>
              <a:t>(</a:t>
            </a:r>
            <a:r>
              <a:rPr lang="en-US" sz="2800" dirty="0"/>
              <a:t>1 Juan 1:1)</a:t>
            </a:r>
          </a:p>
          <a:p>
            <a:pPr>
              <a:defRPr/>
            </a:pPr>
            <a:r>
              <a:rPr lang="en-US" sz="2800" i="1" dirty="0" smtClean="0"/>
              <a:t>2 </a:t>
            </a:r>
            <a:r>
              <a:rPr lang="es-ES" sz="2800" i="1" dirty="0" smtClean="0"/>
              <a:t>En </a:t>
            </a:r>
            <a:r>
              <a:rPr lang="es-ES" sz="2800" i="1" dirty="0"/>
              <a:t>esto ustedes conocen el Espíritu de Dios: todo espíritu que confiesa que </a:t>
            </a:r>
            <a:r>
              <a:rPr lang="es-ES" sz="2800" i="1" dirty="0">
                <a:solidFill>
                  <a:srgbClr val="FFFF00"/>
                </a:solidFill>
              </a:rPr>
              <a:t>Jesucristo ha venido en carne, es de Dios</a:t>
            </a:r>
            <a:r>
              <a:rPr lang="es-ES" sz="2800" i="1" dirty="0"/>
              <a:t>. </a:t>
            </a:r>
            <a:r>
              <a:rPr lang="es-ES" sz="2800" i="1" dirty="0" smtClean="0"/>
              <a:t>3</a:t>
            </a:r>
            <a:r>
              <a:rPr lang="es-ES" sz="2800" i="1" dirty="0"/>
              <a:t>  Y todo espíritu que no confiesa a Jesús, no es de </a:t>
            </a:r>
            <a:r>
              <a:rPr lang="es-ES" sz="2800" i="1" dirty="0" smtClean="0"/>
              <a:t>Dios</a:t>
            </a:r>
            <a:r>
              <a:rPr lang="en-US" sz="2800" i="1" dirty="0" smtClean="0"/>
              <a:t>. </a:t>
            </a:r>
            <a:r>
              <a:rPr lang="en-US" sz="2800" b="0" dirty="0" smtClean="0"/>
              <a:t>(</a:t>
            </a:r>
            <a:r>
              <a:rPr lang="en-US" sz="2800" b="0" dirty="0"/>
              <a:t>1 Juan 4:2-3)</a:t>
            </a:r>
          </a:p>
          <a:p>
            <a:pPr algn="l" rtl="0">
              <a:defRPr/>
            </a:pPr>
            <a:endParaRPr lang="en-US" sz="2800" b="0" i="1" dirty="0"/>
          </a:p>
          <a:p>
            <a:pPr algn="l" rtl="0">
              <a:defRPr/>
            </a:pPr>
            <a:endParaRPr lang="en-US" sz="2800" dirty="0"/>
          </a:p>
          <a:p>
            <a:pPr algn="l" rtl="0">
              <a:defRPr/>
            </a:pPr>
            <a:endParaRPr lang="en-US" sz="2800" dirty="0"/>
          </a:p>
          <a:p>
            <a:pPr algn="l" rtl="0">
              <a:defRPr/>
            </a:pPr>
            <a:endParaRPr lang="en-US" dirty="0"/>
          </a:p>
        </p:txBody>
      </p:sp>
      <p:sp>
        <p:nvSpPr>
          <p:cNvPr id="200708" name="TextBox 4"/>
          <p:cNvSpPr txBox="1">
            <a:spLocks noChangeArrowheads="1"/>
          </p:cNvSpPr>
          <p:nvPr/>
        </p:nvSpPr>
        <p:spPr bwMode="auto">
          <a:xfrm>
            <a:off x="609600" y="1081088"/>
            <a:ext cx="8382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800" i="1" dirty="0">
                <a:latin typeface="Arial" panose="020B0604020202020204" pitchFamily="34" charset="0"/>
                <a:cs typeface="Arial" panose="020B0604020202020204" pitchFamily="34" charset="0"/>
              </a:rPr>
              <a:t>“La </a:t>
            </a:r>
            <a:r>
              <a:rPr lang="en-US" altLang="en-US" sz="2800" i="1" dirty="0" err="1">
                <a:latin typeface="Arial" panose="020B0604020202020204" pitchFamily="34" charset="0"/>
                <a:cs typeface="Arial" panose="020B0604020202020204" pitchFamily="34" charset="0"/>
              </a:rPr>
              <a:t>virgen</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María</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concibió</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esta</a:t>
            </a:r>
            <a:r>
              <a:rPr lang="en-US" altLang="en-US" sz="2800" i="1" dirty="0">
                <a:latin typeface="Arial" panose="020B0604020202020204" pitchFamily="34" charset="0"/>
                <a:cs typeface="Arial" panose="020B0604020202020204" pitchFamily="34" charset="0"/>
              </a:rPr>
              <a:t> idea de Dios y le </a:t>
            </a:r>
            <a:r>
              <a:rPr lang="en-US" altLang="en-US" sz="2800" i="1" dirty="0" err="1">
                <a:latin typeface="Arial" panose="020B0604020202020204" pitchFamily="34" charset="0"/>
                <a:cs typeface="Arial" panose="020B0604020202020204" pitchFamily="34" charset="0"/>
              </a:rPr>
              <a:t>dio</a:t>
            </a:r>
            <a:r>
              <a:rPr lang="en-US" altLang="en-US" sz="2800" i="1" dirty="0">
                <a:latin typeface="Arial" panose="020B0604020202020204" pitchFamily="34" charset="0"/>
                <a:cs typeface="Arial" panose="020B0604020202020204" pitchFamily="34" charset="0"/>
              </a:rPr>
              <a:t> a </a:t>
            </a:r>
            <a:r>
              <a:rPr lang="en-US" altLang="en-US" sz="2800" i="1" dirty="0" err="1">
                <a:latin typeface="Arial" panose="020B0604020202020204" pitchFamily="34" charset="0"/>
                <a:cs typeface="Arial" panose="020B0604020202020204" pitchFamily="34" charset="0"/>
              </a:rPr>
              <a:t>su</a:t>
            </a:r>
            <a:r>
              <a:rPr lang="en-US" altLang="en-US" sz="2800" i="1" dirty="0">
                <a:latin typeface="Arial" panose="020B0604020202020204" pitchFamily="34" charset="0"/>
                <a:cs typeface="Arial" panose="020B0604020202020204" pitchFamily="34" charset="0"/>
              </a:rPr>
              <a:t> </a:t>
            </a:r>
            <a:r>
              <a:rPr lang="en-US" altLang="en-US" sz="2800" i="1" dirty="0" smtClean="0">
                <a:latin typeface="Arial" panose="020B0604020202020204" pitchFamily="34" charset="0"/>
                <a:cs typeface="Arial" panose="020B0604020202020204" pitchFamily="34" charset="0"/>
              </a:rPr>
              <a:t>idea </a:t>
            </a:r>
            <a:r>
              <a:rPr lang="en-US" altLang="en-US" sz="2800" i="1" dirty="0">
                <a:latin typeface="Arial" panose="020B0604020202020204" pitchFamily="34" charset="0"/>
                <a:cs typeface="Arial" panose="020B0604020202020204" pitchFamily="34" charset="0"/>
              </a:rPr>
              <a:t>el </a:t>
            </a:r>
            <a:r>
              <a:rPr lang="en-US" altLang="en-US" sz="2800" i="1" dirty="0" err="1">
                <a:latin typeface="Arial" panose="020B0604020202020204" pitchFamily="34" charset="0"/>
                <a:cs typeface="Arial" panose="020B0604020202020204" pitchFamily="34" charset="0"/>
              </a:rPr>
              <a:t>nombre</a:t>
            </a:r>
            <a:r>
              <a:rPr lang="en-US" altLang="en-US" sz="2800" i="1" dirty="0">
                <a:latin typeface="Arial" panose="020B0604020202020204" pitchFamily="34" charset="0"/>
                <a:cs typeface="Arial" panose="020B0604020202020204" pitchFamily="34" charset="0"/>
              </a:rPr>
              <a:t> de </a:t>
            </a:r>
            <a:r>
              <a:rPr lang="en-US" altLang="en-US" sz="2800" i="1" dirty="0" err="1">
                <a:latin typeface="Arial" panose="020B0604020202020204" pitchFamily="34" charset="0"/>
                <a:cs typeface="Arial" panose="020B0604020202020204" pitchFamily="34" charset="0"/>
              </a:rPr>
              <a:t>Jesús</a:t>
            </a:r>
            <a:r>
              <a:rPr lang="en-US" altLang="en-US" sz="2800" i="1"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Mary </a:t>
            </a:r>
            <a:r>
              <a:rPr lang="en-US" altLang="en-US" sz="2400" dirty="0">
                <a:latin typeface="Arial" panose="020B0604020202020204" pitchFamily="34" charset="0"/>
                <a:cs typeface="Arial" panose="020B0604020202020204" pitchFamily="34" charset="0"/>
              </a:rPr>
              <a:t>Baker Eddy, </a:t>
            </a:r>
            <a:r>
              <a:rPr lang="en-US" altLang="en-US" sz="2400" dirty="0" err="1">
                <a:latin typeface="Arial" panose="020B0604020202020204" pitchFamily="34" charset="0"/>
                <a:cs typeface="Arial" panose="020B0604020202020204" pitchFamily="34" charset="0"/>
              </a:rPr>
              <a:t>fundadora</a:t>
            </a:r>
            <a:r>
              <a:rPr lang="en-US" altLang="en-US" sz="2400" dirty="0">
                <a:latin typeface="Arial" panose="020B0604020202020204" pitchFamily="34" charset="0"/>
                <a:cs typeface="Arial" panose="020B0604020202020204" pitchFamily="34" charset="0"/>
              </a:rPr>
              <a:t> de la </a:t>
            </a:r>
            <a:r>
              <a:rPr lang="en-US" altLang="en-US" sz="2400" dirty="0" err="1">
                <a:latin typeface="Arial" panose="020B0604020202020204" pitchFamily="34" charset="0"/>
                <a:cs typeface="Arial" panose="020B0604020202020204" pitchFamily="34" charset="0"/>
              </a:rPr>
              <a:t>Ciencia</a:t>
            </a:r>
            <a:r>
              <a:rPr lang="en-US" altLang="en-US" sz="2400" dirty="0">
                <a:latin typeface="Arial" panose="020B0604020202020204" pitchFamily="34" charset="0"/>
                <a:cs typeface="Arial" panose="020B0604020202020204" pitchFamily="34" charset="0"/>
              </a:rPr>
              <a:t> Cristiana</a:t>
            </a:r>
            <a:endParaRPr lang="en-US" altLang="en-US" sz="2400" i="1" dirty="0">
              <a:latin typeface="Arial" panose="020B0604020202020204" pitchFamily="34" charset="0"/>
              <a:cs typeface="Arial" panose="020B0604020202020204" pitchFamily="34" charset="0"/>
            </a:endParaRPr>
          </a:p>
          <a:p>
            <a:pPr algn="l" rtl="0">
              <a:spcBef>
                <a:spcPct val="0"/>
              </a:spcBef>
              <a:buFontTx/>
              <a:buNone/>
            </a:pPr>
            <a:endParaRPr lang="en-US" altLang="en-US" sz="24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a:xfrm>
            <a:off x="0" y="457200"/>
            <a:ext cx="9144000" cy="685800"/>
          </a:xfrm>
        </p:spPr>
        <p:txBody>
          <a:bodyPr/>
          <a:lstStyle/>
          <a:p>
            <a:pPr rtl="0"/>
            <a:r>
              <a:rPr lang="en-US" altLang="en-US" dirty="0" err="1" smtClean="0"/>
              <a:t>Jesús</a:t>
            </a:r>
            <a:r>
              <a:rPr lang="en-US" altLang="en-US" dirty="0" smtClean="0"/>
              <a:t> no </a:t>
            </a:r>
            <a:r>
              <a:rPr lang="en-US" altLang="en-US" dirty="0" err="1" smtClean="0"/>
              <a:t>poseía</a:t>
            </a:r>
            <a:r>
              <a:rPr lang="en-US" altLang="en-US" dirty="0" smtClean="0"/>
              <a:t> </a:t>
            </a:r>
            <a:r>
              <a:rPr lang="en-US" altLang="en-US" dirty="0" err="1"/>
              <a:t>a</a:t>
            </a:r>
            <a:r>
              <a:rPr lang="en-US" altLang="en-US" dirty="0" err="1" smtClean="0"/>
              <a:t>tributos</a:t>
            </a:r>
            <a:r>
              <a:rPr lang="en-US" altLang="en-US" dirty="0" smtClean="0"/>
              <a:t> </a:t>
            </a:r>
            <a:r>
              <a:rPr lang="en-US" altLang="en-US" dirty="0" err="1"/>
              <a:t>d</a:t>
            </a:r>
            <a:r>
              <a:rPr lang="en-US" altLang="en-US" dirty="0" err="1" smtClean="0"/>
              <a:t>ivinos</a:t>
            </a:r>
            <a:r>
              <a:rPr lang="en-US" altLang="en-US" dirty="0" smtClean="0"/>
              <a:t> </a:t>
            </a:r>
            <a:r>
              <a:rPr lang="en-US" altLang="en-US" dirty="0" err="1" smtClean="0"/>
              <a:t>mientras</a:t>
            </a:r>
            <a:r>
              <a:rPr lang="en-US" altLang="en-US" dirty="0" smtClean="0"/>
              <a:t> </a:t>
            </a:r>
            <a:r>
              <a:rPr lang="en-US" altLang="en-US" dirty="0" err="1" smtClean="0"/>
              <a:t>estuvo</a:t>
            </a:r>
            <a:r>
              <a:rPr lang="en-US" altLang="en-US" dirty="0" smtClean="0"/>
              <a:t> </a:t>
            </a:r>
            <a:r>
              <a:rPr lang="en-US" altLang="en-US" dirty="0" err="1" smtClean="0"/>
              <a:t>en</a:t>
            </a:r>
            <a:r>
              <a:rPr lang="en-US" altLang="en-US" dirty="0" smtClean="0"/>
              <a:t> la carne.</a:t>
            </a:r>
          </a:p>
        </p:txBody>
      </p:sp>
      <p:sp>
        <p:nvSpPr>
          <p:cNvPr id="3" name="Content Placeholder 2"/>
          <p:cNvSpPr>
            <a:spLocks noGrp="1"/>
          </p:cNvSpPr>
          <p:nvPr>
            <p:ph idx="1"/>
          </p:nvPr>
        </p:nvSpPr>
        <p:spPr>
          <a:xfrm>
            <a:off x="228600" y="4237038"/>
            <a:ext cx="8610600" cy="2316162"/>
          </a:xfrm>
          <a:ln>
            <a:solidFill>
              <a:srgbClr val="FFFF00"/>
            </a:solidFill>
            <a:miter lim="800000"/>
            <a:headEnd/>
            <a:tailEnd/>
          </a:ln>
        </p:spPr>
        <p:txBody>
          <a:bodyPr>
            <a:normAutofit/>
          </a:bodyPr>
          <a:lstStyle/>
          <a:p>
            <a:r>
              <a:rPr lang="en-US" altLang="en-US" sz="2800" i="1" dirty="0" smtClean="0">
                <a:solidFill>
                  <a:srgbClr val="FFFF00"/>
                </a:solidFill>
              </a:rPr>
              <a:t>“</a:t>
            </a:r>
            <a:r>
              <a:rPr lang="es-ES" altLang="en-US" sz="2800" i="1" dirty="0">
                <a:solidFill>
                  <a:srgbClr val="FFFF00"/>
                </a:solidFill>
              </a:rPr>
              <a:t>Porque toda la plenitud de la Deidad reside corporalmente en </a:t>
            </a:r>
            <a:r>
              <a:rPr lang="es-ES" altLang="en-US" sz="2800" i="1" dirty="0" smtClean="0">
                <a:solidFill>
                  <a:srgbClr val="FFFF00"/>
                </a:solidFill>
              </a:rPr>
              <a:t>Él</a:t>
            </a:r>
            <a:r>
              <a:rPr lang="en-US" altLang="en-US" sz="2800" i="1" dirty="0" smtClean="0">
                <a:solidFill>
                  <a:srgbClr val="FFFF00"/>
                </a:solidFill>
              </a:rPr>
              <a:t>”. </a:t>
            </a:r>
            <a:r>
              <a:rPr lang="en-US" altLang="en-US" sz="2800" dirty="0" smtClean="0"/>
              <a:t>(</a:t>
            </a:r>
            <a:r>
              <a:rPr lang="en-US" altLang="en-US" sz="2800" dirty="0" err="1" smtClean="0"/>
              <a:t>Colosenses</a:t>
            </a:r>
            <a:r>
              <a:rPr lang="en-US" altLang="en-US" sz="2800" dirty="0" smtClean="0"/>
              <a:t> 2:9)</a:t>
            </a:r>
          </a:p>
          <a:p>
            <a:r>
              <a:rPr lang="es-ES" altLang="en-US" sz="2800" b="0" i="1" dirty="0" smtClean="0"/>
              <a:t>Le </a:t>
            </a:r>
            <a:r>
              <a:rPr lang="es-ES" altLang="en-US" sz="2800" b="0" i="1" dirty="0"/>
              <a:t>volvió a preguntar el sumo sacerdote: «¿Eres Tú el Cristo, el Hijo del Bendito?». </a:t>
            </a:r>
            <a:r>
              <a:rPr lang="es-ES" altLang="en-US" sz="2800" b="0" i="1" dirty="0" smtClean="0"/>
              <a:t>62</a:t>
            </a:r>
            <a:r>
              <a:rPr lang="es-ES" altLang="en-US" sz="2800" b="0" i="1" dirty="0"/>
              <a:t>  Jesús le contestó: «Yo </a:t>
            </a:r>
            <a:r>
              <a:rPr lang="es-ES" altLang="en-US" sz="2800" b="0" i="1" dirty="0" smtClean="0"/>
              <a:t>soy».</a:t>
            </a:r>
            <a:r>
              <a:rPr lang="es-ES" altLang="en-US" sz="2800" b="0" i="1" dirty="0"/>
              <a:t> </a:t>
            </a:r>
            <a:r>
              <a:rPr lang="en-US" altLang="en-US" sz="2800" b="0" dirty="0" smtClean="0"/>
              <a:t>(Mar. </a:t>
            </a:r>
            <a:r>
              <a:rPr lang="en-US" altLang="en-US" sz="2800" b="0" dirty="0" smtClean="0"/>
              <a:t>14:61-62)</a:t>
            </a:r>
            <a:endParaRPr lang="en-US" altLang="en-US" dirty="0" smtClean="0"/>
          </a:p>
        </p:txBody>
      </p:sp>
      <p:sp>
        <p:nvSpPr>
          <p:cNvPr id="2027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CC40C941-3B8A-45DF-B6B4-C1FCB1D35AEF}"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125</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202757" name="TextBox 4"/>
          <p:cNvSpPr txBox="1">
            <a:spLocks noChangeArrowheads="1"/>
          </p:cNvSpPr>
          <p:nvPr/>
        </p:nvSpPr>
        <p:spPr bwMode="auto">
          <a:xfrm>
            <a:off x="228600" y="1447800"/>
            <a:ext cx="8763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None/>
            </a:pPr>
            <a:r>
              <a:rPr lang="en-US" altLang="en-US" sz="2400" dirty="0">
                <a:latin typeface="Arial" panose="020B0604020202020204" pitchFamily="34" charset="0"/>
                <a:cs typeface="Arial" panose="020B0604020202020204" pitchFamily="34" charset="0"/>
              </a:rPr>
              <a:t>“</a:t>
            </a:r>
            <a:r>
              <a:rPr lang="en-US" altLang="en-US" sz="2400" i="1" dirty="0" err="1">
                <a:latin typeface="Arial" panose="020B0604020202020204" pitchFamily="34" charset="0"/>
                <a:cs typeface="Arial" panose="020B0604020202020204" pitchFamily="34" charset="0"/>
              </a:rPr>
              <a:t>Últimamente</a:t>
            </a:r>
            <a:r>
              <a:rPr lang="en-US" altLang="en-US" sz="2400" i="1" dirty="0">
                <a:latin typeface="Arial" panose="020B0604020202020204" pitchFamily="34" charset="0"/>
                <a:cs typeface="Arial" panose="020B0604020202020204" pitchFamily="34" charset="0"/>
              </a:rPr>
              <a:t>, mucho se ha </a:t>
            </a:r>
            <a:r>
              <a:rPr lang="en-US" altLang="en-US" sz="2400" i="1" dirty="0" err="1">
                <a:latin typeface="Arial" panose="020B0604020202020204" pitchFamily="34" charset="0"/>
                <a:cs typeface="Arial" panose="020B0604020202020204" pitchFamily="34" charset="0"/>
              </a:rPr>
              <a:t>dicho</a:t>
            </a:r>
            <a:r>
              <a:rPr lang="en-US" altLang="en-US" sz="2400" i="1" dirty="0">
                <a:latin typeface="Arial" panose="020B0604020202020204" pitchFamily="34" charset="0"/>
                <a:cs typeface="Arial" panose="020B0604020202020204" pitchFamily="34" charset="0"/>
              </a:rPr>
              <a:t>... que '</a:t>
            </a:r>
            <a:r>
              <a:rPr lang="en-US" altLang="en-US" sz="2400" i="1" dirty="0" err="1">
                <a:latin typeface="Arial" panose="020B0604020202020204" pitchFamily="34" charset="0"/>
                <a:cs typeface="Arial" panose="020B0604020202020204" pitchFamily="34" charset="0"/>
              </a:rPr>
              <a:t>en</a:t>
            </a:r>
            <a:r>
              <a:rPr lang="en-US" altLang="en-US" sz="2400" i="1" dirty="0">
                <a:latin typeface="Arial" panose="020B0604020202020204" pitchFamily="34" charset="0"/>
                <a:cs typeface="Arial" panose="020B0604020202020204" pitchFamily="34" charset="0"/>
              </a:rPr>
              <a:t> los </a:t>
            </a:r>
            <a:r>
              <a:rPr lang="en-US" altLang="en-US" sz="2400" i="1" dirty="0" err="1">
                <a:latin typeface="Arial" panose="020B0604020202020204" pitchFamily="34" charset="0"/>
                <a:cs typeface="Arial" panose="020B0604020202020204" pitchFamily="34" charset="0"/>
              </a:rPr>
              <a:t>días</a:t>
            </a:r>
            <a:r>
              <a:rPr lang="en-US" altLang="en-US" sz="2400" i="1" dirty="0">
                <a:latin typeface="Arial" panose="020B0604020202020204" pitchFamily="34" charset="0"/>
                <a:cs typeface="Arial" panose="020B0604020202020204" pitchFamily="34" charset="0"/>
              </a:rPr>
              <a:t> de Su carne', </a:t>
            </a:r>
            <a:r>
              <a:rPr lang="en-US" altLang="en-US" sz="2400" i="1" dirty="0" err="1">
                <a:latin typeface="Arial" panose="020B0604020202020204" pitchFamily="34" charset="0"/>
                <a:cs typeface="Arial" panose="020B0604020202020204" pitchFamily="34" charset="0"/>
              </a:rPr>
              <a:t>nuestro</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Señor</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prácticamente</a:t>
            </a:r>
            <a:r>
              <a:rPr lang="en-US" altLang="en-US" sz="2400" i="1" dirty="0">
                <a:latin typeface="Arial" panose="020B0604020202020204" pitchFamily="34" charset="0"/>
                <a:cs typeface="Arial" panose="020B0604020202020204" pitchFamily="34" charset="0"/>
              </a:rPr>
              <a:t> se </a:t>
            </a:r>
            <a:r>
              <a:rPr lang="en-US" altLang="en-US" sz="2400" i="1" dirty="0" err="1">
                <a:latin typeface="Arial" panose="020B0604020202020204" pitchFamily="34" charset="0"/>
                <a:cs typeface="Arial" panose="020B0604020202020204" pitchFamily="34" charset="0"/>
              </a:rPr>
              <a:t>separó</a:t>
            </a:r>
            <a:r>
              <a:rPr lang="en-US" altLang="en-US" sz="2400" i="1" dirty="0">
                <a:latin typeface="Arial" panose="020B0604020202020204" pitchFamily="34" charset="0"/>
                <a:cs typeface="Arial" panose="020B0604020202020204" pitchFamily="34" charset="0"/>
              </a:rPr>
              <a:t> de Su </a:t>
            </a:r>
            <a:r>
              <a:rPr lang="en-US" altLang="en-US" sz="2400" i="1" dirty="0" err="1">
                <a:latin typeface="Arial" panose="020B0604020202020204" pitchFamily="34" charset="0"/>
                <a:cs typeface="Arial" panose="020B0604020202020204" pitchFamily="34" charset="0"/>
              </a:rPr>
              <a:t>Deidad</a:t>
            </a:r>
            <a:r>
              <a:rPr lang="en-US" altLang="en-US" sz="2400" i="1" dirty="0">
                <a:latin typeface="Arial" panose="020B0604020202020204" pitchFamily="34" charset="0"/>
                <a:cs typeface="Arial" panose="020B0604020202020204" pitchFamily="34" charset="0"/>
              </a:rPr>
              <a:t>, y </a:t>
            </a:r>
            <a:r>
              <a:rPr lang="en-US" altLang="en-US" sz="2400" i="1" dirty="0" err="1" smtClean="0">
                <a:latin typeface="Arial" panose="020B0604020202020204" pitchFamily="34" charset="0"/>
                <a:cs typeface="Arial" panose="020B0604020202020204" pitchFamily="34" charset="0"/>
              </a:rPr>
              <a:t>llegó</a:t>
            </a:r>
            <a:r>
              <a:rPr lang="en-US" altLang="en-US" sz="2400" i="1" dirty="0" smtClean="0">
                <a:latin typeface="Arial" panose="020B0604020202020204" pitchFamily="34" charset="0"/>
                <a:cs typeface="Arial" panose="020B0604020202020204" pitchFamily="34" charset="0"/>
              </a:rPr>
              <a:t> a </a:t>
            </a:r>
            <a:r>
              <a:rPr lang="en-US" altLang="en-US" sz="2400" i="1" dirty="0" err="1" smtClean="0">
                <a:latin typeface="Arial" panose="020B0604020202020204" pitchFamily="34" charset="0"/>
                <a:cs typeface="Arial" panose="020B0604020202020204" pitchFamily="34" charset="0"/>
              </a:rPr>
              <a:t>ser</a:t>
            </a:r>
            <a:r>
              <a:rPr lang="en-US" altLang="en-US" sz="2400" i="1" dirty="0" smtClean="0">
                <a:latin typeface="Arial" panose="020B0604020202020204" pitchFamily="34" charset="0"/>
                <a:cs typeface="Arial" panose="020B0604020202020204" pitchFamily="34" charset="0"/>
              </a:rPr>
              <a:t> </a:t>
            </a:r>
            <a:r>
              <a:rPr lang="en-US" altLang="en-US" sz="2400" i="1" dirty="0" smtClean="0">
                <a:latin typeface="Arial" panose="020B0604020202020204" pitchFamily="34" charset="0"/>
                <a:cs typeface="Arial" panose="020B0604020202020204" pitchFamily="34" charset="0"/>
              </a:rPr>
              <a:t>el </a:t>
            </a:r>
            <a:r>
              <a:rPr lang="en-US" altLang="en-US" sz="2400" i="1" dirty="0" err="1">
                <a:latin typeface="Arial" panose="020B0604020202020204" pitchFamily="34" charset="0"/>
                <a:cs typeface="Arial" panose="020B0604020202020204" pitchFamily="34" charset="0"/>
              </a:rPr>
              <a:t>Hijo</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encarnado</a:t>
            </a:r>
            <a:r>
              <a:rPr lang="en-US" altLang="en-US" sz="2400" i="1" dirty="0">
                <a:latin typeface="Arial" panose="020B0604020202020204" pitchFamily="34" charset="0"/>
                <a:cs typeface="Arial" panose="020B0604020202020204" pitchFamily="34" charset="0"/>
              </a:rPr>
              <a:t>) de Dios solo </a:t>
            </a:r>
            <a:r>
              <a:rPr lang="en-US" altLang="en-US" sz="2400" i="1" dirty="0" err="1">
                <a:latin typeface="Arial" panose="020B0604020202020204" pitchFamily="34" charset="0"/>
                <a:cs typeface="Arial" panose="020B0604020202020204" pitchFamily="34" charset="0"/>
              </a:rPr>
              <a:t>en</a:t>
            </a:r>
            <a:r>
              <a:rPr lang="en-US" altLang="en-US" sz="2400" i="1" dirty="0">
                <a:latin typeface="Arial" panose="020B0604020202020204" pitchFamily="34" charset="0"/>
                <a:cs typeface="Arial" panose="020B0604020202020204" pitchFamily="34" charset="0"/>
              </a:rPr>
              <a:t> Su </a:t>
            </a:r>
            <a:r>
              <a:rPr lang="en-US" altLang="en-US" sz="2400" i="1" dirty="0" err="1">
                <a:latin typeface="Arial" panose="020B0604020202020204" pitchFamily="34" charset="0"/>
                <a:cs typeface="Arial" panose="020B0604020202020204" pitchFamily="34" charset="0"/>
              </a:rPr>
              <a:t>glorificación</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después</a:t>
            </a:r>
            <a:r>
              <a:rPr lang="en-US" altLang="en-US" sz="2400" i="1" dirty="0">
                <a:latin typeface="Arial" panose="020B0604020202020204" pitchFamily="34" charset="0"/>
                <a:cs typeface="Arial" panose="020B0604020202020204" pitchFamily="34" charset="0"/>
              </a:rPr>
              <a:t> de la </a:t>
            </a:r>
            <a:r>
              <a:rPr lang="en-US" altLang="en-US" sz="2400" i="1" dirty="0" err="1">
                <a:latin typeface="Arial" panose="020B0604020202020204" pitchFamily="34" charset="0"/>
                <a:cs typeface="Arial" panose="020B0604020202020204" pitchFamily="34" charset="0"/>
              </a:rPr>
              <a:t>muerte</a:t>
            </a:r>
            <a:r>
              <a:rPr lang="en-US" altLang="en-US" sz="2400" i="1" dirty="0">
                <a:latin typeface="Arial" panose="020B0604020202020204" pitchFamily="34" charset="0"/>
                <a:cs typeface="Arial" panose="020B0604020202020204" pitchFamily="34" charset="0"/>
              </a:rPr>
              <a:t>. En particular, se </a:t>
            </a:r>
            <a:r>
              <a:rPr lang="en-US" altLang="en-US" sz="2400" i="1" dirty="0" err="1">
                <a:latin typeface="Arial" panose="020B0604020202020204" pitchFamily="34" charset="0"/>
                <a:cs typeface="Arial" panose="020B0604020202020204" pitchFamily="34" charset="0"/>
              </a:rPr>
              <a:t>sugiere</a:t>
            </a:r>
            <a:r>
              <a:rPr lang="en-US" altLang="en-US" sz="2400" i="1" dirty="0">
                <a:latin typeface="Arial" panose="020B0604020202020204" pitchFamily="34" charset="0"/>
                <a:cs typeface="Arial" panose="020B0604020202020204" pitchFamily="34" charset="0"/>
              </a:rPr>
              <a:t> que </a:t>
            </a:r>
            <a:r>
              <a:rPr lang="en-US" altLang="en-US" sz="2400" i="1" dirty="0" err="1">
                <a:latin typeface="Arial" panose="020B0604020202020204" pitchFamily="34" charset="0"/>
                <a:cs typeface="Arial" panose="020B0604020202020204" pitchFamily="34" charset="0"/>
              </a:rPr>
              <a:t>aceptó</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todos</a:t>
            </a:r>
            <a:r>
              <a:rPr lang="en-US" altLang="en-US" sz="2400" i="1" dirty="0">
                <a:latin typeface="Arial" panose="020B0604020202020204" pitchFamily="34" charset="0"/>
                <a:cs typeface="Arial" panose="020B0604020202020204" pitchFamily="34" charset="0"/>
              </a:rPr>
              <a:t> los </a:t>
            </a:r>
            <a:r>
              <a:rPr lang="en-US" altLang="en-US" sz="2400" i="1" dirty="0" err="1">
                <a:latin typeface="Arial" panose="020B0604020202020204" pitchFamily="34" charset="0"/>
                <a:cs typeface="Arial" panose="020B0604020202020204" pitchFamily="34" charset="0"/>
              </a:rPr>
              <a:t>límites</a:t>
            </a:r>
            <a:r>
              <a:rPr lang="en-US" altLang="en-US" sz="2400" i="1" dirty="0">
                <a:latin typeface="Arial" panose="020B0604020202020204" pitchFamily="34" charset="0"/>
                <a:cs typeface="Arial" panose="020B0604020202020204" pitchFamily="34" charset="0"/>
              </a:rPr>
              <a:t> y </a:t>
            </a:r>
            <a:r>
              <a:rPr lang="en-US" altLang="en-US" sz="2400" i="1" dirty="0" err="1">
                <a:latin typeface="Arial" panose="020B0604020202020204" pitchFamily="34" charset="0"/>
                <a:cs typeface="Arial" panose="020B0604020202020204" pitchFamily="34" charset="0"/>
              </a:rPr>
              <a:t>defectos</a:t>
            </a:r>
            <a:r>
              <a:rPr lang="en-US" altLang="en-US" sz="2400" i="1" dirty="0">
                <a:latin typeface="Arial" panose="020B0604020202020204" pitchFamily="34" charset="0"/>
                <a:cs typeface="Arial" panose="020B0604020202020204" pitchFamily="34" charset="0"/>
              </a:rPr>
              <a:t> de la </a:t>
            </a:r>
            <a:r>
              <a:rPr lang="en-US" altLang="en-US" sz="2400" i="1" dirty="0" err="1">
                <a:latin typeface="Arial" panose="020B0604020202020204" pitchFamily="34" charset="0"/>
                <a:cs typeface="Arial" panose="020B0604020202020204" pitchFamily="34" charset="0"/>
              </a:rPr>
              <a:t>humanidad</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incluso</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en</a:t>
            </a:r>
            <a:r>
              <a:rPr lang="en-US" altLang="en-US" sz="2400" i="1" dirty="0">
                <a:latin typeface="Arial" panose="020B0604020202020204" pitchFamily="34" charset="0"/>
                <a:cs typeface="Arial" panose="020B0604020202020204" pitchFamily="34" charset="0"/>
              </a:rPr>
              <a:t> un </a:t>
            </a:r>
            <a:r>
              <a:rPr lang="en-US" altLang="en-US" sz="2400" i="1" dirty="0" err="1">
                <a:latin typeface="Arial" panose="020B0604020202020204" pitchFamily="34" charset="0"/>
                <a:cs typeface="Arial" panose="020B0604020202020204" pitchFamily="34" charset="0"/>
              </a:rPr>
              <a:t>asunto</a:t>
            </a:r>
            <a:r>
              <a:rPr lang="en-US" altLang="en-US" sz="2400" i="1" dirty="0">
                <a:latin typeface="Arial" panose="020B0604020202020204" pitchFamily="34" charset="0"/>
                <a:cs typeface="Arial" panose="020B0604020202020204" pitchFamily="34" charset="0"/>
              </a:rPr>
              <a:t> tan </a:t>
            </a:r>
            <a:r>
              <a:rPr lang="en-US" altLang="en-US" sz="2400" i="1" dirty="0" err="1">
                <a:latin typeface="Arial" panose="020B0604020202020204" pitchFamily="34" charset="0"/>
                <a:cs typeface="Arial" panose="020B0604020202020204" pitchFamily="34" charset="0"/>
              </a:rPr>
              <a:t>importante</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como</a:t>
            </a:r>
            <a:r>
              <a:rPr lang="en-US" altLang="en-US" sz="2400" i="1" dirty="0">
                <a:latin typeface="Arial" panose="020B0604020202020204" pitchFamily="34" charset="0"/>
                <a:cs typeface="Arial" panose="020B0604020202020204" pitchFamily="34" charset="0"/>
              </a:rPr>
              <a:t> la </a:t>
            </a:r>
            <a:r>
              <a:rPr lang="en-US" altLang="en-US" sz="2400" i="1" dirty="0" err="1">
                <a:latin typeface="Arial" panose="020B0604020202020204" pitchFamily="34" charset="0"/>
                <a:cs typeface="Arial" panose="020B0604020202020204" pitchFamily="34" charset="0"/>
              </a:rPr>
              <a:t>naturaleza</a:t>
            </a:r>
            <a:r>
              <a:rPr lang="en-US" altLang="en-US" sz="2400" i="1" dirty="0">
                <a:latin typeface="Arial" panose="020B0604020202020204" pitchFamily="34" charset="0"/>
                <a:cs typeface="Arial" panose="020B0604020202020204" pitchFamily="34" charset="0"/>
              </a:rPr>
              <a:t> de las </a:t>
            </a:r>
            <a:r>
              <a:rPr lang="en-US" altLang="en-US" sz="2400" i="1" dirty="0" err="1">
                <a:latin typeface="Arial" panose="020B0604020202020204" pitchFamily="34" charset="0"/>
                <a:cs typeface="Arial" panose="020B0604020202020204" pitchFamily="34" charset="0"/>
              </a:rPr>
              <a:t>Escrituras</a:t>
            </a:r>
            <a:r>
              <a:rPr lang="en-US" altLang="en-US" sz="2400" i="1" dirty="0">
                <a:latin typeface="Arial" panose="020B0604020202020204" pitchFamily="34" charset="0"/>
                <a:cs typeface="Arial" panose="020B0604020202020204" pitchFamily="34" charset="0"/>
              </a:rPr>
              <a:t> del </a:t>
            </a:r>
            <a:r>
              <a:rPr lang="en-US" altLang="en-US" sz="2400" i="1" dirty="0" smtClean="0">
                <a:latin typeface="Arial" panose="020B0604020202020204" pitchFamily="34" charset="0"/>
                <a:cs typeface="Arial" panose="020B0604020202020204" pitchFamily="34" charset="0"/>
              </a:rPr>
              <a:t>A.T</a:t>
            </a:r>
            <a:r>
              <a:rPr lang="en-US" altLang="en-US" sz="24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H.C.G. </a:t>
            </a:r>
            <a:r>
              <a:rPr lang="en-US" altLang="en-US" sz="2400" dirty="0" err="1" smtClean="0">
                <a:latin typeface="Arial" panose="020B0604020202020204" pitchFamily="34" charset="0"/>
                <a:cs typeface="Arial" panose="020B0604020202020204" pitchFamily="34" charset="0"/>
              </a:rPr>
              <a:t>Moule</a:t>
            </a:r>
            <a:r>
              <a:rPr lang="en-US" altLang="en-US" sz="2400" dirty="0" smtClean="0">
                <a:latin typeface="Arial" panose="020B0604020202020204" pitchFamily="34" charset="0"/>
                <a:cs typeface="Arial" panose="020B0604020202020204" pitchFamily="34" charset="0"/>
              </a:rPr>
              <a:t> </a:t>
            </a:r>
            <a:endParaRPr lang="en-US" altLang="en-US" sz="2400" dirty="0">
              <a:latin typeface="Arial" panose="020B0604020202020204" pitchFamily="34" charset="0"/>
              <a:cs typeface="Arial" panose="020B0604020202020204" pitchFamily="34" charset="0"/>
            </a:endParaRPr>
          </a:p>
        </p:txBody>
      </p:sp>
      <p:cxnSp>
        <p:nvCxnSpPr>
          <p:cNvPr id="7" name="Straight Connector 6"/>
          <p:cNvCxnSpPr>
            <a:cxnSpLocks/>
          </p:cNvCxnSpPr>
          <p:nvPr/>
        </p:nvCxnSpPr>
        <p:spPr bwMode="auto">
          <a:xfrm>
            <a:off x="2286000" y="3683000"/>
            <a:ext cx="6477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0" name="Straight Connector 9"/>
          <p:cNvCxnSpPr>
            <a:cxnSpLocks/>
          </p:cNvCxnSpPr>
          <p:nvPr/>
        </p:nvCxnSpPr>
        <p:spPr bwMode="auto">
          <a:xfrm>
            <a:off x="304800" y="4064000"/>
            <a:ext cx="5334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a:xfrm>
            <a:off x="0" y="533400"/>
            <a:ext cx="9144000" cy="685800"/>
          </a:xfrm>
        </p:spPr>
        <p:txBody>
          <a:bodyPr/>
          <a:lstStyle/>
          <a:p>
            <a:pPr rtl="0"/>
            <a:r>
              <a:rPr lang="en-US" altLang="en-US" dirty="0" smtClean="0"/>
              <a:t>El </a:t>
            </a:r>
            <a:r>
              <a:rPr lang="en-US" altLang="en-US" dirty="0" err="1" smtClean="0"/>
              <a:t>Hijo</a:t>
            </a:r>
            <a:r>
              <a:rPr lang="en-US" altLang="en-US" dirty="0" smtClean="0"/>
              <a:t> </a:t>
            </a:r>
            <a:r>
              <a:rPr lang="en-US" altLang="en-US" dirty="0" err="1" smtClean="0"/>
              <a:t>siempre</a:t>
            </a:r>
            <a:r>
              <a:rPr lang="en-US" altLang="en-US" dirty="0" smtClean="0"/>
              <a:t> </a:t>
            </a:r>
            <a:r>
              <a:rPr lang="en-US" altLang="en-US" dirty="0" smtClean="0"/>
              <a:t>era </a:t>
            </a:r>
            <a:r>
              <a:rPr lang="en-US" altLang="en-US" dirty="0" smtClean="0"/>
              <a:t>inferior al Padre.</a:t>
            </a:r>
          </a:p>
        </p:txBody>
      </p:sp>
      <p:sp>
        <p:nvSpPr>
          <p:cNvPr id="3" name="Content Placeholder 2">
            <a:extLst>
              <a:ext uri="{FF2B5EF4-FFF2-40B4-BE49-F238E27FC236}">
                <a16:creationId xmlns:a16="http://schemas.microsoft.com/office/drawing/2014/main" xmlns="" id="{76746F41-114D-4E94-A4B7-F0207E102BD5}"/>
              </a:ext>
            </a:extLst>
          </p:cNvPr>
          <p:cNvSpPr>
            <a:spLocks noGrp="1"/>
          </p:cNvSpPr>
          <p:nvPr>
            <p:ph idx="1"/>
          </p:nvPr>
        </p:nvSpPr>
        <p:spPr>
          <a:xfrm>
            <a:off x="228600" y="4343400"/>
            <a:ext cx="8610600" cy="2057400"/>
          </a:xfrm>
          <a:ln>
            <a:solidFill>
              <a:srgbClr val="FFFF00"/>
            </a:solidFill>
          </a:ln>
        </p:spPr>
        <p:txBody>
          <a:bodyPr>
            <a:normAutofit fontScale="92500" lnSpcReduction="10000"/>
          </a:bodyPr>
          <a:lstStyle/>
          <a:p>
            <a:pPr>
              <a:defRPr/>
            </a:pPr>
            <a:r>
              <a:rPr lang="en-US" sz="2800" i="1" dirty="0" smtClean="0">
                <a:solidFill>
                  <a:srgbClr val="FFFF00"/>
                </a:solidFill>
              </a:rPr>
              <a:t>“</a:t>
            </a:r>
            <a:r>
              <a:rPr lang="es-ES" sz="2800" i="1" dirty="0">
                <a:solidFill>
                  <a:srgbClr val="FFFF00"/>
                </a:solidFill>
              </a:rPr>
              <a:t>En el principio ya existía el Verbo, y el Verbo estaba con Dios, y el Verbo </a:t>
            </a:r>
            <a:r>
              <a:rPr lang="es-ES" sz="2800" i="1" u="sng" dirty="0">
                <a:solidFill>
                  <a:srgbClr val="FFFF00"/>
                </a:solidFill>
              </a:rPr>
              <a:t>era </a:t>
            </a:r>
            <a:r>
              <a:rPr lang="es-ES" sz="2800" i="1" u="sng" dirty="0" smtClean="0">
                <a:solidFill>
                  <a:srgbClr val="FFFF00"/>
                </a:solidFill>
              </a:rPr>
              <a:t>Dios</a:t>
            </a:r>
            <a:r>
              <a:rPr lang="en-US" sz="2800" i="1" dirty="0" smtClean="0">
                <a:solidFill>
                  <a:srgbClr val="FFFF00"/>
                </a:solidFill>
              </a:rPr>
              <a:t>”. </a:t>
            </a:r>
            <a:r>
              <a:rPr lang="en-US" sz="2800" b="0" dirty="0" smtClean="0"/>
              <a:t>(</a:t>
            </a:r>
            <a:r>
              <a:rPr lang="en-US" sz="2800" b="0" dirty="0"/>
              <a:t>Juan 1:1)</a:t>
            </a:r>
          </a:p>
          <a:p>
            <a:pPr>
              <a:defRPr/>
            </a:pPr>
            <a:r>
              <a:rPr lang="en-US" sz="2800" i="1" baseline="30000" dirty="0" smtClean="0">
                <a:solidFill>
                  <a:srgbClr val="FFFF00"/>
                </a:solidFill>
              </a:rPr>
              <a:t>6</a:t>
            </a:r>
            <a:r>
              <a:rPr lang="es-ES" sz="2800" i="1" dirty="0">
                <a:solidFill>
                  <a:srgbClr val="FFFF00"/>
                </a:solidFill>
              </a:rPr>
              <a:t>el cual, </a:t>
            </a:r>
            <a:r>
              <a:rPr lang="es-ES" sz="2800" i="1" u="sng" dirty="0">
                <a:solidFill>
                  <a:srgbClr val="FFFF00"/>
                </a:solidFill>
              </a:rPr>
              <a:t>aunque existía en forma de Dios</a:t>
            </a:r>
            <a:r>
              <a:rPr lang="es-ES" sz="2800" i="1" dirty="0">
                <a:solidFill>
                  <a:srgbClr val="FFFF00"/>
                </a:solidFill>
              </a:rPr>
              <a:t>, no consideró el ser </a:t>
            </a:r>
            <a:r>
              <a:rPr lang="es-ES" sz="2800" i="1" u="sng" dirty="0">
                <a:solidFill>
                  <a:srgbClr val="FFFF00"/>
                </a:solidFill>
              </a:rPr>
              <a:t>igual a Dios</a:t>
            </a:r>
            <a:r>
              <a:rPr lang="es-ES" sz="2800" i="1" dirty="0">
                <a:solidFill>
                  <a:srgbClr val="FFFF00"/>
                </a:solidFill>
              </a:rPr>
              <a:t> como algo a qué </a:t>
            </a:r>
            <a:r>
              <a:rPr lang="es-ES" sz="2800" i="1" dirty="0" smtClean="0">
                <a:solidFill>
                  <a:srgbClr val="FFFF00"/>
                </a:solidFill>
              </a:rPr>
              <a:t>aferrarse”. </a:t>
            </a:r>
            <a:r>
              <a:rPr lang="en-US" sz="2800" i="1" dirty="0" smtClean="0"/>
              <a:t>(</a:t>
            </a:r>
            <a:r>
              <a:rPr lang="en-US" sz="2800" i="1" dirty="0"/>
              <a:t>Filipenses 2:6)</a:t>
            </a:r>
            <a:endParaRPr lang="en-US" sz="2800" b="0" i="1" dirty="0">
              <a:solidFill>
                <a:srgbClr val="FFFF00"/>
              </a:solidFill>
            </a:endParaRPr>
          </a:p>
        </p:txBody>
      </p:sp>
      <p:sp>
        <p:nvSpPr>
          <p:cNvPr id="2037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ED262AC4-2526-46B5-A63B-A8D80F22725C}"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126</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203781" name="TextBox 4"/>
          <p:cNvSpPr txBox="1">
            <a:spLocks noChangeArrowheads="1"/>
          </p:cNvSpPr>
          <p:nvPr/>
        </p:nvSpPr>
        <p:spPr bwMode="auto">
          <a:xfrm>
            <a:off x="457200" y="16764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endParaRPr lang="en-US" altLang="en-US" sz="2400">
              <a:solidFill>
                <a:schemeClr val="tx1"/>
              </a:solidFill>
              <a:latin typeface="Arial" panose="020B0604020202020204" pitchFamily="34" charset="0"/>
              <a:cs typeface="Arial" panose="020B0604020202020204" pitchFamily="34" charset="0"/>
            </a:endParaRPr>
          </a:p>
        </p:txBody>
      </p:sp>
      <p:sp>
        <p:nvSpPr>
          <p:cNvPr id="203782" name="TextBox 5"/>
          <p:cNvSpPr txBox="1">
            <a:spLocks noChangeArrowheads="1"/>
          </p:cNvSpPr>
          <p:nvPr/>
        </p:nvSpPr>
        <p:spPr bwMode="auto">
          <a:xfrm>
            <a:off x="342900" y="1646238"/>
            <a:ext cx="845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dirty="0">
                <a:latin typeface="Arial" panose="020B0604020202020204" pitchFamily="34" charset="0"/>
                <a:cs typeface="Arial" panose="020B0604020202020204" pitchFamily="34" charset="0"/>
              </a:rPr>
              <a:t>"</a:t>
            </a:r>
            <a:r>
              <a:rPr lang="en-US" altLang="en-US" sz="2800" dirty="0" err="1">
                <a:latin typeface="Arial" panose="020B0604020202020204" pitchFamily="34" charset="0"/>
                <a:cs typeface="Arial" panose="020B0604020202020204" pitchFamily="34" charset="0"/>
              </a:rPr>
              <a:t>Él</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es</a:t>
            </a:r>
            <a:r>
              <a:rPr lang="en-US" altLang="en-US" sz="2800" dirty="0">
                <a:latin typeface="Arial" panose="020B0604020202020204" pitchFamily="34" charset="0"/>
                <a:cs typeface="Arial" panose="020B0604020202020204" pitchFamily="34" charset="0"/>
              </a:rPr>
              <a:t> el </a:t>
            </a:r>
            <a:r>
              <a:rPr lang="en-US" altLang="en-US" sz="2800" dirty="0" err="1">
                <a:latin typeface="Arial" panose="020B0604020202020204" pitchFamily="34" charset="0"/>
                <a:cs typeface="Arial" panose="020B0604020202020204" pitchFamily="34" charset="0"/>
              </a:rPr>
              <a:t>Primogénito</a:t>
            </a:r>
            <a:r>
              <a:rPr lang="en-US" altLang="en-US" sz="2800" dirty="0">
                <a:latin typeface="Arial" panose="020B0604020202020204" pitchFamily="34" charset="0"/>
                <a:cs typeface="Arial" panose="020B0604020202020204" pitchFamily="34" charset="0"/>
              </a:rPr>
              <a:t> del Padre. Por la </a:t>
            </a:r>
            <a:r>
              <a:rPr lang="en-US" altLang="en-US" sz="2800" dirty="0" err="1">
                <a:latin typeface="Arial" panose="020B0604020202020204" pitchFamily="34" charset="0"/>
                <a:cs typeface="Arial" panose="020B0604020202020204" pitchFamily="34" charset="0"/>
              </a:rPr>
              <a:t>obediencia</a:t>
            </a:r>
            <a:r>
              <a:rPr lang="en-US" altLang="en-US" sz="2800" dirty="0">
                <a:latin typeface="Arial" panose="020B0604020202020204" pitchFamily="34" charset="0"/>
                <a:cs typeface="Arial" panose="020B0604020202020204" pitchFamily="34" charset="0"/>
              </a:rPr>
              <a:t> y la </a:t>
            </a:r>
            <a:r>
              <a:rPr lang="en-US" altLang="en-US" sz="2800" dirty="0" err="1">
                <a:latin typeface="Arial" panose="020B0604020202020204" pitchFamily="34" charset="0"/>
                <a:cs typeface="Arial" panose="020B0604020202020204" pitchFamily="34" charset="0"/>
              </a:rPr>
              <a:t>devoción</a:t>
            </a:r>
            <a:r>
              <a:rPr lang="en-US" altLang="en-US" sz="2800" dirty="0">
                <a:latin typeface="Arial" panose="020B0604020202020204" pitchFamily="34" charset="0"/>
                <a:cs typeface="Arial" panose="020B0604020202020204" pitchFamily="34" charset="0"/>
              </a:rPr>
              <a:t> a la </a:t>
            </a:r>
            <a:r>
              <a:rPr lang="en-US" altLang="en-US" sz="2800" dirty="0" err="1">
                <a:latin typeface="Arial" panose="020B0604020202020204" pitchFamily="34" charset="0"/>
                <a:cs typeface="Arial" panose="020B0604020202020204" pitchFamily="34" charset="0"/>
              </a:rPr>
              <a:t>verdad</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alcanzó</a:t>
            </a:r>
            <a:r>
              <a:rPr lang="en-US" altLang="en-US" sz="2800" dirty="0">
                <a:latin typeface="Arial" panose="020B0604020202020204" pitchFamily="34" charset="0"/>
                <a:cs typeface="Arial" panose="020B0604020202020204" pitchFamily="34" charset="0"/>
              </a:rPr>
              <a:t> ese </a:t>
            </a:r>
            <a:r>
              <a:rPr lang="en-US" altLang="en-US" sz="2800" dirty="0" err="1">
                <a:latin typeface="Arial" panose="020B0604020202020204" pitchFamily="34" charset="0"/>
                <a:cs typeface="Arial" panose="020B0604020202020204" pitchFamily="34" charset="0"/>
              </a:rPr>
              <a:t>pináculo</a:t>
            </a:r>
            <a:r>
              <a:rPr lang="en-US" altLang="en-US" sz="2800" dirty="0">
                <a:latin typeface="Arial" panose="020B0604020202020204" pitchFamily="34" charset="0"/>
                <a:cs typeface="Arial" panose="020B0604020202020204" pitchFamily="34" charset="0"/>
              </a:rPr>
              <a:t> de </a:t>
            </a:r>
            <a:r>
              <a:rPr lang="en-US" altLang="en-US" sz="2800" dirty="0" err="1">
                <a:latin typeface="Arial" panose="020B0604020202020204" pitchFamily="34" charset="0"/>
                <a:cs typeface="Arial" panose="020B0604020202020204" pitchFamily="34" charset="0"/>
              </a:rPr>
              <a:t>inteligencia</a:t>
            </a:r>
            <a:r>
              <a:rPr lang="en-US" altLang="en-US" sz="2800" dirty="0">
                <a:latin typeface="Arial" panose="020B0604020202020204" pitchFamily="34" charset="0"/>
                <a:cs typeface="Arial" panose="020B0604020202020204" pitchFamily="34" charset="0"/>
              </a:rPr>
              <a:t> que lo </a:t>
            </a:r>
            <a:r>
              <a:rPr lang="en-US" altLang="en-US" sz="2800" dirty="0" err="1">
                <a:latin typeface="Arial" panose="020B0604020202020204" pitchFamily="34" charset="0"/>
                <a:cs typeface="Arial" panose="020B0604020202020204" pitchFamily="34" charset="0"/>
              </a:rPr>
              <a:t>ubicó</a:t>
            </a:r>
            <a:r>
              <a:rPr lang="en-US" altLang="en-US" sz="2800" dirty="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como</a:t>
            </a:r>
            <a:r>
              <a:rPr lang="en-US" altLang="en-US" sz="2800" dirty="0" smtClean="0">
                <a:latin typeface="Arial" panose="020B0604020202020204" pitchFamily="34" charset="0"/>
                <a:cs typeface="Arial" panose="020B0604020202020204" pitchFamily="34" charset="0"/>
              </a:rPr>
              <a:t> </a:t>
            </a:r>
            <a:r>
              <a:rPr lang="en-US" altLang="en-US" sz="2800" dirty="0" smtClean="0">
                <a:solidFill>
                  <a:srgbClr val="FFFF00"/>
                </a:solidFill>
                <a:latin typeface="Arial" panose="020B0604020202020204" pitchFamily="34" charset="0"/>
                <a:cs typeface="Arial" panose="020B0604020202020204" pitchFamily="34" charset="0"/>
              </a:rPr>
              <a:t>un </a:t>
            </a:r>
            <a:r>
              <a:rPr lang="en-US" altLang="en-US" sz="2800" dirty="0">
                <a:solidFill>
                  <a:srgbClr val="FFFF00"/>
                </a:solidFill>
                <a:latin typeface="Arial" panose="020B0604020202020204" pitchFamily="34" charset="0"/>
                <a:cs typeface="Arial" panose="020B0604020202020204" pitchFamily="34" charset="0"/>
              </a:rPr>
              <a:t>Dios</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como</a:t>
            </a:r>
            <a:r>
              <a:rPr lang="en-US" altLang="en-US" sz="2800" dirty="0">
                <a:latin typeface="Arial" panose="020B0604020202020204" pitchFamily="34" charset="0"/>
                <a:cs typeface="Arial" panose="020B0604020202020204" pitchFamily="34" charset="0"/>
              </a:rPr>
              <a:t> el </a:t>
            </a:r>
            <a:r>
              <a:rPr lang="en-US" altLang="en-US" sz="2800" dirty="0" err="1">
                <a:latin typeface="Arial" panose="020B0604020202020204" pitchFamily="34" charset="0"/>
                <a:cs typeface="Arial" panose="020B0604020202020204" pitchFamily="34" charset="0"/>
              </a:rPr>
              <a:t>Señor</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Omnipotente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mientras</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aún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estaba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en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estado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preexistente</a:t>
            </a: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a:t>
            </a:r>
            <a:r>
              <a:rPr lang="en-US" altLang="en-US" sz="2800" dirty="0" err="1" smtClean="0">
                <a:latin typeface="Arial" panose="020B0604020202020204" pitchFamily="34" charset="0"/>
                <a:cs typeface="Arial" panose="020B0604020202020204" pitchFamily="34" charset="0"/>
              </a:rPr>
              <a:t>Doctrina</a:t>
            </a:r>
            <a:r>
              <a:rPr lang="en-US" altLang="en-US" sz="2800" dirty="0" smtClean="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mormona</a:t>
            </a:r>
            <a:r>
              <a:rPr lang="en-US" altLang="en-US" sz="2800" dirty="0" smtClean="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1966, </a:t>
            </a:r>
            <a:r>
              <a:rPr lang="en-US" altLang="en-US" sz="2800" dirty="0" err="1">
                <a:latin typeface="Arial" panose="020B0604020202020204" pitchFamily="34" charset="0"/>
                <a:cs typeface="Arial" panose="020B0604020202020204" pitchFamily="34" charset="0"/>
              </a:rPr>
              <a:t>pág</a:t>
            </a:r>
            <a:r>
              <a:rPr lang="en-US" altLang="en-US" sz="2800" dirty="0">
                <a:latin typeface="Arial" panose="020B0604020202020204" pitchFamily="34" charset="0"/>
                <a:cs typeface="Arial" panose="020B0604020202020204" pitchFamily="34" charset="0"/>
              </a:rPr>
              <a:t>. 129).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pPr rtl="0"/>
            <a:r>
              <a:rPr lang="en-US" altLang="en-US" dirty="0" err="1" smtClean="0"/>
              <a:t>Jesús</a:t>
            </a:r>
            <a:r>
              <a:rPr lang="en-US" altLang="en-US" dirty="0" smtClean="0"/>
              <a:t> no </a:t>
            </a:r>
            <a:r>
              <a:rPr lang="en-US" altLang="en-US" dirty="0" err="1" smtClean="0"/>
              <a:t>debe</a:t>
            </a:r>
            <a:r>
              <a:rPr lang="en-US" altLang="en-US" dirty="0" smtClean="0"/>
              <a:t> </a:t>
            </a:r>
            <a:r>
              <a:rPr lang="en-US" altLang="en-US" dirty="0" err="1" smtClean="0"/>
              <a:t>ser</a:t>
            </a:r>
            <a:r>
              <a:rPr lang="en-US" altLang="en-US" dirty="0" smtClean="0"/>
              <a:t> </a:t>
            </a:r>
            <a:r>
              <a:rPr lang="en-US" altLang="en-US" dirty="0" err="1" smtClean="0"/>
              <a:t>adorado</a:t>
            </a:r>
            <a:endParaRPr lang="en-US" altLang="en-US" dirty="0" smtClean="0"/>
          </a:p>
        </p:txBody>
      </p:sp>
      <p:sp>
        <p:nvSpPr>
          <p:cNvPr id="3" name="Content Placeholder 2"/>
          <p:cNvSpPr>
            <a:spLocks noGrp="1"/>
          </p:cNvSpPr>
          <p:nvPr>
            <p:ph idx="1"/>
          </p:nvPr>
        </p:nvSpPr>
        <p:spPr>
          <a:xfrm>
            <a:off x="266700" y="2400300"/>
            <a:ext cx="8610600" cy="4457700"/>
          </a:xfrm>
          <a:ln>
            <a:solidFill>
              <a:srgbClr val="FFFF00"/>
            </a:solidFill>
            <a:miter lim="800000"/>
            <a:headEnd/>
            <a:tailEnd/>
          </a:ln>
        </p:spPr>
        <p:txBody>
          <a:bodyPr>
            <a:normAutofit lnSpcReduction="10000"/>
          </a:bodyPr>
          <a:lstStyle/>
          <a:p>
            <a:r>
              <a:rPr lang="en-US" altLang="en-US" sz="2800" dirty="0" smtClean="0">
                <a:solidFill>
                  <a:srgbClr val="FFFF00"/>
                </a:solidFill>
              </a:rPr>
              <a:t>“</a:t>
            </a:r>
            <a:r>
              <a:rPr lang="es-ES" altLang="en-US" sz="2800" dirty="0">
                <a:solidFill>
                  <a:srgbClr val="FFFF00"/>
                </a:solidFill>
              </a:rPr>
              <a:t>para que al nombre de Jesús SE DOBLE TODA RODILLA de los que están en el cielo, y en la tierra, y debajo de la tierra, </a:t>
            </a:r>
            <a:r>
              <a:rPr lang="es-ES" altLang="en-US" sz="2800" dirty="0" smtClean="0">
                <a:solidFill>
                  <a:srgbClr val="FFFF00"/>
                </a:solidFill>
              </a:rPr>
              <a:t>11</a:t>
            </a:r>
            <a:r>
              <a:rPr lang="es-ES" altLang="en-US" sz="2800" dirty="0">
                <a:solidFill>
                  <a:srgbClr val="FFFF00"/>
                </a:solidFill>
              </a:rPr>
              <a:t>  y toda lengua confiese que Jesucristo es Señor, para gloria de Dios Padre. </a:t>
            </a:r>
            <a:r>
              <a:rPr lang="en-US" altLang="en-US" sz="2800" dirty="0" smtClean="0"/>
              <a:t>(</a:t>
            </a:r>
            <a:r>
              <a:rPr lang="en-US" altLang="en-US" sz="2800" dirty="0" err="1" smtClean="0"/>
              <a:t>Filipenses</a:t>
            </a:r>
            <a:r>
              <a:rPr lang="en-US" altLang="en-US" sz="2800" dirty="0" smtClean="0"/>
              <a:t> 2:10-11)</a:t>
            </a:r>
          </a:p>
          <a:p>
            <a:r>
              <a:rPr lang="en-US" altLang="en-US" sz="2800" dirty="0" smtClean="0"/>
              <a:t>“</a:t>
            </a:r>
            <a:r>
              <a:rPr lang="en-US" altLang="en-US" sz="2800" dirty="0" smtClean="0"/>
              <a:t>E</a:t>
            </a:r>
            <a:r>
              <a:rPr lang="es-ES" altLang="en-US" sz="2800" dirty="0" err="1"/>
              <a:t>ntonces</a:t>
            </a:r>
            <a:r>
              <a:rPr lang="es-ES" altLang="en-US" sz="2800" dirty="0"/>
              <a:t> los que estaban en la barca lo adoraron, diciendo: «En verdad eres Hijo de Dios</a:t>
            </a:r>
            <a:r>
              <a:rPr lang="es-ES" altLang="en-US" sz="2800" dirty="0" smtClean="0"/>
              <a:t>»</a:t>
            </a:r>
            <a:r>
              <a:rPr lang="en-US" altLang="en-US" sz="2800" dirty="0" smtClean="0"/>
              <a:t>”. </a:t>
            </a:r>
            <a:r>
              <a:rPr lang="en-US" altLang="en-US" sz="2800" dirty="0" smtClean="0"/>
              <a:t>(Mateo 14:33)</a:t>
            </a:r>
          </a:p>
          <a:p>
            <a:r>
              <a:rPr lang="es-ES" altLang="en-US" sz="2800" dirty="0"/>
              <a:t>«Y LO ADOREN TODOS LOS ÁNGELES DE DIOS». </a:t>
            </a:r>
            <a:r>
              <a:rPr lang="en-US" altLang="en-US" sz="2800" dirty="0" smtClean="0"/>
              <a:t>(</a:t>
            </a:r>
            <a:r>
              <a:rPr lang="en-US" altLang="en-US" sz="2800" dirty="0" err="1" smtClean="0"/>
              <a:t>Heb</a:t>
            </a:r>
            <a:r>
              <a:rPr lang="en-US" altLang="en-US" sz="2800" dirty="0" smtClean="0"/>
              <a:t> </a:t>
            </a:r>
            <a:r>
              <a:rPr lang="en-US" altLang="en-US" sz="2800" dirty="0" smtClean="0"/>
              <a:t>1:6)</a:t>
            </a:r>
          </a:p>
        </p:txBody>
      </p:sp>
      <p:sp>
        <p:nvSpPr>
          <p:cNvPr id="2048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EBE592D-C623-4A29-A7A4-63E65312A593}"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127</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204805" name="TextBox 4"/>
          <p:cNvSpPr txBox="1">
            <a:spLocks noChangeArrowheads="1"/>
          </p:cNvSpPr>
          <p:nvPr/>
        </p:nvSpPr>
        <p:spPr bwMode="auto">
          <a:xfrm>
            <a:off x="533400" y="914400"/>
            <a:ext cx="807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800" dirty="0" smtClean="0">
                <a:latin typeface="Arial" panose="020B0604020202020204" pitchFamily="34" charset="0"/>
                <a:cs typeface="Arial" panose="020B0604020202020204" pitchFamily="34" charset="0"/>
              </a:rPr>
              <a:t>“…</a:t>
            </a:r>
            <a:r>
              <a:rPr lang="en-US" altLang="en-US" sz="2800" i="1" dirty="0" smtClean="0">
                <a:latin typeface="Arial" panose="020B0604020202020204" pitchFamily="34" charset="0"/>
                <a:cs typeface="Arial" panose="020B0604020202020204" pitchFamily="34" charset="0"/>
              </a:rPr>
              <a:t>no </a:t>
            </a:r>
            <a:r>
              <a:rPr lang="en-US" altLang="en-US" sz="2800" i="1" dirty="0" err="1">
                <a:latin typeface="Arial" panose="020B0604020202020204" pitchFamily="34" charset="0"/>
                <a:cs typeface="Arial" panose="020B0604020202020204" pitchFamily="34" charset="0"/>
              </a:rPr>
              <a:t>adoramos</a:t>
            </a:r>
            <a:r>
              <a:rPr lang="en-US" altLang="en-US" sz="2800" i="1" dirty="0">
                <a:latin typeface="Arial" panose="020B0604020202020204" pitchFamily="34" charset="0"/>
                <a:cs typeface="Arial" panose="020B0604020202020204" pitchFamily="34" charset="0"/>
              </a:rPr>
              <a:t> a </a:t>
            </a:r>
            <a:r>
              <a:rPr lang="en-US" altLang="en-US" sz="2800" i="1" dirty="0" err="1">
                <a:latin typeface="Arial" panose="020B0604020202020204" pitchFamily="34" charset="0"/>
                <a:cs typeface="Arial" panose="020B0604020202020204" pitchFamily="34" charset="0"/>
              </a:rPr>
              <a:t>Jesús</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ya</a:t>
            </a:r>
            <a:r>
              <a:rPr lang="en-US" altLang="en-US" sz="2800" i="1" dirty="0">
                <a:latin typeface="Arial" panose="020B0604020202020204" pitchFamily="34" charset="0"/>
                <a:cs typeface="Arial" panose="020B0604020202020204" pitchFamily="34" charset="0"/>
              </a:rPr>
              <a:t> que no </a:t>
            </a:r>
            <a:r>
              <a:rPr lang="en-US" altLang="en-US" sz="2800" i="1" dirty="0" err="1">
                <a:latin typeface="Arial" panose="020B0604020202020204" pitchFamily="34" charset="0"/>
                <a:cs typeface="Arial" panose="020B0604020202020204" pitchFamily="34" charset="0"/>
              </a:rPr>
              <a:t>creemos</a:t>
            </a:r>
            <a:r>
              <a:rPr lang="en-US" altLang="en-US" sz="2800" i="1" dirty="0">
                <a:latin typeface="Arial" panose="020B0604020202020204" pitchFamily="34" charset="0"/>
                <a:cs typeface="Arial" panose="020B0604020202020204" pitchFamily="34" charset="0"/>
              </a:rPr>
              <a:t> que </a:t>
            </a:r>
            <a:r>
              <a:rPr lang="en-US" altLang="en-US" sz="2800" i="1" dirty="0" err="1">
                <a:latin typeface="Arial" panose="020B0604020202020204" pitchFamily="34" charset="0"/>
                <a:cs typeface="Arial" panose="020B0604020202020204" pitchFamily="34" charset="0"/>
              </a:rPr>
              <a:t>él</a:t>
            </a:r>
            <a:r>
              <a:rPr lang="en-US" altLang="en-US" sz="2800" i="1"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es</a:t>
            </a:r>
            <a:r>
              <a:rPr lang="en-US" altLang="en-US" sz="2800" i="1" dirty="0">
                <a:latin typeface="Arial" panose="020B0604020202020204" pitchFamily="34" charset="0"/>
                <a:cs typeface="Arial" panose="020B0604020202020204" pitchFamily="34" charset="0"/>
              </a:rPr>
              <a:t> Dios </a:t>
            </a:r>
            <a:r>
              <a:rPr lang="en-US" altLang="en-US" sz="2800" i="1" dirty="0" err="1">
                <a:latin typeface="Arial" panose="020B0604020202020204" pitchFamily="34" charset="0"/>
                <a:cs typeface="Arial" panose="020B0604020202020204" pitchFamily="34" charset="0"/>
              </a:rPr>
              <a:t>Todopoderoso</a:t>
            </a:r>
            <a:r>
              <a:rPr lang="en-US" altLang="en-US" sz="2800" i="1"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Sitio</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web de </a:t>
            </a:r>
            <a:r>
              <a:rPr lang="en-US" altLang="en-US" sz="2400" dirty="0" err="1">
                <a:latin typeface="Arial" panose="020B0604020202020204" pitchFamily="34" charset="0"/>
                <a:cs typeface="Arial" panose="020B0604020202020204" pitchFamily="34" charset="0"/>
              </a:rPr>
              <a:t>los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a:t>
            </a:r>
            <a:r>
              <a:rPr lang="en-US" altLang="en-US" sz="2400" dirty="0" err="1" smtClean="0">
                <a:latin typeface="Arial" panose="020B0604020202020204" pitchFamily="34" charset="0"/>
                <a:cs typeface="Arial" panose="020B0604020202020204" pitchFamily="34" charset="0"/>
              </a:rPr>
              <a:t>estigos</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de </a:t>
            </a:r>
            <a:r>
              <a:rPr lang="en-US" altLang="en-US" sz="2400" dirty="0" err="1">
                <a:latin typeface="Arial" panose="020B0604020202020204" pitchFamily="34" charset="0"/>
                <a:cs typeface="Arial" panose="020B0604020202020204" pitchFamily="34" charset="0"/>
              </a:rPr>
              <a:t>Jehová</a:t>
            </a:r>
            <a:endParaRPr lang="en-US" alt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a:xfrm>
            <a:off x="0" y="609600"/>
            <a:ext cx="9144000" cy="685800"/>
          </a:xfrm>
        </p:spPr>
        <p:txBody>
          <a:bodyPr/>
          <a:lstStyle/>
          <a:p>
            <a:pPr rtl="0"/>
            <a:r>
              <a:rPr lang="en-US" altLang="en-US" dirty="0" smtClean="0"/>
              <a:t>El </a:t>
            </a:r>
            <a:r>
              <a:rPr lang="en-US" altLang="en-US" dirty="0" err="1" smtClean="0"/>
              <a:t>Jesús</a:t>
            </a:r>
            <a:r>
              <a:rPr lang="en-US" altLang="en-US" dirty="0" smtClean="0"/>
              <a:t> de la </a:t>
            </a:r>
            <a:r>
              <a:rPr lang="en-US" altLang="en-US" dirty="0" err="1" smtClean="0"/>
              <a:t>historia</a:t>
            </a:r>
            <a:r>
              <a:rPr lang="en-US" altLang="en-US" dirty="0" smtClean="0"/>
              <a:t> </a:t>
            </a:r>
            <a:r>
              <a:rPr lang="en-US" altLang="en-US" dirty="0" err="1" smtClean="0"/>
              <a:t>es</a:t>
            </a:r>
            <a:r>
              <a:rPr lang="en-US" altLang="en-US" dirty="0" smtClean="0"/>
              <a:t> </a:t>
            </a:r>
            <a:r>
              <a:rPr lang="en-US" altLang="en-US" dirty="0" err="1" smtClean="0"/>
              <a:t>diferente</a:t>
            </a:r>
            <a:r>
              <a:rPr lang="en-US" altLang="en-US" dirty="0" smtClean="0"/>
              <a:t> del </a:t>
            </a:r>
            <a:r>
              <a:rPr lang="en-US" altLang="en-US" dirty="0" err="1" smtClean="0"/>
              <a:t>Jesús</a:t>
            </a:r>
            <a:r>
              <a:rPr lang="en-US" altLang="en-US" dirty="0" smtClean="0"/>
              <a:t> de la </a:t>
            </a:r>
            <a:r>
              <a:rPr lang="en-US" altLang="en-US" dirty="0" err="1" smtClean="0"/>
              <a:t>fe</a:t>
            </a:r>
            <a:endParaRPr lang="en-US" altLang="en-US" dirty="0" smtClean="0"/>
          </a:p>
        </p:txBody>
      </p:sp>
      <p:sp>
        <p:nvSpPr>
          <p:cNvPr id="3" name="Content Placeholder 2"/>
          <p:cNvSpPr>
            <a:spLocks noGrp="1"/>
          </p:cNvSpPr>
          <p:nvPr>
            <p:ph idx="1"/>
          </p:nvPr>
        </p:nvSpPr>
        <p:spPr>
          <a:xfrm>
            <a:off x="236538" y="4459288"/>
            <a:ext cx="8610600" cy="3505200"/>
          </a:xfrm>
          <a:ln>
            <a:solidFill>
              <a:srgbClr val="FFFF00"/>
            </a:solidFill>
            <a:miter lim="800000"/>
            <a:headEnd/>
            <a:tailEnd/>
          </a:ln>
        </p:spPr>
        <p:txBody>
          <a:bodyPr/>
          <a:lstStyle/>
          <a:p>
            <a:r>
              <a:rPr lang="en-US" altLang="en-US" sz="2800" i="1" dirty="0" smtClean="0">
                <a:solidFill>
                  <a:srgbClr val="FFFF00"/>
                </a:solidFill>
              </a:rPr>
              <a:t>“…</a:t>
            </a:r>
            <a:r>
              <a:rPr lang="es-ES" altLang="en-US" sz="2800" i="1" dirty="0">
                <a:solidFill>
                  <a:srgbClr val="FFFF00"/>
                </a:solidFill>
              </a:rPr>
              <a:t>si no creen que Yo soy, morirán en sus </a:t>
            </a:r>
            <a:r>
              <a:rPr lang="es-ES" altLang="en-US" sz="2800" i="1" dirty="0" smtClean="0">
                <a:solidFill>
                  <a:srgbClr val="FFFF00"/>
                </a:solidFill>
              </a:rPr>
              <a:t>pecados</a:t>
            </a:r>
            <a:r>
              <a:rPr lang="en-US" altLang="en-US" sz="2800" i="1" dirty="0" smtClean="0">
                <a:solidFill>
                  <a:srgbClr val="FFFF00"/>
                </a:solidFill>
              </a:rPr>
              <a:t>”</a:t>
            </a:r>
            <a:r>
              <a:rPr lang="en-US" altLang="en-US" i="1" dirty="0" smtClean="0"/>
              <a:t> </a:t>
            </a:r>
            <a:r>
              <a:rPr lang="en-US" altLang="en-US" sz="2800" b="0" dirty="0" smtClean="0"/>
              <a:t>(Juan 8:24) (</a:t>
            </a:r>
            <a:r>
              <a:rPr lang="en-US" altLang="en-US" sz="2800" b="0" dirty="0" err="1" smtClean="0"/>
              <a:t>Incluye</a:t>
            </a:r>
            <a:r>
              <a:rPr lang="en-US" altLang="en-US" sz="2800" b="0" dirty="0" smtClean="0"/>
              <a:t> </a:t>
            </a:r>
            <a:r>
              <a:rPr lang="en-US" altLang="en-US" sz="2800" b="0" dirty="0" err="1" smtClean="0"/>
              <a:t>todo</a:t>
            </a:r>
            <a:r>
              <a:rPr lang="en-US" altLang="en-US" sz="2800" b="0" dirty="0" smtClean="0"/>
              <a:t> lo que </a:t>
            </a:r>
            <a:r>
              <a:rPr lang="en-US" altLang="en-US" sz="2800" b="0" dirty="0" err="1" smtClean="0"/>
              <a:t>Él</a:t>
            </a:r>
            <a:r>
              <a:rPr lang="en-US" altLang="en-US" sz="2800" b="0" dirty="0" smtClean="0"/>
              <a:t> </a:t>
            </a:r>
            <a:r>
              <a:rPr lang="en-US" altLang="en-US" sz="2800" b="0" dirty="0" err="1" smtClean="0"/>
              <a:t>afirmó</a:t>
            </a:r>
            <a:r>
              <a:rPr lang="en-US" altLang="en-US" sz="2800" b="0" dirty="0" smtClean="0"/>
              <a:t> </a:t>
            </a:r>
            <a:r>
              <a:rPr lang="en-US" altLang="en-US" sz="2800" b="0" dirty="0" err="1" smtClean="0"/>
              <a:t>ser</a:t>
            </a:r>
            <a:r>
              <a:rPr lang="en-US" altLang="en-US" sz="2800" b="0" dirty="0" smtClean="0"/>
              <a:t>)</a:t>
            </a:r>
          </a:p>
          <a:p>
            <a:r>
              <a:rPr lang="en-US" altLang="en-US" sz="2800" i="1" dirty="0" smtClean="0"/>
              <a:t>“</a:t>
            </a:r>
            <a:r>
              <a:rPr lang="es-ES" altLang="en-US" sz="2800" i="1" dirty="0"/>
              <a:t>Si no hago las obras de Mi Padre, no me </a:t>
            </a:r>
            <a:r>
              <a:rPr lang="es-ES" altLang="en-US" sz="2800" i="1" dirty="0" smtClean="0"/>
              <a:t>crean</a:t>
            </a:r>
            <a:r>
              <a:rPr lang="en-US" altLang="en-US" sz="2800" i="1" dirty="0" smtClean="0"/>
              <a:t>” </a:t>
            </a:r>
            <a:r>
              <a:rPr lang="en-US" altLang="en-US" sz="2800" dirty="0" smtClean="0"/>
              <a:t>(</a:t>
            </a:r>
            <a:r>
              <a:rPr lang="en-US" altLang="en-US" sz="2800" dirty="0" smtClean="0"/>
              <a:t>Juan 10:37)</a:t>
            </a:r>
            <a:endParaRPr lang="en-US" altLang="en-US" sz="2800" b="0" dirty="0" smtClean="0"/>
          </a:p>
          <a:p>
            <a:pPr algn="l" rtl="0"/>
            <a:endParaRPr lang="en-US" altLang="en-US" sz="2800" b="0" dirty="0" smtClean="0"/>
          </a:p>
          <a:p>
            <a:pPr algn="l" rtl="0"/>
            <a:endParaRPr lang="en-US" altLang="en-US" sz="2800" b="0" dirty="0" smtClean="0"/>
          </a:p>
          <a:p>
            <a:pPr algn="l" rtl="0"/>
            <a:endParaRPr lang="en-US" altLang="en-US" dirty="0" smtClean="0"/>
          </a:p>
        </p:txBody>
      </p:sp>
      <p:sp>
        <p:nvSpPr>
          <p:cNvPr id="2058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3782353F-D96A-4A7A-A809-A75D5032D262}"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128</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205829" name="TextBox 5"/>
          <p:cNvSpPr txBox="1">
            <a:spLocks noChangeArrowheads="1"/>
          </p:cNvSpPr>
          <p:nvPr/>
        </p:nvSpPr>
        <p:spPr bwMode="auto">
          <a:xfrm>
            <a:off x="236538" y="323215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i="1" dirty="0">
                <a:solidFill>
                  <a:schemeClr val="tx1"/>
                </a:solidFill>
                <a:latin typeface="Arial" panose="020B0604020202020204" pitchFamily="34" charset="0"/>
                <a:cs typeface="Arial" panose="020B0604020202020204" pitchFamily="34" charset="0"/>
              </a:rPr>
              <a:t>“</a:t>
            </a:r>
            <a:r>
              <a:rPr lang="en-US" altLang="en-US" sz="2400" i="1" dirty="0">
                <a:latin typeface="Arial" panose="020B0604020202020204" pitchFamily="34" charset="0"/>
                <a:cs typeface="Arial" panose="020B0604020202020204" pitchFamily="34" charset="0"/>
              </a:rPr>
              <a:t>“</a:t>
            </a:r>
            <a:r>
              <a:rPr lang="en-US" altLang="en-US" sz="2400" i="1" dirty="0" err="1">
                <a:latin typeface="Arial" panose="020B0604020202020204" pitchFamily="34" charset="0"/>
                <a:cs typeface="Arial" panose="020B0604020202020204" pitchFamily="34" charset="0"/>
              </a:rPr>
              <a:t>Quizás</a:t>
            </a:r>
            <a:r>
              <a:rPr lang="en-US" altLang="en-US" sz="2400" i="1" dirty="0">
                <a:latin typeface="Arial" panose="020B0604020202020204" pitchFamily="34" charset="0"/>
                <a:cs typeface="Arial" panose="020B0604020202020204" pitchFamily="34" charset="0"/>
              </a:rPr>
              <a:t> sea </a:t>
            </a:r>
            <a:r>
              <a:rPr lang="en-US" altLang="en-US" sz="2400" i="1" dirty="0" err="1">
                <a:latin typeface="Arial" panose="020B0604020202020204" pitchFamily="34" charset="0"/>
                <a:cs typeface="Arial" panose="020B0604020202020204" pitchFamily="34" charset="0"/>
              </a:rPr>
              <a:t>suficiente</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decir</a:t>
            </a:r>
            <a:r>
              <a:rPr lang="en-US" altLang="en-US" sz="2400" i="1" dirty="0">
                <a:latin typeface="Arial" panose="020B0604020202020204" pitchFamily="34" charset="0"/>
                <a:cs typeface="Arial" panose="020B0604020202020204" pitchFamily="34" charset="0"/>
              </a:rPr>
              <a:t> que la </a:t>
            </a:r>
            <a:r>
              <a:rPr lang="en-US" altLang="en-US" sz="2400" i="1" dirty="0" err="1">
                <a:latin typeface="Arial" panose="020B0604020202020204" pitchFamily="34" charset="0"/>
                <a:cs typeface="Arial" panose="020B0604020202020204" pitchFamily="34" charset="0"/>
              </a:rPr>
              <a:t>historia</a:t>
            </a:r>
            <a:r>
              <a:rPr lang="en-US" altLang="en-US" sz="2400" i="1" dirty="0">
                <a:latin typeface="Arial" panose="020B0604020202020204" pitchFamily="34" charset="0"/>
                <a:cs typeface="Arial" panose="020B0604020202020204" pitchFamily="34" charset="0"/>
              </a:rPr>
              <a:t> de </a:t>
            </a:r>
            <a:r>
              <a:rPr lang="en-US" altLang="en-US" sz="2400" i="1" dirty="0" err="1">
                <a:latin typeface="Arial" panose="020B0604020202020204" pitchFamily="34" charset="0"/>
                <a:cs typeface="Arial" panose="020B0604020202020204" pitchFamily="34" charset="0"/>
              </a:rPr>
              <a:t>Jesús</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realmente</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creó</a:t>
            </a:r>
            <a:r>
              <a:rPr lang="en-US" altLang="en-US" sz="2400" i="1" dirty="0">
                <a:latin typeface="Arial" panose="020B0604020202020204" pitchFamily="34" charset="0"/>
                <a:cs typeface="Arial" panose="020B0604020202020204" pitchFamily="34" charset="0"/>
              </a:rPr>
              <a:t> al Cristo de la </a:t>
            </a:r>
            <a:r>
              <a:rPr lang="en-US" altLang="en-US" sz="2400" i="1" dirty="0" err="1">
                <a:latin typeface="Arial" panose="020B0604020202020204" pitchFamily="34" charset="0"/>
                <a:cs typeface="Arial" panose="020B0604020202020204" pitchFamily="34" charset="0"/>
              </a:rPr>
              <a:t>fe</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en</a:t>
            </a:r>
            <a:r>
              <a:rPr lang="en-US" altLang="en-US" sz="2400" i="1" dirty="0">
                <a:latin typeface="Arial" panose="020B0604020202020204" pitchFamily="34" charset="0"/>
                <a:cs typeface="Arial" panose="020B0604020202020204" pitchFamily="34" charset="0"/>
              </a:rPr>
              <a:t> la </a:t>
            </a:r>
            <a:r>
              <a:rPr lang="en-US" altLang="en-US" sz="2400" i="1" dirty="0" err="1">
                <a:latin typeface="Arial" panose="020B0604020202020204" pitchFamily="34" charset="0"/>
                <a:cs typeface="Arial" panose="020B0604020202020204" pitchFamily="34" charset="0"/>
              </a:rPr>
              <a:t>vida</a:t>
            </a:r>
            <a:r>
              <a:rPr lang="en-US" altLang="en-US" sz="2400" i="1" dirty="0">
                <a:latin typeface="Arial" panose="020B0604020202020204" pitchFamily="34" charset="0"/>
                <a:cs typeface="Arial" panose="020B0604020202020204" pitchFamily="34" charset="0"/>
              </a:rPr>
              <a:t> de la </a:t>
            </a:r>
            <a:r>
              <a:rPr lang="en-US" altLang="en-US" sz="2400" i="1" dirty="0" err="1">
                <a:latin typeface="Arial" panose="020B0604020202020204" pitchFamily="34" charset="0"/>
                <a:cs typeface="Arial" panose="020B0604020202020204" pitchFamily="34" charset="0"/>
              </a:rPr>
              <a:t>iglesia</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primitiva</a:t>
            </a:r>
            <a:r>
              <a:rPr lang="en-US" altLang="en-US" sz="2400" i="1"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Reinhold </a:t>
            </a:r>
            <a:r>
              <a:rPr lang="en-US" altLang="en-US" sz="2400" dirty="0">
                <a:latin typeface="Arial" panose="020B0604020202020204" pitchFamily="34" charset="0"/>
                <a:cs typeface="Arial" panose="020B0604020202020204" pitchFamily="34" charset="0"/>
              </a:rPr>
              <a:t>Niebuhr</a:t>
            </a:r>
            <a:endParaRPr lang="en-US" altLang="en-US" sz="2400" dirty="0">
              <a:solidFill>
                <a:schemeClr val="tx1"/>
              </a:solidFill>
              <a:latin typeface="Arial" panose="020B0604020202020204" pitchFamily="34" charset="0"/>
              <a:cs typeface="Arial" panose="020B0604020202020204" pitchFamily="34" charset="0"/>
            </a:endParaRPr>
          </a:p>
        </p:txBody>
      </p:sp>
      <p:sp>
        <p:nvSpPr>
          <p:cNvPr id="205830" name="TextBox 4"/>
          <p:cNvSpPr txBox="1">
            <a:spLocks noChangeArrowheads="1"/>
          </p:cNvSpPr>
          <p:nvPr/>
        </p:nvSpPr>
        <p:spPr bwMode="auto">
          <a:xfrm>
            <a:off x="236538" y="1693863"/>
            <a:ext cx="8610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i="1" dirty="0">
                <a:latin typeface="Arial" panose="020B0604020202020204" pitchFamily="34" charset="0"/>
                <a:cs typeface="Arial" panose="020B0604020202020204" pitchFamily="34" charset="0"/>
              </a:rPr>
              <a:t>“Cristo </a:t>
            </a:r>
            <a:r>
              <a:rPr lang="en-US" altLang="en-US" sz="2400" i="1" dirty="0" err="1">
                <a:latin typeface="Arial" panose="020B0604020202020204" pitchFamily="34" charset="0"/>
                <a:cs typeface="Arial" panose="020B0604020202020204" pitchFamily="34" charset="0"/>
              </a:rPr>
              <a:t>es</a:t>
            </a:r>
            <a:r>
              <a:rPr lang="en-US" altLang="en-US" sz="2400" i="1" dirty="0">
                <a:latin typeface="Arial" panose="020B0604020202020204" pitchFamily="34" charset="0"/>
                <a:cs typeface="Arial" panose="020B0604020202020204" pitchFamily="34" charset="0"/>
              </a:rPr>
              <a:t> la </a:t>
            </a:r>
            <a:r>
              <a:rPr lang="en-US" altLang="en-US" sz="2400" i="1" dirty="0" err="1">
                <a:latin typeface="Arial" panose="020B0604020202020204" pitchFamily="34" charset="0"/>
                <a:cs typeface="Arial" panose="020B0604020202020204" pitchFamily="34" charset="0"/>
              </a:rPr>
              <a:t>verdad</a:t>
            </a:r>
            <a:r>
              <a:rPr lang="en-US" altLang="en-US" sz="2400" i="1" dirty="0">
                <a:latin typeface="Arial" panose="020B0604020202020204" pitchFamily="34" charset="0"/>
                <a:cs typeface="Arial" panose="020B0604020202020204" pitchFamily="34" charset="0"/>
              </a:rPr>
              <a:t> ideal; </a:t>
            </a:r>
            <a:r>
              <a:rPr lang="en-US" altLang="en-US" sz="2400" i="1" dirty="0" err="1">
                <a:latin typeface="Arial" panose="020B0604020202020204" pitchFamily="34" charset="0"/>
                <a:cs typeface="Arial" panose="020B0604020202020204" pitchFamily="34" charset="0"/>
              </a:rPr>
              <a:t>Jesús</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es</a:t>
            </a:r>
            <a:r>
              <a:rPr lang="en-US" altLang="en-US" sz="2400" i="1" dirty="0">
                <a:latin typeface="Arial" panose="020B0604020202020204" pitchFamily="34" charset="0"/>
                <a:cs typeface="Arial" panose="020B0604020202020204" pitchFamily="34" charset="0"/>
              </a:rPr>
              <a:t> el </a:t>
            </a:r>
            <a:r>
              <a:rPr lang="en-US" altLang="en-US" sz="2400" i="1" dirty="0" err="1">
                <a:latin typeface="Arial" panose="020B0604020202020204" pitchFamily="34" charset="0"/>
                <a:cs typeface="Arial" panose="020B0604020202020204" pitchFamily="34" charset="0"/>
              </a:rPr>
              <a:t>nombre</a:t>
            </a:r>
            <a:r>
              <a:rPr lang="en-US" altLang="en-US" sz="2400" i="1" dirty="0">
                <a:latin typeface="Arial" panose="020B0604020202020204" pitchFamily="34" charset="0"/>
                <a:cs typeface="Arial" panose="020B0604020202020204" pitchFamily="34" charset="0"/>
              </a:rPr>
              <a:t> del hombre que </a:t>
            </a:r>
            <a:r>
              <a:rPr lang="en-US" altLang="en-US" sz="2400" i="1" dirty="0" err="1">
                <a:latin typeface="Arial" panose="020B0604020202020204" pitchFamily="34" charset="0"/>
                <a:cs typeface="Arial" panose="020B0604020202020204" pitchFamily="34" charset="0"/>
              </a:rPr>
              <a:t>más</a:t>
            </a:r>
            <a:r>
              <a:rPr lang="en-US" altLang="en-US" sz="2400" i="1" dirty="0">
                <a:latin typeface="Arial" panose="020B0604020202020204" pitchFamily="34" charset="0"/>
                <a:cs typeface="Arial" panose="020B0604020202020204" pitchFamily="34" charset="0"/>
              </a:rPr>
              <a:t> que </a:t>
            </a:r>
            <a:r>
              <a:rPr lang="en-US" altLang="en-US" sz="2400" i="1" dirty="0" err="1">
                <a:latin typeface="Arial" panose="020B0604020202020204" pitchFamily="34" charset="0"/>
                <a:cs typeface="Arial" panose="020B0604020202020204" pitchFamily="34" charset="0"/>
              </a:rPr>
              <a:t>todos</a:t>
            </a:r>
            <a:r>
              <a:rPr lang="en-US" altLang="en-US" sz="2400" i="1" dirty="0">
                <a:latin typeface="Arial" panose="020B0604020202020204" pitchFamily="34" charset="0"/>
                <a:cs typeface="Arial" panose="020B0604020202020204" pitchFamily="34" charset="0"/>
              </a:rPr>
              <a:t> los </a:t>
            </a:r>
            <a:r>
              <a:rPr lang="en-US" altLang="en-US" sz="2400" i="1" dirty="0" err="1">
                <a:latin typeface="Arial" panose="020B0604020202020204" pitchFamily="34" charset="0"/>
                <a:cs typeface="Arial" panose="020B0604020202020204" pitchFamily="34" charset="0"/>
              </a:rPr>
              <a:t>demás</a:t>
            </a:r>
            <a:r>
              <a:rPr lang="en-US" altLang="en-US" sz="2400" i="1" dirty="0">
                <a:latin typeface="Arial" panose="020B0604020202020204" pitchFamily="34" charset="0"/>
                <a:cs typeface="Arial" panose="020B0604020202020204" pitchFamily="34" charset="0"/>
              </a:rPr>
              <a:t> hombres ha </a:t>
            </a:r>
            <a:r>
              <a:rPr lang="en-US" altLang="en-US" sz="2400" i="1" dirty="0" err="1">
                <a:latin typeface="Arial" panose="020B0604020202020204" pitchFamily="34" charset="0"/>
                <a:cs typeface="Arial" panose="020B0604020202020204" pitchFamily="34" charset="0"/>
              </a:rPr>
              <a:t>presentado</a:t>
            </a:r>
            <a:r>
              <a:rPr lang="en-US" altLang="en-US" sz="2400" i="1" dirty="0">
                <a:latin typeface="Arial" panose="020B0604020202020204" pitchFamily="34" charset="0"/>
                <a:cs typeface="Arial" panose="020B0604020202020204" pitchFamily="34" charset="0"/>
              </a:rPr>
              <a:t> a Cristo, la </a:t>
            </a:r>
            <a:r>
              <a:rPr lang="en-US" altLang="en-US" sz="2400" i="1" dirty="0" err="1">
                <a:latin typeface="Arial" panose="020B0604020202020204" pitchFamily="34" charset="0"/>
                <a:cs typeface="Arial" panose="020B0604020202020204" pitchFamily="34" charset="0"/>
              </a:rPr>
              <a:t>verdadera</a:t>
            </a:r>
            <a:r>
              <a:rPr lang="en-US" altLang="en-US" sz="2400" i="1" dirty="0">
                <a:latin typeface="Arial" panose="020B0604020202020204" pitchFamily="34" charset="0"/>
                <a:cs typeface="Arial" panose="020B0604020202020204" pitchFamily="34" charset="0"/>
              </a:rPr>
              <a:t> idea de Dios. </a:t>
            </a:r>
            <a:r>
              <a:rPr lang="en-US" altLang="en-US" sz="2400" i="1" dirty="0" err="1">
                <a:latin typeface="Arial" panose="020B0604020202020204" pitchFamily="34" charset="0"/>
                <a:cs typeface="Arial" panose="020B0604020202020204" pitchFamily="34" charset="0"/>
              </a:rPr>
              <a:t>Jesús</a:t>
            </a:r>
            <a:r>
              <a:rPr lang="en-US" altLang="en-US" sz="2400" i="1" dirty="0">
                <a:latin typeface="Arial" panose="020B0604020202020204" pitchFamily="34" charset="0"/>
                <a:cs typeface="Arial" panose="020B0604020202020204" pitchFamily="34" charset="0"/>
              </a:rPr>
              <a:t> </a:t>
            </a:r>
            <a:r>
              <a:rPr lang="en-US" altLang="en-US" sz="2400" i="1" dirty="0" err="1">
                <a:latin typeface="Arial" panose="020B0604020202020204" pitchFamily="34" charset="0"/>
                <a:cs typeface="Arial" panose="020B0604020202020204" pitchFamily="34" charset="0"/>
              </a:rPr>
              <a:t>es</a:t>
            </a:r>
            <a:r>
              <a:rPr lang="en-US" altLang="en-US" sz="2400" i="1" dirty="0">
                <a:latin typeface="Arial" panose="020B0604020202020204" pitchFamily="34" charset="0"/>
                <a:cs typeface="Arial" panose="020B0604020202020204" pitchFamily="34" charset="0"/>
              </a:rPr>
              <a:t> el hombre y Cristo </a:t>
            </a:r>
            <a:r>
              <a:rPr lang="en-US" altLang="en-US" sz="2400" i="1" dirty="0" err="1">
                <a:latin typeface="Arial" panose="020B0604020202020204" pitchFamily="34" charset="0"/>
                <a:cs typeface="Arial" panose="020B0604020202020204" pitchFamily="34" charset="0"/>
              </a:rPr>
              <a:t>es</a:t>
            </a:r>
            <a:r>
              <a:rPr lang="en-US" altLang="en-US" sz="2400" i="1" dirty="0">
                <a:latin typeface="Arial" panose="020B0604020202020204" pitchFamily="34" charset="0"/>
                <a:cs typeface="Arial" panose="020B0604020202020204" pitchFamily="34" charset="0"/>
              </a:rPr>
              <a:t> la idea </a:t>
            </a:r>
            <a:r>
              <a:rPr lang="en-US" altLang="en-US" sz="2400" i="1" dirty="0" err="1">
                <a:latin typeface="Arial" panose="020B0604020202020204" pitchFamily="34" charset="0"/>
                <a:cs typeface="Arial" panose="020B0604020202020204" pitchFamily="34" charset="0"/>
              </a:rPr>
              <a:t>divina</a:t>
            </a:r>
            <a:r>
              <a:rPr lang="en-US" altLang="en-US" sz="2400" i="1"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Mary </a:t>
            </a:r>
            <a:r>
              <a:rPr lang="en-US" altLang="en-US" sz="2400" dirty="0">
                <a:latin typeface="Arial" panose="020B0604020202020204" pitchFamily="34" charset="0"/>
                <a:cs typeface="Arial" panose="020B0604020202020204" pitchFamily="34" charset="0"/>
              </a:rPr>
              <a:t>Baker Eddy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pPr rtl="0"/>
            <a:r>
              <a:rPr lang="en-US" altLang="en-US" sz="4000" dirty="0" err="1" smtClean="0"/>
              <a:t>Jesús</a:t>
            </a:r>
            <a:r>
              <a:rPr lang="en-US" altLang="en-US" sz="4000" dirty="0" smtClean="0"/>
              <a:t> no </a:t>
            </a:r>
            <a:r>
              <a:rPr lang="en-US" altLang="en-US" sz="4000" dirty="0" err="1" smtClean="0"/>
              <a:t>resucitó</a:t>
            </a:r>
            <a:r>
              <a:rPr lang="en-US" altLang="en-US" sz="4000" dirty="0" smtClean="0"/>
              <a:t> de entre los </a:t>
            </a:r>
            <a:r>
              <a:rPr lang="en-US" altLang="en-US" sz="4000" dirty="0" err="1" smtClean="0"/>
              <a:t>muertos</a:t>
            </a:r>
            <a:r>
              <a:rPr lang="en-US" altLang="en-US" sz="4000" dirty="0" smtClean="0"/>
              <a:t>.</a:t>
            </a:r>
          </a:p>
        </p:txBody>
      </p:sp>
      <p:sp>
        <p:nvSpPr>
          <p:cNvPr id="3" name="Content Placeholder 2">
            <a:extLst>
              <a:ext uri="{FF2B5EF4-FFF2-40B4-BE49-F238E27FC236}">
                <a16:creationId xmlns:a16="http://schemas.microsoft.com/office/drawing/2014/main" xmlns="" id="{8937AF7F-4391-474A-B2B1-B98AA1042D27}"/>
              </a:ext>
            </a:extLst>
          </p:cNvPr>
          <p:cNvSpPr>
            <a:spLocks noGrp="1"/>
          </p:cNvSpPr>
          <p:nvPr>
            <p:ph idx="1"/>
          </p:nvPr>
        </p:nvSpPr>
        <p:spPr>
          <a:xfrm>
            <a:off x="266700" y="4238625"/>
            <a:ext cx="8610600" cy="2466975"/>
          </a:xfrm>
          <a:ln>
            <a:solidFill>
              <a:srgbClr val="FFFF00"/>
            </a:solidFill>
          </a:ln>
        </p:spPr>
        <p:txBody>
          <a:bodyPr>
            <a:normAutofit fontScale="70000" lnSpcReduction="20000"/>
          </a:bodyPr>
          <a:lstStyle/>
          <a:p>
            <a:pPr marL="0" indent="0">
              <a:buNone/>
              <a:defRPr/>
            </a:pPr>
            <a:r>
              <a:rPr lang="en-US" dirty="0" smtClean="0"/>
              <a:t>“</a:t>
            </a:r>
            <a:r>
              <a:rPr lang="es-ES" dirty="0" smtClean="0"/>
              <a:t>R</a:t>
            </a:r>
            <a:r>
              <a:rPr lang="es-ES" dirty="0" smtClean="0"/>
              <a:t>esucitó </a:t>
            </a:r>
            <a:r>
              <a:rPr lang="es-ES" dirty="0"/>
              <a:t>al tercer día, conforme a las Escrituras; </a:t>
            </a:r>
            <a:r>
              <a:rPr lang="es-ES" dirty="0" smtClean="0"/>
              <a:t>5</a:t>
            </a:r>
            <a:r>
              <a:rPr lang="es-ES" dirty="0"/>
              <a:t>  que se apareció a </a:t>
            </a:r>
            <a:r>
              <a:rPr lang="es-ES" dirty="0" err="1"/>
              <a:t>Cefas</a:t>
            </a:r>
            <a:r>
              <a:rPr lang="es-ES" dirty="0"/>
              <a:t> y después a los doce. </a:t>
            </a:r>
            <a:r>
              <a:rPr lang="es-ES" dirty="0" smtClean="0"/>
              <a:t>6</a:t>
            </a:r>
            <a:r>
              <a:rPr lang="es-ES" dirty="0"/>
              <a:t>  Luego se apareció a más de 500 hermanos a la vez, la mayoría de los cuales viven aún, pero algunos ya duermen. </a:t>
            </a:r>
            <a:r>
              <a:rPr lang="es-ES" dirty="0" smtClean="0"/>
              <a:t>7</a:t>
            </a:r>
            <a:r>
              <a:rPr lang="es-ES" dirty="0"/>
              <a:t>  Después se apareció a Jacobo, luego a todos los </a:t>
            </a:r>
            <a:r>
              <a:rPr lang="es-ES" dirty="0" smtClean="0"/>
              <a:t>apóstoles. 8</a:t>
            </a:r>
            <a:r>
              <a:rPr lang="es-ES" dirty="0"/>
              <a:t>  Y al último de todos, como a uno nacido fuera de tiempo, se me apareció también a mí. </a:t>
            </a:r>
            <a:r>
              <a:rPr lang="en-US" dirty="0" smtClean="0"/>
              <a:t>(</a:t>
            </a:r>
            <a:r>
              <a:rPr lang="en-US" dirty="0"/>
              <a:t>1 Corintios 15:4-8)</a:t>
            </a:r>
          </a:p>
        </p:txBody>
      </p:sp>
      <p:sp>
        <p:nvSpPr>
          <p:cNvPr id="2068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DFD7CA6-5FCD-435A-A014-99108F4AB7D4}"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129</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206853" name="TextBox 4"/>
          <p:cNvSpPr txBox="1">
            <a:spLocks noChangeArrowheads="1"/>
          </p:cNvSpPr>
          <p:nvPr/>
        </p:nvSpPr>
        <p:spPr bwMode="auto">
          <a:xfrm>
            <a:off x="304800" y="914400"/>
            <a:ext cx="8610600"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300" i="1" dirty="0">
                <a:latin typeface="Arial" panose="020B0604020202020204" pitchFamily="34" charset="0"/>
                <a:cs typeface="Arial" panose="020B0604020202020204" pitchFamily="34" charset="0"/>
              </a:rPr>
              <a:t>“Los </a:t>
            </a:r>
            <a:r>
              <a:rPr lang="en-US" altLang="en-US" sz="2300" i="1" dirty="0" err="1">
                <a:latin typeface="Arial" panose="020B0604020202020204" pitchFamily="34" charset="0"/>
                <a:cs typeface="Arial" panose="020B0604020202020204" pitchFamily="34" charset="0"/>
              </a:rPr>
              <a:t>discípulos</a:t>
            </a:r>
            <a:r>
              <a:rPr lang="en-US" altLang="en-US" sz="2300" i="1" dirty="0">
                <a:latin typeface="Arial" panose="020B0604020202020204" pitchFamily="34" charset="0"/>
                <a:cs typeface="Arial" panose="020B0604020202020204" pitchFamily="34" charset="0"/>
              </a:rPr>
              <a:t> se </a:t>
            </a:r>
            <a:r>
              <a:rPr lang="en-US" altLang="en-US" sz="2300" i="1" dirty="0" err="1">
                <a:latin typeface="Arial" panose="020B0604020202020204" pitchFamily="34" charset="0"/>
                <a:cs typeface="Arial" panose="020B0604020202020204" pitchFamily="34" charset="0"/>
              </a:rPr>
              <a:t>turbaron</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después</a:t>
            </a:r>
            <a:r>
              <a:rPr lang="en-US" altLang="en-US" sz="2300" i="1" dirty="0">
                <a:latin typeface="Arial" panose="020B0604020202020204" pitchFamily="34" charset="0"/>
                <a:cs typeface="Arial" panose="020B0604020202020204" pitchFamily="34" charset="0"/>
              </a:rPr>
              <a:t> del </a:t>
            </a:r>
            <a:r>
              <a:rPr lang="en-US" altLang="en-US" sz="2300" i="1" dirty="0" err="1">
                <a:latin typeface="Arial" panose="020B0604020202020204" pitchFamily="34" charset="0"/>
                <a:cs typeface="Arial" panose="020B0604020202020204" pitchFamily="34" charset="0"/>
              </a:rPr>
              <a:t>martirio</a:t>
            </a:r>
            <a:r>
              <a:rPr lang="en-US" altLang="en-US" sz="2300" i="1" dirty="0">
                <a:latin typeface="Arial" panose="020B0604020202020204" pitchFamily="34" charset="0"/>
                <a:cs typeface="Arial" panose="020B0604020202020204" pitchFamily="34" charset="0"/>
              </a:rPr>
              <a:t> de Cristo. La </a:t>
            </a:r>
            <a:r>
              <a:rPr lang="en-US" altLang="en-US" sz="2300" i="1" dirty="0" err="1">
                <a:latin typeface="Arial" panose="020B0604020202020204" pitchFamily="34" charset="0"/>
                <a:cs typeface="Arial" panose="020B0604020202020204" pitchFamily="34" charset="0"/>
              </a:rPr>
              <a:t>Realidad</a:t>
            </a:r>
            <a:r>
              <a:rPr lang="en-US" altLang="en-US" sz="2300" i="1" dirty="0">
                <a:latin typeface="Arial" panose="020B0604020202020204" pitchFamily="34" charset="0"/>
                <a:cs typeface="Arial" panose="020B0604020202020204" pitchFamily="34" charset="0"/>
              </a:rPr>
              <a:t> de Cristo... </a:t>
            </a:r>
            <a:r>
              <a:rPr lang="en-US" altLang="en-US" sz="2300" i="1" dirty="0" err="1">
                <a:latin typeface="Arial" panose="020B0604020202020204" pitchFamily="34" charset="0"/>
                <a:cs typeface="Arial" panose="020B0604020202020204" pitchFamily="34" charset="0"/>
              </a:rPr>
              <a:t>estuvo</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escondida</a:t>
            </a:r>
            <a:r>
              <a:rPr lang="en-US" altLang="en-US" sz="2300" i="1" dirty="0">
                <a:latin typeface="Arial" panose="020B0604020202020204" pitchFamily="34" charset="0"/>
                <a:cs typeface="Arial" panose="020B0604020202020204" pitchFamily="34" charset="0"/>
              </a:rPr>
              <a:t> y </a:t>
            </a:r>
            <a:r>
              <a:rPr lang="en-US" altLang="en-US" sz="2300" i="1" dirty="0" err="1">
                <a:latin typeface="Arial" panose="020B0604020202020204" pitchFamily="34" charset="0"/>
                <a:cs typeface="Arial" panose="020B0604020202020204" pitchFamily="34" charset="0"/>
              </a:rPr>
              <a:t>oculta</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durante</a:t>
            </a:r>
            <a:r>
              <a:rPr lang="en-US" altLang="en-US" sz="2300" i="1" dirty="0">
                <a:latin typeface="Arial" panose="020B0604020202020204" pitchFamily="34" charset="0"/>
                <a:cs typeface="Arial" panose="020B0604020202020204" pitchFamily="34" charset="0"/>
              </a:rPr>
              <a:t> dos o </a:t>
            </a:r>
            <a:r>
              <a:rPr lang="en-US" altLang="en-US" sz="2300" i="1" dirty="0" err="1">
                <a:latin typeface="Arial" panose="020B0604020202020204" pitchFamily="34" charset="0"/>
                <a:cs typeface="Arial" panose="020B0604020202020204" pitchFamily="34" charset="0"/>
              </a:rPr>
              <a:t>tres</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días</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después</a:t>
            </a:r>
            <a:r>
              <a:rPr lang="en-US" altLang="en-US" sz="2300" i="1" dirty="0">
                <a:latin typeface="Arial" panose="020B0604020202020204" pitchFamily="34" charset="0"/>
                <a:cs typeface="Arial" panose="020B0604020202020204" pitchFamily="34" charset="0"/>
              </a:rPr>
              <a:t> de Su </a:t>
            </a:r>
            <a:r>
              <a:rPr lang="en-US" altLang="en-US" sz="2300" i="1" dirty="0" err="1">
                <a:latin typeface="Arial" panose="020B0604020202020204" pitchFamily="34" charset="0"/>
                <a:cs typeface="Arial" panose="020B0604020202020204" pitchFamily="34" charset="0"/>
              </a:rPr>
              <a:t>martirio</a:t>
            </a:r>
            <a:r>
              <a:rPr lang="en-US" altLang="en-US" sz="2300" i="1" dirty="0">
                <a:latin typeface="Arial" panose="020B0604020202020204" pitchFamily="34" charset="0"/>
                <a:cs typeface="Arial" panose="020B0604020202020204" pitchFamily="34" charset="0"/>
              </a:rPr>
              <a:t>, y no </a:t>
            </a:r>
            <a:r>
              <a:rPr lang="en-US" altLang="en-US" sz="2300" i="1" dirty="0" err="1">
                <a:latin typeface="Arial" panose="020B0604020202020204" pitchFamily="34" charset="0"/>
                <a:cs typeface="Arial" panose="020B0604020202020204" pitchFamily="34" charset="0"/>
              </a:rPr>
              <a:t>fue</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resplandeciente</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ni</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manifiesta</a:t>
            </a:r>
            <a:r>
              <a:rPr lang="en-US" altLang="en-US" sz="2300" i="1" dirty="0">
                <a:latin typeface="Arial" panose="020B0604020202020204" pitchFamily="34" charset="0"/>
                <a:cs typeface="Arial" panose="020B0604020202020204" pitchFamily="34" charset="0"/>
              </a:rPr>
              <a:t>. No, </a:t>
            </a:r>
            <a:r>
              <a:rPr lang="en-US" altLang="en-US" sz="2300" i="1" dirty="0" err="1">
                <a:latin typeface="Arial" panose="020B0604020202020204" pitchFamily="34" charset="0"/>
                <a:cs typeface="Arial" panose="020B0604020202020204" pitchFamily="34" charset="0"/>
              </a:rPr>
              <a:t>más</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bien</a:t>
            </a:r>
            <a:r>
              <a:rPr lang="en-US" altLang="en-US" sz="2300" i="1" dirty="0">
                <a:latin typeface="Arial" panose="020B0604020202020204" pitchFamily="34" charset="0"/>
                <a:cs typeface="Arial" panose="020B0604020202020204" pitchFamily="34" charset="0"/>
              </a:rPr>
              <a:t> se </a:t>
            </a:r>
            <a:r>
              <a:rPr lang="en-US" altLang="en-US" sz="2300" i="1" dirty="0" err="1" smtClean="0">
                <a:latin typeface="Arial" panose="020B0604020202020204" pitchFamily="34" charset="0"/>
                <a:cs typeface="Arial" panose="020B0604020202020204" pitchFamily="34" charset="0"/>
              </a:rPr>
              <a:t>perdió</a:t>
            </a:r>
            <a:r>
              <a:rPr lang="en-US" altLang="en-US" sz="2300" i="1" dirty="0" smtClean="0">
                <a:latin typeface="Arial" panose="020B0604020202020204" pitchFamily="34" charset="0"/>
                <a:cs typeface="Arial" panose="020B0604020202020204" pitchFamily="34" charset="0"/>
              </a:rPr>
              <a:t>… La </a:t>
            </a:r>
            <a:r>
              <a:rPr lang="en-US" altLang="en-US" sz="2300" i="1" dirty="0" smtClean="0">
                <a:solidFill>
                  <a:srgbClr val="FFFF00"/>
                </a:solidFill>
                <a:latin typeface="Arial" panose="020B0604020202020204" pitchFamily="34" charset="0"/>
                <a:cs typeface="Arial" panose="020B0604020202020204" pitchFamily="34" charset="0"/>
              </a:rPr>
              <a:t>causa </a:t>
            </a:r>
            <a:r>
              <a:rPr lang="en-US" altLang="en-US" sz="2300" i="1" dirty="0">
                <a:solidFill>
                  <a:srgbClr val="FFFF00"/>
                </a:solidFill>
                <a:latin typeface="Arial" panose="020B0604020202020204" pitchFamily="34" charset="0"/>
                <a:cs typeface="Arial" panose="020B0604020202020204" pitchFamily="34" charset="0"/>
              </a:rPr>
              <a:t>de </a:t>
            </a:r>
            <a:r>
              <a:rPr lang="en-US" altLang="en-US" sz="2300" i="1" dirty="0" smtClean="0">
                <a:solidFill>
                  <a:srgbClr val="FFFF00"/>
                </a:solidFill>
                <a:latin typeface="Arial" panose="020B0604020202020204" pitchFamily="34" charset="0"/>
                <a:cs typeface="Arial" panose="020B0604020202020204" pitchFamily="34" charset="0"/>
              </a:rPr>
              <a:t>Cristo </a:t>
            </a:r>
            <a:r>
              <a:rPr lang="en-US" altLang="en-US" sz="2300" i="1" dirty="0" smtClean="0">
                <a:latin typeface="Arial" panose="020B0604020202020204" pitchFamily="34" charset="0"/>
                <a:cs typeface="Arial" panose="020B0604020202020204" pitchFamily="34" charset="0"/>
              </a:rPr>
              <a:t>era </a:t>
            </a:r>
            <a:r>
              <a:rPr lang="en-US" altLang="en-US" sz="2300" i="1" dirty="0" err="1">
                <a:latin typeface="Arial" panose="020B0604020202020204" pitchFamily="34" charset="0"/>
                <a:cs typeface="Arial" panose="020B0604020202020204" pitchFamily="34" charset="0"/>
              </a:rPr>
              <a:t>como</a:t>
            </a:r>
            <a:r>
              <a:rPr lang="en-US" altLang="en-US" sz="2300" i="1" dirty="0">
                <a:latin typeface="Arial" panose="020B0604020202020204" pitchFamily="34" charset="0"/>
                <a:cs typeface="Arial" panose="020B0604020202020204" pitchFamily="34" charset="0"/>
              </a:rPr>
              <a:t> un </a:t>
            </a:r>
            <a:r>
              <a:rPr lang="en-US" altLang="en-US" sz="2300" i="1" dirty="0" err="1">
                <a:latin typeface="Arial" panose="020B0604020202020204" pitchFamily="34" charset="0"/>
                <a:cs typeface="Arial" panose="020B0604020202020204" pitchFamily="34" charset="0"/>
              </a:rPr>
              <a:t>cuerpo</a:t>
            </a:r>
            <a:r>
              <a:rPr lang="en-US" altLang="en-US" sz="2300" i="1" dirty="0">
                <a:latin typeface="Arial" panose="020B0604020202020204" pitchFamily="34" charset="0"/>
                <a:cs typeface="Arial" panose="020B0604020202020204" pitchFamily="34" charset="0"/>
              </a:rPr>
              <a:t> sin </a:t>
            </a:r>
            <a:r>
              <a:rPr lang="en-US" altLang="en-US" sz="2300" i="1" dirty="0" err="1">
                <a:latin typeface="Arial" panose="020B0604020202020204" pitchFamily="34" charset="0"/>
                <a:cs typeface="Arial" panose="020B0604020202020204" pitchFamily="34" charset="0"/>
              </a:rPr>
              <a:t>vida</a:t>
            </a:r>
            <a:r>
              <a:rPr lang="en-US" altLang="en-US" sz="2300" i="1" dirty="0">
                <a:latin typeface="Arial" panose="020B0604020202020204" pitchFamily="34" charset="0"/>
                <a:cs typeface="Arial" panose="020B0604020202020204" pitchFamily="34" charset="0"/>
              </a:rPr>
              <a:t>, y </a:t>
            </a:r>
            <a:r>
              <a:rPr lang="en-US" altLang="en-US" sz="2300" i="1" dirty="0" err="1">
                <a:latin typeface="Arial" panose="020B0604020202020204" pitchFamily="34" charset="0"/>
                <a:cs typeface="Arial" panose="020B0604020202020204" pitchFamily="34" charset="0"/>
              </a:rPr>
              <a:t>cuando</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después</a:t>
            </a:r>
            <a:r>
              <a:rPr lang="en-US" altLang="en-US" sz="2300" i="1" dirty="0">
                <a:latin typeface="Arial" panose="020B0604020202020204" pitchFamily="34" charset="0"/>
                <a:cs typeface="Arial" panose="020B0604020202020204" pitchFamily="34" charset="0"/>
              </a:rPr>
              <a:t> de </a:t>
            </a:r>
            <a:r>
              <a:rPr lang="en-US" altLang="en-US" sz="2300" i="1" dirty="0" err="1">
                <a:latin typeface="Arial" panose="020B0604020202020204" pitchFamily="34" charset="0"/>
                <a:cs typeface="Arial" panose="020B0604020202020204" pitchFamily="34" charset="0"/>
              </a:rPr>
              <a:t>tres</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días</a:t>
            </a:r>
            <a:r>
              <a:rPr lang="en-US" altLang="en-US" sz="2300" i="1" dirty="0">
                <a:latin typeface="Arial" panose="020B0604020202020204" pitchFamily="34" charset="0"/>
                <a:cs typeface="Arial" panose="020B0604020202020204" pitchFamily="34" charset="0"/>
              </a:rPr>
              <a:t> los </a:t>
            </a:r>
            <a:r>
              <a:rPr lang="en-US" altLang="en-US" sz="2300" i="1" dirty="0" err="1">
                <a:latin typeface="Arial" panose="020B0604020202020204" pitchFamily="34" charset="0"/>
                <a:cs typeface="Arial" panose="020B0604020202020204" pitchFamily="34" charset="0"/>
              </a:rPr>
              <a:t>discípulos</a:t>
            </a:r>
            <a:r>
              <a:rPr lang="en-US" altLang="en-US" sz="2300" i="1" dirty="0">
                <a:latin typeface="Arial" panose="020B0604020202020204" pitchFamily="34" charset="0"/>
                <a:cs typeface="Arial" panose="020B0604020202020204" pitchFamily="34" charset="0"/>
              </a:rPr>
              <a:t> se </a:t>
            </a:r>
            <a:r>
              <a:rPr lang="en-US" altLang="en-US" sz="2300" i="1" dirty="0" err="1">
                <a:latin typeface="Arial" panose="020B0604020202020204" pitchFamily="34" charset="0"/>
                <a:cs typeface="Arial" panose="020B0604020202020204" pitchFamily="34" charset="0"/>
              </a:rPr>
              <a:t>sintieron</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seguros</a:t>
            </a:r>
            <a:r>
              <a:rPr lang="en-US" altLang="en-US" sz="2300" i="1" dirty="0">
                <a:latin typeface="Arial" panose="020B0604020202020204" pitchFamily="34" charset="0"/>
                <a:cs typeface="Arial" panose="020B0604020202020204" pitchFamily="34" charset="0"/>
              </a:rPr>
              <a:t> y </a:t>
            </a:r>
            <a:r>
              <a:rPr lang="en-US" altLang="en-US" sz="2300" i="1" dirty="0" err="1">
                <a:latin typeface="Arial" panose="020B0604020202020204" pitchFamily="34" charset="0"/>
                <a:cs typeface="Arial" panose="020B0604020202020204" pitchFamily="34" charset="0"/>
              </a:rPr>
              <a:t>firmes</a:t>
            </a:r>
            <a:r>
              <a:rPr lang="en-US" altLang="en-US" sz="2300" i="1" dirty="0">
                <a:latin typeface="Arial" panose="020B0604020202020204" pitchFamily="34" charset="0"/>
                <a:cs typeface="Arial" panose="020B0604020202020204" pitchFamily="34" charset="0"/>
              </a:rPr>
              <a:t>, y </a:t>
            </a:r>
            <a:r>
              <a:rPr lang="en-US" altLang="en-US" sz="2300" i="1" dirty="0" err="1">
                <a:latin typeface="Arial" panose="020B0604020202020204" pitchFamily="34" charset="0"/>
                <a:cs typeface="Arial" panose="020B0604020202020204" pitchFamily="34" charset="0"/>
              </a:rPr>
              <a:t>comenzaron</a:t>
            </a:r>
            <a:r>
              <a:rPr lang="en-US" altLang="en-US" sz="2300" i="1" dirty="0">
                <a:latin typeface="Arial" panose="020B0604020202020204" pitchFamily="34" charset="0"/>
                <a:cs typeface="Arial" panose="020B0604020202020204" pitchFamily="34" charset="0"/>
              </a:rPr>
              <a:t> a </a:t>
            </a:r>
            <a:r>
              <a:rPr lang="en-US" altLang="en-US" sz="2300" i="1" dirty="0" err="1">
                <a:latin typeface="Arial" panose="020B0604020202020204" pitchFamily="34" charset="0"/>
                <a:cs typeface="Arial" panose="020B0604020202020204" pitchFamily="34" charset="0"/>
              </a:rPr>
              <a:t>servir</a:t>
            </a:r>
            <a:r>
              <a:rPr lang="en-US" altLang="en-US" sz="2300" i="1" dirty="0">
                <a:latin typeface="Arial" panose="020B0604020202020204" pitchFamily="34" charset="0"/>
                <a:cs typeface="Arial" panose="020B0604020202020204" pitchFamily="34" charset="0"/>
              </a:rPr>
              <a:t> a </a:t>
            </a:r>
            <a:r>
              <a:rPr lang="en-US" altLang="en-US" sz="2300" i="1" dirty="0" smtClean="0">
                <a:latin typeface="Arial" panose="020B0604020202020204" pitchFamily="34" charset="0"/>
                <a:cs typeface="Arial" panose="020B0604020202020204" pitchFamily="34" charset="0"/>
              </a:rPr>
              <a:t>la </a:t>
            </a:r>
            <a:r>
              <a:rPr lang="en-US" altLang="en-US" sz="2300" i="1" dirty="0">
                <a:solidFill>
                  <a:srgbClr val="FFFF00"/>
                </a:solidFill>
                <a:latin typeface="Arial" panose="020B0604020202020204" pitchFamily="34" charset="0"/>
                <a:cs typeface="Arial" panose="020B0604020202020204" pitchFamily="34" charset="0"/>
              </a:rPr>
              <a:t>c</a:t>
            </a:r>
            <a:r>
              <a:rPr lang="en-US" altLang="en-US" sz="2300" i="1" dirty="0" smtClean="0">
                <a:solidFill>
                  <a:srgbClr val="FFFF00"/>
                </a:solidFill>
                <a:latin typeface="Arial" panose="020B0604020202020204" pitchFamily="34" charset="0"/>
                <a:cs typeface="Arial" panose="020B0604020202020204" pitchFamily="34" charset="0"/>
              </a:rPr>
              <a:t>ausa </a:t>
            </a:r>
            <a:r>
              <a:rPr lang="en-US" altLang="en-US" sz="2300" i="1" dirty="0">
                <a:solidFill>
                  <a:srgbClr val="FFFF00"/>
                </a:solidFill>
                <a:latin typeface="Arial" panose="020B0604020202020204" pitchFamily="34" charset="0"/>
                <a:cs typeface="Arial" panose="020B0604020202020204" pitchFamily="34" charset="0"/>
              </a:rPr>
              <a:t>de Cristo</a:t>
            </a:r>
            <a:r>
              <a:rPr lang="en-US" altLang="en-US" sz="2300" i="1" dirty="0">
                <a:latin typeface="Arial" panose="020B0604020202020204" pitchFamily="34" charset="0"/>
                <a:cs typeface="Arial" panose="020B0604020202020204" pitchFamily="34" charset="0"/>
              </a:rPr>
              <a:t>,...la </a:t>
            </a:r>
            <a:r>
              <a:rPr lang="en-US" altLang="en-US" sz="2300" i="1" dirty="0" err="1">
                <a:latin typeface="Arial" panose="020B0604020202020204" pitchFamily="34" charset="0"/>
                <a:cs typeface="Arial" panose="020B0604020202020204" pitchFamily="34" charset="0"/>
              </a:rPr>
              <a:t>Realidad</a:t>
            </a:r>
            <a:r>
              <a:rPr lang="en-US" altLang="en-US" sz="2300" i="1" dirty="0">
                <a:latin typeface="Arial" panose="020B0604020202020204" pitchFamily="34" charset="0"/>
                <a:cs typeface="Arial" panose="020B0604020202020204" pitchFamily="34" charset="0"/>
              </a:rPr>
              <a:t> de Cristo se </a:t>
            </a:r>
            <a:r>
              <a:rPr lang="en-US" altLang="en-US" sz="2300" i="1" dirty="0" err="1">
                <a:latin typeface="Arial" panose="020B0604020202020204" pitchFamily="34" charset="0"/>
                <a:cs typeface="Arial" panose="020B0604020202020204" pitchFamily="34" charset="0"/>
              </a:rPr>
              <a:t>hizo</a:t>
            </a:r>
            <a:r>
              <a:rPr lang="en-US" altLang="en-US" sz="2300" i="1" dirty="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resplandeciente</a:t>
            </a:r>
            <a:r>
              <a:rPr lang="en-US" altLang="en-US" sz="2300" i="1" dirty="0">
                <a:latin typeface="Arial" panose="020B0604020202020204" pitchFamily="34" charset="0"/>
                <a:cs typeface="Arial" panose="020B0604020202020204" pitchFamily="34" charset="0"/>
              </a:rPr>
              <a:t>, y </a:t>
            </a:r>
            <a:r>
              <a:rPr lang="en-US" altLang="en-US" sz="2300" i="1" dirty="0" err="1">
                <a:latin typeface="Arial" panose="020B0604020202020204" pitchFamily="34" charset="0"/>
                <a:cs typeface="Arial" panose="020B0604020202020204" pitchFamily="34" charset="0"/>
              </a:rPr>
              <a:t>apareció</a:t>
            </a:r>
            <a:r>
              <a:rPr lang="en-US" altLang="en-US" sz="2300" i="1" dirty="0">
                <a:latin typeface="Arial" panose="020B0604020202020204" pitchFamily="34" charset="0"/>
                <a:cs typeface="Arial" panose="020B0604020202020204" pitchFamily="34" charset="0"/>
              </a:rPr>
              <a:t> Su </a:t>
            </a:r>
            <a:r>
              <a:rPr lang="en-US" altLang="en-US" sz="2300" i="1" dirty="0" err="1">
                <a:latin typeface="Arial" panose="020B0604020202020204" pitchFamily="34" charset="0"/>
                <a:cs typeface="Arial" panose="020B0604020202020204" pitchFamily="34" charset="0"/>
              </a:rPr>
              <a:t>generosidad</a:t>
            </a:r>
            <a:r>
              <a:rPr lang="en-US" altLang="en-US" sz="2300" i="1" dirty="0">
                <a:latin typeface="Arial" panose="020B0604020202020204" pitchFamily="34" charset="0"/>
                <a:cs typeface="Arial" panose="020B0604020202020204" pitchFamily="34" charset="0"/>
              </a:rPr>
              <a:t>; Su </a:t>
            </a:r>
            <a:r>
              <a:rPr lang="en-US" altLang="en-US" sz="2300" i="1" dirty="0" err="1">
                <a:latin typeface="Arial" panose="020B0604020202020204" pitchFamily="34" charset="0"/>
                <a:cs typeface="Arial" panose="020B0604020202020204" pitchFamily="34" charset="0"/>
              </a:rPr>
              <a:t>religión</a:t>
            </a:r>
            <a:r>
              <a:rPr lang="en-US" altLang="en-US" sz="2300" i="1" dirty="0">
                <a:latin typeface="Arial" panose="020B0604020202020204" pitchFamily="34" charset="0"/>
                <a:cs typeface="Arial" panose="020B0604020202020204" pitchFamily="34" charset="0"/>
              </a:rPr>
              <a:t> </a:t>
            </a:r>
            <a:r>
              <a:rPr lang="en-US" altLang="en-US" sz="2300" i="1" dirty="0" err="1" smtClean="0">
                <a:latin typeface="Arial" panose="020B0604020202020204" pitchFamily="34" charset="0"/>
                <a:cs typeface="Arial" panose="020B0604020202020204" pitchFamily="34" charset="0"/>
              </a:rPr>
              <a:t>halló</a:t>
            </a:r>
            <a:r>
              <a:rPr lang="en-US" altLang="en-US" sz="2300" i="1" dirty="0" smtClean="0">
                <a:latin typeface="Arial" panose="020B0604020202020204" pitchFamily="34" charset="0"/>
                <a:cs typeface="Arial" panose="020B0604020202020204" pitchFamily="34" charset="0"/>
              </a:rPr>
              <a:t> </a:t>
            </a:r>
            <a:r>
              <a:rPr lang="en-US" altLang="en-US" sz="2300" i="1" dirty="0" err="1">
                <a:latin typeface="Arial" panose="020B0604020202020204" pitchFamily="34" charset="0"/>
                <a:cs typeface="Arial" panose="020B0604020202020204" pitchFamily="34" charset="0"/>
              </a:rPr>
              <a:t>vida</a:t>
            </a:r>
            <a:r>
              <a:rPr lang="en-US" altLang="en-US" sz="2300" i="1" dirty="0" smtClean="0">
                <a:latin typeface="Arial" panose="020B0604020202020204" pitchFamily="34" charset="0"/>
                <a:cs typeface="Arial" panose="020B0604020202020204" pitchFamily="34" charset="0"/>
              </a:rPr>
              <a:t>”. </a:t>
            </a:r>
            <a:r>
              <a:rPr lang="en-US" altLang="en-US" sz="2300" dirty="0" smtClean="0">
                <a:latin typeface="Arial" panose="020B0604020202020204" pitchFamily="34" charset="0"/>
                <a:cs typeface="Arial" panose="020B0604020202020204" pitchFamily="34" charset="0"/>
              </a:rPr>
              <a:t>– </a:t>
            </a:r>
            <a:r>
              <a:rPr lang="en-US" altLang="en-US" sz="2300" dirty="0">
                <a:latin typeface="Arial" panose="020B0604020202020204" pitchFamily="34" charset="0"/>
                <a:cs typeface="Arial" panose="020B0604020202020204" pitchFamily="34" charset="0"/>
              </a:rPr>
              <a:t>John </a:t>
            </a:r>
            <a:r>
              <a:rPr lang="en-US" altLang="en-US" sz="2300" dirty="0" err="1">
                <a:latin typeface="Arial" panose="020B0604020202020204" pitchFamily="34" charset="0"/>
                <a:cs typeface="Arial" panose="020B0604020202020204" pitchFamily="34" charset="0"/>
              </a:rPr>
              <a:t>Ferraby</a:t>
            </a:r>
            <a:r>
              <a:rPr lang="en-US" altLang="en-US" sz="2300" dirty="0">
                <a:latin typeface="Arial" panose="020B0604020202020204" pitchFamily="34" charset="0"/>
                <a:cs typeface="Arial" panose="020B0604020202020204" pitchFamily="34" charset="0"/>
              </a:rPr>
              <a:t> </a:t>
            </a:r>
            <a:r>
              <a:rPr lang="en-US" altLang="en-US" sz="2300" dirty="0" smtClean="0">
                <a:latin typeface="Arial" panose="020B0604020202020204" pitchFamily="34" charset="0"/>
                <a:cs typeface="Arial" panose="020B0604020202020204" pitchFamily="34" charset="0"/>
              </a:rPr>
              <a:t>(</a:t>
            </a:r>
            <a:r>
              <a:rPr lang="en-US" altLang="en-US" sz="2300" dirty="0" err="1" smtClean="0">
                <a:latin typeface="Arial" panose="020B0604020202020204" pitchFamily="34" charset="0"/>
                <a:cs typeface="Arial" panose="020B0604020202020204" pitchFamily="34" charset="0"/>
              </a:rPr>
              <a:t>Bahá'í</a:t>
            </a:r>
            <a:r>
              <a:rPr lang="en-US" altLang="en-US" sz="2300" dirty="0">
                <a:latin typeface="Arial" panose="020B0604020202020204" pitchFamily="34" charset="0"/>
                <a:cs typeface="Arial" panose="020B0604020202020204" pitchFamily="34" charset="0"/>
              </a:rPr>
              <a:t>)</a:t>
            </a:r>
          </a:p>
        </p:txBody>
      </p:sp>
      <p:cxnSp>
        <p:nvCxnSpPr>
          <p:cNvPr id="7" name="Straight Connector 6"/>
          <p:cNvCxnSpPr>
            <a:cxnSpLocks noChangeShapeType="1"/>
          </p:cNvCxnSpPr>
          <p:nvPr/>
        </p:nvCxnSpPr>
        <p:spPr bwMode="auto">
          <a:xfrm>
            <a:off x="1600200" y="4887686"/>
            <a:ext cx="990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p:cNvCxnSpPr>
          <p:nvPr/>
        </p:nvCxnSpPr>
        <p:spPr bwMode="auto">
          <a:xfrm>
            <a:off x="1371600" y="5181600"/>
            <a:ext cx="7010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1" name="Straight Connector 10"/>
          <p:cNvCxnSpPr>
            <a:cxnSpLocks/>
          </p:cNvCxnSpPr>
          <p:nvPr/>
        </p:nvCxnSpPr>
        <p:spPr bwMode="auto">
          <a:xfrm>
            <a:off x="304800" y="5486400"/>
            <a:ext cx="3962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3" name="Straight Connector 12"/>
          <p:cNvCxnSpPr>
            <a:cxnSpLocks/>
          </p:cNvCxnSpPr>
          <p:nvPr/>
        </p:nvCxnSpPr>
        <p:spPr bwMode="auto">
          <a:xfrm>
            <a:off x="381000" y="5785757"/>
            <a:ext cx="8382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5" name="Straight Connector 14"/>
          <p:cNvCxnSpPr>
            <a:cxnSpLocks/>
          </p:cNvCxnSpPr>
          <p:nvPr/>
        </p:nvCxnSpPr>
        <p:spPr bwMode="auto">
          <a:xfrm>
            <a:off x="4267200" y="4887686"/>
            <a:ext cx="1066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8" name="Straight Connector 17"/>
          <p:cNvCxnSpPr>
            <a:cxnSpLocks/>
          </p:cNvCxnSpPr>
          <p:nvPr/>
        </p:nvCxnSpPr>
        <p:spPr bwMode="auto">
          <a:xfrm>
            <a:off x="2590800" y="5802086"/>
            <a:ext cx="2438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9" name="Straight Connector 18"/>
          <p:cNvCxnSpPr>
            <a:cxnSpLocks/>
          </p:cNvCxnSpPr>
          <p:nvPr/>
        </p:nvCxnSpPr>
        <p:spPr bwMode="auto">
          <a:xfrm>
            <a:off x="5181600" y="6085114"/>
            <a:ext cx="1981200" cy="10886"/>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rtl="0"/>
            <a:r>
              <a:rPr lang="en-US" altLang="en-US" dirty="0" smtClean="0"/>
              <a:t>En primer </a:t>
            </a:r>
            <a:r>
              <a:rPr lang="en-US" altLang="en-US" dirty="0" err="1" smtClean="0"/>
              <a:t>lugar</a:t>
            </a:r>
            <a:endParaRPr lang="en-US" altLang="en-US" dirty="0" smtClean="0"/>
          </a:p>
        </p:txBody>
      </p:sp>
      <p:sp>
        <p:nvSpPr>
          <p:cNvPr id="3" name="Content Placeholder 2"/>
          <p:cNvSpPr>
            <a:spLocks noGrp="1"/>
          </p:cNvSpPr>
          <p:nvPr>
            <p:ph idx="1"/>
          </p:nvPr>
        </p:nvSpPr>
        <p:spPr>
          <a:xfrm>
            <a:off x="76200" y="914400"/>
            <a:ext cx="8915400" cy="5181600"/>
          </a:xfrm>
        </p:spPr>
        <p:txBody>
          <a:bodyPr>
            <a:normAutofit fontScale="92500"/>
          </a:bodyPr>
          <a:lstStyle/>
          <a:p>
            <a:pPr>
              <a:defRPr/>
            </a:pPr>
            <a:r>
              <a:rPr lang="es-ES" b="0" dirty="0"/>
              <a:t>Porque yo les entregué </a:t>
            </a:r>
            <a:r>
              <a:rPr lang="es-ES" dirty="0">
                <a:solidFill>
                  <a:srgbClr val="FFFF00"/>
                </a:solidFill>
              </a:rPr>
              <a:t>en primer lugar </a:t>
            </a:r>
            <a:r>
              <a:rPr lang="es-ES" b="0" dirty="0"/>
              <a:t>lo mismo que recibí: que Cristo murió por nuestros pecados, conforme a las Escrituras; </a:t>
            </a:r>
            <a:r>
              <a:rPr lang="es-ES" b="0" dirty="0" smtClean="0"/>
              <a:t>4</a:t>
            </a:r>
            <a:r>
              <a:rPr lang="es-ES" b="0" dirty="0"/>
              <a:t>  que fue sepultado y que resucitó al tercer día, conforme a las </a:t>
            </a:r>
            <a:r>
              <a:rPr lang="es-ES" b="0" dirty="0" smtClean="0"/>
              <a:t>Escrituras</a:t>
            </a:r>
            <a:r>
              <a:rPr lang="en-US" b="0" dirty="0" smtClean="0"/>
              <a:t>… (I </a:t>
            </a:r>
            <a:r>
              <a:rPr lang="en-US" b="0" dirty="0" err="1" smtClean="0"/>
              <a:t>Cor</a:t>
            </a:r>
            <a:r>
              <a:rPr lang="en-US" b="0" dirty="0" smtClean="0"/>
              <a:t> 15:3-4)</a:t>
            </a:r>
          </a:p>
          <a:p>
            <a:pPr>
              <a:defRPr/>
            </a:pPr>
            <a:r>
              <a:rPr lang="en-US" b="0" dirty="0" smtClean="0"/>
              <a:t>…</a:t>
            </a:r>
            <a:r>
              <a:rPr lang="es-ES" b="0" dirty="0"/>
              <a:t>y si Cristo no ha resucitado, </a:t>
            </a:r>
            <a:r>
              <a:rPr lang="es-ES" dirty="0">
                <a:solidFill>
                  <a:srgbClr val="FFFF00"/>
                </a:solidFill>
              </a:rPr>
              <a:t>vana es entonces nuestra predicación, y vana también la fe de ustedes</a:t>
            </a:r>
            <a:r>
              <a:rPr lang="es-ES" b="0" dirty="0"/>
              <a:t>. </a:t>
            </a:r>
            <a:r>
              <a:rPr lang="es-ES" b="0" dirty="0" smtClean="0"/>
              <a:t>15</a:t>
            </a:r>
            <a:r>
              <a:rPr lang="es-ES" b="0" dirty="0"/>
              <a:t>  Aún más, </a:t>
            </a:r>
            <a:r>
              <a:rPr lang="es-ES" dirty="0">
                <a:solidFill>
                  <a:srgbClr val="FFFF00"/>
                </a:solidFill>
              </a:rPr>
              <a:t>somos hallados testigos falsos</a:t>
            </a:r>
            <a:r>
              <a:rPr lang="es-ES" b="0" dirty="0"/>
              <a:t> de </a:t>
            </a:r>
            <a:r>
              <a:rPr lang="es-ES" b="0" dirty="0" smtClean="0"/>
              <a:t>Dios</a:t>
            </a:r>
            <a:r>
              <a:rPr lang="en-US" b="0" dirty="0" smtClean="0"/>
              <a:t>… (I </a:t>
            </a:r>
            <a:r>
              <a:rPr lang="en-US" b="0" dirty="0" err="1" smtClean="0"/>
              <a:t>Cor</a:t>
            </a:r>
            <a:r>
              <a:rPr lang="en-US" b="0" dirty="0" smtClean="0"/>
              <a:t> 15:14)</a:t>
            </a:r>
            <a:endParaRPr lang="en-US" dirty="0"/>
          </a:p>
        </p:txBody>
      </p:sp>
      <p:sp>
        <p:nvSpPr>
          <p:cNvPr id="778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CEF69A9-6105-4929-877F-1632900CF3A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13</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7938"/>
            <a:ext cx="9144000" cy="541338"/>
          </a:xfrm>
        </p:spPr>
        <p:txBody>
          <a:bodyPr/>
          <a:lstStyle/>
          <a:p>
            <a:pPr rtl="0"/>
            <a:r>
              <a:rPr lang="en-US" altLang="en-US" sz="4000" dirty="0" err="1" smtClean="0"/>
              <a:t>Calendario</a:t>
            </a:r>
            <a:r>
              <a:rPr lang="en-US" altLang="en-US" sz="4000" dirty="0" smtClean="0"/>
              <a:t> de </a:t>
            </a:r>
            <a:r>
              <a:rPr lang="en-US" altLang="en-US" sz="4000" dirty="0" err="1" smtClean="0"/>
              <a:t>clases</a:t>
            </a:r>
            <a:endParaRPr lang="en-US" altLang="en-US" sz="4000" dirty="0" smtClean="0"/>
          </a:p>
        </p:txBody>
      </p:sp>
      <p:sp>
        <p:nvSpPr>
          <p:cNvPr id="419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rtl="0" eaLnBrk="1" hangingPunct="1">
              <a:defRPr/>
            </a:pPr>
            <a:fld id="{FDDD29AA-8D81-4F81-81D3-6548D81CB9DF}" type="slidenum">
              <a:rPr lang="en-US" sz="1400" b="0" smtClean="0">
                <a:solidFill>
                  <a:srgbClr val="FFFFFF"/>
                </a:solidFill>
                <a:latin typeface="Times New Roman" pitchFamily="18" charset="0"/>
                <a:cs typeface="+mn-cs"/>
              </a:rPr>
              <a:pPr algn="l" rtl="0" eaLnBrk="1" hangingPunct="1">
                <a:defRPr/>
              </a:pPr>
              <a:t>130</a:t>
            </a:fld>
            <a:endParaRPr lang="en-US" sz="1400" b="0" dirty="0">
              <a:solidFill>
                <a:srgbClr val="FFFFFF"/>
              </a:solidFill>
              <a:latin typeface="Times New Roman"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879516663"/>
              </p:ext>
            </p:extLst>
          </p:nvPr>
        </p:nvGraphicFramePr>
        <p:xfrm>
          <a:off x="0" y="762000"/>
          <a:ext cx="9144001" cy="5730884"/>
        </p:xfrm>
        <a:graphic>
          <a:graphicData uri="http://schemas.openxmlformats.org/drawingml/2006/table">
            <a:tbl>
              <a:tblPr firstRow="1" firstCol="1" bandRow="1"/>
              <a:tblGrid>
                <a:gridCol w="1084881">
                  <a:extLst>
                    <a:ext uri="{9D8B030D-6E8A-4147-A177-3AD203B41FA5}">
                      <a16:colId xmlns:a16="http://schemas.microsoft.com/office/drawing/2014/main" xmlns="" val="2228090862"/>
                    </a:ext>
                  </a:extLst>
                </a:gridCol>
                <a:gridCol w="697424">
                  <a:extLst>
                    <a:ext uri="{9D8B030D-6E8A-4147-A177-3AD203B41FA5}">
                      <a16:colId xmlns:a16="http://schemas.microsoft.com/office/drawing/2014/main" xmlns="" val="2497076755"/>
                    </a:ext>
                  </a:extLst>
                </a:gridCol>
                <a:gridCol w="542441">
                  <a:extLst>
                    <a:ext uri="{9D8B030D-6E8A-4147-A177-3AD203B41FA5}">
                      <a16:colId xmlns:a16="http://schemas.microsoft.com/office/drawing/2014/main" xmlns="" val="3218154916"/>
                    </a:ext>
                  </a:extLst>
                </a:gridCol>
                <a:gridCol w="542441">
                  <a:extLst>
                    <a:ext uri="{9D8B030D-6E8A-4147-A177-3AD203B41FA5}">
                      <a16:colId xmlns:a16="http://schemas.microsoft.com/office/drawing/2014/main" xmlns="" val="2223653121"/>
                    </a:ext>
                  </a:extLst>
                </a:gridCol>
                <a:gridCol w="3838413">
                  <a:extLst>
                    <a:ext uri="{9D8B030D-6E8A-4147-A177-3AD203B41FA5}">
                      <a16:colId xmlns:a16="http://schemas.microsoft.com/office/drawing/2014/main" xmlns="" val="3428045771"/>
                    </a:ext>
                  </a:extLst>
                </a:gridCol>
                <a:gridCol w="1066800">
                  <a:extLst>
                    <a:ext uri="{9D8B030D-6E8A-4147-A177-3AD203B41FA5}">
                      <a16:colId xmlns:a16="http://schemas.microsoft.com/office/drawing/2014/main" xmlns="" val="2833972863"/>
                    </a:ext>
                  </a:extLst>
                </a:gridCol>
                <a:gridCol w="1371601">
                  <a:extLst>
                    <a:ext uri="{9D8B030D-6E8A-4147-A177-3AD203B41FA5}">
                      <a16:colId xmlns:a16="http://schemas.microsoft.com/office/drawing/2014/main" xmlns="" val="2112513377"/>
                    </a:ext>
                  </a:extLst>
                </a:gridCol>
              </a:tblGrid>
              <a:tr h="400960">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Fecha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Día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Per</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s-E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Lec</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Título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Maestro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Notas</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47240074"/>
                  </a:ext>
                </a:extLst>
              </a:tr>
              <a:tr h="65227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 Doctrinas esenciales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195203"/>
                  </a:ext>
                </a:extLst>
              </a:tr>
              <a:tr h="39456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24/7/19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naturaleza de Dios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22428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naturaleza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del hombre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282728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4062748"/>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a:effectLst/>
                          <a:latin typeface="Calibri" panose="020F0502020204030204" pitchFamily="34" charset="0"/>
                          <a:ea typeface="Calibri" panose="020F0502020204030204" pitchFamily="34" charset="0"/>
                          <a:cs typeface="Times New Roman" panose="02020603050405020304" pitchFamily="18" charset="0"/>
                        </a:rPr>
                        <a:t>La revelación y la inspiración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7569216"/>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4364568"/>
                  </a:ext>
                </a:extLst>
              </a:tr>
              <a:tr h="42543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Jesús, el Cristo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833029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Phillip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5476381"/>
                  </a:ext>
                </a:extLst>
              </a:tr>
              <a:tr h="381000">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18/8/19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salvación</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3364924098"/>
                  </a:ext>
                </a:extLst>
              </a:tr>
              <a:tr h="381000">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21/8/19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Mié</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95149643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25/8/19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smtClean="0">
                          <a:effectLst/>
                          <a:latin typeface="Calibri" panose="020F0502020204030204" pitchFamily="34" charset="0"/>
                          <a:ea typeface="Calibri" panose="020F0502020204030204" pitchFamily="34" charset="0"/>
                          <a:cs typeface="Times New Roman" panose="02020603050405020304" pitchFamily="18" charset="0"/>
                        </a:rPr>
                        <a:t>iglesia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8146727"/>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077705"/>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1/9/19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Las cosas del fin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4135124"/>
                  </a:ext>
                </a:extLst>
              </a:tr>
            </a:tbl>
          </a:graphicData>
        </a:graphic>
      </p:graphicFrame>
    </p:spTree>
    <p:extLst>
      <p:ext uri="{BB962C8B-B14F-4D97-AF65-F5344CB8AC3E}">
        <p14:creationId xmlns:p14="http://schemas.microsoft.com/office/powerpoint/2010/main" val="280964075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rtl="0"/>
            <a:r>
              <a:rPr lang="en-US" altLang="en-US" dirty="0" err="1" smtClean="0"/>
              <a:t>Suposiciones</a:t>
            </a:r>
            <a:r>
              <a:rPr lang="en-US" altLang="en-US" dirty="0" smtClean="0"/>
              <a:t> </a:t>
            </a:r>
            <a:r>
              <a:rPr lang="en-US" altLang="en-US" dirty="0" err="1" smtClean="0"/>
              <a:t>fundamentales</a:t>
            </a:r>
            <a:endParaRPr lang="en-US" altLang="en-US" dirty="0" smtClean="0"/>
          </a:p>
        </p:txBody>
      </p:sp>
      <p:sp>
        <p:nvSpPr>
          <p:cNvPr id="68611" name="Content Placeholder 2"/>
          <p:cNvSpPr>
            <a:spLocks noGrp="1"/>
          </p:cNvSpPr>
          <p:nvPr>
            <p:ph idx="1"/>
          </p:nvPr>
        </p:nvSpPr>
        <p:spPr>
          <a:xfrm>
            <a:off x="152400" y="779463"/>
            <a:ext cx="8915400" cy="5943600"/>
          </a:xfrm>
        </p:spPr>
        <p:txBody>
          <a:bodyPr>
            <a:normAutofit/>
          </a:bodyPr>
          <a:lstStyle/>
          <a:p>
            <a:pPr marL="457200" indent="-457200">
              <a:lnSpc>
                <a:spcPct val="80000"/>
              </a:lnSpc>
              <a:spcBef>
                <a:spcPct val="0"/>
              </a:spcBef>
              <a:spcAft>
                <a:spcPts val="1200"/>
              </a:spcAft>
              <a:buFontTx/>
              <a:buAutoNum type="arabicPeriod"/>
            </a:pPr>
            <a:r>
              <a:rPr lang="es-ES" altLang="en-US" sz="3100" dirty="0" smtClean="0"/>
              <a:t>La </a:t>
            </a:r>
            <a:r>
              <a:rPr lang="es-ES" altLang="en-US" sz="3100" dirty="0"/>
              <a:t>Biblia es inspirada y es la fuente final a la que se recurre por la verdad.</a:t>
            </a:r>
          </a:p>
          <a:p>
            <a:pPr marL="457200" indent="-457200">
              <a:lnSpc>
                <a:spcPct val="80000"/>
              </a:lnSpc>
              <a:spcBef>
                <a:spcPct val="0"/>
              </a:spcBef>
              <a:spcAft>
                <a:spcPts val="1200"/>
              </a:spcAft>
              <a:buFontTx/>
              <a:buAutoNum type="arabicPeriod"/>
            </a:pPr>
            <a:r>
              <a:rPr lang="es-ES" altLang="en-US" sz="3100" dirty="0" smtClean="0"/>
              <a:t>Dios </a:t>
            </a:r>
            <a:r>
              <a:rPr lang="es-ES" altLang="en-US" sz="3100" dirty="0"/>
              <a:t>ha revelado todo lo que necesitamos saber en la Biblia</a:t>
            </a:r>
          </a:p>
          <a:p>
            <a:pPr marL="457200" indent="-457200">
              <a:lnSpc>
                <a:spcPct val="80000"/>
              </a:lnSpc>
              <a:spcBef>
                <a:spcPct val="0"/>
              </a:spcBef>
              <a:spcAft>
                <a:spcPts val="1200"/>
              </a:spcAft>
              <a:buFontTx/>
              <a:buAutoNum type="arabicPeriod"/>
            </a:pPr>
            <a:r>
              <a:rPr lang="es-ES" altLang="en-US" sz="3100" dirty="0" smtClean="0"/>
              <a:t>Lo </a:t>
            </a:r>
            <a:r>
              <a:rPr lang="es-ES" altLang="en-US" sz="3100" dirty="0"/>
              <a:t>que uno cree importa para ser aceptable a Dios</a:t>
            </a:r>
          </a:p>
          <a:p>
            <a:pPr marL="457200" indent="-457200">
              <a:lnSpc>
                <a:spcPct val="80000"/>
              </a:lnSpc>
              <a:spcBef>
                <a:spcPct val="0"/>
              </a:spcBef>
              <a:spcAft>
                <a:spcPts val="1200"/>
              </a:spcAft>
              <a:buFontTx/>
              <a:buAutoNum type="arabicPeriod"/>
            </a:pPr>
            <a:r>
              <a:rPr lang="es-ES" altLang="en-US" sz="3100" dirty="0" smtClean="0"/>
              <a:t>Algunas </a:t>
            </a:r>
            <a:r>
              <a:rPr lang="es-ES" altLang="en-US" sz="3100" dirty="0"/>
              <a:t>doctrinas son esenciales y son la base para la unidad</a:t>
            </a:r>
          </a:p>
          <a:p>
            <a:pPr marL="457200" indent="-457200">
              <a:lnSpc>
                <a:spcPct val="80000"/>
              </a:lnSpc>
              <a:spcBef>
                <a:spcPct val="0"/>
              </a:spcBef>
              <a:spcAft>
                <a:spcPts val="1200"/>
              </a:spcAft>
              <a:buFontTx/>
              <a:buAutoNum type="arabicPeriod"/>
            </a:pPr>
            <a:r>
              <a:rPr lang="es-ES" altLang="en-US" sz="3100" dirty="0" smtClean="0"/>
              <a:t>Es </a:t>
            </a:r>
            <a:r>
              <a:rPr lang="es-ES" altLang="en-US" sz="3100" dirty="0"/>
              <a:t>posible determinar la verdad sobre las doctrinas esenciales (p. ej. Juan 7:17)</a:t>
            </a:r>
          </a:p>
          <a:p>
            <a:pPr marL="457200" indent="-457200">
              <a:lnSpc>
                <a:spcPct val="80000"/>
              </a:lnSpc>
              <a:spcBef>
                <a:spcPct val="0"/>
              </a:spcBef>
              <a:spcAft>
                <a:spcPts val="1200"/>
              </a:spcAft>
              <a:buFontTx/>
              <a:buAutoNum type="arabicPeriod"/>
            </a:pPr>
            <a:r>
              <a:rPr lang="es-ES" altLang="en-US" sz="3100" dirty="0" smtClean="0"/>
              <a:t>Lo </a:t>
            </a:r>
            <a:r>
              <a:rPr lang="es-ES" altLang="en-US" sz="3100" dirty="0"/>
              <a:t>que uno cree se expresará en la conducta.</a:t>
            </a:r>
          </a:p>
          <a:p>
            <a:pPr marL="457200" indent="-457200">
              <a:lnSpc>
                <a:spcPct val="80000"/>
              </a:lnSpc>
              <a:spcBef>
                <a:spcPct val="0"/>
              </a:spcBef>
              <a:spcAft>
                <a:spcPts val="1200"/>
              </a:spcAft>
              <a:buFontTx/>
              <a:buAutoNum type="arabicPeriod"/>
            </a:pPr>
            <a:r>
              <a:rPr lang="es-ES" altLang="en-US" sz="3100" dirty="0" smtClean="0"/>
              <a:t>Podemos </a:t>
            </a:r>
            <a:r>
              <a:rPr lang="es-ES" altLang="en-US" sz="3100" dirty="0"/>
              <a:t>estar en desacuerdo en muchas cosas no esenciales, y algunas cosas no se pueden saber</a:t>
            </a:r>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69C6A36-6A23-46C8-99DE-666842508148}"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131</a:t>
            </a:fld>
            <a:endParaRPr lang="en-US" altLang="en-US" sz="1400" b="0" smtClean="0">
              <a:latin typeface="Times New Roman" panose="02020603050405020304" pitchFamily="18" charset="0"/>
              <a:cs typeface="Arial" panose="020B0604020202020204" pitchFamily="34" charset="0"/>
            </a:endParaRPr>
          </a:p>
        </p:txBody>
      </p:sp>
      <p:sp>
        <p:nvSpPr>
          <p:cNvPr id="5" name="Oval 4"/>
          <p:cNvSpPr>
            <a:spLocks noChangeArrowheads="1"/>
          </p:cNvSpPr>
          <p:nvPr/>
        </p:nvSpPr>
        <p:spPr bwMode="auto">
          <a:xfrm>
            <a:off x="7162800" y="619125"/>
            <a:ext cx="1981200" cy="1219200"/>
          </a:xfrm>
          <a:prstGeom prst="ellipse">
            <a:avLst/>
          </a:prstGeom>
          <a:solidFill>
            <a:srgbClr val="0000FF"/>
          </a:solidFill>
          <a:ln w="9525" algn="ctr">
            <a:solidFill>
              <a:schemeClr val="tx1"/>
            </a:solidFill>
            <a:round/>
            <a:headEnd/>
            <a:tailEnd/>
          </a:ln>
        </p:spPr>
        <p:txBody>
          <a:bodyPr lIns="0" rIns="0" anchor="ct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eaLnBrk="1" hangingPunct="1">
              <a:spcBef>
                <a:spcPct val="0"/>
              </a:spcBef>
              <a:buFontTx/>
              <a:buNone/>
            </a:pPr>
            <a:r>
              <a:rPr lang="en-US" altLang="en-US" sz="2400" dirty="0">
                <a:latin typeface="Arial" panose="020B0604020202020204" pitchFamily="34" charset="0"/>
                <a:cs typeface="Arial" panose="020B0604020202020204" pitchFamily="34" charset="0"/>
              </a:rPr>
              <a:t>¡No </a:t>
            </a:r>
            <a:r>
              <a:rPr lang="en-US" altLang="en-US" sz="2400" dirty="0" err="1" smtClean="0">
                <a:latin typeface="Arial" panose="020B0604020202020204" pitchFamily="34" charset="0"/>
                <a:cs typeface="Arial" panose="020B0604020202020204" pitchFamily="34" charset="0"/>
              </a:rPr>
              <a:t>probadas</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aquí</a:t>
            </a:r>
            <a:r>
              <a:rPr lang="en-US" alt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052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pPr rtl="0"/>
            <a:r>
              <a:rPr lang="en-US" altLang="en-US" dirty="0" err="1" smtClean="0"/>
              <a:t>Salvación</a:t>
            </a:r>
            <a:endParaRPr lang="en-US" altLang="en-US" dirty="0" smtClean="0"/>
          </a:p>
        </p:txBody>
      </p:sp>
      <p:sp>
        <p:nvSpPr>
          <p:cNvPr id="210947" name="Content Placeholder 3"/>
          <p:cNvSpPr>
            <a:spLocks noGrp="1"/>
          </p:cNvSpPr>
          <p:nvPr>
            <p:ph idx="1"/>
          </p:nvPr>
        </p:nvSpPr>
        <p:spPr/>
        <p:txBody>
          <a:bodyPr/>
          <a:lstStyle/>
          <a:p>
            <a:pPr marL="0" indent="0" algn="l" rtl="0">
              <a:buFontTx/>
              <a:buNone/>
            </a:pPr>
            <a:r>
              <a:rPr lang="en-US" altLang="en-US" dirty="0" err="1" smtClean="0"/>
              <a:t>Denota</a:t>
            </a:r>
            <a:r>
              <a:rPr lang="en-US" altLang="en-US" dirty="0" smtClean="0"/>
              <a:t> </a:t>
            </a:r>
            <a:r>
              <a:rPr lang="en-US" altLang="en-US" dirty="0" err="1" smtClean="0"/>
              <a:t>liberación</a:t>
            </a:r>
            <a:r>
              <a:rPr lang="en-US" altLang="en-US" dirty="0" smtClean="0"/>
              <a:t>, </a:t>
            </a:r>
            <a:r>
              <a:rPr lang="en-US" altLang="en-US" dirty="0" err="1" smtClean="0"/>
              <a:t>preservación</a:t>
            </a:r>
            <a:r>
              <a:rPr lang="en-US" altLang="en-US" dirty="0" smtClean="0"/>
              <a:t>… </a:t>
            </a:r>
            <a:r>
              <a:rPr lang="en-US" altLang="en-US" dirty="0" smtClean="0"/>
              <a:t>del </a:t>
            </a:r>
            <a:r>
              <a:rPr lang="en-US" altLang="en-US" dirty="0" err="1" smtClean="0"/>
              <a:t>peligro</a:t>
            </a:r>
            <a:r>
              <a:rPr lang="en-US" altLang="en-US" dirty="0" smtClean="0"/>
              <a:t> y </a:t>
            </a:r>
            <a:r>
              <a:rPr lang="en-US" altLang="en-US" dirty="0" smtClean="0"/>
              <a:t>del </a:t>
            </a:r>
            <a:r>
              <a:rPr lang="en-US" altLang="en-US" dirty="0" err="1" smtClean="0"/>
              <a:t>temor</a:t>
            </a:r>
            <a:r>
              <a:rPr lang="en-US" altLang="en-US" dirty="0" smtClean="0"/>
              <a:t> [a la </a:t>
            </a:r>
            <a:r>
              <a:rPr lang="en-US" altLang="en-US" dirty="0" err="1" smtClean="0"/>
              <a:t>captura</a:t>
            </a:r>
            <a:r>
              <a:rPr lang="en-US" altLang="en-US" dirty="0" smtClean="0"/>
              <a:t>]</a:t>
            </a:r>
            <a:r>
              <a:rPr lang="en-US" altLang="en-US" baseline="30000" dirty="0" smtClean="0"/>
              <a:t>1</a:t>
            </a:r>
            <a:endParaRPr lang="en-US" altLang="en-US" baseline="30000" dirty="0" smtClean="0"/>
          </a:p>
          <a:p>
            <a:pPr marL="0" indent="0" algn="l" rtl="0">
              <a:buFontTx/>
              <a:buNone/>
            </a:pPr>
            <a:endParaRPr lang="en-US" altLang="en-US" dirty="0" smtClean="0"/>
          </a:p>
          <a:p>
            <a:pPr marL="0" indent="0" algn="l" rtl="0">
              <a:buFontTx/>
              <a:buNone/>
            </a:pPr>
            <a:r>
              <a:rPr lang="en-US" altLang="en-US" dirty="0" smtClean="0"/>
              <a:t>¿De </a:t>
            </a:r>
            <a:r>
              <a:rPr lang="en-US" altLang="en-US" dirty="0" err="1" smtClean="0"/>
              <a:t>qué</a:t>
            </a:r>
            <a:r>
              <a:rPr lang="en-US" altLang="en-US" dirty="0" smtClean="0"/>
              <a:t> </a:t>
            </a:r>
            <a:r>
              <a:rPr lang="en-US" altLang="en-US" dirty="0" err="1" smtClean="0"/>
              <a:t>estamos</a:t>
            </a:r>
            <a:r>
              <a:rPr lang="en-US" altLang="en-US" dirty="0" smtClean="0"/>
              <a:t> </a:t>
            </a:r>
            <a:r>
              <a:rPr lang="en-US" altLang="en-US" dirty="0" err="1" smtClean="0"/>
              <a:t>tratando</a:t>
            </a:r>
            <a:r>
              <a:rPr lang="en-US" altLang="en-US" dirty="0" smtClean="0"/>
              <a:t> de </a:t>
            </a:r>
            <a:r>
              <a:rPr lang="en-US" altLang="en-US" dirty="0" err="1" smtClean="0"/>
              <a:t>ser</a:t>
            </a:r>
            <a:r>
              <a:rPr lang="en-US" altLang="en-US" dirty="0" smtClean="0"/>
              <a:t> salvos?</a:t>
            </a:r>
          </a:p>
        </p:txBody>
      </p:sp>
      <p:sp>
        <p:nvSpPr>
          <p:cNvPr id="21094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A96F6AB6-D16D-4806-9C0E-B5F2D0F946C7}"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132</a:t>
            </a:fld>
            <a:endParaRPr lang="en-US" altLang="en-US" sz="1400" b="0" smtClean="0">
              <a:latin typeface="Times New Roman" panose="02020603050405020304" pitchFamily="18" charset="0"/>
              <a:cs typeface="Arial" panose="020B0604020202020204" pitchFamily="34" charset="0"/>
            </a:endParaRPr>
          </a:p>
        </p:txBody>
      </p:sp>
      <p:sp>
        <p:nvSpPr>
          <p:cNvPr id="210949" name="TextBox 4"/>
          <p:cNvSpPr txBox="1">
            <a:spLocks noChangeArrowheads="1"/>
          </p:cNvSpPr>
          <p:nvPr/>
        </p:nvSpPr>
        <p:spPr bwMode="auto">
          <a:xfrm>
            <a:off x="2743200" y="628015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baseline="30000">
                <a:latin typeface="Arial" panose="020B0604020202020204" pitchFamily="34" charset="0"/>
                <a:cs typeface="Arial" panose="020B0604020202020204" pitchFamily="34" charset="0"/>
              </a:rPr>
              <a:t>1</a:t>
            </a:r>
            <a:r>
              <a:rPr lang="en-US" altLang="en-US" sz="2400" u="sng">
                <a:solidFill>
                  <a:schemeClr val="tx1"/>
                </a:solidFill>
                <a:latin typeface="Arial" panose="020B0604020202020204" pitchFamily="34" charset="0"/>
                <a:cs typeface="Arial" panose="020B0604020202020204" pitchFamily="34" charset="0"/>
                <a:hlinkClick r:id="rId2"/>
              </a:rPr>
              <a:t>http://studybible.info/vines/Salvación</a:t>
            </a:r>
            <a:endParaRPr lang="en-US" altLang="en-US" sz="240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p-Down Arrow 10"/>
          <p:cNvSpPr>
            <a:spLocks noChangeArrowheads="1"/>
          </p:cNvSpPr>
          <p:nvPr/>
        </p:nvSpPr>
        <p:spPr bwMode="auto">
          <a:xfrm>
            <a:off x="4191000" y="2500313"/>
            <a:ext cx="685800" cy="2376487"/>
          </a:xfrm>
          <a:prstGeom prst="upDownArrow">
            <a:avLst>
              <a:gd name="adj1" fmla="val 50000"/>
              <a:gd name="adj2" fmla="val 50006"/>
            </a:avLst>
          </a:prstGeom>
          <a:solidFill>
            <a:srgbClr val="0000FF"/>
          </a:solidFill>
          <a:ln w="9525" algn="ctr">
            <a:solidFill>
              <a:schemeClr val="tx1"/>
            </a:solidFill>
            <a:round/>
            <a:headEnd/>
            <a:tailEnd/>
          </a:ln>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eaLnBrk="1" hangingPunct="1">
              <a:spcBef>
                <a:spcPct val="0"/>
              </a:spcBef>
              <a:buFontTx/>
              <a:buNone/>
            </a:pPr>
            <a:endParaRPr lang="en-US" altLang="en-US" sz="2400">
              <a:solidFill>
                <a:schemeClr val="tx1"/>
              </a:solidFill>
              <a:latin typeface="Arial" panose="020B0604020202020204" pitchFamily="34" charset="0"/>
              <a:cs typeface="Arial" panose="020B0604020202020204" pitchFamily="34" charset="0"/>
            </a:endParaRPr>
          </a:p>
        </p:txBody>
      </p:sp>
      <p:sp>
        <p:nvSpPr>
          <p:cNvPr id="81923" name="Title 1"/>
          <p:cNvSpPr>
            <a:spLocks noGrp="1"/>
          </p:cNvSpPr>
          <p:nvPr>
            <p:ph type="title"/>
          </p:nvPr>
        </p:nvSpPr>
        <p:spPr/>
        <p:txBody>
          <a:bodyPr/>
          <a:lstStyle/>
          <a:p>
            <a:pPr rtl="0"/>
            <a:r>
              <a:rPr lang="en-US" altLang="en-US" sz="4000" dirty="0" err="1" smtClean="0"/>
              <a:t>Secuencia</a:t>
            </a:r>
            <a:r>
              <a:rPr lang="en-US" altLang="en-US" sz="4000" dirty="0" smtClean="0"/>
              <a:t> doctrinal (y de las </a:t>
            </a:r>
            <a:r>
              <a:rPr lang="en-US" altLang="en-US" sz="4000" dirty="0" err="1" smtClean="0"/>
              <a:t>lecciones</a:t>
            </a:r>
            <a:r>
              <a:rPr lang="en-US" altLang="en-US" sz="4000" dirty="0" smtClean="0"/>
              <a:t>)</a:t>
            </a:r>
          </a:p>
        </p:txBody>
      </p:sp>
      <p:sp>
        <p:nvSpPr>
          <p:cNvPr id="8192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A5A8CD31-10C0-4F1B-8A71-0099136F2C96}"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133</a:t>
            </a:fld>
            <a:endParaRPr lang="en-US" altLang="en-US" sz="1400" b="0" smtClean="0">
              <a:latin typeface="Times New Roman" panose="02020603050405020304" pitchFamily="18" charset="0"/>
              <a:cs typeface="Arial" panose="020B0604020202020204" pitchFamily="34" charset="0"/>
            </a:endParaRPr>
          </a:p>
        </p:txBody>
      </p:sp>
      <p:sp>
        <p:nvSpPr>
          <p:cNvPr id="4" name="TextBox 3"/>
          <p:cNvSpPr txBox="1">
            <a:spLocks noChangeArrowheads="1"/>
          </p:cNvSpPr>
          <p:nvPr/>
        </p:nvSpPr>
        <p:spPr bwMode="auto">
          <a:xfrm>
            <a:off x="3595688" y="164465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dirty="0" err="1">
                <a:latin typeface="Arial" panose="020B0604020202020204" pitchFamily="34" charset="0"/>
                <a:cs typeface="Arial" panose="020B0604020202020204" pitchFamily="34" charset="0"/>
              </a:rPr>
              <a:t>Naturaleza</a:t>
            </a:r>
            <a:r>
              <a:rPr lang="en-US" altLang="en-US" sz="2400" dirty="0">
                <a:latin typeface="Arial" panose="020B0604020202020204" pitchFamily="34" charset="0"/>
                <a:cs typeface="Arial" panose="020B0604020202020204" pitchFamily="34" charset="0"/>
              </a:rPr>
              <a:t> de Dios</a:t>
            </a:r>
          </a:p>
        </p:txBody>
      </p:sp>
      <p:sp>
        <p:nvSpPr>
          <p:cNvPr id="5" name="TextBox 4"/>
          <p:cNvSpPr txBox="1">
            <a:spLocks noChangeArrowheads="1"/>
          </p:cNvSpPr>
          <p:nvPr/>
        </p:nvSpPr>
        <p:spPr bwMode="auto">
          <a:xfrm>
            <a:off x="3657600" y="4967288"/>
            <a:ext cx="175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dirty="0" err="1">
                <a:latin typeface="Arial" panose="020B0604020202020204" pitchFamily="34" charset="0"/>
                <a:cs typeface="Arial" panose="020B0604020202020204" pitchFamily="34" charset="0"/>
              </a:rPr>
              <a:t>N</a:t>
            </a:r>
            <a:r>
              <a:rPr lang="en-US" altLang="en-US" sz="2400" dirty="0" err="1" smtClean="0">
                <a:latin typeface="Arial" panose="020B0604020202020204" pitchFamily="34" charset="0"/>
                <a:cs typeface="Arial" panose="020B0604020202020204" pitchFamily="34" charset="0"/>
              </a:rPr>
              <a:t>aturaleza</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del hombre</a:t>
            </a:r>
          </a:p>
        </p:txBody>
      </p:sp>
      <p:sp>
        <p:nvSpPr>
          <p:cNvPr id="8" name="Freeform 7"/>
          <p:cNvSpPr>
            <a:spLocks/>
          </p:cNvSpPr>
          <p:nvPr/>
        </p:nvSpPr>
        <p:spPr bwMode="auto">
          <a:xfrm>
            <a:off x="2432050" y="2246313"/>
            <a:ext cx="1314450" cy="2973387"/>
          </a:xfrm>
          <a:custGeom>
            <a:avLst/>
            <a:gdLst>
              <a:gd name="T0" fmla="*/ 1311957 w 1314866"/>
              <a:gd name="T1" fmla="*/ 0 h 2974020"/>
              <a:gd name="T2" fmla="*/ 971 w 1314866"/>
              <a:gd name="T3" fmla="*/ 1249890 h 2974020"/>
              <a:gd name="T4" fmla="*/ 1143654 w 1314866"/>
              <a:gd name="T5" fmla="*/ 2969592 h 2974020"/>
              <a:gd name="T6" fmla="*/ 0 60000 65536"/>
              <a:gd name="T7" fmla="*/ 0 60000 65536"/>
              <a:gd name="T8" fmla="*/ 0 60000 65536"/>
            </a:gdLst>
            <a:ahLst/>
            <a:cxnLst>
              <a:cxn ang="T6">
                <a:pos x="T0" y="T1"/>
              </a:cxn>
              <a:cxn ang="T7">
                <a:pos x="T2" y="T3"/>
              </a:cxn>
              <a:cxn ang="T8">
                <a:pos x="T4" y="T5"/>
              </a:cxn>
            </a:cxnLst>
            <a:rect l="0" t="0" r="r" b="b"/>
            <a:pathLst>
              <a:path w="1314866" h="2974020">
                <a:moveTo>
                  <a:pt x="1314866" y="0"/>
                </a:moveTo>
                <a:cubicBezTo>
                  <a:pt x="671975" y="378041"/>
                  <a:pt x="29084" y="756082"/>
                  <a:pt x="971" y="1251752"/>
                </a:cubicBezTo>
                <a:cubicBezTo>
                  <a:pt x="-27142" y="1747422"/>
                  <a:pt x="559524" y="2360721"/>
                  <a:pt x="1146190" y="2974020"/>
                </a:cubicBezTo>
              </a:path>
            </a:pathLst>
          </a:custGeom>
          <a:noFill/>
          <a:ln w="38100" cap="flat" cmpd="sng" algn="ctr">
            <a:solidFill>
              <a:srgbClr val="0000FF"/>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algn="l" rtl="0"/>
            <a:endParaRPr lang="en-US"/>
          </a:p>
        </p:txBody>
      </p:sp>
      <p:sp>
        <p:nvSpPr>
          <p:cNvPr id="9" name="Freeform 8"/>
          <p:cNvSpPr>
            <a:spLocks/>
          </p:cNvSpPr>
          <p:nvPr/>
        </p:nvSpPr>
        <p:spPr bwMode="auto">
          <a:xfrm flipH="1">
            <a:off x="5270500" y="2190750"/>
            <a:ext cx="1206500" cy="3028950"/>
          </a:xfrm>
          <a:custGeom>
            <a:avLst/>
            <a:gdLst>
              <a:gd name="T0" fmla="*/ 660835 w 1314866"/>
              <a:gd name="T1" fmla="*/ 0 h 2974020"/>
              <a:gd name="T2" fmla="*/ 488 w 1314866"/>
              <a:gd name="T3" fmla="*/ 1449066 h 2974020"/>
              <a:gd name="T4" fmla="*/ 576060 w 1314866"/>
              <a:gd name="T5" fmla="*/ 3442813 h 2974020"/>
              <a:gd name="T6" fmla="*/ 0 60000 65536"/>
              <a:gd name="T7" fmla="*/ 0 60000 65536"/>
              <a:gd name="T8" fmla="*/ 0 60000 65536"/>
            </a:gdLst>
            <a:ahLst/>
            <a:cxnLst>
              <a:cxn ang="T6">
                <a:pos x="T0" y="T1"/>
              </a:cxn>
              <a:cxn ang="T7">
                <a:pos x="T2" y="T3"/>
              </a:cxn>
              <a:cxn ang="T8">
                <a:pos x="T4" y="T5"/>
              </a:cxn>
            </a:cxnLst>
            <a:rect l="0" t="0" r="r" b="b"/>
            <a:pathLst>
              <a:path w="1314866" h="2974020">
                <a:moveTo>
                  <a:pt x="1314866" y="0"/>
                </a:moveTo>
                <a:cubicBezTo>
                  <a:pt x="671975" y="378041"/>
                  <a:pt x="29084" y="756082"/>
                  <a:pt x="971" y="1251752"/>
                </a:cubicBezTo>
                <a:cubicBezTo>
                  <a:pt x="-27142" y="1747422"/>
                  <a:pt x="559524" y="2360721"/>
                  <a:pt x="1146190" y="2974020"/>
                </a:cubicBezTo>
              </a:path>
            </a:pathLst>
          </a:custGeom>
          <a:noFill/>
          <a:ln w="38100" cap="flat" cmpd="sng" algn="ctr">
            <a:solidFill>
              <a:srgbClr val="0000FF"/>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algn="l" rtl="0"/>
            <a:endParaRPr lang="en-US"/>
          </a:p>
        </p:txBody>
      </p:sp>
      <p:sp>
        <p:nvSpPr>
          <p:cNvPr id="6" name="TextBox 5"/>
          <p:cNvSpPr txBox="1">
            <a:spLocks noChangeArrowheads="1"/>
          </p:cNvSpPr>
          <p:nvPr/>
        </p:nvSpPr>
        <p:spPr bwMode="auto">
          <a:xfrm>
            <a:off x="1263650" y="3348038"/>
            <a:ext cx="254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a:latin typeface="Arial" panose="020B0604020202020204" pitchFamily="34" charset="0"/>
                <a:cs typeface="Arial" panose="020B0604020202020204" pitchFamily="34" charset="0"/>
              </a:rPr>
              <a:t>Revelación</a:t>
            </a:r>
          </a:p>
        </p:txBody>
      </p:sp>
      <p:sp>
        <p:nvSpPr>
          <p:cNvPr id="7" name="TextBox 6"/>
          <p:cNvSpPr txBox="1">
            <a:spLocks noChangeArrowheads="1"/>
          </p:cNvSpPr>
          <p:nvPr/>
        </p:nvSpPr>
        <p:spPr bwMode="auto">
          <a:xfrm>
            <a:off x="5486400" y="3348038"/>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a:latin typeface="Arial" panose="020B0604020202020204" pitchFamily="34" charset="0"/>
                <a:cs typeface="Arial" panose="020B0604020202020204" pitchFamily="34" charset="0"/>
              </a:rPr>
              <a:t>Jesús</a:t>
            </a:r>
          </a:p>
        </p:txBody>
      </p:sp>
      <p:sp>
        <p:nvSpPr>
          <p:cNvPr id="10" name="TextBox 9"/>
          <p:cNvSpPr txBox="1">
            <a:spLocks noChangeArrowheads="1"/>
          </p:cNvSpPr>
          <p:nvPr/>
        </p:nvSpPr>
        <p:spPr bwMode="auto">
          <a:xfrm>
            <a:off x="3638550" y="3348038"/>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dirty="0" err="1">
                <a:latin typeface="Arial" panose="020B0604020202020204" pitchFamily="34" charset="0"/>
                <a:cs typeface="Arial" panose="020B0604020202020204" pitchFamily="34" charset="0"/>
              </a:rPr>
              <a:t>Salvación</a:t>
            </a:r>
            <a:endParaRPr lang="en-US" altLang="en-US" sz="2400" dirty="0">
              <a:latin typeface="Arial" panose="020B0604020202020204" pitchFamily="34" charset="0"/>
              <a:cs typeface="Arial" panose="020B0604020202020204" pitchFamily="34" charset="0"/>
            </a:endParaRPr>
          </a:p>
        </p:txBody>
      </p:sp>
      <p:sp>
        <p:nvSpPr>
          <p:cNvPr id="12" name="TextBox 11"/>
          <p:cNvSpPr txBox="1">
            <a:spLocks noChangeArrowheads="1"/>
          </p:cNvSpPr>
          <p:nvPr/>
        </p:nvSpPr>
        <p:spPr bwMode="auto">
          <a:xfrm>
            <a:off x="5354638" y="1611313"/>
            <a:ext cx="85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i="1">
                <a:solidFill>
                  <a:srgbClr val="FFFF00"/>
                </a:solidFill>
                <a:latin typeface="Arial" panose="020B0604020202020204" pitchFamily="34" charset="0"/>
                <a:cs typeface="Arial" panose="020B0604020202020204" pitchFamily="34" charset="0"/>
              </a:rPr>
              <a:t>Santo</a:t>
            </a:r>
          </a:p>
        </p:txBody>
      </p:sp>
      <p:sp>
        <p:nvSpPr>
          <p:cNvPr id="13" name="TextBox 12"/>
          <p:cNvSpPr txBox="1">
            <a:spLocks noChangeArrowheads="1"/>
          </p:cNvSpPr>
          <p:nvPr/>
        </p:nvSpPr>
        <p:spPr bwMode="auto">
          <a:xfrm>
            <a:off x="2051050" y="5464174"/>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i="1" dirty="0" err="1">
                <a:solidFill>
                  <a:srgbClr val="FFFF00"/>
                </a:solidFill>
                <a:latin typeface="Arial" panose="020B0604020202020204" pitchFamily="34" charset="0"/>
                <a:cs typeface="Arial" panose="020B0604020202020204" pitchFamily="34" charset="0"/>
              </a:rPr>
              <a:t>Pecaminoso</a:t>
            </a:r>
            <a:endParaRPr lang="en-US" altLang="en-US" sz="2400" i="1" dirty="0">
              <a:solidFill>
                <a:srgbClr val="FFFF00"/>
              </a:solidFill>
              <a:latin typeface="Arial" panose="020B0604020202020204" pitchFamily="34" charset="0"/>
              <a:cs typeface="Arial" panose="020B0604020202020204" pitchFamily="34" charset="0"/>
            </a:endParaRPr>
          </a:p>
        </p:txBody>
      </p:sp>
      <p:sp>
        <p:nvSpPr>
          <p:cNvPr id="14" name="TextBox 13"/>
          <p:cNvSpPr txBox="1">
            <a:spLocks noChangeArrowheads="1"/>
          </p:cNvSpPr>
          <p:nvPr/>
        </p:nvSpPr>
        <p:spPr bwMode="auto">
          <a:xfrm>
            <a:off x="6705600" y="3822700"/>
            <a:ext cx="179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i="1">
                <a:solidFill>
                  <a:srgbClr val="FFFF00"/>
                </a:solidFill>
                <a:latin typeface="Arial" panose="020B0604020202020204" pitchFamily="34" charset="0"/>
                <a:cs typeface="Arial" panose="020B0604020202020204" pitchFamily="34" charset="0"/>
              </a:rPr>
              <a:t>Expiación</a:t>
            </a:r>
          </a:p>
        </p:txBody>
      </p:sp>
      <p:sp>
        <p:nvSpPr>
          <p:cNvPr id="15" name="TextBox 14"/>
          <p:cNvSpPr txBox="1">
            <a:spLocks noChangeArrowheads="1"/>
          </p:cNvSpPr>
          <p:nvPr/>
        </p:nvSpPr>
        <p:spPr bwMode="auto">
          <a:xfrm>
            <a:off x="4064461" y="3822700"/>
            <a:ext cx="184217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lnSpc>
                <a:spcPct val="80000"/>
              </a:lnSpc>
              <a:spcBef>
                <a:spcPct val="0"/>
              </a:spcBef>
              <a:buFontTx/>
              <a:buNone/>
            </a:pPr>
            <a:r>
              <a:rPr lang="en-US" altLang="en-US" sz="2400" i="1" dirty="0" err="1" smtClean="0">
                <a:solidFill>
                  <a:srgbClr val="FFFF00"/>
                </a:solidFill>
                <a:latin typeface="Arial" panose="020B0604020202020204" pitchFamily="34" charset="0"/>
                <a:cs typeface="Arial" panose="020B0604020202020204" pitchFamily="34" charset="0"/>
              </a:rPr>
              <a:t>Respuesta</a:t>
            </a:r>
            <a:endParaRPr lang="en-US" altLang="en-US" sz="2400" i="1" dirty="0">
              <a:solidFill>
                <a:srgbClr val="FFFF00"/>
              </a:solidFill>
              <a:latin typeface="Arial" panose="020B0604020202020204" pitchFamily="34" charset="0"/>
              <a:cs typeface="Arial" panose="020B0604020202020204" pitchFamily="34" charset="0"/>
            </a:endParaRPr>
          </a:p>
          <a:p>
            <a:pPr algn="ctr" rtl="0">
              <a:lnSpc>
                <a:spcPct val="80000"/>
              </a:lnSpc>
              <a:spcBef>
                <a:spcPct val="0"/>
              </a:spcBef>
              <a:buFontTx/>
              <a:buNone/>
            </a:pPr>
            <a:r>
              <a:rPr lang="es-ES" altLang="en-US" sz="2400" i="1" dirty="0" smtClean="0">
                <a:solidFill>
                  <a:srgbClr val="FFFF00"/>
                </a:solidFill>
                <a:latin typeface="Arial" panose="020B0604020202020204" pitchFamily="34" charset="0"/>
                <a:cs typeface="Arial" panose="020B0604020202020204" pitchFamily="34" charset="0"/>
              </a:rPr>
              <a:t>del hombre</a:t>
            </a:r>
            <a:endParaRPr lang="en-US" altLang="en-US" sz="2400" i="1" dirty="0">
              <a:solidFill>
                <a:srgbClr val="FFFF00"/>
              </a:solidFill>
              <a:latin typeface="Arial" panose="020B0604020202020204" pitchFamily="34" charset="0"/>
              <a:cs typeface="Arial" panose="020B0604020202020204" pitchFamily="34" charset="0"/>
            </a:endParaRPr>
          </a:p>
        </p:txBody>
      </p:sp>
      <p:sp>
        <p:nvSpPr>
          <p:cNvPr id="16" name="TextBox 15"/>
          <p:cNvSpPr txBox="1">
            <a:spLocks noChangeArrowheads="1"/>
          </p:cNvSpPr>
          <p:nvPr/>
        </p:nvSpPr>
        <p:spPr bwMode="auto">
          <a:xfrm>
            <a:off x="3007458" y="2474913"/>
            <a:ext cx="211468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lnSpc>
                <a:spcPct val="80000"/>
              </a:lnSpc>
              <a:spcBef>
                <a:spcPct val="0"/>
              </a:spcBef>
              <a:buFontTx/>
              <a:buNone/>
            </a:pPr>
            <a:r>
              <a:rPr lang="en-US" altLang="en-US" sz="2400" i="1" dirty="0" err="1" smtClean="0">
                <a:solidFill>
                  <a:srgbClr val="FFFF00"/>
                </a:solidFill>
                <a:latin typeface="Arial" panose="020B0604020202020204" pitchFamily="34" charset="0"/>
                <a:cs typeface="Arial" panose="020B0604020202020204" pitchFamily="34" charset="0"/>
              </a:rPr>
              <a:t>Condiciones</a:t>
            </a:r>
            <a:r>
              <a:rPr lang="en-US" altLang="en-US" sz="2400" i="1" dirty="0" smtClean="0">
                <a:solidFill>
                  <a:srgbClr val="FFFF00"/>
                </a:solidFill>
                <a:latin typeface="Arial" panose="020B0604020202020204" pitchFamily="34" charset="0"/>
                <a:cs typeface="Arial" panose="020B0604020202020204" pitchFamily="34" charset="0"/>
              </a:rPr>
              <a:t> </a:t>
            </a:r>
            <a:br>
              <a:rPr lang="en-US" altLang="en-US" sz="2400" i="1" dirty="0" smtClean="0">
                <a:solidFill>
                  <a:srgbClr val="FFFF00"/>
                </a:solidFill>
                <a:latin typeface="Arial" panose="020B0604020202020204" pitchFamily="34" charset="0"/>
                <a:cs typeface="Arial" panose="020B0604020202020204" pitchFamily="34" charset="0"/>
              </a:rPr>
            </a:br>
            <a:r>
              <a:rPr lang="en-US" altLang="en-US" sz="2400" i="1" dirty="0" smtClean="0">
                <a:solidFill>
                  <a:srgbClr val="FFFF00"/>
                </a:solidFill>
                <a:latin typeface="Arial" panose="020B0604020202020204" pitchFamily="34" charset="0"/>
                <a:cs typeface="Arial" panose="020B0604020202020204" pitchFamily="34" charset="0"/>
              </a:rPr>
              <a:t>de Dios</a:t>
            </a:r>
            <a:endParaRPr lang="en-US" altLang="en-US" sz="24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117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22"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P spid="8" grpId="0" animBg="1"/>
      <p:bldP spid="9" grpId="0" animBg="1"/>
      <p:bldP spid="6" grpId="0"/>
      <p:bldP spid="7" grpId="0"/>
      <p:bldP spid="10" grpId="0"/>
      <p:bldP spid="12" grpId="0"/>
      <p:bldP spid="13" grpId="0"/>
      <p:bldP spid="14" grpId="0"/>
      <p:bldP spid="15" grpId="0"/>
      <p:bldP spid="1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6</a:t>
            </a:r>
            <a:endParaRPr lang="en-US" altLang="en-US" dirty="0" smtClean="0"/>
          </a:p>
        </p:txBody>
      </p:sp>
      <p:sp>
        <p:nvSpPr>
          <p:cNvPr id="212995" name="Content Placeholder 2"/>
          <p:cNvSpPr>
            <a:spLocks noGrp="1"/>
          </p:cNvSpPr>
          <p:nvPr>
            <p:ph idx="1"/>
          </p:nvPr>
        </p:nvSpPr>
        <p:spPr>
          <a:xfrm>
            <a:off x="228600" y="914400"/>
            <a:ext cx="8763000" cy="5638800"/>
          </a:xfrm>
        </p:spPr>
        <p:txBody>
          <a:bodyPr>
            <a:normAutofit fontScale="92500"/>
          </a:bodyPr>
          <a:lstStyle/>
          <a:p>
            <a:pPr marL="568325" indent="-568325">
              <a:buFontTx/>
              <a:buAutoNum type="arabicPeriod"/>
            </a:pPr>
            <a:r>
              <a:rPr lang="es-ES" altLang="en-US" dirty="0" smtClean="0"/>
              <a:t>Explicar </a:t>
            </a:r>
            <a:r>
              <a:rPr lang="es-ES" altLang="en-US" dirty="0"/>
              <a:t>de qué se salvan los hombres.</a:t>
            </a:r>
          </a:p>
          <a:p>
            <a:pPr marL="568325" indent="-568325">
              <a:buFontTx/>
              <a:buAutoNum type="arabicPeriod"/>
            </a:pPr>
            <a:r>
              <a:rPr lang="es-ES" altLang="en-US" dirty="0" smtClean="0"/>
              <a:t>Enumerar </a:t>
            </a:r>
            <a:r>
              <a:rPr lang="es-ES" altLang="en-US" dirty="0"/>
              <a:t>los elementos de la obra de Dios para salvar al hombre.</a:t>
            </a:r>
          </a:p>
          <a:p>
            <a:pPr marL="568325" indent="-568325">
              <a:buFontTx/>
              <a:buAutoNum type="arabicPeriod"/>
            </a:pPr>
            <a:r>
              <a:rPr lang="es-ES" altLang="en-US" dirty="0" smtClean="0"/>
              <a:t>Enumerar </a:t>
            </a:r>
            <a:r>
              <a:rPr lang="es-ES" altLang="en-US" dirty="0"/>
              <a:t>los elementos de la </a:t>
            </a:r>
            <a:r>
              <a:rPr lang="es-ES" altLang="en-US" dirty="0" smtClean="0"/>
              <a:t>respuesta </a:t>
            </a:r>
            <a:r>
              <a:rPr lang="es-ES" altLang="en-US" dirty="0"/>
              <a:t>del hombre para aceptar la salvación de Dios</a:t>
            </a:r>
          </a:p>
          <a:p>
            <a:pPr marL="568325" indent="-568325">
              <a:buFontTx/>
              <a:buAutoNum type="arabicPeriod"/>
            </a:pPr>
            <a:r>
              <a:rPr lang="es-ES" altLang="en-US" dirty="0" smtClean="0"/>
              <a:t>Enumerar </a:t>
            </a:r>
            <a:r>
              <a:rPr lang="es-ES" altLang="en-US" dirty="0"/>
              <a:t>al menos tres ejemplos de personas 'siendo salvas' en el libro de los Hechos, con referencias de capítulos.</a:t>
            </a:r>
          </a:p>
          <a:p>
            <a:pPr marL="568325" indent="-568325">
              <a:buFontTx/>
              <a:buAutoNum type="arabicPeriod"/>
            </a:pPr>
            <a:r>
              <a:rPr lang="es-ES" altLang="en-US" dirty="0" smtClean="0"/>
              <a:t>Explicar </a:t>
            </a:r>
            <a:r>
              <a:rPr lang="es-ES" altLang="en-US" dirty="0"/>
              <a:t>cómo todavía hay una salvación por revelar.</a:t>
            </a:r>
          </a:p>
        </p:txBody>
      </p:sp>
      <p:sp>
        <p:nvSpPr>
          <p:cNvPr id="2129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A91B549A-332D-4C0E-A27B-0AE43DFF604A}"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134</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pPr rtl="0"/>
            <a:r>
              <a:rPr lang="en-US" altLang="en-US" dirty="0" smtClean="0"/>
              <a:t>El primer </a:t>
            </a:r>
            <a:r>
              <a:rPr lang="en-US" altLang="en-US" dirty="0" err="1" smtClean="0"/>
              <a:t>mandamiento</a:t>
            </a:r>
            <a:r>
              <a:rPr lang="en-US" altLang="en-US" dirty="0" smtClean="0"/>
              <a:t> y </a:t>
            </a:r>
            <a:r>
              <a:rPr lang="en-US" altLang="en-US" dirty="0" err="1" smtClean="0"/>
              <a:t>pena</a:t>
            </a:r>
            <a:endParaRPr lang="en-US" altLang="en-US" dirty="0" smtClean="0"/>
          </a:p>
        </p:txBody>
      </p:sp>
      <p:sp>
        <p:nvSpPr>
          <p:cNvPr id="3" name="Content Placeholder 2"/>
          <p:cNvSpPr>
            <a:spLocks noGrp="1"/>
          </p:cNvSpPr>
          <p:nvPr>
            <p:ph idx="1"/>
          </p:nvPr>
        </p:nvSpPr>
        <p:spPr>
          <a:xfrm>
            <a:off x="114300" y="838200"/>
            <a:ext cx="8915400" cy="5715000"/>
          </a:xfrm>
        </p:spPr>
        <p:txBody>
          <a:bodyPr/>
          <a:lstStyle/>
          <a:p>
            <a:r>
              <a:rPr lang="en-US" altLang="en-US" dirty="0" smtClean="0"/>
              <a:t>…</a:t>
            </a:r>
            <a:r>
              <a:rPr lang="es-ES" altLang="en-US" b="0" dirty="0"/>
              <a:t>pero del fruto del árbol que está en medio del huerto, Dios ha dicho: “</a:t>
            </a:r>
            <a:r>
              <a:rPr lang="es-ES" altLang="en-US" dirty="0">
                <a:solidFill>
                  <a:srgbClr val="FFFF00"/>
                </a:solidFill>
              </a:rPr>
              <a:t>No comerán de él</a:t>
            </a:r>
            <a:r>
              <a:rPr lang="es-ES" altLang="en-US" b="0" dirty="0"/>
              <a:t>, ni lo tocarán, </a:t>
            </a:r>
            <a:r>
              <a:rPr lang="es-ES" altLang="en-US" u="sng" dirty="0">
                <a:solidFill>
                  <a:srgbClr val="FFFF00"/>
                </a:solidFill>
              </a:rPr>
              <a:t>para que no mueran</a:t>
            </a:r>
            <a:r>
              <a:rPr lang="es-ES" altLang="en-US" b="0" dirty="0"/>
              <a:t>”».  </a:t>
            </a:r>
            <a:r>
              <a:rPr lang="en-US" altLang="en-US" b="0" dirty="0" smtClean="0"/>
              <a:t>(</a:t>
            </a:r>
            <a:r>
              <a:rPr lang="en-US" altLang="en-US" b="0" dirty="0" err="1" smtClean="0"/>
              <a:t>Gén</a:t>
            </a:r>
            <a:r>
              <a:rPr lang="en-US" altLang="en-US" b="0" dirty="0" smtClean="0"/>
              <a:t> </a:t>
            </a:r>
            <a:r>
              <a:rPr lang="en-US" altLang="en-US" b="0" dirty="0" smtClean="0"/>
              <a:t>3:3)</a:t>
            </a:r>
            <a:br>
              <a:rPr lang="en-US" altLang="en-US" b="0" dirty="0" smtClean="0"/>
            </a:br>
            <a:endParaRPr lang="en-US" altLang="en-US" b="0" dirty="0" smtClean="0"/>
          </a:p>
          <a:p>
            <a:r>
              <a:rPr lang="en-US" altLang="en-US" b="0" dirty="0" smtClean="0"/>
              <a:t>…</a:t>
            </a:r>
            <a:r>
              <a:rPr lang="es-ES" altLang="en-US" b="0" dirty="0"/>
              <a:t>Pondré enemistad </a:t>
            </a:r>
            <a:r>
              <a:rPr lang="es-ES" altLang="en-US" b="0" dirty="0" smtClean="0"/>
              <a:t/>
            </a:r>
            <a:br>
              <a:rPr lang="es-ES" altLang="en-US" b="0" dirty="0" smtClean="0"/>
            </a:br>
            <a:r>
              <a:rPr lang="es-ES" altLang="en-US" b="0" dirty="0" smtClean="0"/>
              <a:t>Entre </a:t>
            </a:r>
            <a:r>
              <a:rPr lang="es-ES" altLang="en-US" b="0" dirty="0"/>
              <a:t>tú y la mujer, </a:t>
            </a:r>
            <a:r>
              <a:rPr lang="es-ES" altLang="en-US" b="0" dirty="0" smtClean="0"/>
              <a:t/>
            </a:r>
            <a:br>
              <a:rPr lang="es-ES" altLang="en-US" b="0" dirty="0" smtClean="0"/>
            </a:br>
            <a:r>
              <a:rPr lang="es-ES" altLang="en-US" b="0" dirty="0" smtClean="0"/>
              <a:t>Y </a:t>
            </a:r>
            <a:r>
              <a:rPr lang="es-ES" altLang="en-US" b="0" dirty="0"/>
              <a:t>entre tu simiente y su simiente; </a:t>
            </a:r>
            <a:r>
              <a:rPr lang="es-ES" altLang="en-US" b="0" dirty="0" smtClean="0"/>
              <a:t/>
            </a:r>
            <a:br>
              <a:rPr lang="es-ES" altLang="en-US" b="0" dirty="0" smtClean="0"/>
            </a:br>
            <a:r>
              <a:rPr lang="es-ES" altLang="en-US" dirty="0" smtClean="0">
                <a:solidFill>
                  <a:srgbClr val="FFFF00"/>
                </a:solidFill>
              </a:rPr>
              <a:t>Él </a:t>
            </a:r>
            <a:r>
              <a:rPr lang="es-ES" altLang="en-US" dirty="0">
                <a:solidFill>
                  <a:srgbClr val="FFFF00"/>
                </a:solidFill>
              </a:rPr>
              <a:t>te herirá en la cabeza</a:t>
            </a:r>
            <a:r>
              <a:rPr lang="es-ES" altLang="en-US" b="0" dirty="0"/>
              <a:t>, </a:t>
            </a:r>
            <a:r>
              <a:rPr lang="es-ES" altLang="en-US" b="0" dirty="0" smtClean="0"/>
              <a:t/>
            </a:r>
            <a:br>
              <a:rPr lang="es-ES" altLang="en-US" b="0" dirty="0" smtClean="0"/>
            </a:br>
            <a:r>
              <a:rPr lang="es-ES" altLang="en-US" b="0" dirty="0" smtClean="0"/>
              <a:t>Y </a:t>
            </a:r>
            <a:r>
              <a:rPr lang="es-ES" altLang="en-US" b="0" dirty="0"/>
              <a:t>tú lo herirás en el talón».  </a:t>
            </a:r>
            <a:r>
              <a:rPr lang="en-US" altLang="en-US" b="0" dirty="0" smtClean="0"/>
              <a:t>(</a:t>
            </a:r>
            <a:r>
              <a:rPr lang="en-US" altLang="en-US" b="0" dirty="0" err="1" smtClean="0"/>
              <a:t>Gén</a:t>
            </a:r>
            <a:r>
              <a:rPr lang="en-US" altLang="en-US" b="0" dirty="0" smtClean="0"/>
              <a:t> </a:t>
            </a:r>
            <a:r>
              <a:rPr lang="en-US" altLang="en-US" b="0" dirty="0" smtClean="0"/>
              <a:t>3:15)</a:t>
            </a:r>
            <a:endParaRPr lang="en-US" altLang="en-US" dirty="0" smtClean="0"/>
          </a:p>
        </p:txBody>
      </p:sp>
      <p:sp>
        <p:nvSpPr>
          <p:cNvPr id="2140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4F2D7C6-9CDC-44CA-A015-86E464E58352}"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135</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pPr rtl="0"/>
            <a:r>
              <a:rPr lang="en-US" altLang="en-US" dirty="0" smtClean="0"/>
              <a:t>B.3. – La causa de la </a:t>
            </a:r>
            <a:r>
              <a:rPr lang="en-US" altLang="en-US" dirty="0" err="1" smtClean="0"/>
              <a:t>muerte</a:t>
            </a:r>
            <a:endParaRPr lang="en-US" altLang="en-US" dirty="0" smtClean="0"/>
          </a:p>
        </p:txBody>
      </p:sp>
      <p:sp>
        <p:nvSpPr>
          <p:cNvPr id="215043" name="Content Placeholder 2"/>
          <p:cNvSpPr>
            <a:spLocks noGrp="1"/>
          </p:cNvSpPr>
          <p:nvPr>
            <p:ph idx="1"/>
          </p:nvPr>
        </p:nvSpPr>
        <p:spPr>
          <a:xfrm>
            <a:off x="228600" y="914400"/>
            <a:ext cx="8763000" cy="5181600"/>
          </a:xfrm>
        </p:spPr>
        <p:txBody>
          <a:bodyPr/>
          <a:lstStyle/>
          <a:p>
            <a:r>
              <a:rPr lang="es-ES" altLang="en-US" b="0" dirty="0"/>
              <a:t>sino que cada cual </a:t>
            </a:r>
            <a:r>
              <a:rPr lang="es-ES" altLang="en-US" dirty="0">
                <a:solidFill>
                  <a:srgbClr val="FFFF00"/>
                </a:solidFill>
              </a:rPr>
              <a:t>por su propia iniquidad morirá</a:t>
            </a:r>
            <a:r>
              <a:rPr lang="es-ES" altLang="en-US" b="0" dirty="0"/>
              <a:t>. Todo hombre que coma uvas agrias, sus dientes tendrán la dentera. </a:t>
            </a:r>
            <a:r>
              <a:rPr lang="en-US" altLang="en-US" b="0" dirty="0" smtClean="0"/>
              <a:t>(</a:t>
            </a:r>
            <a:r>
              <a:rPr lang="en-US" altLang="en-US" b="0" dirty="0" err="1" smtClean="0"/>
              <a:t>Jer</a:t>
            </a:r>
            <a:r>
              <a:rPr lang="en-US" altLang="en-US" b="0" dirty="0" smtClean="0"/>
              <a:t> </a:t>
            </a:r>
            <a:r>
              <a:rPr lang="en-US" altLang="en-US" b="0" dirty="0" smtClean="0"/>
              <a:t>31:30)</a:t>
            </a:r>
          </a:p>
          <a:p>
            <a:r>
              <a:rPr lang="es-ES" altLang="en-US" b="0" dirty="0"/>
              <a:t>Todas las almas son Mías; </a:t>
            </a:r>
            <a:r>
              <a:rPr lang="es-ES" altLang="en-US" b="0" dirty="0" smtClean="0"/>
              <a:t/>
            </a:r>
            <a:br>
              <a:rPr lang="es-ES" altLang="en-US" b="0" dirty="0" smtClean="0"/>
            </a:br>
            <a:r>
              <a:rPr lang="es-ES" altLang="en-US" b="0" dirty="0" smtClean="0"/>
              <a:t>tanto </a:t>
            </a:r>
            <a:r>
              <a:rPr lang="es-ES" altLang="en-US" b="0" dirty="0"/>
              <a:t>el alma del padre como el alma del hijo, </a:t>
            </a:r>
            <a:r>
              <a:rPr lang="es-ES" altLang="en-US" b="0" dirty="0" smtClean="0"/>
              <a:t/>
            </a:r>
            <a:br>
              <a:rPr lang="es-ES" altLang="en-US" b="0" dirty="0" smtClean="0"/>
            </a:br>
            <a:r>
              <a:rPr lang="es-ES" altLang="en-US" b="0" dirty="0" smtClean="0"/>
              <a:t>Mías </a:t>
            </a:r>
            <a:r>
              <a:rPr lang="es-ES" altLang="en-US" b="0" dirty="0"/>
              <a:t>son. </a:t>
            </a:r>
            <a:r>
              <a:rPr lang="es-ES" altLang="en-US" b="0" dirty="0" smtClean="0"/>
              <a:t/>
            </a:r>
            <a:br>
              <a:rPr lang="es-ES" altLang="en-US" b="0" dirty="0" smtClean="0"/>
            </a:br>
            <a:r>
              <a:rPr lang="es-ES" altLang="en-US" b="0" dirty="0" smtClean="0"/>
              <a:t>El </a:t>
            </a:r>
            <a:r>
              <a:rPr lang="es-ES" altLang="en-US" dirty="0">
                <a:solidFill>
                  <a:srgbClr val="FFFF00"/>
                </a:solidFill>
              </a:rPr>
              <a:t>alma que peque, esa morirá</a:t>
            </a:r>
            <a:r>
              <a:rPr lang="es-ES" altLang="en-US" b="0" dirty="0"/>
              <a:t>. </a:t>
            </a:r>
            <a:r>
              <a:rPr lang="en-US" altLang="en-US" b="0" dirty="0" smtClean="0"/>
              <a:t>(</a:t>
            </a:r>
            <a:r>
              <a:rPr lang="en-US" altLang="en-US" b="0" dirty="0" err="1" smtClean="0"/>
              <a:t>Ez</a:t>
            </a:r>
            <a:r>
              <a:rPr lang="en-US" altLang="en-US" b="0" dirty="0" smtClean="0"/>
              <a:t> 18:4)</a:t>
            </a:r>
            <a:endParaRPr lang="en-US" altLang="en-US" dirty="0" smtClean="0"/>
          </a:p>
        </p:txBody>
      </p:sp>
      <p:sp>
        <p:nvSpPr>
          <p:cNvPr id="2150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3A1EFF2-A11B-462C-B98A-8FED7749FCD4}"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136</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pPr rtl="0"/>
            <a:r>
              <a:rPr lang="en-US" altLang="en-US" dirty="0" smtClean="0"/>
              <a:t>B.4.a. – </a:t>
            </a:r>
            <a:r>
              <a:rPr lang="en-US" altLang="en-US" dirty="0" err="1" smtClean="0"/>
              <a:t>Profecía</a:t>
            </a:r>
            <a:r>
              <a:rPr lang="en-US" altLang="en-US" dirty="0" smtClean="0"/>
              <a:t> del </a:t>
            </a:r>
            <a:r>
              <a:rPr lang="en-US" altLang="en-US" dirty="0" err="1" smtClean="0"/>
              <a:t>perdón</a:t>
            </a:r>
            <a:endParaRPr lang="en-US" altLang="en-US" dirty="0" smtClean="0"/>
          </a:p>
        </p:txBody>
      </p:sp>
      <p:sp>
        <p:nvSpPr>
          <p:cNvPr id="3" name="Content Placeholder 2"/>
          <p:cNvSpPr>
            <a:spLocks noGrp="1"/>
          </p:cNvSpPr>
          <p:nvPr>
            <p:ph idx="1"/>
          </p:nvPr>
        </p:nvSpPr>
        <p:spPr>
          <a:xfrm>
            <a:off x="228600" y="838200"/>
            <a:ext cx="8839200" cy="6019800"/>
          </a:xfrm>
        </p:spPr>
        <p:txBody>
          <a:bodyPr>
            <a:normAutofit fontScale="62500" lnSpcReduction="20000"/>
          </a:bodyPr>
          <a:lstStyle/>
          <a:p>
            <a:pPr marL="0" indent="0">
              <a:buNone/>
              <a:defRPr/>
            </a:pPr>
            <a:r>
              <a:rPr lang="es-ES" b="0" dirty="0" smtClean="0"/>
              <a:t>Por </a:t>
            </a:r>
            <a:r>
              <a:rPr lang="es-ES" b="0" dirty="0"/>
              <a:t>opresión y juicio fue quitado; </a:t>
            </a:r>
            <a:r>
              <a:rPr lang="es-ES" b="0" dirty="0" smtClean="0"/>
              <a:t/>
            </a:r>
            <a:br>
              <a:rPr lang="es-ES" b="0" dirty="0" smtClean="0"/>
            </a:br>
            <a:r>
              <a:rPr lang="es-ES" b="0" dirty="0" smtClean="0"/>
              <a:t>Y </a:t>
            </a:r>
            <a:r>
              <a:rPr lang="es-ES" b="0" dirty="0"/>
              <a:t>en cuanto a Su generación, ¿quién tuvo en cuenta </a:t>
            </a:r>
            <a:r>
              <a:rPr lang="es-ES" b="0" dirty="0" smtClean="0"/>
              <a:t/>
            </a:r>
            <a:br>
              <a:rPr lang="es-ES" b="0" dirty="0" smtClean="0"/>
            </a:br>
            <a:r>
              <a:rPr lang="es-ES" b="0" dirty="0" smtClean="0"/>
              <a:t>Que </a:t>
            </a:r>
            <a:r>
              <a:rPr lang="es-ES" b="0" dirty="0"/>
              <a:t>Él fuera cortado de la tierra de los vivientes </a:t>
            </a:r>
            <a:r>
              <a:rPr lang="es-ES" b="0" dirty="0" smtClean="0"/>
              <a:t/>
            </a:r>
            <a:br>
              <a:rPr lang="es-ES" b="0" dirty="0" smtClean="0"/>
            </a:br>
            <a:r>
              <a:rPr lang="es-ES" dirty="0" smtClean="0">
                <a:solidFill>
                  <a:srgbClr val="FFFF00"/>
                </a:solidFill>
              </a:rPr>
              <a:t>Por </a:t>
            </a:r>
            <a:r>
              <a:rPr lang="es-ES" dirty="0">
                <a:solidFill>
                  <a:srgbClr val="FFFF00"/>
                </a:solidFill>
              </a:rPr>
              <a:t>la transgresión de mi pueblo</a:t>
            </a:r>
            <a:r>
              <a:rPr lang="es-ES" b="0" dirty="0"/>
              <a:t>, a quien correspondía la herida? </a:t>
            </a:r>
          </a:p>
          <a:p>
            <a:pPr marL="0" indent="0">
              <a:buNone/>
              <a:defRPr/>
            </a:pPr>
            <a:endParaRPr lang="es-ES" b="0" dirty="0" smtClean="0"/>
          </a:p>
          <a:p>
            <a:pPr marL="0" indent="0">
              <a:buNone/>
              <a:defRPr/>
            </a:pPr>
            <a:r>
              <a:rPr lang="es-ES" b="0" dirty="0" smtClean="0"/>
              <a:t>…Pero </a:t>
            </a:r>
            <a:r>
              <a:rPr lang="es-ES" b="0" dirty="0"/>
              <a:t>quiso el SEÑOR </a:t>
            </a:r>
            <a:r>
              <a:rPr lang="es-ES" b="0" dirty="0" smtClean="0"/>
              <a:t/>
            </a:r>
            <a:br>
              <a:rPr lang="es-ES" b="0" dirty="0" smtClean="0"/>
            </a:br>
            <a:r>
              <a:rPr lang="es-ES" b="0" dirty="0" smtClean="0"/>
              <a:t>Quebrantarlo</a:t>
            </a:r>
            <a:r>
              <a:rPr lang="es-ES" b="0" dirty="0"/>
              <a:t>, sometiéndolo a padecimiento. </a:t>
            </a:r>
            <a:r>
              <a:rPr lang="es-ES" b="0" dirty="0" smtClean="0"/>
              <a:t/>
            </a:r>
            <a:br>
              <a:rPr lang="es-ES" b="0" dirty="0" smtClean="0"/>
            </a:br>
            <a:r>
              <a:rPr lang="es-ES" b="0" dirty="0" smtClean="0"/>
              <a:t>Cuando </a:t>
            </a:r>
            <a:r>
              <a:rPr lang="es-ES" b="0" dirty="0"/>
              <a:t>Él se entregue a Sí mismo como </a:t>
            </a:r>
            <a:r>
              <a:rPr lang="es-ES" dirty="0">
                <a:solidFill>
                  <a:srgbClr val="FFFF00"/>
                </a:solidFill>
              </a:rPr>
              <a:t>ofrenda de expiación</a:t>
            </a:r>
            <a:r>
              <a:rPr lang="es-ES" b="0" dirty="0"/>
              <a:t>, </a:t>
            </a:r>
            <a:r>
              <a:rPr lang="es-ES" b="0" dirty="0" smtClean="0"/>
              <a:t/>
            </a:r>
            <a:br>
              <a:rPr lang="es-ES" b="0" dirty="0" smtClean="0"/>
            </a:br>
            <a:r>
              <a:rPr lang="es-ES" b="0" dirty="0" smtClean="0"/>
              <a:t>Verá </a:t>
            </a:r>
            <a:r>
              <a:rPr lang="es-ES" b="0" dirty="0"/>
              <a:t>a Su descendencia, </a:t>
            </a:r>
            <a:r>
              <a:rPr lang="es-ES" b="0" dirty="0" smtClean="0"/>
              <a:t>Prolongará </a:t>
            </a:r>
            <a:r>
              <a:rPr lang="es-ES" b="0" dirty="0"/>
              <a:t>Sus días, </a:t>
            </a:r>
            <a:r>
              <a:rPr lang="es-ES" b="0" dirty="0" smtClean="0"/>
              <a:t/>
            </a:r>
            <a:br>
              <a:rPr lang="es-ES" b="0" dirty="0" smtClean="0"/>
            </a:br>
            <a:r>
              <a:rPr lang="es-ES" b="0" dirty="0" smtClean="0"/>
              <a:t>Y </a:t>
            </a:r>
            <a:r>
              <a:rPr lang="es-ES" b="0" dirty="0"/>
              <a:t>la voluntad del SEÑOR en Su mano prosperará. </a:t>
            </a:r>
          </a:p>
          <a:p>
            <a:pPr marL="0" indent="0">
              <a:buNone/>
              <a:defRPr/>
            </a:pPr>
            <a:r>
              <a:rPr lang="es-ES" b="0" dirty="0" smtClean="0"/>
              <a:t>11</a:t>
            </a:r>
            <a:r>
              <a:rPr lang="es-ES" b="0" dirty="0"/>
              <a:t>  Debido a la angustia de Su alma, Él lo verá y quedará satisfecho. </a:t>
            </a:r>
            <a:r>
              <a:rPr lang="es-ES" b="0" dirty="0" smtClean="0"/>
              <a:t/>
            </a:r>
            <a:br>
              <a:rPr lang="es-ES" b="0" dirty="0" smtClean="0"/>
            </a:br>
            <a:r>
              <a:rPr lang="es-ES" b="0" dirty="0" smtClean="0"/>
              <a:t>Por </a:t>
            </a:r>
            <a:r>
              <a:rPr lang="es-ES" b="0" dirty="0"/>
              <a:t>Su conocimiento, el Justo, Mi Siervo, justificará a muchos, </a:t>
            </a:r>
            <a:r>
              <a:rPr lang="es-ES" b="0" dirty="0" smtClean="0"/>
              <a:t/>
            </a:r>
            <a:br>
              <a:rPr lang="es-ES" b="0" dirty="0" smtClean="0"/>
            </a:br>
            <a:r>
              <a:rPr lang="es-ES" dirty="0" smtClean="0">
                <a:solidFill>
                  <a:srgbClr val="FFFF00"/>
                </a:solidFill>
              </a:rPr>
              <a:t>Y </a:t>
            </a:r>
            <a:r>
              <a:rPr lang="es-ES" dirty="0">
                <a:solidFill>
                  <a:srgbClr val="FFFF00"/>
                </a:solidFill>
              </a:rPr>
              <a:t>cargará las iniquidades de ellos</a:t>
            </a:r>
            <a:r>
              <a:rPr lang="es-ES" b="0" dirty="0"/>
              <a:t>. </a:t>
            </a:r>
          </a:p>
          <a:p>
            <a:pPr marL="0" indent="0">
              <a:buNone/>
              <a:defRPr/>
            </a:pPr>
            <a:r>
              <a:rPr lang="es-ES" b="0" dirty="0" smtClean="0"/>
              <a:t>12</a:t>
            </a:r>
            <a:r>
              <a:rPr lang="es-ES" b="0" dirty="0"/>
              <a:t>  Por tanto, Yo le daré parte con los grandes </a:t>
            </a:r>
            <a:r>
              <a:rPr lang="es-ES" b="0" dirty="0" smtClean="0"/>
              <a:t/>
            </a:r>
            <a:br>
              <a:rPr lang="es-ES" b="0" dirty="0" smtClean="0"/>
            </a:br>
            <a:r>
              <a:rPr lang="es-ES" b="0" dirty="0" smtClean="0"/>
              <a:t>Y </a:t>
            </a:r>
            <a:r>
              <a:rPr lang="es-ES" b="0" dirty="0"/>
              <a:t>con los fuertes repartirá despojos, </a:t>
            </a:r>
            <a:r>
              <a:rPr lang="es-ES" b="0" dirty="0" smtClean="0"/>
              <a:t/>
            </a:r>
            <a:br>
              <a:rPr lang="es-ES" b="0" dirty="0" smtClean="0"/>
            </a:br>
            <a:r>
              <a:rPr lang="es-ES" b="0" dirty="0" smtClean="0"/>
              <a:t>Porque </a:t>
            </a:r>
            <a:r>
              <a:rPr lang="es-ES" b="0" dirty="0"/>
              <a:t>derramó Su alma hasta la muerte </a:t>
            </a:r>
            <a:r>
              <a:rPr lang="es-ES" b="0" dirty="0" smtClean="0"/>
              <a:t/>
            </a:r>
            <a:br>
              <a:rPr lang="es-ES" b="0" dirty="0" smtClean="0"/>
            </a:br>
            <a:r>
              <a:rPr lang="es-ES" b="0" dirty="0" smtClean="0"/>
              <a:t>Y </a:t>
            </a:r>
            <a:r>
              <a:rPr lang="es-ES" b="0" dirty="0"/>
              <a:t>con los transgresores fue contado; </a:t>
            </a:r>
            <a:r>
              <a:rPr lang="es-ES" b="0" dirty="0" smtClean="0"/>
              <a:t/>
            </a:r>
            <a:br>
              <a:rPr lang="es-ES" b="0" dirty="0" smtClean="0"/>
            </a:br>
            <a:r>
              <a:rPr lang="es-ES" dirty="0" smtClean="0">
                <a:solidFill>
                  <a:srgbClr val="FFFF00"/>
                </a:solidFill>
              </a:rPr>
              <a:t>Llevó </a:t>
            </a:r>
            <a:r>
              <a:rPr lang="es-ES" dirty="0">
                <a:solidFill>
                  <a:srgbClr val="FFFF00"/>
                </a:solidFill>
              </a:rPr>
              <a:t>el pecado de muchos</a:t>
            </a:r>
            <a:r>
              <a:rPr lang="es-ES" b="0" dirty="0"/>
              <a:t>, </a:t>
            </a:r>
            <a:r>
              <a:rPr lang="es-ES" b="0" dirty="0" smtClean="0"/>
              <a:t/>
            </a:r>
            <a:br>
              <a:rPr lang="es-ES" b="0" dirty="0" smtClean="0"/>
            </a:br>
            <a:r>
              <a:rPr lang="es-ES" b="0" dirty="0" smtClean="0"/>
              <a:t>E </a:t>
            </a:r>
            <a:r>
              <a:rPr lang="es-ES" dirty="0">
                <a:solidFill>
                  <a:srgbClr val="FFFF00"/>
                </a:solidFill>
              </a:rPr>
              <a:t>intercedió por los transgresores</a:t>
            </a:r>
            <a:r>
              <a:rPr lang="es-ES" b="0" dirty="0"/>
              <a:t>. </a:t>
            </a:r>
            <a:r>
              <a:rPr lang="en-US" b="0" dirty="0" smtClean="0"/>
              <a:t>(</a:t>
            </a:r>
            <a:r>
              <a:rPr lang="en-US" b="0" dirty="0" smtClean="0"/>
              <a:t>Is </a:t>
            </a:r>
            <a:r>
              <a:rPr lang="en-US" b="0" dirty="0" smtClean="0"/>
              <a:t>53:10-12</a:t>
            </a:r>
            <a:r>
              <a:rPr lang="en-US" b="0" dirty="0" smtClean="0"/>
              <a:t>)</a:t>
            </a:r>
            <a:endParaRPr lang="en-US" dirty="0"/>
          </a:p>
        </p:txBody>
      </p:sp>
      <p:sp>
        <p:nvSpPr>
          <p:cNvPr id="2160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C30F4842-1CCF-45C3-AFF3-7ED905D1A947}"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137</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pPr rtl="0"/>
            <a:r>
              <a:rPr lang="en-US" altLang="en-US" dirty="0" smtClean="0"/>
              <a:t>B.4.b. – Un </a:t>
            </a:r>
            <a:r>
              <a:rPr lang="en-US" altLang="en-US" dirty="0" err="1" smtClean="0"/>
              <a:t>nuevo</a:t>
            </a:r>
            <a:r>
              <a:rPr lang="en-US" altLang="en-US" dirty="0" smtClean="0"/>
              <a:t> </a:t>
            </a:r>
            <a:r>
              <a:rPr lang="en-US" altLang="en-US" dirty="0" err="1" smtClean="0"/>
              <a:t>pacto</a:t>
            </a:r>
            <a:r>
              <a:rPr lang="en-US" altLang="en-US" dirty="0" smtClean="0"/>
              <a:t> por </a:t>
            </a:r>
            <a:r>
              <a:rPr lang="en-US" altLang="en-US" dirty="0" err="1" smtClean="0"/>
              <a:t>venir</a:t>
            </a:r>
            <a:endParaRPr lang="en-US" altLang="en-US" dirty="0" smtClean="0"/>
          </a:p>
        </p:txBody>
      </p:sp>
      <p:sp>
        <p:nvSpPr>
          <p:cNvPr id="3" name="Content Placeholder 2"/>
          <p:cNvSpPr>
            <a:spLocks noGrp="1"/>
          </p:cNvSpPr>
          <p:nvPr>
            <p:ph idx="1"/>
          </p:nvPr>
        </p:nvSpPr>
        <p:spPr>
          <a:xfrm>
            <a:off x="228600" y="914400"/>
            <a:ext cx="8610600" cy="5715000"/>
          </a:xfrm>
        </p:spPr>
        <p:txBody>
          <a:bodyPr>
            <a:normAutofit fontScale="92500"/>
          </a:bodyPr>
          <a:lstStyle/>
          <a:p>
            <a:pPr marL="0" indent="0">
              <a:buNone/>
              <a:defRPr/>
            </a:pPr>
            <a:r>
              <a:rPr lang="es-ES" b="0" dirty="0"/>
              <a:t>«Porque este es el pacto que haré con la casa de Israel después de aquellos días», declara el SEÑOR. «Pondré Mi ley dentro de ellos, y sobre sus corazones la escribiré. Entonces Yo seré su Dios y ellos serán Mi pueblo. </a:t>
            </a:r>
            <a:r>
              <a:rPr lang="es-ES" b="0" dirty="0" smtClean="0"/>
              <a:t>34</a:t>
            </a:r>
            <a:r>
              <a:rPr lang="es-ES" b="0" dirty="0"/>
              <a:t>  No tendrán que enseñar más cada uno a su prójimo y cada cual a su hermano, diciéndole: “Conoce al SEÑOR”, porque todos me conocerán, desde el más pequeño de ellos hasta el más grande», declara el SEÑOR, «</a:t>
            </a:r>
            <a:r>
              <a:rPr lang="es-ES" dirty="0">
                <a:solidFill>
                  <a:srgbClr val="FFFF00"/>
                </a:solidFill>
              </a:rPr>
              <a:t>pues perdonaré su maldad, y no recordaré más su pecado</a:t>
            </a:r>
            <a:r>
              <a:rPr lang="es-ES" b="0" dirty="0"/>
              <a:t>». </a:t>
            </a:r>
            <a:r>
              <a:rPr lang="en-US" b="0" dirty="0" smtClean="0"/>
              <a:t>(</a:t>
            </a:r>
            <a:r>
              <a:rPr lang="en-US" b="0" dirty="0" err="1" smtClean="0"/>
              <a:t>Jer</a:t>
            </a:r>
            <a:r>
              <a:rPr lang="en-US" b="0" dirty="0" smtClean="0"/>
              <a:t> 31:33-34</a:t>
            </a:r>
            <a:r>
              <a:rPr lang="en-US" b="0" dirty="0" smtClean="0"/>
              <a:t>)</a:t>
            </a:r>
            <a:endParaRPr lang="en-US" dirty="0"/>
          </a:p>
        </p:txBody>
      </p:sp>
      <p:sp>
        <p:nvSpPr>
          <p:cNvPr id="2170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21540931-BD11-4E36-9986-D76CF46E098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138</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pPr rtl="0"/>
            <a:r>
              <a:rPr lang="en-US" altLang="en-US" dirty="0" smtClean="0"/>
              <a:t>B.5.a,b,c. El </a:t>
            </a:r>
            <a:r>
              <a:rPr lang="en-US" altLang="en-US" dirty="0" err="1" smtClean="0"/>
              <a:t>propósito</a:t>
            </a:r>
            <a:r>
              <a:rPr lang="en-US" altLang="en-US" dirty="0" smtClean="0"/>
              <a:t> de </a:t>
            </a:r>
            <a:r>
              <a:rPr lang="en-US" altLang="en-US" dirty="0" err="1" smtClean="0"/>
              <a:t>Jesús</a:t>
            </a:r>
            <a:r>
              <a:rPr lang="en-US" altLang="en-US" dirty="0" smtClean="0"/>
              <a:t> al </a:t>
            </a:r>
            <a:r>
              <a:rPr lang="en-US" altLang="en-US" dirty="0" err="1" smtClean="0"/>
              <a:t>venir</a:t>
            </a:r>
            <a:endParaRPr lang="en-US" altLang="en-US" dirty="0" smtClean="0"/>
          </a:p>
        </p:txBody>
      </p:sp>
      <p:sp>
        <p:nvSpPr>
          <p:cNvPr id="3" name="Content Placeholder 2"/>
          <p:cNvSpPr>
            <a:spLocks noGrp="1"/>
          </p:cNvSpPr>
          <p:nvPr>
            <p:ph idx="1"/>
          </p:nvPr>
        </p:nvSpPr>
        <p:spPr>
          <a:xfrm>
            <a:off x="228600" y="914400"/>
            <a:ext cx="8763000" cy="5791200"/>
          </a:xfrm>
        </p:spPr>
        <p:txBody>
          <a:bodyPr>
            <a:normAutofit fontScale="92500"/>
          </a:bodyPr>
          <a:lstStyle/>
          <a:p>
            <a:pPr>
              <a:defRPr/>
            </a:pPr>
            <a:r>
              <a:rPr lang="es-ES" b="0" dirty="0" smtClean="0"/>
              <a:t>Palabra </a:t>
            </a:r>
            <a:r>
              <a:rPr lang="es-ES" b="0" dirty="0"/>
              <a:t>fiel y digna de ser aceptada por todos: </a:t>
            </a:r>
            <a:r>
              <a:rPr lang="es-ES" dirty="0">
                <a:solidFill>
                  <a:srgbClr val="FFFF00"/>
                </a:solidFill>
              </a:rPr>
              <a:t>Cristo Jesús vino al mundo para salvar a los pecadores</a:t>
            </a:r>
            <a:r>
              <a:rPr lang="es-ES" b="0" dirty="0"/>
              <a:t>, entre los cuales yo soy el primero.  </a:t>
            </a:r>
            <a:r>
              <a:rPr lang="en-US" b="0" dirty="0" smtClean="0"/>
              <a:t>(I Tim </a:t>
            </a:r>
            <a:r>
              <a:rPr lang="en-US" b="0" dirty="0" smtClean="0"/>
              <a:t>1:15)</a:t>
            </a:r>
          </a:p>
          <a:p>
            <a:pPr>
              <a:defRPr/>
            </a:pPr>
            <a:r>
              <a:rPr lang="es-ES" b="0" dirty="0"/>
              <a:t>Al oír esto, Jesús les </a:t>
            </a:r>
            <a:r>
              <a:rPr lang="es-ES" b="0" dirty="0" smtClean="0"/>
              <a:t>dijo: </a:t>
            </a:r>
            <a:r>
              <a:rPr lang="es-ES" b="0" dirty="0"/>
              <a:t>«Los que están sanos no tienen necesidad de médico, sino los que están enfermos; no he venido </a:t>
            </a:r>
            <a:r>
              <a:rPr lang="es-ES" dirty="0">
                <a:solidFill>
                  <a:srgbClr val="FFFF00"/>
                </a:solidFill>
              </a:rPr>
              <a:t>a llamar </a:t>
            </a:r>
            <a:r>
              <a:rPr lang="es-ES" b="0" dirty="0"/>
              <a:t>a justos, </a:t>
            </a:r>
            <a:r>
              <a:rPr lang="es-ES" dirty="0">
                <a:solidFill>
                  <a:srgbClr val="FFFF00"/>
                </a:solidFill>
              </a:rPr>
              <a:t>sino a pecadores</a:t>
            </a:r>
            <a:r>
              <a:rPr lang="es-ES" b="0" dirty="0"/>
              <a:t>». </a:t>
            </a:r>
            <a:r>
              <a:rPr lang="en-US" b="0" dirty="0" smtClean="0"/>
              <a:t>(</a:t>
            </a:r>
            <a:r>
              <a:rPr lang="en-US" b="0" dirty="0" smtClean="0"/>
              <a:t>Marcos 2:17)</a:t>
            </a:r>
          </a:p>
          <a:p>
            <a:pPr>
              <a:defRPr/>
            </a:pPr>
            <a:r>
              <a:rPr lang="en-US" b="0" dirty="0" smtClean="0"/>
              <a:t>…</a:t>
            </a:r>
            <a:r>
              <a:rPr lang="es-ES" b="0" dirty="0"/>
              <a:t>porque el Hijo del Hombre ha venido a </a:t>
            </a:r>
            <a:r>
              <a:rPr lang="es-ES" dirty="0">
                <a:solidFill>
                  <a:srgbClr val="FFFF00"/>
                </a:solidFill>
              </a:rPr>
              <a:t>buscar y a salvar lo que se había </a:t>
            </a:r>
            <a:r>
              <a:rPr lang="es-ES" dirty="0" smtClean="0">
                <a:solidFill>
                  <a:srgbClr val="FFFF00"/>
                </a:solidFill>
              </a:rPr>
              <a:t>perdido</a:t>
            </a:r>
            <a:r>
              <a:rPr lang="es-ES" b="0" dirty="0" smtClean="0"/>
              <a:t>.</a:t>
            </a:r>
            <a:r>
              <a:rPr lang="es-ES" b="0" dirty="0"/>
              <a:t>  </a:t>
            </a:r>
            <a:r>
              <a:rPr lang="en-US" b="0" dirty="0" smtClean="0"/>
              <a:t>(</a:t>
            </a:r>
            <a:r>
              <a:rPr lang="en-US" b="0" dirty="0" smtClean="0"/>
              <a:t>Lucas 19:10)</a:t>
            </a:r>
            <a:endParaRPr lang="en-US" dirty="0"/>
          </a:p>
        </p:txBody>
      </p:sp>
      <p:sp>
        <p:nvSpPr>
          <p:cNvPr id="2181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08E0273-A9C7-47BF-9E85-07E2382D00ED}"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139</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rtl="0"/>
            <a:r>
              <a:rPr lang="en-US" altLang="en-US" sz="4000" dirty="0" smtClean="0"/>
              <a:t>¿</a:t>
            </a:r>
            <a:r>
              <a:rPr lang="en-US" altLang="en-US" sz="4000" dirty="0" err="1" smtClean="0"/>
              <a:t>Qué</a:t>
            </a:r>
            <a:r>
              <a:rPr lang="en-US" altLang="en-US" sz="4000" dirty="0" smtClean="0"/>
              <a:t> </a:t>
            </a:r>
            <a:r>
              <a:rPr lang="en-US" altLang="en-US" sz="4000" dirty="0" err="1" smtClean="0"/>
              <a:t>hace</a:t>
            </a:r>
            <a:r>
              <a:rPr lang="en-US" altLang="en-US" sz="4000" dirty="0" smtClean="0"/>
              <a:t> que </a:t>
            </a:r>
            <a:r>
              <a:rPr lang="en-US" altLang="en-US" sz="4000" dirty="0" err="1" smtClean="0"/>
              <a:t>una</a:t>
            </a:r>
            <a:r>
              <a:rPr lang="en-US" altLang="en-US" sz="4000" dirty="0" smtClean="0"/>
              <a:t> </a:t>
            </a:r>
            <a:r>
              <a:rPr lang="en-US" altLang="en-US" sz="4000" dirty="0" err="1" smtClean="0"/>
              <a:t>doctrina</a:t>
            </a:r>
            <a:r>
              <a:rPr lang="en-US" altLang="en-US" sz="4000" dirty="0" smtClean="0"/>
              <a:t> sea </a:t>
            </a:r>
            <a:r>
              <a:rPr lang="en-US" altLang="en-US" sz="4000" dirty="0" err="1" smtClean="0"/>
              <a:t>esencial</a:t>
            </a:r>
            <a:r>
              <a:rPr lang="en-US" altLang="en-US" sz="4000" dirty="0" smtClean="0"/>
              <a:t>?</a:t>
            </a:r>
          </a:p>
        </p:txBody>
      </p:sp>
      <p:sp>
        <p:nvSpPr>
          <p:cNvPr id="20483" name="Content Placeholder 2"/>
          <p:cNvSpPr>
            <a:spLocks noGrp="1"/>
          </p:cNvSpPr>
          <p:nvPr>
            <p:ph idx="1"/>
          </p:nvPr>
        </p:nvSpPr>
        <p:spPr>
          <a:xfrm>
            <a:off x="152400" y="1143000"/>
            <a:ext cx="8839200" cy="4876800"/>
          </a:xfrm>
        </p:spPr>
        <p:txBody>
          <a:bodyPr>
            <a:normAutofit fontScale="92500"/>
          </a:bodyPr>
          <a:lstStyle/>
          <a:p>
            <a:pPr marL="519113" indent="-519113" algn="l" rtl="0">
              <a:buFontTx/>
              <a:buAutoNum type="arabicPeriod"/>
            </a:pPr>
            <a:r>
              <a:rPr lang="en-US" altLang="en-US" dirty="0" err="1" smtClean="0"/>
              <a:t>Necesario</a:t>
            </a:r>
            <a:r>
              <a:rPr lang="en-US" altLang="en-US" dirty="0" smtClean="0"/>
              <a:t> para </a:t>
            </a:r>
            <a:r>
              <a:rPr lang="en-US" altLang="en-US" dirty="0" err="1" smtClean="0"/>
              <a:t>agradar</a:t>
            </a:r>
            <a:r>
              <a:rPr lang="en-US" altLang="en-US" dirty="0" smtClean="0"/>
              <a:t> a Dios</a:t>
            </a:r>
          </a:p>
          <a:p>
            <a:pPr marL="519113" indent="-519113" algn="l" rtl="0">
              <a:buFontTx/>
              <a:buAutoNum type="arabicPeriod"/>
            </a:pPr>
            <a:r>
              <a:rPr lang="en-US" altLang="en-US" dirty="0" err="1" smtClean="0"/>
              <a:t>Necesario</a:t>
            </a:r>
            <a:r>
              <a:rPr lang="en-US" altLang="en-US" dirty="0" smtClean="0"/>
              <a:t> para </a:t>
            </a:r>
            <a:r>
              <a:rPr lang="en-US" altLang="en-US" dirty="0" err="1" smtClean="0"/>
              <a:t>ser</a:t>
            </a:r>
            <a:r>
              <a:rPr lang="en-US" altLang="en-US" dirty="0" smtClean="0"/>
              <a:t> salvo</a:t>
            </a:r>
          </a:p>
          <a:p>
            <a:pPr marL="519113" indent="-519113" algn="l" rtl="0">
              <a:buFontTx/>
              <a:buAutoNum type="arabicPeriod"/>
            </a:pPr>
            <a:r>
              <a:rPr lang="en-US" altLang="en-US" dirty="0" smtClean="0"/>
              <a:t>Fundamental para </a:t>
            </a:r>
            <a:r>
              <a:rPr lang="en-US" altLang="en-US" dirty="0" err="1" smtClean="0"/>
              <a:t>todas</a:t>
            </a:r>
            <a:r>
              <a:rPr lang="en-US" altLang="en-US" dirty="0" smtClean="0"/>
              <a:t> las </a:t>
            </a:r>
            <a:r>
              <a:rPr lang="en-US" altLang="en-US" dirty="0" err="1" smtClean="0"/>
              <a:t>demás</a:t>
            </a:r>
            <a:r>
              <a:rPr lang="en-US" altLang="en-US" dirty="0" smtClean="0"/>
              <a:t> </a:t>
            </a:r>
            <a:r>
              <a:rPr lang="en-US" altLang="en-US" dirty="0" err="1" smtClean="0"/>
              <a:t>enseñanzas</a:t>
            </a:r>
            <a:r>
              <a:rPr lang="en-US" altLang="en-US" dirty="0" smtClean="0"/>
              <a:t>...</a:t>
            </a:r>
          </a:p>
          <a:p>
            <a:pPr marL="862013" lvl="1"/>
            <a:r>
              <a:rPr lang="en-US" altLang="en-US" dirty="0"/>
              <a:t>P. </a:t>
            </a:r>
            <a:r>
              <a:rPr lang="en-US" altLang="en-US" dirty="0" err="1"/>
              <a:t>ej</a:t>
            </a:r>
            <a:r>
              <a:rPr lang="en-US" altLang="en-US" dirty="0"/>
              <a:t>. </a:t>
            </a:r>
            <a:r>
              <a:rPr lang="en-US" altLang="en-US" dirty="0" err="1"/>
              <a:t>Pruebas</a:t>
            </a:r>
            <a:r>
              <a:rPr lang="en-US" altLang="en-US" dirty="0"/>
              <a:t> </a:t>
            </a:r>
            <a:r>
              <a:rPr lang="en-US" altLang="en-US" dirty="0" smtClean="0"/>
              <a:t>de la </a:t>
            </a:r>
            <a:r>
              <a:rPr lang="en-US" altLang="en-US" dirty="0" err="1" smtClean="0"/>
              <a:t>autoridad</a:t>
            </a:r>
            <a:r>
              <a:rPr lang="en-US" altLang="en-US" dirty="0" smtClean="0"/>
              <a:t> de </a:t>
            </a:r>
            <a:r>
              <a:rPr lang="en-US" altLang="en-US" dirty="0" err="1" smtClean="0"/>
              <a:t>Jesús</a:t>
            </a:r>
            <a:endParaRPr lang="en-US" altLang="en-US" dirty="0" smtClean="0"/>
          </a:p>
          <a:p>
            <a:pPr marL="862013" lvl="1"/>
            <a:r>
              <a:rPr lang="en-US" altLang="en-US" dirty="0"/>
              <a:t>P. </a:t>
            </a:r>
            <a:r>
              <a:rPr lang="en-US" altLang="en-US" dirty="0" err="1"/>
              <a:t>ej</a:t>
            </a:r>
            <a:r>
              <a:rPr lang="en-US" altLang="en-US" dirty="0"/>
              <a:t>. </a:t>
            </a:r>
            <a:r>
              <a:rPr lang="en-US" altLang="en-US" dirty="0" err="1"/>
              <a:t>Autoridad</a:t>
            </a:r>
            <a:r>
              <a:rPr lang="en-US" altLang="en-US" dirty="0"/>
              <a:t> </a:t>
            </a:r>
            <a:r>
              <a:rPr lang="en-US" altLang="en-US" dirty="0" smtClean="0"/>
              <a:t>de los </a:t>
            </a:r>
            <a:r>
              <a:rPr lang="en-US" altLang="en-US" dirty="0" err="1" smtClean="0"/>
              <a:t>apóstoles</a:t>
            </a:r>
            <a:r>
              <a:rPr lang="en-US" altLang="en-US" dirty="0" smtClean="0"/>
              <a:t> dada por </a:t>
            </a:r>
            <a:r>
              <a:rPr lang="en-US" altLang="en-US" dirty="0" err="1" smtClean="0"/>
              <a:t>Jesús</a:t>
            </a:r>
            <a:endParaRPr lang="en-US" altLang="en-US" dirty="0" smtClean="0"/>
          </a:p>
          <a:p>
            <a:pPr marL="862013" lvl="1" algn="l" rtl="0"/>
            <a:r>
              <a:rPr lang="en-US" altLang="en-US" dirty="0" smtClean="0"/>
              <a:t>P. </a:t>
            </a:r>
            <a:r>
              <a:rPr lang="en-US" altLang="en-US" dirty="0" err="1" smtClean="0"/>
              <a:t>ej</a:t>
            </a:r>
            <a:r>
              <a:rPr lang="en-US" altLang="en-US" dirty="0" smtClean="0"/>
              <a:t>. </a:t>
            </a:r>
            <a:r>
              <a:rPr lang="en-US" altLang="en-US" dirty="0" err="1" smtClean="0"/>
              <a:t>Preservación</a:t>
            </a:r>
            <a:r>
              <a:rPr lang="en-US" altLang="en-US" dirty="0" smtClean="0"/>
              <a:t> y </a:t>
            </a:r>
            <a:r>
              <a:rPr lang="en-US" altLang="en-US" dirty="0" err="1" smtClean="0"/>
              <a:t>autoridad</a:t>
            </a:r>
            <a:r>
              <a:rPr lang="en-US" altLang="en-US" dirty="0" smtClean="0"/>
              <a:t> de las </a:t>
            </a:r>
            <a:r>
              <a:rPr lang="en-US" altLang="en-US" dirty="0" err="1" smtClean="0"/>
              <a:t>Escrituras</a:t>
            </a:r>
            <a:r>
              <a:rPr lang="en-US" altLang="en-US" dirty="0" smtClean="0"/>
              <a:t>.</a:t>
            </a:r>
          </a:p>
          <a:p>
            <a:pPr marL="519113" indent="-519113" algn="l" rtl="0">
              <a:buFontTx/>
              <a:buAutoNum type="arabicPeriod"/>
            </a:pPr>
            <a:r>
              <a:rPr lang="en-US" altLang="en-US" dirty="0" smtClean="0"/>
              <a:t>El </a:t>
            </a:r>
            <a:r>
              <a:rPr lang="en-US" altLang="en-US" dirty="0" err="1" smtClean="0"/>
              <a:t>acuerdo</a:t>
            </a:r>
            <a:r>
              <a:rPr lang="en-US" altLang="en-US" dirty="0" smtClean="0"/>
              <a:t> </a:t>
            </a:r>
            <a:r>
              <a:rPr lang="en-US" altLang="en-US" dirty="0" err="1" smtClean="0"/>
              <a:t>es</a:t>
            </a:r>
            <a:r>
              <a:rPr lang="en-US" altLang="en-US" dirty="0" smtClean="0"/>
              <a:t> </a:t>
            </a:r>
            <a:r>
              <a:rPr lang="en-US" altLang="en-US" dirty="0" err="1" smtClean="0"/>
              <a:t>necesario</a:t>
            </a:r>
            <a:r>
              <a:rPr lang="en-US" altLang="en-US" dirty="0" smtClean="0"/>
              <a:t> para </a:t>
            </a:r>
            <a:r>
              <a:rPr lang="en-US" altLang="en-US" dirty="0" err="1" smtClean="0"/>
              <a:t>trabajar</a:t>
            </a:r>
            <a:r>
              <a:rPr lang="en-US" altLang="en-US" dirty="0" smtClean="0"/>
              <a:t> </a:t>
            </a:r>
            <a:r>
              <a:rPr lang="en-US" altLang="en-US" dirty="0" err="1" smtClean="0"/>
              <a:t>juntos</a:t>
            </a:r>
            <a:endParaRPr lang="en-US" altLang="en-US" dirty="0" smtClean="0"/>
          </a:p>
        </p:txBody>
      </p:sp>
      <p:sp>
        <p:nvSpPr>
          <p:cNvPr id="788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320842E1-1F81-4DDC-B118-897A01E03EF3}"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14</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pPr rtl="0"/>
            <a:r>
              <a:rPr lang="en-US" altLang="en-US" dirty="0" smtClean="0"/>
              <a:t>B.5.d. El </a:t>
            </a:r>
            <a:r>
              <a:rPr lang="en-US" altLang="en-US" dirty="0" err="1" smtClean="0"/>
              <a:t>propósito</a:t>
            </a:r>
            <a:r>
              <a:rPr lang="en-US" altLang="en-US" dirty="0" smtClean="0"/>
              <a:t> de </a:t>
            </a:r>
            <a:r>
              <a:rPr lang="en-US" altLang="en-US" dirty="0" err="1" smtClean="0"/>
              <a:t>Jesús</a:t>
            </a:r>
            <a:r>
              <a:rPr lang="en-US" altLang="en-US" dirty="0" smtClean="0"/>
              <a:t> al </a:t>
            </a:r>
            <a:r>
              <a:rPr lang="en-US" altLang="en-US" dirty="0" err="1" smtClean="0"/>
              <a:t>venir</a:t>
            </a:r>
            <a:endParaRPr lang="en-US" altLang="en-US" dirty="0" smtClean="0"/>
          </a:p>
        </p:txBody>
      </p:sp>
      <p:sp>
        <p:nvSpPr>
          <p:cNvPr id="219139" name="Content Placeholder 2"/>
          <p:cNvSpPr>
            <a:spLocks noGrp="1"/>
          </p:cNvSpPr>
          <p:nvPr>
            <p:ph idx="1"/>
          </p:nvPr>
        </p:nvSpPr>
        <p:spPr>
          <a:xfrm>
            <a:off x="152400" y="869950"/>
            <a:ext cx="8839200" cy="4616450"/>
          </a:xfrm>
        </p:spPr>
        <p:txBody>
          <a:bodyPr>
            <a:normAutofit lnSpcReduction="10000"/>
          </a:bodyPr>
          <a:lstStyle/>
          <a:p>
            <a:pPr marL="0" indent="0">
              <a:buNone/>
            </a:pPr>
            <a:r>
              <a:rPr lang="en-US" altLang="en-US" b="0" dirty="0" smtClean="0"/>
              <a:t>…</a:t>
            </a:r>
            <a:r>
              <a:rPr lang="es-ES" altLang="en-US" b="0" dirty="0"/>
              <a:t>por cuanto </a:t>
            </a:r>
            <a:r>
              <a:rPr lang="es-ES" altLang="en-US" dirty="0">
                <a:solidFill>
                  <a:srgbClr val="FFFF00"/>
                </a:solidFill>
              </a:rPr>
              <a:t>todos pecaron </a:t>
            </a:r>
            <a:r>
              <a:rPr lang="es-ES" altLang="en-US" b="0" dirty="0"/>
              <a:t>y no alcanzan la gloria de Dios. </a:t>
            </a:r>
            <a:r>
              <a:rPr lang="es-ES" altLang="en-US" b="0" dirty="0" smtClean="0"/>
              <a:t>24</a:t>
            </a:r>
            <a:r>
              <a:rPr lang="es-ES" altLang="en-US" b="0" dirty="0"/>
              <a:t>  Todos son justificados </a:t>
            </a:r>
            <a:r>
              <a:rPr lang="es-ES" altLang="en-US" u="sng" dirty="0">
                <a:solidFill>
                  <a:srgbClr val="FFFF00"/>
                </a:solidFill>
              </a:rPr>
              <a:t>gratuitamente</a:t>
            </a:r>
            <a:r>
              <a:rPr lang="es-ES" altLang="en-US" b="0" dirty="0"/>
              <a:t> por Su gracia por medio de la redención que es en Cristo Jesús, </a:t>
            </a:r>
            <a:r>
              <a:rPr lang="es-ES" altLang="en-US" b="0" dirty="0" smtClean="0"/>
              <a:t>25</a:t>
            </a:r>
            <a:r>
              <a:rPr lang="es-ES" altLang="en-US" b="0" dirty="0"/>
              <a:t>  a quien Dios exhibió públicamente como propiciación por Su sangre a través de la fe, como demostración de Su justicia, porque en Su tolerancia, Dios pasó por alto los pecados cometidos </a:t>
            </a:r>
            <a:r>
              <a:rPr lang="es-ES" altLang="en-US" b="0" dirty="0" smtClean="0"/>
              <a:t>anteriormente</a:t>
            </a:r>
            <a:r>
              <a:rPr lang="es-ES" altLang="en-US" b="0" dirty="0"/>
              <a:t>  </a:t>
            </a:r>
            <a:r>
              <a:rPr lang="en-US" altLang="en-US" b="0" dirty="0" smtClean="0"/>
              <a:t>(</a:t>
            </a:r>
            <a:r>
              <a:rPr lang="en-US" altLang="en-US" b="0" dirty="0" smtClean="0"/>
              <a:t>Rom 3:23-25)</a:t>
            </a:r>
            <a:endParaRPr lang="en-US" altLang="en-US" dirty="0" smtClean="0"/>
          </a:p>
        </p:txBody>
      </p:sp>
      <p:sp>
        <p:nvSpPr>
          <p:cNvPr id="2191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EC0D988-19C2-42AC-A1DD-0387F56B099C}"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140</a:t>
            </a:fld>
            <a:endParaRPr lang="en-US" altLang="en-US" sz="1400" b="0" smtClean="0">
              <a:latin typeface="Times New Roman" panose="02020603050405020304" pitchFamily="18" charset="0"/>
              <a:cs typeface="Arial" panose="020B0604020202020204" pitchFamily="34" charset="0"/>
            </a:endParaRPr>
          </a:p>
        </p:txBody>
      </p:sp>
      <p:sp>
        <p:nvSpPr>
          <p:cNvPr id="219141" name="TextBox 5"/>
          <p:cNvSpPr txBox="1">
            <a:spLocks noChangeArrowheads="1"/>
          </p:cNvSpPr>
          <p:nvPr/>
        </p:nvSpPr>
        <p:spPr bwMode="auto">
          <a:xfrm>
            <a:off x="381000" y="548640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None/>
            </a:pPr>
            <a:r>
              <a:rPr lang="en-US" altLang="en-US" sz="1800" b="0" baseline="30000" dirty="0" smtClean="0">
                <a:latin typeface="Arial" panose="020B0604020202020204" pitchFamily="34" charset="0"/>
                <a:cs typeface="Arial" panose="020B0604020202020204" pitchFamily="34" charset="0"/>
              </a:rPr>
              <a:t>1</a:t>
            </a:r>
            <a:r>
              <a:rPr lang="en-US" altLang="en-US" sz="1800" b="0" dirty="0" smtClean="0">
                <a:latin typeface="Arial" panose="020B0604020202020204" pitchFamily="34" charset="0"/>
                <a:cs typeface="Arial" panose="020B0604020202020204" pitchFamily="34" charset="0"/>
              </a:rPr>
              <a:t>…</a:t>
            </a:r>
            <a:r>
              <a:rPr lang="en-US" altLang="en-US" sz="1800" b="0" dirty="0">
                <a:latin typeface="Arial" panose="020B0604020202020204" pitchFamily="34" charset="0"/>
                <a:cs typeface="Arial" panose="020B0604020202020204" pitchFamily="34" charset="0"/>
              </a:rPr>
              <a:t>'</a:t>
            </a:r>
            <a:r>
              <a:rPr lang="en-US" altLang="en-US" sz="1800" b="0" dirty="0" err="1" smtClean="0">
                <a:latin typeface="Arial" panose="020B0604020202020204" pitchFamily="34" charset="0"/>
                <a:cs typeface="Arial" panose="020B0604020202020204" pitchFamily="34" charset="0"/>
              </a:rPr>
              <a:t>recomprar</a:t>
            </a:r>
            <a:r>
              <a:rPr lang="en-US" altLang="en-US" sz="1800" b="0" dirty="0">
                <a:latin typeface="Arial" panose="020B0604020202020204" pitchFamily="34" charset="0"/>
                <a:cs typeface="Arial" panose="020B0604020202020204" pitchFamily="34" charset="0"/>
              </a:rPr>
              <a:t>' </a:t>
            </a:r>
            <a:r>
              <a:rPr lang="en-US" altLang="en-US" sz="1800" b="0" dirty="0">
                <a:latin typeface="Arial" panose="020B0604020202020204" pitchFamily="34" charset="0"/>
                <a:cs typeface="Arial" panose="020B0604020202020204" pitchFamily="34" charset="0"/>
              </a:rPr>
              <a:t>o </a:t>
            </a:r>
            <a:r>
              <a:rPr lang="en-US" altLang="en-US" sz="1800" b="0" dirty="0" smtClean="0">
                <a:latin typeface="Arial" panose="020B0604020202020204" pitchFamily="34" charset="0"/>
                <a:cs typeface="Arial" panose="020B0604020202020204" pitchFamily="34" charset="0"/>
              </a:rPr>
              <a:t>‘</a:t>
            </a:r>
            <a:r>
              <a:rPr lang="en-US" altLang="en-US" sz="1800" b="0" dirty="0" err="1" smtClean="0">
                <a:latin typeface="Arial" panose="020B0604020202020204" pitchFamily="34" charset="0"/>
                <a:cs typeface="Arial" panose="020B0604020202020204" pitchFamily="34" charset="0"/>
              </a:rPr>
              <a:t>volver</a:t>
            </a:r>
            <a:r>
              <a:rPr lang="en-US" altLang="en-US" sz="1800" b="0" dirty="0" smtClean="0">
                <a:latin typeface="Arial" panose="020B0604020202020204" pitchFamily="34" charset="0"/>
                <a:cs typeface="Arial" panose="020B0604020202020204" pitchFamily="34" charset="0"/>
              </a:rPr>
              <a:t> a </a:t>
            </a:r>
            <a:r>
              <a:rPr lang="en-US" altLang="en-US" sz="1800" b="0" dirty="0" err="1" smtClean="0">
                <a:latin typeface="Arial" panose="020B0604020202020204" pitchFamily="34" charset="0"/>
                <a:cs typeface="Arial" panose="020B0604020202020204" pitchFamily="34" charset="0"/>
              </a:rPr>
              <a:t>comprar</a:t>
            </a:r>
            <a:r>
              <a:rPr lang="en-US" altLang="en-US" sz="1800" b="0" dirty="0" smtClean="0">
                <a:latin typeface="Arial" panose="020B0604020202020204" pitchFamily="34" charset="0"/>
                <a:cs typeface="Arial" panose="020B0604020202020204" pitchFamily="34" charset="0"/>
              </a:rPr>
              <a:t>'. </a:t>
            </a:r>
            <a:r>
              <a:rPr lang="en-US" altLang="en-US" sz="1800" b="0" dirty="0">
                <a:latin typeface="Arial" panose="020B0604020202020204" pitchFamily="34" charset="0"/>
                <a:cs typeface="Arial" panose="020B0604020202020204" pitchFamily="34" charset="0"/>
              </a:rPr>
              <a:t>En </a:t>
            </a:r>
            <a:r>
              <a:rPr lang="en-US" altLang="en-US" sz="1800" b="0" dirty="0" err="1">
                <a:latin typeface="Arial" panose="020B0604020202020204" pitchFamily="34" charset="0"/>
                <a:cs typeface="Arial" panose="020B0604020202020204" pitchFamily="34" charset="0"/>
              </a:rPr>
              <a:t>relación</a:t>
            </a:r>
            <a:r>
              <a:rPr lang="en-US" altLang="en-US" sz="1800" b="0" dirty="0">
                <a:latin typeface="Arial" panose="020B0604020202020204" pitchFamily="34" charset="0"/>
                <a:cs typeface="Arial" panose="020B0604020202020204" pitchFamily="34" charset="0"/>
              </a:rPr>
              <a:t> con la </a:t>
            </a:r>
            <a:r>
              <a:rPr lang="en-US" altLang="en-US" sz="1800" b="0" dirty="0" err="1">
                <a:latin typeface="Arial" panose="020B0604020202020204" pitchFamily="34" charset="0"/>
                <a:cs typeface="Arial" panose="020B0604020202020204" pitchFamily="34" charset="0"/>
              </a:rPr>
              <a:t>salvación</a:t>
            </a:r>
            <a:r>
              <a:rPr lang="en-US" altLang="en-US" sz="1800" b="0" dirty="0">
                <a:latin typeface="Arial" panose="020B0604020202020204" pitchFamily="34" charset="0"/>
                <a:cs typeface="Arial" panose="020B0604020202020204" pitchFamily="34" charset="0"/>
              </a:rPr>
              <a:t>, un </a:t>
            </a:r>
            <a:r>
              <a:rPr lang="en-US" altLang="en-US" sz="1800" b="0" dirty="0" err="1">
                <a:latin typeface="Arial" panose="020B0604020202020204" pitchFamily="34" charset="0"/>
                <a:cs typeface="Arial" panose="020B0604020202020204" pitchFamily="34" charset="0"/>
              </a:rPr>
              <a:t>acto</a:t>
            </a:r>
            <a:r>
              <a:rPr lang="en-US" altLang="en-US" sz="1800" b="0" dirty="0">
                <a:latin typeface="Arial" panose="020B0604020202020204" pitchFamily="34" charset="0"/>
                <a:cs typeface="Arial" panose="020B0604020202020204" pitchFamily="34" charset="0"/>
              </a:rPr>
              <a:t> de </a:t>
            </a:r>
            <a:r>
              <a:rPr lang="en-US" altLang="en-US" sz="1800" b="0" dirty="0" err="1">
                <a:latin typeface="Arial" panose="020B0604020202020204" pitchFamily="34" charset="0"/>
                <a:cs typeface="Arial" panose="020B0604020202020204" pitchFamily="34" charset="0"/>
              </a:rPr>
              <a:t>expiación</a:t>
            </a:r>
            <a:r>
              <a:rPr lang="en-US" altLang="en-US" sz="1800" b="0" dirty="0">
                <a:latin typeface="Arial" panose="020B0604020202020204" pitchFamily="34" charset="0"/>
                <a:cs typeface="Arial" panose="020B0604020202020204" pitchFamily="34" charset="0"/>
              </a:rPr>
              <a:t> por </a:t>
            </a:r>
            <a:r>
              <a:rPr lang="en-US" altLang="en-US" sz="1800" b="0" dirty="0" err="1">
                <a:latin typeface="Arial" panose="020B0604020202020204" pitchFamily="34" charset="0"/>
                <a:cs typeface="Arial" panose="020B0604020202020204" pitchFamily="34" charset="0"/>
              </a:rPr>
              <a:t>una</a:t>
            </a:r>
            <a:r>
              <a:rPr lang="en-US" altLang="en-US" sz="1800" b="0" dirty="0">
                <a:latin typeface="Arial" panose="020B0604020202020204" pitchFamily="34" charset="0"/>
                <a:cs typeface="Arial" panose="020B0604020202020204" pitchFamily="34" charset="0"/>
              </a:rPr>
              <a:t> </a:t>
            </a:r>
            <a:r>
              <a:rPr lang="en-US" altLang="en-US" sz="1800" b="0" dirty="0" err="1">
                <a:latin typeface="Arial" panose="020B0604020202020204" pitchFamily="34" charset="0"/>
                <a:cs typeface="Arial" panose="020B0604020202020204" pitchFamily="34" charset="0"/>
              </a:rPr>
              <a:t>falta</a:t>
            </a:r>
            <a:r>
              <a:rPr lang="en-US" altLang="en-US" sz="1800" b="0" dirty="0">
                <a:latin typeface="Arial" panose="020B0604020202020204" pitchFamily="34" charset="0"/>
                <a:cs typeface="Arial" panose="020B0604020202020204" pitchFamily="34" charset="0"/>
              </a:rPr>
              <a:t> o error</a:t>
            </a:r>
          </a:p>
          <a:p>
            <a:pPr algn="l" rtl="0">
              <a:spcBef>
                <a:spcPct val="0"/>
              </a:spcBef>
              <a:buFontTx/>
              <a:buNone/>
            </a:pPr>
            <a:r>
              <a:rPr lang="en-US" altLang="en-US" sz="1800" baseline="30000" dirty="0">
                <a:latin typeface="Arial" panose="020B0604020202020204" pitchFamily="34" charset="0"/>
                <a:cs typeface="Arial" panose="020B0604020202020204" pitchFamily="34" charset="0"/>
              </a:rPr>
              <a:t>2</a:t>
            </a:r>
            <a:r>
              <a:rPr lang="en-US" altLang="en-US" sz="1800" b="0" dirty="0">
                <a:latin typeface="Arial" panose="020B0604020202020204" pitchFamily="34" charset="0"/>
                <a:cs typeface="Arial" panose="020B0604020202020204" pitchFamily="34" charset="0"/>
              </a:rPr>
              <a:t>…el </a:t>
            </a:r>
            <a:r>
              <a:rPr lang="en-US" altLang="en-US" sz="1800" b="0" dirty="0" err="1">
                <a:latin typeface="Arial" panose="020B0604020202020204" pitchFamily="34" charset="0"/>
                <a:cs typeface="Arial" panose="020B0604020202020204" pitchFamily="34" charset="0"/>
              </a:rPr>
              <a:t>apartamiento</a:t>
            </a:r>
            <a:r>
              <a:rPr lang="en-US" altLang="en-US" sz="1800" b="0" dirty="0">
                <a:latin typeface="Arial" panose="020B0604020202020204" pitchFamily="34" charset="0"/>
                <a:cs typeface="Arial" panose="020B0604020202020204" pitchFamily="34" charset="0"/>
              </a:rPr>
              <a:t> de la </a:t>
            </a:r>
            <a:r>
              <a:rPr lang="en-US" altLang="en-US" sz="1800" b="0" dirty="0" err="1">
                <a:latin typeface="Arial" panose="020B0604020202020204" pitchFamily="34" charset="0"/>
                <a:cs typeface="Arial" panose="020B0604020202020204" pitchFamily="34" charset="0"/>
              </a:rPr>
              <a:t>ira</a:t>
            </a:r>
            <a:r>
              <a:rPr lang="en-US" altLang="en-US" sz="1800" b="0" dirty="0">
                <a:latin typeface="Arial" panose="020B0604020202020204" pitchFamily="34" charset="0"/>
                <a:cs typeface="Arial" panose="020B0604020202020204" pitchFamily="34" charset="0"/>
              </a:rPr>
              <a:t> por </a:t>
            </a:r>
            <a:r>
              <a:rPr lang="en-US" altLang="en-US" sz="1800" b="0" dirty="0" err="1">
                <a:latin typeface="Arial" panose="020B0604020202020204" pitchFamily="34" charset="0"/>
                <a:cs typeface="Arial" panose="020B0604020202020204" pitchFamily="34" charset="0"/>
              </a:rPr>
              <a:t>medio</a:t>
            </a:r>
            <a:r>
              <a:rPr lang="en-US" altLang="en-US" sz="1800" b="0" dirty="0">
                <a:latin typeface="Arial" panose="020B0604020202020204" pitchFamily="34" charset="0"/>
                <a:cs typeface="Arial" panose="020B0604020202020204" pitchFamily="34" charset="0"/>
              </a:rPr>
              <a:t> de </a:t>
            </a:r>
            <a:r>
              <a:rPr lang="en-US" altLang="en-US" sz="1800" b="0" dirty="0" err="1">
                <a:latin typeface="Arial" panose="020B0604020202020204" pitchFamily="34" charset="0"/>
                <a:cs typeface="Arial" panose="020B0604020202020204" pitchFamily="34" charset="0"/>
              </a:rPr>
              <a:t>una</a:t>
            </a:r>
            <a:r>
              <a:rPr lang="en-US" altLang="en-US" sz="1800" b="0" dirty="0">
                <a:latin typeface="Arial" panose="020B0604020202020204" pitchFamily="34" charset="0"/>
                <a:cs typeface="Arial" panose="020B0604020202020204" pitchFamily="34" charset="0"/>
              </a:rPr>
              <a:t> </a:t>
            </a:r>
            <a:r>
              <a:rPr lang="en-US" altLang="en-US" sz="1800" b="0" dirty="0" err="1">
                <a:latin typeface="Arial" panose="020B0604020202020204" pitchFamily="34" charset="0"/>
                <a:cs typeface="Arial" panose="020B0604020202020204" pitchFamily="34" charset="0"/>
              </a:rPr>
              <a:t>ofrenda</a:t>
            </a:r>
            <a:r>
              <a:rPr lang="en-US" altLang="en-US" sz="1800" b="0" dirty="0">
                <a:latin typeface="Arial" panose="020B0604020202020204" pitchFamily="34" charset="0"/>
                <a:cs typeface="Arial" panose="020B0604020202020204" pitchFamily="34" charset="0"/>
              </a:rPr>
              <a:t>. En </a:t>
            </a:r>
            <a:r>
              <a:rPr lang="en-US" altLang="en-US" sz="1800" b="0" dirty="0" err="1">
                <a:latin typeface="Arial" panose="020B0604020202020204" pitchFamily="34" charset="0"/>
                <a:cs typeface="Arial" panose="020B0604020202020204" pitchFamily="34" charset="0"/>
              </a:rPr>
              <a:t>relación</a:t>
            </a:r>
            <a:r>
              <a:rPr lang="en-US" altLang="en-US" sz="1800" b="0" dirty="0">
                <a:latin typeface="Arial" panose="020B0604020202020204" pitchFamily="34" charset="0"/>
                <a:cs typeface="Arial" panose="020B0604020202020204" pitchFamily="34" charset="0"/>
              </a:rPr>
              <a:t> con [la </a:t>
            </a:r>
            <a:r>
              <a:rPr lang="en-US" altLang="en-US" sz="1800" b="0" dirty="0" err="1">
                <a:latin typeface="Arial" panose="020B0604020202020204" pitchFamily="34" charset="0"/>
                <a:cs typeface="Arial" panose="020B0604020202020204" pitchFamily="34" charset="0"/>
              </a:rPr>
              <a:t>salvación</a:t>
            </a:r>
            <a:r>
              <a:rPr lang="en-US" altLang="en-US" sz="1800" b="0" dirty="0">
                <a:latin typeface="Arial" panose="020B0604020202020204" pitchFamily="34" charset="0"/>
                <a:cs typeface="Arial" panose="020B0604020202020204" pitchFamily="34" charset="0"/>
              </a:rPr>
              <a:t>], </a:t>
            </a:r>
            <a:r>
              <a:rPr lang="en-US" altLang="en-US" sz="1800" b="0" dirty="0" err="1">
                <a:latin typeface="Arial" panose="020B0604020202020204" pitchFamily="34" charset="0"/>
                <a:cs typeface="Arial" panose="020B0604020202020204" pitchFamily="34" charset="0"/>
              </a:rPr>
              <a:t>aplacar</a:t>
            </a:r>
            <a:r>
              <a:rPr lang="en-US" altLang="en-US" sz="1800" b="0" dirty="0">
                <a:latin typeface="Arial" panose="020B0604020202020204" pitchFamily="34" charset="0"/>
                <a:cs typeface="Arial" panose="020B0604020202020204" pitchFamily="34" charset="0"/>
              </a:rPr>
              <a:t> o </a:t>
            </a:r>
            <a:r>
              <a:rPr lang="en-US" altLang="en-US" sz="1800" b="0" dirty="0" err="1">
                <a:latin typeface="Arial" panose="020B0604020202020204" pitchFamily="34" charset="0"/>
                <a:cs typeface="Arial" panose="020B0604020202020204" pitchFamily="34" charset="0"/>
              </a:rPr>
              <a:t>satisfacer</a:t>
            </a:r>
            <a:r>
              <a:rPr lang="en-US" altLang="en-US" sz="1800" b="0" dirty="0">
                <a:latin typeface="Arial" panose="020B0604020202020204" pitchFamily="34" charset="0"/>
                <a:cs typeface="Arial" panose="020B0604020202020204" pitchFamily="34" charset="0"/>
              </a:rPr>
              <a:t> la </a:t>
            </a:r>
            <a:r>
              <a:rPr lang="en-US" altLang="en-US" sz="1800" b="0" dirty="0" err="1">
                <a:latin typeface="Arial" panose="020B0604020202020204" pitchFamily="34" charset="0"/>
                <a:cs typeface="Arial" panose="020B0604020202020204" pitchFamily="34" charset="0"/>
              </a:rPr>
              <a:t>ira</a:t>
            </a:r>
            <a:r>
              <a:rPr lang="en-US" altLang="en-US" sz="1800" b="0" dirty="0">
                <a:latin typeface="Arial" panose="020B0604020202020204" pitchFamily="34" charset="0"/>
                <a:cs typeface="Arial" panose="020B0604020202020204" pitchFamily="34" charset="0"/>
              </a:rPr>
              <a:t> de Dios </a:t>
            </a:r>
            <a:r>
              <a:rPr lang="en-US" altLang="en-US" sz="1800" b="0" dirty="0" err="1">
                <a:latin typeface="Arial" panose="020B0604020202020204" pitchFamily="34" charset="0"/>
                <a:cs typeface="Arial" panose="020B0604020202020204" pitchFamily="34" charset="0"/>
              </a:rPr>
              <a:t>mediante</a:t>
            </a:r>
            <a:r>
              <a:rPr lang="en-US" altLang="en-US" sz="1800" b="0" dirty="0">
                <a:latin typeface="Arial" panose="020B0604020202020204" pitchFamily="34" charset="0"/>
                <a:cs typeface="Arial" panose="020B0604020202020204" pitchFamily="34" charset="0"/>
              </a:rPr>
              <a:t> la </a:t>
            </a:r>
            <a:r>
              <a:rPr lang="en-US" altLang="en-US" sz="1800" b="0" dirty="0" err="1">
                <a:latin typeface="Arial" panose="020B0604020202020204" pitchFamily="34" charset="0"/>
                <a:cs typeface="Arial" panose="020B0604020202020204" pitchFamily="34" charset="0"/>
              </a:rPr>
              <a:t>expiación</a:t>
            </a:r>
            <a:endParaRPr lang="en-US" alt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pPr rtl="0"/>
            <a:r>
              <a:rPr lang="en-US" altLang="en-US" dirty="0" smtClean="0"/>
              <a:t>B.5.e. El </a:t>
            </a:r>
            <a:r>
              <a:rPr lang="en-US" altLang="en-US" dirty="0" err="1" smtClean="0"/>
              <a:t>propósito</a:t>
            </a:r>
            <a:r>
              <a:rPr lang="en-US" altLang="en-US" dirty="0" smtClean="0"/>
              <a:t> de </a:t>
            </a:r>
            <a:r>
              <a:rPr lang="en-US" altLang="en-US" dirty="0" err="1" smtClean="0"/>
              <a:t>Jesús</a:t>
            </a:r>
            <a:r>
              <a:rPr lang="en-US" altLang="en-US" dirty="0" smtClean="0"/>
              <a:t> al </a:t>
            </a:r>
            <a:r>
              <a:rPr lang="en-US" altLang="en-US" dirty="0" err="1" smtClean="0"/>
              <a:t>venir</a:t>
            </a:r>
            <a:endParaRPr lang="en-US" altLang="en-US" dirty="0" smtClean="0"/>
          </a:p>
        </p:txBody>
      </p:sp>
      <p:sp>
        <p:nvSpPr>
          <p:cNvPr id="220163" name="Content Placeholder 2"/>
          <p:cNvSpPr>
            <a:spLocks noGrp="1"/>
          </p:cNvSpPr>
          <p:nvPr>
            <p:ph idx="1"/>
          </p:nvPr>
        </p:nvSpPr>
        <p:spPr>
          <a:xfrm>
            <a:off x="228600" y="762000"/>
            <a:ext cx="8726488" cy="5943600"/>
          </a:xfrm>
        </p:spPr>
        <p:txBody>
          <a:bodyPr>
            <a:normAutofit fontScale="92500"/>
          </a:bodyPr>
          <a:lstStyle/>
          <a:p>
            <a:pPr marL="0" indent="0">
              <a:buNone/>
            </a:pPr>
            <a:r>
              <a:rPr lang="es-ES" altLang="en-US" b="0" dirty="0"/>
              <a:t>Pero vemos a Aquel que fue hecho un poco inferior a los ángeles, es decir, a Jesús, coronado de gloria y honor a causa del padecimiento de la muerte, para que por la gracia de Dios </a:t>
            </a:r>
            <a:r>
              <a:rPr lang="es-ES" altLang="en-US" dirty="0">
                <a:solidFill>
                  <a:srgbClr val="FFFF00"/>
                </a:solidFill>
              </a:rPr>
              <a:t>probara la muerte por todos</a:t>
            </a:r>
            <a:r>
              <a:rPr lang="es-ES" altLang="en-US" b="0" dirty="0"/>
              <a:t>. </a:t>
            </a:r>
          </a:p>
          <a:p>
            <a:pPr marL="0" indent="0">
              <a:buNone/>
            </a:pPr>
            <a:r>
              <a:rPr lang="es-ES" altLang="en-US" b="0" dirty="0" smtClean="0"/>
              <a:t>10</a:t>
            </a:r>
            <a:r>
              <a:rPr lang="es-ES" altLang="en-US" b="0" dirty="0"/>
              <a:t>  Porque convenía que Aquel para quien son todas las cosas y por quien son todas las cosas, llevando muchos hijos a la gloria, hiciera perfecto por medio de los padecimientos al autor de la </a:t>
            </a:r>
            <a:r>
              <a:rPr lang="es-ES" altLang="en-US" dirty="0">
                <a:solidFill>
                  <a:srgbClr val="FFFF00"/>
                </a:solidFill>
              </a:rPr>
              <a:t>salvación</a:t>
            </a:r>
            <a:r>
              <a:rPr lang="es-ES" altLang="en-US" b="0" dirty="0"/>
              <a:t> de ellos. </a:t>
            </a:r>
            <a:r>
              <a:rPr lang="en-US" altLang="en-US" b="0" dirty="0" smtClean="0"/>
              <a:t/>
            </a:r>
            <a:br>
              <a:rPr lang="en-US" altLang="en-US" b="0" dirty="0" smtClean="0"/>
            </a:br>
            <a:r>
              <a:rPr lang="en-US" altLang="en-US" b="0" dirty="0" smtClean="0"/>
              <a:t>(</a:t>
            </a:r>
            <a:r>
              <a:rPr lang="en-US" altLang="en-US" b="0" dirty="0" err="1" smtClean="0"/>
              <a:t>Heb</a:t>
            </a:r>
            <a:r>
              <a:rPr lang="en-US" altLang="en-US" b="0" dirty="0" smtClean="0"/>
              <a:t> </a:t>
            </a:r>
            <a:r>
              <a:rPr lang="en-US" altLang="en-US" b="0" dirty="0" smtClean="0"/>
              <a:t>2:9-10)</a:t>
            </a:r>
          </a:p>
          <a:p>
            <a:pPr marL="0" indent="0" algn="l" rtl="0">
              <a:buFontTx/>
              <a:buNone/>
            </a:pPr>
            <a:endParaRPr lang="en-US" altLang="en-US" dirty="0" smtClean="0"/>
          </a:p>
        </p:txBody>
      </p:sp>
      <p:sp>
        <p:nvSpPr>
          <p:cNvPr id="2201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0FEB100-2F3D-4C9D-9CB5-BE0BD0CF0A52}"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141</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lstStyle/>
          <a:p>
            <a:pPr rtl="0"/>
            <a:r>
              <a:rPr lang="en-US" altLang="en-US" sz="3600" dirty="0" smtClean="0"/>
              <a:t>B.6.a – </a:t>
            </a:r>
            <a:r>
              <a:rPr lang="en-US" altLang="en-US" sz="3600" dirty="0" smtClean="0"/>
              <a:t>¿</a:t>
            </a:r>
            <a:r>
              <a:rPr lang="en-US" altLang="en-US" sz="3600" dirty="0" err="1" smtClean="0"/>
              <a:t>Puede</a:t>
            </a:r>
            <a:r>
              <a:rPr lang="en-US" altLang="en-US" sz="3600" dirty="0" smtClean="0"/>
              <a:t> el hombre </a:t>
            </a:r>
            <a:r>
              <a:rPr lang="en-US" altLang="en-US" sz="3600" dirty="0" err="1" smtClean="0"/>
              <a:t>ganarse</a:t>
            </a:r>
            <a:r>
              <a:rPr lang="en-US" altLang="en-US" sz="3600" dirty="0" smtClean="0"/>
              <a:t> </a:t>
            </a:r>
            <a:r>
              <a:rPr lang="en-US" altLang="en-US" sz="3600" dirty="0" smtClean="0"/>
              <a:t>la </a:t>
            </a:r>
            <a:r>
              <a:rPr lang="en-US" altLang="en-US" sz="3600" dirty="0" err="1" smtClean="0"/>
              <a:t>salvación</a:t>
            </a:r>
            <a:r>
              <a:rPr lang="en-US" altLang="en-US" sz="3600" dirty="0" smtClean="0"/>
              <a:t>?</a:t>
            </a:r>
          </a:p>
        </p:txBody>
      </p:sp>
      <p:sp>
        <p:nvSpPr>
          <p:cNvPr id="221187" name="Content Placeholder 2"/>
          <p:cNvSpPr>
            <a:spLocks noGrp="1"/>
          </p:cNvSpPr>
          <p:nvPr>
            <p:ph idx="1"/>
          </p:nvPr>
        </p:nvSpPr>
        <p:spPr/>
        <p:txBody>
          <a:bodyPr/>
          <a:lstStyle/>
          <a:p>
            <a:pPr marL="0" indent="0">
              <a:buNone/>
            </a:pPr>
            <a:r>
              <a:rPr lang="es-ES" altLang="en-US" b="0" dirty="0"/>
              <a:t>Ahora bien, sabemos que cuanto dice la ley, lo dice a los que están bajo la ley, para que toda boca se calle y </a:t>
            </a:r>
            <a:r>
              <a:rPr lang="es-ES" altLang="en-US" dirty="0">
                <a:solidFill>
                  <a:srgbClr val="FFFF00"/>
                </a:solidFill>
              </a:rPr>
              <a:t>todo el mundo sea hecho responsable </a:t>
            </a:r>
            <a:r>
              <a:rPr lang="es-ES" altLang="en-US" b="0" dirty="0"/>
              <a:t>ante Dios. </a:t>
            </a:r>
            <a:r>
              <a:rPr lang="es-ES" altLang="en-US" b="0" dirty="0" smtClean="0"/>
              <a:t>20</a:t>
            </a:r>
            <a:r>
              <a:rPr lang="es-ES" altLang="en-US" b="0" dirty="0"/>
              <a:t>  Porque por las obras de la ley </a:t>
            </a:r>
            <a:r>
              <a:rPr lang="es-ES" altLang="en-US" dirty="0">
                <a:solidFill>
                  <a:srgbClr val="FFFF00"/>
                </a:solidFill>
              </a:rPr>
              <a:t>ningún ser humano será </a:t>
            </a:r>
            <a:r>
              <a:rPr lang="es-ES" altLang="en-US" dirty="0" smtClean="0">
                <a:solidFill>
                  <a:srgbClr val="66FFFF"/>
                </a:solidFill>
              </a:rPr>
              <a:t>justificado</a:t>
            </a:r>
            <a:r>
              <a:rPr lang="en-US" altLang="en-US" baseline="30000" dirty="0">
                <a:solidFill>
                  <a:srgbClr val="66FFFF"/>
                </a:solidFill>
                <a:latin typeface="Arial" panose="020B0604020202020204" pitchFamily="34" charset="0"/>
                <a:cs typeface="Arial" panose="020B0604020202020204" pitchFamily="34" charset="0"/>
              </a:rPr>
              <a:t>1</a:t>
            </a:r>
            <a:r>
              <a:rPr lang="es-ES" altLang="en-US" dirty="0" smtClean="0">
                <a:solidFill>
                  <a:srgbClr val="66FFFF"/>
                </a:solidFill>
              </a:rPr>
              <a:t> </a:t>
            </a:r>
            <a:r>
              <a:rPr lang="es-ES" altLang="en-US" dirty="0">
                <a:solidFill>
                  <a:srgbClr val="FFFF00"/>
                </a:solidFill>
              </a:rPr>
              <a:t>delante de Él</a:t>
            </a:r>
            <a:r>
              <a:rPr lang="es-ES" altLang="en-US" b="0" dirty="0"/>
              <a:t>; pues por medio de la ley viene el conocimiento del pecado. </a:t>
            </a:r>
            <a:r>
              <a:rPr lang="en-US" altLang="en-US" b="0" dirty="0" smtClean="0"/>
              <a:t>(Rom 3:19-20</a:t>
            </a:r>
            <a:r>
              <a:rPr lang="en-US" altLang="en-US" b="0" dirty="0" smtClean="0"/>
              <a:t>)</a:t>
            </a:r>
            <a:endParaRPr lang="en-US" altLang="en-US" dirty="0" smtClean="0"/>
          </a:p>
        </p:txBody>
      </p:sp>
      <p:sp>
        <p:nvSpPr>
          <p:cNvPr id="2211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E0C81059-A9B4-476E-9B1F-F4042FD519C0}"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142</a:t>
            </a:fld>
            <a:endParaRPr lang="en-US" altLang="en-US" sz="1400" b="0" smtClean="0">
              <a:latin typeface="Times New Roman" panose="02020603050405020304" pitchFamily="18" charset="0"/>
              <a:cs typeface="Arial" panose="020B0604020202020204" pitchFamily="34" charset="0"/>
            </a:endParaRPr>
          </a:p>
        </p:txBody>
      </p:sp>
      <p:sp>
        <p:nvSpPr>
          <p:cNvPr id="221189" name="TextBox 5"/>
          <p:cNvSpPr txBox="1">
            <a:spLocks noChangeArrowheads="1"/>
          </p:cNvSpPr>
          <p:nvPr/>
        </p:nvSpPr>
        <p:spPr bwMode="auto">
          <a:xfrm>
            <a:off x="304800" y="60198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baseline="30000" dirty="0">
                <a:latin typeface="Arial" panose="020B0604020202020204" pitchFamily="34" charset="0"/>
                <a:cs typeface="Arial" panose="020B0604020202020204" pitchFamily="34" charset="0"/>
              </a:rPr>
              <a:t>1</a:t>
            </a:r>
            <a:r>
              <a:rPr lang="en-US" altLang="en-US" sz="2400" b="0" dirty="0">
                <a:latin typeface="Arial" panose="020B0604020202020204" pitchFamily="34" charset="0"/>
                <a:cs typeface="Arial" panose="020B0604020202020204" pitchFamily="34" charset="0"/>
              </a:rPr>
              <a:t>la </a:t>
            </a:r>
            <a:r>
              <a:rPr lang="en-US" altLang="en-US" sz="2400" b="0" dirty="0" err="1">
                <a:latin typeface="Arial" panose="020B0604020202020204" pitchFamily="34" charset="0"/>
                <a:cs typeface="Arial" panose="020B0604020202020204" pitchFamily="34" charset="0"/>
              </a:rPr>
              <a:t>acción</a:t>
            </a:r>
            <a:r>
              <a:rPr lang="en-US" altLang="en-US" sz="2400" b="0" dirty="0">
                <a:latin typeface="Arial" panose="020B0604020202020204" pitchFamily="34" charset="0"/>
                <a:cs typeface="Arial" panose="020B0604020202020204" pitchFamily="34" charset="0"/>
              </a:rPr>
              <a:t> de </a:t>
            </a:r>
            <a:r>
              <a:rPr lang="en-US" altLang="en-US" sz="2400" b="0" dirty="0" err="1">
                <a:latin typeface="Arial" panose="020B0604020202020204" pitchFamily="34" charset="0"/>
                <a:cs typeface="Arial" panose="020B0604020202020204" pitchFamily="34" charset="0"/>
              </a:rPr>
              <a:t>declarar</a:t>
            </a:r>
            <a:r>
              <a:rPr lang="en-US" altLang="en-US" sz="2400" b="0" dirty="0">
                <a:latin typeface="Arial" panose="020B0604020202020204" pitchFamily="34" charset="0"/>
                <a:cs typeface="Arial" panose="020B0604020202020204" pitchFamily="34" charset="0"/>
              </a:rPr>
              <a:t> o </a:t>
            </a:r>
            <a:r>
              <a:rPr lang="en-US" altLang="en-US" sz="2400" b="0" dirty="0" err="1">
                <a:latin typeface="Arial" panose="020B0604020202020204" pitchFamily="34" charset="0"/>
                <a:cs typeface="Arial" panose="020B0604020202020204" pitchFamily="34" charset="0"/>
              </a:rPr>
              <a:t>hacer</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justo</a:t>
            </a:r>
            <a:r>
              <a:rPr lang="en-US" altLang="en-US" sz="2400" b="0" dirty="0">
                <a:latin typeface="Arial" panose="020B0604020202020204" pitchFamily="34" charset="0"/>
                <a:cs typeface="Arial" panose="020B0604020202020204" pitchFamily="34" charset="0"/>
              </a:rPr>
              <a:t> a la vista de Dios</a:t>
            </a:r>
            <a:endParaRPr lang="en-US" alt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p:cNvSpPr>
            <a:spLocks noGrp="1"/>
          </p:cNvSpPr>
          <p:nvPr>
            <p:ph type="title"/>
          </p:nvPr>
        </p:nvSpPr>
        <p:spPr/>
        <p:txBody>
          <a:bodyPr/>
          <a:lstStyle/>
          <a:p>
            <a:r>
              <a:rPr lang="en-US" altLang="en-US" sz="3600" dirty="0"/>
              <a:t>B.6.a – ¿</a:t>
            </a:r>
            <a:r>
              <a:rPr lang="en-US" altLang="en-US" sz="3600" dirty="0" err="1"/>
              <a:t>Puede</a:t>
            </a:r>
            <a:r>
              <a:rPr lang="en-US" altLang="en-US" sz="3600" dirty="0"/>
              <a:t> el hombre </a:t>
            </a:r>
            <a:r>
              <a:rPr lang="en-US" altLang="en-US" sz="3600" dirty="0" err="1"/>
              <a:t>ganarse</a:t>
            </a:r>
            <a:r>
              <a:rPr lang="en-US" altLang="en-US" sz="3600" dirty="0"/>
              <a:t> la </a:t>
            </a:r>
            <a:r>
              <a:rPr lang="en-US" altLang="en-US" sz="3600" dirty="0" err="1"/>
              <a:t>salvación</a:t>
            </a:r>
            <a:r>
              <a:rPr lang="en-US" altLang="en-US" sz="3600" dirty="0"/>
              <a:t>?</a:t>
            </a:r>
            <a:endParaRPr lang="en-US" altLang="en-US" sz="3600" dirty="0" smtClean="0"/>
          </a:p>
        </p:txBody>
      </p:sp>
      <p:sp>
        <p:nvSpPr>
          <p:cNvPr id="222211" name="Content Placeholder 2"/>
          <p:cNvSpPr>
            <a:spLocks noGrp="1"/>
          </p:cNvSpPr>
          <p:nvPr>
            <p:ph idx="1"/>
          </p:nvPr>
        </p:nvSpPr>
        <p:spPr>
          <a:xfrm>
            <a:off x="152400" y="914400"/>
            <a:ext cx="8915400" cy="5181600"/>
          </a:xfrm>
        </p:spPr>
        <p:txBody>
          <a:bodyPr/>
          <a:lstStyle/>
          <a:p>
            <a:pPr marL="0" indent="0">
              <a:buNone/>
            </a:pPr>
            <a:r>
              <a:rPr lang="en-US" altLang="en-US" b="0" dirty="0" smtClean="0"/>
              <a:t>… </a:t>
            </a:r>
            <a:r>
              <a:rPr lang="es-ES" altLang="en-US" b="0" dirty="0" smtClean="0"/>
              <a:t>Sabiendo </a:t>
            </a:r>
            <a:r>
              <a:rPr lang="es-ES" altLang="en-US" b="0" dirty="0"/>
              <a:t>que </a:t>
            </a:r>
            <a:r>
              <a:rPr lang="es-ES" altLang="en-US" dirty="0">
                <a:solidFill>
                  <a:srgbClr val="FFFF00"/>
                </a:solidFill>
              </a:rPr>
              <a:t>el hombre no es justificado por las obras de la ley</a:t>
            </a:r>
            <a:r>
              <a:rPr lang="es-ES" altLang="en-US" b="0" dirty="0"/>
              <a:t>, sino mediante </a:t>
            </a:r>
            <a:r>
              <a:rPr lang="es-ES" altLang="en-US" dirty="0">
                <a:solidFill>
                  <a:srgbClr val="FFFF00"/>
                </a:solidFill>
              </a:rPr>
              <a:t>la fe en Cristo Jesús</a:t>
            </a:r>
            <a:r>
              <a:rPr lang="es-ES" altLang="en-US" b="0" dirty="0"/>
              <a:t>, también nosotros hemos </a:t>
            </a:r>
            <a:r>
              <a:rPr lang="es-ES" altLang="en-US" dirty="0">
                <a:solidFill>
                  <a:srgbClr val="FFFF00"/>
                </a:solidFill>
              </a:rPr>
              <a:t>creído en Cristo Jesús</a:t>
            </a:r>
            <a:r>
              <a:rPr lang="es-ES" altLang="en-US" b="0" dirty="0"/>
              <a:t>, para que seamos </a:t>
            </a:r>
            <a:r>
              <a:rPr lang="es-ES" altLang="en-US" dirty="0">
                <a:solidFill>
                  <a:srgbClr val="66FFFF"/>
                </a:solidFill>
              </a:rPr>
              <a:t>justificados</a:t>
            </a:r>
            <a:r>
              <a:rPr lang="es-ES" altLang="en-US" dirty="0">
                <a:solidFill>
                  <a:srgbClr val="FFFF00"/>
                </a:solidFill>
              </a:rPr>
              <a:t> por la fe en Cristo</a:t>
            </a:r>
            <a:r>
              <a:rPr lang="es-ES" altLang="en-US" b="0" dirty="0"/>
              <a:t>, y no por las obras de la ley. Puesto que </a:t>
            </a:r>
            <a:r>
              <a:rPr lang="es-ES" altLang="en-US" dirty="0">
                <a:solidFill>
                  <a:srgbClr val="FFFF00"/>
                </a:solidFill>
              </a:rPr>
              <a:t>por las obras de la ley nadie será justificado</a:t>
            </a:r>
            <a:r>
              <a:rPr lang="es-ES" altLang="en-US" b="0" dirty="0"/>
              <a:t>.  </a:t>
            </a:r>
            <a:r>
              <a:rPr lang="en-US" altLang="en-US" b="0" dirty="0" smtClean="0"/>
              <a:t>(</a:t>
            </a:r>
            <a:r>
              <a:rPr lang="en-US" altLang="en-US" b="0" dirty="0" err="1" smtClean="0"/>
              <a:t>Gál</a:t>
            </a:r>
            <a:r>
              <a:rPr lang="en-US" altLang="en-US" b="0" dirty="0" smtClean="0"/>
              <a:t> </a:t>
            </a:r>
            <a:r>
              <a:rPr lang="en-US" altLang="en-US" b="0" dirty="0" smtClean="0"/>
              <a:t>2:16)</a:t>
            </a:r>
            <a:endParaRPr lang="en-US" altLang="en-US" dirty="0" smtClean="0"/>
          </a:p>
        </p:txBody>
      </p:sp>
      <p:sp>
        <p:nvSpPr>
          <p:cNvPr id="2222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BF8350F-46D4-4DF3-9C1A-B133FD39B131}"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143</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pPr algn="l" rtl="0"/>
            <a:r>
              <a:rPr lang="en-US" altLang="en-US" dirty="0" smtClean="0"/>
              <a:t>B.7 - ¿</a:t>
            </a:r>
            <a:r>
              <a:rPr lang="en-US" altLang="en-US" dirty="0" err="1" smtClean="0"/>
              <a:t>Cómo</a:t>
            </a:r>
            <a:r>
              <a:rPr lang="en-US" altLang="en-US" dirty="0" smtClean="0"/>
              <a:t> </a:t>
            </a:r>
            <a:r>
              <a:rPr lang="en-US" altLang="en-US" dirty="0" err="1" smtClean="0"/>
              <a:t>podemos</a:t>
            </a:r>
            <a:r>
              <a:rPr lang="en-US" altLang="en-US" dirty="0" smtClean="0"/>
              <a:t> </a:t>
            </a:r>
            <a:r>
              <a:rPr lang="en-US" altLang="en-US" dirty="0" err="1" smtClean="0"/>
              <a:t>ser</a:t>
            </a:r>
            <a:r>
              <a:rPr lang="en-US" altLang="en-US" dirty="0" smtClean="0"/>
              <a:t> </a:t>
            </a:r>
            <a:r>
              <a:rPr lang="en-US" altLang="en-US" dirty="0" err="1" smtClean="0"/>
              <a:t>justificados</a:t>
            </a:r>
            <a:r>
              <a:rPr lang="en-US" altLang="en-US" dirty="0" smtClean="0"/>
              <a:t>?</a:t>
            </a:r>
          </a:p>
        </p:txBody>
      </p:sp>
      <p:sp>
        <p:nvSpPr>
          <p:cNvPr id="3" name="Content Placeholder 2"/>
          <p:cNvSpPr>
            <a:spLocks noGrp="1"/>
          </p:cNvSpPr>
          <p:nvPr>
            <p:ph idx="1"/>
          </p:nvPr>
        </p:nvSpPr>
        <p:spPr>
          <a:xfrm>
            <a:off x="134938" y="792163"/>
            <a:ext cx="8763000" cy="5989637"/>
          </a:xfrm>
        </p:spPr>
        <p:txBody>
          <a:bodyPr>
            <a:normAutofit fontScale="85000" lnSpcReduction="10000"/>
          </a:bodyPr>
          <a:lstStyle/>
          <a:p>
            <a:pPr>
              <a:spcBef>
                <a:spcPts val="0"/>
              </a:spcBef>
              <a:spcAft>
                <a:spcPts val="1200"/>
              </a:spcAft>
              <a:defRPr/>
            </a:pPr>
            <a:r>
              <a:rPr lang="en-US" b="0" dirty="0" smtClean="0"/>
              <a:t>…</a:t>
            </a:r>
            <a:r>
              <a:rPr lang="es-ES" b="0" dirty="0"/>
              <a:t> Todos son </a:t>
            </a:r>
            <a:r>
              <a:rPr lang="es-ES" dirty="0">
                <a:solidFill>
                  <a:srgbClr val="FFFF00"/>
                </a:solidFill>
              </a:rPr>
              <a:t>justificados gratuitamente por Su gracia</a:t>
            </a:r>
            <a:r>
              <a:rPr lang="es-ES" b="0" dirty="0"/>
              <a:t> por medio de la </a:t>
            </a:r>
            <a:r>
              <a:rPr lang="es-ES" u="sng" dirty="0">
                <a:solidFill>
                  <a:srgbClr val="66FFFF"/>
                </a:solidFill>
              </a:rPr>
              <a:t>redención</a:t>
            </a:r>
            <a:r>
              <a:rPr lang="es-ES" b="0" dirty="0"/>
              <a:t> que es en Cristo </a:t>
            </a:r>
            <a:r>
              <a:rPr lang="es-ES" b="0" dirty="0" smtClean="0"/>
              <a:t>Jesús</a:t>
            </a:r>
            <a:r>
              <a:rPr lang="en-US" b="0" dirty="0" smtClean="0"/>
              <a:t>… </a:t>
            </a:r>
            <a:r>
              <a:rPr lang="en-US" b="0" dirty="0" smtClean="0"/>
              <a:t>(Rom </a:t>
            </a:r>
            <a:r>
              <a:rPr lang="en-US" b="0" dirty="0" smtClean="0"/>
              <a:t>3:24</a:t>
            </a:r>
            <a:r>
              <a:rPr lang="en-US" b="0" dirty="0" smtClean="0"/>
              <a:t>)</a:t>
            </a:r>
          </a:p>
          <a:p>
            <a:pPr>
              <a:spcBef>
                <a:spcPts val="0"/>
              </a:spcBef>
              <a:spcAft>
                <a:spcPts val="1200"/>
              </a:spcAft>
              <a:defRPr/>
            </a:pPr>
            <a:r>
              <a:rPr lang="es-ES" b="0" dirty="0"/>
              <a:t>Pero no sucede con la </a:t>
            </a:r>
            <a:r>
              <a:rPr lang="es-ES" dirty="0">
                <a:solidFill>
                  <a:srgbClr val="FFFF00"/>
                </a:solidFill>
              </a:rPr>
              <a:t>dádiva</a:t>
            </a:r>
            <a:r>
              <a:rPr lang="es-ES" b="0" dirty="0"/>
              <a:t> como con la transgresión. Porque si por la transgresión de uno murieron los muchos, mucho más, la gracia de Dios y </a:t>
            </a:r>
            <a:r>
              <a:rPr lang="es-ES" dirty="0">
                <a:solidFill>
                  <a:srgbClr val="66FFFF"/>
                </a:solidFill>
              </a:rPr>
              <a:t>el don por la gracia de un Hombre, Jesucristo, abundaron para los muchos</a:t>
            </a:r>
            <a:r>
              <a:rPr lang="es-ES" b="0" dirty="0"/>
              <a:t>. </a:t>
            </a:r>
            <a:r>
              <a:rPr lang="en-US" b="0" dirty="0" smtClean="0"/>
              <a:t>(Rom </a:t>
            </a:r>
            <a:r>
              <a:rPr lang="en-US" b="0" dirty="0" smtClean="0"/>
              <a:t>5:15)</a:t>
            </a:r>
          </a:p>
          <a:p>
            <a:pPr>
              <a:spcBef>
                <a:spcPts val="0"/>
              </a:spcBef>
              <a:spcAft>
                <a:spcPts val="1200"/>
              </a:spcAft>
              <a:defRPr/>
            </a:pPr>
            <a:r>
              <a:rPr lang="es-ES" b="0" dirty="0"/>
              <a:t>Así pues, tal como por una transgresión resultó la condenación de todos los hombres, así también por </a:t>
            </a:r>
            <a:r>
              <a:rPr lang="es-ES" dirty="0">
                <a:solidFill>
                  <a:srgbClr val="FFFF00"/>
                </a:solidFill>
              </a:rPr>
              <a:t>un acto de justicia </a:t>
            </a:r>
            <a:r>
              <a:rPr lang="es-ES" b="0" dirty="0"/>
              <a:t>resultó </a:t>
            </a:r>
            <a:r>
              <a:rPr lang="es-ES" u="sng" dirty="0">
                <a:solidFill>
                  <a:srgbClr val="66FFFF"/>
                </a:solidFill>
              </a:rPr>
              <a:t>la justificación </a:t>
            </a:r>
            <a:r>
              <a:rPr lang="es-ES" dirty="0">
                <a:solidFill>
                  <a:srgbClr val="66FFFF"/>
                </a:solidFill>
              </a:rPr>
              <a:t>de vida</a:t>
            </a:r>
            <a:r>
              <a:rPr lang="es-ES" b="0" dirty="0"/>
              <a:t> para todos los hombres. </a:t>
            </a:r>
            <a:r>
              <a:rPr lang="en-US" b="0" dirty="0" smtClean="0"/>
              <a:t>(Rom </a:t>
            </a:r>
            <a:r>
              <a:rPr lang="en-US" b="0" dirty="0" smtClean="0"/>
              <a:t>5:18)</a:t>
            </a:r>
            <a:endParaRPr lang="en-US" dirty="0"/>
          </a:p>
        </p:txBody>
      </p:sp>
      <p:sp>
        <p:nvSpPr>
          <p:cNvPr id="2232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75FB660-7106-4710-AFA6-2F1A8421E6AF}"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144</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pPr rtl="0"/>
            <a:r>
              <a:rPr lang="en-US" altLang="en-US" sz="3600" dirty="0" smtClean="0"/>
              <a:t>B.8 – </a:t>
            </a:r>
            <a:r>
              <a:rPr lang="en-US" altLang="en-US" sz="3600" dirty="0" err="1" smtClean="0"/>
              <a:t>Acciones</a:t>
            </a:r>
            <a:r>
              <a:rPr lang="en-US" altLang="en-US" sz="3600" dirty="0" smtClean="0"/>
              <a:t> </a:t>
            </a:r>
            <a:r>
              <a:rPr lang="en-US" altLang="en-US" sz="3600" dirty="0" err="1" smtClean="0"/>
              <a:t>requeridas</a:t>
            </a:r>
            <a:r>
              <a:rPr lang="en-US" altLang="en-US" sz="3600" dirty="0" smtClean="0"/>
              <a:t> de parte </a:t>
            </a:r>
            <a:r>
              <a:rPr lang="en-US" altLang="en-US" sz="3600" dirty="0" smtClean="0"/>
              <a:t>del </a:t>
            </a:r>
            <a:r>
              <a:rPr lang="en-US" altLang="en-US" sz="3600" dirty="0" smtClean="0"/>
              <a:t>hombre</a:t>
            </a:r>
            <a:endParaRPr lang="en-US" altLang="en-US" sz="3600" dirty="0" smtClean="0"/>
          </a:p>
        </p:txBody>
      </p:sp>
      <p:sp>
        <p:nvSpPr>
          <p:cNvPr id="224259" name="Content Placeholder 2"/>
          <p:cNvSpPr>
            <a:spLocks noGrp="1"/>
          </p:cNvSpPr>
          <p:nvPr>
            <p:ph idx="1"/>
          </p:nvPr>
        </p:nvSpPr>
        <p:spPr>
          <a:xfrm>
            <a:off x="381000" y="2057400"/>
            <a:ext cx="8534400" cy="4038600"/>
          </a:xfrm>
        </p:spPr>
        <p:txBody>
          <a:bodyPr/>
          <a:lstStyle/>
          <a:p>
            <a:pPr marL="0" indent="0">
              <a:buNone/>
            </a:pPr>
            <a:r>
              <a:rPr lang="es-ES" altLang="en-US" b="0" dirty="0" smtClean="0"/>
              <a:t>Y habiendo </a:t>
            </a:r>
            <a:r>
              <a:rPr lang="es-ES" altLang="en-US" b="0" dirty="0"/>
              <a:t>sido hecho perfecto, vino a ser fuente de eterna </a:t>
            </a:r>
            <a:r>
              <a:rPr lang="es-ES" altLang="en-US" dirty="0">
                <a:solidFill>
                  <a:srgbClr val="66FFFF"/>
                </a:solidFill>
              </a:rPr>
              <a:t>salvación</a:t>
            </a:r>
            <a:r>
              <a:rPr lang="es-ES" altLang="en-US" b="0" dirty="0"/>
              <a:t> para </a:t>
            </a:r>
            <a:r>
              <a:rPr lang="es-ES" altLang="en-US" dirty="0">
                <a:solidFill>
                  <a:srgbClr val="FFFF00"/>
                </a:solidFill>
              </a:rPr>
              <a:t>todos los que le </a:t>
            </a:r>
            <a:r>
              <a:rPr lang="es-ES" altLang="en-US" dirty="0" smtClean="0">
                <a:solidFill>
                  <a:srgbClr val="FFFF00"/>
                </a:solidFill>
              </a:rPr>
              <a:t>obedecen </a:t>
            </a:r>
            <a:r>
              <a:rPr lang="en-US" altLang="en-US" dirty="0" smtClean="0">
                <a:solidFill>
                  <a:srgbClr val="FFFF00"/>
                </a:solidFill>
              </a:rPr>
              <a:t>(</a:t>
            </a:r>
            <a:r>
              <a:rPr lang="en-US" altLang="en-US" dirty="0" err="1" smtClean="0">
                <a:solidFill>
                  <a:srgbClr val="FFFF00"/>
                </a:solidFill>
              </a:rPr>
              <a:t>Heb</a:t>
            </a:r>
            <a:r>
              <a:rPr lang="en-US" altLang="en-US" dirty="0" smtClean="0">
                <a:solidFill>
                  <a:srgbClr val="FFFF00"/>
                </a:solidFill>
              </a:rPr>
              <a:t> </a:t>
            </a:r>
            <a:r>
              <a:rPr lang="en-US" altLang="en-US" dirty="0" smtClean="0">
                <a:solidFill>
                  <a:srgbClr val="FFFF00"/>
                </a:solidFill>
              </a:rPr>
              <a:t>5:9)</a:t>
            </a:r>
          </a:p>
        </p:txBody>
      </p:sp>
      <p:sp>
        <p:nvSpPr>
          <p:cNvPr id="2242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D4DB0711-702A-430C-A7EB-27C635C2FDCF}"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145</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lstStyle/>
          <a:p>
            <a:pPr rtl="0"/>
            <a:r>
              <a:rPr lang="en-US" altLang="en-US" dirty="0" smtClean="0"/>
              <a:t>B.8.a. – Se </a:t>
            </a:r>
            <a:r>
              <a:rPr lang="en-US" altLang="en-US" dirty="0" err="1" smtClean="0"/>
              <a:t>requiere</a:t>
            </a:r>
            <a:r>
              <a:rPr lang="en-US" altLang="en-US" dirty="0" smtClean="0"/>
              <a:t> </a:t>
            </a:r>
            <a:r>
              <a:rPr lang="en-US" altLang="en-US" dirty="0" smtClean="0"/>
              <a:t>el </a:t>
            </a:r>
            <a:r>
              <a:rPr lang="en-US" altLang="en-US" dirty="0" err="1" smtClean="0"/>
              <a:t>oír</a:t>
            </a:r>
            <a:endParaRPr lang="en-US" altLang="en-US" dirty="0" smtClean="0"/>
          </a:p>
        </p:txBody>
      </p:sp>
      <p:sp>
        <p:nvSpPr>
          <p:cNvPr id="3" name="Content Placeholder 2"/>
          <p:cNvSpPr>
            <a:spLocks noGrp="1"/>
          </p:cNvSpPr>
          <p:nvPr>
            <p:ph idx="1"/>
          </p:nvPr>
        </p:nvSpPr>
        <p:spPr>
          <a:xfrm>
            <a:off x="152400" y="914400"/>
            <a:ext cx="8839200" cy="5719763"/>
          </a:xfrm>
        </p:spPr>
        <p:txBody>
          <a:bodyPr>
            <a:normAutofit fontScale="85000" lnSpcReduction="20000"/>
          </a:bodyPr>
          <a:lstStyle/>
          <a:p>
            <a:pPr>
              <a:spcBef>
                <a:spcPts val="0"/>
              </a:spcBef>
              <a:spcAft>
                <a:spcPts val="1800"/>
              </a:spcAft>
              <a:defRPr/>
            </a:pPr>
            <a:r>
              <a:rPr lang="es-ES" b="0" dirty="0"/>
              <a:t>Por tanto, debemos </a:t>
            </a:r>
            <a:r>
              <a:rPr lang="es-ES" dirty="0">
                <a:solidFill>
                  <a:srgbClr val="FFFF00"/>
                </a:solidFill>
              </a:rPr>
              <a:t>prestar mucha mayor atención </a:t>
            </a:r>
            <a:r>
              <a:rPr lang="es-ES" b="0" dirty="0"/>
              <a:t>a lo que hemos </a:t>
            </a:r>
            <a:r>
              <a:rPr lang="es-ES" dirty="0">
                <a:solidFill>
                  <a:srgbClr val="FFFF00"/>
                </a:solidFill>
              </a:rPr>
              <a:t>oído</a:t>
            </a:r>
            <a:r>
              <a:rPr lang="es-ES" b="0" dirty="0"/>
              <a:t>, no sea que nos desviemos. </a:t>
            </a:r>
            <a:r>
              <a:rPr lang="es-ES" b="0" dirty="0" smtClean="0"/>
              <a:t>2</a:t>
            </a:r>
            <a:r>
              <a:rPr lang="es-ES" b="0" dirty="0"/>
              <a:t>  Porque si la palabra hablada por medio de ángeles resultó ser inmutable, y toda transgresión y desobediencia recibió una justa </a:t>
            </a:r>
            <a:r>
              <a:rPr lang="es-ES" b="0" dirty="0" smtClean="0"/>
              <a:t>retribución, 3  ¿cómo </a:t>
            </a:r>
            <a:r>
              <a:rPr lang="es-ES" b="0" dirty="0"/>
              <a:t>escaparemos nosotros si descuidamos una </a:t>
            </a:r>
            <a:r>
              <a:rPr lang="es-ES" u="sng" dirty="0">
                <a:solidFill>
                  <a:srgbClr val="66FFFF"/>
                </a:solidFill>
              </a:rPr>
              <a:t>salvación</a:t>
            </a:r>
            <a:r>
              <a:rPr lang="es-ES" b="0" dirty="0"/>
              <a:t> tan grande? La cual, después que fue </a:t>
            </a:r>
            <a:r>
              <a:rPr lang="es-ES" dirty="0">
                <a:solidFill>
                  <a:srgbClr val="FFFF00"/>
                </a:solidFill>
              </a:rPr>
              <a:t>anunciada</a:t>
            </a:r>
            <a:r>
              <a:rPr lang="es-ES" b="0" dirty="0"/>
              <a:t> primeramente por medio del Señor, nos fue confirmada por los que la </a:t>
            </a:r>
            <a:r>
              <a:rPr lang="es-ES" dirty="0" smtClean="0">
                <a:solidFill>
                  <a:srgbClr val="FFFF00"/>
                </a:solidFill>
              </a:rPr>
              <a:t>oyeron</a:t>
            </a:r>
            <a:r>
              <a:rPr lang="en-US" b="0" dirty="0" smtClean="0"/>
              <a:t>… </a:t>
            </a:r>
            <a:r>
              <a:rPr lang="en-US" b="0" dirty="0" smtClean="0"/>
              <a:t>(</a:t>
            </a:r>
            <a:r>
              <a:rPr lang="en-US" b="0" dirty="0" err="1" smtClean="0"/>
              <a:t>Heb</a:t>
            </a:r>
            <a:r>
              <a:rPr lang="en-US" b="0" dirty="0" smtClean="0"/>
              <a:t> 2:1-2</a:t>
            </a:r>
            <a:r>
              <a:rPr lang="en-US" b="0" dirty="0" smtClean="0"/>
              <a:t>)</a:t>
            </a:r>
          </a:p>
          <a:p>
            <a:pPr>
              <a:spcBef>
                <a:spcPts val="0"/>
              </a:spcBef>
              <a:spcAft>
                <a:spcPts val="1800"/>
              </a:spcAft>
              <a:defRPr/>
            </a:pPr>
            <a:r>
              <a:rPr lang="es-ES" b="0" dirty="0"/>
              <a:t>En Él también ustedes, después de </a:t>
            </a:r>
            <a:r>
              <a:rPr lang="es-ES" dirty="0">
                <a:solidFill>
                  <a:srgbClr val="FFFF00"/>
                </a:solidFill>
              </a:rPr>
              <a:t>escuchar</a:t>
            </a:r>
            <a:r>
              <a:rPr lang="es-ES" b="0" dirty="0"/>
              <a:t> el mensaje de la verdad, el evangelio de su </a:t>
            </a:r>
            <a:r>
              <a:rPr lang="es-ES" u="sng" dirty="0">
                <a:solidFill>
                  <a:srgbClr val="66FFFF"/>
                </a:solidFill>
              </a:rPr>
              <a:t>salvación</a:t>
            </a:r>
            <a:r>
              <a:rPr lang="es-ES" b="0" dirty="0"/>
              <a:t>, y habiendo </a:t>
            </a:r>
            <a:r>
              <a:rPr lang="es-ES" dirty="0">
                <a:solidFill>
                  <a:srgbClr val="FFFF00"/>
                </a:solidFill>
              </a:rPr>
              <a:t>creído</a:t>
            </a:r>
            <a:r>
              <a:rPr lang="es-ES" b="0" dirty="0"/>
              <a:t>, fueron </a:t>
            </a:r>
            <a:r>
              <a:rPr lang="es-ES" dirty="0">
                <a:solidFill>
                  <a:srgbClr val="66FFFF"/>
                </a:solidFill>
              </a:rPr>
              <a:t>sellados en Él con el Espíritu Santo</a:t>
            </a:r>
            <a:r>
              <a:rPr lang="es-ES" b="0" dirty="0"/>
              <a:t> de la promesa, </a:t>
            </a:r>
            <a:r>
              <a:rPr lang="en-US" b="0" dirty="0" smtClean="0"/>
              <a:t>… (</a:t>
            </a:r>
            <a:r>
              <a:rPr lang="en-US" b="0" dirty="0" err="1" smtClean="0"/>
              <a:t>Ef</a:t>
            </a:r>
            <a:r>
              <a:rPr lang="en-US" b="0" dirty="0" smtClean="0"/>
              <a:t> 1:13</a:t>
            </a:r>
            <a:r>
              <a:rPr lang="en-US" b="0" dirty="0" smtClean="0"/>
              <a:t>)</a:t>
            </a:r>
            <a:endParaRPr lang="en-US" dirty="0"/>
          </a:p>
        </p:txBody>
      </p:sp>
      <p:sp>
        <p:nvSpPr>
          <p:cNvPr id="2252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F29D481-DD35-44F8-9C19-0B0CFFC6531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146</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p:txBody>
          <a:bodyPr/>
          <a:lstStyle/>
          <a:p>
            <a:pPr rtl="0"/>
            <a:r>
              <a:rPr lang="en-US" altLang="en-US" dirty="0" smtClean="0"/>
              <a:t>B.8.b – Se </a:t>
            </a:r>
            <a:r>
              <a:rPr lang="en-US" altLang="en-US" dirty="0" err="1" smtClean="0"/>
              <a:t>requiere</a:t>
            </a:r>
            <a:r>
              <a:rPr lang="en-US" altLang="en-US" dirty="0" smtClean="0"/>
              <a:t> </a:t>
            </a:r>
            <a:r>
              <a:rPr lang="en-US" altLang="en-US" dirty="0" err="1" smtClean="0"/>
              <a:t>creencia</a:t>
            </a:r>
            <a:endParaRPr lang="en-US" altLang="en-US" dirty="0" smtClean="0"/>
          </a:p>
        </p:txBody>
      </p:sp>
      <p:sp>
        <p:nvSpPr>
          <p:cNvPr id="226307" name="Content Placeholder 2"/>
          <p:cNvSpPr>
            <a:spLocks noGrp="1"/>
          </p:cNvSpPr>
          <p:nvPr>
            <p:ph idx="1"/>
          </p:nvPr>
        </p:nvSpPr>
        <p:spPr>
          <a:xfrm>
            <a:off x="228600" y="914400"/>
            <a:ext cx="8839200" cy="5181600"/>
          </a:xfrm>
        </p:spPr>
        <p:txBody>
          <a:bodyPr/>
          <a:lstStyle/>
          <a:p>
            <a:pPr>
              <a:spcBef>
                <a:spcPct val="0"/>
              </a:spcBef>
              <a:spcAft>
                <a:spcPts val="2400"/>
              </a:spcAft>
            </a:pPr>
            <a:r>
              <a:rPr lang="es-ES" altLang="en-US" b="0" dirty="0"/>
              <a:t>De Él dan testimonio todos los profetas, de que por Su nombre, todo el que </a:t>
            </a:r>
            <a:r>
              <a:rPr lang="es-ES" altLang="en-US" dirty="0">
                <a:solidFill>
                  <a:srgbClr val="FFFF00"/>
                </a:solidFill>
              </a:rPr>
              <a:t>cree</a:t>
            </a:r>
            <a:r>
              <a:rPr lang="es-ES" altLang="en-US" b="0" dirty="0"/>
              <a:t> en Él recibe el </a:t>
            </a:r>
            <a:r>
              <a:rPr lang="es-ES" altLang="en-US" u="sng" dirty="0">
                <a:solidFill>
                  <a:srgbClr val="66FFFF"/>
                </a:solidFill>
              </a:rPr>
              <a:t>perdón de los pecados</a:t>
            </a:r>
            <a:r>
              <a:rPr lang="es-ES" altLang="en-US" b="0" dirty="0"/>
              <a:t>». </a:t>
            </a:r>
            <a:r>
              <a:rPr lang="en-US" altLang="en-US" b="0" dirty="0" smtClean="0"/>
              <a:t>(</a:t>
            </a:r>
            <a:r>
              <a:rPr lang="en-US" altLang="en-US" b="0" dirty="0" err="1" smtClean="0"/>
              <a:t>Hechos</a:t>
            </a:r>
            <a:r>
              <a:rPr lang="en-US" altLang="en-US" b="0" dirty="0" smtClean="0"/>
              <a:t> 10:43)</a:t>
            </a:r>
          </a:p>
          <a:p>
            <a:pPr>
              <a:spcBef>
                <a:spcPct val="0"/>
              </a:spcBef>
              <a:spcAft>
                <a:spcPts val="2400"/>
              </a:spcAft>
            </a:pPr>
            <a:r>
              <a:rPr lang="en-US" altLang="en-US" baseline="30000" dirty="0" smtClean="0"/>
              <a:t> </a:t>
            </a:r>
            <a:r>
              <a:rPr lang="en-US" altLang="en-US" b="0" dirty="0" smtClean="0"/>
              <a:t>…</a:t>
            </a:r>
            <a:r>
              <a:rPr lang="es-ES" altLang="en-US" b="0" dirty="0"/>
              <a:t> Esta </a:t>
            </a:r>
            <a:r>
              <a:rPr lang="es-ES" altLang="en-US" dirty="0">
                <a:solidFill>
                  <a:srgbClr val="66FFFF"/>
                </a:solidFill>
              </a:rPr>
              <a:t>justicia</a:t>
            </a:r>
            <a:r>
              <a:rPr lang="es-ES" altLang="en-US" b="0" dirty="0"/>
              <a:t> de Dios por medio de la fe en Jesucristo es para todos los que </a:t>
            </a:r>
            <a:r>
              <a:rPr lang="es-ES" altLang="en-US" dirty="0" smtClean="0">
                <a:solidFill>
                  <a:srgbClr val="FFFF00"/>
                </a:solidFill>
              </a:rPr>
              <a:t>creen</a:t>
            </a:r>
            <a:r>
              <a:rPr lang="en-US" altLang="en-US" b="0" dirty="0" smtClean="0"/>
              <a:t>… </a:t>
            </a:r>
            <a:r>
              <a:rPr lang="en-US" altLang="en-US" b="0" dirty="0" smtClean="0"/>
              <a:t>(</a:t>
            </a:r>
            <a:r>
              <a:rPr lang="en-US" altLang="en-US" b="0" dirty="0" smtClean="0"/>
              <a:t>Rom 3:22</a:t>
            </a:r>
            <a:r>
              <a:rPr lang="en-US" altLang="en-US" b="0" dirty="0" smtClean="0"/>
              <a:t>)</a:t>
            </a:r>
            <a:endParaRPr lang="en-US" altLang="en-US" dirty="0" smtClean="0"/>
          </a:p>
        </p:txBody>
      </p:sp>
      <p:sp>
        <p:nvSpPr>
          <p:cNvPr id="2263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84E6BCAF-A2BE-474F-9BA7-78D126D921F3}"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147</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pPr rtl="0"/>
            <a:r>
              <a:rPr lang="en-US" altLang="en-US" dirty="0" smtClean="0"/>
              <a:t>B.8.c – Se </a:t>
            </a:r>
            <a:r>
              <a:rPr lang="en-US" altLang="en-US" dirty="0" err="1" smtClean="0"/>
              <a:t>requiere</a:t>
            </a:r>
            <a:r>
              <a:rPr lang="en-US" altLang="en-US" dirty="0" smtClean="0"/>
              <a:t> </a:t>
            </a:r>
            <a:r>
              <a:rPr lang="en-US" altLang="en-US" dirty="0" err="1" smtClean="0"/>
              <a:t>confesión</a:t>
            </a:r>
            <a:endParaRPr lang="en-US" altLang="en-US" dirty="0" smtClean="0"/>
          </a:p>
        </p:txBody>
      </p:sp>
      <p:sp>
        <p:nvSpPr>
          <p:cNvPr id="227331" name="Content Placeholder 2"/>
          <p:cNvSpPr>
            <a:spLocks noGrp="1"/>
          </p:cNvSpPr>
          <p:nvPr>
            <p:ph idx="1"/>
          </p:nvPr>
        </p:nvSpPr>
        <p:spPr>
          <a:xfrm>
            <a:off x="990600" y="1371600"/>
            <a:ext cx="7467600" cy="4724400"/>
          </a:xfrm>
        </p:spPr>
        <p:txBody>
          <a:bodyPr/>
          <a:lstStyle/>
          <a:p>
            <a:pPr marL="0" indent="0">
              <a:buNone/>
            </a:pPr>
            <a:r>
              <a:rPr lang="es-ES" altLang="en-US" b="0" dirty="0"/>
              <a:t>Porque con el corazón se cree para </a:t>
            </a:r>
            <a:r>
              <a:rPr lang="es-ES" altLang="en-US" u="sng" dirty="0">
                <a:solidFill>
                  <a:srgbClr val="66FFFF"/>
                </a:solidFill>
              </a:rPr>
              <a:t>justicia</a:t>
            </a:r>
            <a:r>
              <a:rPr lang="es-ES" altLang="en-US" b="0" dirty="0"/>
              <a:t>, y con la boca </a:t>
            </a:r>
            <a:r>
              <a:rPr lang="es-ES" altLang="en-US" dirty="0">
                <a:solidFill>
                  <a:srgbClr val="FFFF00"/>
                </a:solidFill>
              </a:rPr>
              <a:t>se confiesa </a:t>
            </a:r>
            <a:r>
              <a:rPr lang="es-ES" altLang="en-US" b="0" dirty="0"/>
              <a:t>para </a:t>
            </a:r>
            <a:r>
              <a:rPr lang="es-ES" altLang="en-US" u="sng" dirty="0">
                <a:solidFill>
                  <a:srgbClr val="66FFFF"/>
                </a:solidFill>
              </a:rPr>
              <a:t>salvación</a:t>
            </a:r>
            <a:r>
              <a:rPr lang="es-ES" altLang="en-US" b="0" dirty="0"/>
              <a:t>. </a:t>
            </a:r>
            <a:r>
              <a:rPr lang="en-US" altLang="en-US" b="0" dirty="0" smtClean="0"/>
              <a:t/>
            </a:r>
            <a:br>
              <a:rPr lang="en-US" altLang="en-US" b="0" dirty="0" smtClean="0"/>
            </a:br>
            <a:r>
              <a:rPr lang="en-US" altLang="en-US" b="0" dirty="0" smtClean="0"/>
              <a:t>(</a:t>
            </a:r>
            <a:r>
              <a:rPr lang="en-US" altLang="en-US" b="0" dirty="0" smtClean="0"/>
              <a:t>Rom </a:t>
            </a:r>
            <a:r>
              <a:rPr lang="en-US" altLang="en-US" b="0" dirty="0" smtClean="0"/>
              <a:t>10:10)</a:t>
            </a:r>
            <a:endParaRPr lang="en-US" altLang="en-US" dirty="0" smtClean="0"/>
          </a:p>
        </p:txBody>
      </p:sp>
      <p:sp>
        <p:nvSpPr>
          <p:cNvPr id="2273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B4E600F-B2D2-4DB2-885C-614506CCED5E}"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148</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p:txBody>
          <a:bodyPr/>
          <a:lstStyle/>
          <a:p>
            <a:pPr rtl="0"/>
            <a:r>
              <a:rPr lang="en-US" altLang="en-US" dirty="0" smtClean="0"/>
              <a:t>B.8.d. – Se </a:t>
            </a:r>
            <a:r>
              <a:rPr lang="en-US" altLang="en-US" dirty="0" err="1" smtClean="0"/>
              <a:t>requiere</a:t>
            </a:r>
            <a:r>
              <a:rPr lang="en-US" altLang="en-US" dirty="0" smtClean="0"/>
              <a:t> </a:t>
            </a:r>
            <a:r>
              <a:rPr lang="en-US" altLang="en-US" dirty="0" err="1" smtClean="0"/>
              <a:t>arrepentimiento</a:t>
            </a:r>
            <a:endParaRPr lang="en-US" altLang="en-US" dirty="0" smtClean="0"/>
          </a:p>
        </p:txBody>
      </p:sp>
      <p:sp>
        <p:nvSpPr>
          <p:cNvPr id="228355" name="Content Placeholder 2"/>
          <p:cNvSpPr>
            <a:spLocks noGrp="1"/>
          </p:cNvSpPr>
          <p:nvPr>
            <p:ph idx="1"/>
          </p:nvPr>
        </p:nvSpPr>
        <p:spPr/>
        <p:txBody>
          <a:bodyPr>
            <a:normAutofit/>
          </a:bodyPr>
          <a:lstStyle/>
          <a:p>
            <a:r>
              <a:rPr lang="es-ES" altLang="en-US" b="0" dirty="0" smtClean="0"/>
              <a:t>Por </a:t>
            </a:r>
            <a:r>
              <a:rPr lang="es-ES" altLang="en-US" b="0" dirty="0"/>
              <a:t>tanto, </a:t>
            </a:r>
            <a:r>
              <a:rPr lang="es-ES" altLang="en-US" dirty="0">
                <a:solidFill>
                  <a:srgbClr val="FFFF00"/>
                </a:solidFill>
              </a:rPr>
              <a:t>arrepiéntanse</a:t>
            </a:r>
            <a:r>
              <a:rPr lang="es-ES" altLang="en-US" b="0" dirty="0"/>
              <a:t> y conviértanse, para que sus </a:t>
            </a:r>
            <a:r>
              <a:rPr lang="es-ES" altLang="en-US" dirty="0">
                <a:solidFill>
                  <a:srgbClr val="66FFFF"/>
                </a:solidFill>
              </a:rPr>
              <a:t>pecados sean borrados</a:t>
            </a:r>
            <a:r>
              <a:rPr lang="es-ES" altLang="en-US" b="0" dirty="0"/>
              <a:t>, a fin de que tiempos de alivio vengan de la presencia del </a:t>
            </a:r>
            <a:r>
              <a:rPr lang="es-ES" altLang="en-US" b="0" dirty="0" smtClean="0"/>
              <a:t>Señor</a:t>
            </a:r>
            <a:r>
              <a:rPr lang="es-ES" altLang="en-US" b="0" dirty="0"/>
              <a:t> </a:t>
            </a:r>
            <a:r>
              <a:rPr lang="en-US" altLang="en-US" b="0" dirty="0" smtClean="0"/>
              <a:t>(</a:t>
            </a:r>
            <a:r>
              <a:rPr lang="en-US" altLang="en-US" b="0" dirty="0" err="1" smtClean="0"/>
              <a:t>Hch</a:t>
            </a:r>
            <a:r>
              <a:rPr lang="en-US" altLang="en-US" b="0" dirty="0" smtClean="0"/>
              <a:t> </a:t>
            </a:r>
            <a:r>
              <a:rPr lang="en-US" altLang="en-US" b="0" dirty="0" smtClean="0"/>
              <a:t>3:19)</a:t>
            </a:r>
          </a:p>
          <a:p>
            <a:r>
              <a:rPr lang="es-ES" altLang="en-US" b="0" dirty="0"/>
              <a:t>Porque la tristeza que es conforme a la voluntad de Dios produce un </a:t>
            </a:r>
            <a:r>
              <a:rPr lang="es-ES" altLang="en-US" dirty="0">
                <a:solidFill>
                  <a:srgbClr val="FFFF00"/>
                </a:solidFill>
              </a:rPr>
              <a:t>arrepentimiento</a:t>
            </a:r>
            <a:r>
              <a:rPr lang="es-ES" altLang="en-US" b="0" dirty="0"/>
              <a:t> que conduce a la </a:t>
            </a:r>
            <a:r>
              <a:rPr lang="es-ES" altLang="en-US" u="sng" dirty="0">
                <a:solidFill>
                  <a:srgbClr val="66FFFF"/>
                </a:solidFill>
              </a:rPr>
              <a:t>salvación</a:t>
            </a:r>
            <a:r>
              <a:rPr lang="es-ES" altLang="en-US" b="0" dirty="0"/>
              <a:t>, sin dejar pesar; pero la tristeza del mundo produce muerte. </a:t>
            </a:r>
            <a:r>
              <a:rPr lang="en-US" altLang="en-US" b="0" dirty="0" smtClean="0"/>
              <a:t>(</a:t>
            </a:r>
            <a:r>
              <a:rPr lang="en-US" altLang="en-US" b="0" dirty="0" smtClean="0"/>
              <a:t>II </a:t>
            </a:r>
            <a:r>
              <a:rPr lang="en-US" altLang="en-US" b="0" dirty="0" err="1" smtClean="0"/>
              <a:t>Cor</a:t>
            </a:r>
            <a:r>
              <a:rPr lang="en-US" altLang="en-US" b="0" dirty="0" smtClean="0"/>
              <a:t> 7:10</a:t>
            </a:r>
            <a:r>
              <a:rPr lang="en-US" altLang="en-US" b="0" dirty="0" smtClean="0"/>
              <a:t>)</a:t>
            </a:r>
            <a:endParaRPr lang="en-US" altLang="en-US" dirty="0" smtClean="0"/>
          </a:p>
        </p:txBody>
      </p:sp>
      <p:sp>
        <p:nvSpPr>
          <p:cNvPr id="2283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EE06230-19CC-48BA-A805-97EBB66C1271}"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149</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rtl="0"/>
            <a:r>
              <a:rPr lang="en-US" altLang="en-US" dirty="0" err="1" smtClean="0"/>
              <a:t>Unidad</a:t>
            </a:r>
            <a:r>
              <a:rPr lang="en-US" altLang="en-US" dirty="0" smtClean="0"/>
              <a:t>, </a:t>
            </a:r>
            <a:r>
              <a:rPr lang="en-US" altLang="en-US" dirty="0" err="1" smtClean="0"/>
              <a:t>basada</a:t>
            </a:r>
            <a:r>
              <a:rPr lang="en-US" altLang="en-US" dirty="0" smtClean="0"/>
              <a:t> </a:t>
            </a:r>
            <a:r>
              <a:rPr lang="en-US" altLang="en-US" dirty="0" err="1" smtClean="0"/>
              <a:t>en</a:t>
            </a:r>
            <a:r>
              <a:rPr lang="en-US" altLang="en-US" dirty="0" smtClean="0"/>
              <a:t> </a:t>
            </a:r>
            <a:r>
              <a:rPr lang="en-US" altLang="en-US" dirty="0" err="1" smtClean="0"/>
              <a:t>creencias</a:t>
            </a:r>
            <a:r>
              <a:rPr lang="en-US" altLang="en-US" dirty="0" smtClean="0"/>
              <a:t> </a:t>
            </a:r>
            <a:r>
              <a:rPr lang="en-US" altLang="en-US" dirty="0" err="1" smtClean="0"/>
              <a:t>comunes</a:t>
            </a:r>
            <a:endParaRPr lang="en-US" altLang="en-US" dirty="0" smtClean="0"/>
          </a:p>
        </p:txBody>
      </p:sp>
      <p:sp>
        <p:nvSpPr>
          <p:cNvPr id="3" name="Content Placeholder 2"/>
          <p:cNvSpPr>
            <a:spLocks noGrp="1"/>
          </p:cNvSpPr>
          <p:nvPr>
            <p:ph idx="1"/>
          </p:nvPr>
        </p:nvSpPr>
        <p:spPr>
          <a:xfrm>
            <a:off x="152400" y="914400"/>
            <a:ext cx="8915400" cy="5181600"/>
          </a:xfrm>
        </p:spPr>
        <p:txBody>
          <a:bodyPr>
            <a:normAutofit fontScale="92500" lnSpcReduction="20000"/>
          </a:bodyPr>
          <a:lstStyle/>
          <a:p>
            <a:pPr marL="0" indent="0">
              <a:buNone/>
              <a:defRPr/>
            </a:pPr>
            <a:r>
              <a:rPr lang="es-ES" b="0" dirty="0" err="1"/>
              <a:t>Ephesians</a:t>
            </a:r>
            <a:r>
              <a:rPr lang="es-ES" b="0" dirty="0"/>
              <a:t> 4:1-6  Yo, pues, prisionero del Señor, les ruego que ustedes vivan de una manera digna de la vocación con que han sido llamados.  2  Que vivan con toda humildad y mansedumbre, con paciencia, soportándose unos a otros en amor,  3  esforzándose por </a:t>
            </a:r>
            <a:r>
              <a:rPr lang="es-ES" dirty="0">
                <a:solidFill>
                  <a:srgbClr val="FFFF00"/>
                </a:solidFill>
              </a:rPr>
              <a:t>preservar la unidad del Espíritu </a:t>
            </a:r>
            <a:r>
              <a:rPr lang="es-ES" b="0" dirty="0"/>
              <a:t>en el vínculo de la paz.  4  Hay un solo</a:t>
            </a:r>
            <a:r>
              <a:rPr lang="es-ES" dirty="0">
                <a:solidFill>
                  <a:srgbClr val="66FFFF"/>
                </a:solidFill>
              </a:rPr>
              <a:t> cuerpo </a:t>
            </a:r>
            <a:r>
              <a:rPr lang="es-ES" b="0" dirty="0"/>
              <a:t>y un solo </a:t>
            </a:r>
            <a:r>
              <a:rPr lang="es-ES" dirty="0">
                <a:solidFill>
                  <a:srgbClr val="66FFFF"/>
                </a:solidFill>
              </a:rPr>
              <a:t>Espíritu</a:t>
            </a:r>
            <a:r>
              <a:rPr lang="es-ES" b="0" dirty="0"/>
              <a:t>, así como también ustedes fueron llamados en una misma </a:t>
            </a:r>
            <a:r>
              <a:rPr lang="es-ES" dirty="0">
                <a:solidFill>
                  <a:srgbClr val="66FFFF"/>
                </a:solidFill>
              </a:rPr>
              <a:t>esperanza</a:t>
            </a:r>
            <a:r>
              <a:rPr lang="es-ES" b="0" dirty="0"/>
              <a:t> de su vocación;  5  un solo </a:t>
            </a:r>
            <a:r>
              <a:rPr lang="es-ES" dirty="0">
                <a:solidFill>
                  <a:srgbClr val="66FFFF"/>
                </a:solidFill>
              </a:rPr>
              <a:t>Señor</a:t>
            </a:r>
            <a:r>
              <a:rPr lang="es-ES" b="0" dirty="0"/>
              <a:t>, una sola </a:t>
            </a:r>
            <a:r>
              <a:rPr lang="es-ES" dirty="0">
                <a:solidFill>
                  <a:srgbClr val="66FFFF"/>
                </a:solidFill>
              </a:rPr>
              <a:t>fe</a:t>
            </a:r>
            <a:r>
              <a:rPr lang="es-ES" b="0" dirty="0"/>
              <a:t>, un solo </a:t>
            </a:r>
            <a:r>
              <a:rPr lang="es-ES" dirty="0">
                <a:solidFill>
                  <a:srgbClr val="66FFFF"/>
                </a:solidFill>
              </a:rPr>
              <a:t>bautismo</a:t>
            </a:r>
            <a:r>
              <a:rPr lang="es-ES" b="0" dirty="0"/>
              <a:t>,  6  un solo </a:t>
            </a:r>
            <a:r>
              <a:rPr lang="es-ES" dirty="0">
                <a:solidFill>
                  <a:srgbClr val="66FFFF"/>
                </a:solidFill>
              </a:rPr>
              <a:t>Dios</a:t>
            </a:r>
            <a:r>
              <a:rPr lang="es-ES" b="0" dirty="0"/>
              <a:t> y Padre de todos, que está sobre todos, por todos y en todos</a:t>
            </a:r>
            <a:r>
              <a:rPr lang="es-ES" b="0" dirty="0" smtClean="0"/>
              <a:t>. </a:t>
            </a:r>
            <a:r>
              <a:rPr lang="en-US" b="0" dirty="0" smtClean="0"/>
              <a:t>(</a:t>
            </a:r>
            <a:r>
              <a:rPr lang="en-US" b="0" dirty="0" err="1" smtClean="0"/>
              <a:t>Ef</a:t>
            </a:r>
            <a:r>
              <a:rPr lang="en-US" b="0" dirty="0" smtClean="0"/>
              <a:t> 4:1-6)</a:t>
            </a:r>
          </a:p>
        </p:txBody>
      </p:sp>
      <p:sp>
        <p:nvSpPr>
          <p:cNvPr id="798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B114F09-B8C5-4C4B-A059-76D65496F932}"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15</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pPr rtl="0"/>
            <a:r>
              <a:rPr lang="en-US" altLang="en-US" dirty="0" smtClean="0"/>
              <a:t>B.8.f. – Se </a:t>
            </a:r>
            <a:r>
              <a:rPr lang="en-US" altLang="en-US" dirty="0" err="1" smtClean="0"/>
              <a:t>requiere</a:t>
            </a:r>
            <a:r>
              <a:rPr lang="en-US" altLang="en-US" dirty="0" smtClean="0"/>
              <a:t> el </a:t>
            </a:r>
            <a:r>
              <a:rPr lang="en-US" altLang="en-US" dirty="0" err="1" smtClean="0"/>
              <a:t>bautismo</a:t>
            </a:r>
            <a:endParaRPr lang="en-US" altLang="en-US" dirty="0" smtClean="0"/>
          </a:p>
        </p:txBody>
      </p:sp>
      <p:sp>
        <p:nvSpPr>
          <p:cNvPr id="3" name="Content Placeholder 2"/>
          <p:cNvSpPr>
            <a:spLocks noGrp="1"/>
          </p:cNvSpPr>
          <p:nvPr>
            <p:ph idx="1"/>
          </p:nvPr>
        </p:nvSpPr>
        <p:spPr>
          <a:xfrm>
            <a:off x="228600" y="914400"/>
            <a:ext cx="8763000" cy="5942013"/>
          </a:xfrm>
        </p:spPr>
        <p:txBody>
          <a:bodyPr>
            <a:normAutofit fontScale="92500" lnSpcReduction="20000"/>
          </a:bodyPr>
          <a:lstStyle/>
          <a:p>
            <a:pPr>
              <a:defRPr/>
            </a:pPr>
            <a:r>
              <a:rPr lang="es-ES" b="0" dirty="0" smtClean="0"/>
              <a:t>Y </a:t>
            </a:r>
            <a:r>
              <a:rPr lang="es-ES" b="0" dirty="0"/>
              <a:t>correspondiendo a esto, </a:t>
            </a:r>
            <a:r>
              <a:rPr lang="es-ES" dirty="0">
                <a:solidFill>
                  <a:srgbClr val="FFFF00"/>
                </a:solidFill>
              </a:rPr>
              <a:t>el bautismo </a:t>
            </a:r>
            <a:r>
              <a:rPr lang="es-ES" b="0" dirty="0"/>
              <a:t>ahora </a:t>
            </a:r>
            <a:r>
              <a:rPr lang="es-ES" u="sng" dirty="0">
                <a:solidFill>
                  <a:srgbClr val="66FFFF"/>
                </a:solidFill>
              </a:rPr>
              <a:t>los salva a ustedes</a:t>
            </a:r>
            <a:r>
              <a:rPr lang="es-ES" b="0" dirty="0"/>
              <a:t>, no quitando la suciedad de la carne, sino como una petición a Dios de una buena conciencia, mediante la resurrección de </a:t>
            </a:r>
            <a:r>
              <a:rPr lang="es-ES" b="0" dirty="0" smtClean="0"/>
              <a:t>Jesucristo</a:t>
            </a:r>
            <a:r>
              <a:rPr lang="es-ES" b="0" dirty="0"/>
              <a:t> </a:t>
            </a:r>
            <a:r>
              <a:rPr lang="en-US" b="0" dirty="0" smtClean="0"/>
              <a:t>(1 </a:t>
            </a:r>
            <a:r>
              <a:rPr lang="en-US" b="0" dirty="0" smtClean="0"/>
              <a:t>Pedro 3:21)</a:t>
            </a:r>
          </a:p>
          <a:p>
            <a:pPr>
              <a:defRPr/>
            </a:pPr>
            <a:r>
              <a:rPr lang="es-ES" b="0" dirty="0"/>
              <a:t>¿O no saben ustedes que todos los que hemos sido </a:t>
            </a:r>
            <a:r>
              <a:rPr lang="es-ES" dirty="0">
                <a:solidFill>
                  <a:srgbClr val="FFFF00"/>
                </a:solidFill>
              </a:rPr>
              <a:t>bautizados</a:t>
            </a:r>
            <a:r>
              <a:rPr lang="es-ES" b="0" dirty="0"/>
              <a:t> en Cristo Jesús, hemos sido </a:t>
            </a:r>
            <a:r>
              <a:rPr lang="es-ES" dirty="0">
                <a:solidFill>
                  <a:srgbClr val="FFFF00"/>
                </a:solidFill>
              </a:rPr>
              <a:t>bautizados en Su muerte</a:t>
            </a:r>
            <a:r>
              <a:rPr lang="es-ES" b="0" dirty="0"/>
              <a:t>? </a:t>
            </a:r>
            <a:r>
              <a:rPr lang="es-ES" b="0" dirty="0" smtClean="0"/>
              <a:t>4</a:t>
            </a:r>
            <a:r>
              <a:rPr lang="es-ES" b="0" dirty="0"/>
              <a:t>  Por tanto, hemos sido sepultados con Él por medio del bautismo para muerte, a fin de que como Cristo resucitó de entre los muertos por la gloria del Padre, así también nosotros andemos en novedad de vida. </a:t>
            </a:r>
            <a:r>
              <a:rPr lang="en-US" b="0" dirty="0" smtClean="0"/>
              <a:t>(Rom </a:t>
            </a:r>
            <a:r>
              <a:rPr lang="en-US" b="0" dirty="0" smtClean="0"/>
              <a:t>6:3-4)</a:t>
            </a:r>
            <a:endParaRPr lang="en-US" dirty="0"/>
          </a:p>
        </p:txBody>
      </p:sp>
      <p:sp>
        <p:nvSpPr>
          <p:cNvPr id="2293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8C735421-8EA8-4FF8-82FB-92D1DE704080}"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150</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p:txBody>
          <a:bodyPr/>
          <a:lstStyle/>
          <a:p>
            <a:pPr rtl="0"/>
            <a:r>
              <a:rPr lang="en-US" altLang="en-US" sz="3400" dirty="0" smtClean="0"/>
              <a:t>Palabras de </a:t>
            </a:r>
            <a:r>
              <a:rPr lang="en-US" altLang="en-US" sz="3400" dirty="0" err="1" smtClean="0"/>
              <a:t>despedida</a:t>
            </a:r>
            <a:r>
              <a:rPr lang="en-US" altLang="en-US" sz="3400" dirty="0" smtClean="0"/>
              <a:t> de </a:t>
            </a:r>
            <a:r>
              <a:rPr lang="en-US" altLang="en-US" sz="3400" dirty="0" err="1" smtClean="0"/>
              <a:t>Jesús</a:t>
            </a:r>
            <a:r>
              <a:rPr lang="en-US" altLang="en-US" sz="3400" dirty="0" smtClean="0"/>
              <a:t> </a:t>
            </a:r>
            <a:r>
              <a:rPr lang="en-US" altLang="en-US" sz="3400" dirty="0" err="1" smtClean="0"/>
              <a:t>sobre</a:t>
            </a:r>
            <a:r>
              <a:rPr lang="en-US" altLang="en-US" sz="3400" dirty="0" smtClean="0"/>
              <a:t> la </a:t>
            </a:r>
            <a:r>
              <a:rPr lang="en-US" altLang="en-US" sz="3400" dirty="0" err="1" smtClean="0"/>
              <a:t>salvación</a:t>
            </a:r>
            <a:endParaRPr lang="en-US" altLang="en-US" sz="3400" dirty="0" smtClean="0"/>
          </a:p>
        </p:txBody>
      </p:sp>
      <p:sp>
        <p:nvSpPr>
          <p:cNvPr id="3" name="Content Placeholder 2"/>
          <p:cNvSpPr>
            <a:spLocks noGrp="1"/>
          </p:cNvSpPr>
          <p:nvPr>
            <p:ph idx="1"/>
          </p:nvPr>
        </p:nvSpPr>
        <p:spPr>
          <a:xfrm>
            <a:off x="76200" y="838200"/>
            <a:ext cx="9010650" cy="6018213"/>
          </a:xfrm>
        </p:spPr>
        <p:txBody>
          <a:bodyPr>
            <a:normAutofit fontScale="70000" lnSpcReduction="20000"/>
          </a:bodyPr>
          <a:lstStyle/>
          <a:p>
            <a:pPr>
              <a:lnSpc>
                <a:spcPct val="110000"/>
              </a:lnSpc>
              <a:spcBef>
                <a:spcPts val="0"/>
              </a:spcBef>
              <a:spcAft>
                <a:spcPts val="1200"/>
              </a:spcAft>
              <a:defRPr/>
            </a:pPr>
            <a:r>
              <a:rPr lang="es-ES" b="0" dirty="0"/>
              <a:t>y les dijo: «Así está escrito, que </a:t>
            </a:r>
            <a:r>
              <a:rPr lang="es-ES" dirty="0">
                <a:solidFill>
                  <a:srgbClr val="FFFF00"/>
                </a:solidFill>
              </a:rPr>
              <a:t>el Cristo padecerá y resucitará de entre los muertos al tercer día</a:t>
            </a:r>
            <a:r>
              <a:rPr lang="es-ES" b="0" dirty="0"/>
              <a:t>; </a:t>
            </a:r>
            <a:r>
              <a:rPr lang="es-ES" b="0" dirty="0" smtClean="0"/>
              <a:t>47</a:t>
            </a:r>
            <a:r>
              <a:rPr lang="es-ES" b="0" dirty="0"/>
              <a:t>  y que en Su nombre se predicará </a:t>
            </a:r>
            <a:r>
              <a:rPr lang="es-ES" dirty="0">
                <a:solidFill>
                  <a:srgbClr val="FFFF00"/>
                </a:solidFill>
              </a:rPr>
              <a:t>el arrepentimiento para el perdón de los pecados </a:t>
            </a:r>
            <a:r>
              <a:rPr lang="es-ES" b="0" dirty="0"/>
              <a:t>a todas las naciones, comenzando desde </a:t>
            </a:r>
            <a:r>
              <a:rPr lang="es-ES" b="0" dirty="0" smtClean="0"/>
              <a:t>Jerusalén</a:t>
            </a:r>
            <a:r>
              <a:rPr lang="x-none" b="0" dirty="0"/>
              <a:t>»</a:t>
            </a:r>
            <a:r>
              <a:rPr lang="es-ES" b="0" dirty="0" smtClean="0"/>
              <a:t>.</a:t>
            </a:r>
            <a:r>
              <a:rPr lang="es-ES" b="0" dirty="0"/>
              <a:t> </a:t>
            </a:r>
            <a:r>
              <a:rPr lang="en-US" b="0" dirty="0" smtClean="0"/>
              <a:t>(</a:t>
            </a:r>
            <a:r>
              <a:rPr lang="en-US" b="0" dirty="0" smtClean="0"/>
              <a:t>Lucas 24:46-47)</a:t>
            </a:r>
          </a:p>
          <a:p>
            <a:pPr>
              <a:lnSpc>
                <a:spcPct val="110000"/>
              </a:lnSpc>
              <a:spcBef>
                <a:spcPts val="0"/>
              </a:spcBef>
              <a:spcAft>
                <a:spcPts val="1200"/>
              </a:spcAft>
              <a:defRPr/>
            </a:pPr>
            <a:r>
              <a:rPr lang="es-ES" b="0" dirty="0"/>
              <a:t>Y les dijo: «Vayan por todo el mundo y </a:t>
            </a:r>
            <a:r>
              <a:rPr lang="es-ES" dirty="0">
                <a:solidFill>
                  <a:srgbClr val="FFFF00"/>
                </a:solidFill>
              </a:rPr>
              <a:t>prediquen el evangelio </a:t>
            </a:r>
            <a:r>
              <a:rPr lang="es-ES" b="0" dirty="0"/>
              <a:t>a toda criatura. </a:t>
            </a:r>
            <a:r>
              <a:rPr lang="es-ES" b="0" dirty="0" smtClean="0"/>
              <a:t>16</a:t>
            </a:r>
            <a:r>
              <a:rPr lang="es-ES" b="0" dirty="0"/>
              <a:t>  </a:t>
            </a:r>
            <a:r>
              <a:rPr lang="es-ES" dirty="0">
                <a:solidFill>
                  <a:srgbClr val="FFFF00"/>
                </a:solidFill>
              </a:rPr>
              <a:t>El que crea y sea bautizado será salvo</a:t>
            </a:r>
            <a:r>
              <a:rPr lang="es-ES" b="0" dirty="0"/>
              <a:t>; pero el que </a:t>
            </a:r>
            <a:r>
              <a:rPr lang="es-ES" dirty="0">
                <a:solidFill>
                  <a:srgbClr val="FFFF00"/>
                </a:solidFill>
              </a:rPr>
              <a:t>no crea será </a:t>
            </a:r>
            <a:r>
              <a:rPr lang="es-ES" dirty="0" smtClean="0">
                <a:solidFill>
                  <a:srgbClr val="FFFF00"/>
                </a:solidFill>
              </a:rPr>
              <a:t>condenado</a:t>
            </a:r>
            <a:r>
              <a:rPr lang="en-US" b="0" dirty="0" smtClean="0"/>
              <a:t>». </a:t>
            </a:r>
            <a:r>
              <a:rPr lang="en-US" b="0" dirty="0" smtClean="0"/>
              <a:t>(</a:t>
            </a:r>
            <a:r>
              <a:rPr lang="en-US" b="0" dirty="0" smtClean="0"/>
              <a:t>Marcos 16:15-16)</a:t>
            </a:r>
          </a:p>
          <a:p>
            <a:pPr>
              <a:lnSpc>
                <a:spcPct val="110000"/>
              </a:lnSpc>
              <a:spcBef>
                <a:spcPts val="0"/>
              </a:spcBef>
              <a:spcAft>
                <a:spcPts val="1200"/>
              </a:spcAft>
              <a:defRPr/>
            </a:pPr>
            <a:r>
              <a:rPr lang="es-ES" b="0" dirty="0"/>
              <a:t>Acercándose Jesús, les dijo</a:t>
            </a:r>
            <a:r>
              <a:rPr lang="es-ES" b="0" dirty="0" smtClean="0"/>
              <a:t>: «</a:t>
            </a:r>
            <a:r>
              <a:rPr lang="es-ES" b="0" dirty="0"/>
              <a:t>Toda autoridad me ha sido dada en el cielo y en la tierra. </a:t>
            </a:r>
            <a:r>
              <a:rPr lang="es-ES" b="0" dirty="0" smtClean="0"/>
              <a:t>19</a:t>
            </a:r>
            <a:r>
              <a:rPr lang="es-ES" b="0" dirty="0"/>
              <a:t>  Vayan, pues, y </a:t>
            </a:r>
            <a:r>
              <a:rPr lang="es-ES" dirty="0">
                <a:solidFill>
                  <a:srgbClr val="FFFF00"/>
                </a:solidFill>
              </a:rPr>
              <a:t>hagan discípulos </a:t>
            </a:r>
            <a:r>
              <a:rPr lang="es-ES" b="0" dirty="0"/>
              <a:t>de todas las naciones, </a:t>
            </a:r>
            <a:r>
              <a:rPr lang="es-ES" dirty="0">
                <a:solidFill>
                  <a:srgbClr val="FFFF00"/>
                </a:solidFill>
              </a:rPr>
              <a:t>bautizándolos</a:t>
            </a:r>
            <a:r>
              <a:rPr lang="es-ES" b="0" dirty="0"/>
              <a:t> en el nombre del Padre y del Hijo y del Espíritu Santo, </a:t>
            </a:r>
            <a:r>
              <a:rPr lang="es-ES" b="0" dirty="0" smtClean="0"/>
              <a:t>20</a:t>
            </a:r>
            <a:r>
              <a:rPr lang="es-ES" b="0" dirty="0"/>
              <a:t>  </a:t>
            </a:r>
            <a:r>
              <a:rPr lang="es-ES" dirty="0">
                <a:solidFill>
                  <a:srgbClr val="FFFF00"/>
                </a:solidFill>
              </a:rPr>
              <a:t>enseñándoles a guardar todo lo que les he mandado</a:t>
            </a:r>
            <a:r>
              <a:rPr lang="es-ES" b="0" dirty="0"/>
              <a:t>; y ¡recuerden! Yo estoy con ustedes todos los días, hasta el fin del mundo</a:t>
            </a:r>
            <a:r>
              <a:rPr lang="es-ES" b="0" dirty="0" smtClean="0"/>
              <a:t>». </a:t>
            </a:r>
            <a:r>
              <a:rPr lang="en-US" b="0" dirty="0" smtClean="0"/>
              <a:t>(</a:t>
            </a:r>
            <a:r>
              <a:rPr lang="en-US" b="0" dirty="0" smtClean="0"/>
              <a:t>Mateo 28:18-20)</a:t>
            </a:r>
            <a:endParaRPr lang="en-US" dirty="0"/>
          </a:p>
        </p:txBody>
      </p:sp>
      <p:sp>
        <p:nvSpPr>
          <p:cNvPr id="2304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739057D1-6BDB-462D-B8C3-FAE5BCC5433A}"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151</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p:txBody>
          <a:bodyPr/>
          <a:lstStyle/>
          <a:p>
            <a:pPr rtl="0"/>
            <a:r>
              <a:rPr lang="en-US" altLang="en-US" dirty="0" smtClean="0"/>
              <a:t>B.9. </a:t>
            </a:r>
            <a:r>
              <a:rPr lang="en-US" altLang="en-US" dirty="0" err="1" smtClean="0"/>
              <a:t>Ejemplos</a:t>
            </a:r>
            <a:r>
              <a:rPr lang="en-US" altLang="en-US" dirty="0" smtClean="0"/>
              <a:t> de </a:t>
            </a:r>
            <a:r>
              <a:rPr lang="en-US" altLang="en-US" dirty="0" err="1" smtClean="0"/>
              <a:t>Hechos</a:t>
            </a:r>
            <a:endParaRPr lang="en-US" altLang="en-US" dirty="0" smtClean="0"/>
          </a:p>
        </p:txBody>
      </p:sp>
      <p:sp>
        <p:nvSpPr>
          <p:cNvPr id="3" name="Content Placeholder 2"/>
          <p:cNvSpPr>
            <a:spLocks noGrp="1"/>
          </p:cNvSpPr>
          <p:nvPr>
            <p:ph idx="1"/>
          </p:nvPr>
        </p:nvSpPr>
        <p:spPr>
          <a:xfrm>
            <a:off x="68263" y="762000"/>
            <a:ext cx="8839200" cy="5942013"/>
          </a:xfrm>
        </p:spPr>
        <p:txBody>
          <a:bodyPr>
            <a:normAutofit fontScale="77500" lnSpcReduction="20000"/>
          </a:bodyPr>
          <a:lstStyle/>
          <a:p>
            <a:pPr>
              <a:defRPr/>
            </a:pPr>
            <a:r>
              <a:rPr lang="es-ES" b="0" dirty="0"/>
              <a:t>Entonces Pedro les dijo: «</a:t>
            </a:r>
            <a:r>
              <a:rPr lang="es-ES" dirty="0">
                <a:solidFill>
                  <a:srgbClr val="FFFF00"/>
                </a:solidFill>
              </a:rPr>
              <a:t>Arrepiéntanse</a:t>
            </a:r>
            <a:r>
              <a:rPr lang="es-ES" b="0" dirty="0"/>
              <a:t> y sean </a:t>
            </a:r>
            <a:r>
              <a:rPr lang="es-ES" dirty="0">
                <a:solidFill>
                  <a:srgbClr val="FFFF00"/>
                </a:solidFill>
              </a:rPr>
              <a:t>bautizados</a:t>
            </a:r>
            <a:r>
              <a:rPr lang="es-ES" b="0" dirty="0"/>
              <a:t> cada uno de ustedes en </a:t>
            </a:r>
            <a:r>
              <a:rPr lang="es-ES" dirty="0">
                <a:solidFill>
                  <a:srgbClr val="66FFFF"/>
                </a:solidFill>
              </a:rPr>
              <a:t>el nombre de Jesucristo</a:t>
            </a:r>
            <a:r>
              <a:rPr lang="es-ES" b="0" dirty="0"/>
              <a:t> para </a:t>
            </a:r>
            <a:r>
              <a:rPr lang="es-ES" dirty="0">
                <a:solidFill>
                  <a:srgbClr val="FFFF00"/>
                </a:solidFill>
              </a:rPr>
              <a:t>perdón de sus pecados</a:t>
            </a:r>
            <a:r>
              <a:rPr lang="es-ES" b="0" dirty="0"/>
              <a:t>, y recibirán el don del Espíritu Santo». </a:t>
            </a:r>
            <a:r>
              <a:rPr lang="en-US" b="0" dirty="0" smtClean="0"/>
              <a:t>(</a:t>
            </a:r>
            <a:r>
              <a:rPr lang="en-US" b="0" dirty="0" smtClean="0"/>
              <a:t>Hechos 2:38)</a:t>
            </a:r>
          </a:p>
          <a:p>
            <a:pPr>
              <a:defRPr/>
            </a:pPr>
            <a:r>
              <a:rPr lang="es-ES" b="0" dirty="0"/>
              <a:t>Entonces los que </a:t>
            </a:r>
            <a:r>
              <a:rPr lang="es-ES" dirty="0">
                <a:solidFill>
                  <a:srgbClr val="FFFF00"/>
                </a:solidFill>
              </a:rPr>
              <a:t>habían recibido </a:t>
            </a:r>
            <a:r>
              <a:rPr lang="es-ES" b="0" dirty="0"/>
              <a:t>su palabra fueron </a:t>
            </a:r>
            <a:r>
              <a:rPr lang="es-ES" dirty="0">
                <a:solidFill>
                  <a:srgbClr val="FFFF00"/>
                </a:solidFill>
              </a:rPr>
              <a:t>bautizados</a:t>
            </a:r>
            <a:r>
              <a:rPr lang="es-ES" b="0" dirty="0"/>
              <a:t>; y se añadieron aquel día como 3,000 almas. </a:t>
            </a:r>
            <a:r>
              <a:rPr lang="en-US" b="0" dirty="0" smtClean="0"/>
              <a:t>(</a:t>
            </a:r>
            <a:r>
              <a:rPr lang="en-US" b="0" dirty="0" smtClean="0"/>
              <a:t>Hechos 2:41, y ver vs. 47: “</a:t>
            </a:r>
            <a:r>
              <a:rPr lang="en-US" dirty="0" err="1" smtClean="0">
                <a:solidFill>
                  <a:srgbClr val="66FFFF"/>
                </a:solidFill>
              </a:rPr>
              <a:t>siendo</a:t>
            </a:r>
            <a:r>
              <a:rPr lang="en-US" dirty="0" smtClean="0">
                <a:solidFill>
                  <a:srgbClr val="66FFFF"/>
                </a:solidFill>
              </a:rPr>
              <a:t> </a:t>
            </a:r>
            <a:r>
              <a:rPr lang="en-US" dirty="0" smtClean="0">
                <a:solidFill>
                  <a:srgbClr val="66FFFF"/>
                </a:solidFill>
              </a:rPr>
              <a:t>salvos</a:t>
            </a:r>
            <a:r>
              <a:rPr lang="en-US" b="0" dirty="0" smtClean="0"/>
              <a:t>”)</a:t>
            </a:r>
            <a:endParaRPr lang="en-US" b="0" dirty="0" smtClean="0"/>
          </a:p>
          <a:p>
            <a:pPr>
              <a:defRPr/>
            </a:pPr>
            <a:r>
              <a:rPr lang="es-ES" b="0" dirty="0" smtClean="0"/>
              <a:t>Por </a:t>
            </a:r>
            <a:r>
              <a:rPr lang="es-ES" b="0" dirty="0"/>
              <a:t>tanto, </a:t>
            </a:r>
            <a:r>
              <a:rPr lang="es-ES" dirty="0">
                <a:solidFill>
                  <a:srgbClr val="FFFF00"/>
                </a:solidFill>
              </a:rPr>
              <a:t>arrepiéntanse</a:t>
            </a:r>
            <a:r>
              <a:rPr lang="es-ES" b="0" dirty="0"/>
              <a:t> y </a:t>
            </a:r>
            <a:r>
              <a:rPr lang="es-ES" dirty="0">
                <a:solidFill>
                  <a:srgbClr val="FFFF00"/>
                </a:solidFill>
              </a:rPr>
              <a:t>conviértanse</a:t>
            </a:r>
            <a:r>
              <a:rPr lang="es-ES" b="0" dirty="0"/>
              <a:t>, </a:t>
            </a:r>
            <a:r>
              <a:rPr lang="es-ES" dirty="0">
                <a:solidFill>
                  <a:srgbClr val="66FFFF"/>
                </a:solidFill>
              </a:rPr>
              <a:t>para que sus pecados sean borrado</a:t>
            </a:r>
            <a:r>
              <a:rPr lang="es-ES" b="0" dirty="0"/>
              <a:t>s, a fin de que </a:t>
            </a:r>
            <a:r>
              <a:rPr lang="es-ES" dirty="0">
                <a:solidFill>
                  <a:srgbClr val="66FFFF"/>
                </a:solidFill>
              </a:rPr>
              <a:t>tiempos de alivio </a:t>
            </a:r>
            <a:r>
              <a:rPr lang="es-ES" b="0" dirty="0"/>
              <a:t>vengan de la presencia del Señor </a:t>
            </a:r>
            <a:r>
              <a:rPr lang="en-US" b="0" dirty="0" smtClean="0"/>
              <a:t>(</a:t>
            </a:r>
            <a:r>
              <a:rPr lang="en-US" b="0" dirty="0" smtClean="0"/>
              <a:t>Hechos 3:19)</a:t>
            </a:r>
          </a:p>
          <a:p>
            <a:pPr>
              <a:defRPr/>
            </a:pPr>
            <a:r>
              <a:rPr lang="es-ES" b="0" dirty="0"/>
              <a:t>Pero cuando</a:t>
            </a:r>
            <a:r>
              <a:rPr lang="es-ES" dirty="0">
                <a:solidFill>
                  <a:srgbClr val="FFFF00"/>
                </a:solidFill>
              </a:rPr>
              <a:t> creyeron </a:t>
            </a:r>
            <a:r>
              <a:rPr lang="es-ES" b="0" dirty="0"/>
              <a:t>a Felipe, que anunciaba las buenas nuevas del reino de Dios y el nombre de Cristo Jesús, </a:t>
            </a:r>
            <a:r>
              <a:rPr lang="es-ES" dirty="0">
                <a:solidFill>
                  <a:srgbClr val="FFFF00"/>
                </a:solidFill>
              </a:rPr>
              <a:t>se bautizaban</a:t>
            </a:r>
            <a:r>
              <a:rPr lang="es-ES" b="0" dirty="0"/>
              <a:t>, tanto hombres como mujeres. </a:t>
            </a:r>
            <a:r>
              <a:rPr lang="es-ES" b="0" dirty="0" smtClean="0"/>
              <a:t>13</a:t>
            </a:r>
            <a:r>
              <a:rPr lang="es-ES" b="0" dirty="0"/>
              <a:t>  Y aun Simón mismo </a:t>
            </a:r>
            <a:r>
              <a:rPr lang="es-ES" dirty="0">
                <a:solidFill>
                  <a:srgbClr val="FFFF00"/>
                </a:solidFill>
              </a:rPr>
              <a:t>creyó</a:t>
            </a:r>
            <a:r>
              <a:rPr lang="es-ES" b="0" dirty="0"/>
              <a:t>; y después de </a:t>
            </a:r>
            <a:r>
              <a:rPr lang="es-ES" dirty="0">
                <a:solidFill>
                  <a:srgbClr val="FFFF00"/>
                </a:solidFill>
              </a:rPr>
              <a:t>bautizarse</a:t>
            </a:r>
            <a:r>
              <a:rPr lang="es-ES" b="0" dirty="0"/>
              <a:t>, continuó con Felipe, y estaba atónito al ver las señales y los grandes milagros que se hacían. </a:t>
            </a:r>
            <a:r>
              <a:rPr lang="en-US" b="0" dirty="0" smtClean="0"/>
              <a:t>(</a:t>
            </a:r>
            <a:r>
              <a:rPr lang="en-US" b="0" dirty="0" smtClean="0"/>
              <a:t>Hechos 8:12-13)</a:t>
            </a:r>
            <a:endParaRPr lang="en-US" dirty="0"/>
          </a:p>
        </p:txBody>
      </p:sp>
      <p:sp>
        <p:nvSpPr>
          <p:cNvPr id="2314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A83CE9D-7CF8-41F2-82FE-A599D84130AB}"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152</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p:nvPr>
        </p:nvSpPr>
        <p:spPr/>
        <p:txBody>
          <a:bodyPr/>
          <a:lstStyle/>
          <a:p>
            <a:pPr rtl="0"/>
            <a:r>
              <a:rPr lang="en-US" altLang="en-US" dirty="0" smtClean="0"/>
              <a:t>B.9. </a:t>
            </a:r>
            <a:r>
              <a:rPr lang="en-US" altLang="en-US" dirty="0" err="1" smtClean="0"/>
              <a:t>Ejemplos</a:t>
            </a:r>
            <a:r>
              <a:rPr lang="en-US" altLang="en-US" dirty="0" smtClean="0"/>
              <a:t> de </a:t>
            </a:r>
            <a:r>
              <a:rPr lang="en-US" altLang="en-US" dirty="0" err="1" smtClean="0"/>
              <a:t>Hechos</a:t>
            </a:r>
            <a:endParaRPr lang="en-US" altLang="en-US" dirty="0" smtClean="0"/>
          </a:p>
        </p:txBody>
      </p:sp>
      <p:sp>
        <p:nvSpPr>
          <p:cNvPr id="3" name="Content Placeholder 2"/>
          <p:cNvSpPr>
            <a:spLocks noGrp="1"/>
          </p:cNvSpPr>
          <p:nvPr>
            <p:ph idx="1"/>
          </p:nvPr>
        </p:nvSpPr>
        <p:spPr>
          <a:xfrm>
            <a:off x="0" y="685800"/>
            <a:ext cx="9067800" cy="6248400"/>
          </a:xfrm>
        </p:spPr>
        <p:txBody>
          <a:bodyPr>
            <a:normAutofit fontScale="77500" lnSpcReduction="20000"/>
          </a:bodyPr>
          <a:lstStyle/>
          <a:p>
            <a:pPr marL="225425" indent="-225425">
              <a:defRPr/>
            </a:pPr>
            <a:r>
              <a:rPr lang="es-ES" b="0" dirty="0"/>
              <a:t>Porque todavía no había descendido el Espíritu Santo sobre ninguno de ellos; </a:t>
            </a:r>
            <a:r>
              <a:rPr lang="es-ES" dirty="0">
                <a:solidFill>
                  <a:srgbClr val="FFFF00"/>
                </a:solidFill>
              </a:rPr>
              <a:t>solo habían sido bautizados</a:t>
            </a:r>
            <a:r>
              <a:rPr lang="es-ES" b="0" dirty="0"/>
              <a:t> en el nombre del Señor Jesús. </a:t>
            </a:r>
            <a:r>
              <a:rPr lang="en-US" b="0" dirty="0" smtClean="0"/>
              <a:t>(</a:t>
            </a:r>
            <a:r>
              <a:rPr lang="en-US" b="0" dirty="0" smtClean="0"/>
              <a:t>Hechos 8:16)</a:t>
            </a:r>
          </a:p>
          <a:p>
            <a:pPr marL="225425" indent="-225425">
              <a:defRPr/>
            </a:pPr>
            <a:r>
              <a:rPr lang="es-ES" b="0" dirty="0"/>
              <a:t>Y mandó parar el carruaje; ambos descendieron al agua, y Felipe </a:t>
            </a:r>
            <a:r>
              <a:rPr lang="es-ES" dirty="0">
                <a:solidFill>
                  <a:srgbClr val="FFFF00"/>
                </a:solidFill>
              </a:rPr>
              <a:t>lo bautizó</a:t>
            </a:r>
            <a:r>
              <a:rPr lang="es-ES" b="0" dirty="0"/>
              <a:t>. </a:t>
            </a:r>
            <a:r>
              <a:rPr lang="en-US" b="0" dirty="0" smtClean="0"/>
              <a:t>(</a:t>
            </a:r>
            <a:r>
              <a:rPr lang="en-US" b="0" dirty="0" smtClean="0"/>
              <a:t>Hechos 8:38)</a:t>
            </a:r>
          </a:p>
          <a:p>
            <a:pPr marL="225425" indent="-225425">
              <a:defRPr/>
            </a:pPr>
            <a:r>
              <a:rPr lang="es-ES" b="0" dirty="0"/>
              <a:t>Al instante cayeron de sus ojos como unas escamas, y recobró la vista; y se levantó y </a:t>
            </a:r>
            <a:r>
              <a:rPr lang="es-ES" dirty="0">
                <a:solidFill>
                  <a:srgbClr val="FFFF00"/>
                </a:solidFill>
              </a:rPr>
              <a:t>fue bautizado</a:t>
            </a:r>
            <a:r>
              <a:rPr lang="es-ES" b="0" dirty="0"/>
              <a:t>. </a:t>
            </a:r>
            <a:r>
              <a:rPr lang="en-US" b="0" dirty="0" smtClean="0"/>
              <a:t>(</a:t>
            </a:r>
            <a:r>
              <a:rPr lang="en-US" b="0" dirty="0" smtClean="0"/>
              <a:t>Hechos 9:18)</a:t>
            </a:r>
          </a:p>
          <a:p>
            <a:pPr marL="225425" indent="-225425">
              <a:defRPr/>
            </a:pPr>
            <a:r>
              <a:rPr lang="es-ES" b="0" dirty="0"/>
              <a:t> Y ahora, ¿por qué te detienes? Levántate y </a:t>
            </a:r>
            <a:r>
              <a:rPr lang="es-ES" dirty="0">
                <a:solidFill>
                  <a:srgbClr val="FFFF00"/>
                </a:solidFill>
              </a:rPr>
              <a:t>bautízate</a:t>
            </a:r>
            <a:r>
              <a:rPr lang="es-ES" b="0" dirty="0"/>
              <a:t>, y </a:t>
            </a:r>
            <a:r>
              <a:rPr lang="es-ES" dirty="0">
                <a:solidFill>
                  <a:srgbClr val="66FFFF"/>
                </a:solidFill>
              </a:rPr>
              <a:t>lava tus pecados </a:t>
            </a:r>
            <a:r>
              <a:rPr lang="es-ES" dirty="0">
                <a:solidFill>
                  <a:srgbClr val="FFFF00"/>
                </a:solidFill>
              </a:rPr>
              <a:t>invocando Su nombre</a:t>
            </a:r>
            <a:r>
              <a:rPr lang="es-ES" b="0" dirty="0"/>
              <a:t>”. </a:t>
            </a:r>
            <a:r>
              <a:rPr lang="en-US" b="0" dirty="0" smtClean="0"/>
              <a:t>(</a:t>
            </a:r>
            <a:r>
              <a:rPr lang="en-US" b="0" dirty="0" smtClean="0"/>
              <a:t>Hechos 22:16)</a:t>
            </a:r>
          </a:p>
          <a:p>
            <a:pPr marL="225425" indent="-225425">
              <a:defRPr/>
            </a:pPr>
            <a:r>
              <a:rPr lang="en-US" b="0" dirty="0" smtClean="0"/>
              <a:t>"…</a:t>
            </a:r>
            <a:r>
              <a:rPr lang="es-ES" b="0" dirty="0"/>
              <a:t>Por tanto, oh rey Agripa, </a:t>
            </a:r>
            <a:r>
              <a:rPr lang="es-ES" dirty="0">
                <a:solidFill>
                  <a:srgbClr val="FFFF00"/>
                </a:solidFill>
              </a:rPr>
              <a:t>no fui desobediente </a:t>
            </a:r>
            <a:r>
              <a:rPr lang="es-ES" b="0" dirty="0"/>
              <a:t>a la visión celestial, </a:t>
            </a:r>
            <a:r>
              <a:rPr lang="es-ES" b="0" dirty="0" smtClean="0"/>
              <a:t>20</a:t>
            </a:r>
            <a:r>
              <a:rPr lang="es-ES" b="0" dirty="0"/>
              <a:t>  sino que anunciaba, primeramente a los que estaban en Damasco y también en Jerusalén, y después por toda la región de Judea, y aun a los gentiles, que debían </a:t>
            </a:r>
            <a:r>
              <a:rPr lang="es-ES" dirty="0">
                <a:solidFill>
                  <a:srgbClr val="FFFF00"/>
                </a:solidFill>
              </a:rPr>
              <a:t>arrepentirse</a:t>
            </a:r>
            <a:r>
              <a:rPr lang="es-ES" b="0" dirty="0"/>
              <a:t> y volverse a Dios, </a:t>
            </a:r>
            <a:r>
              <a:rPr lang="es-ES" dirty="0">
                <a:solidFill>
                  <a:srgbClr val="FFFF00"/>
                </a:solidFill>
              </a:rPr>
              <a:t>haciendo obras dignas de arrepentimiento</a:t>
            </a:r>
            <a:r>
              <a:rPr lang="es-ES" b="0" dirty="0"/>
              <a:t>. </a:t>
            </a:r>
            <a:r>
              <a:rPr lang="en-US" b="0" dirty="0" smtClean="0"/>
              <a:t>(</a:t>
            </a:r>
            <a:r>
              <a:rPr lang="en-US" b="0" dirty="0" smtClean="0"/>
              <a:t>Hechos 26:19-20)</a:t>
            </a:r>
            <a:endParaRPr lang="en-US" dirty="0"/>
          </a:p>
        </p:txBody>
      </p:sp>
      <p:sp>
        <p:nvSpPr>
          <p:cNvPr id="2324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5AAD293-ECC5-4CDB-9161-29B78CE656AA}"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153</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p:txBody>
          <a:bodyPr/>
          <a:lstStyle/>
          <a:p>
            <a:pPr rtl="0"/>
            <a:r>
              <a:rPr lang="en-US" altLang="en-US" dirty="0" smtClean="0"/>
              <a:t>B.9. </a:t>
            </a:r>
            <a:r>
              <a:rPr lang="en-US" altLang="en-US" dirty="0" err="1" smtClean="0"/>
              <a:t>Ejemplos</a:t>
            </a:r>
            <a:r>
              <a:rPr lang="en-US" altLang="en-US" dirty="0" smtClean="0"/>
              <a:t> de </a:t>
            </a:r>
            <a:r>
              <a:rPr lang="en-US" altLang="en-US" dirty="0" err="1" smtClean="0"/>
              <a:t>Hechos</a:t>
            </a:r>
            <a:endParaRPr lang="en-US" altLang="en-US" dirty="0" smtClean="0"/>
          </a:p>
        </p:txBody>
      </p:sp>
      <p:sp>
        <p:nvSpPr>
          <p:cNvPr id="3" name="Content Placeholder 2"/>
          <p:cNvSpPr>
            <a:spLocks noGrp="1"/>
          </p:cNvSpPr>
          <p:nvPr>
            <p:ph idx="1"/>
          </p:nvPr>
        </p:nvSpPr>
        <p:spPr>
          <a:xfrm>
            <a:off x="76200" y="838200"/>
            <a:ext cx="8991600" cy="6019800"/>
          </a:xfrm>
        </p:spPr>
        <p:txBody>
          <a:bodyPr>
            <a:normAutofit fontScale="70000" lnSpcReduction="20000"/>
          </a:bodyPr>
          <a:lstStyle/>
          <a:p>
            <a:pPr>
              <a:defRPr/>
            </a:pPr>
            <a:r>
              <a:rPr lang="es-ES" b="0" dirty="0"/>
              <a:t>«¿Puede acaso alguien negar </a:t>
            </a:r>
            <a:r>
              <a:rPr lang="es-ES" dirty="0">
                <a:solidFill>
                  <a:srgbClr val="FFFF00"/>
                </a:solidFill>
              </a:rPr>
              <a:t>el agua </a:t>
            </a:r>
            <a:r>
              <a:rPr lang="es-ES" b="0" dirty="0"/>
              <a:t>para que </a:t>
            </a:r>
            <a:r>
              <a:rPr lang="es-ES" dirty="0">
                <a:solidFill>
                  <a:srgbClr val="FFFF00"/>
                </a:solidFill>
              </a:rPr>
              <a:t>sean bautizados </a:t>
            </a:r>
            <a:r>
              <a:rPr lang="es-ES" b="0" dirty="0"/>
              <a:t>estos que han recibido el Espíritu Santo lo mismo que nosotros?». </a:t>
            </a:r>
            <a:r>
              <a:rPr lang="es-ES" b="0" dirty="0" smtClean="0"/>
              <a:t>48</a:t>
            </a:r>
            <a:r>
              <a:rPr lang="es-ES" b="0" dirty="0"/>
              <a:t>  Y </a:t>
            </a:r>
            <a:r>
              <a:rPr lang="es-ES" dirty="0">
                <a:solidFill>
                  <a:srgbClr val="FFFF00"/>
                </a:solidFill>
              </a:rPr>
              <a:t>mandó que fueran bautizados </a:t>
            </a:r>
            <a:r>
              <a:rPr lang="es-ES" b="0" dirty="0"/>
              <a:t>en el nombre de Jesucristo. Entonces le pidieron que se quedara con ellos unos días. </a:t>
            </a:r>
            <a:r>
              <a:rPr lang="en-US" b="0" dirty="0" smtClean="0"/>
              <a:t>(</a:t>
            </a:r>
            <a:r>
              <a:rPr lang="en-US" b="0" dirty="0" smtClean="0"/>
              <a:t>Hechos 10:47-48)</a:t>
            </a:r>
          </a:p>
          <a:p>
            <a:pPr>
              <a:defRPr/>
            </a:pPr>
            <a:r>
              <a:rPr lang="es-ES" b="0" dirty="0"/>
              <a:t>Cuando ella y su familia </a:t>
            </a:r>
            <a:r>
              <a:rPr lang="es-ES" dirty="0">
                <a:solidFill>
                  <a:srgbClr val="FFFF00"/>
                </a:solidFill>
              </a:rPr>
              <a:t>se bautizaron</a:t>
            </a:r>
            <a:r>
              <a:rPr lang="es-ES" b="0" dirty="0"/>
              <a:t>, nos rogó: «Si juzgan que soy fiel al Señor, vengan a mi casa y quédense en ella». Y nos persuadió a ir. </a:t>
            </a:r>
            <a:r>
              <a:rPr lang="en-US" b="0" dirty="0" smtClean="0"/>
              <a:t>(</a:t>
            </a:r>
            <a:r>
              <a:rPr lang="en-US" b="0" dirty="0" smtClean="0"/>
              <a:t>Hechos 16:15)</a:t>
            </a:r>
          </a:p>
          <a:p>
            <a:pPr>
              <a:defRPr/>
            </a:pPr>
            <a:r>
              <a:rPr lang="es-ES" b="0" dirty="0" smtClean="0"/>
              <a:t>Y </a:t>
            </a:r>
            <a:r>
              <a:rPr lang="es-ES" b="0" dirty="0"/>
              <a:t>después de sacarlos, dijo: «Señores, ¿qué debo hacer </a:t>
            </a:r>
            <a:r>
              <a:rPr lang="es-ES" dirty="0">
                <a:solidFill>
                  <a:srgbClr val="66FFFF"/>
                </a:solidFill>
              </a:rPr>
              <a:t>para ser salvo</a:t>
            </a:r>
            <a:r>
              <a:rPr lang="es-ES" b="0" dirty="0" smtClean="0"/>
              <a:t>?». (Hechos 16:30) …</a:t>
            </a:r>
            <a:r>
              <a:rPr lang="es-ES" b="0" dirty="0"/>
              <a:t> </a:t>
            </a:r>
            <a:r>
              <a:rPr lang="es-ES" b="0" dirty="0" smtClean="0"/>
              <a:t>El </a:t>
            </a:r>
            <a:r>
              <a:rPr lang="es-ES" b="0" dirty="0"/>
              <a:t>carcelero los tomó en aquella misma hora de la noche y les lavó las heridas, y enseguida </a:t>
            </a:r>
            <a:r>
              <a:rPr lang="es-ES" dirty="0">
                <a:solidFill>
                  <a:srgbClr val="FFFF00"/>
                </a:solidFill>
              </a:rPr>
              <a:t>fue bautizado </a:t>
            </a:r>
            <a:r>
              <a:rPr lang="es-ES" b="0" dirty="0"/>
              <a:t>con todos los suyos.  </a:t>
            </a:r>
            <a:r>
              <a:rPr lang="en-US" b="0" dirty="0" smtClean="0"/>
              <a:t>(</a:t>
            </a:r>
            <a:r>
              <a:rPr lang="en-US" b="0" dirty="0" smtClean="0"/>
              <a:t>Hechos 16:33)</a:t>
            </a:r>
          </a:p>
          <a:p>
            <a:pPr>
              <a:defRPr/>
            </a:pPr>
            <a:r>
              <a:rPr lang="es-ES" b="0" dirty="0"/>
              <a:t>Crispo, el oficial de la sinagoga, </a:t>
            </a:r>
            <a:r>
              <a:rPr lang="es-ES" dirty="0">
                <a:solidFill>
                  <a:srgbClr val="FFFF00"/>
                </a:solidFill>
              </a:rPr>
              <a:t>creyó</a:t>
            </a:r>
            <a:r>
              <a:rPr lang="es-ES" b="0" dirty="0"/>
              <a:t> en el Señor con toda su casa. También muchos de los corintios, </a:t>
            </a:r>
            <a:r>
              <a:rPr lang="es-ES" dirty="0">
                <a:solidFill>
                  <a:srgbClr val="FFFF00"/>
                </a:solidFill>
              </a:rPr>
              <a:t>al oír, creían y eran bautizados</a:t>
            </a:r>
            <a:r>
              <a:rPr lang="es-ES" b="0" dirty="0"/>
              <a:t>. </a:t>
            </a:r>
            <a:r>
              <a:rPr lang="en-US" b="0" dirty="0" smtClean="0"/>
              <a:t>(</a:t>
            </a:r>
            <a:r>
              <a:rPr lang="en-US" b="0" dirty="0" smtClean="0"/>
              <a:t>Hechos 18:8)</a:t>
            </a:r>
          </a:p>
          <a:p>
            <a:pPr>
              <a:defRPr/>
            </a:pPr>
            <a:r>
              <a:rPr lang="es-ES" b="0" dirty="0"/>
              <a:t>Entonces Pablo les preguntó: «¿En qué bautismo, pues, fueron bautizados?». «En el bautismo de Juan</a:t>
            </a:r>
            <a:r>
              <a:rPr lang="es-ES" b="0" dirty="0" smtClean="0"/>
              <a:t>»…5</a:t>
            </a:r>
            <a:r>
              <a:rPr lang="es-ES" b="0" dirty="0"/>
              <a:t>  Al oír esto, </a:t>
            </a:r>
            <a:r>
              <a:rPr lang="es-ES" dirty="0">
                <a:solidFill>
                  <a:srgbClr val="FFFF00"/>
                </a:solidFill>
              </a:rPr>
              <a:t>fueron bautizados en el nombre del Señor Jesús</a:t>
            </a:r>
            <a:r>
              <a:rPr lang="es-ES" b="0" dirty="0"/>
              <a:t>. </a:t>
            </a:r>
            <a:r>
              <a:rPr lang="en-US" b="0" dirty="0" smtClean="0"/>
              <a:t>(</a:t>
            </a:r>
            <a:r>
              <a:rPr lang="en-US" b="0" dirty="0" smtClean="0"/>
              <a:t>Hechos 19:3-5)</a:t>
            </a:r>
            <a:endParaRPr lang="en-US" dirty="0"/>
          </a:p>
        </p:txBody>
      </p:sp>
      <p:sp>
        <p:nvSpPr>
          <p:cNvPr id="2334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9FF7094-C8EF-4BDF-B736-E15A133D1144}"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154</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p:nvPr>
        </p:nvSpPr>
        <p:spPr/>
        <p:txBody>
          <a:bodyPr/>
          <a:lstStyle/>
          <a:p>
            <a:pPr rtl="0"/>
            <a:r>
              <a:rPr lang="en-US" altLang="en-US" dirty="0" smtClean="0"/>
              <a:t>B.10 – ¿Una </a:t>
            </a:r>
            <a:r>
              <a:rPr lang="en-US" altLang="en-US" dirty="0" err="1" smtClean="0"/>
              <a:t>segunda</a:t>
            </a:r>
            <a:r>
              <a:rPr lang="en-US" altLang="en-US" dirty="0" smtClean="0"/>
              <a:t> </a:t>
            </a:r>
            <a:r>
              <a:rPr lang="en-US" altLang="en-US" dirty="0" err="1"/>
              <a:t>s</a:t>
            </a:r>
            <a:r>
              <a:rPr lang="en-US" altLang="en-US" dirty="0" err="1" smtClean="0"/>
              <a:t>alvación</a:t>
            </a:r>
            <a:r>
              <a:rPr lang="en-US" altLang="en-US" dirty="0" smtClean="0"/>
              <a:t>?</a:t>
            </a:r>
          </a:p>
        </p:txBody>
      </p:sp>
      <p:sp>
        <p:nvSpPr>
          <p:cNvPr id="234499" name="Content Placeholder 2"/>
          <p:cNvSpPr>
            <a:spLocks noGrp="1"/>
          </p:cNvSpPr>
          <p:nvPr>
            <p:ph idx="1"/>
          </p:nvPr>
        </p:nvSpPr>
        <p:spPr>
          <a:xfrm>
            <a:off x="228600" y="914400"/>
            <a:ext cx="8839200" cy="5638800"/>
          </a:xfrm>
        </p:spPr>
        <p:txBody>
          <a:bodyPr>
            <a:normAutofit fontScale="92500"/>
          </a:bodyPr>
          <a:lstStyle/>
          <a:p>
            <a:pPr marL="0" indent="0">
              <a:buNone/>
            </a:pPr>
            <a:r>
              <a:rPr lang="es-ES" altLang="en-US" b="0" dirty="0"/>
              <a:t>Bendito sea el Dios y Padre de nuestro Señor Jesucristo, quien según Su gran misericordia, nos ha hecho nacer de nuevo a una esperanza viva, mediante la resurrección de Jesucristo de entre los muertos, </a:t>
            </a:r>
            <a:r>
              <a:rPr lang="es-ES" altLang="en-US" b="0" dirty="0" smtClean="0"/>
              <a:t>4</a:t>
            </a:r>
            <a:r>
              <a:rPr lang="es-ES" altLang="en-US" b="0" dirty="0"/>
              <a:t>  para obtener una </a:t>
            </a:r>
            <a:r>
              <a:rPr lang="es-ES" altLang="en-US" u="sng" dirty="0">
                <a:solidFill>
                  <a:srgbClr val="66FFFF"/>
                </a:solidFill>
              </a:rPr>
              <a:t>herencia </a:t>
            </a:r>
            <a:r>
              <a:rPr lang="es-ES" altLang="en-US" b="0" dirty="0"/>
              <a:t>incorruptible, inmaculada, y que no se marchitará, </a:t>
            </a:r>
            <a:r>
              <a:rPr lang="es-ES" altLang="en-US" dirty="0">
                <a:solidFill>
                  <a:srgbClr val="66FFFF"/>
                </a:solidFill>
              </a:rPr>
              <a:t>reservada en los cielos </a:t>
            </a:r>
            <a:r>
              <a:rPr lang="es-ES" altLang="en-US" b="0" dirty="0"/>
              <a:t>para ustedes. </a:t>
            </a:r>
            <a:r>
              <a:rPr lang="es-ES" altLang="en-US" b="0" dirty="0" smtClean="0"/>
              <a:t>5</a:t>
            </a:r>
            <a:r>
              <a:rPr lang="es-ES" altLang="en-US" b="0" dirty="0"/>
              <a:t>  Mediante la </a:t>
            </a:r>
            <a:r>
              <a:rPr lang="es-ES" altLang="en-US" dirty="0">
                <a:solidFill>
                  <a:srgbClr val="FFFF00"/>
                </a:solidFill>
              </a:rPr>
              <a:t>fe</a:t>
            </a:r>
            <a:r>
              <a:rPr lang="es-ES" altLang="en-US" b="0" dirty="0"/>
              <a:t> ustedes son protegidos por el poder de Dios, para </a:t>
            </a:r>
            <a:r>
              <a:rPr lang="es-ES" altLang="en-US" u="sng" dirty="0">
                <a:solidFill>
                  <a:srgbClr val="66FFFF"/>
                </a:solidFill>
              </a:rPr>
              <a:t>la salvación</a:t>
            </a:r>
            <a:r>
              <a:rPr lang="es-ES" altLang="en-US" dirty="0">
                <a:solidFill>
                  <a:srgbClr val="66FFFF"/>
                </a:solidFill>
              </a:rPr>
              <a:t> que está preparada para ser revelada en el último tiempo</a:t>
            </a:r>
            <a:r>
              <a:rPr lang="es-ES" altLang="en-US" b="0" dirty="0"/>
              <a:t>. </a:t>
            </a:r>
            <a:r>
              <a:rPr lang="en-US" altLang="en-US" b="0" dirty="0" smtClean="0"/>
              <a:t/>
            </a:r>
            <a:br>
              <a:rPr lang="en-US" altLang="en-US" b="0" dirty="0" smtClean="0"/>
            </a:br>
            <a:r>
              <a:rPr lang="en-US" altLang="en-US" b="0" dirty="0" smtClean="0"/>
              <a:t>(</a:t>
            </a:r>
            <a:r>
              <a:rPr lang="en-US" altLang="en-US" dirty="0" smtClean="0"/>
              <a:t>1 Pet 1:3-5)</a:t>
            </a:r>
          </a:p>
        </p:txBody>
      </p:sp>
      <p:sp>
        <p:nvSpPr>
          <p:cNvPr id="2345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EC32C929-2600-49A6-859D-60AE9871B52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155</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p:cNvSpPr>
            <a:spLocks noGrp="1"/>
          </p:cNvSpPr>
          <p:nvPr>
            <p:ph type="title"/>
          </p:nvPr>
        </p:nvSpPr>
        <p:spPr/>
        <p:txBody>
          <a:bodyPr/>
          <a:lstStyle/>
          <a:p>
            <a:pPr rtl="0"/>
            <a:r>
              <a:rPr lang="en-US" altLang="en-US" dirty="0" smtClean="0"/>
              <a:t>B.10 – Una </a:t>
            </a:r>
            <a:r>
              <a:rPr lang="en-US" altLang="en-US" dirty="0" err="1" smtClean="0"/>
              <a:t>segunda</a:t>
            </a:r>
            <a:r>
              <a:rPr lang="en-US" altLang="en-US" dirty="0" smtClean="0"/>
              <a:t> </a:t>
            </a:r>
            <a:r>
              <a:rPr lang="en-US" altLang="en-US" dirty="0" err="1" smtClean="0"/>
              <a:t>salvación</a:t>
            </a:r>
            <a:endParaRPr lang="en-US" altLang="en-US" dirty="0" smtClean="0"/>
          </a:p>
        </p:txBody>
      </p:sp>
      <p:sp>
        <p:nvSpPr>
          <p:cNvPr id="235523" name="Content Placeholder 2"/>
          <p:cNvSpPr>
            <a:spLocks noGrp="1"/>
          </p:cNvSpPr>
          <p:nvPr>
            <p:ph idx="1"/>
          </p:nvPr>
        </p:nvSpPr>
        <p:spPr>
          <a:xfrm>
            <a:off x="228600" y="914400"/>
            <a:ext cx="8763000" cy="5181600"/>
          </a:xfrm>
        </p:spPr>
        <p:txBody>
          <a:bodyPr/>
          <a:lstStyle/>
          <a:p>
            <a:pPr marL="0" indent="0">
              <a:buNone/>
            </a:pPr>
            <a:r>
              <a:rPr lang="es-ES" altLang="en-US" b="0" dirty="0"/>
              <a:t>Así que, hermanos, </a:t>
            </a:r>
            <a:r>
              <a:rPr lang="es-ES" altLang="en-US" dirty="0">
                <a:solidFill>
                  <a:srgbClr val="FFFF00"/>
                </a:solidFill>
              </a:rPr>
              <a:t>sean cada vez más diligentes</a:t>
            </a:r>
            <a:r>
              <a:rPr lang="es-ES" altLang="en-US" b="0" dirty="0"/>
              <a:t> para hacer firme su llamado y elección de parte de Dios. Porque mientras hagan estas cosas nunca caerán. </a:t>
            </a:r>
            <a:r>
              <a:rPr lang="es-ES" altLang="en-US" b="0" dirty="0" smtClean="0"/>
              <a:t>11</a:t>
            </a:r>
            <a:r>
              <a:rPr lang="es-ES" altLang="en-US" b="0" dirty="0"/>
              <a:t>  Pues de esta manera </a:t>
            </a:r>
            <a:r>
              <a:rPr lang="es-ES" altLang="en-US" dirty="0">
                <a:solidFill>
                  <a:srgbClr val="66FFFF"/>
                </a:solidFill>
              </a:rPr>
              <a:t>les será concedida ampliamente la entrada al reino eterno </a:t>
            </a:r>
            <a:r>
              <a:rPr lang="es-ES" altLang="en-US" b="0" dirty="0"/>
              <a:t>de nuestro Señor y Salvador Jesucristo. </a:t>
            </a:r>
            <a:r>
              <a:rPr lang="en-US" altLang="en-US" b="0" dirty="0" smtClean="0"/>
              <a:t>(</a:t>
            </a:r>
            <a:r>
              <a:rPr lang="en-US" altLang="en-US" b="0" dirty="0" smtClean="0"/>
              <a:t>II </a:t>
            </a:r>
            <a:r>
              <a:rPr lang="en-US" altLang="en-US" b="0" dirty="0" smtClean="0"/>
              <a:t>Ped </a:t>
            </a:r>
            <a:r>
              <a:rPr lang="en-US" altLang="en-US" b="0" dirty="0" smtClean="0"/>
              <a:t>1:10-11)</a:t>
            </a:r>
            <a:endParaRPr lang="en-US" altLang="en-US" dirty="0" smtClean="0"/>
          </a:p>
        </p:txBody>
      </p:sp>
      <p:sp>
        <p:nvSpPr>
          <p:cNvPr id="2355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E27ADF37-D9AB-4AEB-BDEA-D646E1FB021C}"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156</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3"/>
          <p:cNvSpPr>
            <a:spLocks noGrp="1"/>
          </p:cNvSpPr>
          <p:nvPr>
            <p:ph type="title"/>
          </p:nvPr>
        </p:nvSpPr>
        <p:spPr/>
        <p:txBody>
          <a:bodyPr/>
          <a:lstStyle/>
          <a:p>
            <a:pPr rtl="0"/>
            <a:r>
              <a:rPr lang="en-US" altLang="en-US" dirty="0" err="1" smtClean="0"/>
              <a:t>Enseñanza</a:t>
            </a:r>
            <a:r>
              <a:rPr lang="en-US" altLang="en-US" dirty="0" smtClean="0"/>
              <a:t> falsa </a:t>
            </a:r>
            <a:r>
              <a:rPr lang="en-US" altLang="en-US" dirty="0" err="1" smtClean="0"/>
              <a:t>acerca</a:t>
            </a:r>
            <a:r>
              <a:rPr lang="en-US" altLang="en-US" dirty="0" smtClean="0"/>
              <a:t> de la </a:t>
            </a:r>
            <a:r>
              <a:rPr lang="en-US" altLang="en-US" dirty="0" err="1" smtClean="0"/>
              <a:t>salvación</a:t>
            </a:r>
            <a:endParaRPr lang="en-US" altLang="en-US" dirty="0" smtClean="0"/>
          </a:p>
        </p:txBody>
      </p:sp>
      <p:sp>
        <p:nvSpPr>
          <p:cNvPr id="236547" name="Content Placeholder 4"/>
          <p:cNvSpPr>
            <a:spLocks noGrp="1"/>
          </p:cNvSpPr>
          <p:nvPr>
            <p:ph idx="1"/>
          </p:nvPr>
        </p:nvSpPr>
        <p:spPr>
          <a:xfrm>
            <a:off x="152400" y="685800"/>
            <a:ext cx="8763000" cy="6172200"/>
          </a:xfrm>
        </p:spPr>
        <p:txBody>
          <a:bodyPr>
            <a:normAutofit/>
          </a:bodyPr>
          <a:lstStyle/>
          <a:p>
            <a:pPr marL="404813" indent="-404813">
              <a:lnSpc>
                <a:spcPct val="90000"/>
              </a:lnSpc>
              <a:spcBef>
                <a:spcPct val="0"/>
              </a:spcBef>
              <a:spcAft>
                <a:spcPts val="600"/>
              </a:spcAft>
              <a:buFontTx/>
              <a:buAutoNum type="arabicPeriod"/>
            </a:pPr>
            <a:r>
              <a:rPr lang="es-ES" altLang="en-US" sz="2000" dirty="0" smtClean="0"/>
              <a:t>El </a:t>
            </a:r>
            <a:r>
              <a:rPr lang="es-ES" altLang="en-US" sz="2000" dirty="0"/>
              <a:t>hombre no está “perdido” porque no es pecador o responsable ante Dios.</a:t>
            </a:r>
          </a:p>
          <a:p>
            <a:pPr marL="404813" indent="-404813">
              <a:lnSpc>
                <a:spcPct val="90000"/>
              </a:lnSpc>
              <a:spcBef>
                <a:spcPct val="0"/>
              </a:spcBef>
              <a:spcAft>
                <a:spcPts val="600"/>
              </a:spcAft>
              <a:buFontTx/>
              <a:buAutoNum type="arabicPeriod"/>
            </a:pPr>
            <a:r>
              <a:rPr lang="es-ES" altLang="en-US" sz="2000" dirty="0" smtClean="0"/>
              <a:t>Todo el mundo irá </a:t>
            </a:r>
            <a:r>
              <a:rPr lang="es-ES" altLang="en-US" sz="2000" dirty="0"/>
              <a:t>al cielo, porque Dios es un Dios de amor.</a:t>
            </a:r>
          </a:p>
          <a:p>
            <a:pPr marL="404813" indent="-404813">
              <a:lnSpc>
                <a:spcPct val="90000"/>
              </a:lnSpc>
              <a:spcBef>
                <a:spcPct val="0"/>
              </a:spcBef>
              <a:spcAft>
                <a:spcPts val="600"/>
              </a:spcAft>
              <a:buFontTx/>
              <a:buAutoNum type="arabicPeriod"/>
            </a:pPr>
            <a:r>
              <a:rPr lang="es-ES" altLang="en-US" sz="2000" dirty="0" smtClean="0"/>
              <a:t>El </a:t>
            </a:r>
            <a:r>
              <a:rPr lang="es-ES" altLang="en-US" sz="2000" dirty="0"/>
              <a:t>hombre debe ser bueno (por ejemplo, moralmente recto y amable con los demás), o al menos tener tantas buenas obras como malas para que Dios le permita entrar en el cielo.</a:t>
            </a:r>
          </a:p>
          <a:p>
            <a:pPr marL="404813" indent="-404813">
              <a:lnSpc>
                <a:spcPct val="90000"/>
              </a:lnSpc>
              <a:spcBef>
                <a:spcPct val="0"/>
              </a:spcBef>
              <a:spcAft>
                <a:spcPts val="600"/>
              </a:spcAft>
              <a:buFontTx/>
              <a:buAutoNum type="arabicPeriod"/>
            </a:pPr>
            <a:r>
              <a:rPr lang="es-ES" altLang="en-US" sz="2000" dirty="0" smtClean="0"/>
              <a:t>El </a:t>
            </a:r>
            <a:r>
              <a:rPr lang="es-ES" altLang="en-US" sz="2000" dirty="0"/>
              <a:t>hombre debe seguir prácticas religiosas rigurosas (horario de oración, ayuno, recitaciones) para permanecer en comunión con Dios.</a:t>
            </a:r>
          </a:p>
          <a:p>
            <a:pPr marL="404813" indent="-404813">
              <a:lnSpc>
                <a:spcPct val="90000"/>
              </a:lnSpc>
              <a:spcBef>
                <a:spcPct val="0"/>
              </a:spcBef>
              <a:spcAft>
                <a:spcPts val="600"/>
              </a:spcAft>
              <a:buFontTx/>
              <a:buAutoNum type="arabicPeriod"/>
            </a:pPr>
            <a:r>
              <a:rPr lang="es-ES" altLang="en-US" sz="2000" dirty="0" smtClean="0"/>
              <a:t>La </a:t>
            </a:r>
            <a:r>
              <a:rPr lang="es-ES" altLang="en-US" sz="2000" dirty="0"/>
              <a:t>iglesia decide quién se salva y quién no, y quién es perdonado de qué pecados, basándose en el juicio de los oficiales de la iglesia sobre la conducta de una persona y el cumplimiento de los rituales de la iglesia.</a:t>
            </a:r>
          </a:p>
          <a:p>
            <a:pPr marL="404813" indent="-404813">
              <a:lnSpc>
                <a:spcPct val="90000"/>
              </a:lnSpc>
              <a:spcBef>
                <a:spcPct val="0"/>
              </a:spcBef>
              <a:spcAft>
                <a:spcPts val="600"/>
              </a:spcAft>
              <a:buFontTx/>
              <a:buAutoNum type="arabicPeriod"/>
            </a:pPr>
            <a:r>
              <a:rPr lang="es-ES" altLang="en-US" sz="2000" dirty="0" smtClean="0"/>
              <a:t>Solo </a:t>
            </a:r>
            <a:r>
              <a:rPr lang="es-ES" altLang="en-US" sz="2000" dirty="0"/>
              <a:t>las personas que Dios ha elegido de antemano, y a las que les permite creer (dándoles fe) pueden ser salvas.</a:t>
            </a:r>
          </a:p>
          <a:p>
            <a:pPr marL="404813" indent="-404813">
              <a:lnSpc>
                <a:spcPct val="90000"/>
              </a:lnSpc>
              <a:spcBef>
                <a:spcPct val="0"/>
              </a:spcBef>
              <a:spcAft>
                <a:spcPts val="600"/>
              </a:spcAft>
              <a:buFontTx/>
              <a:buAutoNum type="arabicPeriod"/>
            </a:pPr>
            <a:r>
              <a:rPr lang="es-ES" altLang="en-US" sz="2000" dirty="0" smtClean="0"/>
              <a:t>Una </a:t>
            </a:r>
            <a:r>
              <a:rPr lang="es-ES" altLang="en-US" sz="2000" dirty="0"/>
              <a:t>persona se salva en el instante en que cree que Jesús es el Cristo</a:t>
            </a:r>
            <a:r>
              <a:rPr lang="es-ES" altLang="en-US" sz="2000" dirty="0" smtClean="0"/>
              <a:t>.</a:t>
            </a:r>
          </a:p>
          <a:p>
            <a:pPr marL="404813" indent="-404813">
              <a:lnSpc>
                <a:spcPct val="90000"/>
              </a:lnSpc>
              <a:spcBef>
                <a:spcPct val="0"/>
              </a:spcBef>
              <a:spcAft>
                <a:spcPts val="600"/>
              </a:spcAft>
              <a:buFontTx/>
              <a:buAutoNum type="arabicPeriod"/>
            </a:pPr>
            <a:r>
              <a:rPr lang="es-ES" altLang="en-US" sz="2000" dirty="0"/>
              <a:t>Una persona es salva cuando cree, dice la "oración del </a:t>
            </a:r>
            <a:r>
              <a:rPr lang="es-ES" altLang="en-US" sz="2000" dirty="0" smtClean="0"/>
              <a:t>pecador“.</a:t>
            </a:r>
            <a:endParaRPr lang="es-ES" altLang="en-US" sz="2000" dirty="0"/>
          </a:p>
          <a:p>
            <a:pPr marL="404813" indent="-404813">
              <a:lnSpc>
                <a:spcPct val="90000"/>
              </a:lnSpc>
              <a:spcBef>
                <a:spcPct val="0"/>
              </a:spcBef>
              <a:spcAft>
                <a:spcPts val="600"/>
              </a:spcAft>
              <a:buFontTx/>
              <a:buAutoNum type="arabicPeriod"/>
            </a:pPr>
            <a:r>
              <a:rPr lang="es-ES" altLang="en-US" sz="2000" dirty="0" smtClean="0"/>
              <a:t>Una </a:t>
            </a:r>
            <a:r>
              <a:rPr lang="es-ES" altLang="en-US" sz="2000" dirty="0"/>
              <a:t>persona es salva cuando cree, dice la "oración del pecador" y confiesa a Jesús como su Salvador y Señor personal.</a:t>
            </a:r>
          </a:p>
          <a:p>
            <a:pPr marL="404813" indent="-404813">
              <a:lnSpc>
                <a:spcPct val="90000"/>
              </a:lnSpc>
              <a:spcBef>
                <a:spcPct val="0"/>
              </a:spcBef>
              <a:spcAft>
                <a:spcPts val="600"/>
              </a:spcAft>
              <a:buFontTx/>
              <a:buAutoNum type="arabicPeriod"/>
            </a:pPr>
            <a:r>
              <a:rPr lang="es-ES" altLang="en-US" sz="2000" dirty="0" smtClean="0"/>
              <a:t>Los </a:t>
            </a:r>
            <a:r>
              <a:rPr lang="es-ES" altLang="en-US" sz="2000" dirty="0"/>
              <a:t>bebés deben ser bautizados para lavar los pecados de Adán que heredan.</a:t>
            </a:r>
          </a:p>
          <a:p>
            <a:pPr marL="404813" indent="-404813">
              <a:lnSpc>
                <a:spcPct val="90000"/>
              </a:lnSpc>
              <a:spcBef>
                <a:spcPct val="0"/>
              </a:spcBef>
              <a:spcAft>
                <a:spcPts val="600"/>
              </a:spcAft>
              <a:buFontTx/>
              <a:buAutoNum type="arabicPeriod"/>
            </a:pPr>
            <a:r>
              <a:rPr lang="es-ES" altLang="en-US" sz="2000" dirty="0" smtClean="0"/>
              <a:t>No </a:t>
            </a:r>
            <a:r>
              <a:rPr lang="es-ES" altLang="en-US" sz="2000" dirty="0"/>
              <a:t>se puede exigir el bautismo para ser salvo o lavar los pecados, porque eso sería ganar la salvación, y la salvación solo se basa en la gracia de Dios.</a:t>
            </a:r>
          </a:p>
          <a:p>
            <a:pPr marL="404813" indent="-404813" algn="l" rtl="0">
              <a:lnSpc>
                <a:spcPct val="90000"/>
              </a:lnSpc>
              <a:spcBef>
                <a:spcPct val="0"/>
              </a:spcBef>
              <a:spcAft>
                <a:spcPts val="600"/>
              </a:spcAft>
              <a:buFontTx/>
              <a:buAutoNum type="arabicPeriod"/>
            </a:pPr>
            <a:endParaRPr lang="en-US" altLang="en-US" sz="2000" dirty="0" smtClean="0"/>
          </a:p>
        </p:txBody>
      </p:sp>
      <p:sp>
        <p:nvSpPr>
          <p:cNvPr id="23654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5710FBE-9D39-4518-9DB3-DB7AB420B9E1}"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157</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p:txBody>
          <a:bodyPr/>
          <a:lstStyle/>
          <a:p>
            <a:pPr rtl="0"/>
            <a:r>
              <a:rPr lang="en-US" altLang="en-US" dirty="0" smtClean="0"/>
              <a:t>1 y 2. El hombre no </a:t>
            </a:r>
            <a:r>
              <a:rPr lang="en-US" altLang="en-US" dirty="0" err="1" smtClean="0"/>
              <a:t>está</a:t>
            </a:r>
            <a:r>
              <a:rPr lang="en-US" altLang="en-US" dirty="0" smtClean="0"/>
              <a:t> “</a:t>
            </a:r>
            <a:r>
              <a:rPr lang="en-US" altLang="en-US" dirty="0" err="1" smtClean="0"/>
              <a:t>perdido</a:t>
            </a:r>
            <a:r>
              <a:rPr lang="en-US" altLang="en-US" dirty="0" smtClean="0"/>
              <a:t>”</a:t>
            </a:r>
          </a:p>
        </p:txBody>
      </p:sp>
      <p:sp>
        <p:nvSpPr>
          <p:cNvPr id="237571" name="Content Placeholder 2"/>
          <p:cNvSpPr>
            <a:spLocks noGrp="1"/>
          </p:cNvSpPr>
          <p:nvPr>
            <p:ph idx="1"/>
          </p:nvPr>
        </p:nvSpPr>
        <p:spPr/>
        <p:txBody>
          <a:bodyPr/>
          <a:lstStyle/>
          <a:p>
            <a:pPr algn="l" rtl="0"/>
            <a:endParaRPr lang="en-US" altLang="en-US" smtClean="0"/>
          </a:p>
        </p:txBody>
      </p:sp>
      <p:sp>
        <p:nvSpPr>
          <p:cNvPr id="2375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4337793-AF6E-4D61-98C1-67B8BADEB9BA}"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158</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p:txBody>
          <a:bodyPr/>
          <a:lstStyle/>
          <a:p>
            <a:pPr rtl="0"/>
            <a:r>
              <a:rPr lang="en-US" altLang="en-US" sz="3200" dirty="0" smtClean="0"/>
              <a:t>3, 4. El hombre </a:t>
            </a:r>
            <a:r>
              <a:rPr lang="en-US" altLang="en-US" sz="3200" dirty="0" err="1" smtClean="0"/>
              <a:t>debe</a:t>
            </a:r>
            <a:r>
              <a:rPr lang="en-US" altLang="en-US" sz="3200" dirty="0" smtClean="0"/>
              <a:t> </a:t>
            </a:r>
            <a:r>
              <a:rPr lang="en-US" altLang="en-US" sz="3200" dirty="0" err="1" smtClean="0"/>
              <a:t>vivir</a:t>
            </a:r>
            <a:r>
              <a:rPr lang="en-US" altLang="en-US" sz="3200" dirty="0" smtClean="0"/>
              <a:t> </a:t>
            </a:r>
            <a:r>
              <a:rPr lang="en-US" altLang="en-US" sz="3200" dirty="0" err="1" smtClean="0"/>
              <a:t>moralmente</a:t>
            </a:r>
            <a:r>
              <a:rPr lang="en-US" altLang="en-US" sz="3200" dirty="0" smtClean="0"/>
              <a:t> </a:t>
            </a:r>
            <a:r>
              <a:rPr lang="en-US" altLang="en-US" sz="3200" dirty="0" smtClean="0"/>
              <a:t>y </a:t>
            </a:r>
            <a:r>
              <a:rPr lang="en-US" altLang="en-US" sz="3200" dirty="0" err="1" smtClean="0"/>
              <a:t>ser</a:t>
            </a:r>
            <a:r>
              <a:rPr lang="en-US" altLang="en-US" sz="3200" dirty="0" smtClean="0"/>
              <a:t> </a:t>
            </a:r>
            <a:r>
              <a:rPr lang="en-US" altLang="en-US" sz="3200" dirty="0" err="1" smtClean="0"/>
              <a:t>religioso</a:t>
            </a:r>
            <a:endParaRPr lang="en-US" altLang="en-US" sz="3200" dirty="0" smtClean="0"/>
          </a:p>
        </p:txBody>
      </p:sp>
      <p:sp>
        <p:nvSpPr>
          <p:cNvPr id="238595" name="Content Placeholder 2"/>
          <p:cNvSpPr>
            <a:spLocks noGrp="1"/>
          </p:cNvSpPr>
          <p:nvPr>
            <p:ph idx="1"/>
          </p:nvPr>
        </p:nvSpPr>
        <p:spPr/>
        <p:txBody>
          <a:bodyPr/>
          <a:lstStyle/>
          <a:p>
            <a:pPr algn="l" rtl="0"/>
            <a:endParaRPr lang="en-US" altLang="en-US" smtClean="0"/>
          </a:p>
        </p:txBody>
      </p:sp>
      <p:sp>
        <p:nvSpPr>
          <p:cNvPr id="2385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6DE4B41-8D22-4CD3-BB13-88DC5E6F943C}"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159</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0" y="76200"/>
            <a:ext cx="9144000" cy="685800"/>
          </a:xfrm>
        </p:spPr>
        <p:txBody>
          <a:bodyPr/>
          <a:lstStyle/>
          <a:p>
            <a:pPr rtl="0"/>
            <a:r>
              <a:rPr lang="en-US" altLang="en-US" dirty="0" err="1" smtClean="0"/>
              <a:t>Doctrinas</a:t>
            </a:r>
            <a:r>
              <a:rPr lang="en-US" altLang="en-US" dirty="0" smtClean="0"/>
              <a:t> </a:t>
            </a:r>
            <a:r>
              <a:rPr lang="en-US" altLang="en-US" dirty="0" err="1" smtClean="0"/>
              <a:t>esenciales</a:t>
            </a:r>
            <a:endParaRPr lang="en-US" altLang="en-US" dirty="0" smtClean="0"/>
          </a:p>
        </p:txBody>
      </p:sp>
      <p:sp>
        <p:nvSpPr>
          <p:cNvPr id="3" name="Content Placeholder 2"/>
          <p:cNvSpPr>
            <a:spLocks noGrp="1"/>
          </p:cNvSpPr>
          <p:nvPr>
            <p:ph idx="1"/>
          </p:nvPr>
        </p:nvSpPr>
        <p:spPr>
          <a:xfrm>
            <a:off x="228600" y="914400"/>
            <a:ext cx="8610600" cy="5486400"/>
          </a:xfrm>
        </p:spPr>
        <p:txBody>
          <a:bodyPr>
            <a:normAutofit fontScale="85000" lnSpcReduction="20000"/>
          </a:bodyPr>
          <a:lstStyle/>
          <a:p>
            <a:pPr algn="l" rtl="0">
              <a:spcBef>
                <a:spcPts val="0"/>
              </a:spcBef>
              <a:spcAft>
                <a:spcPts val="1200"/>
              </a:spcAft>
              <a:defRPr/>
            </a:pPr>
            <a:r>
              <a:rPr lang="en-US" dirty="0" smtClean="0">
                <a:solidFill>
                  <a:srgbClr val="FFFF00"/>
                </a:solidFill>
              </a:rPr>
              <a:t>La naturaleza de Dios </a:t>
            </a:r>
            <a:r>
              <a:rPr lang="en-US" dirty="0" smtClean="0"/>
              <a:t>(</a:t>
            </a:r>
            <a:r>
              <a:rPr lang="en-US" dirty="0" err="1" smtClean="0"/>
              <a:t>poderoso</a:t>
            </a:r>
            <a:r>
              <a:rPr lang="en-US" dirty="0" smtClean="0"/>
              <a:t>, personal, puro, amoroso, </a:t>
            </a:r>
            <a:r>
              <a:rPr lang="en-US" dirty="0" err="1" smtClean="0"/>
              <a:t>justo</a:t>
            </a:r>
            <a:r>
              <a:rPr lang="en-US" dirty="0" smtClean="0"/>
              <a:t>, </a:t>
            </a:r>
            <a:r>
              <a:rPr lang="en-US" dirty="0" err="1" smtClean="0"/>
              <a:t>activo</a:t>
            </a:r>
            <a:r>
              <a:rPr lang="en-US" dirty="0" smtClean="0"/>
              <a:t>…)</a:t>
            </a:r>
          </a:p>
          <a:p>
            <a:pPr algn="l" rtl="0">
              <a:spcBef>
                <a:spcPts val="0"/>
              </a:spcBef>
              <a:spcAft>
                <a:spcPts val="1200"/>
              </a:spcAft>
              <a:defRPr/>
            </a:pPr>
            <a:r>
              <a:rPr lang="en-US" dirty="0" smtClean="0">
                <a:solidFill>
                  <a:srgbClr val="FFFF00"/>
                </a:solidFill>
              </a:rPr>
              <a:t>La naturaleza del hombre </a:t>
            </a:r>
            <a:r>
              <a:rPr lang="en-US" dirty="0" smtClean="0"/>
              <a:t>(imagen de Dios, pero </a:t>
            </a:r>
            <a:r>
              <a:rPr lang="en-US" dirty="0" err="1" smtClean="0"/>
              <a:t>pecaminoso</a:t>
            </a:r>
            <a:r>
              <a:rPr lang="en-US" dirty="0" smtClean="0"/>
              <a:t>, Rom 3:23)</a:t>
            </a:r>
          </a:p>
          <a:p>
            <a:pPr algn="l" rtl="0">
              <a:spcBef>
                <a:spcPts val="0"/>
              </a:spcBef>
              <a:spcAft>
                <a:spcPts val="1200"/>
              </a:spcAft>
              <a:defRPr/>
            </a:pPr>
            <a:r>
              <a:rPr lang="en-US" dirty="0" smtClean="0">
                <a:solidFill>
                  <a:srgbClr val="FFFF00"/>
                </a:solidFill>
              </a:rPr>
              <a:t>La </a:t>
            </a:r>
            <a:r>
              <a:rPr lang="en-US" dirty="0" err="1" smtClean="0">
                <a:solidFill>
                  <a:srgbClr val="FFFF00"/>
                </a:solidFill>
              </a:rPr>
              <a:t>revelación</a:t>
            </a:r>
            <a:r>
              <a:rPr lang="en-US" dirty="0" smtClean="0">
                <a:solidFill>
                  <a:srgbClr val="FFFF00"/>
                </a:solidFill>
              </a:rPr>
              <a:t> y la </a:t>
            </a:r>
            <a:r>
              <a:rPr lang="en-US" dirty="0" err="1" smtClean="0">
                <a:solidFill>
                  <a:srgbClr val="FFFF00"/>
                </a:solidFill>
              </a:rPr>
              <a:t>inspiración</a:t>
            </a:r>
            <a:r>
              <a:rPr lang="en-US" dirty="0" smtClean="0">
                <a:solidFill>
                  <a:srgbClr val="FFFF00"/>
                </a:solidFill>
              </a:rPr>
              <a:t> </a:t>
            </a:r>
            <a:r>
              <a:rPr lang="en-US" dirty="0" smtClean="0"/>
              <a:t>(</a:t>
            </a:r>
            <a:r>
              <a:rPr lang="en-US" dirty="0" err="1" smtClean="0"/>
              <a:t>autoridad</a:t>
            </a:r>
            <a:r>
              <a:rPr lang="en-US" dirty="0" smtClean="0"/>
              <a:t> de las </a:t>
            </a:r>
            <a:r>
              <a:rPr lang="en-US" dirty="0" err="1" smtClean="0"/>
              <a:t>Escrituras</a:t>
            </a:r>
            <a:r>
              <a:rPr lang="en-US" dirty="0" smtClean="0"/>
              <a:t>, II Tim 3:16-17)</a:t>
            </a:r>
          </a:p>
          <a:p>
            <a:pPr algn="l" rtl="0">
              <a:spcBef>
                <a:spcPts val="0"/>
              </a:spcBef>
              <a:spcAft>
                <a:spcPts val="1200"/>
              </a:spcAft>
              <a:defRPr/>
            </a:pPr>
            <a:r>
              <a:rPr lang="en-US" dirty="0" smtClean="0">
                <a:solidFill>
                  <a:srgbClr val="FFFF00"/>
                </a:solidFill>
              </a:rPr>
              <a:t>Jesús, el Cristo </a:t>
            </a:r>
            <a:r>
              <a:rPr lang="en-US" dirty="0" smtClean="0"/>
              <a:t>(la oferta de Dios a los hombres, Tito 2:11)</a:t>
            </a:r>
          </a:p>
          <a:p>
            <a:pPr algn="l" rtl="0">
              <a:spcBef>
                <a:spcPts val="0"/>
              </a:spcBef>
              <a:spcAft>
                <a:spcPts val="1200"/>
              </a:spcAft>
              <a:defRPr/>
            </a:pPr>
            <a:r>
              <a:rPr lang="en-US" dirty="0" smtClean="0">
                <a:solidFill>
                  <a:srgbClr val="FFFF00"/>
                </a:solidFill>
              </a:rPr>
              <a:t>La </a:t>
            </a:r>
            <a:r>
              <a:rPr lang="en-US" dirty="0" err="1" smtClean="0">
                <a:solidFill>
                  <a:srgbClr val="FFFF00"/>
                </a:solidFill>
              </a:rPr>
              <a:t>salvación</a:t>
            </a:r>
            <a:r>
              <a:rPr lang="en-US" dirty="0" smtClean="0">
                <a:solidFill>
                  <a:srgbClr val="FFFF00"/>
                </a:solidFill>
              </a:rPr>
              <a:t> </a:t>
            </a:r>
            <a:r>
              <a:rPr lang="en-US" dirty="0" smtClean="0"/>
              <a:t>(</a:t>
            </a:r>
            <a:r>
              <a:rPr lang="es-ES" dirty="0" smtClean="0"/>
              <a:t>respuesta </a:t>
            </a:r>
            <a:r>
              <a:rPr lang="en-US" dirty="0" smtClean="0"/>
              <a:t>del </a:t>
            </a:r>
            <a:r>
              <a:rPr lang="en-US" dirty="0" smtClean="0"/>
              <a:t>hombre, Rom 6:17)</a:t>
            </a:r>
          </a:p>
          <a:p>
            <a:pPr algn="l" rtl="0">
              <a:spcBef>
                <a:spcPts val="0"/>
              </a:spcBef>
              <a:spcAft>
                <a:spcPts val="1200"/>
              </a:spcAft>
              <a:defRPr/>
            </a:pPr>
            <a:r>
              <a:rPr lang="en-US" dirty="0" smtClean="0">
                <a:solidFill>
                  <a:srgbClr val="FFFF00"/>
                </a:solidFill>
              </a:rPr>
              <a:t>La </a:t>
            </a:r>
            <a:r>
              <a:rPr lang="en-US" dirty="0" err="1" smtClean="0">
                <a:solidFill>
                  <a:srgbClr val="FFFF00"/>
                </a:solidFill>
              </a:rPr>
              <a:t>iglesia</a:t>
            </a:r>
            <a:r>
              <a:rPr lang="en-US" dirty="0" smtClean="0">
                <a:solidFill>
                  <a:srgbClr val="FFFF00"/>
                </a:solidFill>
              </a:rPr>
              <a:t> </a:t>
            </a:r>
            <a:r>
              <a:rPr lang="en-US" dirty="0" smtClean="0"/>
              <a:t>(el cuerpo de Cristo, </a:t>
            </a:r>
            <a:r>
              <a:rPr lang="en-US" dirty="0" err="1" smtClean="0"/>
              <a:t>Ef</a:t>
            </a:r>
            <a:r>
              <a:rPr lang="en-US" dirty="0" smtClean="0"/>
              <a:t> 1:23)</a:t>
            </a:r>
          </a:p>
          <a:p>
            <a:pPr algn="l" rtl="0">
              <a:spcBef>
                <a:spcPts val="0"/>
              </a:spcBef>
              <a:spcAft>
                <a:spcPts val="1200"/>
              </a:spcAft>
              <a:defRPr/>
            </a:pPr>
            <a:r>
              <a:rPr lang="en-US" dirty="0" smtClean="0">
                <a:solidFill>
                  <a:srgbClr val="FFFF00"/>
                </a:solidFill>
              </a:rPr>
              <a:t>Las </a:t>
            </a:r>
            <a:r>
              <a:rPr lang="en-US" dirty="0" err="1" smtClean="0">
                <a:solidFill>
                  <a:srgbClr val="FFFF00"/>
                </a:solidFill>
              </a:rPr>
              <a:t>cosas</a:t>
            </a:r>
            <a:r>
              <a:rPr lang="en-US" dirty="0" smtClean="0">
                <a:solidFill>
                  <a:srgbClr val="FFFF00"/>
                </a:solidFill>
              </a:rPr>
              <a:t> del fin </a:t>
            </a:r>
            <a:r>
              <a:rPr lang="en-US" dirty="0" smtClean="0"/>
              <a:t>(</a:t>
            </a:r>
            <a:r>
              <a:rPr lang="en-US" dirty="0" err="1" smtClean="0"/>
              <a:t>ver</a:t>
            </a:r>
            <a:r>
              <a:rPr lang="en-US" dirty="0" smtClean="0"/>
              <a:t> II Ped 3:3-4)</a:t>
            </a:r>
          </a:p>
          <a:p>
            <a:pPr algn="l" rtl="0">
              <a:spcBef>
                <a:spcPts val="0"/>
              </a:spcBef>
              <a:spcAft>
                <a:spcPts val="1200"/>
              </a:spcAft>
              <a:defRPr/>
            </a:pPr>
            <a:endParaRPr lang="en-US" dirty="0" smtClean="0"/>
          </a:p>
        </p:txBody>
      </p:sp>
      <p:sp>
        <p:nvSpPr>
          <p:cNvPr id="809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CD4530AA-4FC5-4944-90E5-3C463A2C2958}"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16</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p:txBody>
          <a:bodyPr/>
          <a:lstStyle/>
          <a:p>
            <a:pPr rtl="0"/>
            <a:r>
              <a:rPr lang="en-US" altLang="en-US" sz="3600" dirty="0" smtClean="0"/>
              <a:t>6. Dios </a:t>
            </a:r>
            <a:r>
              <a:rPr lang="en-US" altLang="en-US" sz="3600" dirty="0" err="1" smtClean="0"/>
              <a:t>elige</a:t>
            </a:r>
            <a:r>
              <a:rPr lang="en-US" altLang="en-US" sz="3600" dirty="0" smtClean="0"/>
              <a:t> y </a:t>
            </a:r>
            <a:r>
              <a:rPr lang="en-US" altLang="en-US" sz="3600" dirty="0" err="1" smtClean="0"/>
              <a:t>posibilita</a:t>
            </a:r>
            <a:r>
              <a:rPr lang="en-US" altLang="en-US" sz="3600" dirty="0" smtClean="0"/>
              <a:t> la </a:t>
            </a:r>
            <a:r>
              <a:rPr lang="en-US" altLang="en-US" sz="3600" dirty="0" err="1" smtClean="0"/>
              <a:t>creencia</a:t>
            </a:r>
            <a:r>
              <a:rPr lang="en-US" altLang="en-US" sz="3600" dirty="0" smtClean="0"/>
              <a:t> </a:t>
            </a:r>
            <a:r>
              <a:rPr lang="en-US" altLang="en-US" sz="3600" dirty="0" err="1" smtClean="0"/>
              <a:t>en</a:t>
            </a:r>
            <a:r>
              <a:rPr lang="en-US" altLang="en-US" sz="3600" dirty="0" smtClean="0"/>
              <a:t> </a:t>
            </a:r>
            <a:r>
              <a:rPr lang="en-US" altLang="en-US" sz="3600" dirty="0" err="1" smtClean="0"/>
              <a:t>algunos</a:t>
            </a:r>
            <a:r>
              <a:rPr lang="en-US" altLang="en-US" sz="3600" dirty="0" smtClean="0"/>
              <a:t>.</a:t>
            </a:r>
            <a:endParaRPr lang="en-US" altLang="en-US" sz="3600" dirty="0" smtClean="0"/>
          </a:p>
        </p:txBody>
      </p:sp>
      <p:sp>
        <p:nvSpPr>
          <p:cNvPr id="239619" name="Content Placeholder 2"/>
          <p:cNvSpPr>
            <a:spLocks noGrp="1"/>
          </p:cNvSpPr>
          <p:nvPr>
            <p:ph idx="1"/>
          </p:nvPr>
        </p:nvSpPr>
        <p:spPr/>
        <p:txBody>
          <a:bodyPr/>
          <a:lstStyle/>
          <a:p>
            <a:pPr algn="l" rtl="0"/>
            <a:endParaRPr lang="en-US" altLang="en-US" smtClean="0"/>
          </a:p>
        </p:txBody>
      </p:sp>
      <p:sp>
        <p:nvSpPr>
          <p:cNvPr id="2396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9B52B05-B728-4EF0-8EB8-103252CC8B7F}"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160</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p:cNvSpPr>
            <a:spLocks noGrp="1"/>
          </p:cNvSpPr>
          <p:nvPr>
            <p:ph type="title"/>
          </p:nvPr>
        </p:nvSpPr>
        <p:spPr/>
        <p:txBody>
          <a:bodyPr/>
          <a:lstStyle/>
          <a:p>
            <a:pPr rtl="0"/>
            <a:r>
              <a:rPr lang="en-US" altLang="en-US" sz="3200" dirty="0" smtClean="0"/>
              <a:t>7. Una persona se </a:t>
            </a:r>
            <a:r>
              <a:rPr lang="en-US" altLang="en-US" sz="3200" dirty="0" err="1" smtClean="0"/>
              <a:t>salva</a:t>
            </a:r>
            <a:r>
              <a:rPr lang="en-US" altLang="en-US" sz="3200" dirty="0" smtClean="0"/>
              <a:t> </a:t>
            </a:r>
            <a:r>
              <a:rPr lang="en-US" altLang="en-US" sz="3200" dirty="0" err="1" smtClean="0"/>
              <a:t>en</a:t>
            </a:r>
            <a:r>
              <a:rPr lang="en-US" altLang="en-US" sz="3200" dirty="0" smtClean="0"/>
              <a:t> el </a:t>
            </a:r>
            <a:r>
              <a:rPr lang="en-US" altLang="en-US" sz="3200" dirty="0" err="1" smtClean="0"/>
              <a:t>instante</a:t>
            </a:r>
            <a:r>
              <a:rPr lang="en-US" altLang="en-US" sz="3200" dirty="0" smtClean="0"/>
              <a:t> </a:t>
            </a:r>
            <a:r>
              <a:rPr lang="en-US" altLang="en-US" sz="3200" dirty="0" err="1" smtClean="0"/>
              <a:t>en</a:t>
            </a:r>
            <a:r>
              <a:rPr lang="en-US" altLang="en-US" sz="3200" dirty="0" smtClean="0"/>
              <a:t> que </a:t>
            </a:r>
            <a:r>
              <a:rPr lang="en-US" altLang="en-US" sz="3200" dirty="0" err="1" smtClean="0"/>
              <a:t>cree</a:t>
            </a:r>
            <a:endParaRPr lang="en-US" altLang="en-US" sz="3200" dirty="0" smtClean="0"/>
          </a:p>
        </p:txBody>
      </p:sp>
      <p:sp>
        <p:nvSpPr>
          <p:cNvPr id="240643" name="Content Placeholder 2"/>
          <p:cNvSpPr>
            <a:spLocks noGrp="1"/>
          </p:cNvSpPr>
          <p:nvPr>
            <p:ph idx="1"/>
          </p:nvPr>
        </p:nvSpPr>
        <p:spPr/>
        <p:txBody>
          <a:bodyPr/>
          <a:lstStyle/>
          <a:p>
            <a:pPr algn="l" rtl="0"/>
            <a:endParaRPr lang="en-US" altLang="en-US" smtClean="0"/>
          </a:p>
        </p:txBody>
      </p:sp>
      <p:sp>
        <p:nvSpPr>
          <p:cNvPr id="2406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56713E6-4D93-4A62-996E-09795771217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161</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p:nvPr>
        </p:nvSpPr>
        <p:spPr/>
        <p:txBody>
          <a:bodyPr/>
          <a:lstStyle/>
          <a:p>
            <a:pPr algn="l" rtl="0"/>
            <a:r>
              <a:rPr lang="en-US" altLang="en-US" dirty="0" smtClean="0"/>
              <a:t>9. </a:t>
            </a:r>
            <a:r>
              <a:rPr lang="en-US" altLang="en-US" dirty="0" err="1" smtClean="0"/>
              <a:t>Decir</a:t>
            </a:r>
            <a:r>
              <a:rPr lang="en-US" altLang="en-US" dirty="0" smtClean="0"/>
              <a:t> </a:t>
            </a:r>
            <a:r>
              <a:rPr lang="en-US" altLang="en-US" dirty="0" smtClean="0"/>
              <a:t>la </a:t>
            </a:r>
            <a:r>
              <a:rPr lang="en-US" altLang="en-US" dirty="0" smtClean="0"/>
              <a:t>“</a:t>
            </a:r>
            <a:r>
              <a:rPr lang="en-US" altLang="en-US" dirty="0" err="1" smtClean="0"/>
              <a:t>oración</a:t>
            </a:r>
            <a:r>
              <a:rPr lang="en-US" altLang="en-US" dirty="0" smtClean="0"/>
              <a:t> </a:t>
            </a:r>
            <a:r>
              <a:rPr lang="en-US" altLang="en-US" dirty="0" smtClean="0"/>
              <a:t>del </a:t>
            </a:r>
            <a:r>
              <a:rPr lang="en-US" altLang="en-US" dirty="0" err="1" smtClean="0"/>
              <a:t>pecador</a:t>
            </a:r>
            <a:r>
              <a:rPr lang="en-US" altLang="en-US" dirty="0" smtClean="0"/>
              <a:t>”</a:t>
            </a:r>
          </a:p>
        </p:txBody>
      </p:sp>
      <p:sp>
        <p:nvSpPr>
          <p:cNvPr id="241667" name="Content Placeholder 2"/>
          <p:cNvSpPr>
            <a:spLocks noGrp="1"/>
          </p:cNvSpPr>
          <p:nvPr>
            <p:ph idx="1"/>
          </p:nvPr>
        </p:nvSpPr>
        <p:spPr>
          <a:xfrm>
            <a:off x="228600" y="914400"/>
            <a:ext cx="8686800" cy="5715000"/>
          </a:xfrm>
        </p:spPr>
        <p:txBody>
          <a:bodyPr>
            <a:normAutofit fontScale="55000" lnSpcReduction="20000"/>
          </a:bodyPr>
          <a:lstStyle/>
          <a:p>
            <a:pPr marL="0" indent="0" algn="ctr" rtl="0">
              <a:buNone/>
            </a:pPr>
            <a:r>
              <a:rPr lang="es-ES" altLang="en-US" dirty="0" smtClean="0"/>
              <a:t>“La oración del pecador</a:t>
            </a:r>
          </a:p>
          <a:p>
            <a:pPr marL="0" indent="0" rtl="0">
              <a:buNone/>
            </a:pPr>
            <a:r>
              <a:rPr lang="es-ES" altLang="en-US" b="0" dirty="0" smtClean="0"/>
              <a:t>Di la siguiente oración en voz alta, créela en tu corazón, y serás salvo y nacido de nuevo.</a:t>
            </a:r>
          </a:p>
          <a:p>
            <a:pPr marL="0" indent="0" rtl="0">
              <a:buNone/>
            </a:pPr>
            <a:endParaRPr lang="es-ES" altLang="en-US" b="0" dirty="0" smtClean="0"/>
          </a:p>
          <a:p>
            <a:pPr marL="0" indent="0" rtl="0">
              <a:buNone/>
            </a:pPr>
            <a:r>
              <a:rPr lang="es-ES" altLang="en-US" dirty="0" smtClean="0"/>
              <a:t>Amado Padre,</a:t>
            </a:r>
          </a:p>
          <a:p>
            <a:pPr marL="0" indent="0" rtl="0">
              <a:buNone/>
            </a:pPr>
            <a:r>
              <a:rPr lang="es-ES" altLang="en-US" dirty="0" smtClean="0"/>
              <a:t>Ahora creo que Jesucristo es Tu Hijo Unigénito, y que Él bajó a nuestra tierra en la carne y murió en la cruz para quitar todos mis pecados y los pecados del mundo.  Creo que Jesucristo luego resucitó de entre los muertos al tercer día para darnos a todos la vida eterna.</a:t>
            </a:r>
          </a:p>
          <a:p>
            <a:pPr marL="0" indent="0" rtl="0">
              <a:buNone/>
            </a:pPr>
            <a:r>
              <a:rPr lang="es-ES" altLang="en-US" dirty="0" smtClean="0"/>
              <a:t>Señor Jesús,</a:t>
            </a:r>
          </a:p>
          <a:p>
            <a:pPr marL="0" indent="0" rtl="0">
              <a:buNone/>
            </a:pPr>
            <a:r>
              <a:rPr lang="es-ES" altLang="en-US" dirty="0" smtClean="0"/>
              <a:t>Ahora te confieso todas las cosas malas y pecaminosas que yo he hecho en mi vida.  Pido que por favor me perdones y laves todos mis pecados por la sangre que Tú personalmente derramaste por mí en la cruz.  Yo ya estoy listo para aceptarte como mi Señor y Salvador personal.  Ahora pido que Tú vengas a mi vida y que vivas conmigo durante toda la eternidad.</a:t>
            </a:r>
          </a:p>
          <a:p>
            <a:pPr marL="0" indent="0" rtl="0">
              <a:buNone/>
            </a:pPr>
            <a:r>
              <a:rPr lang="es-ES" altLang="en-US" dirty="0" smtClean="0"/>
              <a:t>Padre, Jesús – Ahora creo que yo verdaderamente soy salvo y nacido de nuevo.</a:t>
            </a:r>
          </a:p>
          <a:p>
            <a:pPr marL="0" indent="0" rtl="0">
              <a:buNone/>
            </a:pPr>
            <a:r>
              <a:rPr lang="es-ES" altLang="en-US" dirty="0" smtClean="0"/>
              <a:t>Gracias, Padre.</a:t>
            </a:r>
          </a:p>
          <a:p>
            <a:pPr marL="0" indent="0" rtl="0">
              <a:buNone/>
            </a:pPr>
            <a:r>
              <a:rPr lang="es-ES" altLang="en-US" dirty="0" smtClean="0"/>
              <a:t>Gracias, Jesús”.</a:t>
            </a:r>
          </a:p>
          <a:p>
            <a:pPr algn="l" rtl="0"/>
            <a:endParaRPr lang="en-US" altLang="en-US" dirty="0" smtClean="0"/>
          </a:p>
        </p:txBody>
      </p:sp>
      <p:sp>
        <p:nvSpPr>
          <p:cNvPr id="2416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8DDDF800-867A-4FFB-B76F-37BF791BF64C}"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162</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p:cNvSpPr>
            <a:spLocks noGrp="1"/>
          </p:cNvSpPr>
          <p:nvPr>
            <p:ph type="title"/>
          </p:nvPr>
        </p:nvSpPr>
        <p:spPr/>
        <p:txBody>
          <a:bodyPr/>
          <a:lstStyle/>
          <a:p>
            <a:pPr rtl="0"/>
            <a:r>
              <a:rPr lang="en-US" altLang="en-US" dirty="0" smtClean="0"/>
              <a:t>10. Los </a:t>
            </a:r>
            <a:r>
              <a:rPr lang="en-US" altLang="en-US" dirty="0" err="1" smtClean="0"/>
              <a:t>bebés</a:t>
            </a:r>
            <a:r>
              <a:rPr lang="en-US" altLang="en-US" dirty="0" smtClean="0"/>
              <a:t> </a:t>
            </a:r>
            <a:r>
              <a:rPr lang="en-US" altLang="en-US" dirty="0" err="1" smtClean="0"/>
              <a:t>deben</a:t>
            </a:r>
            <a:r>
              <a:rPr lang="en-US" altLang="en-US" dirty="0" smtClean="0"/>
              <a:t> </a:t>
            </a:r>
            <a:r>
              <a:rPr lang="en-US" altLang="en-US" dirty="0" err="1" smtClean="0"/>
              <a:t>ser</a:t>
            </a:r>
            <a:r>
              <a:rPr lang="en-US" altLang="en-US" dirty="0" smtClean="0"/>
              <a:t> </a:t>
            </a:r>
            <a:r>
              <a:rPr lang="en-US" altLang="en-US" dirty="0" err="1" smtClean="0"/>
              <a:t>bautizados</a:t>
            </a:r>
            <a:endParaRPr lang="en-US" altLang="en-US" dirty="0" smtClean="0"/>
          </a:p>
        </p:txBody>
      </p:sp>
      <p:sp>
        <p:nvSpPr>
          <p:cNvPr id="242691" name="Content Placeholder 2"/>
          <p:cNvSpPr>
            <a:spLocks noGrp="1"/>
          </p:cNvSpPr>
          <p:nvPr>
            <p:ph idx="1"/>
          </p:nvPr>
        </p:nvSpPr>
        <p:spPr/>
        <p:txBody>
          <a:bodyPr/>
          <a:lstStyle/>
          <a:p>
            <a:pPr algn="l" rtl="0"/>
            <a:endParaRPr lang="en-US" altLang="en-US" smtClean="0"/>
          </a:p>
        </p:txBody>
      </p:sp>
      <p:sp>
        <p:nvSpPr>
          <p:cNvPr id="2426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CF5322A9-5112-47E9-B3B3-15F1E6CA6414}"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163</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p:txBody>
          <a:bodyPr/>
          <a:lstStyle/>
          <a:p>
            <a:pPr rtl="0"/>
            <a:r>
              <a:rPr lang="en-US" altLang="en-US" sz="2900" dirty="0" smtClean="0"/>
              <a:t>11. El </a:t>
            </a:r>
            <a:r>
              <a:rPr lang="en-US" altLang="en-US" sz="2900" dirty="0" err="1" smtClean="0"/>
              <a:t>bautismo</a:t>
            </a:r>
            <a:r>
              <a:rPr lang="en-US" altLang="en-US" sz="2900" dirty="0" smtClean="0"/>
              <a:t> </a:t>
            </a:r>
            <a:r>
              <a:rPr lang="en-US" altLang="en-US" sz="2900" dirty="0" err="1" smtClean="0"/>
              <a:t>es</a:t>
            </a:r>
            <a:r>
              <a:rPr lang="en-US" altLang="en-US" sz="2900" dirty="0" smtClean="0"/>
              <a:t> </a:t>
            </a:r>
            <a:r>
              <a:rPr lang="en-US" altLang="en-US" sz="2900" dirty="0" err="1" smtClean="0"/>
              <a:t>una</a:t>
            </a:r>
            <a:r>
              <a:rPr lang="en-US" altLang="en-US" sz="2900" dirty="0" smtClean="0"/>
              <a:t> “</a:t>
            </a:r>
            <a:r>
              <a:rPr lang="en-US" altLang="en-US" sz="2900" dirty="0" err="1" smtClean="0"/>
              <a:t>obra</a:t>
            </a:r>
            <a:r>
              <a:rPr lang="en-US" altLang="en-US" sz="2900" dirty="0" smtClean="0"/>
              <a:t>” (para </a:t>
            </a:r>
            <a:r>
              <a:rPr lang="en-US" altLang="en-US" sz="2900" dirty="0" err="1" smtClean="0"/>
              <a:t>ganarse</a:t>
            </a:r>
            <a:r>
              <a:rPr lang="en-US" altLang="en-US" sz="2900" dirty="0" smtClean="0"/>
              <a:t> </a:t>
            </a:r>
            <a:r>
              <a:rPr lang="en-US" altLang="en-US" sz="2900" dirty="0" smtClean="0"/>
              <a:t>la </a:t>
            </a:r>
            <a:r>
              <a:rPr lang="en-US" altLang="en-US" sz="2900" dirty="0" err="1" smtClean="0"/>
              <a:t>salvación</a:t>
            </a:r>
            <a:r>
              <a:rPr lang="en-US" altLang="en-US" sz="2900" dirty="0" smtClean="0"/>
              <a:t>)</a:t>
            </a:r>
          </a:p>
        </p:txBody>
      </p:sp>
      <p:sp>
        <p:nvSpPr>
          <p:cNvPr id="243715" name="Content Placeholder 2"/>
          <p:cNvSpPr>
            <a:spLocks noGrp="1"/>
          </p:cNvSpPr>
          <p:nvPr>
            <p:ph idx="1"/>
          </p:nvPr>
        </p:nvSpPr>
        <p:spPr/>
        <p:txBody>
          <a:bodyPr/>
          <a:lstStyle/>
          <a:p>
            <a:pPr algn="l" rtl="0"/>
            <a:endParaRPr lang="en-US" altLang="en-US" smtClean="0"/>
          </a:p>
        </p:txBody>
      </p:sp>
      <p:sp>
        <p:nvSpPr>
          <p:cNvPr id="2437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D8F749F8-852C-4EAB-A03C-E9507624B20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164</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p:cNvSpPr>
            <a:spLocks noGrp="1"/>
          </p:cNvSpPr>
          <p:nvPr>
            <p:ph type="title"/>
          </p:nvPr>
        </p:nvSpPr>
        <p:spPr/>
        <p:txBody>
          <a:bodyPr/>
          <a:lstStyle/>
          <a:p>
            <a:pPr rtl="0"/>
            <a:r>
              <a:rPr lang="en-US" altLang="en-US" sz="4000" dirty="0" smtClean="0"/>
              <a:t>La </a:t>
            </a:r>
            <a:r>
              <a:rPr lang="en-US" altLang="en-US" sz="4000" dirty="0" err="1" smtClean="0"/>
              <a:t>obra</a:t>
            </a:r>
            <a:r>
              <a:rPr lang="en-US" altLang="en-US" sz="4000" dirty="0" smtClean="0"/>
              <a:t> de Dios y la </a:t>
            </a:r>
            <a:r>
              <a:rPr lang="en-US" altLang="en-US" sz="4000" dirty="0" err="1" smtClean="0"/>
              <a:t>respuesta</a:t>
            </a:r>
            <a:r>
              <a:rPr lang="en-US" altLang="en-US" sz="4000" dirty="0" smtClean="0"/>
              <a:t> del hombre</a:t>
            </a:r>
          </a:p>
        </p:txBody>
      </p:sp>
      <p:sp>
        <p:nvSpPr>
          <p:cNvPr id="24473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1D4C34F-EF0F-4D6B-B05A-E7ED937F22AC}"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165</a:t>
            </a:fld>
            <a:endParaRPr lang="en-US" altLang="en-US" sz="1400" b="0" smtClean="0">
              <a:latin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53362708"/>
              </p:ext>
            </p:extLst>
          </p:nvPr>
        </p:nvGraphicFramePr>
        <p:xfrm>
          <a:off x="228600" y="990600"/>
          <a:ext cx="8686800" cy="276399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33528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370946">
                <a:tc>
                  <a:txBody>
                    <a:bodyPr/>
                    <a:lstStyle/>
                    <a:p>
                      <a:pPr algn="ctr" rtl="0"/>
                      <a:r>
                        <a:rPr lang="en-US" sz="1800" dirty="0" smtClean="0">
                          <a:solidFill>
                            <a:schemeClr val="tx2"/>
                          </a:solidFill>
                        </a:rPr>
                        <a:t>Referencia</a:t>
                      </a:r>
                      <a:endParaRPr lang="en-US" sz="1800" dirty="0">
                        <a:solidFill>
                          <a:schemeClr val="tx2"/>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a:r>
                        <a:rPr lang="en-US" sz="1800" dirty="0" err="1" smtClean="0">
                          <a:solidFill>
                            <a:schemeClr val="tx2"/>
                          </a:solidFill>
                        </a:rPr>
                        <a:t>Obra</a:t>
                      </a:r>
                      <a:r>
                        <a:rPr lang="en-US" sz="1800" dirty="0" smtClean="0">
                          <a:solidFill>
                            <a:schemeClr val="tx2"/>
                          </a:solidFill>
                        </a:rPr>
                        <a:t> </a:t>
                      </a:r>
                      <a:r>
                        <a:rPr lang="en-US" sz="1800" dirty="0" smtClean="0">
                          <a:solidFill>
                            <a:schemeClr val="tx2"/>
                          </a:solidFill>
                        </a:rPr>
                        <a:t>de Dios</a:t>
                      </a:r>
                      <a:endParaRPr lang="en-US" sz="1800" dirty="0">
                        <a:solidFill>
                          <a:schemeClr val="tx2"/>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a:r>
                        <a:rPr lang="en-US" sz="1800" dirty="0" smtClean="0">
                          <a:solidFill>
                            <a:schemeClr val="tx2"/>
                          </a:solidFill>
                        </a:rPr>
                        <a:t>Respuesta del hombre</a:t>
                      </a:r>
                      <a:endParaRPr lang="en-US" sz="1800" dirty="0">
                        <a:solidFill>
                          <a:schemeClr val="tx2"/>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370946">
                <a:tc>
                  <a:txBody>
                    <a:bodyPr/>
                    <a:lstStyle/>
                    <a:p>
                      <a:pPr algn="l" rtl="0"/>
                      <a:r>
                        <a:rPr lang="en-US" sz="1800" dirty="0" smtClean="0"/>
                        <a:t>Tito 2:11-12</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Gracia</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Negar </a:t>
                      </a:r>
                      <a:r>
                        <a:rPr lang="en-US" sz="1800" dirty="0" smtClean="0"/>
                        <a:t>la </a:t>
                      </a:r>
                      <a:r>
                        <a:rPr lang="en-US" sz="1800" dirty="0" err="1" smtClean="0"/>
                        <a:t>impiedad</a:t>
                      </a:r>
                      <a:r>
                        <a:rPr lang="en-US" sz="1800" dirty="0" smtClean="0"/>
                        <a:t>; </a:t>
                      </a:r>
                      <a:r>
                        <a:rPr lang="en-US" sz="1800" baseline="0" dirty="0" err="1" smtClean="0"/>
                        <a:t>vivir</a:t>
                      </a:r>
                      <a:r>
                        <a:rPr lang="en-US" sz="1800" baseline="0" dirty="0" smtClean="0"/>
                        <a:t> </a:t>
                      </a:r>
                      <a:r>
                        <a:rPr lang="en-US" sz="1800" baseline="0" dirty="0" err="1" smtClean="0"/>
                        <a:t>justamente</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946">
                <a:tc>
                  <a:txBody>
                    <a:bodyPr/>
                    <a:lstStyle/>
                    <a:p>
                      <a:pPr algn="l" rtl="0"/>
                      <a:r>
                        <a:rPr lang="en-US" sz="1800" dirty="0" err="1" smtClean="0"/>
                        <a:t>Ef</a:t>
                      </a:r>
                      <a:r>
                        <a:rPr lang="en-US" sz="1800" baseline="0" dirty="0" smtClean="0"/>
                        <a:t> </a:t>
                      </a:r>
                      <a:r>
                        <a:rPr lang="en-US" sz="1800" dirty="0" smtClean="0"/>
                        <a:t>2:8-9</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Gracia</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Fe</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946">
                <a:tc>
                  <a:txBody>
                    <a:bodyPr/>
                    <a:lstStyle/>
                    <a:p>
                      <a:pPr algn="l" rtl="0"/>
                      <a:r>
                        <a:rPr lang="en-US" sz="1800" dirty="0" err="1" smtClean="0"/>
                        <a:t>Gál</a:t>
                      </a:r>
                      <a:r>
                        <a:rPr lang="en-US" sz="1800" dirty="0" smtClean="0"/>
                        <a:t> </a:t>
                      </a:r>
                      <a:r>
                        <a:rPr lang="en-US" sz="1800" dirty="0" smtClean="0"/>
                        <a:t>5:4-6</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Gracia</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La </a:t>
                      </a:r>
                      <a:r>
                        <a:rPr lang="en-US" sz="1800" dirty="0" err="1" smtClean="0"/>
                        <a:t>fe</a:t>
                      </a:r>
                      <a:r>
                        <a:rPr lang="en-US" sz="1800" dirty="0" smtClean="0"/>
                        <a:t> </a:t>
                      </a:r>
                      <a:r>
                        <a:rPr lang="en-US" sz="1800" dirty="0" smtClean="0"/>
                        <a:t>que </a:t>
                      </a:r>
                      <a:r>
                        <a:rPr lang="en-US" sz="1800" dirty="0" err="1" smtClean="0"/>
                        <a:t>obra</a:t>
                      </a:r>
                      <a:r>
                        <a:rPr lang="en-US" sz="1800" dirty="0" smtClean="0"/>
                        <a:t> por </a:t>
                      </a:r>
                      <a:r>
                        <a:rPr lang="en-US" sz="1800" dirty="0" err="1" smtClean="0"/>
                        <a:t>amor</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0946">
                <a:tc>
                  <a:txBody>
                    <a:bodyPr/>
                    <a:lstStyle/>
                    <a:p>
                      <a:pPr algn="l" rtl="0"/>
                      <a:r>
                        <a:rPr lang="en-US" sz="1800" dirty="0" smtClean="0"/>
                        <a:t>II </a:t>
                      </a:r>
                      <a:r>
                        <a:rPr lang="en-US" sz="1800" dirty="0" smtClean="0"/>
                        <a:t>Ped </a:t>
                      </a:r>
                      <a:r>
                        <a:rPr lang="en-US" sz="1800" dirty="0" smtClean="0"/>
                        <a:t>3:9</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err="1" smtClean="0"/>
                        <a:t>Promesas</a:t>
                      </a:r>
                      <a:r>
                        <a:rPr lang="en-US" sz="1800" dirty="0" smtClean="0"/>
                        <a:t>; </a:t>
                      </a:r>
                      <a:r>
                        <a:rPr lang="en-US" sz="1800" dirty="0" err="1" smtClean="0"/>
                        <a:t>quiere</a:t>
                      </a:r>
                      <a:r>
                        <a:rPr lang="en-US" sz="1800" dirty="0" smtClean="0"/>
                        <a:t> que </a:t>
                      </a:r>
                      <a:r>
                        <a:rPr lang="en-US" sz="1800" dirty="0" err="1" smtClean="0"/>
                        <a:t>todos</a:t>
                      </a:r>
                      <a:r>
                        <a:rPr lang="en-US" sz="1800" dirty="0" smtClean="0"/>
                        <a:t> se</a:t>
                      </a:r>
                      <a:r>
                        <a:rPr lang="en-US" sz="1800" baseline="0" dirty="0" smtClean="0"/>
                        <a:t> </a:t>
                      </a:r>
                      <a:r>
                        <a:rPr lang="en-US" sz="1800" baseline="0" dirty="0" err="1" smtClean="0"/>
                        <a:t>salven</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Arrepentimiento</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70946">
                <a:tc>
                  <a:txBody>
                    <a:bodyPr/>
                    <a:lstStyle/>
                    <a:p>
                      <a:pPr algn="l" rtl="0"/>
                      <a:r>
                        <a:rPr lang="en-US" sz="1800" dirty="0" err="1" smtClean="0"/>
                        <a:t>Hch</a:t>
                      </a:r>
                      <a:r>
                        <a:rPr lang="en-US" sz="1800" dirty="0" smtClean="0"/>
                        <a:t> </a:t>
                      </a:r>
                      <a:r>
                        <a:rPr lang="en-US" sz="1800" dirty="0" smtClean="0"/>
                        <a:t>3:19</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err="1" smtClean="0"/>
                        <a:t>Pecados</a:t>
                      </a:r>
                      <a:r>
                        <a:rPr lang="en-US" sz="1800" dirty="0" smtClean="0"/>
                        <a:t> </a:t>
                      </a:r>
                      <a:r>
                        <a:rPr lang="en-US" sz="1800" dirty="0" smtClean="0"/>
                        <a:t>borrados; </a:t>
                      </a:r>
                      <a:r>
                        <a:rPr lang="en-US" sz="1800" dirty="0" err="1" smtClean="0"/>
                        <a:t>alivio</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err="1" smtClean="0"/>
                        <a:t>Arrepiéntanse</a:t>
                      </a:r>
                      <a:r>
                        <a:rPr lang="en-US" sz="1800" dirty="0" smtClean="0"/>
                        <a:t> </a:t>
                      </a:r>
                      <a:r>
                        <a:rPr lang="en-US" sz="1800" dirty="0" smtClean="0"/>
                        <a:t>y </a:t>
                      </a:r>
                      <a:r>
                        <a:rPr lang="en-US" sz="1800" dirty="0" err="1" smtClean="0"/>
                        <a:t>conviértanse</a:t>
                      </a:r>
                      <a:endParaRPr lang="en-US" sz="1800" dirty="0"/>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p:cNvSpPr>
            <a:spLocks noGrp="1"/>
          </p:cNvSpPr>
          <p:nvPr>
            <p:ph type="title"/>
          </p:nvPr>
        </p:nvSpPr>
        <p:spPr/>
        <p:txBody>
          <a:bodyPr/>
          <a:lstStyle/>
          <a:p>
            <a:pPr rtl="0"/>
            <a:r>
              <a:rPr lang="en-US" altLang="en-US" dirty="0" err="1" smtClean="0"/>
              <a:t>Respuestas</a:t>
            </a:r>
            <a:r>
              <a:rPr lang="en-US" altLang="en-US" dirty="0" smtClean="0"/>
              <a:t> </a:t>
            </a:r>
            <a:r>
              <a:rPr lang="en-US" altLang="en-US" dirty="0" err="1" smtClean="0"/>
              <a:t>insuficientes</a:t>
            </a:r>
            <a:endParaRPr lang="en-US" altLang="en-US" dirty="0" smtClean="0"/>
          </a:p>
        </p:txBody>
      </p:sp>
      <p:sp>
        <p:nvSpPr>
          <p:cNvPr id="24576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492DD18-8612-4063-BC83-C2DAC5A90F87}"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166</a:t>
            </a:fld>
            <a:endParaRPr lang="en-US" altLang="en-US" sz="1400" b="0" smtClean="0">
              <a:latin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5337527"/>
              </p:ext>
            </p:extLst>
          </p:nvPr>
        </p:nvGraphicFramePr>
        <p:xfrm>
          <a:off x="228600" y="990600"/>
          <a:ext cx="8686800" cy="340305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3810000">
                  <a:extLst>
                    <a:ext uri="{9D8B030D-6E8A-4147-A177-3AD203B41FA5}">
                      <a16:colId xmlns:a16="http://schemas.microsoft.com/office/drawing/2014/main" xmlns="" val="20002"/>
                    </a:ext>
                  </a:extLst>
                </a:gridCol>
              </a:tblGrid>
              <a:tr h="370724">
                <a:tc>
                  <a:txBody>
                    <a:bodyPr/>
                    <a:lstStyle/>
                    <a:p>
                      <a:pPr algn="ctr" rtl="0"/>
                      <a:r>
                        <a:rPr lang="en-US" sz="1800" dirty="0" smtClean="0">
                          <a:solidFill>
                            <a:schemeClr val="tx2"/>
                          </a:solidFill>
                        </a:rPr>
                        <a:t>Referencia</a:t>
                      </a:r>
                      <a:endParaRPr lang="en-US" sz="1800" dirty="0">
                        <a:solidFill>
                          <a:schemeClr val="tx2"/>
                        </a:solidFill>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a:r>
                        <a:rPr lang="en-US" sz="1800" baseline="0" dirty="0" err="1" smtClean="0">
                          <a:solidFill>
                            <a:schemeClr val="tx2"/>
                          </a:solidFill>
                        </a:rPr>
                        <a:t>Respuesta</a:t>
                      </a:r>
                      <a:r>
                        <a:rPr lang="en-US" sz="1800" baseline="0" dirty="0" smtClean="0">
                          <a:solidFill>
                            <a:schemeClr val="tx2"/>
                          </a:solidFill>
                        </a:rPr>
                        <a:t> </a:t>
                      </a:r>
                      <a:r>
                        <a:rPr lang="en-US" sz="1800" baseline="0" dirty="0" err="1" smtClean="0">
                          <a:solidFill>
                            <a:schemeClr val="tx2"/>
                          </a:solidFill>
                        </a:rPr>
                        <a:t>parcial</a:t>
                      </a:r>
                      <a:endParaRPr lang="en-US" sz="1800" dirty="0">
                        <a:solidFill>
                          <a:schemeClr val="tx2"/>
                        </a:solidFill>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a:r>
                        <a:rPr lang="en-US" sz="1800" dirty="0" err="1" smtClean="0">
                          <a:solidFill>
                            <a:schemeClr val="tx2"/>
                          </a:solidFill>
                        </a:rPr>
                        <a:t>Falla</a:t>
                      </a:r>
                      <a:endParaRPr lang="en-US" sz="1800" dirty="0">
                        <a:solidFill>
                          <a:schemeClr val="tx2"/>
                        </a:solidFill>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370724">
                <a:tc>
                  <a:txBody>
                    <a:bodyPr/>
                    <a:lstStyle/>
                    <a:p>
                      <a:pPr algn="l" rtl="0"/>
                      <a:r>
                        <a:rPr lang="en-US" sz="1800" dirty="0" smtClean="0"/>
                        <a:t>Juan 12:42</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err="1" smtClean="0"/>
                        <a:t>Creyeron</a:t>
                      </a:r>
                      <a:r>
                        <a:rPr lang="en-US" sz="1800" dirty="0" smtClean="0"/>
                        <a:t> </a:t>
                      </a:r>
                      <a:r>
                        <a:rPr lang="en-US" sz="1800" dirty="0" err="1" smtClean="0"/>
                        <a:t>en</a:t>
                      </a:r>
                      <a:r>
                        <a:rPr lang="en-US" sz="1800" dirty="0" smtClean="0"/>
                        <a:t> Jesús</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No </a:t>
                      </a:r>
                      <a:r>
                        <a:rPr lang="en-US" sz="1800" dirty="0" err="1" smtClean="0"/>
                        <a:t>confesaron</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724">
                <a:tc>
                  <a:txBody>
                    <a:bodyPr/>
                    <a:lstStyle/>
                    <a:p>
                      <a:pPr algn="l" rtl="0"/>
                      <a:r>
                        <a:rPr lang="en-US" sz="1800" dirty="0" smtClean="0"/>
                        <a:t>Mateo 7:21-23</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err="1" smtClean="0"/>
                        <a:t>Dijeron</a:t>
                      </a:r>
                      <a:r>
                        <a:rPr lang="en-US" sz="1800" dirty="0" smtClean="0"/>
                        <a:t>: </a:t>
                      </a:r>
                      <a:r>
                        <a:rPr lang="en-US" sz="1800" dirty="0" smtClean="0"/>
                        <a:t>“</a:t>
                      </a:r>
                      <a:r>
                        <a:rPr lang="en-US" sz="1800" dirty="0" err="1" smtClean="0"/>
                        <a:t>Señor</a:t>
                      </a:r>
                      <a:r>
                        <a:rPr lang="en-US" sz="1800" dirty="0" smtClean="0"/>
                        <a:t>, </a:t>
                      </a:r>
                      <a:r>
                        <a:rPr lang="en-US" sz="1800" baseline="0" dirty="0" err="1" smtClean="0"/>
                        <a:t>Señor</a:t>
                      </a:r>
                      <a:r>
                        <a:rPr lang="en-US" sz="1800" baseline="0" dirty="0" smtClean="0"/>
                        <a:t>,” </a:t>
                      </a:r>
                      <a:r>
                        <a:rPr lang="en-US" sz="1800" baseline="0" dirty="0" err="1" smtClean="0"/>
                        <a:t>hicieron</a:t>
                      </a:r>
                      <a:r>
                        <a:rPr lang="en-US" sz="1800" baseline="0" dirty="0" smtClean="0"/>
                        <a:t> </a:t>
                      </a:r>
                      <a:r>
                        <a:rPr lang="en-US" sz="1800" baseline="0" dirty="0" smtClean="0"/>
                        <a:t>obras</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No </a:t>
                      </a:r>
                      <a:r>
                        <a:rPr lang="en-US" sz="1800" dirty="0" err="1" smtClean="0"/>
                        <a:t>hicieron</a:t>
                      </a:r>
                      <a:r>
                        <a:rPr lang="en-US" sz="1800" dirty="0" smtClean="0"/>
                        <a:t> </a:t>
                      </a:r>
                      <a:r>
                        <a:rPr lang="en-US" sz="1800" dirty="0" smtClean="0"/>
                        <a:t>la voluntad de Dios</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724">
                <a:tc>
                  <a:txBody>
                    <a:bodyPr/>
                    <a:lstStyle/>
                    <a:p>
                      <a:pPr algn="l" rtl="0"/>
                      <a:r>
                        <a:rPr lang="en-US" sz="1800" dirty="0" smtClean="0"/>
                        <a:t>Stg </a:t>
                      </a:r>
                      <a:r>
                        <a:rPr lang="en-US" sz="1800" dirty="0" smtClean="0"/>
                        <a:t>1:22</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err="1" smtClean="0"/>
                        <a:t>Escucharon</a:t>
                      </a:r>
                      <a:r>
                        <a:rPr lang="en-US" sz="1800" baseline="0" dirty="0" smtClean="0"/>
                        <a:t> la </a:t>
                      </a:r>
                      <a:r>
                        <a:rPr lang="en-US" sz="1800" baseline="0" dirty="0" smtClean="0"/>
                        <a:t>palabra</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No </a:t>
                      </a:r>
                      <a:r>
                        <a:rPr lang="en-US" sz="1800" dirty="0" err="1" smtClean="0"/>
                        <a:t>obedecieron</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40053">
                <a:tc>
                  <a:txBody>
                    <a:bodyPr/>
                    <a:lstStyle/>
                    <a:p>
                      <a:pPr algn="l" rtl="0"/>
                      <a:r>
                        <a:rPr lang="en-US" sz="1800" dirty="0" smtClean="0"/>
                        <a:t>I Ped 2:20</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err="1" smtClean="0"/>
                        <a:t>Escaparon</a:t>
                      </a:r>
                      <a:r>
                        <a:rPr lang="en-US" sz="1800" baseline="0" dirty="0" smtClean="0"/>
                        <a:t> el </a:t>
                      </a:r>
                      <a:r>
                        <a:rPr lang="en-US" sz="1800" baseline="0" dirty="0" smtClean="0"/>
                        <a:t>mundo por </a:t>
                      </a:r>
                      <a:r>
                        <a:rPr lang="en-US" sz="1800" baseline="0" dirty="0" err="1" smtClean="0"/>
                        <a:t>Jesús</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Se </a:t>
                      </a:r>
                      <a:r>
                        <a:rPr lang="en-US" sz="1800" dirty="0" err="1" smtClean="0"/>
                        <a:t>enredaron</a:t>
                      </a:r>
                      <a:r>
                        <a:rPr lang="en-US" sz="1800" dirty="0" smtClean="0"/>
                        <a:t> </a:t>
                      </a:r>
                      <a:r>
                        <a:rPr lang="en-US" sz="1800" dirty="0" smtClean="0"/>
                        <a:t>de nuevo</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640053">
                <a:tc>
                  <a:txBody>
                    <a:bodyPr/>
                    <a:lstStyle/>
                    <a:p>
                      <a:pPr algn="l" rtl="0"/>
                      <a:r>
                        <a:rPr lang="en-US" sz="1800" dirty="0" err="1" smtClean="0"/>
                        <a:t>Heb</a:t>
                      </a:r>
                      <a:r>
                        <a:rPr lang="en-US" sz="1800" dirty="0" smtClean="0"/>
                        <a:t> 6:4-5</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err="1" smtClean="0"/>
                        <a:t>Iluminados</a:t>
                      </a:r>
                      <a:r>
                        <a:rPr lang="en-US" sz="1800" dirty="0" smtClean="0"/>
                        <a:t>, </a:t>
                      </a:r>
                      <a:r>
                        <a:rPr lang="en-US" sz="1800" dirty="0" err="1" smtClean="0"/>
                        <a:t>escaparon</a:t>
                      </a:r>
                      <a:r>
                        <a:rPr lang="en-US" sz="1800" dirty="0" smtClean="0"/>
                        <a:t>, </a:t>
                      </a:r>
                      <a:r>
                        <a:rPr lang="en-US" sz="1800" dirty="0" err="1" smtClean="0"/>
                        <a:t>probaron</a:t>
                      </a:r>
                      <a:r>
                        <a:rPr lang="en-US" sz="1800" baseline="0" dirty="0" smtClean="0"/>
                        <a:t> el don celestial</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err="1" smtClean="0"/>
                        <a:t>Cayeron</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70724">
                <a:tc>
                  <a:txBody>
                    <a:bodyPr/>
                    <a:lstStyle/>
                    <a:p>
                      <a:pPr algn="l" rtl="0"/>
                      <a:r>
                        <a:rPr lang="en-US" sz="1800" dirty="0" smtClean="0"/>
                        <a:t>Stg </a:t>
                      </a:r>
                      <a:r>
                        <a:rPr lang="en-US" sz="1800" dirty="0" smtClean="0"/>
                        <a:t>2:14, 17</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Fe</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en-US" sz="1800" dirty="0" smtClean="0"/>
                        <a:t>No </a:t>
                      </a:r>
                      <a:r>
                        <a:rPr lang="en-US" sz="1800" dirty="0" err="1" smtClean="0"/>
                        <a:t>tenían</a:t>
                      </a:r>
                      <a:r>
                        <a:rPr lang="en-US" sz="1800" dirty="0" smtClean="0"/>
                        <a:t> </a:t>
                      </a:r>
                      <a:r>
                        <a:rPr lang="en-US" sz="1800" dirty="0" err="1" smtClean="0"/>
                        <a:t>obras</a:t>
                      </a:r>
                      <a:r>
                        <a:rPr lang="en-US" sz="1800" dirty="0" smtClean="0"/>
                        <a:t> </a:t>
                      </a:r>
                      <a:r>
                        <a:rPr lang="en-US" sz="1800" baseline="0" dirty="0" smtClean="0"/>
                        <a:t>(</a:t>
                      </a:r>
                      <a:r>
                        <a:rPr lang="en-US" sz="1800" baseline="0" dirty="0" smtClean="0"/>
                        <a:t>fe muerta)</a:t>
                      </a:r>
                      <a:endParaRPr lang="en-US" sz="1800" dirty="0"/>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6</a:t>
            </a:r>
            <a:endParaRPr lang="en-US" altLang="en-US" dirty="0" smtClean="0"/>
          </a:p>
        </p:txBody>
      </p:sp>
      <p:sp>
        <p:nvSpPr>
          <p:cNvPr id="212995" name="Content Placeholder 2"/>
          <p:cNvSpPr>
            <a:spLocks noGrp="1"/>
          </p:cNvSpPr>
          <p:nvPr>
            <p:ph idx="1"/>
          </p:nvPr>
        </p:nvSpPr>
        <p:spPr>
          <a:xfrm>
            <a:off x="228600" y="914400"/>
            <a:ext cx="8763000" cy="5638800"/>
          </a:xfrm>
        </p:spPr>
        <p:txBody>
          <a:bodyPr>
            <a:normAutofit fontScale="92500"/>
          </a:bodyPr>
          <a:lstStyle/>
          <a:p>
            <a:pPr marL="568325" indent="-568325">
              <a:buFontTx/>
              <a:buAutoNum type="arabicPeriod"/>
            </a:pPr>
            <a:r>
              <a:rPr lang="es-ES" altLang="en-US" dirty="0" smtClean="0"/>
              <a:t>Explicar </a:t>
            </a:r>
            <a:r>
              <a:rPr lang="es-ES" altLang="en-US" dirty="0"/>
              <a:t>de qué se salvan los hombres.</a:t>
            </a:r>
          </a:p>
          <a:p>
            <a:pPr marL="568325" indent="-568325">
              <a:buFontTx/>
              <a:buAutoNum type="arabicPeriod"/>
            </a:pPr>
            <a:r>
              <a:rPr lang="es-ES" altLang="en-US" dirty="0" smtClean="0"/>
              <a:t>Enumerar </a:t>
            </a:r>
            <a:r>
              <a:rPr lang="es-ES" altLang="en-US" dirty="0"/>
              <a:t>los elementos de la obra de Dios para salvar al hombre.</a:t>
            </a:r>
          </a:p>
          <a:p>
            <a:pPr marL="568325" indent="-568325">
              <a:buFontTx/>
              <a:buAutoNum type="arabicPeriod"/>
            </a:pPr>
            <a:r>
              <a:rPr lang="es-ES" altLang="en-US" dirty="0" smtClean="0"/>
              <a:t>Enumerar </a:t>
            </a:r>
            <a:r>
              <a:rPr lang="es-ES" altLang="en-US" dirty="0"/>
              <a:t>los elementos de la </a:t>
            </a:r>
            <a:r>
              <a:rPr lang="es-ES" altLang="en-US" dirty="0" smtClean="0"/>
              <a:t>respuesta </a:t>
            </a:r>
            <a:r>
              <a:rPr lang="es-ES" altLang="en-US" dirty="0"/>
              <a:t>del hombre para aceptar la salvación de Dios</a:t>
            </a:r>
          </a:p>
          <a:p>
            <a:pPr marL="568325" indent="-568325">
              <a:buFontTx/>
              <a:buAutoNum type="arabicPeriod"/>
            </a:pPr>
            <a:r>
              <a:rPr lang="es-ES" altLang="en-US" dirty="0" smtClean="0"/>
              <a:t>Enumerar </a:t>
            </a:r>
            <a:r>
              <a:rPr lang="es-ES" altLang="en-US" dirty="0"/>
              <a:t>al menos tres ejemplos de personas 'siendo salvas' en el libro de los Hechos, con referencias de capítulos.</a:t>
            </a:r>
          </a:p>
          <a:p>
            <a:pPr marL="568325" indent="-568325">
              <a:buFontTx/>
              <a:buAutoNum type="arabicPeriod"/>
            </a:pPr>
            <a:r>
              <a:rPr lang="es-ES" altLang="en-US" dirty="0" smtClean="0"/>
              <a:t>Explicar </a:t>
            </a:r>
            <a:r>
              <a:rPr lang="es-ES" altLang="en-US" dirty="0"/>
              <a:t>cómo todavía hay una salvación por revelar.</a:t>
            </a:r>
          </a:p>
        </p:txBody>
      </p:sp>
      <p:sp>
        <p:nvSpPr>
          <p:cNvPr id="2129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A91B549A-332D-4C0E-A27B-0AE43DFF604A}"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167</a:t>
            </a:fld>
            <a:endParaRPr lang="en-US" altLang="en-US" sz="1400" b="0"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5095892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defRPr/>
            </a:pPr>
            <a:r>
              <a:rPr lang="en-US" dirty="0" smtClean="0"/>
              <a:t>Lección 7 – La Iglesia</a:t>
            </a:r>
            <a:endParaRPr lang="en-US" dirty="0"/>
          </a:p>
        </p:txBody>
      </p:sp>
      <p:sp>
        <p:nvSpPr>
          <p:cNvPr id="247811" name="Text Placeholder 5"/>
          <p:cNvSpPr>
            <a:spLocks noGrp="1"/>
          </p:cNvSpPr>
          <p:nvPr>
            <p:ph type="body" idx="1"/>
          </p:nvPr>
        </p:nvSpPr>
        <p:spPr/>
        <p:txBody>
          <a:bodyPr/>
          <a:lstStyle/>
          <a:p>
            <a:pPr algn="l" rtl="0"/>
            <a:r>
              <a:rPr lang="en-US" altLang="en-US" sz="2800" i="1" dirty="0" err="1" smtClean="0"/>
              <a:t>Doctrinas</a:t>
            </a:r>
            <a:r>
              <a:rPr lang="en-US" altLang="en-US" sz="2800" i="1" dirty="0" smtClean="0"/>
              <a:t> </a:t>
            </a:r>
            <a:r>
              <a:rPr lang="en-US" altLang="en-US" sz="2800" i="1" dirty="0" err="1" smtClean="0"/>
              <a:t>esenciales</a:t>
            </a:r>
            <a:r>
              <a:rPr lang="en-US" altLang="en-US" sz="2800" i="1" dirty="0" smtClean="0"/>
              <a:t> </a:t>
            </a:r>
            <a:r>
              <a:rPr lang="en-US" altLang="en-US" sz="2800" i="1" dirty="0" smtClean="0"/>
              <a:t>– </a:t>
            </a:r>
            <a:r>
              <a:rPr lang="en-US" altLang="en-US" sz="2800" i="1" dirty="0" err="1" smtClean="0"/>
              <a:t>Verano</a:t>
            </a:r>
            <a:r>
              <a:rPr lang="en-US" altLang="en-US" sz="2800" i="1" dirty="0" smtClean="0"/>
              <a:t> 2017</a:t>
            </a:r>
          </a:p>
        </p:txBody>
      </p:sp>
      <p:sp>
        <p:nvSpPr>
          <p:cNvPr id="2478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84720BBA-3063-4400-A4D9-69D93FEAFBB2}"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168</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7938"/>
            <a:ext cx="9144000" cy="541338"/>
          </a:xfrm>
        </p:spPr>
        <p:txBody>
          <a:bodyPr/>
          <a:lstStyle/>
          <a:p>
            <a:pPr rtl="0"/>
            <a:r>
              <a:rPr lang="en-US" altLang="en-US" sz="4000" dirty="0" err="1" smtClean="0"/>
              <a:t>Calendario</a:t>
            </a:r>
            <a:r>
              <a:rPr lang="en-US" altLang="en-US" sz="4000" dirty="0" smtClean="0"/>
              <a:t> de </a:t>
            </a:r>
            <a:r>
              <a:rPr lang="en-US" altLang="en-US" sz="4000" dirty="0" err="1" smtClean="0"/>
              <a:t>clases</a:t>
            </a:r>
            <a:endParaRPr lang="en-US" altLang="en-US" sz="4000" dirty="0" smtClean="0"/>
          </a:p>
        </p:txBody>
      </p:sp>
      <p:sp>
        <p:nvSpPr>
          <p:cNvPr id="419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rtl="0" eaLnBrk="1" hangingPunct="1">
              <a:defRPr/>
            </a:pPr>
            <a:fld id="{FDDD29AA-8D81-4F81-81D3-6548D81CB9DF}" type="slidenum">
              <a:rPr lang="en-US" sz="1400" b="0" smtClean="0">
                <a:solidFill>
                  <a:srgbClr val="FFFFFF"/>
                </a:solidFill>
                <a:latin typeface="Times New Roman" pitchFamily="18" charset="0"/>
                <a:cs typeface="+mn-cs"/>
              </a:rPr>
              <a:pPr algn="l" rtl="0" eaLnBrk="1" hangingPunct="1">
                <a:defRPr/>
              </a:pPr>
              <a:t>169</a:t>
            </a:fld>
            <a:endParaRPr lang="en-US" sz="1400" b="0" dirty="0">
              <a:solidFill>
                <a:srgbClr val="FFFFFF"/>
              </a:solidFill>
              <a:latin typeface="Times New Roman"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841998089"/>
              </p:ext>
            </p:extLst>
          </p:nvPr>
        </p:nvGraphicFramePr>
        <p:xfrm>
          <a:off x="0" y="762000"/>
          <a:ext cx="9144001" cy="5730884"/>
        </p:xfrm>
        <a:graphic>
          <a:graphicData uri="http://schemas.openxmlformats.org/drawingml/2006/table">
            <a:tbl>
              <a:tblPr firstRow="1" firstCol="1" bandRow="1"/>
              <a:tblGrid>
                <a:gridCol w="1084881">
                  <a:extLst>
                    <a:ext uri="{9D8B030D-6E8A-4147-A177-3AD203B41FA5}">
                      <a16:colId xmlns:a16="http://schemas.microsoft.com/office/drawing/2014/main" xmlns="" val="2228090862"/>
                    </a:ext>
                  </a:extLst>
                </a:gridCol>
                <a:gridCol w="697424">
                  <a:extLst>
                    <a:ext uri="{9D8B030D-6E8A-4147-A177-3AD203B41FA5}">
                      <a16:colId xmlns:a16="http://schemas.microsoft.com/office/drawing/2014/main" xmlns="" val="2497076755"/>
                    </a:ext>
                  </a:extLst>
                </a:gridCol>
                <a:gridCol w="542441">
                  <a:extLst>
                    <a:ext uri="{9D8B030D-6E8A-4147-A177-3AD203B41FA5}">
                      <a16:colId xmlns:a16="http://schemas.microsoft.com/office/drawing/2014/main" xmlns="" val="3218154916"/>
                    </a:ext>
                  </a:extLst>
                </a:gridCol>
                <a:gridCol w="542441">
                  <a:extLst>
                    <a:ext uri="{9D8B030D-6E8A-4147-A177-3AD203B41FA5}">
                      <a16:colId xmlns:a16="http://schemas.microsoft.com/office/drawing/2014/main" xmlns="" val="2223653121"/>
                    </a:ext>
                  </a:extLst>
                </a:gridCol>
                <a:gridCol w="3838413">
                  <a:extLst>
                    <a:ext uri="{9D8B030D-6E8A-4147-A177-3AD203B41FA5}">
                      <a16:colId xmlns:a16="http://schemas.microsoft.com/office/drawing/2014/main" xmlns="" val="3428045771"/>
                    </a:ext>
                  </a:extLst>
                </a:gridCol>
                <a:gridCol w="1066800">
                  <a:extLst>
                    <a:ext uri="{9D8B030D-6E8A-4147-A177-3AD203B41FA5}">
                      <a16:colId xmlns:a16="http://schemas.microsoft.com/office/drawing/2014/main" xmlns="" val="2833972863"/>
                    </a:ext>
                  </a:extLst>
                </a:gridCol>
                <a:gridCol w="1371601">
                  <a:extLst>
                    <a:ext uri="{9D8B030D-6E8A-4147-A177-3AD203B41FA5}">
                      <a16:colId xmlns:a16="http://schemas.microsoft.com/office/drawing/2014/main" xmlns="" val="2112513377"/>
                    </a:ext>
                  </a:extLst>
                </a:gridCol>
              </a:tblGrid>
              <a:tr h="400960">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Fecha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Día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Per</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s-E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Lec</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Título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Maestro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Notas</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47240074"/>
                  </a:ext>
                </a:extLst>
              </a:tr>
              <a:tr h="65227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 Doctrinas esenciales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195203"/>
                  </a:ext>
                </a:extLst>
              </a:tr>
              <a:tr h="39456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24/7/19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naturaleza de Dios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22428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naturaleza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del hombre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282728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4062748"/>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a:effectLst/>
                          <a:latin typeface="Calibri" panose="020F0502020204030204" pitchFamily="34" charset="0"/>
                          <a:ea typeface="Calibri" panose="020F0502020204030204" pitchFamily="34" charset="0"/>
                          <a:cs typeface="Times New Roman" panose="02020603050405020304" pitchFamily="18" charset="0"/>
                        </a:rPr>
                        <a:t>La revelación y la inspiración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7569216"/>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4364568"/>
                  </a:ext>
                </a:extLst>
              </a:tr>
              <a:tr h="42543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Jesús, el Cristo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833029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Phillip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547638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salvación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492409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496431"/>
                  </a:ext>
                </a:extLst>
              </a:tr>
              <a:tr h="381000">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25/8/19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iglesia</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1088146727"/>
                  </a:ext>
                </a:extLst>
              </a:tr>
              <a:tr h="381000">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Mié</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1847077705"/>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1/9/19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Las cosas del fin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4135124"/>
                  </a:ext>
                </a:extLst>
              </a:tr>
            </a:tbl>
          </a:graphicData>
        </a:graphic>
      </p:graphicFrame>
    </p:spTree>
    <p:extLst>
      <p:ext uri="{BB962C8B-B14F-4D97-AF65-F5344CB8AC3E}">
        <p14:creationId xmlns:p14="http://schemas.microsoft.com/office/powerpoint/2010/main" val="2824790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p-Down Arrow 10"/>
          <p:cNvSpPr>
            <a:spLocks noChangeArrowheads="1"/>
          </p:cNvSpPr>
          <p:nvPr/>
        </p:nvSpPr>
        <p:spPr bwMode="auto">
          <a:xfrm>
            <a:off x="4191000" y="2500313"/>
            <a:ext cx="685800" cy="2376487"/>
          </a:xfrm>
          <a:prstGeom prst="upDownArrow">
            <a:avLst>
              <a:gd name="adj1" fmla="val 50000"/>
              <a:gd name="adj2" fmla="val 50006"/>
            </a:avLst>
          </a:prstGeom>
          <a:solidFill>
            <a:srgbClr val="0000FF"/>
          </a:solidFill>
          <a:ln w="9525" algn="ctr">
            <a:solidFill>
              <a:schemeClr val="tx1"/>
            </a:solidFill>
            <a:round/>
            <a:headEnd/>
            <a:tailEnd/>
          </a:ln>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eaLnBrk="1" hangingPunct="1">
              <a:spcBef>
                <a:spcPct val="0"/>
              </a:spcBef>
              <a:buFontTx/>
              <a:buNone/>
            </a:pPr>
            <a:endParaRPr lang="en-US" altLang="en-US" sz="2400">
              <a:solidFill>
                <a:schemeClr val="tx1"/>
              </a:solidFill>
              <a:latin typeface="Arial" panose="020B0604020202020204" pitchFamily="34" charset="0"/>
              <a:cs typeface="Arial" panose="020B0604020202020204" pitchFamily="34" charset="0"/>
            </a:endParaRPr>
          </a:p>
        </p:txBody>
      </p:sp>
      <p:sp>
        <p:nvSpPr>
          <p:cNvPr id="81923" name="Title 1"/>
          <p:cNvSpPr>
            <a:spLocks noGrp="1"/>
          </p:cNvSpPr>
          <p:nvPr>
            <p:ph type="title"/>
          </p:nvPr>
        </p:nvSpPr>
        <p:spPr/>
        <p:txBody>
          <a:bodyPr/>
          <a:lstStyle/>
          <a:p>
            <a:pPr rtl="0"/>
            <a:r>
              <a:rPr lang="en-US" altLang="en-US" sz="4000" dirty="0" err="1" smtClean="0"/>
              <a:t>Secuencia</a:t>
            </a:r>
            <a:r>
              <a:rPr lang="en-US" altLang="en-US" sz="4000" dirty="0" smtClean="0"/>
              <a:t> doctrinal (y de las </a:t>
            </a:r>
            <a:r>
              <a:rPr lang="en-US" altLang="en-US" sz="4000" dirty="0" err="1" smtClean="0"/>
              <a:t>lecciones</a:t>
            </a:r>
            <a:r>
              <a:rPr lang="en-US" altLang="en-US" sz="4000" dirty="0" smtClean="0"/>
              <a:t>)</a:t>
            </a:r>
          </a:p>
        </p:txBody>
      </p:sp>
      <p:sp>
        <p:nvSpPr>
          <p:cNvPr id="8192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A5A8CD31-10C0-4F1B-8A71-0099136F2C96}"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17</a:t>
            </a:fld>
            <a:endParaRPr lang="en-US" altLang="en-US" sz="1400" b="0" smtClean="0">
              <a:latin typeface="Times New Roman" panose="02020603050405020304" pitchFamily="18" charset="0"/>
              <a:cs typeface="Arial" panose="020B0604020202020204" pitchFamily="34" charset="0"/>
            </a:endParaRPr>
          </a:p>
        </p:txBody>
      </p:sp>
      <p:sp>
        <p:nvSpPr>
          <p:cNvPr id="4" name="TextBox 3"/>
          <p:cNvSpPr txBox="1">
            <a:spLocks noChangeArrowheads="1"/>
          </p:cNvSpPr>
          <p:nvPr/>
        </p:nvSpPr>
        <p:spPr bwMode="auto">
          <a:xfrm>
            <a:off x="3595688" y="164465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dirty="0" err="1">
                <a:latin typeface="Arial" panose="020B0604020202020204" pitchFamily="34" charset="0"/>
                <a:cs typeface="Arial" panose="020B0604020202020204" pitchFamily="34" charset="0"/>
              </a:rPr>
              <a:t>Naturaleza</a:t>
            </a:r>
            <a:r>
              <a:rPr lang="en-US" altLang="en-US" sz="2400" dirty="0">
                <a:latin typeface="Arial" panose="020B0604020202020204" pitchFamily="34" charset="0"/>
                <a:cs typeface="Arial" panose="020B0604020202020204" pitchFamily="34" charset="0"/>
              </a:rPr>
              <a:t> de Dios</a:t>
            </a:r>
          </a:p>
        </p:txBody>
      </p:sp>
      <p:sp>
        <p:nvSpPr>
          <p:cNvPr id="5" name="TextBox 4"/>
          <p:cNvSpPr txBox="1">
            <a:spLocks noChangeArrowheads="1"/>
          </p:cNvSpPr>
          <p:nvPr/>
        </p:nvSpPr>
        <p:spPr bwMode="auto">
          <a:xfrm>
            <a:off x="3657600" y="4967288"/>
            <a:ext cx="175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dirty="0" err="1">
                <a:latin typeface="Arial" panose="020B0604020202020204" pitchFamily="34" charset="0"/>
                <a:cs typeface="Arial" panose="020B0604020202020204" pitchFamily="34" charset="0"/>
              </a:rPr>
              <a:t>N</a:t>
            </a:r>
            <a:r>
              <a:rPr lang="en-US" altLang="en-US" sz="2400" dirty="0" err="1" smtClean="0">
                <a:latin typeface="Arial" panose="020B0604020202020204" pitchFamily="34" charset="0"/>
                <a:cs typeface="Arial" panose="020B0604020202020204" pitchFamily="34" charset="0"/>
              </a:rPr>
              <a:t>aturaleza</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del hombre</a:t>
            </a:r>
          </a:p>
        </p:txBody>
      </p:sp>
      <p:sp>
        <p:nvSpPr>
          <p:cNvPr id="8" name="Freeform 7"/>
          <p:cNvSpPr>
            <a:spLocks/>
          </p:cNvSpPr>
          <p:nvPr/>
        </p:nvSpPr>
        <p:spPr bwMode="auto">
          <a:xfrm>
            <a:off x="2432050" y="2246313"/>
            <a:ext cx="1314450" cy="2973387"/>
          </a:xfrm>
          <a:custGeom>
            <a:avLst/>
            <a:gdLst>
              <a:gd name="T0" fmla="*/ 1311957 w 1314866"/>
              <a:gd name="T1" fmla="*/ 0 h 2974020"/>
              <a:gd name="T2" fmla="*/ 971 w 1314866"/>
              <a:gd name="T3" fmla="*/ 1249890 h 2974020"/>
              <a:gd name="T4" fmla="*/ 1143654 w 1314866"/>
              <a:gd name="T5" fmla="*/ 2969592 h 2974020"/>
              <a:gd name="T6" fmla="*/ 0 60000 65536"/>
              <a:gd name="T7" fmla="*/ 0 60000 65536"/>
              <a:gd name="T8" fmla="*/ 0 60000 65536"/>
            </a:gdLst>
            <a:ahLst/>
            <a:cxnLst>
              <a:cxn ang="T6">
                <a:pos x="T0" y="T1"/>
              </a:cxn>
              <a:cxn ang="T7">
                <a:pos x="T2" y="T3"/>
              </a:cxn>
              <a:cxn ang="T8">
                <a:pos x="T4" y="T5"/>
              </a:cxn>
            </a:cxnLst>
            <a:rect l="0" t="0" r="r" b="b"/>
            <a:pathLst>
              <a:path w="1314866" h="2974020">
                <a:moveTo>
                  <a:pt x="1314866" y="0"/>
                </a:moveTo>
                <a:cubicBezTo>
                  <a:pt x="671975" y="378041"/>
                  <a:pt x="29084" y="756082"/>
                  <a:pt x="971" y="1251752"/>
                </a:cubicBezTo>
                <a:cubicBezTo>
                  <a:pt x="-27142" y="1747422"/>
                  <a:pt x="559524" y="2360721"/>
                  <a:pt x="1146190" y="2974020"/>
                </a:cubicBezTo>
              </a:path>
            </a:pathLst>
          </a:custGeom>
          <a:noFill/>
          <a:ln w="38100" cap="flat" cmpd="sng" algn="ctr">
            <a:solidFill>
              <a:srgbClr val="0000FF"/>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algn="l" rtl="0"/>
            <a:endParaRPr lang="en-US"/>
          </a:p>
        </p:txBody>
      </p:sp>
      <p:sp>
        <p:nvSpPr>
          <p:cNvPr id="9" name="Freeform 8"/>
          <p:cNvSpPr>
            <a:spLocks/>
          </p:cNvSpPr>
          <p:nvPr/>
        </p:nvSpPr>
        <p:spPr bwMode="auto">
          <a:xfrm flipH="1">
            <a:off x="5270500" y="2190750"/>
            <a:ext cx="1206500" cy="3028950"/>
          </a:xfrm>
          <a:custGeom>
            <a:avLst/>
            <a:gdLst>
              <a:gd name="T0" fmla="*/ 660835 w 1314866"/>
              <a:gd name="T1" fmla="*/ 0 h 2974020"/>
              <a:gd name="T2" fmla="*/ 488 w 1314866"/>
              <a:gd name="T3" fmla="*/ 1449066 h 2974020"/>
              <a:gd name="T4" fmla="*/ 576060 w 1314866"/>
              <a:gd name="T5" fmla="*/ 3442813 h 2974020"/>
              <a:gd name="T6" fmla="*/ 0 60000 65536"/>
              <a:gd name="T7" fmla="*/ 0 60000 65536"/>
              <a:gd name="T8" fmla="*/ 0 60000 65536"/>
            </a:gdLst>
            <a:ahLst/>
            <a:cxnLst>
              <a:cxn ang="T6">
                <a:pos x="T0" y="T1"/>
              </a:cxn>
              <a:cxn ang="T7">
                <a:pos x="T2" y="T3"/>
              </a:cxn>
              <a:cxn ang="T8">
                <a:pos x="T4" y="T5"/>
              </a:cxn>
            </a:cxnLst>
            <a:rect l="0" t="0" r="r" b="b"/>
            <a:pathLst>
              <a:path w="1314866" h="2974020">
                <a:moveTo>
                  <a:pt x="1314866" y="0"/>
                </a:moveTo>
                <a:cubicBezTo>
                  <a:pt x="671975" y="378041"/>
                  <a:pt x="29084" y="756082"/>
                  <a:pt x="971" y="1251752"/>
                </a:cubicBezTo>
                <a:cubicBezTo>
                  <a:pt x="-27142" y="1747422"/>
                  <a:pt x="559524" y="2360721"/>
                  <a:pt x="1146190" y="2974020"/>
                </a:cubicBezTo>
              </a:path>
            </a:pathLst>
          </a:custGeom>
          <a:noFill/>
          <a:ln w="38100" cap="flat" cmpd="sng" algn="ctr">
            <a:solidFill>
              <a:srgbClr val="0000FF"/>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algn="l" rtl="0"/>
            <a:endParaRPr lang="en-US"/>
          </a:p>
        </p:txBody>
      </p:sp>
      <p:sp>
        <p:nvSpPr>
          <p:cNvPr id="6" name="TextBox 5"/>
          <p:cNvSpPr txBox="1">
            <a:spLocks noChangeArrowheads="1"/>
          </p:cNvSpPr>
          <p:nvPr/>
        </p:nvSpPr>
        <p:spPr bwMode="auto">
          <a:xfrm>
            <a:off x="1263650" y="3348038"/>
            <a:ext cx="254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a:latin typeface="Arial" panose="020B0604020202020204" pitchFamily="34" charset="0"/>
                <a:cs typeface="Arial" panose="020B0604020202020204" pitchFamily="34" charset="0"/>
              </a:rPr>
              <a:t>Revelación</a:t>
            </a:r>
          </a:p>
        </p:txBody>
      </p:sp>
      <p:sp>
        <p:nvSpPr>
          <p:cNvPr id="7" name="TextBox 6"/>
          <p:cNvSpPr txBox="1">
            <a:spLocks noChangeArrowheads="1"/>
          </p:cNvSpPr>
          <p:nvPr/>
        </p:nvSpPr>
        <p:spPr bwMode="auto">
          <a:xfrm>
            <a:off x="5486400" y="3348038"/>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a:latin typeface="Arial" panose="020B0604020202020204" pitchFamily="34" charset="0"/>
                <a:cs typeface="Arial" panose="020B0604020202020204" pitchFamily="34" charset="0"/>
              </a:rPr>
              <a:t>Jesús</a:t>
            </a:r>
          </a:p>
        </p:txBody>
      </p:sp>
      <p:sp>
        <p:nvSpPr>
          <p:cNvPr id="10" name="TextBox 9"/>
          <p:cNvSpPr txBox="1">
            <a:spLocks noChangeArrowheads="1"/>
          </p:cNvSpPr>
          <p:nvPr/>
        </p:nvSpPr>
        <p:spPr bwMode="auto">
          <a:xfrm>
            <a:off x="3638550" y="3348038"/>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dirty="0" err="1">
                <a:latin typeface="Arial" panose="020B0604020202020204" pitchFamily="34" charset="0"/>
                <a:cs typeface="Arial" panose="020B0604020202020204" pitchFamily="34" charset="0"/>
              </a:rPr>
              <a:t>Salvación</a:t>
            </a:r>
            <a:endParaRPr lang="en-US" altLang="en-US" sz="2400" dirty="0">
              <a:latin typeface="Arial" panose="020B0604020202020204" pitchFamily="34" charset="0"/>
              <a:cs typeface="Arial" panose="020B0604020202020204" pitchFamily="34" charset="0"/>
            </a:endParaRPr>
          </a:p>
        </p:txBody>
      </p:sp>
      <p:sp>
        <p:nvSpPr>
          <p:cNvPr id="12" name="TextBox 11"/>
          <p:cNvSpPr txBox="1">
            <a:spLocks noChangeArrowheads="1"/>
          </p:cNvSpPr>
          <p:nvPr/>
        </p:nvSpPr>
        <p:spPr bwMode="auto">
          <a:xfrm>
            <a:off x="5354638" y="1611313"/>
            <a:ext cx="85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i="1">
                <a:solidFill>
                  <a:srgbClr val="FFFF00"/>
                </a:solidFill>
                <a:latin typeface="Arial" panose="020B0604020202020204" pitchFamily="34" charset="0"/>
                <a:cs typeface="Arial" panose="020B0604020202020204" pitchFamily="34" charset="0"/>
              </a:rPr>
              <a:t>Santo</a:t>
            </a:r>
          </a:p>
        </p:txBody>
      </p:sp>
      <p:sp>
        <p:nvSpPr>
          <p:cNvPr id="13" name="TextBox 12"/>
          <p:cNvSpPr txBox="1">
            <a:spLocks noChangeArrowheads="1"/>
          </p:cNvSpPr>
          <p:nvPr/>
        </p:nvSpPr>
        <p:spPr bwMode="auto">
          <a:xfrm>
            <a:off x="2051050" y="5464174"/>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i="1" dirty="0" err="1">
                <a:solidFill>
                  <a:srgbClr val="FFFF00"/>
                </a:solidFill>
                <a:latin typeface="Arial" panose="020B0604020202020204" pitchFamily="34" charset="0"/>
                <a:cs typeface="Arial" panose="020B0604020202020204" pitchFamily="34" charset="0"/>
              </a:rPr>
              <a:t>Pecaminoso</a:t>
            </a:r>
            <a:endParaRPr lang="en-US" altLang="en-US" sz="2400" i="1" dirty="0">
              <a:solidFill>
                <a:srgbClr val="FFFF00"/>
              </a:solidFill>
              <a:latin typeface="Arial" panose="020B0604020202020204" pitchFamily="34" charset="0"/>
              <a:cs typeface="Arial" panose="020B0604020202020204" pitchFamily="34" charset="0"/>
            </a:endParaRPr>
          </a:p>
        </p:txBody>
      </p:sp>
      <p:sp>
        <p:nvSpPr>
          <p:cNvPr id="14" name="TextBox 13"/>
          <p:cNvSpPr txBox="1">
            <a:spLocks noChangeArrowheads="1"/>
          </p:cNvSpPr>
          <p:nvPr/>
        </p:nvSpPr>
        <p:spPr bwMode="auto">
          <a:xfrm>
            <a:off x="6705600" y="3822700"/>
            <a:ext cx="179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i="1">
                <a:solidFill>
                  <a:srgbClr val="FFFF00"/>
                </a:solidFill>
                <a:latin typeface="Arial" panose="020B0604020202020204" pitchFamily="34" charset="0"/>
                <a:cs typeface="Arial" panose="020B0604020202020204" pitchFamily="34" charset="0"/>
              </a:rPr>
              <a:t>Expiación</a:t>
            </a:r>
          </a:p>
        </p:txBody>
      </p:sp>
      <p:sp>
        <p:nvSpPr>
          <p:cNvPr id="15" name="TextBox 14"/>
          <p:cNvSpPr txBox="1">
            <a:spLocks noChangeArrowheads="1"/>
          </p:cNvSpPr>
          <p:nvPr/>
        </p:nvSpPr>
        <p:spPr bwMode="auto">
          <a:xfrm>
            <a:off x="4064461" y="3822700"/>
            <a:ext cx="184217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lnSpc>
                <a:spcPct val="80000"/>
              </a:lnSpc>
              <a:spcBef>
                <a:spcPct val="0"/>
              </a:spcBef>
              <a:buFontTx/>
              <a:buNone/>
            </a:pPr>
            <a:r>
              <a:rPr lang="en-US" altLang="en-US" sz="2400" i="1" dirty="0" err="1" smtClean="0">
                <a:solidFill>
                  <a:srgbClr val="FFFF00"/>
                </a:solidFill>
                <a:latin typeface="Arial" panose="020B0604020202020204" pitchFamily="34" charset="0"/>
                <a:cs typeface="Arial" panose="020B0604020202020204" pitchFamily="34" charset="0"/>
              </a:rPr>
              <a:t>Respuesta</a:t>
            </a:r>
            <a:endParaRPr lang="en-US" altLang="en-US" sz="2400" i="1" dirty="0">
              <a:solidFill>
                <a:srgbClr val="FFFF00"/>
              </a:solidFill>
              <a:latin typeface="Arial" panose="020B0604020202020204" pitchFamily="34" charset="0"/>
              <a:cs typeface="Arial" panose="020B0604020202020204" pitchFamily="34" charset="0"/>
            </a:endParaRPr>
          </a:p>
          <a:p>
            <a:pPr algn="ctr" rtl="0">
              <a:lnSpc>
                <a:spcPct val="80000"/>
              </a:lnSpc>
              <a:spcBef>
                <a:spcPct val="0"/>
              </a:spcBef>
              <a:buFontTx/>
              <a:buNone/>
            </a:pPr>
            <a:r>
              <a:rPr lang="es-ES" altLang="en-US" sz="2400" i="1" dirty="0" smtClean="0">
                <a:solidFill>
                  <a:srgbClr val="FFFF00"/>
                </a:solidFill>
                <a:latin typeface="Arial" panose="020B0604020202020204" pitchFamily="34" charset="0"/>
                <a:cs typeface="Arial" panose="020B0604020202020204" pitchFamily="34" charset="0"/>
              </a:rPr>
              <a:t>del </a:t>
            </a:r>
            <a:r>
              <a:rPr lang="es-ES" altLang="en-US" sz="2400" i="1" dirty="0" smtClean="0">
                <a:solidFill>
                  <a:srgbClr val="FFFF00"/>
                </a:solidFill>
                <a:latin typeface="Arial" panose="020B0604020202020204" pitchFamily="34" charset="0"/>
                <a:cs typeface="Arial" panose="020B0604020202020204" pitchFamily="34" charset="0"/>
              </a:rPr>
              <a:t>hombre</a:t>
            </a:r>
            <a:endParaRPr lang="en-US" altLang="en-US" sz="2400" i="1" dirty="0">
              <a:solidFill>
                <a:srgbClr val="FFFF00"/>
              </a:solidFill>
              <a:latin typeface="Arial" panose="020B0604020202020204" pitchFamily="34" charset="0"/>
              <a:cs typeface="Arial" panose="020B0604020202020204" pitchFamily="34" charset="0"/>
            </a:endParaRPr>
          </a:p>
        </p:txBody>
      </p:sp>
      <p:sp>
        <p:nvSpPr>
          <p:cNvPr id="16" name="TextBox 15"/>
          <p:cNvSpPr txBox="1">
            <a:spLocks noChangeArrowheads="1"/>
          </p:cNvSpPr>
          <p:nvPr/>
        </p:nvSpPr>
        <p:spPr bwMode="auto">
          <a:xfrm>
            <a:off x="3007458" y="2474913"/>
            <a:ext cx="211468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lnSpc>
                <a:spcPct val="80000"/>
              </a:lnSpc>
              <a:spcBef>
                <a:spcPct val="0"/>
              </a:spcBef>
              <a:buFontTx/>
              <a:buNone/>
            </a:pPr>
            <a:r>
              <a:rPr lang="en-US" altLang="en-US" sz="2400" i="1" dirty="0" err="1" smtClean="0">
                <a:solidFill>
                  <a:srgbClr val="FFFF00"/>
                </a:solidFill>
                <a:latin typeface="Arial" panose="020B0604020202020204" pitchFamily="34" charset="0"/>
                <a:cs typeface="Arial" panose="020B0604020202020204" pitchFamily="34" charset="0"/>
              </a:rPr>
              <a:t>Condiciones</a:t>
            </a:r>
            <a:r>
              <a:rPr lang="en-US" altLang="en-US" sz="2400" i="1" dirty="0" smtClean="0">
                <a:solidFill>
                  <a:srgbClr val="FFFF00"/>
                </a:solidFill>
                <a:latin typeface="Arial" panose="020B0604020202020204" pitchFamily="34" charset="0"/>
                <a:cs typeface="Arial" panose="020B0604020202020204" pitchFamily="34" charset="0"/>
              </a:rPr>
              <a:t> </a:t>
            </a:r>
            <a:br>
              <a:rPr lang="en-US" altLang="en-US" sz="2400" i="1" dirty="0" smtClean="0">
                <a:solidFill>
                  <a:srgbClr val="FFFF00"/>
                </a:solidFill>
                <a:latin typeface="Arial" panose="020B0604020202020204" pitchFamily="34" charset="0"/>
                <a:cs typeface="Arial" panose="020B0604020202020204" pitchFamily="34" charset="0"/>
              </a:rPr>
            </a:br>
            <a:r>
              <a:rPr lang="en-US" altLang="en-US" sz="2400" i="1" dirty="0" smtClean="0">
                <a:solidFill>
                  <a:srgbClr val="FFFF00"/>
                </a:solidFill>
                <a:latin typeface="Arial" panose="020B0604020202020204" pitchFamily="34" charset="0"/>
                <a:cs typeface="Arial" panose="020B0604020202020204" pitchFamily="34" charset="0"/>
              </a:rPr>
              <a:t>de Dios</a:t>
            </a:r>
            <a:endParaRPr lang="en-US" altLang="en-US" sz="2400" i="1"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22"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P spid="8" grpId="0" animBg="1"/>
      <p:bldP spid="9" grpId="0" animBg="1"/>
      <p:bldP spid="6" grpId="0"/>
      <p:bldP spid="7" grpId="0"/>
      <p:bldP spid="10" grpId="0"/>
      <p:bldP spid="12" grpId="0"/>
      <p:bldP spid="13" grpId="0"/>
      <p:bldP spid="14" grpId="0"/>
      <p:bldP spid="15" grpId="0"/>
      <p:bldP spid="16"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p-Down Arrow 10"/>
          <p:cNvSpPr>
            <a:spLocks noChangeArrowheads="1"/>
          </p:cNvSpPr>
          <p:nvPr/>
        </p:nvSpPr>
        <p:spPr bwMode="auto">
          <a:xfrm>
            <a:off x="4191000" y="2500313"/>
            <a:ext cx="685800" cy="2376487"/>
          </a:xfrm>
          <a:prstGeom prst="upDownArrow">
            <a:avLst>
              <a:gd name="adj1" fmla="val 50000"/>
              <a:gd name="adj2" fmla="val 50006"/>
            </a:avLst>
          </a:prstGeom>
          <a:solidFill>
            <a:srgbClr val="0000FF"/>
          </a:solidFill>
          <a:ln w="9525" algn="ctr">
            <a:solidFill>
              <a:schemeClr val="tx1"/>
            </a:solidFill>
            <a:round/>
            <a:headEnd/>
            <a:tailEnd/>
          </a:ln>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eaLnBrk="1" hangingPunct="1">
              <a:spcBef>
                <a:spcPct val="0"/>
              </a:spcBef>
              <a:buFontTx/>
              <a:buNone/>
            </a:pPr>
            <a:endParaRPr lang="en-US" altLang="en-US" sz="2400">
              <a:solidFill>
                <a:schemeClr val="tx1"/>
              </a:solidFill>
              <a:latin typeface="Arial" panose="020B0604020202020204" pitchFamily="34" charset="0"/>
              <a:cs typeface="Arial" panose="020B0604020202020204" pitchFamily="34" charset="0"/>
            </a:endParaRPr>
          </a:p>
        </p:txBody>
      </p:sp>
      <p:sp>
        <p:nvSpPr>
          <p:cNvPr id="81923" name="Title 1"/>
          <p:cNvSpPr>
            <a:spLocks noGrp="1"/>
          </p:cNvSpPr>
          <p:nvPr>
            <p:ph type="title"/>
          </p:nvPr>
        </p:nvSpPr>
        <p:spPr/>
        <p:txBody>
          <a:bodyPr/>
          <a:lstStyle/>
          <a:p>
            <a:pPr rtl="0"/>
            <a:r>
              <a:rPr lang="en-US" altLang="en-US" sz="4000" dirty="0" err="1" smtClean="0"/>
              <a:t>Secuencia</a:t>
            </a:r>
            <a:r>
              <a:rPr lang="en-US" altLang="en-US" sz="4000" dirty="0" smtClean="0"/>
              <a:t> doctrinal (y de las </a:t>
            </a:r>
            <a:r>
              <a:rPr lang="en-US" altLang="en-US" sz="4000" dirty="0" err="1" smtClean="0"/>
              <a:t>lecciones</a:t>
            </a:r>
            <a:r>
              <a:rPr lang="en-US" altLang="en-US" sz="4000" dirty="0" smtClean="0"/>
              <a:t>)</a:t>
            </a:r>
          </a:p>
        </p:txBody>
      </p:sp>
      <p:sp>
        <p:nvSpPr>
          <p:cNvPr id="8192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A5A8CD31-10C0-4F1B-8A71-0099136F2C96}"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170</a:t>
            </a:fld>
            <a:endParaRPr lang="en-US" altLang="en-US" sz="1400" b="0" smtClean="0">
              <a:latin typeface="Times New Roman" panose="02020603050405020304" pitchFamily="18" charset="0"/>
              <a:cs typeface="Arial" panose="020B0604020202020204" pitchFamily="34" charset="0"/>
            </a:endParaRPr>
          </a:p>
        </p:txBody>
      </p:sp>
      <p:sp>
        <p:nvSpPr>
          <p:cNvPr id="4" name="TextBox 3"/>
          <p:cNvSpPr txBox="1">
            <a:spLocks noChangeArrowheads="1"/>
          </p:cNvSpPr>
          <p:nvPr/>
        </p:nvSpPr>
        <p:spPr bwMode="auto">
          <a:xfrm>
            <a:off x="3595688" y="164465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dirty="0" err="1">
                <a:latin typeface="Arial" panose="020B0604020202020204" pitchFamily="34" charset="0"/>
                <a:cs typeface="Arial" panose="020B0604020202020204" pitchFamily="34" charset="0"/>
              </a:rPr>
              <a:t>Naturaleza</a:t>
            </a:r>
            <a:r>
              <a:rPr lang="en-US" altLang="en-US" sz="2400" dirty="0">
                <a:latin typeface="Arial" panose="020B0604020202020204" pitchFamily="34" charset="0"/>
                <a:cs typeface="Arial" panose="020B0604020202020204" pitchFamily="34" charset="0"/>
              </a:rPr>
              <a:t> de Dios</a:t>
            </a:r>
          </a:p>
        </p:txBody>
      </p:sp>
      <p:sp>
        <p:nvSpPr>
          <p:cNvPr id="5" name="TextBox 4"/>
          <p:cNvSpPr txBox="1">
            <a:spLocks noChangeArrowheads="1"/>
          </p:cNvSpPr>
          <p:nvPr/>
        </p:nvSpPr>
        <p:spPr bwMode="auto">
          <a:xfrm>
            <a:off x="3657600" y="4967288"/>
            <a:ext cx="175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dirty="0" err="1">
                <a:latin typeface="Arial" panose="020B0604020202020204" pitchFamily="34" charset="0"/>
                <a:cs typeface="Arial" panose="020B0604020202020204" pitchFamily="34" charset="0"/>
              </a:rPr>
              <a:t>N</a:t>
            </a:r>
            <a:r>
              <a:rPr lang="en-US" altLang="en-US" sz="2400" dirty="0" err="1" smtClean="0">
                <a:latin typeface="Arial" panose="020B0604020202020204" pitchFamily="34" charset="0"/>
                <a:cs typeface="Arial" panose="020B0604020202020204" pitchFamily="34" charset="0"/>
              </a:rPr>
              <a:t>aturaleza</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del hombre</a:t>
            </a:r>
          </a:p>
        </p:txBody>
      </p:sp>
      <p:sp>
        <p:nvSpPr>
          <p:cNvPr id="8" name="Freeform 7"/>
          <p:cNvSpPr>
            <a:spLocks/>
          </p:cNvSpPr>
          <p:nvPr/>
        </p:nvSpPr>
        <p:spPr bwMode="auto">
          <a:xfrm>
            <a:off x="2432050" y="2246313"/>
            <a:ext cx="1314450" cy="2973387"/>
          </a:xfrm>
          <a:custGeom>
            <a:avLst/>
            <a:gdLst>
              <a:gd name="T0" fmla="*/ 1311957 w 1314866"/>
              <a:gd name="T1" fmla="*/ 0 h 2974020"/>
              <a:gd name="T2" fmla="*/ 971 w 1314866"/>
              <a:gd name="T3" fmla="*/ 1249890 h 2974020"/>
              <a:gd name="T4" fmla="*/ 1143654 w 1314866"/>
              <a:gd name="T5" fmla="*/ 2969592 h 2974020"/>
              <a:gd name="T6" fmla="*/ 0 60000 65536"/>
              <a:gd name="T7" fmla="*/ 0 60000 65536"/>
              <a:gd name="T8" fmla="*/ 0 60000 65536"/>
            </a:gdLst>
            <a:ahLst/>
            <a:cxnLst>
              <a:cxn ang="T6">
                <a:pos x="T0" y="T1"/>
              </a:cxn>
              <a:cxn ang="T7">
                <a:pos x="T2" y="T3"/>
              </a:cxn>
              <a:cxn ang="T8">
                <a:pos x="T4" y="T5"/>
              </a:cxn>
            </a:cxnLst>
            <a:rect l="0" t="0" r="r" b="b"/>
            <a:pathLst>
              <a:path w="1314866" h="2974020">
                <a:moveTo>
                  <a:pt x="1314866" y="0"/>
                </a:moveTo>
                <a:cubicBezTo>
                  <a:pt x="671975" y="378041"/>
                  <a:pt x="29084" y="756082"/>
                  <a:pt x="971" y="1251752"/>
                </a:cubicBezTo>
                <a:cubicBezTo>
                  <a:pt x="-27142" y="1747422"/>
                  <a:pt x="559524" y="2360721"/>
                  <a:pt x="1146190" y="2974020"/>
                </a:cubicBezTo>
              </a:path>
            </a:pathLst>
          </a:custGeom>
          <a:noFill/>
          <a:ln w="38100" cap="flat" cmpd="sng" algn="ctr">
            <a:solidFill>
              <a:srgbClr val="0000FF"/>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algn="l" rtl="0"/>
            <a:endParaRPr lang="en-US"/>
          </a:p>
        </p:txBody>
      </p:sp>
      <p:sp>
        <p:nvSpPr>
          <p:cNvPr id="9" name="Freeform 8"/>
          <p:cNvSpPr>
            <a:spLocks/>
          </p:cNvSpPr>
          <p:nvPr/>
        </p:nvSpPr>
        <p:spPr bwMode="auto">
          <a:xfrm flipH="1">
            <a:off x="5270500" y="2190750"/>
            <a:ext cx="1206500" cy="3028950"/>
          </a:xfrm>
          <a:custGeom>
            <a:avLst/>
            <a:gdLst>
              <a:gd name="T0" fmla="*/ 660835 w 1314866"/>
              <a:gd name="T1" fmla="*/ 0 h 2974020"/>
              <a:gd name="T2" fmla="*/ 488 w 1314866"/>
              <a:gd name="T3" fmla="*/ 1449066 h 2974020"/>
              <a:gd name="T4" fmla="*/ 576060 w 1314866"/>
              <a:gd name="T5" fmla="*/ 3442813 h 2974020"/>
              <a:gd name="T6" fmla="*/ 0 60000 65536"/>
              <a:gd name="T7" fmla="*/ 0 60000 65536"/>
              <a:gd name="T8" fmla="*/ 0 60000 65536"/>
            </a:gdLst>
            <a:ahLst/>
            <a:cxnLst>
              <a:cxn ang="T6">
                <a:pos x="T0" y="T1"/>
              </a:cxn>
              <a:cxn ang="T7">
                <a:pos x="T2" y="T3"/>
              </a:cxn>
              <a:cxn ang="T8">
                <a:pos x="T4" y="T5"/>
              </a:cxn>
            </a:cxnLst>
            <a:rect l="0" t="0" r="r" b="b"/>
            <a:pathLst>
              <a:path w="1314866" h="2974020">
                <a:moveTo>
                  <a:pt x="1314866" y="0"/>
                </a:moveTo>
                <a:cubicBezTo>
                  <a:pt x="671975" y="378041"/>
                  <a:pt x="29084" y="756082"/>
                  <a:pt x="971" y="1251752"/>
                </a:cubicBezTo>
                <a:cubicBezTo>
                  <a:pt x="-27142" y="1747422"/>
                  <a:pt x="559524" y="2360721"/>
                  <a:pt x="1146190" y="2974020"/>
                </a:cubicBezTo>
              </a:path>
            </a:pathLst>
          </a:custGeom>
          <a:noFill/>
          <a:ln w="38100" cap="flat" cmpd="sng" algn="ctr">
            <a:solidFill>
              <a:srgbClr val="0000FF"/>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pPr algn="l" rtl="0"/>
            <a:endParaRPr lang="en-US"/>
          </a:p>
        </p:txBody>
      </p:sp>
      <p:sp>
        <p:nvSpPr>
          <p:cNvPr id="6" name="TextBox 5"/>
          <p:cNvSpPr txBox="1">
            <a:spLocks noChangeArrowheads="1"/>
          </p:cNvSpPr>
          <p:nvPr/>
        </p:nvSpPr>
        <p:spPr bwMode="auto">
          <a:xfrm>
            <a:off x="1263650" y="3348038"/>
            <a:ext cx="2546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a:latin typeface="Arial" panose="020B0604020202020204" pitchFamily="34" charset="0"/>
                <a:cs typeface="Arial" panose="020B0604020202020204" pitchFamily="34" charset="0"/>
              </a:rPr>
              <a:t>Revelación</a:t>
            </a:r>
          </a:p>
        </p:txBody>
      </p:sp>
      <p:sp>
        <p:nvSpPr>
          <p:cNvPr id="7" name="TextBox 6"/>
          <p:cNvSpPr txBox="1">
            <a:spLocks noChangeArrowheads="1"/>
          </p:cNvSpPr>
          <p:nvPr/>
        </p:nvSpPr>
        <p:spPr bwMode="auto">
          <a:xfrm>
            <a:off x="5486400" y="3348038"/>
            <a:ext cx="198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a:latin typeface="Arial" panose="020B0604020202020204" pitchFamily="34" charset="0"/>
                <a:cs typeface="Arial" panose="020B0604020202020204" pitchFamily="34" charset="0"/>
              </a:rPr>
              <a:t>Jesús</a:t>
            </a:r>
          </a:p>
        </p:txBody>
      </p:sp>
      <p:sp>
        <p:nvSpPr>
          <p:cNvPr id="10" name="TextBox 9"/>
          <p:cNvSpPr txBox="1">
            <a:spLocks noChangeArrowheads="1"/>
          </p:cNvSpPr>
          <p:nvPr/>
        </p:nvSpPr>
        <p:spPr bwMode="auto">
          <a:xfrm>
            <a:off x="3638550" y="3348038"/>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400" dirty="0" err="1">
                <a:latin typeface="Arial" panose="020B0604020202020204" pitchFamily="34" charset="0"/>
                <a:cs typeface="Arial" panose="020B0604020202020204" pitchFamily="34" charset="0"/>
              </a:rPr>
              <a:t>Salvación</a:t>
            </a:r>
            <a:endParaRPr lang="en-US" altLang="en-US" sz="2400" dirty="0">
              <a:latin typeface="Arial" panose="020B0604020202020204" pitchFamily="34" charset="0"/>
              <a:cs typeface="Arial" panose="020B0604020202020204" pitchFamily="34" charset="0"/>
            </a:endParaRPr>
          </a:p>
        </p:txBody>
      </p:sp>
      <p:sp>
        <p:nvSpPr>
          <p:cNvPr id="12" name="TextBox 11"/>
          <p:cNvSpPr txBox="1">
            <a:spLocks noChangeArrowheads="1"/>
          </p:cNvSpPr>
          <p:nvPr/>
        </p:nvSpPr>
        <p:spPr bwMode="auto">
          <a:xfrm>
            <a:off x="5354638" y="1611313"/>
            <a:ext cx="85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i="1">
                <a:solidFill>
                  <a:srgbClr val="FFFF00"/>
                </a:solidFill>
                <a:latin typeface="Arial" panose="020B0604020202020204" pitchFamily="34" charset="0"/>
                <a:cs typeface="Arial" panose="020B0604020202020204" pitchFamily="34" charset="0"/>
              </a:rPr>
              <a:t>Santo</a:t>
            </a:r>
          </a:p>
        </p:txBody>
      </p:sp>
      <p:sp>
        <p:nvSpPr>
          <p:cNvPr id="13" name="TextBox 12"/>
          <p:cNvSpPr txBox="1">
            <a:spLocks noChangeArrowheads="1"/>
          </p:cNvSpPr>
          <p:nvPr/>
        </p:nvSpPr>
        <p:spPr bwMode="auto">
          <a:xfrm>
            <a:off x="2051050" y="5464174"/>
            <a:ext cx="1038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i="1" dirty="0" err="1">
                <a:solidFill>
                  <a:srgbClr val="FFFF00"/>
                </a:solidFill>
                <a:latin typeface="Arial" panose="020B0604020202020204" pitchFamily="34" charset="0"/>
                <a:cs typeface="Arial" panose="020B0604020202020204" pitchFamily="34" charset="0"/>
              </a:rPr>
              <a:t>Pecaminoso</a:t>
            </a:r>
            <a:endParaRPr lang="en-US" altLang="en-US" sz="2400" i="1" dirty="0">
              <a:solidFill>
                <a:srgbClr val="FFFF00"/>
              </a:solidFill>
              <a:latin typeface="Arial" panose="020B0604020202020204" pitchFamily="34" charset="0"/>
              <a:cs typeface="Arial" panose="020B0604020202020204" pitchFamily="34" charset="0"/>
            </a:endParaRPr>
          </a:p>
        </p:txBody>
      </p:sp>
      <p:sp>
        <p:nvSpPr>
          <p:cNvPr id="14" name="TextBox 13"/>
          <p:cNvSpPr txBox="1">
            <a:spLocks noChangeArrowheads="1"/>
          </p:cNvSpPr>
          <p:nvPr/>
        </p:nvSpPr>
        <p:spPr bwMode="auto">
          <a:xfrm>
            <a:off x="6705600" y="3822700"/>
            <a:ext cx="179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400" i="1">
                <a:solidFill>
                  <a:srgbClr val="FFFF00"/>
                </a:solidFill>
                <a:latin typeface="Arial" panose="020B0604020202020204" pitchFamily="34" charset="0"/>
                <a:cs typeface="Arial" panose="020B0604020202020204" pitchFamily="34" charset="0"/>
              </a:rPr>
              <a:t>Expiación</a:t>
            </a:r>
          </a:p>
        </p:txBody>
      </p:sp>
      <p:sp>
        <p:nvSpPr>
          <p:cNvPr id="15" name="TextBox 14"/>
          <p:cNvSpPr txBox="1">
            <a:spLocks noChangeArrowheads="1"/>
          </p:cNvSpPr>
          <p:nvPr/>
        </p:nvSpPr>
        <p:spPr bwMode="auto">
          <a:xfrm>
            <a:off x="4064461" y="3822700"/>
            <a:ext cx="184217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lnSpc>
                <a:spcPct val="80000"/>
              </a:lnSpc>
              <a:spcBef>
                <a:spcPct val="0"/>
              </a:spcBef>
              <a:buFontTx/>
              <a:buNone/>
            </a:pPr>
            <a:r>
              <a:rPr lang="en-US" altLang="en-US" sz="2400" i="1" dirty="0" err="1" smtClean="0">
                <a:solidFill>
                  <a:srgbClr val="FFFF00"/>
                </a:solidFill>
                <a:latin typeface="Arial" panose="020B0604020202020204" pitchFamily="34" charset="0"/>
                <a:cs typeface="Arial" panose="020B0604020202020204" pitchFamily="34" charset="0"/>
              </a:rPr>
              <a:t>Respuesta</a:t>
            </a:r>
            <a:endParaRPr lang="en-US" altLang="en-US" sz="2400" i="1" dirty="0">
              <a:solidFill>
                <a:srgbClr val="FFFF00"/>
              </a:solidFill>
              <a:latin typeface="Arial" panose="020B0604020202020204" pitchFamily="34" charset="0"/>
              <a:cs typeface="Arial" panose="020B0604020202020204" pitchFamily="34" charset="0"/>
            </a:endParaRPr>
          </a:p>
          <a:p>
            <a:pPr algn="ctr" rtl="0">
              <a:lnSpc>
                <a:spcPct val="80000"/>
              </a:lnSpc>
              <a:spcBef>
                <a:spcPct val="0"/>
              </a:spcBef>
              <a:buFontTx/>
              <a:buNone/>
            </a:pPr>
            <a:r>
              <a:rPr lang="es-ES" altLang="en-US" sz="2400" i="1" dirty="0" smtClean="0">
                <a:solidFill>
                  <a:srgbClr val="FFFF00"/>
                </a:solidFill>
                <a:latin typeface="Arial" panose="020B0604020202020204" pitchFamily="34" charset="0"/>
                <a:cs typeface="Arial" panose="020B0604020202020204" pitchFamily="34" charset="0"/>
              </a:rPr>
              <a:t>del </a:t>
            </a:r>
            <a:r>
              <a:rPr lang="es-ES" altLang="en-US" sz="2400" i="1" dirty="0" smtClean="0">
                <a:solidFill>
                  <a:srgbClr val="FFFF00"/>
                </a:solidFill>
                <a:latin typeface="Arial" panose="020B0604020202020204" pitchFamily="34" charset="0"/>
                <a:cs typeface="Arial" panose="020B0604020202020204" pitchFamily="34" charset="0"/>
              </a:rPr>
              <a:t>hombre</a:t>
            </a:r>
            <a:endParaRPr lang="en-US" altLang="en-US" sz="2400" i="1" dirty="0">
              <a:solidFill>
                <a:srgbClr val="FFFF00"/>
              </a:solidFill>
              <a:latin typeface="Arial" panose="020B0604020202020204" pitchFamily="34" charset="0"/>
              <a:cs typeface="Arial" panose="020B0604020202020204" pitchFamily="34" charset="0"/>
            </a:endParaRPr>
          </a:p>
        </p:txBody>
      </p:sp>
      <p:sp>
        <p:nvSpPr>
          <p:cNvPr id="16" name="TextBox 15"/>
          <p:cNvSpPr txBox="1">
            <a:spLocks noChangeArrowheads="1"/>
          </p:cNvSpPr>
          <p:nvPr/>
        </p:nvSpPr>
        <p:spPr bwMode="auto">
          <a:xfrm>
            <a:off x="3007458" y="2474913"/>
            <a:ext cx="211468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lnSpc>
                <a:spcPct val="80000"/>
              </a:lnSpc>
              <a:spcBef>
                <a:spcPct val="0"/>
              </a:spcBef>
              <a:buFontTx/>
              <a:buNone/>
            </a:pPr>
            <a:r>
              <a:rPr lang="en-US" altLang="en-US" sz="2400" i="1" dirty="0" err="1" smtClean="0">
                <a:solidFill>
                  <a:srgbClr val="FFFF00"/>
                </a:solidFill>
                <a:latin typeface="Arial" panose="020B0604020202020204" pitchFamily="34" charset="0"/>
                <a:cs typeface="Arial" panose="020B0604020202020204" pitchFamily="34" charset="0"/>
              </a:rPr>
              <a:t>Condiciones</a:t>
            </a:r>
            <a:r>
              <a:rPr lang="en-US" altLang="en-US" sz="2400" i="1" dirty="0" smtClean="0">
                <a:solidFill>
                  <a:srgbClr val="FFFF00"/>
                </a:solidFill>
                <a:latin typeface="Arial" panose="020B0604020202020204" pitchFamily="34" charset="0"/>
                <a:cs typeface="Arial" panose="020B0604020202020204" pitchFamily="34" charset="0"/>
              </a:rPr>
              <a:t> </a:t>
            </a:r>
            <a:br>
              <a:rPr lang="en-US" altLang="en-US" sz="2400" i="1" dirty="0" smtClean="0">
                <a:solidFill>
                  <a:srgbClr val="FFFF00"/>
                </a:solidFill>
                <a:latin typeface="Arial" panose="020B0604020202020204" pitchFamily="34" charset="0"/>
                <a:cs typeface="Arial" panose="020B0604020202020204" pitchFamily="34" charset="0"/>
              </a:rPr>
            </a:br>
            <a:r>
              <a:rPr lang="en-US" altLang="en-US" sz="2400" i="1" dirty="0" smtClean="0">
                <a:solidFill>
                  <a:srgbClr val="FFFF00"/>
                </a:solidFill>
                <a:latin typeface="Arial" panose="020B0604020202020204" pitchFamily="34" charset="0"/>
                <a:cs typeface="Arial" panose="020B0604020202020204" pitchFamily="34" charset="0"/>
              </a:rPr>
              <a:t>de Dios</a:t>
            </a:r>
            <a:endParaRPr lang="en-US" altLang="en-US" sz="24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82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22"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5" grpId="0"/>
      <p:bldP spid="8" grpId="0" animBg="1"/>
      <p:bldP spid="9" grpId="0" animBg="1"/>
      <p:bldP spid="6" grpId="0"/>
      <p:bldP spid="7" grpId="0"/>
      <p:bldP spid="10" grpId="0"/>
      <p:bldP spid="12" grpId="0"/>
      <p:bldP spid="13" grpId="0"/>
      <p:bldP spid="14" grpId="0"/>
      <p:bldP spid="15" grpId="0"/>
      <p:bldP spid="16"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7</a:t>
            </a:r>
            <a:endParaRPr lang="en-US" altLang="en-US" dirty="0" smtClean="0"/>
          </a:p>
        </p:txBody>
      </p:sp>
      <p:sp>
        <p:nvSpPr>
          <p:cNvPr id="101379" name="Content Placeholder 2"/>
          <p:cNvSpPr>
            <a:spLocks noGrp="1"/>
          </p:cNvSpPr>
          <p:nvPr>
            <p:ph idx="1"/>
          </p:nvPr>
        </p:nvSpPr>
        <p:spPr>
          <a:xfrm>
            <a:off x="228600" y="914400"/>
            <a:ext cx="8763000" cy="5638800"/>
          </a:xfrm>
        </p:spPr>
        <p:txBody>
          <a:bodyPr>
            <a:normAutofit fontScale="92500" lnSpcReduction="20000"/>
          </a:bodyPr>
          <a:lstStyle/>
          <a:p>
            <a:pPr>
              <a:defRPr/>
            </a:pPr>
            <a:r>
              <a:rPr lang="es-ES" dirty="0" smtClean="0"/>
              <a:t>Enumerar </a:t>
            </a:r>
            <a:r>
              <a:rPr lang="es-ES" dirty="0"/>
              <a:t>el significado de la palabra griega traducida como “iglesia”, y dar un sinónimo útil.</a:t>
            </a:r>
          </a:p>
          <a:p>
            <a:pPr>
              <a:defRPr/>
            </a:pPr>
            <a:r>
              <a:rPr lang="es-ES" dirty="0" smtClean="0"/>
              <a:t>Describir </a:t>
            </a:r>
            <a:r>
              <a:rPr lang="es-ES" dirty="0"/>
              <a:t>quiénes están en la iglesia del “cuerpo de Cristo”.</a:t>
            </a:r>
          </a:p>
          <a:p>
            <a:pPr>
              <a:defRPr/>
            </a:pPr>
            <a:r>
              <a:rPr lang="es-ES" dirty="0" smtClean="0"/>
              <a:t>Describir </a:t>
            </a:r>
            <a:r>
              <a:rPr lang="es-ES" dirty="0"/>
              <a:t>la diferencia entre la iglesia del “cuerpo de Cristo” y una iglesia local, y 3 características de una iglesia local.</a:t>
            </a:r>
          </a:p>
          <a:p>
            <a:pPr>
              <a:defRPr/>
            </a:pPr>
            <a:r>
              <a:rPr lang="es-ES" dirty="0" smtClean="0"/>
              <a:t>Describir </a:t>
            </a:r>
            <a:r>
              <a:rPr lang="es-ES" dirty="0"/>
              <a:t>cómo las iglesias locales en el Nuevo Testamento decidían creencias y prácticas.</a:t>
            </a:r>
          </a:p>
          <a:p>
            <a:pPr>
              <a:defRPr/>
            </a:pPr>
            <a:r>
              <a:rPr lang="es-ES" dirty="0" smtClean="0"/>
              <a:t>Enumerar </a:t>
            </a:r>
            <a:r>
              <a:rPr lang="es-ES" dirty="0"/>
              <a:t>al menos 2 enseñanzas falsas acerca de la iglesia.</a:t>
            </a:r>
            <a:endParaRPr lang="es-ES" dirty="0"/>
          </a:p>
        </p:txBody>
      </p:sp>
      <p:sp>
        <p:nvSpPr>
          <p:cNvPr id="2508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A4636131-68A7-4917-A07D-5005776C096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171</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a:xfrm>
            <a:off x="457200" y="76200"/>
            <a:ext cx="8229600" cy="762000"/>
          </a:xfrm>
        </p:spPr>
        <p:txBody>
          <a:bodyPr/>
          <a:lstStyle/>
          <a:p>
            <a:pPr rtl="0" eaLnBrk="1" hangingPunct="1"/>
            <a:r>
              <a:rPr lang="en-US" altLang="en-US" i="1" dirty="0" smtClean="0"/>
              <a:t>B.1 – </a:t>
            </a:r>
            <a:r>
              <a:rPr lang="en-US" altLang="en-US" i="1" dirty="0" err="1" smtClean="0"/>
              <a:t>Ekklesía</a:t>
            </a:r>
            <a:r>
              <a:rPr lang="en-US" altLang="en-US" i="1" dirty="0" smtClean="0"/>
              <a:t> </a:t>
            </a:r>
            <a:r>
              <a:rPr lang="en-US" altLang="en-US" dirty="0" smtClean="0"/>
              <a:t>- </a:t>
            </a:r>
            <a:r>
              <a:rPr lang="el-GR" altLang="en-US" dirty="0" smtClean="0"/>
              <a:t>ἐκκλησία</a:t>
            </a:r>
            <a:endParaRPr lang="en-US" altLang="en-US" dirty="0" smtClean="0"/>
          </a:p>
        </p:txBody>
      </p:sp>
      <p:sp>
        <p:nvSpPr>
          <p:cNvPr id="3" name="Content Placeholder 2"/>
          <p:cNvSpPr>
            <a:spLocks noGrp="1"/>
          </p:cNvSpPr>
          <p:nvPr>
            <p:ph idx="1"/>
          </p:nvPr>
        </p:nvSpPr>
        <p:spPr>
          <a:xfrm>
            <a:off x="171450" y="1000125"/>
            <a:ext cx="8724900" cy="4648200"/>
          </a:xfrm>
        </p:spPr>
        <p:txBody>
          <a:bodyPr>
            <a:normAutofit/>
          </a:bodyPr>
          <a:lstStyle/>
          <a:p>
            <a:pPr algn="l" rtl="0" eaLnBrk="1" hangingPunct="1">
              <a:spcBef>
                <a:spcPct val="0"/>
              </a:spcBef>
              <a:spcAft>
                <a:spcPts val="1800"/>
              </a:spcAft>
            </a:pPr>
            <a:r>
              <a:rPr lang="en-US" altLang="en-US" dirty="0" smtClean="0"/>
              <a:t>En </a:t>
            </a:r>
            <a:r>
              <a:rPr lang="en-US" altLang="en-US" dirty="0" err="1" smtClean="0"/>
              <a:t>griego</a:t>
            </a:r>
            <a:r>
              <a:rPr lang="en-US" altLang="en-US" dirty="0" smtClean="0"/>
              <a:t>, </a:t>
            </a:r>
            <a:r>
              <a:rPr lang="en-US" altLang="en-US" i="1" dirty="0" err="1" smtClean="0"/>
              <a:t>Ekklesia</a:t>
            </a:r>
            <a:r>
              <a:rPr lang="en-US" altLang="en-US" i="1" dirty="0" smtClean="0"/>
              <a:t> </a:t>
            </a:r>
            <a:r>
              <a:rPr lang="en-US" altLang="en-US" dirty="0" err="1" smtClean="0"/>
              <a:t>significa</a:t>
            </a:r>
            <a:r>
              <a:rPr lang="en-US" altLang="en-US" dirty="0" smtClean="0"/>
              <a:t> </a:t>
            </a:r>
            <a:r>
              <a:rPr lang="en-US" altLang="en-US" dirty="0" smtClean="0"/>
              <a:t>"</a:t>
            </a:r>
            <a:r>
              <a:rPr lang="en-US" altLang="en-US" dirty="0" err="1" smtClean="0"/>
              <a:t>asamblea</a:t>
            </a:r>
            <a:r>
              <a:rPr lang="en-US" altLang="en-US" dirty="0" smtClean="0"/>
              <a:t>" o "</a:t>
            </a:r>
            <a:r>
              <a:rPr lang="en-US" altLang="en-US" dirty="0" err="1" smtClean="0"/>
              <a:t>grupo</a:t>
            </a:r>
            <a:r>
              <a:rPr lang="en-US" altLang="en-US" dirty="0" smtClean="0"/>
              <a:t> de personas"</a:t>
            </a:r>
          </a:p>
          <a:p>
            <a:pPr algn="l" rtl="0" eaLnBrk="1" hangingPunct="1">
              <a:spcBef>
                <a:spcPct val="0"/>
              </a:spcBef>
              <a:spcAft>
                <a:spcPts val="1800"/>
              </a:spcAft>
            </a:pPr>
            <a:r>
              <a:rPr lang="en-US" altLang="en-US" dirty="0" smtClean="0"/>
              <a:t>No </a:t>
            </a:r>
            <a:r>
              <a:rPr lang="en-US" altLang="en-US" dirty="0" err="1" smtClean="0"/>
              <a:t>es</a:t>
            </a:r>
            <a:r>
              <a:rPr lang="en-US" altLang="en-US" dirty="0" smtClean="0"/>
              <a:t> </a:t>
            </a:r>
            <a:r>
              <a:rPr lang="en-US" altLang="en-US" dirty="0" err="1" smtClean="0"/>
              <a:t>una</a:t>
            </a:r>
            <a:r>
              <a:rPr lang="en-US" altLang="en-US" dirty="0" smtClean="0"/>
              <a:t> </a:t>
            </a:r>
            <a:r>
              <a:rPr lang="en-US" altLang="en-US" dirty="0" smtClean="0"/>
              <a:t>palabra </a:t>
            </a:r>
            <a:r>
              <a:rPr lang="en-US" altLang="en-US" dirty="0" err="1" smtClean="0"/>
              <a:t>religiosa</a:t>
            </a:r>
            <a:r>
              <a:rPr lang="en-US" altLang="en-US" dirty="0" smtClean="0"/>
              <a:t> de por </a:t>
            </a:r>
            <a:r>
              <a:rPr lang="en-US" altLang="en-US" dirty="0" err="1" smtClean="0"/>
              <a:t>sí</a:t>
            </a:r>
            <a:endParaRPr lang="en-US" altLang="en-US" dirty="0" smtClean="0"/>
          </a:p>
          <a:p>
            <a:pPr algn="l" rtl="0" eaLnBrk="1" hangingPunct="1">
              <a:spcBef>
                <a:spcPct val="0"/>
              </a:spcBef>
              <a:spcAft>
                <a:spcPts val="1800"/>
              </a:spcAft>
            </a:pPr>
            <a:r>
              <a:rPr lang="en-US" altLang="en-US" dirty="0" smtClean="0"/>
              <a:t>Una palabra para </a:t>
            </a:r>
            <a:r>
              <a:rPr lang="en-US" altLang="en-US" dirty="0" err="1" smtClean="0"/>
              <a:t>cualquier</a:t>
            </a:r>
            <a:r>
              <a:rPr lang="en-US" altLang="en-US" dirty="0" smtClean="0"/>
              <a:t> </a:t>
            </a:r>
            <a:r>
              <a:rPr lang="en-US" altLang="en-US" i="1" dirty="0" err="1" smtClean="0"/>
              <a:t>asamblea</a:t>
            </a:r>
            <a:r>
              <a:rPr lang="en-US" altLang="en-US" i="1" dirty="0" smtClean="0"/>
              <a:t> </a:t>
            </a:r>
            <a:r>
              <a:rPr lang="en-US" altLang="en-US" dirty="0" smtClean="0"/>
              <a:t>(p. </a:t>
            </a:r>
            <a:r>
              <a:rPr lang="en-US" altLang="en-US" dirty="0" err="1" smtClean="0"/>
              <a:t>ej</a:t>
            </a:r>
            <a:r>
              <a:rPr lang="en-US" altLang="en-US" dirty="0" smtClean="0"/>
              <a:t>., </a:t>
            </a:r>
            <a:r>
              <a:rPr lang="en-US" altLang="en-US" dirty="0" err="1" smtClean="0"/>
              <a:t>Hch</a:t>
            </a:r>
            <a:r>
              <a:rPr lang="en-US" altLang="en-US" dirty="0" smtClean="0"/>
              <a:t> </a:t>
            </a:r>
            <a:r>
              <a:rPr lang="en-US" altLang="en-US" dirty="0" smtClean="0"/>
              <a:t>19:32)</a:t>
            </a:r>
          </a:p>
        </p:txBody>
      </p:sp>
      <p:sp>
        <p:nvSpPr>
          <p:cNvPr id="2519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1400" b="0" smtClean="0">
                <a:solidFill>
                  <a:schemeClr val="tx1"/>
                </a:solidFill>
                <a:latin typeface="Arial" panose="020B0604020202020204" pitchFamily="34" charset="0"/>
                <a:cs typeface="Arial" panose="020B0604020202020204" pitchFamily="34" charset="0"/>
              </a:rPr>
              <a:t>3</a:t>
            </a:r>
          </a:p>
        </p:txBody>
      </p:sp>
      <p:sp>
        <p:nvSpPr>
          <p:cNvPr id="5" name="TextBox 5"/>
          <p:cNvSpPr txBox="1">
            <a:spLocks noChangeArrowheads="1"/>
          </p:cNvSpPr>
          <p:nvPr/>
        </p:nvSpPr>
        <p:spPr bwMode="auto">
          <a:xfrm>
            <a:off x="188913" y="5778500"/>
            <a:ext cx="82327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3200" b="0" dirty="0">
                <a:solidFill>
                  <a:srgbClr val="FFFF00"/>
                </a:solidFill>
                <a:latin typeface="Arial" panose="020B0604020202020204" pitchFamily="34" charset="0"/>
                <a:cs typeface="Arial" panose="020B0604020202020204" pitchFamily="34" charset="0"/>
              </a:rPr>
              <a:t>…</a:t>
            </a:r>
            <a:r>
              <a:rPr lang="en-US" altLang="en-US" sz="3200" b="0" dirty="0" err="1">
                <a:solidFill>
                  <a:srgbClr val="FFFF00"/>
                </a:solidFill>
                <a:latin typeface="Arial" panose="020B0604020202020204" pitchFamily="34" charset="0"/>
                <a:cs typeface="Arial" panose="020B0604020202020204" pitchFamily="34" charset="0"/>
              </a:rPr>
              <a:t>Sobre</a:t>
            </a:r>
            <a:r>
              <a:rPr lang="en-US" altLang="en-US" sz="3200" b="0" dirty="0">
                <a:solidFill>
                  <a:srgbClr val="FFFF00"/>
                </a:solidFill>
                <a:latin typeface="Arial" panose="020B0604020202020204" pitchFamily="34" charset="0"/>
                <a:cs typeface="Arial" panose="020B0604020202020204" pitchFamily="34" charset="0"/>
              </a:rPr>
              <a:t> </a:t>
            </a:r>
            <a:r>
              <a:rPr lang="en-US" altLang="en-US" sz="3200" b="0" dirty="0" err="1">
                <a:solidFill>
                  <a:srgbClr val="FFFF00"/>
                </a:solidFill>
                <a:latin typeface="Arial" panose="020B0604020202020204" pitchFamily="34" charset="0"/>
                <a:cs typeface="Arial" panose="020B0604020202020204" pitchFamily="34" charset="0"/>
              </a:rPr>
              <a:t>esta</a:t>
            </a:r>
            <a:r>
              <a:rPr lang="en-US" altLang="en-US" sz="3200" b="0" dirty="0">
                <a:solidFill>
                  <a:srgbClr val="FFFF00"/>
                </a:solidFill>
                <a:latin typeface="Arial" panose="020B0604020202020204" pitchFamily="34" charset="0"/>
                <a:cs typeface="Arial" panose="020B0604020202020204" pitchFamily="34" charset="0"/>
              </a:rPr>
              <a:t> </a:t>
            </a:r>
            <a:r>
              <a:rPr lang="en-US" altLang="en-US" sz="3200" b="0" dirty="0" err="1">
                <a:solidFill>
                  <a:srgbClr val="FFFF00"/>
                </a:solidFill>
                <a:latin typeface="Arial" panose="020B0604020202020204" pitchFamily="34" charset="0"/>
                <a:cs typeface="Arial" panose="020B0604020202020204" pitchFamily="34" charset="0"/>
              </a:rPr>
              <a:t>roca</a:t>
            </a:r>
            <a:r>
              <a:rPr lang="en-US" altLang="en-US" sz="3200" b="0" dirty="0">
                <a:solidFill>
                  <a:srgbClr val="FFFF00"/>
                </a:solidFill>
                <a:latin typeface="Arial" panose="020B0604020202020204" pitchFamily="34" charset="0"/>
                <a:cs typeface="Arial" panose="020B0604020202020204" pitchFamily="34" charset="0"/>
              </a:rPr>
              <a:t> </a:t>
            </a:r>
            <a:r>
              <a:rPr lang="en-US" altLang="en-US" sz="3200" b="0" dirty="0" err="1">
                <a:solidFill>
                  <a:srgbClr val="FFFF00"/>
                </a:solidFill>
                <a:latin typeface="Arial" panose="020B0604020202020204" pitchFamily="34" charset="0"/>
                <a:cs typeface="Arial" panose="020B0604020202020204" pitchFamily="34" charset="0"/>
              </a:rPr>
              <a:t>edificaré</a:t>
            </a:r>
            <a:r>
              <a:rPr lang="en-US" altLang="en-US" sz="3200" b="0" dirty="0">
                <a:solidFill>
                  <a:srgbClr val="FFFF00"/>
                </a:solidFill>
                <a:latin typeface="Arial" panose="020B0604020202020204" pitchFamily="34" charset="0"/>
                <a:cs typeface="Arial" panose="020B0604020202020204" pitchFamily="34" charset="0"/>
              </a:rPr>
              <a:t> </a:t>
            </a:r>
            <a:r>
              <a:rPr lang="en-US" altLang="en-US" sz="3200" b="0" dirty="0" err="1">
                <a:solidFill>
                  <a:srgbClr val="FFFF00"/>
                </a:solidFill>
                <a:latin typeface="Arial" panose="020B0604020202020204" pitchFamily="34" charset="0"/>
                <a:cs typeface="Arial" panose="020B0604020202020204" pitchFamily="34" charset="0"/>
              </a:rPr>
              <a:t>Mi</a:t>
            </a:r>
            <a:r>
              <a:rPr lang="en-US" altLang="en-US" sz="3200" b="0" dirty="0">
                <a:solidFill>
                  <a:srgbClr val="FFFF00"/>
                </a:solidFill>
                <a:latin typeface="Arial" panose="020B0604020202020204" pitchFamily="34" charset="0"/>
                <a:cs typeface="Arial" panose="020B0604020202020204" pitchFamily="34" charset="0"/>
              </a:rPr>
              <a:t> </a:t>
            </a:r>
            <a:r>
              <a:rPr lang="en-US" altLang="en-US" sz="3200" b="0" dirty="0" err="1">
                <a:solidFill>
                  <a:srgbClr val="FFFF00"/>
                </a:solidFill>
                <a:latin typeface="Arial" panose="020B0604020202020204" pitchFamily="34" charset="0"/>
                <a:cs typeface="Arial" panose="020B0604020202020204" pitchFamily="34" charset="0"/>
              </a:rPr>
              <a:t>Iglesia</a:t>
            </a:r>
            <a:r>
              <a:rPr lang="en-US" altLang="en-US" sz="3200" b="0" dirty="0">
                <a:solidFill>
                  <a:srgbClr val="FFFF00"/>
                </a:solidFill>
                <a:latin typeface="Arial" panose="020B0604020202020204" pitchFamily="34" charset="0"/>
                <a:cs typeface="Arial" panose="020B0604020202020204" pitchFamily="34" charset="0"/>
              </a:rPr>
              <a:t>…</a:t>
            </a:r>
          </a:p>
          <a:p>
            <a:pPr algn="ctr" rtl="0">
              <a:spcBef>
                <a:spcPct val="0"/>
              </a:spcBef>
              <a:buFontTx/>
              <a:buNone/>
            </a:pPr>
            <a:r>
              <a:rPr lang="en-US" altLang="en-US" sz="3200" b="0" i="1" dirty="0">
                <a:solidFill>
                  <a:srgbClr val="FFFF00"/>
                </a:solidFill>
                <a:latin typeface="Arial" panose="020B0604020202020204" pitchFamily="34" charset="0"/>
                <a:cs typeface="Arial" panose="020B0604020202020204" pitchFamily="34" charset="0"/>
              </a:rPr>
              <a:t>(Mateo 16:18)</a:t>
            </a:r>
            <a:endParaRPr lang="en-US" altLang="en-US" sz="3200" b="0"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p:txBody>
          <a:bodyPr/>
          <a:lstStyle/>
          <a:p>
            <a:pPr algn="l" rtl="0"/>
            <a:r>
              <a:rPr lang="en-US" altLang="en-US" dirty="0" smtClean="0"/>
              <a:t>B.1 – “</a:t>
            </a:r>
            <a:r>
              <a:rPr lang="en-US" altLang="en-US" dirty="0" err="1" smtClean="0"/>
              <a:t>Grupos</a:t>
            </a:r>
            <a:r>
              <a:rPr lang="en-US" altLang="en-US" dirty="0" smtClean="0"/>
              <a:t> de Personas” </a:t>
            </a:r>
            <a:r>
              <a:rPr lang="en-US" altLang="en-US" dirty="0" smtClean="0"/>
              <a:t>- </a:t>
            </a:r>
            <a:r>
              <a:rPr lang="en-US" altLang="en-US" i="1" dirty="0" err="1" smtClean="0"/>
              <a:t>Ekklesia</a:t>
            </a:r>
            <a:r>
              <a:rPr lang="en-US" altLang="en-US" dirty="0" smtClean="0"/>
              <a:t> </a:t>
            </a:r>
            <a:endParaRPr lang="en-US" altLang="en-US" dirty="0" smtClean="0"/>
          </a:p>
        </p:txBody>
      </p:sp>
      <p:sp>
        <p:nvSpPr>
          <p:cNvPr id="252931" name="Content Placeholder 2"/>
          <p:cNvSpPr>
            <a:spLocks noGrp="1"/>
          </p:cNvSpPr>
          <p:nvPr>
            <p:ph idx="1"/>
          </p:nvPr>
        </p:nvSpPr>
        <p:spPr>
          <a:xfrm>
            <a:off x="228600" y="914400"/>
            <a:ext cx="8763000" cy="5715000"/>
          </a:xfrm>
        </p:spPr>
        <p:txBody>
          <a:bodyPr>
            <a:normAutofit lnSpcReduction="10000"/>
          </a:bodyPr>
          <a:lstStyle/>
          <a:p>
            <a:pPr>
              <a:spcBef>
                <a:spcPts val="1200"/>
              </a:spcBef>
              <a:spcAft>
                <a:spcPts val="1800"/>
              </a:spcAft>
            </a:pPr>
            <a:r>
              <a:rPr lang="es-ES" altLang="en-US" b="0" dirty="0"/>
              <a:t>Así que unos gritaban una cosa y otros otra, porque había confusión en la </a:t>
            </a:r>
            <a:r>
              <a:rPr lang="es-ES" altLang="en-US" dirty="0">
                <a:solidFill>
                  <a:srgbClr val="FFFF00"/>
                </a:solidFill>
              </a:rPr>
              <a:t>asamblea</a:t>
            </a:r>
            <a:r>
              <a:rPr lang="es-ES" altLang="en-US" b="0" dirty="0"/>
              <a:t>, y la mayoría no sabía por qué razón se habían reunido. </a:t>
            </a:r>
            <a:r>
              <a:rPr lang="en-US" altLang="en-US" b="0" dirty="0" smtClean="0"/>
              <a:t>(</a:t>
            </a:r>
            <a:r>
              <a:rPr lang="en-US" altLang="en-US" b="0" dirty="0" err="1" smtClean="0"/>
              <a:t>Hechos</a:t>
            </a:r>
            <a:r>
              <a:rPr lang="en-US" altLang="en-US" b="0" dirty="0" smtClean="0"/>
              <a:t> 19:32)</a:t>
            </a:r>
          </a:p>
          <a:p>
            <a:pPr>
              <a:spcBef>
                <a:spcPts val="1200"/>
              </a:spcBef>
              <a:spcAft>
                <a:spcPts val="1800"/>
              </a:spcAft>
            </a:pPr>
            <a:r>
              <a:rPr lang="en-US" altLang="en-US" b="0" dirty="0" smtClean="0"/>
              <a:t>“</a:t>
            </a:r>
            <a:r>
              <a:rPr lang="es-ES" altLang="en-US" b="0" dirty="0"/>
              <a:t>Este es el que estaba en la</a:t>
            </a:r>
            <a:r>
              <a:rPr lang="es-ES" altLang="en-US" dirty="0">
                <a:solidFill>
                  <a:srgbClr val="FFFF00"/>
                </a:solidFill>
              </a:rPr>
              <a:t> congregación </a:t>
            </a:r>
            <a:r>
              <a:rPr lang="es-ES" altLang="en-US" b="0" dirty="0"/>
              <a:t>en el desierto junto con el ángel que le hablaba en el monte Sinaí, y con nuestros padres, y el que recibió palabras de vida para transmitirlas a </a:t>
            </a:r>
            <a:r>
              <a:rPr lang="es-ES" altLang="en-US" b="0" dirty="0" smtClean="0"/>
              <a:t>ustedes</a:t>
            </a:r>
            <a:r>
              <a:rPr lang="en-US" altLang="en-US" b="0" dirty="0" smtClean="0"/>
              <a:t>…” </a:t>
            </a:r>
            <a:r>
              <a:rPr lang="en-US" altLang="en-US" b="0" dirty="0" smtClean="0"/>
              <a:t>(</a:t>
            </a:r>
            <a:r>
              <a:rPr lang="en-US" altLang="en-US" b="0" dirty="0" err="1" smtClean="0"/>
              <a:t>Hechos</a:t>
            </a:r>
            <a:r>
              <a:rPr lang="en-US" altLang="en-US" b="0" dirty="0" smtClean="0"/>
              <a:t> 7:38)</a:t>
            </a:r>
            <a:endParaRPr lang="en-US" altLang="en-US" dirty="0" smtClean="0"/>
          </a:p>
        </p:txBody>
      </p:sp>
      <p:sp>
        <p:nvSpPr>
          <p:cNvPr id="2529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627BB34-08C7-4163-9F28-EC20EF09469E}"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173</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rtl="0" eaLnBrk="1" hangingPunct="1"/>
            <a:r>
              <a:rPr lang="en-US" altLang="en-US" sz="3600" dirty="0" smtClean="0"/>
              <a:t>B.2 – </a:t>
            </a:r>
            <a:r>
              <a:rPr lang="en-US" altLang="en-US" sz="3600" dirty="0" err="1" smtClean="0"/>
              <a:t>Imágenes</a:t>
            </a:r>
            <a:r>
              <a:rPr lang="en-US" altLang="en-US" sz="3600" dirty="0" smtClean="0"/>
              <a:t> </a:t>
            </a:r>
            <a:r>
              <a:rPr lang="en-US" altLang="en-US" sz="3600" dirty="0" err="1" smtClean="0"/>
              <a:t>relacionadas</a:t>
            </a:r>
            <a:r>
              <a:rPr lang="en-US" altLang="en-US" sz="3600" dirty="0" smtClean="0"/>
              <a:t> con </a:t>
            </a:r>
            <a:r>
              <a:rPr lang="en-US" altLang="en-US" sz="3600" dirty="0" smtClean="0"/>
              <a:t>“la </a:t>
            </a:r>
            <a:r>
              <a:rPr lang="en-US" altLang="en-US" sz="3600" dirty="0" err="1" smtClean="0"/>
              <a:t>iglesia</a:t>
            </a:r>
            <a:r>
              <a:rPr lang="en-US" altLang="en-US" sz="3600" dirty="0" smtClean="0"/>
              <a:t>”</a:t>
            </a:r>
          </a:p>
        </p:txBody>
      </p:sp>
      <p:sp>
        <p:nvSpPr>
          <p:cNvPr id="16387" name="Rectangle 3"/>
          <p:cNvSpPr>
            <a:spLocks noGrp="1" noChangeArrowheads="1"/>
          </p:cNvSpPr>
          <p:nvPr>
            <p:ph type="body" idx="1"/>
          </p:nvPr>
        </p:nvSpPr>
        <p:spPr>
          <a:xfrm>
            <a:off x="190500" y="990600"/>
            <a:ext cx="8724900" cy="5562600"/>
          </a:xfrm>
        </p:spPr>
        <p:txBody>
          <a:bodyPr>
            <a:normAutofit fontScale="92500"/>
          </a:bodyPr>
          <a:lstStyle/>
          <a:p>
            <a:pPr marL="628650" indent="-457200" algn="l" rtl="0" eaLnBrk="1" hangingPunct="1">
              <a:lnSpc>
                <a:spcPct val="90000"/>
              </a:lnSpc>
              <a:spcBef>
                <a:spcPct val="0"/>
              </a:spcBef>
              <a:spcAft>
                <a:spcPts val="1200"/>
              </a:spcAft>
              <a:buFontTx/>
              <a:buAutoNum type="alphaLcPeriod"/>
            </a:pPr>
            <a:r>
              <a:rPr lang="en-US" altLang="en-US" dirty="0" smtClean="0"/>
              <a:t>Casa/</a:t>
            </a:r>
            <a:r>
              <a:rPr lang="en-US" altLang="en-US" dirty="0" err="1" smtClean="0"/>
              <a:t>Edificio</a:t>
            </a:r>
            <a:endParaRPr lang="en-US" altLang="en-US" dirty="0" smtClean="0"/>
          </a:p>
          <a:p>
            <a:pPr marL="914400" lvl="1" eaLnBrk="1" hangingPunct="1">
              <a:lnSpc>
                <a:spcPct val="90000"/>
              </a:lnSpc>
              <a:spcBef>
                <a:spcPct val="0"/>
              </a:spcBef>
              <a:spcAft>
                <a:spcPts val="1200"/>
              </a:spcAft>
            </a:pPr>
            <a:r>
              <a:rPr lang="en-US" altLang="en-US" b="0" dirty="0" smtClean="0"/>
              <a:t>“…</a:t>
            </a:r>
            <a:r>
              <a:rPr lang="es-ES" altLang="en-US" b="0" dirty="0"/>
              <a:t>para que sepas cómo debe conducirse uno en la </a:t>
            </a:r>
            <a:r>
              <a:rPr lang="es-ES" altLang="en-US" b="0" u="sng" dirty="0"/>
              <a:t>casa</a:t>
            </a:r>
            <a:r>
              <a:rPr lang="es-ES" altLang="en-US" b="0" dirty="0"/>
              <a:t> de Dios, que es la </a:t>
            </a:r>
            <a:r>
              <a:rPr lang="es-ES" altLang="en-US" dirty="0">
                <a:solidFill>
                  <a:srgbClr val="FFFF00"/>
                </a:solidFill>
              </a:rPr>
              <a:t>iglesia</a:t>
            </a:r>
            <a:r>
              <a:rPr lang="es-ES" altLang="en-US" b="0" dirty="0"/>
              <a:t> del Dios vivo, columna y sostén de la </a:t>
            </a:r>
            <a:r>
              <a:rPr lang="es-ES" altLang="en-US" b="0" dirty="0" smtClean="0"/>
              <a:t>verdad</a:t>
            </a:r>
            <a:r>
              <a:rPr lang="en-US" altLang="en-US" b="0" dirty="0" smtClean="0"/>
              <a:t>”. </a:t>
            </a:r>
            <a:r>
              <a:rPr lang="en-US" altLang="en-US" b="0" dirty="0" smtClean="0"/>
              <a:t>(1 </a:t>
            </a:r>
            <a:r>
              <a:rPr lang="en-US" altLang="en-US" b="0" dirty="0" smtClean="0"/>
              <a:t>Tim </a:t>
            </a:r>
            <a:r>
              <a:rPr lang="en-US" altLang="en-US" b="0" dirty="0" smtClean="0"/>
              <a:t>3:15)</a:t>
            </a:r>
          </a:p>
          <a:p>
            <a:pPr marL="628650" indent="-457200" algn="l" rtl="0" eaLnBrk="1" hangingPunct="1">
              <a:lnSpc>
                <a:spcPct val="90000"/>
              </a:lnSpc>
              <a:spcBef>
                <a:spcPct val="0"/>
              </a:spcBef>
              <a:spcAft>
                <a:spcPts val="1200"/>
              </a:spcAft>
              <a:buFontTx/>
              <a:buAutoNum type="alphaLcPeriod"/>
            </a:pPr>
            <a:r>
              <a:rPr lang="en-US" altLang="en-US" dirty="0" err="1" smtClean="0"/>
              <a:t>Rebaño</a:t>
            </a:r>
            <a:r>
              <a:rPr lang="en-US" altLang="en-US" dirty="0" smtClean="0"/>
              <a:t> de </a:t>
            </a:r>
            <a:r>
              <a:rPr lang="en-US" altLang="en-US" dirty="0" err="1" smtClean="0"/>
              <a:t>ovejas</a:t>
            </a:r>
            <a:endParaRPr lang="en-US" altLang="en-US" dirty="0" smtClean="0"/>
          </a:p>
          <a:p>
            <a:pPr marL="914400" lvl="1" eaLnBrk="1" hangingPunct="1">
              <a:lnSpc>
                <a:spcPct val="90000"/>
              </a:lnSpc>
              <a:spcBef>
                <a:spcPct val="0"/>
              </a:spcBef>
              <a:spcAft>
                <a:spcPts val="1200"/>
              </a:spcAft>
            </a:pPr>
            <a:r>
              <a:rPr lang="en-US" altLang="en-US" b="0" dirty="0" smtClean="0"/>
              <a:t>“…</a:t>
            </a:r>
            <a:r>
              <a:rPr lang="es-ES" altLang="en-US" b="0" u="sng" dirty="0" smtClean="0"/>
              <a:t>pastorear</a:t>
            </a:r>
            <a:r>
              <a:rPr lang="es-ES" altLang="en-US" b="0" dirty="0" smtClean="0"/>
              <a:t> </a:t>
            </a:r>
            <a:r>
              <a:rPr lang="es-ES" altLang="en-US" b="0" dirty="0"/>
              <a:t>la </a:t>
            </a:r>
            <a:r>
              <a:rPr lang="es-ES" altLang="en-US" dirty="0">
                <a:solidFill>
                  <a:srgbClr val="FFFF00"/>
                </a:solidFill>
              </a:rPr>
              <a:t>iglesia</a:t>
            </a:r>
            <a:r>
              <a:rPr lang="es-ES" altLang="en-US" b="0" dirty="0"/>
              <a:t> de Dios, la cual Él compró con Su propia sangre. </a:t>
            </a:r>
            <a:r>
              <a:rPr lang="en-US" altLang="en-US" b="0" dirty="0" smtClean="0"/>
              <a:t>…” </a:t>
            </a:r>
            <a:r>
              <a:rPr lang="en-US" altLang="en-US" b="0" dirty="0" smtClean="0"/>
              <a:t>(</a:t>
            </a:r>
            <a:r>
              <a:rPr lang="en-US" altLang="en-US" b="0" dirty="0" err="1" smtClean="0"/>
              <a:t>Hch</a:t>
            </a:r>
            <a:r>
              <a:rPr lang="en-US" altLang="en-US" b="0" dirty="0" smtClean="0"/>
              <a:t> </a:t>
            </a:r>
            <a:r>
              <a:rPr lang="en-US" altLang="en-US" b="0" dirty="0" smtClean="0"/>
              <a:t>20:28)</a:t>
            </a:r>
          </a:p>
          <a:p>
            <a:pPr marL="628650" indent="-457200" algn="l" rtl="0" eaLnBrk="1" hangingPunct="1">
              <a:lnSpc>
                <a:spcPct val="90000"/>
              </a:lnSpc>
              <a:spcBef>
                <a:spcPct val="0"/>
              </a:spcBef>
              <a:spcAft>
                <a:spcPts val="1200"/>
              </a:spcAft>
              <a:buFontTx/>
              <a:buAutoNum type="alphaLcPeriod"/>
            </a:pPr>
            <a:r>
              <a:rPr lang="en-US" altLang="en-US" dirty="0" err="1" smtClean="0"/>
              <a:t>Cuerpo</a:t>
            </a:r>
            <a:r>
              <a:rPr lang="en-US" altLang="en-US" dirty="0" smtClean="0"/>
              <a:t>, con </a:t>
            </a:r>
            <a:r>
              <a:rPr lang="en-US" altLang="en-US" dirty="0" err="1" smtClean="0"/>
              <a:t>miembros</a:t>
            </a:r>
            <a:endParaRPr lang="en-US" altLang="en-US" dirty="0" smtClean="0"/>
          </a:p>
          <a:p>
            <a:pPr marL="914400" lvl="1" eaLnBrk="1" hangingPunct="1">
              <a:lnSpc>
                <a:spcPct val="90000"/>
              </a:lnSpc>
              <a:spcBef>
                <a:spcPct val="0"/>
              </a:spcBef>
              <a:spcAft>
                <a:spcPts val="1200"/>
              </a:spcAft>
            </a:pPr>
            <a:r>
              <a:rPr lang="en-US" altLang="en-US" b="0" dirty="0" smtClean="0"/>
              <a:t>“…A</a:t>
            </a:r>
            <a:r>
              <a:rPr lang="es-ES" altLang="en-US" b="0" dirty="0" smtClean="0"/>
              <a:t> </a:t>
            </a:r>
            <a:r>
              <a:rPr lang="es-ES" altLang="en-US" b="0" dirty="0"/>
              <a:t>Él lo dio por </a:t>
            </a:r>
            <a:r>
              <a:rPr lang="es-ES" altLang="en-US" b="0" u="sng" dirty="0"/>
              <a:t>cabeza</a:t>
            </a:r>
            <a:r>
              <a:rPr lang="es-ES" altLang="en-US" b="0" dirty="0"/>
              <a:t> sobre todas las cosas a la </a:t>
            </a:r>
            <a:r>
              <a:rPr lang="es-ES" altLang="en-US" b="0" dirty="0" smtClean="0"/>
              <a:t>iglesia, la </a:t>
            </a:r>
            <a:r>
              <a:rPr lang="es-ES" altLang="en-US" b="0" dirty="0"/>
              <a:t>cual es Su </a:t>
            </a:r>
            <a:r>
              <a:rPr lang="es-ES" altLang="en-US" b="0" u="sng" dirty="0" smtClean="0"/>
              <a:t>cuerpo</a:t>
            </a:r>
            <a:r>
              <a:rPr lang="es-ES" altLang="en-US" b="0" dirty="0" smtClean="0"/>
              <a:t>.</a:t>
            </a:r>
            <a:r>
              <a:rPr lang="en-US" altLang="en-US" b="0" dirty="0" smtClean="0"/>
              <a:t>…” </a:t>
            </a:r>
            <a:r>
              <a:rPr lang="en-US" altLang="en-US" b="0" dirty="0" smtClean="0"/>
              <a:t>(</a:t>
            </a:r>
            <a:r>
              <a:rPr lang="en-US" altLang="en-US" b="0" dirty="0" err="1" smtClean="0"/>
              <a:t>Ef</a:t>
            </a:r>
            <a:r>
              <a:rPr lang="en-US" altLang="en-US" b="0" dirty="0" smtClean="0"/>
              <a:t> </a:t>
            </a:r>
            <a:r>
              <a:rPr lang="en-US" altLang="en-US" b="0" dirty="0" smtClean="0"/>
              <a:t>1:22-23)</a:t>
            </a:r>
          </a:p>
          <a:p>
            <a:pPr marL="628650" indent="-457200" algn="l" rtl="0" eaLnBrk="1" hangingPunct="1">
              <a:lnSpc>
                <a:spcPct val="90000"/>
              </a:lnSpc>
              <a:spcBef>
                <a:spcPct val="0"/>
              </a:spcBef>
              <a:spcAft>
                <a:spcPts val="1200"/>
              </a:spcAft>
              <a:buFont typeface="Wingdings" panose="05000000000000000000" pitchFamily="2" charset="2"/>
              <a:buNone/>
            </a:pPr>
            <a:endParaRPr lang="en-US" altLang="en-US" sz="2800" dirty="0" smtClean="0"/>
          </a:p>
        </p:txBody>
      </p:sp>
      <p:sp>
        <p:nvSpPr>
          <p:cNvPr id="25395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383E3695-1CCB-4988-9E98-94DA2E1251AC}" type="slidenum">
              <a:rPr lang="en-US" altLang="en-US" sz="1400" b="0" smtClean="0">
                <a:solidFill>
                  <a:schemeClr val="tx1"/>
                </a:solidFill>
                <a:latin typeface="Arial" panose="020B0604020202020204" pitchFamily="34" charset="0"/>
                <a:cs typeface="Arial" panose="020B0604020202020204" pitchFamily="34" charset="0"/>
              </a:rPr>
              <a:pPr algn="l" rtl="0">
                <a:spcBef>
                  <a:spcPct val="0"/>
                </a:spcBef>
                <a:buFontTx/>
                <a:buNone/>
              </a:pPr>
              <a:t>174</a:t>
            </a:fld>
            <a:endParaRPr lang="en-US" altLang="en-US" sz="1400" b="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p:cNvSpPr>
            <a:spLocks noGrp="1"/>
          </p:cNvSpPr>
          <p:nvPr>
            <p:ph type="title"/>
          </p:nvPr>
        </p:nvSpPr>
        <p:spPr/>
        <p:txBody>
          <a:bodyPr/>
          <a:lstStyle/>
          <a:p>
            <a:pPr rtl="0"/>
            <a:r>
              <a:rPr lang="en-US" altLang="en-US" dirty="0" smtClean="0"/>
              <a:t>B.3 – ¿</a:t>
            </a:r>
            <a:r>
              <a:rPr lang="en-US" altLang="en-US" dirty="0" err="1" smtClean="0"/>
              <a:t>Qué</a:t>
            </a:r>
            <a:r>
              <a:rPr lang="en-US" altLang="en-US" dirty="0" smtClean="0"/>
              <a:t> </a:t>
            </a:r>
            <a:r>
              <a:rPr lang="en-US" altLang="en-US" dirty="0" smtClean="0"/>
              <a:t>“</a:t>
            </a:r>
            <a:r>
              <a:rPr lang="en-US" altLang="en-US" dirty="0" err="1" smtClean="0"/>
              <a:t>grupo</a:t>
            </a:r>
            <a:r>
              <a:rPr lang="en-US" altLang="en-US" dirty="0" smtClean="0"/>
              <a:t>” </a:t>
            </a:r>
            <a:r>
              <a:rPr lang="en-US" altLang="en-US" dirty="0" err="1" smtClean="0"/>
              <a:t>es</a:t>
            </a:r>
            <a:r>
              <a:rPr lang="en-US" altLang="en-US" dirty="0" smtClean="0"/>
              <a:t> </a:t>
            </a:r>
            <a:r>
              <a:rPr lang="en-US" altLang="en-US" dirty="0" err="1" smtClean="0"/>
              <a:t>este</a:t>
            </a:r>
            <a:r>
              <a:rPr lang="en-US" altLang="en-US" dirty="0" smtClean="0"/>
              <a:t>?</a:t>
            </a:r>
          </a:p>
        </p:txBody>
      </p:sp>
      <p:sp>
        <p:nvSpPr>
          <p:cNvPr id="3" name="Content Placeholder 2"/>
          <p:cNvSpPr>
            <a:spLocks noGrp="1"/>
          </p:cNvSpPr>
          <p:nvPr>
            <p:ph idx="1"/>
          </p:nvPr>
        </p:nvSpPr>
        <p:spPr>
          <a:xfrm>
            <a:off x="76200" y="762000"/>
            <a:ext cx="9067800" cy="6018213"/>
          </a:xfrm>
        </p:spPr>
        <p:txBody>
          <a:bodyPr>
            <a:normAutofit lnSpcReduction="10000"/>
          </a:bodyPr>
          <a:lstStyle/>
          <a:p>
            <a:pPr marL="344488" indent="-344488">
              <a:lnSpc>
                <a:spcPct val="80000"/>
              </a:lnSpc>
              <a:buFontTx/>
              <a:buAutoNum type="alphaLcPeriod"/>
            </a:pPr>
            <a:r>
              <a:rPr lang="es-ES" altLang="en-US" sz="2300" b="0" dirty="0"/>
              <a:t>Así que unos gritaban una cosa y otros otra, porque había confusión en la </a:t>
            </a:r>
            <a:r>
              <a:rPr lang="es-ES" altLang="en-US" sz="2300" dirty="0">
                <a:solidFill>
                  <a:srgbClr val="FFFF00"/>
                </a:solidFill>
              </a:rPr>
              <a:t>asamblea</a:t>
            </a:r>
            <a:r>
              <a:rPr lang="es-ES" altLang="en-US" sz="2300" b="0" dirty="0"/>
              <a:t>, y la mayoría no sabía por qué razón se habían reunido. (Hechos 19:32)</a:t>
            </a:r>
          </a:p>
          <a:p>
            <a:pPr marL="344488" indent="-344488">
              <a:lnSpc>
                <a:spcPct val="80000"/>
              </a:lnSpc>
              <a:buFontTx/>
              <a:buAutoNum type="alphaLcPeriod"/>
            </a:pPr>
            <a:r>
              <a:rPr lang="es-ES" altLang="en-US" sz="2300" b="0" dirty="0" smtClean="0"/>
              <a:t>A </a:t>
            </a:r>
            <a:r>
              <a:rPr lang="es-ES" altLang="en-US" sz="2300" b="0" dirty="0"/>
              <a:t>la </a:t>
            </a:r>
            <a:r>
              <a:rPr lang="es-ES" altLang="en-US" sz="2300" dirty="0">
                <a:solidFill>
                  <a:srgbClr val="FFFF00"/>
                </a:solidFill>
              </a:rPr>
              <a:t>iglesia</a:t>
            </a:r>
            <a:r>
              <a:rPr lang="es-ES" altLang="en-US" sz="2300" b="0" dirty="0"/>
              <a:t> de Dios que está en Corinto, a los que </a:t>
            </a:r>
            <a:r>
              <a:rPr lang="es-ES" altLang="en-US" sz="2300" b="0" u="sng" dirty="0"/>
              <a:t>han sido santificados </a:t>
            </a:r>
            <a:r>
              <a:rPr lang="es-ES" altLang="en-US" sz="2300" b="0" dirty="0"/>
              <a:t>en Cristo Jesús, llamados a ser </a:t>
            </a:r>
            <a:r>
              <a:rPr lang="es-ES" altLang="en-US" sz="2300" b="0" u="sng" dirty="0"/>
              <a:t>santos</a:t>
            </a:r>
            <a:r>
              <a:rPr lang="es-ES" altLang="en-US" sz="2300" b="0" dirty="0"/>
              <a:t>, </a:t>
            </a:r>
            <a:r>
              <a:rPr lang="es-ES" altLang="en-US" sz="2300" u="sng" dirty="0"/>
              <a:t>con todos los que en cualquier parte</a:t>
            </a:r>
            <a:r>
              <a:rPr lang="es-ES" altLang="en-US" sz="2300" b="0" dirty="0"/>
              <a:t> </a:t>
            </a:r>
            <a:r>
              <a:rPr lang="es-ES" altLang="en-US" sz="2300" b="0" u="sng" dirty="0"/>
              <a:t>invocan el nombre de nuestro Señor Jesucristo</a:t>
            </a:r>
            <a:r>
              <a:rPr lang="es-ES" altLang="en-US" sz="2300" b="0" dirty="0"/>
              <a:t>, Señor de ellos y </a:t>
            </a:r>
            <a:r>
              <a:rPr lang="es-ES" altLang="en-US" sz="2300" b="0" dirty="0" smtClean="0"/>
              <a:t>nuestro</a:t>
            </a:r>
            <a:r>
              <a:rPr lang="en-US" altLang="en-US" sz="2300" b="0" dirty="0" smtClean="0"/>
              <a:t>… </a:t>
            </a:r>
            <a:r>
              <a:rPr lang="en-US" altLang="en-US" sz="2300" b="0" dirty="0" smtClean="0"/>
              <a:t>(1 </a:t>
            </a:r>
            <a:r>
              <a:rPr lang="en-US" altLang="en-US" sz="2300" b="0" dirty="0" err="1" smtClean="0"/>
              <a:t>Cor</a:t>
            </a:r>
            <a:r>
              <a:rPr lang="en-US" altLang="en-US" sz="2300" b="0" dirty="0" smtClean="0"/>
              <a:t> </a:t>
            </a:r>
            <a:r>
              <a:rPr lang="en-US" altLang="en-US" sz="2300" b="0" dirty="0" smtClean="0"/>
              <a:t>1:2</a:t>
            </a:r>
            <a:r>
              <a:rPr lang="en-US" altLang="en-US" sz="2300" b="0" dirty="0" smtClean="0"/>
              <a:t>)</a:t>
            </a:r>
          </a:p>
          <a:p>
            <a:pPr marL="344488" indent="-344488">
              <a:lnSpc>
                <a:spcPct val="80000"/>
              </a:lnSpc>
              <a:buFontTx/>
              <a:buAutoNum type="alphaLcPeriod"/>
            </a:pPr>
            <a:r>
              <a:rPr lang="es-ES" altLang="en-US" sz="2300" b="0" dirty="0"/>
              <a:t>Por esta razón les he enviado a Timoteo, que es mi hijo amado y fiel en el Señor. Él les recordará mis caminos, los caminos </a:t>
            </a:r>
            <a:r>
              <a:rPr lang="es-ES" altLang="en-US" sz="2300" b="0" u="sng" dirty="0"/>
              <a:t>en Cristo</a:t>
            </a:r>
            <a:r>
              <a:rPr lang="es-ES" altLang="en-US" sz="2300" b="0" dirty="0"/>
              <a:t>, tal como yo enseño en todas partes, en cada </a:t>
            </a:r>
            <a:r>
              <a:rPr lang="es-ES" altLang="en-US" sz="2300" dirty="0">
                <a:solidFill>
                  <a:srgbClr val="FFFF00"/>
                </a:solidFill>
              </a:rPr>
              <a:t>iglesia</a:t>
            </a:r>
            <a:r>
              <a:rPr lang="es-ES" altLang="en-US" sz="2300" b="0" dirty="0"/>
              <a:t>. </a:t>
            </a:r>
            <a:r>
              <a:rPr lang="en-US" altLang="en-US" sz="2300" b="0" dirty="0" smtClean="0"/>
              <a:t>(</a:t>
            </a:r>
            <a:r>
              <a:rPr lang="en-US" altLang="en-US" sz="2300" b="0" dirty="0" smtClean="0"/>
              <a:t>1 </a:t>
            </a:r>
            <a:r>
              <a:rPr lang="en-US" altLang="en-US" sz="2300" b="0" dirty="0" err="1" smtClean="0"/>
              <a:t>Cor</a:t>
            </a:r>
            <a:r>
              <a:rPr lang="en-US" altLang="en-US" sz="2300" b="0" dirty="0" smtClean="0"/>
              <a:t> </a:t>
            </a:r>
            <a:r>
              <a:rPr lang="en-US" altLang="en-US" sz="2300" b="0" dirty="0" smtClean="0"/>
              <a:t>4:17)</a:t>
            </a:r>
          </a:p>
          <a:p>
            <a:pPr marL="344488" indent="-344488">
              <a:lnSpc>
                <a:spcPct val="80000"/>
              </a:lnSpc>
              <a:buFontTx/>
              <a:buAutoNum type="alphaLcPeriod"/>
            </a:pPr>
            <a:r>
              <a:rPr lang="es-ES" altLang="en-US" sz="2300" b="0" dirty="0"/>
              <a:t>Gayo, hospedador mío y de toda la </a:t>
            </a:r>
            <a:r>
              <a:rPr lang="es-ES" altLang="en-US" sz="2300" dirty="0">
                <a:solidFill>
                  <a:srgbClr val="FFFF00"/>
                </a:solidFill>
              </a:rPr>
              <a:t>iglesia</a:t>
            </a:r>
            <a:r>
              <a:rPr lang="es-ES" altLang="en-US" sz="2300" b="0" dirty="0"/>
              <a:t>, los saluda. Erasto, el tesorero de la ciudad, los saluda, y el hermano Cuarto. </a:t>
            </a:r>
            <a:r>
              <a:rPr lang="en-US" altLang="en-US" sz="2300" b="0" dirty="0" smtClean="0"/>
              <a:t/>
            </a:r>
            <a:br>
              <a:rPr lang="en-US" altLang="en-US" sz="2300" b="0" dirty="0" smtClean="0"/>
            </a:br>
            <a:r>
              <a:rPr lang="en-US" altLang="en-US" sz="2300" b="0" dirty="0" smtClean="0"/>
              <a:t>(</a:t>
            </a:r>
            <a:r>
              <a:rPr lang="en-US" altLang="en-US" sz="2300" b="0" dirty="0" smtClean="0"/>
              <a:t>Rom </a:t>
            </a:r>
            <a:r>
              <a:rPr lang="en-US" altLang="en-US" sz="2300" b="0" dirty="0" smtClean="0"/>
              <a:t>16:23)</a:t>
            </a:r>
          </a:p>
          <a:p>
            <a:pPr marL="344488" indent="-344488">
              <a:lnSpc>
                <a:spcPct val="80000"/>
              </a:lnSpc>
              <a:buFontTx/>
              <a:buAutoNum type="alphaLcPeriod"/>
            </a:pPr>
            <a:r>
              <a:rPr lang="en-US" altLang="en-US" sz="2300" b="0" dirty="0" smtClean="0"/>
              <a:t>…</a:t>
            </a:r>
            <a:r>
              <a:rPr lang="es-ES" altLang="en-US" sz="2300" b="0" dirty="0"/>
              <a:t>y todos los hermanos que están conmigo: A las </a:t>
            </a:r>
            <a:r>
              <a:rPr lang="es-ES" altLang="en-US" sz="2300" dirty="0">
                <a:solidFill>
                  <a:srgbClr val="FFFF00"/>
                </a:solidFill>
              </a:rPr>
              <a:t>iglesia</a:t>
            </a:r>
            <a:r>
              <a:rPr lang="es-ES" altLang="en-US" sz="2300" u="sng" dirty="0">
                <a:solidFill>
                  <a:srgbClr val="FFFF00"/>
                </a:solidFill>
              </a:rPr>
              <a:t>s</a:t>
            </a:r>
            <a:r>
              <a:rPr lang="es-ES" altLang="en-US" sz="2300" b="0" dirty="0"/>
              <a:t> de </a:t>
            </a:r>
            <a:r>
              <a:rPr lang="es-ES" altLang="en-US" sz="2300" b="0" dirty="0" err="1" smtClean="0"/>
              <a:t>Galacia</a:t>
            </a:r>
            <a:r>
              <a:rPr lang="en-US" altLang="en-US" sz="2300" b="0" dirty="0" smtClean="0"/>
              <a:t/>
            </a:r>
            <a:br>
              <a:rPr lang="en-US" altLang="en-US" sz="2300" b="0" dirty="0" smtClean="0"/>
            </a:br>
            <a:r>
              <a:rPr lang="en-US" altLang="en-US" sz="2300" b="0" dirty="0" smtClean="0"/>
              <a:t>(</a:t>
            </a:r>
            <a:r>
              <a:rPr lang="en-US" altLang="en-US" sz="2300" b="0" dirty="0" err="1" smtClean="0"/>
              <a:t>Gál</a:t>
            </a:r>
            <a:r>
              <a:rPr lang="en-US" altLang="en-US" sz="2300" b="0" dirty="0" smtClean="0"/>
              <a:t> </a:t>
            </a:r>
            <a:r>
              <a:rPr lang="en-US" altLang="en-US" sz="2300" b="0" dirty="0" smtClean="0"/>
              <a:t>1:2)</a:t>
            </a:r>
            <a:br>
              <a:rPr lang="en-US" altLang="en-US" sz="2300" b="0" dirty="0" smtClean="0"/>
            </a:br>
            <a:r>
              <a:rPr lang="es-ES" altLang="en-US" sz="2300" b="0" dirty="0"/>
              <a:t>Porque ustedes han oído acerca de mi antigua manera de vivir en el judaísmo, de cuán desmedidamente perseguía yo a la </a:t>
            </a:r>
            <a:r>
              <a:rPr lang="es-ES" altLang="en-US" sz="2300" dirty="0">
                <a:solidFill>
                  <a:srgbClr val="FFFF00"/>
                </a:solidFill>
              </a:rPr>
              <a:t>iglesia</a:t>
            </a:r>
            <a:r>
              <a:rPr lang="es-ES" altLang="en-US" sz="2300" b="0" dirty="0"/>
              <a:t> de Dios y trataba de </a:t>
            </a:r>
            <a:r>
              <a:rPr lang="es-ES" altLang="en-US" sz="2300" b="0" dirty="0" smtClean="0"/>
              <a:t>destruirla</a:t>
            </a:r>
            <a:r>
              <a:rPr lang="en-US" altLang="en-US" sz="2300" b="0" dirty="0" smtClean="0"/>
              <a:t>. </a:t>
            </a:r>
            <a:r>
              <a:rPr lang="en-US" altLang="en-US" sz="2300" b="0" dirty="0" smtClean="0"/>
              <a:t>(</a:t>
            </a:r>
            <a:r>
              <a:rPr lang="en-US" altLang="en-US" sz="2300" b="0" dirty="0" err="1" smtClean="0"/>
              <a:t>Gál</a:t>
            </a:r>
            <a:r>
              <a:rPr lang="en-US" altLang="en-US" sz="2300" b="0" dirty="0" smtClean="0"/>
              <a:t> </a:t>
            </a:r>
            <a:r>
              <a:rPr lang="en-US" altLang="en-US" sz="2300" b="0" dirty="0" smtClean="0"/>
              <a:t>1:13)</a:t>
            </a:r>
          </a:p>
          <a:p>
            <a:pPr marL="344488" indent="-344488">
              <a:lnSpc>
                <a:spcPct val="80000"/>
              </a:lnSpc>
              <a:buFontTx/>
              <a:buAutoNum type="alphaLcPeriod"/>
            </a:pPr>
            <a:r>
              <a:rPr lang="es-ES" altLang="en-US" sz="2300" b="0" dirty="0"/>
              <a:t>Él es también la cabeza del </a:t>
            </a:r>
            <a:r>
              <a:rPr lang="es-ES" altLang="en-US" sz="2300" b="0" u="sng" dirty="0"/>
              <a:t>cuerpo</a:t>
            </a:r>
            <a:r>
              <a:rPr lang="es-ES" altLang="en-US" sz="2300" b="0" dirty="0"/>
              <a:t> que es la </a:t>
            </a:r>
            <a:r>
              <a:rPr lang="es-ES" altLang="en-US" sz="2300" dirty="0">
                <a:solidFill>
                  <a:srgbClr val="FFFF00"/>
                </a:solidFill>
              </a:rPr>
              <a:t>iglesia</a:t>
            </a:r>
            <a:r>
              <a:rPr lang="es-ES" altLang="en-US" sz="2300" b="0" dirty="0"/>
              <a:t>. Él es el principio, el primogénito de entre los muertos, a fin de que Él tenga en todo la primacía. </a:t>
            </a:r>
            <a:r>
              <a:rPr lang="en-US" altLang="en-US" sz="2300" b="0" dirty="0" smtClean="0"/>
              <a:t>(</a:t>
            </a:r>
            <a:r>
              <a:rPr lang="en-US" altLang="en-US" sz="2300" b="0" dirty="0" smtClean="0"/>
              <a:t>Col 1:18)</a:t>
            </a:r>
          </a:p>
        </p:txBody>
      </p:sp>
      <p:sp>
        <p:nvSpPr>
          <p:cNvPr id="2549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146B5D4-49D1-4A53-A57C-6E72356B2016}"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175</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p:txBody>
          <a:bodyPr/>
          <a:lstStyle/>
          <a:p>
            <a:pPr rtl="0"/>
            <a:r>
              <a:rPr lang="en-US" altLang="en-US" sz="3600" dirty="0" smtClean="0"/>
              <a:t>B.4. ¿</a:t>
            </a:r>
            <a:r>
              <a:rPr lang="en-US" altLang="en-US" sz="3600" dirty="0" err="1" smtClean="0"/>
              <a:t>Qué</a:t>
            </a:r>
            <a:r>
              <a:rPr lang="en-US" altLang="en-US" sz="3600" dirty="0" smtClean="0"/>
              <a:t> (</a:t>
            </a:r>
            <a:r>
              <a:rPr lang="en-US" altLang="en-US" sz="3600" dirty="0" err="1" smtClean="0"/>
              <a:t>quiénes</a:t>
            </a:r>
            <a:r>
              <a:rPr lang="en-US" altLang="en-US" sz="3600" dirty="0" smtClean="0"/>
              <a:t>) </a:t>
            </a:r>
            <a:r>
              <a:rPr lang="en-US" altLang="en-US" sz="3600" dirty="0" err="1" smtClean="0"/>
              <a:t>es</a:t>
            </a:r>
            <a:r>
              <a:rPr lang="en-US" altLang="en-US" sz="3600" dirty="0" smtClean="0"/>
              <a:t> el </a:t>
            </a:r>
            <a:r>
              <a:rPr lang="en-US" altLang="en-US" sz="3600" dirty="0" smtClean="0"/>
              <a:t>“</a:t>
            </a:r>
            <a:r>
              <a:rPr lang="en-US" altLang="en-US" sz="3600" dirty="0" err="1" smtClean="0"/>
              <a:t>grupo</a:t>
            </a:r>
            <a:r>
              <a:rPr lang="en-US" altLang="en-US" sz="3600" dirty="0" smtClean="0"/>
              <a:t>” de Cristo?</a:t>
            </a:r>
          </a:p>
        </p:txBody>
      </p:sp>
      <p:sp>
        <p:nvSpPr>
          <p:cNvPr id="3" name="Content Placeholder 2"/>
          <p:cNvSpPr>
            <a:spLocks noGrp="1"/>
          </p:cNvSpPr>
          <p:nvPr>
            <p:ph idx="1"/>
          </p:nvPr>
        </p:nvSpPr>
        <p:spPr>
          <a:xfrm>
            <a:off x="152400" y="914400"/>
            <a:ext cx="8763000" cy="5791200"/>
          </a:xfrm>
        </p:spPr>
        <p:txBody>
          <a:bodyPr>
            <a:normAutofit/>
          </a:bodyPr>
          <a:lstStyle/>
          <a:p>
            <a:pPr marL="461963" indent="-461963">
              <a:lnSpc>
                <a:spcPct val="90000"/>
              </a:lnSpc>
              <a:spcBef>
                <a:spcPct val="0"/>
              </a:spcBef>
              <a:spcAft>
                <a:spcPts val="1800"/>
              </a:spcAft>
              <a:buFontTx/>
              <a:buAutoNum type="alphaLcPeriod"/>
            </a:pPr>
            <a:r>
              <a:rPr lang="en-US" altLang="en-US" sz="3300" b="0" dirty="0" smtClean="0"/>
              <a:t>…</a:t>
            </a:r>
            <a:r>
              <a:rPr lang="es-ES" altLang="en-US" sz="3300" b="0" dirty="0" smtClean="0"/>
              <a:t>Y </a:t>
            </a:r>
            <a:r>
              <a:rPr lang="es-ES" altLang="en-US" sz="3300" b="0" dirty="0"/>
              <a:t>el Señor añadía cada día a la </a:t>
            </a:r>
            <a:r>
              <a:rPr lang="es-ES" altLang="en-US" sz="3300" dirty="0">
                <a:solidFill>
                  <a:srgbClr val="FFFF00"/>
                </a:solidFill>
              </a:rPr>
              <a:t>iglesia</a:t>
            </a:r>
            <a:r>
              <a:rPr lang="es-ES" altLang="en-US" sz="3300" b="0" dirty="0"/>
              <a:t> los que habían de ser salvos.  </a:t>
            </a:r>
            <a:r>
              <a:rPr lang="en-US" altLang="en-US" sz="3300" b="0" dirty="0" smtClean="0"/>
              <a:t>(</a:t>
            </a:r>
            <a:r>
              <a:rPr lang="en-US" altLang="en-US" sz="3300" b="0" dirty="0" err="1" smtClean="0"/>
              <a:t>Hechos</a:t>
            </a:r>
            <a:r>
              <a:rPr lang="en-US" altLang="en-US" sz="3300" b="0" dirty="0" smtClean="0"/>
              <a:t> </a:t>
            </a:r>
            <a:r>
              <a:rPr lang="en-US" altLang="en-US" sz="3300" b="0" dirty="0" smtClean="0"/>
              <a:t>2:47, RV60)</a:t>
            </a:r>
            <a:endParaRPr lang="en-US" altLang="en-US" sz="3300" b="0" dirty="0" smtClean="0"/>
          </a:p>
          <a:p>
            <a:pPr marL="461963" indent="-461963">
              <a:lnSpc>
                <a:spcPct val="90000"/>
              </a:lnSpc>
              <a:spcBef>
                <a:spcPct val="0"/>
              </a:spcBef>
              <a:spcAft>
                <a:spcPts val="1800"/>
              </a:spcAft>
              <a:buFontTx/>
              <a:buAutoNum type="alphaLcPeriod"/>
            </a:pPr>
            <a:r>
              <a:rPr lang="es-ES" altLang="en-US" sz="3300" b="0" dirty="0"/>
              <a:t>Ustedes, en cambio, se han acercado al monte </a:t>
            </a:r>
            <a:r>
              <a:rPr lang="es-ES" altLang="en-US" sz="3300" b="0" dirty="0" err="1"/>
              <a:t>Sión</a:t>
            </a:r>
            <a:r>
              <a:rPr lang="es-ES" altLang="en-US" sz="3300" b="0" dirty="0"/>
              <a:t> y a la ciudad del Dios vivo, la Jerusalén celestial, y a miríadas de ángeles, </a:t>
            </a:r>
            <a:r>
              <a:rPr lang="es-ES" altLang="en-US" sz="3300" b="0" dirty="0" smtClean="0"/>
              <a:t>23</a:t>
            </a:r>
            <a:r>
              <a:rPr lang="es-ES" altLang="en-US" sz="3300" b="0" dirty="0"/>
              <a:t>  a la asamblea general e </a:t>
            </a:r>
            <a:r>
              <a:rPr lang="es-ES" altLang="en-US" sz="3300" dirty="0">
                <a:solidFill>
                  <a:srgbClr val="FFFF00"/>
                </a:solidFill>
              </a:rPr>
              <a:t>iglesia</a:t>
            </a:r>
            <a:r>
              <a:rPr lang="es-ES" altLang="en-US" sz="3300" b="0" dirty="0"/>
              <a:t> de los primogénitos que están inscritos en los cielos, y a Dios, el Juez de todos, y a los espíritus de los justos hechos ya perfectos, </a:t>
            </a:r>
            <a:r>
              <a:rPr lang="es-ES" altLang="en-US" sz="3300" b="0" dirty="0" smtClean="0"/>
              <a:t>24</a:t>
            </a:r>
            <a:r>
              <a:rPr lang="es-ES" altLang="en-US" sz="3300" b="0" dirty="0"/>
              <a:t>  y a Jesús, el mediador del nuevo pacto, y a la sangre rociada que habla mejor que la sangre de Abel. </a:t>
            </a:r>
            <a:r>
              <a:rPr lang="en-US" altLang="en-US" sz="3300" b="0" dirty="0" smtClean="0"/>
              <a:t>(</a:t>
            </a:r>
            <a:r>
              <a:rPr lang="en-US" altLang="en-US" sz="3300" b="0" dirty="0" err="1" smtClean="0"/>
              <a:t>Heb</a:t>
            </a:r>
            <a:r>
              <a:rPr lang="en-US" altLang="en-US" sz="3300" b="0" dirty="0" smtClean="0"/>
              <a:t> </a:t>
            </a:r>
            <a:r>
              <a:rPr lang="en-US" altLang="en-US" sz="3300" b="0" dirty="0" smtClean="0"/>
              <a:t>12:22-24)</a:t>
            </a:r>
            <a:endParaRPr lang="en-US" altLang="en-US" sz="3300" dirty="0" smtClean="0"/>
          </a:p>
        </p:txBody>
      </p:sp>
      <p:sp>
        <p:nvSpPr>
          <p:cNvPr id="2560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B9CA066-AD1F-422D-BB9A-2BE41FB118EC}"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176</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Number Placeholder 4"/>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6CF57DBC-A6F9-4359-B569-D37087CB8988}" type="slidenum">
              <a:rPr lang="en-US" altLang="en-US" sz="1400" b="0" smtClean="0">
                <a:solidFill>
                  <a:srgbClr val="FFFFFF"/>
                </a:solidFill>
              </a:rPr>
              <a:pPr algn="l" rtl="0">
                <a:spcBef>
                  <a:spcPct val="0"/>
                </a:spcBef>
                <a:buFontTx/>
                <a:buNone/>
              </a:pPr>
              <a:t>177</a:t>
            </a:fld>
            <a:endParaRPr lang="en-US" altLang="en-US" sz="1400" b="0" smtClean="0">
              <a:solidFill>
                <a:srgbClr val="FFFFFF"/>
              </a:solidFill>
            </a:endParaRPr>
          </a:p>
        </p:txBody>
      </p:sp>
      <p:sp>
        <p:nvSpPr>
          <p:cNvPr id="257027" name="Rectangle 2"/>
          <p:cNvSpPr>
            <a:spLocks noGrp="1" noChangeArrowheads="1"/>
          </p:cNvSpPr>
          <p:nvPr>
            <p:ph type="title"/>
          </p:nvPr>
        </p:nvSpPr>
        <p:spPr/>
        <p:txBody>
          <a:bodyPr/>
          <a:lstStyle/>
          <a:p>
            <a:pPr rtl="0" eaLnBrk="1" hangingPunct="1"/>
            <a:r>
              <a:rPr lang="en-US" altLang="en-US" sz="3600" dirty="0" smtClean="0"/>
              <a:t>El </a:t>
            </a:r>
            <a:r>
              <a:rPr lang="en-US" altLang="en-US" sz="3600" dirty="0" smtClean="0"/>
              <a:t>“</a:t>
            </a:r>
            <a:r>
              <a:rPr lang="en-US" altLang="en-US" sz="3600" dirty="0" err="1" smtClean="0"/>
              <a:t>grupo</a:t>
            </a:r>
            <a:r>
              <a:rPr lang="en-US" altLang="en-US" sz="3600" dirty="0" smtClean="0"/>
              <a:t>” de Cristo </a:t>
            </a:r>
            <a:r>
              <a:rPr lang="en-US" altLang="en-US" sz="3600" dirty="0" smtClean="0"/>
              <a:t>(</a:t>
            </a:r>
            <a:r>
              <a:rPr lang="en-US" altLang="en-US" sz="3600" dirty="0" err="1" smtClean="0"/>
              <a:t>iglesia</a:t>
            </a:r>
            <a:r>
              <a:rPr lang="en-US" altLang="en-US" sz="3600" dirty="0" smtClean="0"/>
              <a:t> universal</a:t>
            </a:r>
            <a:r>
              <a:rPr lang="en-US" altLang="en-US" sz="3600" dirty="0" smtClean="0"/>
              <a:t>)</a:t>
            </a:r>
          </a:p>
        </p:txBody>
      </p:sp>
      <p:sp>
        <p:nvSpPr>
          <p:cNvPr id="26628" name="Text Box 3"/>
          <p:cNvSpPr txBox="1">
            <a:spLocks noChangeArrowheads="1"/>
          </p:cNvSpPr>
          <p:nvPr/>
        </p:nvSpPr>
        <p:spPr bwMode="auto">
          <a:xfrm>
            <a:off x="3657600" y="1295400"/>
            <a:ext cx="1198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4000" smtClean="0">
                <a:solidFill>
                  <a:srgbClr val="FFFF00"/>
                </a:solidFill>
                <a:cs typeface="+mn-cs"/>
              </a:rPr>
              <a:t>Dios</a:t>
            </a:r>
          </a:p>
        </p:txBody>
      </p:sp>
      <p:grpSp>
        <p:nvGrpSpPr>
          <p:cNvPr id="257029" name="Group 4"/>
          <p:cNvGrpSpPr>
            <a:grpSpLocks/>
          </p:cNvGrpSpPr>
          <p:nvPr/>
        </p:nvGrpSpPr>
        <p:grpSpPr bwMode="auto">
          <a:xfrm>
            <a:off x="4495800" y="4191000"/>
            <a:ext cx="304800" cy="609600"/>
            <a:chOff x="1536" y="2976"/>
            <a:chExt cx="192" cy="384"/>
          </a:xfrm>
        </p:grpSpPr>
        <p:sp>
          <p:nvSpPr>
            <p:cNvPr id="26961" name="Oval 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962" name="Line 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63" name="Line 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64" name="Line 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65" name="Line 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66" name="Line 1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30" name="Group 18"/>
          <p:cNvGrpSpPr>
            <a:grpSpLocks/>
          </p:cNvGrpSpPr>
          <p:nvPr/>
        </p:nvGrpSpPr>
        <p:grpSpPr bwMode="auto">
          <a:xfrm>
            <a:off x="6858000" y="3505200"/>
            <a:ext cx="304800" cy="609600"/>
            <a:chOff x="1536" y="2976"/>
            <a:chExt cx="192" cy="384"/>
          </a:xfrm>
        </p:grpSpPr>
        <p:sp>
          <p:nvSpPr>
            <p:cNvPr id="26955" name="Oval 1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956" name="Line 2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57" name="Line 2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58" name="Line 2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59" name="Line 2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60" name="Line 2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31" name="Group 25"/>
          <p:cNvGrpSpPr>
            <a:grpSpLocks/>
          </p:cNvGrpSpPr>
          <p:nvPr/>
        </p:nvGrpSpPr>
        <p:grpSpPr bwMode="auto">
          <a:xfrm>
            <a:off x="5638800" y="3352800"/>
            <a:ext cx="304800" cy="609600"/>
            <a:chOff x="1536" y="2976"/>
            <a:chExt cx="192" cy="384"/>
          </a:xfrm>
        </p:grpSpPr>
        <p:sp>
          <p:nvSpPr>
            <p:cNvPr id="26949" name="Oval 26"/>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950" name="Line 27"/>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51" name="Line 28"/>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52" name="Line 29"/>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53" name="Line 30"/>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54" name="Line 31"/>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32" name="Group 32"/>
          <p:cNvGrpSpPr>
            <a:grpSpLocks/>
          </p:cNvGrpSpPr>
          <p:nvPr/>
        </p:nvGrpSpPr>
        <p:grpSpPr bwMode="auto">
          <a:xfrm>
            <a:off x="7848600" y="6096000"/>
            <a:ext cx="304800" cy="609600"/>
            <a:chOff x="1536" y="2976"/>
            <a:chExt cx="192" cy="384"/>
          </a:xfrm>
        </p:grpSpPr>
        <p:sp>
          <p:nvSpPr>
            <p:cNvPr id="26943" name="Oval 3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944" name="Line 3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45" name="Line 3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46" name="Line 3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47" name="Line 3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48" name="Line 3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33" name="Group 39"/>
          <p:cNvGrpSpPr>
            <a:grpSpLocks/>
          </p:cNvGrpSpPr>
          <p:nvPr/>
        </p:nvGrpSpPr>
        <p:grpSpPr bwMode="auto">
          <a:xfrm>
            <a:off x="8458200" y="6096000"/>
            <a:ext cx="304800" cy="609600"/>
            <a:chOff x="1536" y="2976"/>
            <a:chExt cx="192" cy="384"/>
          </a:xfrm>
        </p:grpSpPr>
        <p:sp>
          <p:nvSpPr>
            <p:cNvPr id="26937" name="Oval 4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938" name="Line 4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39" name="Line 4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40" name="Line 4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41" name="Line 4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42" name="Line 4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34" name="Group 46"/>
          <p:cNvGrpSpPr>
            <a:grpSpLocks/>
          </p:cNvGrpSpPr>
          <p:nvPr/>
        </p:nvGrpSpPr>
        <p:grpSpPr bwMode="auto">
          <a:xfrm>
            <a:off x="1752600" y="3429000"/>
            <a:ext cx="304800" cy="609600"/>
            <a:chOff x="1536" y="2976"/>
            <a:chExt cx="192" cy="384"/>
          </a:xfrm>
        </p:grpSpPr>
        <p:sp>
          <p:nvSpPr>
            <p:cNvPr id="26931" name="Oval 4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932" name="Line 4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33" name="Line 4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34" name="Line 5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35" name="Line 5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36" name="Line 5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35" name="Group 53"/>
          <p:cNvGrpSpPr>
            <a:grpSpLocks/>
          </p:cNvGrpSpPr>
          <p:nvPr/>
        </p:nvGrpSpPr>
        <p:grpSpPr bwMode="auto">
          <a:xfrm>
            <a:off x="3810000" y="3810000"/>
            <a:ext cx="304800" cy="609600"/>
            <a:chOff x="1536" y="2976"/>
            <a:chExt cx="192" cy="384"/>
          </a:xfrm>
        </p:grpSpPr>
        <p:sp>
          <p:nvSpPr>
            <p:cNvPr id="26925" name="Oval 54"/>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926" name="Line 55"/>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27" name="Line 56"/>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28" name="Line 57"/>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29" name="Line 58"/>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30" name="Line 59"/>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36" name="Group 60"/>
          <p:cNvGrpSpPr>
            <a:grpSpLocks/>
          </p:cNvGrpSpPr>
          <p:nvPr/>
        </p:nvGrpSpPr>
        <p:grpSpPr bwMode="auto">
          <a:xfrm>
            <a:off x="2514600" y="6096000"/>
            <a:ext cx="304800" cy="609600"/>
            <a:chOff x="1536" y="2976"/>
            <a:chExt cx="192" cy="384"/>
          </a:xfrm>
        </p:grpSpPr>
        <p:sp>
          <p:nvSpPr>
            <p:cNvPr id="26919" name="Oval 6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920" name="Line 6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21" name="Line 6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22" name="Line 6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23" name="Line 6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24" name="Line 6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37" name="Group 67"/>
          <p:cNvGrpSpPr>
            <a:grpSpLocks/>
          </p:cNvGrpSpPr>
          <p:nvPr/>
        </p:nvGrpSpPr>
        <p:grpSpPr bwMode="auto">
          <a:xfrm>
            <a:off x="3124200" y="6096000"/>
            <a:ext cx="304800" cy="609600"/>
            <a:chOff x="1536" y="2976"/>
            <a:chExt cx="192" cy="384"/>
          </a:xfrm>
        </p:grpSpPr>
        <p:sp>
          <p:nvSpPr>
            <p:cNvPr id="26913" name="Oval 6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914" name="Line 6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15" name="Line 7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16" name="Line 7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17" name="Line 7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18" name="Line 7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38" name="Group 74"/>
          <p:cNvGrpSpPr>
            <a:grpSpLocks/>
          </p:cNvGrpSpPr>
          <p:nvPr/>
        </p:nvGrpSpPr>
        <p:grpSpPr bwMode="auto">
          <a:xfrm>
            <a:off x="3733800" y="6096000"/>
            <a:ext cx="304800" cy="609600"/>
            <a:chOff x="1536" y="2976"/>
            <a:chExt cx="192" cy="384"/>
          </a:xfrm>
        </p:grpSpPr>
        <p:sp>
          <p:nvSpPr>
            <p:cNvPr id="26907" name="Oval 7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908" name="Line 7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09" name="Line 7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10" name="Line 7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11" name="Line 7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12" name="Line 8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39" name="Group 81"/>
          <p:cNvGrpSpPr>
            <a:grpSpLocks/>
          </p:cNvGrpSpPr>
          <p:nvPr/>
        </p:nvGrpSpPr>
        <p:grpSpPr bwMode="auto">
          <a:xfrm>
            <a:off x="4343400" y="6096000"/>
            <a:ext cx="304800" cy="609600"/>
            <a:chOff x="1536" y="2976"/>
            <a:chExt cx="192" cy="384"/>
          </a:xfrm>
        </p:grpSpPr>
        <p:sp>
          <p:nvSpPr>
            <p:cNvPr id="26901" name="Oval 8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902" name="Line 8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03" name="Line 8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04" name="Line 8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05" name="Line 8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06" name="Line 8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40" name="Group 88"/>
          <p:cNvGrpSpPr>
            <a:grpSpLocks/>
          </p:cNvGrpSpPr>
          <p:nvPr/>
        </p:nvGrpSpPr>
        <p:grpSpPr bwMode="auto">
          <a:xfrm>
            <a:off x="5486400" y="6096000"/>
            <a:ext cx="304800" cy="609600"/>
            <a:chOff x="1536" y="2976"/>
            <a:chExt cx="192" cy="384"/>
          </a:xfrm>
        </p:grpSpPr>
        <p:sp>
          <p:nvSpPr>
            <p:cNvPr id="26895" name="Oval 8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96" name="Line 9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97" name="Line 9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98" name="Line 9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99" name="Line 9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900" name="Line 9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41" name="Group 95"/>
          <p:cNvGrpSpPr>
            <a:grpSpLocks/>
          </p:cNvGrpSpPr>
          <p:nvPr/>
        </p:nvGrpSpPr>
        <p:grpSpPr bwMode="auto">
          <a:xfrm>
            <a:off x="6096000" y="6096000"/>
            <a:ext cx="304800" cy="609600"/>
            <a:chOff x="1536" y="2976"/>
            <a:chExt cx="192" cy="384"/>
          </a:xfrm>
        </p:grpSpPr>
        <p:sp>
          <p:nvSpPr>
            <p:cNvPr id="26889" name="Oval 9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90" name="Line 9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91" name="Line 9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92" name="Line 9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93" name="Line 10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94" name="Line 10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42" name="Group 102"/>
          <p:cNvGrpSpPr>
            <a:grpSpLocks/>
          </p:cNvGrpSpPr>
          <p:nvPr/>
        </p:nvGrpSpPr>
        <p:grpSpPr bwMode="auto">
          <a:xfrm>
            <a:off x="152400" y="6096000"/>
            <a:ext cx="304800" cy="609600"/>
            <a:chOff x="1536" y="2976"/>
            <a:chExt cx="192" cy="384"/>
          </a:xfrm>
        </p:grpSpPr>
        <p:sp>
          <p:nvSpPr>
            <p:cNvPr id="26883" name="Oval 10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84" name="Line 10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85" name="Line 10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86" name="Line 10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87" name="Line 10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88" name="Line 10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43" name="Group 109"/>
          <p:cNvGrpSpPr>
            <a:grpSpLocks/>
          </p:cNvGrpSpPr>
          <p:nvPr/>
        </p:nvGrpSpPr>
        <p:grpSpPr bwMode="auto">
          <a:xfrm>
            <a:off x="762000" y="6096000"/>
            <a:ext cx="304800" cy="609600"/>
            <a:chOff x="1536" y="2976"/>
            <a:chExt cx="192" cy="384"/>
          </a:xfrm>
        </p:grpSpPr>
        <p:sp>
          <p:nvSpPr>
            <p:cNvPr id="26877" name="Oval 11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78" name="Line 11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79" name="Line 11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80" name="Line 11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81" name="Line 11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82" name="Line 11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44" name="Group 117"/>
          <p:cNvGrpSpPr>
            <a:grpSpLocks/>
          </p:cNvGrpSpPr>
          <p:nvPr/>
        </p:nvGrpSpPr>
        <p:grpSpPr bwMode="auto">
          <a:xfrm>
            <a:off x="6705600" y="1143000"/>
            <a:ext cx="304800" cy="609600"/>
            <a:chOff x="1536" y="2976"/>
            <a:chExt cx="192" cy="384"/>
          </a:xfrm>
        </p:grpSpPr>
        <p:sp>
          <p:nvSpPr>
            <p:cNvPr id="26871" name="Oval 118"/>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72" name="Line 119"/>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73" name="Line 120"/>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74" name="Line 121"/>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75" name="Line 122"/>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76" name="Line 123"/>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45" name="Group 124"/>
          <p:cNvGrpSpPr>
            <a:grpSpLocks/>
          </p:cNvGrpSpPr>
          <p:nvPr/>
        </p:nvGrpSpPr>
        <p:grpSpPr bwMode="auto">
          <a:xfrm>
            <a:off x="7239000" y="6096000"/>
            <a:ext cx="304800" cy="609600"/>
            <a:chOff x="1536" y="2976"/>
            <a:chExt cx="192" cy="384"/>
          </a:xfrm>
        </p:grpSpPr>
        <p:sp>
          <p:nvSpPr>
            <p:cNvPr id="26865" name="Oval 12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66" name="Line 12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67" name="Line 12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68" name="Line 12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69" name="Line 12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70" name="Line 13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46" name="Group 131"/>
          <p:cNvGrpSpPr>
            <a:grpSpLocks/>
          </p:cNvGrpSpPr>
          <p:nvPr/>
        </p:nvGrpSpPr>
        <p:grpSpPr bwMode="auto">
          <a:xfrm>
            <a:off x="4953000" y="6096000"/>
            <a:ext cx="304800" cy="609600"/>
            <a:chOff x="1536" y="2976"/>
            <a:chExt cx="192" cy="384"/>
          </a:xfrm>
        </p:grpSpPr>
        <p:sp>
          <p:nvSpPr>
            <p:cNvPr id="26859" name="Oval 13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60" name="Line 13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61" name="Line 13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62" name="Line 13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63" name="Line 13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64" name="Line 13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47" name="Group 138"/>
          <p:cNvGrpSpPr>
            <a:grpSpLocks/>
          </p:cNvGrpSpPr>
          <p:nvPr/>
        </p:nvGrpSpPr>
        <p:grpSpPr bwMode="auto">
          <a:xfrm>
            <a:off x="1905000" y="6096000"/>
            <a:ext cx="304800" cy="609600"/>
            <a:chOff x="1536" y="2976"/>
            <a:chExt cx="192" cy="384"/>
          </a:xfrm>
        </p:grpSpPr>
        <p:sp>
          <p:nvSpPr>
            <p:cNvPr id="26853" name="Oval 13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54" name="Line 14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55" name="Line 14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56" name="Line 14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57" name="Line 14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58" name="Line 14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4721" name="Group 145"/>
          <p:cNvGrpSpPr>
            <a:grpSpLocks/>
          </p:cNvGrpSpPr>
          <p:nvPr/>
        </p:nvGrpSpPr>
        <p:grpSpPr bwMode="auto">
          <a:xfrm>
            <a:off x="1371600" y="6096000"/>
            <a:ext cx="304800" cy="609600"/>
            <a:chOff x="1536" y="2976"/>
            <a:chExt cx="192" cy="384"/>
          </a:xfrm>
        </p:grpSpPr>
        <p:sp>
          <p:nvSpPr>
            <p:cNvPr id="26847" name="Oval 14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48" name="Line 14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49" name="Line 14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50" name="Line 14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51" name="Line 15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52" name="Line 15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49" name="Group 152"/>
          <p:cNvGrpSpPr>
            <a:grpSpLocks/>
          </p:cNvGrpSpPr>
          <p:nvPr/>
        </p:nvGrpSpPr>
        <p:grpSpPr bwMode="auto">
          <a:xfrm>
            <a:off x="4191000" y="4038600"/>
            <a:ext cx="304800" cy="609600"/>
            <a:chOff x="1536" y="2976"/>
            <a:chExt cx="192" cy="384"/>
          </a:xfrm>
        </p:grpSpPr>
        <p:sp>
          <p:nvSpPr>
            <p:cNvPr id="26841" name="Oval 153"/>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42" name="Line 154"/>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43" name="Line 155"/>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44" name="Line 156"/>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45" name="Line 157"/>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46" name="Line 158"/>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50" name="Group 159"/>
          <p:cNvGrpSpPr>
            <a:grpSpLocks/>
          </p:cNvGrpSpPr>
          <p:nvPr/>
        </p:nvGrpSpPr>
        <p:grpSpPr bwMode="auto">
          <a:xfrm>
            <a:off x="609600" y="3581400"/>
            <a:ext cx="304800" cy="609600"/>
            <a:chOff x="1536" y="2976"/>
            <a:chExt cx="192" cy="384"/>
          </a:xfrm>
        </p:grpSpPr>
        <p:sp>
          <p:nvSpPr>
            <p:cNvPr id="26835" name="Oval 160"/>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36" name="Line 161"/>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37" name="Line 162"/>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38" name="Line 163"/>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39" name="Line 164"/>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40" name="Line 165"/>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51" name="Group 166"/>
          <p:cNvGrpSpPr>
            <a:grpSpLocks/>
          </p:cNvGrpSpPr>
          <p:nvPr/>
        </p:nvGrpSpPr>
        <p:grpSpPr bwMode="auto">
          <a:xfrm>
            <a:off x="6705600" y="6096000"/>
            <a:ext cx="304800" cy="609600"/>
            <a:chOff x="1536" y="2976"/>
            <a:chExt cx="192" cy="384"/>
          </a:xfrm>
        </p:grpSpPr>
        <p:sp>
          <p:nvSpPr>
            <p:cNvPr id="26829" name="Oval 167"/>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30" name="Line 168"/>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31" name="Line 169"/>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32" name="Line 170"/>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33" name="Line 171"/>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34" name="Line 172"/>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52" name="Group 187"/>
          <p:cNvGrpSpPr>
            <a:grpSpLocks/>
          </p:cNvGrpSpPr>
          <p:nvPr/>
        </p:nvGrpSpPr>
        <p:grpSpPr bwMode="auto">
          <a:xfrm>
            <a:off x="8153400" y="5943600"/>
            <a:ext cx="304800" cy="609600"/>
            <a:chOff x="1536" y="2976"/>
            <a:chExt cx="192" cy="384"/>
          </a:xfrm>
        </p:grpSpPr>
        <p:sp>
          <p:nvSpPr>
            <p:cNvPr id="26823" name="Oval 18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24" name="Line 18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25" name="Line 19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26" name="Line 19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27" name="Line 19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28" name="Line 19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53" name="Group 194"/>
          <p:cNvGrpSpPr>
            <a:grpSpLocks/>
          </p:cNvGrpSpPr>
          <p:nvPr/>
        </p:nvGrpSpPr>
        <p:grpSpPr bwMode="auto">
          <a:xfrm>
            <a:off x="8763000" y="5943600"/>
            <a:ext cx="304800" cy="609600"/>
            <a:chOff x="1536" y="2976"/>
            <a:chExt cx="192" cy="384"/>
          </a:xfrm>
        </p:grpSpPr>
        <p:sp>
          <p:nvSpPr>
            <p:cNvPr id="26817" name="Oval 19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18" name="Line 19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19" name="Line 19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20" name="Line 19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21" name="Line 19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22" name="Line 20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54" name="Group 201"/>
          <p:cNvGrpSpPr>
            <a:grpSpLocks/>
          </p:cNvGrpSpPr>
          <p:nvPr/>
        </p:nvGrpSpPr>
        <p:grpSpPr bwMode="auto">
          <a:xfrm>
            <a:off x="2819400" y="5943600"/>
            <a:ext cx="304800" cy="609600"/>
            <a:chOff x="1536" y="2976"/>
            <a:chExt cx="192" cy="384"/>
          </a:xfrm>
        </p:grpSpPr>
        <p:sp>
          <p:nvSpPr>
            <p:cNvPr id="26811" name="Oval 20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12" name="Line 20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13" name="Line 20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14" name="Line 20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15" name="Line 20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16" name="Line 20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55" name="Group 208"/>
          <p:cNvGrpSpPr>
            <a:grpSpLocks/>
          </p:cNvGrpSpPr>
          <p:nvPr/>
        </p:nvGrpSpPr>
        <p:grpSpPr bwMode="auto">
          <a:xfrm>
            <a:off x="3429000" y="5943600"/>
            <a:ext cx="304800" cy="609600"/>
            <a:chOff x="1536" y="2976"/>
            <a:chExt cx="192" cy="384"/>
          </a:xfrm>
        </p:grpSpPr>
        <p:sp>
          <p:nvSpPr>
            <p:cNvPr id="26805" name="Oval 20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06" name="Line 21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07" name="Line 21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08" name="Line 21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09" name="Line 21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10" name="Line 21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56" name="Group 215"/>
          <p:cNvGrpSpPr>
            <a:grpSpLocks/>
          </p:cNvGrpSpPr>
          <p:nvPr/>
        </p:nvGrpSpPr>
        <p:grpSpPr bwMode="auto">
          <a:xfrm>
            <a:off x="4038600" y="5943600"/>
            <a:ext cx="304800" cy="609600"/>
            <a:chOff x="1536" y="2976"/>
            <a:chExt cx="192" cy="384"/>
          </a:xfrm>
        </p:grpSpPr>
        <p:sp>
          <p:nvSpPr>
            <p:cNvPr id="26799" name="Oval 21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800" name="Line 21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01" name="Line 21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02" name="Line 21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03" name="Line 22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804" name="Line 22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57" name="Group 222"/>
          <p:cNvGrpSpPr>
            <a:grpSpLocks/>
          </p:cNvGrpSpPr>
          <p:nvPr/>
        </p:nvGrpSpPr>
        <p:grpSpPr bwMode="auto">
          <a:xfrm>
            <a:off x="3429000" y="4038600"/>
            <a:ext cx="304800" cy="609600"/>
            <a:chOff x="1536" y="2976"/>
            <a:chExt cx="192" cy="384"/>
          </a:xfrm>
        </p:grpSpPr>
        <p:sp>
          <p:nvSpPr>
            <p:cNvPr id="26793" name="Oval 223"/>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94" name="Line 224"/>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95" name="Line 225"/>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96" name="Line 226"/>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97" name="Line 227"/>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98" name="Line 228"/>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58" name="Group 229"/>
          <p:cNvGrpSpPr>
            <a:grpSpLocks/>
          </p:cNvGrpSpPr>
          <p:nvPr/>
        </p:nvGrpSpPr>
        <p:grpSpPr bwMode="auto">
          <a:xfrm>
            <a:off x="5791200" y="5943600"/>
            <a:ext cx="304800" cy="609600"/>
            <a:chOff x="1536" y="2976"/>
            <a:chExt cx="192" cy="384"/>
          </a:xfrm>
        </p:grpSpPr>
        <p:sp>
          <p:nvSpPr>
            <p:cNvPr id="26787" name="Oval 23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88" name="Line 23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89" name="Line 23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90" name="Line 23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91" name="Line 23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92" name="Line 23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59" name="Group 236"/>
          <p:cNvGrpSpPr>
            <a:grpSpLocks/>
          </p:cNvGrpSpPr>
          <p:nvPr/>
        </p:nvGrpSpPr>
        <p:grpSpPr bwMode="auto">
          <a:xfrm>
            <a:off x="6400800" y="5943600"/>
            <a:ext cx="304800" cy="609600"/>
            <a:chOff x="1536" y="2976"/>
            <a:chExt cx="192" cy="384"/>
          </a:xfrm>
        </p:grpSpPr>
        <p:sp>
          <p:nvSpPr>
            <p:cNvPr id="26781" name="Oval 237"/>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82" name="Line 238"/>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83" name="Line 239"/>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84" name="Line 240"/>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85" name="Line 241"/>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86" name="Line 242"/>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60" name="Group 243"/>
          <p:cNvGrpSpPr>
            <a:grpSpLocks/>
          </p:cNvGrpSpPr>
          <p:nvPr/>
        </p:nvGrpSpPr>
        <p:grpSpPr bwMode="auto">
          <a:xfrm>
            <a:off x="457200" y="5943600"/>
            <a:ext cx="304800" cy="609600"/>
            <a:chOff x="1536" y="2976"/>
            <a:chExt cx="192" cy="384"/>
          </a:xfrm>
        </p:grpSpPr>
        <p:sp>
          <p:nvSpPr>
            <p:cNvPr id="26775" name="Oval 24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76" name="Line 24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77" name="Line 24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78" name="Line 24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79" name="Line 24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80" name="Line 24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61" name="Group 250"/>
          <p:cNvGrpSpPr>
            <a:grpSpLocks/>
          </p:cNvGrpSpPr>
          <p:nvPr/>
        </p:nvGrpSpPr>
        <p:grpSpPr bwMode="auto">
          <a:xfrm>
            <a:off x="990600" y="3810000"/>
            <a:ext cx="304800" cy="609600"/>
            <a:chOff x="1536" y="2976"/>
            <a:chExt cx="192" cy="384"/>
          </a:xfrm>
        </p:grpSpPr>
        <p:sp>
          <p:nvSpPr>
            <p:cNvPr id="26769" name="Oval 251"/>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70" name="Line 252"/>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71" name="Line 253"/>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72" name="Line 254"/>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73" name="Line 255"/>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74" name="Line 256"/>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62" name="Group 257"/>
          <p:cNvGrpSpPr>
            <a:grpSpLocks/>
          </p:cNvGrpSpPr>
          <p:nvPr/>
        </p:nvGrpSpPr>
        <p:grpSpPr bwMode="auto">
          <a:xfrm>
            <a:off x="7543800" y="5943600"/>
            <a:ext cx="304800" cy="609600"/>
            <a:chOff x="1536" y="2976"/>
            <a:chExt cx="192" cy="384"/>
          </a:xfrm>
        </p:grpSpPr>
        <p:sp>
          <p:nvSpPr>
            <p:cNvPr id="26763" name="Oval 25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64" name="Line 25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65" name="Line 26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66" name="Line 26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67" name="Line 26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68" name="Line 26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63" name="Group 264"/>
          <p:cNvGrpSpPr>
            <a:grpSpLocks/>
          </p:cNvGrpSpPr>
          <p:nvPr/>
        </p:nvGrpSpPr>
        <p:grpSpPr bwMode="auto">
          <a:xfrm>
            <a:off x="5257800" y="5943600"/>
            <a:ext cx="304800" cy="609600"/>
            <a:chOff x="1536" y="2976"/>
            <a:chExt cx="192" cy="384"/>
          </a:xfrm>
        </p:grpSpPr>
        <p:sp>
          <p:nvSpPr>
            <p:cNvPr id="26757" name="Oval 26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58" name="Line 26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59" name="Line 26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60" name="Line 26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61" name="Line 26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62" name="Line 27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64" name="Group 271"/>
          <p:cNvGrpSpPr>
            <a:grpSpLocks/>
          </p:cNvGrpSpPr>
          <p:nvPr/>
        </p:nvGrpSpPr>
        <p:grpSpPr bwMode="auto">
          <a:xfrm>
            <a:off x="2209800" y="5943600"/>
            <a:ext cx="304800" cy="609600"/>
            <a:chOff x="1536" y="2976"/>
            <a:chExt cx="192" cy="384"/>
          </a:xfrm>
        </p:grpSpPr>
        <p:sp>
          <p:nvSpPr>
            <p:cNvPr id="26751" name="Oval 27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52" name="Line 27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53" name="Line 27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54" name="Line 27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55" name="Line 27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56" name="Line 27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65" name="Group 278"/>
          <p:cNvGrpSpPr>
            <a:grpSpLocks/>
          </p:cNvGrpSpPr>
          <p:nvPr/>
        </p:nvGrpSpPr>
        <p:grpSpPr bwMode="auto">
          <a:xfrm>
            <a:off x="1371600" y="3657600"/>
            <a:ext cx="304800" cy="609600"/>
            <a:chOff x="1536" y="2976"/>
            <a:chExt cx="192" cy="384"/>
          </a:xfrm>
        </p:grpSpPr>
        <p:sp>
          <p:nvSpPr>
            <p:cNvPr id="26745" name="Oval 27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46" name="Line 28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47" name="Line 28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48" name="Line 28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49" name="Line 28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50" name="Line 28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66" name="Group 285"/>
          <p:cNvGrpSpPr>
            <a:grpSpLocks/>
          </p:cNvGrpSpPr>
          <p:nvPr/>
        </p:nvGrpSpPr>
        <p:grpSpPr bwMode="auto">
          <a:xfrm>
            <a:off x="6324600" y="1295400"/>
            <a:ext cx="304800" cy="609600"/>
            <a:chOff x="1536" y="2976"/>
            <a:chExt cx="192" cy="384"/>
          </a:xfrm>
        </p:grpSpPr>
        <p:sp>
          <p:nvSpPr>
            <p:cNvPr id="26739" name="Oval 286"/>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40" name="Line 287"/>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41" name="Line 288"/>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42" name="Line 289"/>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43" name="Line 290"/>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44" name="Line 291"/>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67" name="Group 292"/>
          <p:cNvGrpSpPr>
            <a:grpSpLocks/>
          </p:cNvGrpSpPr>
          <p:nvPr/>
        </p:nvGrpSpPr>
        <p:grpSpPr bwMode="auto">
          <a:xfrm>
            <a:off x="7086600" y="1447800"/>
            <a:ext cx="304800" cy="609600"/>
            <a:chOff x="1536" y="2976"/>
            <a:chExt cx="192" cy="384"/>
          </a:xfrm>
        </p:grpSpPr>
        <p:sp>
          <p:nvSpPr>
            <p:cNvPr id="26733" name="Oval 293"/>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34" name="Line 294"/>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35" name="Line 295"/>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36" name="Line 296"/>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37" name="Line 297"/>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38" name="Line 298"/>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68" name="Group 320"/>
          <p:cNvGrpSpPr>
            <a:grpSpLocks/>
          </p:cNvGrpSpPr>
          <p:nvPr/>
        </p:nvGrpSpPr>
        <p:grpSpPr bwMode="auto">
          <a:xfrm>
            <a:off x="8382000" y="3581400"/>
            <a:ext cx="304800" cy="609600"/>
            <a:chOff x="1536" y="2976"/>
            <a:chExt cx="192" cy="384"/>
          </a:xfrm>
        </p:grpSpPr>
        <p:sp>
          <p:nvSpPr>
            <p:cNvPr id="26727" name="Oval 321"/>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28" name="Line 322"/>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29" name="Line 323"/>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30" name="Line 324"/>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31" name="Line 325"/>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32" name="Line 326"/>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69" name="Group 327"/>
          <p:cNvGrpSpPr>
            <a:grpSpLocks/>
          </p:cNvGrpSpPr>
          <p:nvPr/>
        </p:nvGrpSpPr>
        <p:grpSpPr bwMode="auto">
          <a:xfrm>
            <a:off x="7239000" y="3733800"/>
            <a:ext cx="304800" cy="609600"/>
            <a:chOff x="1536" y="2976"/>
            <a:chExt cx="192" cy="384"/>
          </a:xfrm>
        </p:grpSpPr>
        <p:sp>
          <p:nvSpPr>
            <p:cNvPr id="26721" name="Oval 328"/>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22" name="Line 329"/>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23" name="Line 330"/>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24" name="Line 331"/>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25" name="Line 332"/>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26" name="Line 333"/>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70" name="Group 334"/>
          <p:cNvGrpSpPr>
            <a:grpSpLocks/>
          </p:cNvGrpSpPr>
          <p:nvPr/>
        </p:nvGrpSpPr>
        <p:grpSpPr bwMode="auto">
          <a:xfrm>
            <a:off x="7620000" y="3962400"/>
            <a:ext cx="304800" cy="609600"/>
            <a:chOff x="1536" y="2976"/>
            <a:chExt cx="192" cy="384"/>
          </a:xfrm>
        </p:grpSpPr>
        <p:sp>
          <p:nvSpPr>
            <p:cNvPr id="26715" name="Oval 33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16" name="Line 33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17" name="Line 33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18" name="Line 33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19" name="Line 33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20" name="Line 34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57071" name="Group 341"/>
          <p:cNvGrpSpPr>
            <a:grpSpLocks/>
          </p:cNvGrpSpPr>
          <p:nvPr/>
        </p:nvGrpSpPr>
        <p:grpSpPr bwMode="auto">
          <a:xfrm>
            <a:off x="8001000" y="3810000"/>
            <a:ext cx="304800" cy="609600"/>
            <a:chOff x="1536" y="2976"/>
            <a:chExt cx="192" cy="384"/>
          </a:xfrm>
        </p:grpSpPr>
        <p:sp>
          <p:nvSpPr>
            <p:cNvPr id="26709" name="Oval 34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10" name="Line 34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11" name="Line 34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12" name="Line 34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13" name="Line 34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14" name="Line 34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sp>
        <p:nvSpPr>
          <p:cNvPr id="26672" name="Line 350"/>
          <p:cNvSpPr>
            <a:spLocks noChangeShapeType="1"/>
          </p:cNvSpPr>
          <p:nvPr/>
        </p:nvSpPr>
        <p:spPr bwMode="auto">
          <a:xfrm flipV="1">
            <a:off x="914400" y="1752600"/>
            <a:ext cx="28194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73" name="Line 351"/>
          <p:cNvSpPr>
            <a:spLocks noChangeShapeType="1"/>
          </p:cNvSpPr>
          <p:nvPr/>
        </p:nvSpPr>
        <p:spPr bwMode="auto">
          <a:xfrm flipV="1">
            <a:off x="1219200" y="1828800"/>
            <a:ext cx="25146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74" name="Line 352"/>
          <p:cNvSpPr>
            <a:spLocks noChangeShapeType="1"/>
          </p:cNvSpPr>
          <p:nvPr/>
        </p:nvSpPr>
        <p:spPr bwMode="auto">
          <a:xfrm flipV="1">
            <a:off x="1600200" y="1905000"/>
            <a:ext cx="22098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75" name="Line 353"/>
          <p:cNvSpPr>
            <a:spLocks noChangeShapeType="1"/>
          </p:cNvSpPr>
          <p:nvPr/>
        </p:nvSpPr>
        <p:spPr bwMode="auto">
          <a:xfrm flipV="1">
            <a:off x="2057400" y="1981200"/>
            <a:ext cx="19050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30" name="Line 354"/>
          <p:cNvSpPr>
            <a:spLocks noChangeShapeType="1"/>
          </p:cNvSpPr>
          <p:nvPr/>
        </p:nvSpPr>
        <p:spPr bwMode="auto">
          <a:xfrm flipV="1">
            <a:off x="3200400" y="1981200"/>
            <a:ext cx="8382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77" name="Line 355"/>
          <p:cNvSpPr>
            <a:spLocks noChangeShapeType="1"/>
          </p:cNvSpPr>
          <p:nvPr/>
        </p:nvSpPr>
        <p:spPr bwMode="auto">
          <a:xfrm flipV="1">
            <a:off x="3657600" y="1981200"/>
            <a:ext cx="4572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78" name="Line 356"/>
          <p:cNvSpPr>
            <a:spLocks noChangeShapeType="1"/>
          </p:cNvSpPr>
          <p:nvPr/>
        </p:nvSpPr>
        <p:spPr bwMode="auto">
          <a:xfrm flipV="1">
            <a:off x="3962400" y="1981200"/>
            <a:ext cx="2286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79" name="Line 357"/>
          <p:cNvSpPr>
            <a:spLocks noChangeShapeType="1"/>
          </p:cNvSpPr>
          <p:nvPr/>
        </p:nvSpPr>
        <p:spPr bwMode="auto">
          <a:xfrm flipH="1" flipV="1">
            <a:off x="4267200" y="1981200"/>
            <a:ext cx="152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80" name="Line 358"/>
          <p:cNvSpPr>
            <a:spLocks noChangeShapeType="1"/>
          </p:cNvSpPr>
          <p:nvPr/>
        </p:nvSpPr>
        <p:spPr bwMode="auto">
          <a:xfrm flipH="1" flipV="1">
            <a:off x="4343400" y="1981200"/>
            <a:ext cx="3048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81" name="Line 359"/>
          <p:cNvSpPr>
            <a:spLocks noChangeShapeType="1"/>
          </p:cNvSpPr>
          <p:nvPr/>
        </p:nvSpPr>
        <p:spPr bwMode="auto">
          <a:xfrm flipH="1" flipV="1">
            <a:off x="4419600" y="1981200"/>
            <a:ext cx="1219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82" name="Line 360"/>
          <p:cNvSpPr>
            <a:spLocks noChangeShapeType="1"/>
          </p:cNvSpPr>
          <p:nvPr/>
        </p:nvSpPr>
        <p:spPr bwMode="auto">
          <a:xfrm flipH="1" flipV="1">
            <a:off x="4572000" y="1981200"/>
            <a:ext cx="22860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83" name="Line 361"/>
          <p:cNvSpPr>
            <a:spLocks noChangeShapeType="1"/>
          </p:cNvSpPr>
          <p:nvPr/>
        </p:nvSpPr>
        <p:spPr bwMode="auto">
          <a:xfrm flipH="1" flipV="1">
            <a:off x="4724400" y="1981200"/>
            <a:ext cx="2514600" cy="170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84" name="Line 362"/>
          <p:cNvSpPr>
            <a:spLocks noChangeShapeType="1"/>
          </p:cNvSpPr>
          <p:nvPr/>
        </p:nvSpPr>
        <p:spPr bwMode="auto">
          <a:xfrm flipH="1" flipV="1">
            <a:off x="4800600" y="1905000"/>
            <a:ext cx="29718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85" name="Line 363"/>
          <p:cNvSpPr>
            <a:spLocks noChangeShapeType="1"/>
          </p:cNvSpPr>
          <p:nvPr/>
        </p:nvSpPr>
        <p:spPr bwMode="auto">
          <a:xfrm flipH="1" flipV="1">
            <a:off x="4876800" y="1828800"/>
            <a:ext cx="3200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86" name="Line 364"/>
          <p:cNvSpPr>
            <a:spLocks noChangeShapeType="1"/>
          </p:cNvSpPr>
          <p:nvPr/>
        </p:nvSpPr>
        <p:spPr bwMode="auto">
          <a:xfrm flipH="1" flipV="1">
            <a:off x="4876800" y="1752600"/>
            <a:ext cx="3505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87" name="Line 365"/>
          <p:cNvSpPr>
            <a:spLocks noChangeShapeType="1"/>
          </p:cNvSpPr>
          <p:nvPr/>
        </p:nvSpPr>
        <p:spPr bwMode="auto">
          <a:xfrm flipH="1">
            <a:off x="4876800" y="1371600"/>
            <a:ext cx="1447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88" name="Line 366"/>
          <p:cNvSpPr>
            <a:spLocks noChangeShapeType="1"/>
          </p:cNvSpPr>
          <p:nvPr/>
        </p:nvSpPr>
        <p:spPr bwMode="auto">
          <a:xfrm flipH="1">
            <a:off x="4876800" y="1447800"/>
            <a:ext cx="1905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89" name="Line 367"/>
          <p:cNvSpPr>
            <a:spLocks noChangeShapeType="1"/>
          </p:cNvSpPr>
          <p:nvPr/>
        </p:nvSpPr>
        <p:spPr bwMode="auto">
          <a:xfrm flipH="1" flipV="1">
            <a:off x="4876800" y="1600200"/>
            <a:ext cx="2286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nvGrpSpPr>
          <p:cNvPr id="257090" name="Group 368"/>
          <p:cNvGrpSpPr>
            <a:grpSpLocks/>
          </p:cNvGrpSpPr>
          <p:nvPr/>
        </p:nvGrpSpPr>
        <p:grpSpPr bwMode="auto">
          <a:xfrm>
            <a:off x="1066800" y="5943600"/>
            <a:ext cx="304800" cy="609600"/>
            <a:chOff x="1536" y="2976"/>
            <a:chExt cx="192" cy="384"/>
          </a:xfrm>
        </p:grpSpPr>
        <p:sp>
          <p:nvSpPr>
            <p:cNvPr id="26703" name="Oval 36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704" name="Line 37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05" name="Line 37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06" name="Line 37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07" name="Line 37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08" name="Line 37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4587" name="Group 11"/>
          <p:cNvGrpSpPr>
            <a:grpSpLocks/>
          </p:cNvGrpSpPr>
          <p:nvPr/>
        </p:nvGrpSpPr>
        <p:grpSpPr bwMode="auto">
          <a:xfrm>
            <a:off x="3048000" y="3810000"/>
            <a:ext cx="304800" cy="609600"/>
            <a:chOff x="1536" y="2976"/>
            <a:chExt cx="192" cy="384"/>
          </a:xfrm>
        </p:grpSpPr>
        <p:sp>
          <p:nvSpPr>
            <p:cNvPr id="26697" name="Oval 1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6698" name="Line 1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99" name="Line 1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00" name="Line 1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01" name="Line 1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702" name="Line 1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4954" name="Group 378"/>
          <p:cNvGrpSpPr>
            <a:grpSpLocks/>
          </p:cNvGrpSpPr>
          <p:nvPr/>
        </p:nvGrpSpPr>
        <p:grpSpPr bwMode="auto">
          <a:xfrm>
            <a:off x="127000" y="787400"/>
            <a:ext cx="8991600" cy="4876800"/>
            <a:chOff x="80" y="496"/>
            <a:chExt cx="5664" cy="3072"/>
          </a:xfrm>
        </p:grpSpPr>
        <p:sp>
          <p:nvSpPr>
            <p:cNvPr id="26693" name="Text Box 185"/>
            <p:cNvSpPr txBox="1">
              <a:spLocks noChangeArrowheads="1"/>
            </p:cNvSpPr>
            <p:nvPr/>
          </p:nvSpPr>
          <p:spPr bwMode="auto">
            <a:xfrm>
              <a:off x="384" y="960"/>
              <a:ext cx="158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rtl="0" eaLnBrk="1" hangingPunct="1">
                <a:spcBef>
                  <a:spcPct val="0"/>
                </a:spcBef>
                <a:buFontTx/>
                <a:buNone/>
                <a:defRPr/>
              </a:pPr>
              <a:r>
                <a:rPr lang="en-US" altLang="en-US" sz="2400" dirty="0" err="1" smtClean="0">
                  <a:solidFill>
                    <a:srgbClr val="FFFFFF"/>
                  </a:solidFill>
                  <a:cs typeface="+mn-cs"/>
                </a:rPr>
                <a:t>Todos</a:t>
              </a:r>
              <a:r>
                <a:rPr lang="en-US" altLang="en-US" sz="2400" dirty="0" smtClean="0">
                  <a:solidFill>
                    <a:srgbClr val="FFFFFF"/>
                  </a:solidFill>
                  <a:cs typeface="+mn-cs"/>
                </a:rPr>
                <a:t> </a:t>
              </a:r>
              <a:r>
                <a:rPr lang="en-US" altLang="en-US" sz="2400" dirty="0" err="1" smtClean="0">
                  <a:solidFill>
                    <a:srgbClr val="FFFFFF"/>
                  </a:solidFill>
                  <a:cs typeface="+mn-cs"/>
                </a:rPr>
                <a:t>los</a:t>
              </a:r>
              <a:r>
                <a:rPr lang="en-US" altLang="en-US" sz="2400" dirty="0" smtClean="0">
                  <a:solidFill>
                    <a:srgbClr val="FFFFFF"/>
                  </a:solidFill>
                  <a:cs typeface="+mn-cs"/>
                </a:rPr>
                <a:t> salvos</a:t>
              </a:r>
              <a:endParaRPr lang="en-US" altLang="en-US" sz="2400" dirty="0" smtClean="0">
                <a:solidFill>
                  <a:srgbClr val="FFFFFF"/>
                </a:solidFill>
                <a:cs typeface="+mn-cs"/>
              </a:endParaRPr>
            </a:p>
          </p:txBody>
        </p:sp>
        <p:grpSp>
          <p:nvGrpSpPr>
            <p:cNvPr id="257094" name="Group 377"/>
            <p:cNvGrpSpPr>
              <a:grpSpLocks/>
            </p:cNvGrpSpPr>
            <p:nvPr/>
          </p:nvGrpSpPr>
          <p:grpSpPr bwMode="auto">
            <a:xfrm>
              <a:off x="80" y="496"/>
              <a:ext cx="5664" cy="3072"/>
              <a:chOff x="80" y="496"/>
              <a:chExt cx="5664" cy="3072"/>
            </a:xfrm>
          </p:grpSpPr>
          <p:sp>
            <p:nvSpPr>
              <p:cNvPr id="26695" name="Freeform 349"/>
              <p:cNvSpPr>
                <a:spLocks/>
              </p:cNvSpPr>
              <p:nvPr/>
            </p:nvSpPr>
            <p:spPr bwMode="auto">
              <a:xfrm>
                <a:off x="80" y="496"/>
                <a:ext cx="5664" cy="3072"/>
              </a:xfrm>
              <a:custGeom>
                <a:avLst/>
                <a:gdLst>
                  <a:gd name="T0" fmla="*/ 1552 w 5664"/>
                  <a:gd name="T1" fmla="*/ 368 h 3072"/>
                  <a:gd name="T2" fmla="*/ 400 w 5664"/>
                  <a:gd name="T3" fmla="*/ 560 h 3072"/>
                  <a:gd name="T4" fmla="*/ 16 w 5664"/>
                  <a:gd name="T5" fmla="*/ 1616 h 3072"/>
                  <a:gd name="T6" fmla="*/ 304 w 5664"/>
                  <a:gd name="T7" fmla="*/ 2624 h 3072"/>
                  <a:gd name="T8" fmla="*/ 1600 w 5664"/>
                  <a:gd name="T9" fmla="*/ 2624 h 3072"/>
                  <a:gd name="T10" fmla="*/ 2992 w 5664"/>
                  <a:gd name="T11" fmla="*/ 2816 h 3072"/>
                  <a:gd name="T12" fmla="*/ 4144 w 5664"/>
                  <a:gd name="T13" fmla="*/ 2672 h 3072"/>
                  <a:gd name="T14" fmla="*/ 5440 w 5664"/>
                  <a:gd name="T15" fmla="*/ 2768 h 3072"/>
                  <a:gd name="T16" fmla="*/ 5488 w 5664"/>
                  <a:gd name="T17" fmla="*/ 848 h 3072"/>
                  <a:gd name="T18" fmla="*/ 4384 w 5664"/>
                  <a:gd name="T19" fmla="*/ 80 h 3072"/>
                  <a:gd name="T20" fmla="*/ 1600 w 5664"/>
                  <a:gd name="T21" fmla="*/ 368 h 30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64" h="3072">
                    <a:moveTo>
                      <a:pt x="1552" y="368"/>
                    </a:moveTo>
                    <a:cubicBezTo>
                      <a:pt x="1104" y="360"/>
                      <a:pt x="656" y="352"/>
                      <a:pt x="400" y="560"/>
                    </a:cubicBezTo>
                    <a:cubicBezTo>
                      <a:pt x="144" y="768"/>
                      <a:pt x="32" y="1272"/>
                      <a:pt x="16" y="1616"/>
                    </a:cubicBezTo>
                    <a:cubicBezTo>
                      <a:pt x="0" y="1960"/>
                      <a:pt x="40" y="2456"/>
                      <a:pt x="304" y="2624"/>
                    </a:cubicBezTo>
                    <a:cubicBezTo>
                      <a:pt x="568" y="2792"/>
                      <a:pt x="1152" y="2592"/>
                      <a:pt x="1600" y="2624"/>
                    </a:cubicBezTo>
                    <a:cubicBezTo>
                      <a:pt x="2048" y="2656"/>
                      <a:pt x="2568" y="2808"/>
                      <a:pt x="2992" y="2816"/>
                    </a:cubicBezTo>
                    <a:cubicBezTo>
                      <a:pt x="3416" y="2824"/>
                      <a:pt x="3736" y="2680"/>
                      <a:pt x="4144" y="2672"/>
                    </a:cubicBezTo>
                    <a:cubicBezTo>
                      <a:pt x="4552" y="2664"/>
                      <a:pt x="5216" y="3072"/>
                      <a:pt x="5440" y="2768"/>
                    </a:cubicBezTo>
                    <a:cubicBezTo>
                      <a:pt x="5664" y="2464"/>
                      <a:pt x="5664" y="1296"/>
                      <a:pt x="5488" y="848"/>
                    </a:cubicBezTo>
                    <a:cubicBezTo>
                      <a:pt x="5312" y="400"/>
                      <a:pt x="5032" y="160"/>
                      <a:pt x="4384" y="80"/>
                    </a:cubicBezTo>
                    <a:cubicBezTo>
                      <a:pt x="3736" y="0"/>
                      <a:pt x="2668" y="184"/>
                      <a:pt x="1600" y="36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6696" name="Line 375"/>
              <p:cNvSpPr>
                <a:spLocks noChangeShapeType="1"/>
              </p:cNvSpPr>
              <p:nvPr/>
            </p:nvSpPr>
            <p:spPr bwMode="auto">
              <a:xfrm>
                <a:off x="1632" y="864"/>
                <a:ext cx="4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9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3.33333E-6 4.36502E-6 L 0.18333 -0.33311 " pathEditMode="relative" ptsTypes="AA">
                                      <p:cBhvr>
                                        <p:cTn id="10" dur="2000" fill="hold"/>
                                        <p:tgtEl>
                                          <p:spTgt spid="24721"/>
                                        </p:tgtEl>
                                        <p:attrNameLst>
                                          <p:attrName>ppt_x</p:attrName>
                                          <p:attrName>ppt_y</p:attrName>
                                        </p:attrNameLst>
                                      </p:cBhvr>
                                    </p:animMotion>
                                  </p:childTnLst>
                                </p:cTn>
                              </p:par>
                            </p:childTnLst>
                          </p:cTn>
                        </p:par>
                        <p:par>
                          <p:cTn id="11" fill="hold" nodeType="afterGroup">
                            <p:stCondLst>
                              <p:cond delay="2000"/>
                            </p:stCondLst>
                            <p:childTnLst>
                              <p:par>
                                <p:cTn id="12" presetID="9" presetClass="entr" presetSubtype="0" fill="hold" nodeType="afterEffect">
                                  <p:stCondLst>
                                    <p:cond delay="0"/>
                                  </p:stCondLst>
                                  <p:childTnLst>
                                    <p:set>
                                      <p:cBhvr>
                                        <p:cTn id="13" dur="1" fill="hold">
                                          <p:stCondLst>
                                            <p:cond delay="0"/>
                                          </p:stCondLst>
                                        </p:cTn>
                                        <p:tgtEl>
                                          <p:spTgt spid="24587"/>
                                        </p:tgtEl>
                                        <p:attrNameLst>
                                          <p:attrName>style.visibility</p:attrName>
                                        </p:attrNameLst>
                                      </p:cBhvr>
                                      <p:to>
                                        <p:strVal val="visible"/>
                                      </p:to>
                                    </p:set>
                                    <p:animEffect transition="in" filter="dissolve">
                                      <p:cBhvr>
                                        <p:cTn id="14" dur="500"/>
                                        <p:tgtEl>
                                          <p:spTgt spid="24587"/>
                                        </p:tgtEl>
                                      </p:cBhvr>
                                    </p:animEffect>
                                  </p:childTnLst>
                                </p:cTn>
                              </p:par>
                            </p:childTnLst>
                          </p:cTn>
                        </p:par>
                        <p:par>
                          <p:cTn id="15" fill="hold" nodeType="afterGroup">
                            <p:stCondLst>
                              <p:cond delay="2500"/>
                            </p:stCondLst>
                            <p:childTnLst>
                              <p:par>
                                <p:cTn id="16" presetID="22" presetClass="entr" presetSubtype="4" fill="hold" nodeType="afterEffect">
                                  <p:stCondLst>
                                    <p:cond delay="0"/>
                                  </p:stCondLst>
                                  <p:childTnLst>
                                    <p:set>
                                      <p:cBhvr>
                                        <p:cTn id="17" dur="1" fill="hold">
                                          <p:stCondLst>
                                            <p:cond delay="0"/>
                                          </p:stCondLst>
                                        </p:cTn>
                                        <p:tgtEl>
                                          <p:spTgt spid="24930"/>
                                        </p:tgtEl>
                                        <p:attrNameLst>
                                          <p:attrName>style.visibility</p:attrName>
                                        </p:attrNameLst>
                                      </p:cBhvr>
                                      <p:to>
                                        <p:strVal val="visible"/>
                                      </p:to>
                                    </p:set>
                                    <p:animEffect transition="in" filter="wipe(down)">
                                      <p:cBhvr>
                                        <p:cTn id="18" dur="500"/>
                                        <p:tgtEl>
                                          <p:spTgt spid="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p:nvPr>
        </p:nvSpPr>
        <p:spPr>
          <a:xfrm>
            <a:off x="0" y="12469"/>
            <a:ext cx="9144000" cy="685800"/>
          </a:xfrm>
        </p:spPr>
        <p:txBody>
          <a:bodyPr/>
          <a:lstStyle/>
          <a:p>
            <a:pPr rtl="0"/>
            <a:r>
              <a:rPr lang="en-US" altLang="en-US" sz="3600" dirty="0" smtClean="0"/>
              <a:t>B.5.a – </a:t>
            </a:r>
            <a:r>
              <a:rPr lang="en-US" altLang="en-US" sz="3600" dirty="0" err="1" smtClean="0"/>
              <a:t>Características</a:t>
            </a:r>
            <a:r>
              <a:rPr lang="en-US" altLang="en-US" sz="3600" dirty="0" smtClean="0"/>
              <a:t> de </a:t>
            </a:r>
            <a:r>
              <a:rPr lang="en-US" altLang="en-US" sz="3600" dirty="0" err="1" smtClean="0"/>
              <a:t>los</a:t>
            </a:r>
            <a:r>
              <a:rPr lang="en-US" altLang="en-US" sz="3600" dirty="0" smtClean="0"/>
              <a:t> </a:t>
            </a:r>
            <a:r>
              <a:rPr lang="en-US" altLang="en-US" sz="3600" dirty="0" smtClean="0"/>
              <a:t>“</a:t>
            </a:r>
            <a:r>
              <a:rPr lang="en-US" altLang="en-US" sz="3600" dirty="0" err="1" smtClean="0"/>
              <a:t>grupos</a:t>
            </a:r>
            <a:r>
              <a:rPr lang="en-US" altLang="en-US" sz="3600" dirty="0" smtClean="0"/>
              <a:t>” </a:t>
            </a:r>
            <a:r>
              <a:rPr lang="en-US" altLang="en-US" sz="3600" dirty="0" smtClean="0"/>
              <a:t>locales</a:t>
            </a:r>
            <a:endParaRPr lang="en-US" altLang="en-US" sz="3600" dirty="0" smtClean="0"/>
          </a:p>
        </p:txBody>
      </p:sp>
      <p:sp>
        <p:nvSpPr>
          <p:cNvPr id="3" name="Content Placeholder 2"/>
          <p:cNvSpPr>
            <a:spLocks noGrp="1"/>
          </p:cNvSpPr>
          <p:nvPr>
            <p:ph idx="1"/>
          </p:nvPr>
        </p:nvSpPr>
        <p:spPr>
          <a:xfrm>
            <a:off x="152400" y="836613"/>
            <a:ext cx="8839200" cy="5867400"/>
          </a:xfrm>
        </p:spPr>
        <p:txBody>
          <a:bodyPr>
            <a:normAutofit fontScale="92500" lnSpcReduction="20000"/>
          </a:bodyPr>
          <a:lstStyle/>
          <a:p>
            <a:pPr>
              <a:defRPr/>
            </a:pPr>
            <a:r>
              <a:rPr lang="es-ES" b="0" dirty="0"/>
              <a:t>Las iglesias de Asia los saludan. Aquila y Priscila, con la </a:t>
            </a:r>
            <a:r>
              <a:rPr lang="es-ES" dirty="0">
                <a:solidFill>
                  <a:srgbClr val="FFFF00"/>
                </a:solidFill>
              </a:rPr>
              <a:t>iglesia</a:t>
            </a:r>
            <a:r>
              <a:rPr lang="es-ES" b="0" dirty="0"/>
              <a:t> que está </a:t>
            </a:r>
            <a:r>
              <a:rPr lang="es-ES" b="0" u="sng" dirty="0"/>
              <a:t>en su casa</a:t>
            </a:r>
            <a:r>
              <a:rPr lang="es-ES" b="0" dirty="0"/>
              <a:t>, los saludan muy afectuosamente en el Señor. </a:t>
            </a:r>
            <a:r>
              <a:rPr lang="en-US" b="0" dirty="0" smtClean="0"/>
              <a:t>(I </a:t>
            </a:r>
            <a:r>
              <a:rPr lang="en-US" b="0" dirty="0" err="1" smtClean="0"/>
              <a:t>Cor</a:t>
            </a:r>
            <a:r>
              <a:rPr lang="en-US" b="0" dirty="0" smtClean="0"/>
              <a:t> 16:19</a:t>
            </a:r>
            <a:r>
              <a:rPr lang="en-US" b="0" dirty="0" smtClean="0"/>
              <a:t>)</a:t>
            </a:r>
          </a:p>
          <a:p>
            <a:pPr>
              <a:defRPr/>
            </a:pPr>
            <a:r>
              <a:rPr lang="es-ES" b="0" dirty="0"/>
              <a:t>Por tanto, cuando </a:t>
            </a:r>
            <a:r>
              <a:rPr lang="es-ES" b="0" u="sng" dirty="0"/>
              <a:t>se reúnen</a:t>
            </a:r>
            <a:r>
              <a:rPr lang="es-ES" b="0" dirty="0"/>
              <a:t>, esto ya no es comer la Cena del Señor. </a:t>
            </a:r>
            <a:r>
              <a:rPr lang="en-US" b="0" dirty="0" smtClean="0"/>
              <a:t>(I </a:t>
            </a:r>
            <a:r>
              <a:rPr lang="en-US" b="0" dirty="0" err="1" smtClean="0"/>
              <a:t>Cor</a:t>
            </a:r>
            <a:r>
              <a:rPr lang="en-US" b="0" dirty="0" smtClean="0"/>
              <a:t> 11:20</a:t>
            </a:r>
            <a:r>
              <a:rPr lang="en-US" b="0" dirty="0" smtClean="0"/>
              <a:t>)</a:t>
            </a:r>
          </a:p>
          <a:p>
            <a:pPr>
              <a:defRPr/>
            </a:pPr>
            <a:r>
              <a:rPr lang="en-US" b="0" dirty="0" smtClean="0"/>
              <a:t>…</a:t>
            </a:r>
            <a:r>
              <a:rPr lang="es-ES" b="0" dirty="0"/>
              <a:t>no dejando de </a:t>
            </a:r>
            <a:r>
              <a:rPr lang="es-ES" b="0" u="sng" dirty="0"/>
              <a:t>congregarnos</a:t>
            </a:r>
            <a:r>
              <a:rPr lang="es-ES" b="0" dirty="0"/>
              <a:t>, como algunos tienen por costumbre, sino </a:t>
            </a:r>
            <a:r>
              <a:rPr lang="es-ES" b="0" u="sng" dirty="0"/>
              <a:t>exhortándonos unos a otros</a:t>
            </a:r>
            <a:r>
              <a:rPr lang="es-ES" b="0" dirty="0"/>
              <a:t>, y mucho más al ver que el día se acerca. </a:t>
            </a:r>
            <a:r>
              <a:rPr lang="en-US" b="0" dirty="0" smtClean="0"/>
              <a:t>(</a:t>
            </a:r>
            <a:r>
              <a:rPr lang="en-US" b="0" dirty="0" err="1" smtClean="0"/>
              <a:t>Heb</a:t>
            </a:r>
            <a:r>
              <a:rPr lang="en-US" b="0" dirty="0" smtClean="0"/>
              <a:t> 10:25</a:t>
            </a:r>
            <a:r>
              <a:rPr lang="en-US" b="0" dirty="0" smtClean="0"/>
              <a:t>)</a:t>
            </a:r>
          </a:p>
          <a:p>
            <a:pPr>
              <a:defRPr/>
            </a:pPr>
            <a:r>
              <a:rPr lang="es-ES" b="0" dirty="0"/>
              <a:t>Cuando </a:t>
            </a:r>
            <a:r>
              <a:rPr lang="es-ES" b="0" u="sng" dirty="0"/>
              <a:t>llegaron y reunieron a la </a:t>
            </a:r>
            <a:r>
              <a:rPr lang="es-ES" u="sng" dirty="0">
                <a:solidFill>
                  <a:srgbClr val="FFFF00"/>
                </a:solidFill>
              </a:rPr>
              <a:t>iglesia</a:t>
            </a:r>
            <a:r>
              <a:rPr lang="es-ES" b="0" dirty="0"/>
              <a:t>, informaron de todas las cosas que Dios había hecho con ellos, y cómo había abierto a los gentiles la puerta de la fe. </a:t>
            </a:r>
            <a:r>
              <a:rPr lang="en-US" b="0" dirty="0" smtClean="0"/>
              <a:t>(</a:t>
            </a:r>
            <a:r>
              <a:rPr lang="en-US" b="0" dirty="0" err="1" smtClean="0"/>
              <a:t>Hch</a:t>
            </a:r>
            <a:r>
              <a:rPr lang="en-US" b="0" dirty="0" smtClean="0"/>
              <a:t> </a:t>
            </a:r>
            <a:r>
              <a:rPr lang="en-US" b="0" dirty="0" smtClean="0"/>
              <a:t>14:27)</a:t>
            </a:r>
          </a:p>
          <a:p>
            <a:pPr algn="l" rtl="0">
              <a:defRPr/>
            </a:pPr>
            <a:endParaRPr lang="en-US" dirty="0"/>
          </a:p>
        </p:txBody>
      </p:sp>
      <p:sp>
        <p:nvSpPr>
          <p:cNvPr id="2580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231CDC3-1E59-44B8-810D-1E7BDF893987}"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178</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le 1"/>
          <p:cNvSpPr>
            <a:spLocks noGrp="1"/>
          </p:cNvSpPr>
          <p:nvPr>
            <p:ph type="title"/>
          </p:nvPr>
        </p:nvSpPr>
        <p:spPr/>
        <p:txBody>
          <a:bodyPr/>
          <a:lstStyle/>
          <a:p>
            <a:pPr rtl="0"/>
            <a:r>
              <a:rPr lang="en-US" altLang="en-US" sz="3600" dirty="0" smtClean="0"/>
              <a:t>B.5 – </a:t>
            </a:r>
            <a:r>
              <a:rPr lang="en-US" altLang="en-US" sz="3600" dirty="0" err="1" smtClean="0"/>
              <a:t>Características</a:t>
            </a:r>
            <a:r>
              <a:rPr lang="en-US" altLang="en-US" sz="3600" dirty="0" smtClean="0"/>
              <a:t> de </a:t>
            </a:r>
            <a:r>
              <a:rPr lang="en-US" altLang="en-US" sz="3600" dirty="0" err="1" smtClean="0"/>
              <a:t>los</a:t>
            </a:r>
            <a:r>
              <a:rPr lang="en-US" altLang="en-US" sz="3600" dirty="0" smtClean="0"/>
              <a:t> </a:t>
            </a:r>
            <a:r>
              <a:rPr lang="en-US" altLang="en-US" sz="3600" dirty="0" smtClean="0"/>
              <a:t>“</a:t>
            </a:r>
            <a:r>
              <a:rPr lang="en-US" altLang="en-US" sz="3600" dirty="0" err="1" smtClean="0"/>
              <a:t>grupos</a:t>
            </a:r>
            <a:r>
              <a:rPr lang="en-US" altLang="en-US" sz="3600" dirty="0" smtClean="0"/>
              <a:t>” </a:t>
            </a:r>
            <a:r>
              <a:rPr lang="en-US" altLang="en-US" sz="3600" dirty="0" smtClean="0"/>
              <a:t>locales</a:t>
            </a:r>
            <a:endParaRPr lang="en-US" altLang="en-US" sz="3600" dirty="0" smtClean="0"/>
          </a:p>
        </p:txBody>
      </p:sp>
      <p:sp>
        <p:nvSpPr>
          <p:cNvPr id="3" name="Content Placeholder 2"/>
          <p:cNvSpPr>
            <a:spLocks noGrp="1"/>
          </p:cNvSpPr>
          <p:nvPr>
            <p:ph idx="1"/>
          </p:nvPr>
        </p:nvSpPr>
        <p:spPr>
          <a:xfrm>
            <a:off x="76200" y="838200"/>
            <a:ext cx="8991600" cy="6019800"/>
          </a:xfrm>
        </p:spPr>
        <p:txBody>
          <a:bodyPr>
            <a:normAutofit fontScale="92500"/>
          </a:bodyPr>
          <a:lstStyle/>
          <a:p>
            <a:pPr marL="400050" indent="-400050">
              <a:lnSpc>
                <a:spcPct val="80000"/>
              </a:lnSpc>
              <a:spcBef>
                <a:spcPct val="0"/>
              </a:spcBef>
              <a:spcAft>
                <a:spcPts val="600"/>
              </a:spcAft>
              <a:buFontTx/>
              <a:buAutoNum type="alphaLcPeriod" startAt="2"/>
            </a:pPr>
            <a:r>
              <a:rPr lang="es-ES" altLang="en-US" sz="2800" b="0" dirty="0"/>
              <a:t>Cuando yo llegue, enviaré con cartas a quienes </a:t>
            </a:r>
            <a:r>
              <a:rPr lang="es-ES" altLang="en-US" sz="2800" b="0" u="sng" dirty="0"/>
              <a:t>ustedes hayan designado</a:t>
            </a:r>
            <a:r>
              <a:rPr lang="es-ES" altLang="en-US" sz="2800" b="0" dirty="0"/>
              <a:t>, para que lleven </a:t>
            </a:r>
            <a:r>
              <a:rPr lang="es-ES" altLang="en-US" sz="2800" b="0" u="sng" dirty="0"/>
              <a:t>su contribución</a:t>
            </a:r>
            <a:r>
              <a:rPr lang="es-ES" altLang="en-US" sz="2800" b="0" dirty="0"/>
              <a:t> a Jerusalén. </a:t>
            </a:r>
            <a:r>
              <a:rPr lang="es-ES" altLang="en-US" sz="2800" b="0" dirty="0" smtClean="0"/>
              <a:t>4</a:t>
            </a:r>
            <a:r>
              <a:rPr lang="es-ES" altLang="en-US" sz="2800" b="0" dirty="0"/>
              <a:t>  Y si es conveniente que yo también vaya, ellos irán conmigo</a:t>
            </a:r>
            <a:r>
              <a:rPr lang="es-ES" altLang="en-US" sz="2800" b="0" dirty="0" smtClean="0"/>
              <a:t>. </a:t>
            </a:r>
            <a:r>
              <a:rPr lang="en-US" altLang="en-US" sz="2800" b="0" dirty="0" smtClean="0"/>
              <a:t>(</a:t>
            </a:r>
            <a:r>
              <a:rPr lang="en-US" altLang="en-US" sz="2800" b="0" dirty="0" smtClean="0"/>
              <a:t>1 </a:t>
            </a:r>
            <a:r>
              <a:rPr lang="en-US" altLang="en-US" sz="2800" b="0" dirty="0" err="1" smtClean="0"/>
              <a:t>Cor</a:t>
            </a:r>
            <a:r>
              <a:rPr lang="en-US" altLang="en-US" sz="2800" b="0" dirty="0" smtClean="0"/>
              <a:t> </a:t>
            </a:r>
            <a:r>
              <a:rPr lang="en-US" altLang="en-US" sz="2800" b="0" dirty="0" smtClean="0"/>
              <a:t>16:3-5)</a:t>
            </a:r>
          </a:p>
          <a:p>
            <a:pPr marL="400050" indent="-400050">
              <a:lnSpc>
                <a:spcPct val="80000"/>
              </a:lnSpc>
              <a:spcBef>
                <a:spcPct val="0"/>
              </a:spcBef>
              <a:spcAft>
                <a:spcPts val="600"/>
              </a:spcAft>
              <a:buFontTx/>
              <a:buAutoNum type="alphaLcPeriod" startAt="2"/>
            </a:pPr>
            <a:r>
              <a:rPr lang="es-ES" altLang="en-US" sz="2800" b="0" dirty="0"/>
              <a:t>Ustedes mismos también saben, filipenses, que al comienzo de la predicación del evangelio, después que partí de Macedonia, ninguna </a:t>
            </a:r>
            <a:r>
              <a:rPr lang="es-ES" altLang="en-US" sz="2800" dirty="0">
                <a:solidFill>
                  <a:srgbClr val="FFFF00"/>
                </a:solidFill>
              </a:rPr>
              <a:t>iglesia</a:t>
            </a:r>
            <a:r>
              <a:rPr lang="es-ES" altLang="en-US" sz="2800" b="0" dirty="0"/>
              <a:t> </a:t>
            </a:r>
            <a:r>
              <a:rPr lang="es-ES" altLang="en-US" sz="2800" b="0" u="sng" dirty="0"/>
              <a:t>compartió conmigo</a:t>
            </a:r>
            <a:r>
              <a:rPr lang="es-ES" altLang="en-US" sz="2800" b="0" dirty="0"/>
              <a:t> en cuestión de dar y recibir, sino solamente ustedes. </a:t>
            </a:r>
            <a:r>
              <a:rPr lang="en-US" altLang="en-US" sz="2800" b="0" dirty="0" smtClean="0"/>
              <a:t>(</a:t>
            </a:r>
            <a:r>
              <a:rPr lang="en-US" altLang="en-US" sz="2800" b="0" dirty="0" err="1" smtClean="0"/>
              <a:t>Flp</a:t>
            </a:r>
            <a:r>
              <a:rPr lang="en-US" altLang="en-US" sz="2800" b="0" dirty="0" smtClean="0"/>
              <a:t> </a:t>
            </a:r>
            <a:r>
              <a:rPr lang="en-US" altLang="en-US" sz="2800" b="0" dirty="0" smtClean="0"/>
              <a:t>4:15)</a:t>
            </a:r>
          </a:p>
          <a:p>
            <a:pPr marL="400050" indent="-400050">
              <a:lnSpc>
                <a:spcPct val="80000"/>
              </a:lnSpc>
              <a:spcBef>
                <a:spcPct val="0"/>
              </a:spcBef>
              <a:spcAft>
                <a:spcPts val="600"/>
              </a:spcAft>
              <a:buFontTx/>
              <a:buAutoNum type="alphaLcPeriod" startAt="2"/>
            </a:pPr>
            <a:r>
              <a:rPr lang="en-US" altLang="en-US" sz="2800" b="0" dirty="0" smtClean="0"/>
              <a:t>…</a:t>
            </a:r>
            <a:r>
              <a:rPr lang="es-ES" altLang="en-US" sz="2800" b="0" dirty="0" smtClean="0"/>
              <a:t>No </a:t>
            </a:r>
            <a:r>
              <a:rPr lang="es-ES" altLang="en-US" sz="2800" b="0" dirty="0"/>
              <a:t>había, pues, ningún necesitado entre ellos, porque todos los que poseían tierras o casas las vendían, traían el precio de lo vendido,  35  y lo depositaban a los pies de los apóstoles, y </a:t>
            </a:r>
            <a:r>
              <a:rPr lang="es-ES" altLang="en-US" sz="2800" b="0" u="sng" dirty="0"/>
              <a:t>se distribuía a cada uno</a:t>
            </a:r>
            <a:r>
              <a:rPr lang="es-ES" altLang="en-US" sz="2800" b="0" dirty="0"/>
              <a:t> según su necesidad. </a:t>
            </a:r>
            <a:r>
              <a:rPr lang="en-US" altLang="en-US" sz="2800" b="0" dirty="0" smtClean="0"/>
              <a:t>(</a:t>
            </a:r>
            <a:r>
              <a:rPr lang="en-US" altLang="en-US" sz="2800" b="0" dirty="0" err="1" smtClean="0"/>
              <a:t>Hch</a:t>
            </a:r>
            <a:r>
              <a:rPr lang="en-US" altLang="en-US" sz="2800" b="0" dirty="0" smtClean="0"/>
              <a:t> </a:t>
            </a:r>
            <a:r>
              <a:rPr lang="en-US" altLang="en-US" sz="2800" b="0" dirty="0" smtClean="0"/>
              <a:t>4:34-35)</a:t>
            </a:r>
            <a:br>
              <a:rPr lang="en-US" altLang="en-US" sz="2800" b="0" dirty="0" smtClean="0"/>
            </a:br>
            <a:r>
              <a:rPr lang="en-US" altLang="en-US" sz="1000" b="0" dirty="0" smtClean="0"/>
              <a:t/>
            </a:r>
            <a:br>
              <a:rPr lang="en-US" altLang="en-US" sz="1000" b="0" dirty="0" smtClean="0"/>
            </a:br>
            <a:r>
              <a:rPr lang="es-ES" altLang="en-US" sz="2800" b="0" dirty="0"/>
              <a:t>Ahora bien, en cuanto a la </a:t>
            </a:r>
            <a:r>
              <a:rPr lang="es-ES" altLang="en-US" sz="2800" b="0" u="sng" dirty="0"/>
              <a:t>ofrenda</a:t>
            </a:r>
            <a:r>
              <a:rPr lang="es-ES" altLang="en-US" sz="2800" b="0" dirty="0"/>
              <a:t> para los santos, hagan ustedes también como instruí a las iglesias de </a:t>
            </a:r>
            <a:r>
              <a:rPr lang="es-ES" altLang="en-US" sz="2800" b="0" dirty="0" err="1"/>
              <a:t>Galacia</a:t>
            </a:r>
            <a:r>
              <a:rPr lang="es-ES" altLang="en-US" sz="2800" b="0" dirty="0"/>
              <a:t>. </a:t>
            </a:r>
            <a:r>
              <a:rPr lang="es-ES" altLang="en-US" sz="2800" b="0" dirty="0" smtClean="0"/>
              <a:t>2</a:t>
            </a:r>
            <a:r>
              <a:rPr lang="es-ES" altLang="en-US" sz="2800" b="0" dirty="0"/>
              <a:t>  Que el primer día de la semana, cada uno de ustedes aparte y guarde según haya prosperado, para que cuando yo vaya no se recojan entonces ofrendas. </a:t>
            </a:r>
            <a:r>
              <a:rPr lang="en-US" altLang="en-US" sz="2800" b="0" dirty="0" smtClean="0"/>
              <a:t>(</a:t>
            </a:r>
            <a:r>
              <a:rPr lang="en-US" altLang="en-US" sz="2800" b="0" dirty="0"/>
              <a:t>I</a:t>
            </a:r>
            <a:r>
              <a:rPr lang="en-US" altLang="en-US" sz="2800" b="0" dirty="0" smtClean="0"/>
              <a:t> </a:t>
            </a:r>
            <a:r>
              <a:rPr lang="en-US" altLang="en-US" sz="2800" b="0" dirty="0" err="1" smtClean="0"/>
              <a:t>Cor</a:t>
            </a:r>
            <a:r>
              <a:rPr lang="en-US" altLang="en-US" sz="2800" b="0" dirty="0" smtClean="0"/>
              <a:t> </a:t>
            </a:r>
            <a:r>
              <a:rPr lang="en-US" altLang="en-US" sz="2800" b="0" dirty="0" smtClean="0"/>
              <a:t>16:1-2)</a:t>
            </a:r>
          </a:p>
        </p:txBody>
      </p:sp>
      <p:sp>
        <p:nvSpPr>
          <p:cNvPr id="259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ADAC8A1-9BB9-42CB-9672-4B20FB3EF1DC}"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179</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971800"/>
            <a:ext cx="7772400" cy="1362075"/>
          </a:xfrm>
        </p:spPr>
        <p:txBody>
          <a:bodyPr/>
          <a:lstStyle/>
          <a:p>
            <a:pPr algn="l" rtl="0">
              <a:defRPr/>
            </a:pPr>
            <a:r>
              <a:rPr lang="en-US" dirty="0" smtClean="0"/>
              <a:t>B.6. Doctrinas NO ESENCIALES</a:t>
            </a:r>
            <a:endParaRPr lang="en-US" dirty="0"/>
          </a:p>
        </p:txBody>
      </p:sp>
      <p:sp>
        <p:nvSpPr>
          <p:cNvPr id="829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E0F1CE5F-1FBD-44F3-BD94-AEAA771FB2DC}"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18</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7</a:t>
            </a:r>
            <a:endParaRPr lang="en-US" altLang="en-US" dirty="0" smtClean="0"/>
          </a:p>
        </p:txBody>
      </p:sp>
      <p:sp>
        <p:nvSpPr>
          <p:cNvPr id="101379" name="Content Placeholder 2"/>
          <p:cNvSpPr>
            <a:spLocks noGrp="1"/>
          </p:cNvSpPr>
          <p:nvPr>
            <p:ph idx="1"/>
          </p:nvPr>
        </p:nvSpPr>
        <p:spPr>
          <a:xfrm>
            <a:off x="228600" y="914400"/>
            <a:ext cx="8763000" cy="5638800"/>
          </a:xfrm>
        </p:spPr>
        <p:txBody>
          <a:bodyPr>
            <a:normAutofit fontScale="92500" lnSpcReduction="20000"/>
          </a:bodyPr>
          <a:lstStyle/>
          <a:p>
            <a:pPr>
              <a:defRPr/>
            </a:pPr>
            <a:r>
              <a:rPr lang="es-ES" dirty="0" smtClean="0"/>
              <a:t>Enumerar </a:t>
            </a:r>
            <a:r>
              <a:rPr lang="es-ES" dirty="0"/>
              <a:t>el significado de la palabra griega traducida como “iglesia”, y dar un sinónimo útil.</a:t>
            </a:r>
          </a:p>
          <a:p>
            <a:pPr>
              <a:defRPr/>
            </a:pPr>
            <a:r>
              <a:rPr lang="es-ES" dirty="0" smtClean="0"/>
              <a:t>Describir </a:t>
            </a:r>
            <a:r>
              <a:rPr lang="es-ES" dirty="0"/>
              <a:t>quiénes están en la iglesia del “cuerpo de Cristo”.</a:t>
            </a:r>
          </a:p>
          <a:p>
            <a:pPr>
              <a:defRPr/>
            </a:pPr>
            <a:r>
              <a:rPr lang="es-ES" dirty="0" smtClean="0"/>
              <a:t>Describir </a:t>
            </a:r>
            <a:r>
              <a:rPr lang="es-ES" dirty="0"/>
              <a:t>la diferencia entre la iglesia del “cuerpo de Cristo” y una iglesia local, y 3 características de una iglesia local.</a:t>
            </a:r>
          </a:p>
          <a:p>
            <a:pPr>
              <a:defRPr/>
            </a:pPr>
            <a:r>
              <a:rPr lang="es-ES" dirty="0" smtClean="0"/>
              <a:t>Describir </a:t>
            </a:r>
            <a:r>
              <a:rPr lang="es-ES" dirty="0"/>
              <a:t>cómo las iglesias locales en el Nuevo Testamento decidían creencias y prácticas.</a:t>
            </a:r>
          </a:p>
          <a:p>
            <a:pPr>
              <a:defRPr/>
            </a:pPr>
            <a:r>
              <a:rPr lang="es-ES" dirty="0" smtClean="0"/>
              <a:t>Enumerar </a:t>
            </a:r>
            <a:r>
              <a:rPr lang="es-ES" dirty="0"/>
              <a:t>al menos 2 enseñanzas falsas acerca de la iglesia.</a:t>
            </a:r>
            <a:endParaRPr lang="es-ES" dirty="0"/>
          </a:p>
        </p:txBody>
      </p:sp>
      <p:sp>
        <p:nvSpPr>
          <p:cNvPr id="2508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A4636131-68A7-4917-A07D-5005776C096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180</a:t>
            </a:fld>
            <a:endParaRPr lang="en-US" altLang="en-US" sz="1400" b="0"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199087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D8646C9-320E-44DD-85ED-1DD5FA56B13F}" type="slidenum">
              <a:rPr lang="en-US" altLang="en-US" sz="1400" b="0" smtClean="0">
                <a:solidFill>
                  <a:schemeClr val="tx1"/>
                </a:solidFill>
                <a:latin typeface="Arial" panose="020B0604020202020204" pitchFamily="34" charset="0"/>
                <a:cs typeface="Arial" panose="020B0604020202020204" pitchFamily="34" charset="0"/>
              </a:rPr>
              <a:pPr algn="l" rtl="0">
                <a:spcBef>
                  <a:spcPct val="0"/>
                </a:spcBef>
                <a:buFontTx/>
                <a:buNone/>
              </a:pPr>
              <a:t>181</a:t>
            </a:fld>
            <a:endParaRPr lang="en-US" altLang="en-US" sz="1400" b="0" smtClean="0">
              <a:solidFill>
                <a:schemeClr val="tx1"/>
              </a:solidFill>
              <a:latin typeface="Arial" panose="020B0604020202020204" pitchFamily="34" charset="0"/>
              <a:cs typeface="Arial" panose="020B0604020202020204" pitchFamily="34" charset="0"/>
            </a:endParaRPr>
          </a:p>
        </p:txBody>
      </p:sp>
      <p:sp>
        <p:nvSpPr>
          <p:cNvPr id="261123" name="Rectangle 2"/>
          <p:cNvSpPr>
            <a:spLocks noGrp="1" noChangeArrowheads="1"/>
          </p:cNvSpPr>
          <p:nvPr>
            <p:ph type="title"/>
          </p:nvPr>
        </p:nvSpPr>
        <p:spPr/>
        <p:txBody>
          <a:bodyPr/>
          <a:lstStyle/>
          <a:p>
            <a:pPr rtl="0" eaLnBrk="1" hangingPunct="1"/>
            <a:r>
              <a:rPr lang="en-US" altLang="en-US" dirty="0" smtClean="0"/>
              <a:t>B.5 – </a:t>
            </a:r>
            <a:r>
              <a:rPr lang="en-US" altLang="en-US" dirty="0" err="1" smtClean="0"/>
              <a:t>Iglesia</a:t>
            </a:r>
            <a:r>
              <a:rPr lang="en-US" altLang="en-US" dirty="0" smtClean="0"/>
              <a:t> </a:t>
            </a:r>
            <a:r>
              <a:rPr lang="en-US" altLang="en-US" dirty="0" smtClean="0"/>
              <a:t>Local - “</a:t>
            </a:r>
            <a:r>
              <a:rPr lang="en-US" altLang="en-US" dirty="0" err="1" smtClean="0"/>
              <a:t>Grupos</a:t>
            </a:r>
            <a:r>
              <a:rPr lang="en-US" altLang="en-US" dirty="0" smtClean="0"/>
              <a:t> </a:t>
            </a:r>
            <a:r>
              <a:rPr lang="en-US" altLang="en-US" dirty="0" smtClean="0"/>
              <a:t>de Cristo”</a:t>
            </a:r>
          </a:p>
        </p:txBody>
      </p:sp>
      <p:sp>
        <p:nvSpPr>
          <p:cNvPr id="2" name="Rectangle 3"/>
          <p:cNvSpPr>
            <a:spLocks noGrp="1" noChangeArrowheads="1"/>
          </p:cNvSpPr>
          <p:nvPr>
            <p:ph type="body" idx="1"/>
          </p:nvPr>
        </p:nvSpPr>
        <p:spPr>
          <a:xfrm>
            <a:off x="228600" y="1238250"/>
            <a:ext cx="8686800" cy="5334000"/>
          </a:xfrm>
        </p:spPr>
        <p:txBody>
          <a:bodyPr/>
          <a:lstStyle/>
          <a:p>
            <a:pPr algn="l" rtl="0" eaLnBrk="1" hangingPunct="1">
              <a:lnSpc>
                <a:spcPct val="110000"/>
              </a:lnSpc>
              <a:buFontTx/>
              <a:buNone/>
            </a:pPr>
            <a:r>
              <a:rPr lang="en-US" altLang="en-US" dirty="0" smtClean="0"/>
              <a:t>Un </a:t>
            </a:r>
            <a:r>
              <a:rPr lang="en-US" altLang="en-US" dirty="0" err="1" smtClean="0"/>
              <a:t>grupo</a:t>
            </a:r>
            <a:r>
              <a:rPr lang="en-US" altLang="en-US" dirty="0" smtClean="0"/>
              <a:t> </a:t>
            </a:r>
            <a:r>
              <a:rPr lang="en-US" altLang="en-US" dirty="0" smtClean="0"/>
              <a:t>de </a:t>
            </a:r>
            <a:r>
              <a:rPr lang="en-US" altLang="en-US" u="sng" dirty="0" smtClean="0">
                <a:solidFill>
                  <a:srgbClr val="FFFF00"/>
                </a:solidFill>
              </a:rPr>
              <a:t>personas </a:t>
            </a:r>
            <a:r>
              <a:rPr lang="en-US" altLang="en-US" u="sng" dirty="0" err="1" smtClean="0">
                <a:solidFill>
                  <a:srgbClr val="FFFF00"/>
                </a:solidFill>
              </a:rPr>
              <a:t>salvas</a:t>
            </a:r>
            <a:r>
              <a:rPr lang="en-US" altLang="en-US" dirty="0" smtClean="0">
                <a:solidFill>
                  <a:srgbClr val="FFFF00"/>
                </a:solidFill>
              </a:rPr>
              <a:t> </a:t>
            </a:r>
            <a:r>
              <a:rPr lang="en-US" altLang="en-US" dirty="0" smtClean="0"/>
              <a:t>que:</a:t>
            </a:r>
            <a:endParaRPr lang="en-US" altLang="en-US" dirty="0" smtClean="0"/>
          </a:p>
          <a:p>
            <a:pPr marL="971550" lvl="1" indent="-514350" algn="l" rtl="0" eaLnBrk="1" hangingPunct="1">
              <a:lnSpc>
                <a:spcPct val="110000"/>
              </a:lnSpc>
              <a:buFontTx/>
              <a:buAutoNum type="alphaLcPeriod"/>
            </a:pPr>
            <a:r>
              <a:rPr lang="en-US" altLang="en-US" dirty="0" err="1" smtClean="0"/>
              <a:t>Están</a:t>
            </a:r>
            <a:r>
              <a:rPr lang="en-US" altLang="en-US" dirty="0" smtClean="0"/>
              <a:t> </a:t>
            </a:r>
            <a:r>
              <a:rPr lang="en-US" altLang="en-US" dirty="0" err="1" smtClean="0"/>
              <a:t>juntos</a:t>
            </a:r>
            <a:r>
              <a:rPr lang="en-US" altLang="en-US" dirty="0" smtClean="0"/>
              <a:t> </a:t>
            </a:r>
            <a:r>
              <a:rPr lang="en-US" altLang="en-US" dirty="0" err="1" smtClean="0"/>
              <a:t>en</a:t>
            </a:r>
            <a:r>
              <a:rPr lang="en-US" altLang="en-US" dirty="0" smtClean="0"/>
              <a:t> </a:t>
            </a:r>
            <a:r>
              <a:rPr lang="en-US" altLang="en-US" dirty="0" err="1" smtClean="0"/>
              <a:t>lugar</a:t>
            </a:r>
            <a:r>
              <a:rPr lang="en-US" altLang="en-US" dirty="0" smtClean="0"/>
              <a:t> y </a:t>
            </a:r>
            <a:r>
              <a:rPr lang="en-US" altLang="en-US" dirty="0" err="1" smtClean="0"/>
              <a:t>tiempo</a:t>
            </a:r>
            <a:r>
              <a:rPr lang="en-US" altLang="en-US" dirty="0" smtClean="0"/>
              <a:t> (1 </a:t>
            </a:r>
            <a:r>
              <a:rPr lang="en-US" altLang="en-US" dirty="0" err="1" smtClean="0"/>
              <a:t>Cor</a:t>
            </a:r>
            <a:r>
              <a:rPr lang="en-US" altLang="en-US" dirty="0" smtClean="0"/>
              <a:t> 16:19)</a:t>
            </a:r>
          </a:p>
          <a:p>
            <a:pPr marL="971550" lvl="1" indent="-514350" algn="l" rtl="0" eaLnBrk="1" hangingPunct="1">
              <a:lnSpc>
                <a:spcPct val="110000"/>
              </a:lnSpc>
              <a:buFontTx/>
              <a:buAutoNum type="alphaLcPeriod"/>
            </a:pPr>
            <a:r>
              <a:rPr lang="en-US" altLang="en-US" dirty="0" err="1" smtClean="0"/>
              <a:t>Toman</a:t>
            </a:r>
            <a:r>
              <a:rPr lang="en-US" altLang="en-US" dirty="0" smtClean="0"/>
              <a:t> </a:t>
            </a:r>
            <a:r>
              <a:rPr lang="en-US" altLang="en-US" dirty="0" err="1" smtClean="0"/>
              <a:t>decisiones</a:t>
            </a:r>
            <a:r>
              <a:rPr lang="en-US" altLang="en-US" dirty="0" smtClean="0"/>
              <a:t> </a:t>
            </a:r>
            <a:r>
              <a:rPr lang="en-US" altLang="en-US" dirty="0" err="1" smtClean="0"/>
              <a:t>colectivas</a:t>
            </a:r>
            <a:r>
              <a:rPr lang="en-US" altLang="en-US" dirty="0" smtClean="0"/>
              <a:t> (I </a:t>
            </a:r>
            <a:r>
              <a:rPr lang="en-US" altLang="en-US" dirty="0" err="1" smtClean="0"/>
              <a:t>Cor</a:t>
            </a:r>
            <a:r>
              <a:rPr lang="en-US" altLang="en-US" dirty="0" smtClean="0"/>
              <a:t> 16:3-5)</a:t>
            </a:r>
          </a:p>
          <a:p>
            <a:pPr marL="971550" lvl="1" indent="-514350" algn="l" rtl="0" eaLnBrk="1" hangingPunct="1">
              <a:lnSpc>
                <a:spcPct val="110000"/>
              </a:lnSpc>
              <a:buFontTx/>
              <a:buAutoNum type="alphaLcPeriod"/>
            </a:pPr>
            <a:r>
              <a:rPr lang="en-US" altLang="en-US" dirty="0" err="1" smtClean="0"/>
              <a:t>Actúan</a:t>
            </a:r>
            <a:r>
              <a:rPr lang="en-US" altLang="en-US" dirty="0" smtClean="0"/>
              <a:t> </a:t>
            </a:r>
            <a:r>
              <a:rPr lang="en-US" altLang="en-US" dirty="0" err="1" smtClean="0"/>
              <a:t>colectivamente</a:t>
            </a:r>
            <a:r>
              <a:rPr lang="en-US" altLang="en-US" dirty="0" smtClean="0"/>
              <a:t> (</a:t>
            </a:r>
            <a:r>
              <a:rPr lang="en-US" altLang="en-US" dirty="0" err="1" smtClean="0"/>
              <a:t>Flp</a:t>
            </a:r>
            <a:r>
              <a:rPr lang="en-US" altLang="en-US" dirty="0" smtClean="0"/>
              <a:t> </a:t>
            </a:r>
            <a:r>
              <a:rPr lang="en-US" altLang="en-US" dirty="0" smtClean="0"/>
              <a:t>4:15)</a:t>
            </a:r>
          </a:p>
          <a:p>
            <a:pPr marL="971550" lvl="1" indent="-514350" algn="l" rtl="0" eaLnBrk="1" hangingPunct="1">
              <a:lnSpc>
                <a:spcPct val="110000"/>
              </a:lnSpc>
              <a:buFontTx/>
              <a:buAutoNum type="alphaLcPeriod"/>
            </a:pPr>
            <a:r>
              <a:rPr lang="en-US" altLang="en-US" dirty="0" err="1" smtClean="0"/>
              <a:t>Juntan</a:t>
            </a:r>
            <a:r>
              <a:rPr lang="en-US" altLang="en-US" dirty="0" smtClean="0"/>
              <a:t> </a:t>
            </a:r>
            <a:r>
              <a:rPr lang="en-US" altLang="en-US" dirty="0" err="1" smtClean="0"/>
              <a:t>recursos</a:t>
            </a:r>
            <a:r>
              <a:rPr lang="en-US" altLang="en-US" dirty="0" smtClean="0"/>
              <a:t> (</a:t>
            </a:r>
            <a:r>
              <a:rPr lang="en-US" altLang="en-US" dirty="0" err="1" smtClean="0"/>
              <a:t>Hch</a:t>
            </a:r>
            <a:r>
              <a:rPr lang="en-US" altLang="en-US" dirty="0" smtClean="0"/>
              <a:t> 4:35</a:t>
            </a:r>
            <a:r>
              <a:rPr lang="en-US" altLang="en-US" dirty="0" smtClean="0"/>
              <a:t>; I </a:t>
            </a:r>
            <a:r>
              <a:rPr lang="en-US" altLang="en-US" dirty="0" err="1" smtClean="0"/>
              <a:t>Cor</a:t>
            </a:r>
            <a:r>
              <a:rPr lang="en-US" altLang="en-US" dirty="0" smtClean="0"/>
              <a:t> 16:1,2)</a:t>
            </a:r>
          </a:p>
        </p:txBody>
      </p:sp>
      <p:sp>
        <p:nvSpPr>
          <p:cNvPr id="261125" name="TextBox 2"/>
          <p:cNvSpPr txBox="1">
            <a:spLocks noChangeArrowheads="1"/>
          </p:cNvSpPr>
          <p:nvPr/>
        </p:nvSpPr>
        <p:spPr bwMode="auto">
          <a:xfrm>
            <a:off x="228600" y="5334000"/>
            <a:ext cx="8686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None/>
            </a:pPr>
            <a:r>
              <a:rPr lang="es-ES" altLang="en-US" sz="2400" b="0" i="1" dirty="0" smtClean="0">
                <a:solidFill>
                  <a:srgbClr val="FFFF00"/>
                </a:solidFill>
                <a:latin typeface="Arial" panose="020B0604020202020204" pitchFamily="34" charset="0"/>
                <a:cs typeface="Arial" panose="020B0604020202020204" pitchFamily="34" charset="0"/>
              </a:rPr>
              <a:t>Las </a:t>
            </a:r>
            <a:r>
              <a:rPr lang="es-ES" altLang="en-US" sz="2400" b="0" i="1" dirty="0">
                <a:solidFill>
                  <a:srgbClr val="FFFF00"/>
                </a:solidFill>
                <a:latin typeface="Arial" panose="020B0604020202020204" pitchFamily="34" charset="0"/>
                <a:cs typeface="Arial" panose="020B0604020202020204" pitchFamily="34" charset="0"/>
              </a:rPr>
              <a:t>siete estrellas son los ángeles de las siete iglesias, y los siete candelabros son las siete iglesias. </a:t>
            </a:r>
            <a:endParaRPr lang="es-ES" altLang="en-US" sz="2400" b="0" i="1" dirty="0" smtClean="0">
              <a:solidFill>
                <a:srgbClr val="FFFF00"/>
              </a:solidFill>
              <a:latin typeface="Arial" panose="020B0604020202020204" pitchFamily="34" charset="0"/>
              <a:cs typeface="Arial" panose="020B0604020202020204" pitchFamily="34" charset="0"/>
            </a:endParaRPr>
          </a:p>
          <a:p>
            <a:pPr algn="r">
              <a:spcBef>
                <a:spcPct val="0"/>
              </a:spcBef>
              <a:buNone/>
            </a:pPr>
            <a:r>
              <a:rPr lang="en-US" altLang="en-US" sz="1800" b="0" dirty="0" smtClean="0">
                <a:solidFill>
                  <a:srgbClr val="FFFF00"/>
                </a:solidFill>
                <a:latin typeface="Arial" panose="020B0604020202020204" pitchFamily="34" charset="0"/>
                <a:cs typeface="Arial" panose="020B0604020202020204" pitchFamily="34" charset="0"/>
              </a:rPr>
              <a:t>(</a:t>
            </a:r>
            <a:r>
              <a:rPr lang="en-US" altLang="en-US" sz="1800" b="0" dirty="0" err="1" smtClean="0">
                <a:solidFill>
                  <a:srgbClr val="FFFF00"/>
                </a:solidFill>
                <a:latin typeface="Arial" panose="020B0604020202020204" pitchFamily="34" charset="0"/>
                <a:cs typeface="Arial" panose="020B0604020202020204" pitchFamily="34" charset="0"/>
              </a:rPr>
              <a:t>Ap</a:t>
            </a:r>
            <a:r>
              <a:rPr lang="en-US" altLang="en-US" sz="1800" b="0" dirty="0" smtClean="0">
                <a:solidFill>
                  <a:srgbClr val="FFFF00"/>
                </a:solidFill>
                <a:latin typeface="Arial" panose="020B0604020202020204" pitchFamily="34" charset="0"/>
                <a:cs typeface="Arial" panose="020B0604020202020204" pitchFamily="34" charset="0"/>
              </a:rPr>
              <a:t> 1:20)</a:t>
            </a:r>
            <a:endParaRPr lang="en-US" altLang="en-US" sz="1800" b="0"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Number Placeholder 4"/>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47C1F314-2B1F-4B26-9AF8-3FE8911E66AC}" type="slidenum">
              <a:rPr lang="en-US" altLang="en-US" sz="1400" b="0" smtClean="0">
                <a:solidFill>
                  <a:srgbClr val="FFFFFF"/>
                </a:solidFill>
              </a:rPr>
              <a:pPr algn="l" rtl="0">
                <a:spcBef>
                  <a:spcPct val="0"/>
                </a:spcBef>
                <a:buFontTx/>
                <a:buNone/>
              </a:pPr>
              <a:t>182</a:t>
            </a:fld>
            <a:endParaRPr lang="en-US" altLang="en-US" sz="1400" b="0" smtClean="0">
              <a:solidFill>
                <a:srgbClr val="FFFFFF"/>
              </a:solidFill>
            </a:endParaRPr>
          </a:p>
        </p:txBody>
      </p:sp>
      <p:sp>
        <p:nvSpPr>
          <p:cNvPr id="262147" name="Rectangle 2"/>
          <p:cNvSpPr>
            <a:spLocks noGrp="1" noChangeArrowheads="1"/>
          </p:cNvSpPr>
          <p:nvPr>
            <p:ph type="title"/>
          </p:nvPr>
        </p:nvSpPr>
        <p:spPr/>
        <p:txBody>
          <a:bodyPr/>
          <a:lstStyle/>
          <a:p>
            <a:pPr rtl="0" eaLnBrk="1" hangingPunct="1"/>
            <a:r>
              <a:rPr lang="en-US" altLang="en-US" sz="3600" dirty="0" smtClean="0"/>
              <a:t>B.5. “</a:t>
            </a:r>
            <a:r>
              <a:rPr lang="en-US" altLang="en-US" sz="3600" dirty="0" err="1" smtClean="0"/>
              <a:t>Grupos</a:t>
            </a:r>
            <a:r>
              <a:rPr lang="en-US" altLang="en-US" sz="3600" dirty="0" smtClean="0"/>
              <a:t>” </a:t>
            </a:r>
            <a:r>
              <a:rPr lang="en-US" altLang="en-US" sz="3600" dirty="0" err="1" smtClean="0"/>
              <a:t>en</a:t>
            </a:r>
            <a:r>
              <a:rPr lang="en-US" altLang="en-US" sz="3600" dirty="0" smtClean="0"/>
              <a:t> </a:t>
            </a:r>
            <a:r>
              <a:rPr lang="en-US" altLang="en-US" sz="3600" dirty="0" err="1" smtClean="0"/>
              <a:t>lugares</a:t>
            </a:r>
            <a:r>
              <a:rPr lang="en-US" altLang="en-US" sz="3600" dirty="0" smtClean="0"/>
              <a:t> (</a:t>
            </a:r>
            <a:r>
              <a:rPr lang="en-US" altLang="en-US" sz="3600" dirty="0" err="1"/>
              <a:t>i</a:t>
            </a:r>
            <a:r>
              <a:rPr lang="en-US" altLang="en-US" sz="3600" dirty="0" err="1" smtClean="0"/>
              <a:t>glesia</a:t>
            </a:r>
            <a:r>
              <a:rPr lang="en-US" altLang="en-US" sz="3600" dirty="0" smtClean="0"/>
              <a:t> local</a:t>
            </a:r>
            <a:r>
              <a:rPr lang="en-US" altLang="en-US" sz="3600" dirty="0" smtClean="0"/>
              <a:t>)</a:t>
            </a:r>
          </a:p>
        </p:txBody>
      </p:sp>
      <p:sp>
        <p:nvSpPr>
          <p:cNvPr id="29700" name="Text Box 3"/>
          <p:cNvSpPr txBox="1">
            <a:spLocks noChangeArrowheads="1"/>
          </p:cNvSpPr>
          <p:nvPr/>
        </p:nvSpPr>
        <p:spPr bwMode="auto">
          <a:xfrm>
            <a:off x="3657600" y="1295400"/>
            <a:ext cx="1198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4000" smtClean="0">
                <a:solidFill>
                  <a:srgbClr val="FFFF00"/>
                </a:solidFill>
                <a:cs typeface="+mn-cs"/>
              </a:rPr>
              <a:t>Dios</a:t>
            </a:r>
          </a:p>
        </p:txBody>
      </p:sp>
      <p:grpSp>
        <p:nvGrpSpPr>
          <p:cNvPr id="262149" name="Group 4"/>
          <p:cNvGrpSpPr>
            <a:grpSpLocks/>
          </p:cNvGrpSpPr>
          <p:nvPr/>
        </p:nvGrpSpPr>
        <p:grpSpPr bwMode="auto">
          <a:xfrm>
            <a:off x="4495800" y="4191000"/>
            <a:ext cx="304800" cy="609600"/>
            <a:chOff x="1536" y="2976"/>
            <a:chExt cx="192" cy="384"/>
          </a:xfrm>
        </p:grpSpPr>
        <p:sp>
          <p:nvSpPr>
            <p:cNvPr id="30029" name="Oval 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30" name="Line 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31" name="Line 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32" name="Line 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33" name="Line 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34" name="Line 1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0" name="Group 11"/>
          <p:cNvGrpSpPr>
            <a:grpSpLocks/>
          </p:cNvGrpSpPr>
          <p:nvPr/>
        </p:nvGrpSpPr>
        <p:grpSpPr bwMode="auto">
          <a:xfrm>
            <a:off x="3048000" y="3810000"/>
            <a:ext cx="304800" cy="609600"/>
            <a:chOff x="1536" y="2976"/>
            <a:chExt cx="192" cy="384"/>
          </a:xfrm>
        </p:grpSpPr>
        <p:sp>
          <p:nvSpPr>
            <p:cNvPr id="30023" name="Oval 1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24" name="Line 1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5" name="Line 1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6" name="Line 1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7" name="Line 1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8" name="Line 1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1" name="Group 18"/>
          <p:cNvGrpSpPr>
            <a:grpSpLocks/>
          </p:cNvGrpSpPr>
          <p:nvPr/>
        </p:nvGrpSpPr>
        <p:grpSpPr bwMode="auto">
          <a:xfrm>
            <a:off x="6858000" y="3505200"/>
            <a:ext cx="304800" cy="609600"/>
            <a:chOff x="1536" y="2976"/>
            <a:chExt cx="192" cy="384"/>
          </a:xfrm>
        </p:grpSpPr>
        <p:sp>
          <p:nvSpPr>
            <p:cNvPr id="30017" name="Oval 1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18" name="Line 2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9" name="Line 2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0" name="Line 2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1" name="Line 2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2" name="Line 2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2" name="Group 25"/>
          <p:cNvGrpSpPr>
            <a:grpSpLocks/>
          </p:cNvGrpSpPr>
          <p:nvPr/>
        </p:nvGrpSpPr>
        <p:grpSpPr bwMode="auto">
          <a:xfrm>
            <a:off x="5638800" y="3352800"/>
            <a:ext cx="304800" cy="609600"/>
            <a:chOff x="1536" y="2976"/>
            <a:chExt cx="192" cy="384"/>
          </a:xfrm>
        </p:grpSpPr>
        <p:sp>
          <p:nvSpPr>
            <p:cNvPr id="30011" name="Oval 26"/>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12" name="Line 27"/>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3" name="Line 28"/>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4" name="Line 29"/>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5" name="Line 30"/>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6" name="Line 31"/>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3" name="Group 32"/>
          <p:cNvGrpSpPr>
            <a:grpSpLocks/>
          </p:cNvGrpSpPr>
          <p:nvPr/>
        </p:nvGrpSpPr>
        <p:grpSpPr bwMode="auto">
          <a:xfrm>
            <a:off x="7848600" y="6096000"/>
            <a:ext cx="304800" cy="609600"/>
            <a:chOff x="1536" y="2976"/>
            <a:chExt cx="192" cy="384"/>
          </a:xfrm>
        </p:grpSpPr>
        <p:sp>
          <p:nvSpPr>
            <p:cNvPr id="30005" name="Oval 3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06" name="Line 3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7" name="Line 3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8" name="Line 3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9" name="Line 3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0" name="Line 3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4" name="Group 39"/>
          <p:cNvGrpSpPr>
            <a:grpSpLocks/>
          </p:cNvGrpSpPr>
          <p:nvPr/>
        </p:nvGrpSpPr>
        <p:grpSpPr bwMode="auto">
          <a:xfrm>
            <a:off x="8458200" y="6096000"/>
            <a:ext cx="304800" cy="609600"/>
            <a:chOff x="1536" y="2976"/>
            <a:chExt cx="192" cy="384"/>
          </a:xfrm>
        </p:grpSpPr>
        <p:sp>
          <p:nvSpPr>
            <p:cNvPr id="29999" name="Oval 4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00" name="Line 4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1" name="Line 4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2" name="Line 4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3" name="Line 4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4" name="Line 4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5" name="Group 46"/>
          <p:cNvGrpSpPr>
            <a:grpSpLocks/>
          </p:cNvGrpSpPr>
          <p:nvPr/>
        </p:nvGrpSpPr>
        <p:grpSpPr bwMode="auto">
          <a:xfrm>
            <a:off x="1752600" y="3429000"/>
            <a:ext cx="304800" cy="609600"/>
            <a:chOff x="1536" y="2976"/>
            <a:chExt cx="192" cy="384"/>
          </a:xfrm>
        </p:grpSpPr>
        <p:sp>
          <p:nvSpPr>
            <p:cNvPr id="29993" name="Oval 4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94" name="Line 4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5" name="Line 4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6" name="Line 5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7" name="Line 5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8" name="Line 5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6" name="Group 53"/>
          <p:cNvGrpSpPr>
            <a:grpSpLocks/>
          </p:cNvGrpSpPr>
          <p:nvPr/>
        </p:nvGrpSpPr>
        <p:grpSpPr bwMode="auto">
          <a:xfrm>
            <a:off x="3810000" y="3810000"/>
            <a:ext cx="304800" cy="609600"/>
            <a:chOff x="1536" y="2976"/>
            <a:chExt cx="192" cy="384"/>
          </a:xfrm>
        </p:grpSpPr>
        <p:sp>
          <p:nvSpPr>
            <p:cNvPr id="29987" name="Oval 54"/>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88" name="Line 55"/>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9" name="Line 56"/>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0" name="Line 57"/>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1" name="Line 58"/>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2" name="Line 59"/>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7" name="Group 60"/>
          <p:cNvGrpSpPr>
            <a:grpSpLocks/>
          </p:cNvGrpSpPr>
          <p:nvPr/>
        </p:nvGrpSpPr>
        <p:grpSpPr bwMode="auto">
          <a:xfrm>
            <a:off x="2514600" y="6096000"/>
            <a:ext cx="304800" cy="609600"/>
            <a:chOff x="1536" y="2976"/>
            <a:chExt cx="192" cy="384"/>
          </a:xfrm>
        </p:grpSpPr>
        <p:sp>
          <p:nvSpPr>
            <p:cNvPr id="29981" name="Oval 6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82" name="Line 6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3" name="Line 6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4" name="Line 6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5" name="Line 6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6" name="Line 6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8" name="Group 67"/>
          <p:cNvGrpSpPr>
            <a:grpSpLocks/>
          </p:cNvGrpSpPr>
          <p:nvPr/>
        </p:nvGrpSpPr>
        <p:grpSpPr bwMode="auto">
          <a:xfrm>
            <a:off x="3124200" y="6096000"/>
            <a:ext cx="304800" cy="609600"/>
            <a:chOff x="1536" y="2976"/>
            <a:chExt cx="192" cy="384"/>
          </a:xfrm>
        </p:grpSpPr>
        <p:sp>
          <p:nvSpPr>
            <p:cNvPr id="29975" name="Oval 6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76" name="Line 6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7" name="Line 7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8" name="Line 7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9" name="Line 7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0" name="Line 7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9" name="Group 81"/>
          <p:cNvGrpSpPr>
            <a:grpSpLocks/>
          </p:cNvGrpSpPr>
          <p:nvPr/>
        </p:nvGrpSpPr>
        <p:grpSpPr bwMode="auto">
          <a:xfrm>
            <a:off x="4343400" y="6096000"/>
            <a:ext cx="304800" cy="609600"/>
            <a:chOff x="1536" y="2976"/>
            <a:chExt cx="192" cy="384"/>
          </a:xfrm>
        </p:grpSpPr>
        <p:sp>
          <p:nvSpPr>
            <p:cNvPr id="29969" name="Oval 8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70" name="Line 8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1" name="Line 8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2" name="Line 8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3" name="Line 8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4" name="Line 8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0" name="Group 88"/>
          <p:cNvGrpSpPr>
            <a:grpSpLocks/>
          </p:cNvGrpSpPr>
          <p:nvPr/>
        </p:nvGrpSpPr>
        <p:grpSpPr bwMode="auto">
          <a:xfrm>
            <a:off x="5486400" y="6096000"/>
            <a:ext cx="304800" cy="609600"/>
            <a:chOff x="1536" y="2976"/>
            <a:chExt cx="192" cy="384"/>
          </a:xfrm>
        </p:grpSpPr>
        <p:sp>
          <p:nvSpPr>
            <p:cNvPr id="29963" name="Oval 8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64" name="Line 9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5" name="Line 9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6" name="Line 9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7" name="Line 9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8" name="Line 9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1" name="Group 95"/>
          <p:cNvGrpSpPr>
            <a:grpSpLocks/>
          </p:cNvGrpSpPr>
          <p:nvPr/>
        </p:nvGrpSpPr>
        <p:grpSpPr bwMode="auto">
          <a:xfrm>
            <a:off x="6096000" y="6096000"/>
            <a:ext cx="304800" cy="609600"/>
            <a:chOff x="1536" y="2976"/>
            <a:chExt cx="192" cy="384"/>
          </a:xfrm>
        </p:grpSpPr>
        <p:sp>
          <p:nvSpPr>
            <p:cNvPr id="29957" name="Oval 9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58" name="Line 9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9" name="Line 9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0" name="Line 9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1" name="Line 10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2" name="Line 10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2" name="Group 102"/>
          <p:cNvGrpSpPr>
            <a:grpSpLocks/>
          </p:cNvGrpSpPr>
          <p:nvPr/>
        </p:nvGrpSpPr>
        <p:grpSpPr bwMode="auto">
          <a:xfrm>
            <a:off x="152400" y="6096000"/>
            <a:ext cx="304800" cy="609600"/>
            <a:chOff x="1536" y="2976"/>
            <a:chExt cx="192" cy="384"/>
          </a:xfrm>
        </p:grpSpPr>
        <p:sp>
          <p:nvSpPr>
            <p:cNvPr id="29951" name="Oval 10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52" name="Line 10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3" name="Line 10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4" name="Line 10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5" name="Line 10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6" name="Line 10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3" name="Group 109"/>
          <p:cNvGrpSpPr>
            <a:grpSpLocks/>
          </p:cNvGrpSpPr>
          <p:nvPr/>
        </p:nvGrpSpPr>
        <p:grpSpPr bwMode="auto">
          <a:xfrm>
            <a:off x="762000" y="6096000"/>
            <a:ext cx="304800" cy="609600"/>
            <a:chOff x="1536" y="2976"/>
            <a:chExt cx="192" cy="384"/>
          </a:xfrm>
        </p:grpSpPr>
        <p:sp>
          <p:nvSpPr>
            <p:cNvPr id="29945" name="Oval 11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46" name="Line 11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7" name="Line 11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8" name="Line 11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9" name="Line 11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0" name="Line 11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4" name="Group 116"/>
          <p:cNvGrpSpPr>
            <a:grpSpLocks/>
          </p:cNvGrpSpPr>
          <p:nvPr/>
        </p:nvGrpSpPr>
        <p:grpSpPr bwMode="auto">
          <a:xfrm>
            <a:off x="6705600" y="1143000"/>
            <a:ext cx="304800" cy="609600"/>
            <a:chOff x="1536" y="2976"/>
            <a:chExt cx="192" cy="384"/>
          </a:xfrm>
        </p:grpSpPr>
        <p:sp>
          <p:nvSpPr>
            <p:cNvPr id="29939" name="Oval 117"/>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40" name="Line 118"/>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1" name="Line 119"/>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2" name="Line 120"/>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3" name="Line 121"/>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4" name="Line 122"/>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5" name="Group 123"/>
          <p:cNvGrpSpPr>
            <a:grpSpLocks/>
          </p:cNvGrpSpPr>
          <p:nvPr/>
        </p:nvGrpSpPr>
        <p:grpSpPr bwMode="auto">
          <a:xfrm>
            <a:off x="7239000" y="6096000"/>
            <a:ext cx="304800" cy="609600"/>
            <a:chOff x="1536" y="2976"/>
            <a:chExt cx="192" cy="384"/>
          </a:xfrm>
        </p:grpSpPr>
        <p:sp>
          <p:nvSpPr>
            <p:cNvPr id="29933" name="Oval 12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34" name="Line 12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5" name="Line 12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6" name="Line 12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7" name="Line 12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8" name="Line 12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6" name="Group 130"/>
          <p:cNvGrpSpPr>
            <a:grpSpLocks/>
          </p:cNvGrpSpPr>
          <p:nvPr/>
        </p:nvGrpSpPr>
        <p:grpSpPr bwMode="auto">
          <a:xfrm>
            <a:off x="4953000" y="6096000"/>
            <a:ext cx="304800" cy="609600"/>
            <a:chOff x="1536" y="2976"/>
            <a:chExt cx="192" cy="384"/>
          </a:xfrm>
        </p:grpSpPr>
        <p:sp>
          <p:nvSpPr>
            <p:cNvPr id="29927" name="Oval 13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28" name="Line 13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9" name="Line 13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0" name="Line 13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1" name="Line 13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2" name="Line 13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7" name="Group 137"/>
          <p:cNvGrpSpPr>
            <a:grpSpLocks/>
          </p:cNvGrpSpPr>
          <p:nvPr/>
        </p:nvGrpSpPr>
        <p:grpSpPr bwMode="auto">
          <a:xfrm>
            <a:off x="1905000" y="6096000"/>
            <a:ext cx="304800" cy="609600"/>
            <a:chOff x="1536" y="2976"/>
            <a:chExt cx="192" cy="384"/>
          </a:xfrm>
        </p:grpSpPr>
        <p:sp>
          <p:nvSpPr>
            <p:cNvPr id="29921"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22"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3"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4"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5"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6"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8" name="Group 144"/>
          <p:cNvGrpSpPr>
            <a:grpSpLocks/>
          </p:cNvGrpSpPr>
          <p:nvPr/>
        </p:nvGrpSpPr>
        <p:grpSpPr bwMode="auto">
          <a:xfrm>
            <a:off x="1371600" y="6096000"/>
            <a:ext cx="304800" cy="609600"/>
            <a:chOff x="1536" y="2976"/>
            <a:chExt cx="192" cy="384"/>
          </a:xfrm>
        </p:grpSpPr>
        <p:sp>
          <p:nvSpPr>
            <p:cNvPr id="29915" name="Oval 14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16" name="Line 14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7" name="Line 14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8" name="Line 14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9" name="Line 14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0" name="Line 15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9" name="Group 151"/>
          <p:cNvGrpSpPr>
            <a:grpSpLocks/>
          </p:cNvGrpSpPr>
          <p:nvPr/>
        </p:nvGrpSpPr>
        <p:grpSpPr bwMode="auto">
          <a:xfrm>
            <a:off x="4191000" y="4038600"/>
            <a:ext cx="304800" cy="609600"/>
            <a:chOff x="1536" y="2976"/>
            <a:chExt cx="192" cy="384"/>
          </a:xfrm>
        </p:grpSpPr>
        <p:sp>
          <p:nvSpPr>
            <p:cNvPr id="29909" name="Oval 15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10" name="Line 15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1" name="Line 15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2" name="Line 15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3" name="Line 15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4" name="Line 15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0" name="Group 158"/>
          <p:cNvGrpSpPr>
            <a:grpSpLocks/>
          </p:cNvGrpSpPr>
          <p:nvPr/>
        </p:nvGrpSpPr>
        <p:grpSpPr bwMode="auto">
          <a:xfrm>
            <a:off x="609600" y="3581400"/>
            <a:ext cx="304800" cy="609600"/>
            <a:chOff x="1536" y="2976"/>
            <a:chExt cx="192" cy="384"/>
          </a:xfrm>
        </p:grpSpPr>
        <p:sp>
          <p:nvSpPr>
            <p:cNvPr id="29903" name="Oval 15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04" name="Line 16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5" name="Line 16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6" name="Line 16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7" name="Line 16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8" name="Line 16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1" name="Group 165"/>
          <p:cNvGrpSpPr>
            <a:grpSpLocks/>
          </p:cNvGrpSpPr>
          <p:nvPr/>
        </p:nvGrpSpPr>
        <p:grpSpPr bwMode="auto">
          <a:xfrm>
            <a:off x="6705600" y="6096000"/>
            <a:ext cx="304800" cy="609600"/>
            <a:chOff x="1536" y="2976"/>
            <a:chExt cx="192" cy="384"/>
          </a:xfrm>
        </p:grpSpPr>
        <p:sp>
          <p:nvSpPr>
            <p:cNvPr id="29897" name="Oval 16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98" name="Line 16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9" name="Line 16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0" name="Line 16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1" name="Line 17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2" name="Line 17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2" name="Group 173"/>
          <p:cNvGrpSpPr>
            <a:grpSpLocks/>
          </p:cNvGrpSpPr>
          <p:nvPr/>
        </p:nvGrpSpPr>
        <p:grpSpPr bwMode="auto">
          <a:xfrm>
            <a:off x="8153400" y="5943600"/>
            <a:ext cx="304800" cy="609600"/>
            <a:chOff x="1536" y="2976"/>
            <a:chExt cx="192" cy="384"/>
          </a:xfrm>
        </p:grpSpPr>
        <p:sp>
          <p:nvSpPr>
            <p:cNvPr id="29891" name="Oval 17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92" name="Line 17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3" name="Line 17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4" name="Line 17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5" name="Line 17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6" name="Line 17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3" name="Group 180"/>
          <p:cNvGrpSpPr>
            <a:grpSpLocks/>
          </p:cNvGrpSpPr>
          <p:nvPr/>
        </p:nvGrpSpPr>
        <p:grpSpPr bwMode="auto">
          <a:xfrm>
            <a:off x="8763000" y="5943600"/>
            <a:ext cx="304800" cy="609600"/>
            <a:chOff x="1536" y="2976"/>
            <a:chExt cx="192" cy="384"/>
          </a:xfrm>
        </p:grpSpPr>
        <p:sp>
          <p:nvSpPr>
            <p:cNvPr id="29885" name="Oval 18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86" name="Line 18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7" name="Line 18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8" name="Line 18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9" name="Line 18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0" name="Line 18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4" name="Group 187"/>
          <p:cNvGrpSpPr>
            <a:grpSpLocks/>
          </p:cNvGrpSpPr>
          <p:nvPr/>
        </p:nvGrpSpPr>
        <p:grpSpPr bwMode="auto">
          <a:xfrm>
            <a:off x="2819400" y="5943600"/>
            <a:ext cx="304800" cy="609600"/>
            <a:chOff x="1536" y="2976"/>
            <a:chExt cx="192" cy="384"/>
          </a:xfrm>
        </p:grpSpPr>
        <p:sp>
          <p:nvSpPr>
            <p:cNvPr id="29879" name="Oval 18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80" name="Line 18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1" name="Line 19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2" name="Line 19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3" name="Line 19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4" name="Line 19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5" name="Group 194"/>
          <p:cNvGrpSpPr>
            <a:grpSpLocks/>
          </p:cNvGrpSpPr>
          <p:nvPr/>
        </p:nvGrpSpPr>
        <p:grpSpPr bwMode="auto">
          <a:xfrm>
            <a:off x="3429000" y="5943600"/>
            <a:ext cx="304800" cy="609600"/>
            <a:chOff x="1536" y="2976"/>
            <a:chExt cx="192" cy="384"/>
          </a:xfrm>
        </p:grpSpPr>
        <p:sp>
          <p:nvSpPr>
            <p:cNvPr id="29873" name="Oval 19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74" name="Line 19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5" name="Line 19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6" name="Line 19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7" name="Line 19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8" name="Line 20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6" name="Group 201"/>
          <p:cNvGrpSpPr>
            <a:grpSpLocks/>
          </p:cNvGrpSpPr>
          <p:nvPr/>
        </p:nvGrpSpPr>
        <p:grpSpPr bwMode="auto">
          <a:xfrm>
            <a:off x="4038600" y="5943600"/>
            <a:ext cx="304800" cy="609600"/>
            <a:chOff x="1536" y="2976"/>
            <a:chExt cx="192" cy="384"/>
          </a:xfrm>
        </p:grpSpPr>
        <p:sp>
          <p:nvSpPr>
            <p:cNvPr id="29867" name="Oval 20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68" name="Line 20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9" name="Line 20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0" name="Line 20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1" name="Line 20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2" name="Line 20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7" name="Group 208"/>
          <p:cNvGrpSpPr>
            <a:grpSpLocks/>
          </p:cNvGrpSpPr>
          <p:nvPr/>
        </p:nvGrpSpPr>
        <p:grpSpPr bwMode="auto">
          <a:xfrm>
            <a:off x="3429000" y="4038600"/>
            <a:ext cx="304800" cy="609600"/>
            <a:chOff x="1536" y="2976"/>
            <a:chExt cx="192" cy="384"/>
          </a:xfrm>
        </p:grpSpPr>
        <p:sp>
          <p:nvSpPr>
            <p:cNvPr id="29861" name="Oval 20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62" name="Line 21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3" name="Line 21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4" name="Line 21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5" name="Line 21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6" name="Line 21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8" name="Group 215"/>
          <p:cNvGrpSpPr>
            <a:grpSpLocks/>
          </p:cNvGrpSpPr>
          <p:nvPr/>
        </p:nvGrpSpPr>
        <p:grpSpPr bwMode="auto">
          <a:xfrm>
            <a:off x="5791200" y="5943600"/>
            <a:ext cx="304800" cy="609600"/>
            <a:chOff x="1536" y="2976"/>
            <a:chExt cx="192" cy="384"/>
          </a:xfrm>
        </p:grpSpPr>
        <p:sp>
          <p:nvSpPr>
            <p:cNvPr id="29855" name="Oval 21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56" name="Line 21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7" name="Line 21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8" name="Line 21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9" name="Line 22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0" name="Line 22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9" name="Group 222"/>
          <p:cNvGrpSpPr>
            <a:grpSpLocks/>
          </p:cNvGrpSpPr>
          <p:nvPr/>
        </p:nvGrpSpPr>
        <p:grpSpPr bwMode="auto">
          <a:xfrm>
            <a:off x="6400800" y="5943600"/>
            <a:ext cx="304800" cy="609600"/>
            <a:chOff x="1536" y="2976"/>
            <a:chExt cx="192" cy="384"/>
          </a:xfrm>
        </p:grpSpPr>
        <p:sp>
          <p:nvSpPr>
            <p:cNvPr id="29849" name="Oval 22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50" name="Line 22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1" name="Line 22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2" name="Line 22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3" name="Line 22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4" name="Line 22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0" name="Group 229"/>
          <p:cNvGrpSpPr>
            <a:grpSpLocks/>
          </p:cNvGrpSpPr>
          <p:nvPr/>
        </p:nvGrpSpPr>
        <p:grpSpPr bwMode="auto">
          <a:xfrm>
            <a:off x="457200" y="5943600"/>
            <a:ext cx="304800" cy="609600"/>
            <a:chOff x="1536" y="2976"/>
            <a:chExt cx="192" cy="384"/>
          </a:xfrm>
        </p:grpSpPr>
        <p:sp>
          <p:nvSpPr>
            <p:cNvPr id="29843" name="Oval 23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44" name="Line 23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5" name="Line 23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6" name="Line 23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7" name="Line 23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8" name="Line 23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1" name="Group 236"/>
          <p:cNvGrpSpPr>
            <a:grpSpLocks/>
          </p:cNvGrpSpPr>
          <p:nvPr/>
        </p:nvGrpSpPr>
        <p:grpSpPr bwMode="auto">
          <a:xfrm>
            <a:off x="990600" y="3810000"/>
            <a:ext cx="304800" cy="609600"/>
            <a:chOff x="1536" y="2976"/>
            <a:chExt cx="192" cy="384"/>
          </a:xfrm>
        </p:grpSpPr>
        <p:sp>
          <p:nvSpPr>
            <p:cNvPr id="29837" name="Oval 23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38" name="Line 23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9" name="Line 23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0" name="Line 24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1" name="Line 24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2" name="Line 24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2" name="Group 243"/>
          <p:cNvGrpSpPr>
            <a:grpSpLocks/>
          </p:cNvGrpSpPr>
          <p:nvPr/>
        </p:nvGrpSpPr>
        <p:grpSpPr bwMode="auto">
          <a:xfrm>
            <a:off x="7543800" y="5943600"/>
            <a:ext cx="304800" cy="609600"/>
            <a:chOff x="1536" y="2976"/>
            <a:chExt cx="192" cy="384"/>
          </a:xfrm>
        </p:grpSpPr>
        <p:sp>
          <p:nvSpPr>
            <p:cNvPr id="29831" name="Oval 24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32" name="Line 24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3" name="Line 24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4" name="Line 24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5" name="Line 24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6" name="Line 24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3" name="Group 250"/>
          <p:cNvGrpSpPr>
            <a:grpSpLocks/>
          </p:cNvGrpSpPr>
          <p:nvPr/>
        </p:nvGrpSpPr>
        <p:grpSpPr bwMode="auto">
          <a:xfrm>
            <a:off x="5257800" y="5943600"/>
            <a:ext cx="304800" cy="609600"/>
            <a:chOff x="1536" y="2976"/>
            <a:chExt cx="192" cy="384"/>
          </a:xfrm>
        </p:grpSpPr>
        <p:sp>
          <p:nvSpPr>
            <p:cNvPr id="29825" name="Oval 25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26" name="Line 25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7" name="Line 25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8" name="Line 25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9" name="Line 25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0" name="Line 25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4" name="Group 257"/>
          <p:cNvGrpSpPr>
            <a:grpSpLocks/>
          </p:cNvGrpSpPr>
          <p:nvPr/>
        </p:nvGrpSpPr>
        <p:grpSpPr bwMode="auto">
          <a:xfrm>
            <a:off x="2209800" y="5943600"/>
            <a:ext cx="304800" cy="609600"/>
            <a:chOff x="1536" y="2976"/>
            <a:chExt cx="192" cy="384"/>
          </a:xfrm>
        </p:grpSpPr>
        <p:sp>
          <p:nvSpPr>
            <p:cNvPr id="29819" name="Oval 25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20" name="Line 25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1" name="Line 26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2" name="Line 26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3" name="Line 26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4" name="Line 26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5" name="Group 264"/>
          <p:cNvGrpSpPr>
            <a:grpSpLocks/>
          </p:cNvGrpSpPr>
          <p:nvPr/>
        </p:nvGrpSpPr>
        <p:grpSpPr bwMode="auto">
          <a:xfrm>
            <a:off x="1371600" y="3657600"/>
            <a:ext cx="304800" cy="609600"/>
            <a:chOff x="1536" y="2976"/>
            <a:chExt cx="192" cy="384"/>
          </a:xfrm>
        </p:grpSpPr>
        <p:sp>
          <p:nvSpPr>
            <p:cNvPr id="29813" name="Oval 26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14" name="Line 26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5" name="Line 26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6" name="Line 26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7" name="Line 26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8" name="Line 27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6" name="Group 271"/>
          <p:cNvGrpSpPr>
            <a:grpSpLocks/>
          </p:cNvGrpSpPr>
          <p:nvPr/>
        </p:nvGrpSpPr>
        <p:grpSpPr bwMode="auto">
          <a:xfrm>
            <a:off x="6324600" y="1295400"/>
            <a:ext cx="304800" cy="609600"/>
            <a:chOff x="1536" y="2976"/>
            <a:chExt cx="192" cy="384"/>
          </a:xfrm>
        </p:grpSpPr>
        <p:sp>
          <p:nvSpPr>
            <p:cNvPr id="29807" name="Oval 272"/>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08" name="Line 273"/>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9" name="Line 274"/>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0" name="Line 275"/>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1" name="Line 276"/>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2" name="Line 277"/>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7" name="Group 278"/>
          <p:cNvGrpSpPr>
            <a:grpSpLocks/>
          </p:cNvGrpSpPr>
          <p:nvPr/>
        </p:nvGrpSpPr>
        <p:grpSpPr bwMode="auto">
          <a:xfrm>
            <a:off x="7086600" y="1447800"/>
            <a:ext cx="304800" cy="609600"/>
            <a:chOff x="1536" y="2976"/>
            <a:chExt cx="192" cy="384"/>
          </a:xfrm>
        </p:grpSpPr>
        <p:sp>
          <p:nvSpPr>
            <p:cNvPr id="29801" name="Oval 279"/>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02" name="Line 280"/>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3" name="Line 281"/>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4" name="Line 282"/>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5" name="Line 283"/>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6" name="Line 284"/>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8" name="Group 286"/>
          <p:cNvGrpSpPr>
            <a:grpSpLocks/>
          </p:cNvGrpSpPr>
          <p:nvPr/>
        </p:nvGrpSpPr>
        <p:grpSpPr bwMode="auto">
          <a:xfrm>
            <a:off x="8382000" y="3581400"/>
            <a:ext cx="304800" cy="609600"/>
            <a:chOff x="1536" y="2976"/>
            <a:chExt cx="192" cy="384"/>
          </a:xfrm>
        </p:grpSpPr>
        <p:sp>
          <p:nvSpPr>
            <p:cNvPr id="29795" name="Oval 28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96" name="Line 28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7" name="Line 28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8" name="Line 29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9" name="Line 29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0" name="Line 29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9" name="Group 293"/>
          <p:cNvGrpSpPr>
            <a:grpSpLocks/>
          </p:cNvGrpSpPr>
          <p:nvPr/>
        </p:nvGrpSpPr>
        <p:grpSpPr bwMode="auto">
          <a:xfrm>
            <a:off x="7239000" y="3733800"/>
            <a:ext cx="304800" cy="609600"/>
            <a:chOff x="1536" y="2976"/>
            <a:chExt cx="192" cy="384"/>
          </a:xfrm>
        </p:grpSpPr>
        <p:sp>
          <p:nvSpPr>
            <p:cNvPr id="29789" name="Oval 294"/>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90" name="Line 295"/>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1" name="Line 296"/>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2" name="Line 297"/>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3" name="Line 298"/>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4" name="Line 299"/>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90" name="Group 300"/>
          <p:cNvGrpSpPr>
            <a:grpSpLocks/>
          </p:cNvGrpSpPr>
          <p:nvPr/>
        </p:nvGrpSpPr>
        <p:grpSpPr bwMode="auto">
          <a:xfrm>
            <a:off x="7620000" y="3962400"/>
            <a:ext cx="304800" cy="609600"/>
            <a:chOff x="1536" y="2976"/>
            <a:chExt cx="192" cy="384"/>
          </a:xfrm>
        </p:grpSpPr>
        <p:sp>
          <p:nvSpPr>
            <p:cNvPr id="29783" name="Oval 301"/>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84" name="Line 302"/>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5" name="Line 303"/>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6" name="Line 304"/>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7" name="Line 305"/>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8" name="Line 306"/>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91" name="Group 307"/>
          <p:cNvGrpSpPr>
            <a:grpSpLocks/>
          </p:cNvGrpSpPr>
          <p:nvPr/>
        </p:nvGrpSpPr>
        <p:grpSpPr bwMode="auto">
          <a:xfrm>
            <a:off x="8001000" y="3810000"/>
            <a:ext cx="304800" cy="609600"/>
            <a:chOff x="1536" y="2976"/>
            <a:chExt cx="192" cy="384"/>
          </a:xfrm>
        </p:grpSpPr>
        <p:sp>
          <p:nvSpPr>
            <p:cNvPr id="29777" name="Oval 308"/>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78" name="Line 309"/>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79" name="Line 310"/>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0" name="Line 311"/>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1" name="Line 312"/>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2" name="Line 313"/>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sp>
        <p:nvSpPr>
          <p:cNvPr id="25914" name="Oval 314"/>
          <p:cNvSpPr>
            <a:spLocks noChangeArrowheads="1"/>
          </p:cNvSpPr>
          <p:nvPr/>
        </p:nvSpPr>
        <p:spPr bwMode="auto">
          <a:xfrm>
            <a:off x="6553200" y="3124200"/>
            <a:ext cx="2362200" cy="16764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5915" name="Oval 315"/>
          <p:cNvSpPr>
            <a:spLocks noChangeArrowheads="1"/>
          </p:cNvSpPr>
          <p:nvPr/>
        </p:nvSpPr>
        <p:spPr bwMode="auto">
          <a:xfrm>
            <a:off x="304800" y="3048000"/>
            <a:ext cx="2057400" cy="16764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46" name="Text Box 316"/>
          <p:cNvSpPr txBox="1">
            <a:spLocks noChangeArrowheads="1"/>
          </p:cNvSpPr>
          <p:nvPr/>
        </p:nvSpPr>
        <p:spPr bwMode="auto">
          <a:xfrm>
            <a:off x="3657600" y="1295400"/>
            <a:ext cx="1198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4000" smtClean="0">
                <a:solidFill>
                  <a:srgbClr val="FFFF00"/>
                </a:solidFill>
                <a:cs typeface="+mn-cs"/>
              </a:rPr>
              <a:t>Dios</a:t>
            </a:r>
          </a:p>
        </p:txBody>
      </p:sp>
      <p:sp>
        <p:nvSpPr>
          <p:cNvPr id="29747" name="Line 338"/>
          <p:cNvSpPr>
            <a:spLocks noChangeShapeType="1"/>
          </p:cNvSpPr>
          <p:nvPr/>
        </p:nvSpPr>
        <p:spPr bwMode="auto">
          <a:xfrm flipV="1">
            <a:off x="914400" y="1752600"/>
            <a:ext cx="28194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48" name="Line 339"/>
          <p:cNvSpPr>
            <a:spLocks noChangeShapeType="1"/>
          </p:cNvSpPr>
          <p:nvPr/>
        </p:nvSpPr>
        <p:spPr bwMode="auto">
          <a:xfrm flipV="1">
            <a:off x="1219200" y="1828800"/>
            <a:ext cx="25146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49" name="Line 340"/>
          <p:cNvSpPr>
            <a:spLocks noChangeShapeType="1"/>
          </p:cNvSpPr>
          <p:nvPr/>
        </p:nvSpPr>
        <p:spPr bwMode="auto">
          <a:xfrm flipV="1">
            <a:off x="1600200" y="1905000"/>
            <a:ext cx="22098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0" name="Line 341"/>
          <p:cNvSpPr>
            <a:spLocks noChangeShapeType="1"/>
          </p:cNvSpPr>
          <p:nvPr/>
        </p:nvSpPr>
        <p:spPr bwMode="auto">
          <a:xfrm flipV="1">
            <a:off x="2057400" y="1981200"/>
            <a:ext cx="19050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1" name="Line 342"/>
          <p:cNvSpPr>
            <a:spLocks noChangeShapeType="1"/>
          </p:cNvSpPr>
          <p:nvPr/>
        </p:nvSpPr>
        <p:spPr bwMode="auto">
          <a:xfrm flipV="1">
            <a:off x="3200400" y="1981200"/>
            <a:ext cx="8382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2" name="Line 343"/>
          <p:cNvSpPr>
            <a:spLocks noChangeShapeType="1"/>
          </p:cNvSpPr>
          <p:nvPr/>
        </p:nvSpPr>
        <p:spPr bwMode="auto">
          <a:xfrm flipV="1">
            <a:off x="3657600" y="1981200"/>
            <a:ext cx="4572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3" name="Line 344"/>
          <p:cNvSpPr>
            <a:spLocks noChangeShapeType="1"/>
          </p:cNvSpPr>
          <p:nvPr/>
        </p:nvSpPr>
        <p:spPr bwMode="auto">
          <a:xfrm flipV="1">
            <a:off x="3962400" y="1981200"/>
            <a:ext cx="2286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4" name="Line 345"/>
          <p:cNvSpPr>
            <a:spLocks noChangeShapeType="1"/>
          </p:cNvSpPr>
          <p:nvPr/>
        </p:nvSpPr>
        <p:spPr bwMode="auto">
          <a:xfrm flipH="1" flipV="1">
            <a:off x="4267200" y="1981200"/>
            <a:ext cx="152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5" name="Line 346"/>
          <p:cNvSpPr>
            <a:spLocks noChangeShapeType="1"/>
          </p:cNvSpPr>
          <p:nvPr/>
        </p:nvSpPr>
        <p:spPr bwMode="auto">
          <a:xfrm flipH="1" flipV="1">
            <a:off x="4343400" y="1981200"/>
            <a:ext cx="3048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6" name="Line 347"/>
          <p:cNvSpPr>
            <a:spLocks noChangeShapeType="1"/>
          </p:cNvSpPr>
          <p:nvPr/>
        </p:nvSpPr>
        <p:spPr bwMode="auto">
          <a:xfrm flipH="1" flipV="1">
            <a:off x="4419600" y="1981200"/>
            <a:ext cx="1219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7" name="Line 348"/>
          <p:cNvSpPr>
            <a:spLocks noChangeShapeType="1"/>
          </p:cNvSpPr>
          <p:nvPr/>
        </p:nvSpPr>
        <p:spPr bwMode="auto">
          <a:xfrm flipH="1" flipV="1">
            <a:off x="4572000" y="1981200"/>
            <a:ext cx="22860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8" name="Line 349"/>
          <p:cNvSpPr>
            <a:spLocks noChangeShapeType="1"/>
          </p:cNvSpPr>
          <p:nvPr/>
        </p:nvSpPr>
        <p:spPr bwMode="auto">
          <a:xfrm flipH="1" flipV="1">
            <a:off x="4724400" y="1981200"/>
            <a:ext cx="2514600" cy="170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9" name="Line 350"/>
          <p:cNvSpPr>
            <a:spLocks noChangeShapeType="1"/>
          </p:cNvSpPr>
          <p:nvPr/>
        </p:nvSpPr>
        <p:spPr bwMode="auto">
          <a:xfrm flipH="1" flipV="1">
            <a:off x="4800600" y="1905000"/>
            <a:ext cx="29718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0" name="Line 351"/>
          <p:cNvSpPr>
            <a:spLocks noChangeShapeType="1"/>
          </p:cNvSpPr>
          <p:nvPr/>
        </p:nvSpPr>
        <p:spPr bwMode="auto">
          <a:xfrm flipH="1" flipV="1">
            <a:off x="4876800" y="1828800"/>
            <a:ext cx="3200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1" name="Line 352"/>
          <p:cNvSpPr>
            <a:spLocks noChangeShapeType="1"/>
          </p:cNvSpPr>
          <p:nvPr/>
        </p:nvSpPr>
        <p:spPr bwMode="auto">
          <a:xfrm flipH="1" flipV="1">
            <a:off x="4876800" y="1752600"/>
            <a:ext cx="3505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2" name="Line 353"/>
          <p:cNvSpPr>
            <a:spLocks noChangeShapeType="1"/>
          </p:cNvSpPr>
          <p:nvPr/>
        </p:nvSpPr>
        <p:spPr bwMode="auto">
          <a:xfrm flipH="1">
            <a:off x="4876800" y="1371600"/>
            <a:ext cx="1447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3" name="Line 354"/>
          <p:cNvSpPr>
            <a:spLocks noChangeShapeType="1"/>
          </p:cNvSpPr>
          <p:nvPr/>
        </p:nvSpPr>
        <p:spPr bwMode="auto">
          <a:xfrm flipH="1">
            <a:off x="4876800" y="1447800"/>
            <a:ext cx="1905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4" name="Line 355"/>
          <p:cNvSpPr>
            <a:spLocks noChangeShapeType="1"/>
          </p:cNvSpPr>
          <p:nvPr/>
        </p:nvSpPr>
        <p:spPr bwMode="auto">
          <a:xfrm flipH="1" flipV="1">
            <a:off x="4876800" y="1600200"/>
            <a:ext cx="2286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nvGrpSpPr>
          <p:cNvPr id="25966" name="Group 366"/>
          <p:cNvGrpSpPr>
            <a:grpSpLocks/>
          </p:cNvGrpSpPr>
          <p:nvPr/>
        </p:nvGrpSpPr>
        <p:grpSpPr bwMode="auto">
          <a:xfrm>
            <a:off x="2590800" y="3581400"/>
            <a:ext cx="2667000" cy="2133600"/>
            <a:chOff x="1632" y="2256"/>
            <a:chExt cx="1680" cy="1344"/>
          </a:xfrm>
        </p:grpSpPr>
        <p:sp>
          <p:nvSpPr>
            <p:cNvPr id="29775" name="Oval 285"/>
            <p:cNvSpPr>
              <a:spLocks noChangeArrowheads="1"/>
            </p:cNvSpPr>
            <p:nvPr/>
          </p:nvSpPr>
          <p:spPr bwMode="auto">
            <a:xfrm>
              <a:off x="1632" y="2256"/>
              <a:ext cx="1680" cy="1344"/>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76" name="Text Box 172"/>
            <p:cNvSpPr txBox="1">
              <a:spLocks noChangeArrowheads="1"/>
            </p:cNvSpPr>
            <p:nvPr/>
          </p:nvSpPr>
          <p:spPr bwMode="auto">
            <a:xfrm>
              <a:off x="1680" y="2976"/>
              <a:ext cx="14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rtl="0" eaLnBrk="1" hangingPunct="1">
                <a:spcBef>
                  <a:spcPct val="0"/>
                </a:spcBef>
                <a:buFontTx/>
                <a:buNone/>
                <a:defRPr/>
              </a:pPr>
              <a:r>
                <a:rPr lang="en-US" altLang="en-US" sz="2400" dirty="0" err="1" smtClean="0">
                  <a:solidFill>
                    <a:srgbClr val="FFFF00"/>
                  </a:solidFill>
                  <a:cs typeface="+mn-cs"/>
                </a:rPr>
                <a:t>I</a:t>
              </a:r>
              <a:r>
                <a:rPr lang="en-US" altLang="en-US" sz="2400" dirty="0" err="1" smtClean="0">
                  <a:solidFill>
                    <a:srgbClr val="FFFF00"/>
                  </a:solidFill>
                  <a:cs typeface="+mn-cs"/>
                </a:rPr>
                <a:t>glesia</a:t>
              </a:r>
              <a:r>
                <a:rPr lang="en-US" altLang="en-US" sz="2400" dirty="0" smtClean="0">
                  <a:solidFill>
                    <a:srgbClr val="FFFF00"/>
                  </a:solidFill>
                  <a:cs typeface="+mn-cs"/>
                </a:rPr>
                <a:t> </a:t>
              </a:r>
              <a:r>
                <a:rPr lang="en-US" altLang="en-US" sz="2400" dirty="0" smtClean="0">
                  <a:solidFill>
                    <a:srgbClr val="FFFF00"/>
                  </a:solidFill>
                  <a:cs typeface="+mn-cs"/>
                </a:rPr>
                <a:t>local</a:t>
              </a:r>
            </a:p>
          </p:txBody>
        </p:sp>
      </p:grpSp>
      <p:grpSp>
        <p:nvGrpSpPr>
          <p:cNvPr id="262214" name="Group 357"/>
          <p:cNvGrpSpPr>
            <a:grpSpLocks/>
          </p:cNvGrpSpPr>
          <p:nvPr/>
        </p:nvGrpSpPr>
        <p:grpSpPr bwMode="auto">
          <a:xfrm>
            <a:off x="3733800" y="6096000"/>
            <a:ext cx="304800" cy="609600"/>
            <a:chOff x="1536" y="2976"/>
            <a:chExt cx="192" cy="384"/>
          </a:xfrm>
        </p:grpSpPr>
        <p:sp>
          <p:nvSpPr>
            <p:cNvPr id="29769" name="Oval 35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70" name="Line 35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71" name="Line 36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72" name="Line 36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73" name="Line 36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74" name="Line 36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sp>
        <p:nvSpPr>
          <p:cNvPr id="29767" name="Freeform 365"/>
          <p:cNvSpPr>
            <a:spLocks/>
          </p:cNvSpPr>
          <p:nvPr/>
        </p:nvSpPr>
        <p:spPr bwMode="auto">
          <a:xfrm>
            <a:off x="76200" y="774700"/>
            <a:ext cx="9194800" cy="4432300"/>
          </a:xfrm>
          <a:custGeom>
            <a:avLst/>
            <a:gdLst>
              <a:gd name="T0" fmla="*/ 2147483646 w 5792"/>
              <a:gd name="T1" fmla="*/ 2147483646 h 2792"/>
              <a:gd name="T2" fmla="*/ 2147483646 w 5792"/>
              <a:gd name="T3" fmla="*/ 2147483646 h 2792"/>
              <a:gd name="T4" fmla="*/ 2147483646 w 5792"/>
              <a:gd name="T5" fmla="*/ 2147483646 h 2792"/>
              <a:gd name="T6" fmla="*/ 2147483646 w 5792"/>
              <a:gd name="T7" fmla="*/ 2147483646 h 2792"/>
              <a:gd name="T8" fmla="*/ 2147483646 w 5792"/>
              <a:gd name="T9" fmla="*/ 2147483646 h 2792"/>
              <a:gd name="T10" fmla="*/ 2147483646 w 5792"/>
              <a:gd name="T11" fmla="*/ 2147483646 h 2792"/>
              <a:gd name="T12" fmla="*/ 2147483646 w 5792"/>
              <a:gd name="T13" fmla="*/ 2147483646 h 2792"/>
              <a:gd name="T14" fmla="*/ 2147483646 w 5792"/>
              <a:gd name="T15" fmla="*/ 2147483646 h 2792"/>
              <a:gd name="T16" fmla="*/ 2147483646 w 5792"/>
              <a:gd name="T17" fmla="*/ 2147483646 h 2792"/>
              <a:gd name="T18" fmla="*/ 2147483646 w 5792"/>
              <a:gd name="T19" fmla="*/ 2147483646 h 2792"/>
              <a:gd name="T20" fmla="*/ 2147483646 w 5792"/>
              <a:gd name="T21" fmla="*/ 2147483646 h 2792"/>
              <a:gd name="T22" fmla="*/ 2147483646 w 5792"/>
              <a:gd name="T23" fmla="*/ 2147483646 h 2792"/>
              <a:gd name="T24" fmla="*/ 2147483646 w 5792"/>
              <a:gd name="T25" fmla="*/ 2147483646 h 2792"/>
              <a:gd name="T26" fmla="*/ 2147483646 w 5792"/>
              <a:gd name="T27" fmla="*/ 2147483646 h 27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92" h="2792">
                <a:moveTo>
                  <a:pt x="1544" y="376"/>
                </a:moveTo>
                <a:cubicBezTo>
                  <a:pt x="984" y="440"/>
                  <a:pt x="864" y="344"/>
                  <a:pt x="632" y="424"/>
                </a:cubicBezTo>
                <a:cubicBezTo>
                  <a:pt x="400" y="504"/>
                  <a:pt x="256" y="632"/>
                  <a:pt x="152" y="856"/>
                </a:cubicBezTo>
                <a:cubicBezTo>
                  <a:pt x="48" y="1080"/>
                  <a:pt x="0" y="1496"/>
                  <a:pt x="8" y="1768"/>
                </a:cubicBezTo>
                <a:cubicBezTo>
                  <a:pt x="16" y="2040"/>
                  <a:pt x="56" y="2344"/>
                  <a:pt x="200" y="2488"/>
                </a:cubicBezTo>
                <a:cubicBezTo>
                  <a:pt x="344" y="2632"/>
                  <a:pt x="632" y="2624"/>
                  <a:pt x="872" y="2632"/>
                </a:cubicBezTo>
                <a:cubicBezTo>
                  <a:pt x="1112" y="2640"/>
                  <a:pt x="1368" y="2544"/>
                  <a:pt x="1640" y="2536"/>
                </a:cubicBezTo>
                <a:cubicBezTo>
                  <a:pt x="1912" y="2528"/>
                  <a:pt x="2192" y="2552"/>
                  <a:pt x="2504" y="2584"/>
                </a:cubicBezTo>
                <a:cubicBezTo>
                  <a:pt x="2816" y="2616"/>
                  <a:pt x="3072" y="2704"/>
                  <a:pt x="3512" y="2728"/>
                </a:cubicBezTo>
                <a:cubicBezTo>
                  <a:pt x="3952" y="2752"/>
                  <a:pt x="4800" y="2792"/>
                  <a:pt x="5144" y="2728"/>
                </a:cubicBezTo>
                <a:cubicBezTo>
                  <a:pt x="5488" y="2664"/>
                  <a:pt x="5512" y="2696"/>
                  <a:pt x="5576" y="2344"/>
                </a:cubicBezTo>
                <a:cubicBezTo>
                  <a:pt x="5640" y="1992"/>
                  <a:pt x="5792" y="1000"/>
                  <a:pt x="5528" y="616"/>
                </a:cubicBezTo>
                <a:cubicBezTo>
                  <a:pt x="5264" y="232"/>
                  <a:pt x="4656" y="80"/>
                  <a:pt x="3992" y="40"/>
                </a:cubicBezTo>
                <a:cubicBezTo>
                  <a:pt x="3328" y="0"/>
                  <a:pt x="2104" y="312"/>
                  <a:pt x="1544" y="376"/>
                </a:cubicBezTo>
                <a:close/>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8" name="Rectangle 367"/>
          <p:cNvSpPr>
            <a:spLocks noChangeArrowheads="1"/>
          </p:cNvSpPr>
          <p:nvPr/>
        </p:nvSpPr>
        <p:spPr bwMode="auto">
          <a:xfrm>
            <a:off x="914400" y="1752600"/>
            <a:ext cx="2039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1800" dirty="0" err="1" smtClean="0">
                <a:solidFill>
                  <a:srgbClr val="FFFFFF"/>
                </a:solidFill>
                <a:cs typeface="+mn-cs"/>
              </a:rPr>
              <a:t>Todos</a:t>
            </a:r>
            <a:r>
              <a:rPr lang="en-US" altLang="en-US" sz="1800" dirty="0" smtClean="0">
                <a:solidFill>
                  <a:srgbClr val="FFFFFF"/>
                </a:solidFill>
                <a:cs typeface="+mn-cs"/>
              </a:rPr>
              <a:t> </a:t>
            </a:r>
            <a:r>
              <a:rPr lang="en-US" altLang="en-US" sz="1800" dirty="0" err="1" smtClean="0">
                <a:solidFill>
                  <a:srgbClr val="FFFFFF"/>
                </a:solidFill>
                <a:cs typeface="+mn-cs"/>
              </a:rPr>
              <a:t>los</a:t>
            </a:r>
            <a:r>
              <a:rPr lang="en-US" altLang="en-US" sz="1800" dirty="0" smtClean="0">
                <a:solidFill>
                  <a:srgbClr val="FFFFFF"/>
                </a:solidFill>
                <a:cs typeface="+mn-cs"/>
              </a:rPr>
              <a:t> salvos</a:t>
            </a:r>
            <a:endParaRPr lang="en-US" altLang="en-US" sz="1800" dirty="0" smtClean="0">
              <a:solidFill>
                <a:srgbClr val="FFFFFF"/>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966"/>
                                        </p:tgtEl>
                                        <p:attrNameLst>
                                          <p:attrName>style.visibility</p:attrName>
                                        </p:attrNameLst>
                                      </p:cBhvr>
                                      <p:to>
                                        <p:strVal val="visible"/>
                                      </p:to>
                                    </p:set>
                                    <p:animEffect transition="in" filter="dissolve">
                                      <p:cBhvr>
                                        <p:cTn id="7" dur="500"/>
                                        <p:tgtEl>
                                          <p:spTgt spid="25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914"/>
                                        </p:tgtEl>
                                        <p:attrNameLst>
                                          <p:attrName>style.visibility</p:attrName>
                                        </p:attrNameLst>
                                      </p:cBhvr>
                                      <p:to>
                                        <p:strVal val="visible"/>
                                      </p:to>
                                    </p:set>
                                    <p:animEffect transition="in" filter="dissolve">
                                      <p:cBhvr>
                                        <p:cTn id="12" dur="500"/>
                                        <p:tgtEl>
                                          <p:spTgt spid="259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915"/>
                                        </p:tgtEl>
                                        <p:attrNameLst>
                                          <p:attrName>style.visibility</p:attrName>
                                        </p:attrNameLst>
                                      </p:cBhvr>
                                      <p:to>
                                        <p:strVal val="visible"/>
                                      </p:to>
                                    </p:set>
                                    <p:animEffect transition="in" filter="dissolve">
                                      <p:cBhvr>
                                        <p:cTn id="17" dur="500"/>
                                        <p:tgtEl>
                                          <p:spTgt spid="25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4" grpId="0" animBg="1"/>
      <p:bldP spid="25915"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3"/>
          <p:cNvSpPr>
            <a:spLocks noGrp="1"/>
          </p:cNvSpPr>
          <p:nvPr>
            <p:ph type="title"/>
          </p:nvPr>
        </p:nvSpPr>
        <p:spPr>
          <a:xfrm>
            <a:off x="0" y="76200"/>
            <a:ext cx="9144000" cy="609600"/>
          </a:xfrm>
        </p:spPr>
        <p:txBody>
          <a:bodyPr/>
          <a:lstStyle/>
          <a:p>
            <a:pPr rtl="0"/>
            <a:r>
              <a:rPr lang="en-US" altLang="en-US" sz="4000" dirty="0" smtClean="0"/>
              <a:t>¿Quién decide </a:t>
            </a:r>
            <a:r>
              <a:rPr lang="en-US" altLang="en-US" sz="4000" dirty="0" err="1" smtClean="0"/>
              <a:t>quiénes</a:t>
            </a:r>
            <a:r>
              <a:rPr lang="en-US" altLang="en-US" sz="4000" dirty="0" smtClean="0"/>
              <a:t> forma parte?</a:t>
            </a:r>
            <a:endParaRPr lang="en-US" altLang="en-US" sz="4000" dirty="0" smtClean="0"/>
          </a:p>
        </p:txBody>
      </p:sp>
      <p:sp>
        <p:nvSpPr>
          <p:cNvPr id="5" name="Content Placeholder 4"/>
          <p:cNvSpPr>
            <a:spLocks noGrp="1"/>
          </p:cNvSpPr>
          <p:nvPr>
            <p:ph idx="1"/>
          </p:nvPr>
        </p:nvSpPr>
        <p:spPr>
          <a:xfrm>
            <a:off x="152400" y="914400"/>
            <a:ext cx="8915400" cy="5943600"/>
          </a:xfrm>
        </p:spPr>
        <p:txBody>
          <a:bodyPr>
            <a:normAutofit fontScale="77500" lnSpcReduction="20000"/>
          </a:bodyPr>
          <a:lstStyle/>
          <a:p>
            <a:pPr marL="0" indent="0">
              <a:spcBef>
                <a:spcPts val="0"/>
              </a:spcBef>
              <a:spcAft>
                <a:spcPts val="1800"/>
              </a:spcAft>
              <a:buNone/>
              <a:defRPr/>
            </a:pPr>
            <a:r>
              <a:rPr lang="es-ES" b="0" dirty="0"/>
              <a:t>Sino que en efecto les escribí que no anduvieran en compañía de ninguno que, llamándose hermano, es una persona inmoral, o avaro, o idólatra, o difamador, o borracho, o estafador. Con esa persona, ni siquiera </a:t>
            </a:r>
            <a:r>
              <a:rPr lang="es-ES" b="0" dirty="0" smtClean="0"/>
              <a:t>coman… </a:t>
            </a:r>
            <a:r>
              <a:rPr lang="es-ES" dirty="0">
                <a:solidFill>
                  <a:srgbClr val="FFFF00"/>
                </a:solidFill>
              </a:rPr>
              <a:t>EXPULSEN AL MALVADO DE ENTRE USTEDES</a:t>
            </a:r>
            <a:r>
              <a:rPr lang="es-ES" b="0" dirty="0"/>
              <a:t>. </a:t>
            </a:r>
            <a:r>
              <a:rPr lang="en-US" b="0" dirty="0" smtClean="0"/>
              <a:t/>
            </a:r>
            <a:br>
              <a:rPr lang="en-US" b="0" dirty="0" smtClean="0"/>
            </a:br>
            <a:r>
              <a:rPr lang="en-US" b="0" dirty="0" smtClean="0"/>
              <a:t>(</a:t>
            </a:r>
            <a:r>
              <a:rPr lang="en-US" b="0" dirty="0" smtClean="0"/>
              <a:t>I </a:t>
            </a:r>
            <a:r>
              <a:rPr lang="en-US" b="0" dirty="0" err="1" smtClean="0"/>
              <a:t>Cor</a:t>
            </a:r>
            <a:r>
              <a:rPr lang="en-US" b="0" dirty="0" smtClean="0"/>
              <a:t> 5:11-13</a:t>
            </a:r>
            <a:r>
              <a:rPr lang="en-US" b="0" dirty="0" smtClean="0"/>
              <a:t>)</a:t>
            </a:r>
            <a:endParaRPr lang="en-US" dirty="0" smtClean="0"/>
          </a:p>
          <a:p>
            <a:pPr marL="0" indent="0">
              <a:spcBef>
                <a:spcPts val="0"/>
              </a:spcBef>
              <a:spcAft>
                <a:spcPts val="1800"/>
              </a:spcAft>
              <a:buNone/>
              <a:defRPr/>
            </a:pPr>
            <a:r>
              <a:rPr lang="es-ES" b="0" dirty="0"/>
              <a:t>Cuando Saulo llegó a Jerusalén, </a:t>
            </a:r>
            <a:r>
              <a:rPr lang="es-ES" dirty="0">
                <a:solidFill>
                  <a:srgbClr val="FFFF00"/>
                </a:solidFill>
              </a:rPr>
              <a:t>trataba de juntarse con los discípulos</a:t>
            </a:r>
            <a:r>
              <a:rPr lang="es-ES" b="0" dirty="0"/>
              <a:t>; pero todos le temían, </a:t>
            </a:r>
            <a:r>
              <a:rPr lang="es-ES" dirty="0">
                <a:solidFill>
                  <a:srgbClr val="FFFF00"/>
                </a:solidFill>
              </a:rPr>
              <a:t>no creyendo que era discípulo</a:t>
            </a:r>
            <a:r>
              <a:rPr lang="es-ES" b="0" dirty="0"/>
              <a:t>. </a:t>
            </a:r>
            <a:r>
              <a:rPr lang="en-US" b="0" dirty="0" smtClean="0"/>
              <a:t>(</a:t>
            </a:r>
            <a:r>
              <a:rPr lang="en-US" b="0" dirty="0" err="1" smtClean="0"/>
              <a:t>Hch</a:t>
            </a:r>
            <a:r>
              <a:rPr lang="en-US" b="0" dirty="0" smtClean="0"/>
              <a:t> </a:t>
            </a:r>
            <a:r>
              <a:rPr lang="en-US" b="0" dirty="0" smtClean="0"/>
              <a:t>9:26)</a:t>
            </a:r>
          </a:p>
          <a:p>
            <a:pPr marL="0" indent="0">
              <a:spcBef>
                <a:spcPts val="0"/>
              </a:spcBef>
              <a:spcAft>
                <a:spcPts val="1800"/>
              </a:spcAft>
              <a:buNone/>
              <a:defRPr/>
            </a:pPr>
            <a:r>
              <a:rPr lang="es-ES" b="0" dirty="0"/>
              <a:t>Escribí algo a la iglesia, pero </a:t>
            </a:r>
            <a:r>
              <a:rPr lang="es-ES" b="0" dirty="0" err="1"/>
              <a:t>Diótrefes</a:t>
            </a:r>
            <a:r>
              <a:rPr lang="es-ES" b="0" dirty="0"/>
              <a:t>, a quien le gusta ser el primero entre ellos, no acepta lo que decimos. </a:t>
            </a:r>
            <a:r>
              <a:rPr lang="es-ES" b="0" dirty="0" smtClean="0"/>
              <a:t>10</a:t>
            </a:r>
            <a:r>
              <a:rPr lang="es-ES" b="0" dirty="0"/>
              <a:t>  Por esta razón, si voy, llamaré la atención a las obras que hace, acusándonos injustamente con palabras maliciosas. No satisfecho con esto, él mismo no recibe a los hermanos, se lo prohíbe a los que quieren hacerlo y </a:t>
            </a:r>
            <a:r>
              <a:rPr lang="es-ES" dirty="0">
                <a:solidFill>
                  <a:srgbClr val="FFFF00"/>
                </a:solidFill>
              </a:rPr>
              <a:t>los expulsa de la iglesia</a:t>
            </a:r>
            <a:r>
              <a:rPr lang="es-ES" b="0" dirty="0"/>
              <a:t>. </a:t>
            </a:r>
            <a:r>
              <a:rPr lang="en-US" b="0" dirty="0" smtClean="0"/>
              <a:t>(</a:t>
            </a:r>
            <a:r>
              <a:rPr lang="en-US" b="0" dirty="0" smtClean="0"/>
              <a:t>III Juan 9-10)</a:t>
            </a:r>
          </a:p>
        </p:txBody>
      </p:sp>
      <p:sp>
        <p:nvSpPr>
          <p:cNvPr id="263172" name="Slide Number Placeholder 2"/>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DAC1D4DD-1B9D-4DD7-88EF-0F9E792643DD}" type="slidenum">
              <a:rPr lang="en-US" altLang="en-US" sz="1400" b="0" smtClean="0">
                <a:solidFill>
                  <a:srgbClr val="FFFFFF"/>
                </a:solidFill>
              </a:rPr>
              <a:pPr algn="l" rtl="0">
                <a:spcBef>
                  <a:spcPct val="0"/>
                </a:spcBef>
                <a:buFontTx/>
                <a:buNone/>
              </a:pPr>
              <a:t>183</a:t>
            </a:fld>
            <a:endParaRPr lang="en-US" altLang="en-US" sz="1400" b="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Number Placeholder 4"/>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47C1F314-2B1F-4B26-9AF8-3FE8911E66AC}" type="slidenum">
              <a:rPr lang="en-US" altLang="en-US" sz="1400" b="0" smtClean="0">
                <a:solidFill>
                  <a:srgbClr val="FFFFFF"/>
                </a:solidFill>
              </a:rPr>
              <a:pPr algn="l" rtl="0">
                <a:spcBef>
                  <a:spcPct val="0"/>
                </a:spcBef>
                <a:buFontTx/>
                <a:buNone/>
              </a:pPr>
              <a:t>184</a:t>
            </a:fld>
            <a:endParaRPr lang="en-US" altLang="en-US" sz="1400" b="0" smtClean="0">
              <a:solidFill>
                <a:srgbClr val="FFFFFF"/>
              </a:solidFill>
            </a:endParaRPr>
          </a:p>
        </p:txBody>
      </p:sp>
      <p:sp>
        <p:nvSpPr>
          <p:cNvPr id="262147" name="Rectangle 2"/>
          <p:cNvSpPr>
            <a:spLocks noGrp="1" noChangeArrowheads="1"/>
          </p:cNvSpPr>
          <p:nvPr>
            <p:ph type="title"/>
          </p:nvPr>
        </p:nvSpPr>
        <p:spPr/>
        <p:txBody>
          <a:bodyPr/>
          <a:lstStyle/>
          <a:p>
            <a:pPr rtl="0" eaLnBrk="1" hangingPunct="1"/>
            <a:r>
              <a:rPr lang="en-US" altLang="en-US" dirty="0" smtClean="0"/>
              <a:t>La </a:t>
            </a:r>
            <a:r>
              <a:rPr lang="en-US" altLang="en-US" dirty="0" err="1" smtClean="0"/>
              <a:t>iglesia</a:t>
            </a:r>
            <a:r>
              <a:rPr lang="en-US" altLang="en-US" dirty="0" smtClean="0"/>
              <a:t> local</a:t>
            </a:r>
            <a:endParaRPr lang="en-US" altLang="en-US" dirty="0" smtClean="0"/>
          </a:p>
        </p:txBody>
      </p:sp>
      <p:sp>
        <p:nvSpPr>
          <p:cNvPr id="29700" name="Text Box 3"/>
          <p:cNvSpPr txBox="1">
            <a:spLocks noChangeArrowheads="1"/>
          </p:cNvSpPr>
          <p:nvPr/>
        </p:nvSpPr>
        <p:spPr bwMode="auto">
          <a:xfrm>
            <a:off x="3657600" y="1295400"/>
            <a:ext cx="1198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4000" smtClean="0">
                <a:solidFill>
                  <a:srgbClr val="FFFF00"/>
                </a:solidFill>
                <a:cs typeface="+mn-cs"/>
              </a:rPr>
              <a:t>Dios</a:t>
            </a:r>
          </a:p>
        </p:txBody>
      </p:sp>
      <p:grpSp>
        <p:nvGrpSpPr>
          <p:cNvPr id="262149" name="Group 4"/>
          <p:cNvGrpSpPr>
            <a:grpSpLocks/>
          </p:cNvGrpSpPr>
          <p:nvPr/>
        </p:nvGrpSpPr>
        <p:grpSpPr bwMode="auto">
          <a:xfrm>
            <a:off x="4495800" y="4191000"/>
            <a:ext cx="304800" cy="609600"/>
            <a:chOff x="1536" y="2976"/>
            <a:chExt cx="192" cy="384"/>
          </a:xfrm>
        </p:grpSpPr>
        <p:sp>
          <p:nvSpPr>
            <p:cNvPr id="30029" name="Oval 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30" name="Line 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31" name="Line 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32" name="Line 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33" name="Line 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34" name="Line 1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0" name="Group 11"/>
          <p:cNvGrpSpPr>
            <a:grpSpLocks/>
          </p:cNvGrpSpPr>
          <p:nvPr/>
        </p:nvGrpSpPr>
        <p:grpSpPr bwMode="auto">
          <a:xfrm>
            <a:off x="3048000" y="3810000"/>
            <a:ext cx="304800" cy="609600"/>
            <a:chOff x="1536" y="2976"/>
            <a:chExt cx="192" cy="384"/>
          </a:xfrm>
        </p:grpSpPr>
        <p:sp>
          <p:nvSpPr>
            <p:cNvPr id="30023" name="Oval 1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24" name="Line 1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5" name="Line 1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6" name="Line 1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7" name="Line 1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8" name="Line 1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1" name="Group 18"/>
          <p:cNvGrpSpPr>
            <a:grpSpLocks/>
          </p:cNvGrpSpPr>
          <p:nvPr/>
        </p:nvGrpSpPr>
        <p:grpSpPr bwMode="auto">
          <a:xfrm>
            <a:off x="6858000" y="3505200"/>
            <a:ext cx="304800" cy="609600"/>
            <a:chOff x="1536" y="2976"/>
            <a:chExt cx="192" cy="384"/>
          </a:xfrm>
        </p:grpSpPr>
        <p:sp>
          <p:nvSpPr>
            <p:cNvPr id="30017" name="Oval 1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18" name="Line 2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9" name="Line 2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0" name="Line 2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1" name="Line 2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22" name="Line 2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2" name="Group 25"/>
          <p:cNvGrpSpPr>
            <a:grpSpLocks/>
          </p:cNvGrpSpPr>
          <p:nvPr/>
        </p:nvGrpSpPr>
        <p:grpSpPr bwMode="auto">
          <a:xfrm>
            <a:off x="5638800" y="3352800"/>
            <a:ext cx="304800" cy="609600"/>
            <a:chOff x="1536" y="2976"/>
            <a:chExt cx="192" cy="384"/>
          </a:xfrm>
        </p:grpSpPr>
        <p:sp>
          <p:nvSpPr>
            <p:cNvPr id="30011" name="Oval 26"/>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12" name="Line 27"/>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3" name="Line 28"/>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4" name="Line 29"/>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5" name="Line 30"/>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6" name="Line 31"/>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3" name="Group 32"/>
          <p:cNvGrpSpPr>
            <a:grpSpLocks/>
          </p:cNvGrpSpPr>
          <p:nvPr/>
        </p:nvGrpSpPr>
        <p:grpSpPr bwMode="auto">
          <a:xfrm>
            <a:off x="7848600" y="6096000"/>
            <a:ext cx="304800" cy="609600"/>
            <a:chOff x="1536" y="2976"/>
            <a:chExt cx="192" cy="384"/>
          </a:xfrm>
        </p:grpSpPr>
        <p:sp>
          <p:nvSpPr>
            <p:cNvPr id="30005" name="Oval 3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06" name="Line 3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7" name="Line 3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8" name="Line 3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9" name="Line 3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10" name="Line 3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4" name="Group 39"/>
          <p:cNvGrpSpPr>
            <a:grpSpLocks/>
          </p:cNvGrpSpPr>
          <p:nvPr/>
        </p:nvGrpSpPr>
        <p:grpSpPr bwMode="auto">
          <a:xfrm>
            <a:off x="8458200" y="6096000"/>
            <a:ext cx="304800" cy="609600"/>
            <a:chOff x="1536" y="2976"/>
            <a:chExt cx="192" cy="384"/>
          </a:xfrm>
        </p:grpSpPr>
        <p:sp>
          <p:nvSpPr>
            <p:cNvPr id="29999" name="Oval 4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30000" name="Line 4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1" name="Line 4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2" name="Line 4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3" name="Line 4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30004" name="Line 4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5" name="Group 46"/>
          <p:cNvGrpSpPr>
            <a:grpSpLocks/>
          </p:cNvGrpSpPr>
          <p:nvPr/>
        </p:nvGrpSpPr>
        <p:grpSpPr bwMode="auto">
          <a:xfrm>
            <a:off x="1752600" y="3429000"/>
            <a:ext cx="304800" cy="609600"/>
            <a:chOff x="1536" y="2976"/>
            <a:chExt cx="192" cy="384"/>
          </a:xfrm>
        </p:grpSpPr>
        <p:sp>
          <p:nvSpPr>
            <p:cNvPr id="29993" name="Oval 4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94" name="Line 4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5" name="Line 4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6" name="Line 5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7" name="Line 5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8" name="Line 5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6" name="Group 53"/>
          <p:cNvGrpSpPr>
            <a:grpSpLocks/>
          </p:cNvGrpSpPr>
          <p:nvPr/>
        </p:nvGrpSpPr>
        <p:grpSpPr bwMode="auto">
          <a:xfrm>
            <a:off x="3810000" y="3810000"/>
            <a:ext cx="304800" cy="609600"/>
            <a:chOff x="1536" y="2976"/>
            <a:chExt cx="192" cy="384"/>
          </a:xfrm>
        </p:grpSpPr>
        <p:sp>
          <p:nvSpPr>
            <p:cNvPr id="29987" name="Oval 54"/>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88" name="Line 55"/>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9" name="Line 56"/>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0" name="Line 57"/>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1" name="Line 58"/>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92" name="Line 59"/>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7" name="Group 60"/>
          <p:cNvGrpSpPr>
            <a:grpSpLocks/>
          </p:cNvGrpSpPr>
          <p:nvPr/>
        </p:nvGrpSpPr>
        <p:grpSpPr bwMode="auto">
          <a:xfrm>
            <a:off x="2514600" y="6096000"/>
            <a:ext cx="304800" cy="609600"/>
            <a:chOff x="1536" y="2976"/>
            <a:chExt cx="192" cy="384"/>
          </a:xfrm>
        </p:grpSpPr>
        <p:sp>
          <p:nvSpPr>
            <p:cNvPr id="29981" name="Oval 6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82" name="Line 6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3" name="Line 6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4" name="Line 6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5" name="Line 6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6" name="Line 6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8" name="Group 67"/>
          <p:cNvGrpSpPr>
            <a:grpSpLocks/>
          </p:cNvGrpSpPr>
          <p:nvPr/>
        </p:nvGrpSpPr>
        <p:grpSpPr bwMode="auto">
          <a:xfrm>
            <a:off x="3124200" y="6096000"/>
            <a:ext cx="304800" cy="609600"/>
            <a:chOff x="1536" y="2976"/>
            <a:chExt cx="192" cy="384"/>
          </a:xfrm>
        </p:grpSpPr>
        <p:sp>
          <p:nvSpPr>
            <p:cNvPr id="29975" name="Oval 6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76" name="Line 6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7" name="Line 7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8" name="Line 7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9" name="Line 7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80" name="Line 7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59" name="Group 81"/>
          <p:cNvGrpSpPr>
            <a:grpSpLocks/>
          </p:cNvGrpSpPr>
          <p:nvPr/>
        </p:nvGrpSpPr>
        <p:grpSpPr bwMode="auto">
          <a:xfrm>
            <a:off x="4343400" y="6096000"/>
            <a:ext cx="304800" cy="609600"/>
            <a:chOff x="1536" y="2976"/>
            <a:chExt cx="192" cy="384"/>
          </a:xfrm>
        </p:grpSpPr>
        <p:sp>
          <p:nvSpPr>
            <p:cNvPr id="29969" name="Oval 8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70" name="Line 8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1" name="Line 8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2" name="Line 8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3" name="Line 8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74" name="Line 8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0" name="Group 88"/>
          <p:cNvGrpSpPr>
            <a:grpSpLocks/>
          </p:cNvGrpSpPr>
          <p:nvPr/>
        </p:nvGrpSpPr>
        <p:grpSpPr bwMode="auto">
          <a:xfrm>
            <a:off x="5486400" y="6096000"/>
            <a:ext cx="304800" cy="609600"/>
            <a:chOff x="1536" y="2976"/>
            <a:chExt cx="192" cy="384"/>
          </a:xfrm>
        </p:grpSpPr>
        <p:sp>
          <p:nvSpPr>
            <p:cNvPr id="29963" name="Oval 8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64" name="Line 9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5" name="Line 9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6" name="Line 9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7" name="Line 9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8" name="Line 9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1" name="Group 95"/>
          <p:cNvGrpSpPr>
            <a:grpSpLocks/>
          </p:cNvGrpSpPr>
          <p:nvPr/>
        </p:nvGrpSpPr>
        <p:grpSpPr bwMode="auto">
          <a:xfrm>
            <a:off x="6096000" y="6096000"/>
            <a:ext cx="304800" cy="609600"/>
            <a:chOff x="1536" y="2976"/>
            <a:chExt cx="192" cy="384"/>
          </a:xfrm>
        </p:grpSpPr>
        <p:sp>
          <p:nvSpPr>
            <p:cNvPr id="29957" name="Oval 9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58" name="Line 9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9" name="Line 9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0" name="Line 9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1" name="Line 10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62" name="Line 10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2" name="Group 102"/>
          <p:cNvGrpSpPr>
            <a:grpSpLocks/>
          </p:cNvGrpSpPr>
          <p:nvPr/>
        </p:nvGrpSpPr>
        <p:grpSpPr bwMode="auto">
          <a:xfrm>
            <a:off x="152400" y="6096000"/>
            <a:ext cx="304800" cy="609600"/>
            <a:chOff x="1536" y="2976"/>
            <a:chExt cx="192" cy="384"/>
          </a:xfrm>
        </p:grpSpPr>
        <p:sp>
          <p:nvSpPr>
            <p:cNvPr id="29951" name="Oval 10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52" name="Line 10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3" name="Line 10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4" name="Line 10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5" name="Line 10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6" name="Line 10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3" name="Group 109"/>
          <p:cNvGrpSpPr>
            <a:grpSpLocks/>
          </p:cNvGrpSpPr>
          <p:nvPr/>
        </p:nvGrpSpPr>
        <p:grpSpPr bwMode="auto">
          <a:xfrm>
            <a:off x="762000" y="6096000"/>
            <a:ext cx="304800" cy="609600"/>
            <a:chOff x="1536" y="2976"/>
            <a:chExt cx="192" cy="384"/>
          </a:xfrm>
        </p:grpSpPr>
        <p:sp>
          <p:nvSpPr>
            <p:cNvPr id="29945" name="Oval 11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46" name="Line 11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7" name="Line 11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8" name="Line 11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9" name="Line 11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50" name="Line 11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4" name="Group 116"/>
          <p:cNvGrpSpPr>
            <a:grpSpLocks/>
          </p:cNvGrpSpPr>
          <p:nvPr/>
        </p:nvGrpSpPr>
        <p:grpSpPr bwMode="auto">
          <a:xfrm>
            <a:off x="6705600" y="1143000"/>
            <a:ext cx="304800" cy="609600"/>
            <a:chOff x="1536" y="2976"/>
            <a:chExt cx="192" cy="384"/>
          </a:xfrm>
        </p:grpSpPr>
        <p:sp>
          <p:nvSpPr>
            <p:cNvPr id="29939" name="Oval 117"/>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40" name="Line 118"/>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1" name="Line 119"/>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2" name="Line 120"/>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3" name="Line 121"/>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44" name="Line 122"/>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5" name="Group 123"/>
          <p:cNvGrpSpPr>
            <a:grpSpLocks/>
          </p:cNvGrpSpPr>
          <p:nvPr/>
        </p:nvGrpSpPr>
        <p:grpSpPr bwMode="auto">
          <a:xfrm>
            <a:off x="7239000" y="6096000"/>
            <a:ext cx="304800" cy="609600"/>
            <a:chOff x="1536" y="2976"/>
            <a:chExt cx="192" cy="384"/>
          </a:xfrm>
        </p:grpSpPr>
        <p:sp>
          <p:nvSpPr>
            <p:cNvPr id="29933" name="Oval 12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34" name="Line 12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5" name="Line 12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6" name="Line 12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7" name="Line 12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8" name="Line 12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6" name="Group 130"/>
          <p:cNvGrpSpPr>
            <a:grpSpLocks/>
          </p:cNvGrpSpPr>
          <p:nvPr/>
        </p:nvGrpSpPr>
        <p:grpSpPr bwMode="auto">
          <a:xfrm>
            <a:off x="4953000" y="6096000"/>
            <a:ext cx="304800" cy="609600"/>
            <a:chOff x="1536" y="2976"/>
            <a:chExt cx="192" cy="384"/>
          </a:xfrm>
        </p:grpSpPr>
        <p:sp>
          <p:nvSpPr>
            <p:cNvPr id="29927" name="Oval 13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28" name="Line 13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9" name="Line 13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0" name="Line 13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1" name="Line 13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32" name="Line 13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7" name="Group 137"/>
          <p:cNvGrpSpPr>
            <a:grpSpLocks/>
          </p:cNvGrpSpPr>
          <p:nvPr/>
        </p:nvGrpSpPr>
        <p:grpSpPr bwMode="auto">
          <a:xfrm>
            <a:off x="1905000" y="6096000"/>
            <a:ext cx="304800" cy="609600"/>
            <a:chOff x="1536" y="2976"/>
            <a:chExt cx="192" cy="384"/>
          </a:xfrm>
        </p:grpSpPr>
        <p:sp>
          <p:nvSpPr>
            <p:cNvPr id="29921"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22"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3"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4"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5"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6"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8" name="Group 144"/>
          <p:cNvGrpSpPr>
            <a:grpSpLocks/>
          </p:cNvGrpSpPr>
          <p:nvPr/>
        </p:nvGrpSpPr>
        <p:grpSpPr bwMode="auto">
          <a:xfrm>
            <a:off x="1371600" y="6096000"/>
            <a:ext cx="304800" cy="609600"/>
            <a:chOff x="1536" y="2976"/>
            <a:chExt cx="192" cy="384"/>
          </a:xfrm>
        </p:grpSpPr>
        <p:sp>
          <p:nvSpPr>
            <p:cNvPr id="29915" name="Oval 14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16" name="Line 14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7" name="Line 14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8" name="Line 14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9" name="Line 14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20" name="Line 15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69" name="Group 151"/>
          <p:cNvGrpSpPr>
            <a:grpSpLocks/>
          </p:cNvGrpSpPr>
          <p:nvPr/>
        </p:nvGrpSpPr>
        <p:grpSpPr bwMode="auto">
          <a:xfrm>
            <a:off x="4191000" y="4038600"/>
            <a:ext cx="304800" cy="609600"/>
            <a:chOff x="1536" y="2976"/>
            <a:chExt cx="192" cy="384"/>
          </a:xfrm>
        </p:grpSpPr>
        <p:sp>
          <p:nvSpPr>
            <p:cNvPr id="29909" name="Oval 15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10" name="Line 15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1" name="Line 15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2" name="Line 15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3" name="Line 15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14" name="Line 15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0" name="Group 158"/>
          <p:cNvGrpSpPr>
            <a:grpSpLocks/>
          </p:cNvGrpSpPr>
          <p:nvPr/>
        </p:nvGrpSpPr>
        <p:grpSpPr bwMode="auto">
          <a:xfrm>
            <a:off x="609600" y="3581400"/>
            <a:ext cx="304800" cy="609600"/>
            <a:chOff x="1536" y="2976"/>
            <a:chExt cx="192" cy="384"/>
          </a:xfrm>
        </p:grpSpPr>
        <p:sp>
          <p:nvSpPr>
            <p:cNvPr id="29903" name="Oval 15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904" name="Line 16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5" name="Line 16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6" name="Line 16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7" name="Line 16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8" name="Line 16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1" name="Group 165"/>
          <p:cNvGrpSpPr>
            <a:grpSpLocks/>
          </p:cNvGrpSpPr>
          <p:nvPr/>
        </p:nvGrpSpPr>
        <p:grpSpPr bwMode="auto">
          <a:xfrm>
            <a:off x="6705600" y="6096000"/>
            <a:ext cx="304800" cy="609600"/>
            <a:chOff x="1536" y="2976"/>
            <a:chExt cx="192" cy="384"/>
          </a:xfrm>
        </p:grpSpPr>
        <p:sp>
          <p:nvSpPr>
            <p:cNvPr id="29897" name="Oval 16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98" name="Line 16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9" name="Line 16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0" name="Line 16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1" name="Line 17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902" name="Line 17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2" name="Group 173"/>
          <p:cNvGrpSpPr>
            <a:grpSpLocks/>
          </p:cNvGrpSpPr>
          <p:nvPr/>
        </p:nvGrpSpPr>
        <p:grpSpPr bwMode="auto">
          <a:xfrm>
            <a:off x="8153400" y="5943600"/>
            <a:ext cx="304800" cy="609600"/>
            <a:chOff x="1536" y="2976"/>
            <a:chExt cx="192" cy="384"/>
          </a:xfrm>
        </p:grpSpPr>
        <p:sp>
          <p:nvSpPr>
            <p:cNvPr id="29891" name="Oval 17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92" name="Line 17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3" name="Line 17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4" name="Line 17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5" name="Line 17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6" name="Line 17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3" name="Group 180"/>
          <p:cNvGrpSpPr>
            <a:grpSpLocks/>
          </p:cNvGrpSpPr>
          <p:nvPr/>
        </p:nvGrpSpPr>
        <p:grpSpPr bwMode="auto">
          <a:xfrm>
            <a:off x="8763000" y="5943600"/>
            <a:ext cx="304800" cy="609600"/>
            <a:chOff x="1536" y="2976"/>
            <a:chExt cx="192" cy="384"/>
          </a:xfrm>
        </p:grpSpPr>
        <p:sp>
          <p:nvSpPr>
            <p:cNvPr id="29885" name="Oval 18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86" name="Line 18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7" name="Line 18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8" name="Line 18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9" name="Line 18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90" name="Line 18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4" name="Group 187"/>
          <p:cNvGrpSpPr>
            <a:grpSpLocks/>
          </p:cNvGrpSpPr>
          <p:nvPr/>
        </p:nvGrpSpPr>
        <p:grpSpPr bwMode="auto">
          <a:xfrm>
            <a:off x="2819400" y="5943600"/>
            <a:ext cx="304800" cy="609600"/>
            <a:chOff x="1536" y="2976"/>
            <a:chExt cx="192" cy="384"/>
          </a:xfrm>
        </p:grpSpPr>
        <p:sp>
          <p:nvSpPr>
            <p:cNvPr id="29879" name="Oval 18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80" name="Line 18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1" name="Line 19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2" name="Line 19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3" name="Line 19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84" name="Line 19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5" name="Group 194"/>
          <p:cNvGrpSpPr>
            <a:grpSpLocks/>
          </p:cNvGrpSpPr>
          <p:nvPr/>
        </p:nvGrpSpPr>
        <p:grpSpPr bwMode="auto">
          <a:xfrm>
            <a:off x="3429000" y="5943600"/>
            <a:ext cx="304800" cy="609600"/>
            <a:chOff x="1536" y="2976"/>
            <a:chExt cx="192" cy="384"/>
          </a:xfrm>
        </p:grpSpPr>
        <p:sp>
          <p:nvSpPr>
            <p:cNvPr id="29873" name="Oval 19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74" name="Line 19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5" name="Line 19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6" name="Line 19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7" name="Line 19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8" name="Line 20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6" name="Group 201"/>
          <p:cNvGrpSpPr>
            <a:grpSpLocks/>
          </p:cNvGrpSpPr>
          <p:nvPr/>
        </p:nvGrpSpPr>
        <p:grpSpPr bwMode="auto">
          <a:xfrm>
            <a:off x="4038600" y="5943600"/>
            <a:ext cx="304800" cy="609600"/>
            <a:chOff x="1536" y="2976"/>
            <a:chExt cx="192" cy="384"/>
          </a:xfrm>
        </p:grpSpPr>
        <p:sp>
          <p:nvSpPr>
            <p:cNvPr id="29867" name="Oval 20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68" name="Line 20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9" name="Line 20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0" name="Line 20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1" name="Line 20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72" name="Line 20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7" name="Group 208"/>
          <p:cNvGrpSpPr>
            <a:grpSpLocks/>
          </p:cNvGrpSpPr>
          <p:nvPr/>
        </p:nvGrpSpPr>
        <p:grpSpPr bwMode="auto">
          <a:xfrm>
            <a:off x="3429000" y="4038600"/>
            <a:ext cx="304800" cy="609600"/>
            <a:chOff x="1536" y="2976"/>
            <a:chExt cx="192" cy="384"/>
          </a:xfrm>
        </p:grpSpPr>
        <p:sp>
          <p:nvSpPr>
            <p:cNvPr id="29861" name="Oval 20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62" name="Line 21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3" name="Line 21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4" name="Line 21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5" name="Line 21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6" name="Line 21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8" name="Group 215"/>
          <p:cNvGrpSpPr>
            <a:grpSpLocks/>
          </p:cNvGrpSpPr>
          <p:nvPr/>
        </p:nvGrpSpPr>
        <p:grpSpPr bwMode="auto">
          <a:xfrm>
            <a:off x="5791200" y="5943600"/>
            <a:ext cx="304800" cy="609600"/>
            <a:chOff x="1536" y="2976"/>
            <a:chExt cx="192" cy="384"/>
          </a:xfrm>
        </p:grpSpPr>
        <p:sp>
          <p:nvSpPr>
            <p:cNvPr id="29855" name="Oval 21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56" name="Line 21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7" name="Line 21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8" name="Line 21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9" name="Line 22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60" name="Line 22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79" name="Group 222"/>
          <p:cNvGrpSpPr>
            <a:grpSpLocks/>
          </p:cNvGrpSpPr>
          <p:nvPr/>
        </p:nvGrpSpPr>
        <p:grpSpPr bwMode="auto">
          <a:xfrm>
            <a:off x="6400800" y="5943600"/>
            <a:ext cx="304800" cy="609600"/>
            <a:chOff x="1536" y="2976"/>
            <a:chExt cx="192" cy="384"/>
          </a:xfrm>
        </p:grpSpPr>
        <p:sp>
          <p:nvSpPr>
            <p:cNvPr id="29849" name="Oval 22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50" name="Line 22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1" name="Line 22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2" name="Line 22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3" name="Line 22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54" name="Line 22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0" name="Group 229"/>
          <p:cNvGrpSpPr>
            <a:grpSpLocks/>
          </p:cNvGrpSpPr>
          <p:nvPr/>
        </p:nvGrpSpPr>
        <p:grpSpPr bwMode="auto">
          <a:xfrm>
            <a:off x="457200" y="5943600"/>
            <a:ext cx="304800" cy="609600"/>
            <a:chOff x="1536" y="2976"/>
            <a:chExt cx="192" cy="384"/>
          </a:xfrm>
        </p:grpSpPr>
        <p:sp>
          <p:nvSpPr>
            <p:cNvPr id="29843" name="Oval 23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44" name="Line 23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5" name="Line 23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6" name="Line 23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7" name="Line 23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8" name="Line 23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1" name="Group 236"/>
          <p:cNvGrpSpPr>
            <a:grpSpLocks/>
          </p:cNvGrpSpPr>
          <p:nvPr/>
        </p:nvGrpSpPr>
        <p:grpSpPr bwMode="auto">
          <a:xfrm>
            <a:off x="990600" y="3810000"/>
            <a:ext cx="304800" cy="609600"/>
            <a:chOff x="1536" y="2976"/>
            <a:chExt cx="192" cy="384"/>
          </a:xfrm>
        </p:grpSpPr>
        <p:sp>
          <p:nvSpPr>
            <p:cNvPr id="29837" name="Oval 23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38" name="Line 23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9" name="Line 23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0" name="Line 24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1" name="Line 24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42" name="Line 24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2" name="Group 243"/>
          <p:cNvGrpSpPr>
            <a:grpSpLocks/>
          </p:cNvGrpSpPr>
          <p:nvPr/>
        </p:nvGrpSpPr>
        <p:grpSpPr bwMode="auto">
          <a:xfrm>
            <a:off x="7543800" y="5943600"/>
            <a:ext cx="304800" cy="609600"/>
            <a:chOff x="1536" y="2976"/>
            <a:chExt cx="192" cy="384"/>
          </a:xfrm>
        </p:grpSpPr>
        <p:sp>
          <p:nvSpPr>
            <p:cNvPr id="29831" name="Oval 24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32" name="Line 24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3" name="Line 24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4" name="Line 24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5" name="Line 24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6" name="Line 24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3" name="Group 250"/>
          <p:cNvGrpSpPr>
            <a:grpSpLocks/>
          </p:cNvGrpSpPr>
          <p:nvPr/>
        </p:nvGrpSpPr>
        <p:grpSpPr bwMode="auto">
          <a:xfrm>
            <a:off x="5257800" y="5943600"/>
            <a:ext cx="304800" cy="609600"/>
            <a:chOff x="1536" y="2976"/>
            <a:chExt cx="192" cy="384"/>
          </a:xfrm>
        </p:grpSpPr>
        <p:sp>
          <p:nvSpPr>
            <p:cNvPr id="29825" name="Oval 25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26" name="Line 25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7" name="Line 25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8" name="Line 25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9" name="Line 25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30" name="Line 25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4" name="Group 257"/>
          <p:cNvGrpSpPr>
            <a:grpSpLocks/>
          </p:cNvGrpSpPr>
          <p:nvPr/>
        </p:nvGrpSpPr>
        <p:grpSpPr bwMode="auto">
          <a:xfrm>
            <a:off x="2209800" y="5943600"/>
            <a:ext cx="304800" cy="609600"/>
            <a:chOff x="1536" y="2976"/>
            <a:chExt cx="192" cy="384"/>
          </a:xfrm>
        </p:grpSpPr>
        <p:sp>
          <p:nvSpPr>
            <p:cNvPr id="29819" name="Oval 25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20" name="Line 25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1" name="Line 26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2" name="Line 26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3" name="Line 26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24" name="Line 26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5" name="Group 264"/>
          <p:cNvGrpSpPr>
            <a:grpSpLocks/>
          </p:cNvGrpSpPr>
          <p:nvPr/>
        </p:nvGrpSpPr>
        <p:grpSpPr bwMode="auto">
          <a:xfrm>
            <a:off x="1371600" y="3657600"/>
            <a:ext cx="304800" cy="609600"/>
            <a:chOff x="1536" y="2976"/>
            <a:chExt cx="192" cy="384"/>
          </a:xfrm>
        </p:grpSpPr>
        <p:sp>
          <p:nvSpPr>
            <p:cNvPr id="29813" name="Oval 26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14" name="Line 26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5" name="Line 26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6" name="Line 26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7" name="Line 26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8" name="Line 27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6" name="Group 271"/>
          <p:cNvGrpSpPr>
            <a:grpSpLocks/>
          </p:cNvGrpSpPr>
          <p:nvPr/>
        </p:nvGrpSpPr>
        <p:grpSpPr bwMode="auto">
          <a:xfrm>
            <a:off x="6324600" y="1295400"/>
            <a:ext cx="304800" cy="609600"/>
            <a:chOff x="1536" y="2976"/>
            <a:chExt cx="192" cy="384"/>
          </a:xfrm>
        </p:grpSpPr>
        <p:sp>
          <p:nvSpPr>
            <p:cNvPr id="29807" name="Oval 272"/>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08" name="Line 273"/>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9" name="Line 274"/>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0" name="Line 275"/>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1" name="Line 276"/>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12" name="Line 277"/>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7" name="Group 278"/>
          <p:cNvGrpSpPr>
            <a:grpSpLocks/>
          </p:cNvGrpSpPr>
          <p:nvPr/>
        </p:nvGrpSpPr>
        <p:grpSpPr bwMode="auto">
          <a:xfrm>
            <a:off x="7086600" y="1447800"/>
            <a:ext cx="304800" cy="609600"/>
            <a:chOff x="1536" y="2976"/>
            <a:chExt cx="192" cy="384"/>
          </a:xfrm>
        </p:grpSpPr>
        <p:sp>
          <p:nvSpPr>
            <p:cNvPr id="29801" name="Oval 279"/>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802" name="Line 280"/>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3" name="Line 281"/>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4" name="Line 282"/>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5" name="Line 283"/>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6" name="Line 284"/>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8" name="Group 286"/>
          <p:cNvGrpSpPr>
            <a:grpSpLocks/>
          </p:cNvGrpSpPr>
          <p:nvPr/>
        </p:nvGrpSpPr>
        <p:grpSpPr bwMode="auto">
          <a:xfrm>
            <a:off x="8382000" y="3581400"/>
            <a:ext cx="304800" cy="609600"/>
            <a:chOff x="1536" y="2976"/>
            <a:chExt cx="192" cy="384"/>
          </a:xfrm>
        </p:grpSpPr>
        <p:sp>
          <p:nvSpPr>
            <p:cNvPr id="29795" name="Oval 28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96" name="Line 28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7" name="Line 28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8" name="Line 29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9" name="Line 29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800" name="Line 29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89" name="Group 293"/>
          <p:cNvGrpSpPr>
            <a:grpSpLocks/>
          </p:cNvGrpSpPr>
          <p:nvPr/>
        </p:nvGrpSpPr>
        <p:grpSpPr bwMode="auto">
          <a:xfrm>
            <a:off x="7239000" y="3733800"/>
            <a:ext cx="304800" cy="609600"/>
            <a:chOff x="1536" y="2976"/>
            <a:chExt cx="192" cy="384"/>
          </a:xfrm>
        </p:grpSpPr>
        <p:sp>
          <p:nvSpPr>
            <p:cNvPr id="29789" name="Oval 294"/>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90" name="Line 295"/>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1" name="Line 296"/>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2" name="Line 297"/>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3" name="Line 298"/>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94" name="Line 299"/>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90" name="Group 300"/>
          <p:cNvGrpSpPr>
            <a:grpSpLocks/>
          </p:cNvGrpSpPr>
          <p:nvPr/>
        </p:nvGrpSpPr>
        <p:grpSpPr bwMode="auto">
          <a:xfrm>
            <a:off x="7620000" y="3962400"/>
            <a:ext cx="304800" cy="609600"/>
            <a:chOff x="1536" y="2976"/>
            <a:chExt cx="192" cy="384"/>
          </a:xfrm>
        </p:grpSpPr>
        <p:sp>
          <p:nvSpPr>
            <p:cNvPr id="29783" name="Oval 301"/>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84" name="Line 302"/>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5" name="Line 303"/>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6" name="Line 304"/>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7" name="Line 305"/>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8" name="Line 306"/>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62191" name="Group 307"/>
          <p:cNvGrpSpPr>
            <a:grpSpLocks/>
          </p:cNvGrpSpPr>
          <p:nvPr/>
        </p:nvGrpSpPr>
        <p:grpSpPr bwMode="auto">
          <a:xfrm>
            <a:off x="8001000" y="3810000"/>
            <a:ext cx="304800" cy="609600"/>
            <a:chOff x="1536" y="2976"/>
            <a:chExt cx="192" cy="384"/>
          </a:xfrm>
        </p:grpSpPr>
        <p:sp>
          <p:nvSpPr>
            <p:cNvPr id="29777" name="Oval 308"/>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78" name="Line 309"/>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79" name="Line 310"/>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0" name="Line 311"/>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1" name="Line 312"/>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82" name="Line 313"/>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sp>
        <p:nvSpPr>
          <p:cNvPr id="25914" name="Oval 314"/>
          <p:cNvSpPr>
            <a:spLocks noChangeArrowheads="1"/>
          </p:cNvSpPr>
          <p:nvPr/>
        </p:nvSpPr>
        <p:spPr bwMode="auto">
          <a:xfrm>
            <a:off x="6553200" y="3124200"/>
            <a:ext cx="2362200" cy="16764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5915" name="Oval 315"/>
          <p:cNvSpPr>
            <a:spLocks noChangeArrowheads="1"/>
          </p:cNvSpPr>
          <p:nvPr/>
        </p:nvSpPr>
        <p:spPr bwMode="auto">
          <a:xfrm>
            <a:off x="304800" y="3048000"/>
            <a:ext cx="2057400" cy="16764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46" name="Text Box 316"/>
          <p:cNvSpPr txBox="1">
            <a:spLocks noChangeArrowheads="1"/>
          </p:cNvSpPr>
          <p:nvPr/>
        </p:nvSpPr>
        <p:spPr bwMode="auto">
          <a:xfrm>
            <a:off x="3657600" y="1295400"/>
            <a:ext cx="1198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4000" smtClean="0">
                <a:solidFill>
                  <a:srgbClr val="FFFF00"/>
                </a:solidFill>
                <a:cs typeface="+mn-cs"/>
              </a:rPr>
              <a:t>Dios</a:t>
            </a:r>
          </a:p>
        </p:txBody>
      </p:sp>
      <p:sp>
        <p:nvSpPr>
          <p:cNvPr id="29747" name="Line 338"/>
          <p:cNvSpPr>
            <a:spLocks noChangeShapeType="1"/>
          </p:cNvSpPr>
          <p:nvPr/>
        </p:nvSpPr>
        <p:spPr bwMode="auto">
          <a:xfrm flipV="1">
            <a:off x="914400" y="1752600"/>
            <a:ext cx="28194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48" name="Line 339"/>
          <p:cNvSpPr>
            <a:spLocks noChangeShapeType="1"/>
          </p:cNvSpPr>
          <p:nvPr/>
        </p:nvSpPr>
        <p:spPr bwMode="auto">
          <a:xfrm flipV="1">
            <a:off x="1219200" y="1828800"/>
            <a:ext cx="25146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49" name="Line 340"/>
          <p:cNvSpPr>
            <a:spLocks noChangeShapeType="1"/>
          </p:cNvSpPr>
          <p:nvPr/>
        </p:nvSpPr>
        <p:spPr bwMode="auto">
          <a:xfrm flipV="1">
            <a:off x="1600200" y="1905000"/>
            <a:ext cx="22098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0" name="Line 341"/>
          <p:cNvSpPr>
            <a:spLocks noChangeShapeType="1"/>
          </p:cNvSpPr>
          <p:nvPr/>
        </p:nvSpPr>
        <p:spPr bwMode="auto">
          <a:xfrm flipV="1">
            <a:off x="2057400" y="1981200"/>
            <a:ext cx="19050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1" name="Line 342"/>
          <p:cNvSpPr>
            <a:spLocks noChangeShapeType="1"/>
          </p:cNvSpPr>
          <p:nvPr/>
        </p:nvSpPr>
        <p:spPr bwMode="auto">
          <a:xfrm flipV="1">
            <a:off x="3200400" y="1981200"/>
            <a:ext cx="8382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2" name="Line 343"/>
          <p:cNvSpPr>
            <a:spLocks noChangeShapeType="1"/>
          </p:cNvSpPr>
          <p:nvPr/>
        </p:nvSpPr>
        <p:spPr bwMode="auto">
          <a:xfrm flipV="1">
            <a:off x="3657600" y="1981200"/>
            <a:ext cx="4572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3" name="Line 344"/>
          <p:cNvSpPr>
            <a:spLocks noChangeShapeType="1"/>
          </p:cNvSpPr>
          <p:nvPr/>
        </p:nvSpPr>
        <p:spPr bwMode="auto">
          <a:xfrm flipV="1">
            <a:off x="3962400" y="1981200"/>
            <a:ext cx="2286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4" name="Line 345"/>
          <p:cNvSpPr>
            <a:spLocks noChangeShapeType="1"/>
          </p:cNvSpPr>
          <p:nvPr/>
        </p:nvSpPr>
        <p:spPr bwMode="auto">
          <a:xfrm flipH="1" flipV="1">
            <a:off x="4267200" y="1981200"/>
            <a:ext cx="152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5" name="Line 346"/>
          <p:cNvSpPr>
            <a:spLocks noChangeShapeType="1"/>
          </p:cNvSpPr>
          <p:nvPr/>
        </p:nvSpPr>
        <p:spPr bwMode="auto">
          <a:xfrm flipH="1" flipV="1">
            <a:off x="4343400" y="1981200"/>
            <a:ext cx="3048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6" name="Line 347"/>
          <p:cNvSpPr>
            <a:spLocks noChangeShapeType="1"/>
          </p:cNvSpPr>
          <p:nvPr/>
        </p:nvSpPr>
        <p:spPr bwMode="auto">
          <a:xfrm flipH="1" flipV="1">
            <a:off x="4419600" y="1981200"/>
            <a:ext cx="1219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7" name="Line 348"/>
          <p:cNvSpPr>
            <a:spLocks noChangeShapeType="1"/>
          </p:cNvSpPr>
          <p:nvPr/>
        </p:nvSpPr>
        <p:spPr bwMode="auto">
          <a:xfrm flipH="1" flipV="1">
            <a:off x="4572000" y="1981200"/>
            <a:ext cx="22860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8" name="Line 349"/>
          <p:cNvSpPr>
            <a:spLocks noChangeShapeType="1"/>
          </p:cNvSpPr>
          <p:nvPr/>
        </p:nvSpPr>
        <p:spPr bwMode="auto">
          <a:xfrm flipH="1" flipV="1">
            <a:off x="4724400" y="1981200"/>
            <a:ext cx="2514600" cy="170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59" name="Line 350"/>
          <p:cNvSpPr>
            <a:spLocks noChangeShapeType="1"/>
          </p:cNvSpPr>
          <p:nvPr/>
        </p:nvSpPr>
        <p:spPr bwMode="auto">
          <a:xfrm flipH="1" flipV="1">
            <a:off x="4800600" y="1905000"/>
            <a:ext cx="29718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0" name="Line 351"/>
          <p:cNvSpPr>
            <a:spLocks noChangeShapeType="1"/>
          </p:cNvSpPr>
          <p:nvPr/>
        </p:nvSpPr>
        <p:spPr bwMode="auto">
          <a:xfrm flipH="1" flipV="1">
            <a:off x="4876800" y="1828800"/>
            <a:ext cx="3200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1" name="Line 352"/>
          <p:cNvSpPr>
            <a:spLocks noChangeShapeType="1"/>
          </p:cNvSpPr>
          <p:nvPr/>
        </p:nvSpPr>
        <p:spPr bwMode="auto">
          <a:xfrm flipH="1" flipV="1">
            <a:off x="4876800" y="1752600"/>
            <a:ext cx="3505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2" name="Line 353"/>
          <p:cNvSpPr>
            <a:spLocks noChangeShapeType="1"/>
          </p:cNvSpPr>
          <p:nvPr/>
        </p:nvSpPr>
        <p:spPr bwMode="auto">
          <a:xfrm flipH="1">
            <a:off x="4876800" y="1371600"/>
            <a:ext cx="1447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3" name="Line 354"/>
          <p:cNvSpPr>
            <a:spLocks noChangeShapeType="1"/>
          </p:cNvSpPr>
          <p:nvPr/>
        </p:nvSpPr>
        <p:spPr bwMode="auto">
          <a:xfrm flipH="1">
            <a:off x="4876800" y="1447800"/>
            <a:ext cx="19050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4" name="Line 355"/>
          <p:cNvSpPr>
            <a:spLocks noChangeShapeType="1"/>
          </p:cNvSpPr>
          <p:nvPr/>
        </p:nvSpPr>
        <p:spPr bwMode="auto">
          <a:xfrm flipH="1" flipV="1">
            <a:off x="4876800" y="1600200"/>
            <a:ext cx="2286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nvGrpSpPr>
          <p:cNvPr id="25966" name="Group 366"/>
          <p:cNvGrpSpPr>
            <a:grpSpLocks/>
          </p:cNvGrpSpPr>
          <p:nvPr/>
        </p:nvGrpSpPr>
        <p:grpSpPr bwMode="auto">
          <a:xfrm>
            <a:off x="2590800" y="3581400"/>
            <a:ext cx="2667000" cy="2133600"/>
            <a:chOff x="1632" y="2256"/>
            <a:chExt cx="1680" cy="1344"/>
          </a:xfrm>
        </p:grpSpPr>
        <p:sp>
          <p:nvSpPr>
            <p:cNvPr id="29775" name="Oval 285"/>
            <p:cNvSpPr>
              <a:spLocks noChangeArrowheads="1"/>
            </p:cNvSpPr>
            <p:nvPr/>
          </p:nvSpPr>
          <p:spPr bwMode="auto">
            <a:xfrm>
              <a:off x="1632" y="2256"/>
              <a:ext cx="1680" cy="1344"/>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76" name="Text Box 172"/>
            <p:cNvSpPr txBox="1">
              <a:spLocks noChangeArrowheads="1"/>
            </p:cNvSpPr>
            <p:nvPr/>
          </p:nvSpPr>
          <p:spPr bwMode="auto">
            <a:xfrm>
              <a:off x="1680" y="2976"/>
              <a:ext cx="1440"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rtl="0" eaLnBrk="1" hangingPunct="1">
                <a:spcBef>
                  <a:spcPct val="0"/>
                </a:spcBef>
                <a:buFontTx/>
                <a:buNone/>
                <a:defRPr/>
              </a:pPr>
              <a:r>
                <a:rPr lang="en-US" altLang="en-US" sz="2400" dirty="0" err="1" smtClean="0">
                  <a:solidFill>
                    <a:srgbClr val="FFFF00"/>
                  </a:solidFill>
                  <a:cs typeface="+mn-cs"/>
                </a:rPr>
                <a:t>I</a:t>
              </a:r>
              <a:r>
                <a:rPr lang="en-US" altLang="en-US" sz="2400" dirty="0" err="1" smtClean="0">
                  <a:solidFill>
                    <a:srgbClr val="FFFF00"/>
                  </a:solidFill>
                  <a:cs typeface="+mn-cs"/>
                </a:rPr>
                <a:t>glesia</a:t>
              </a:r>
              <a:r>
                <a:rPr lang="en-US" altLang="en-US" sz="2400" dirty="0" smtClean="0">
                  <a:solidFill>
                    <a:srgbClr val="FFFF00"/>
                  </a:solidFill>
                  <a:cs typeface="+mn-cs"/>
                </a:rPr>
                <a:t> </a:t>
              </a:r>
              <a:r>
                <a:rPr lang="en-US" altLang="en-US" sz="2400" dirty="0" smtClean="0">
                  <a:solidFill>
                    <a:srgbClr val="FFFF00"/>
                  </a:solidFill>
                  <a:cs typeface="+mn-cs"/>
                </a:rPr>
                <a:t>local</a:t>
              </a:r>
            </a:p>
          </p:txBody>
        </p:sp>
      </p:grpSp>
      <p:grpSp>
        <p:nvGrpSpPr>
          <p:cNvPr id="262214" name="Group 357"/>
          <p:cNvGrpSpPr>
            <a:grpSpLocks/>
          </p:cNvGrpSpPr>
          <p:nvPr/>
        </p:nvGrpSpPr>
        <p:grpSpPr bwMode="auto">
          <a:xfrm>
            <a:off x="3733800" y="6096000"/>
            <a:ext cx="304800" cy="609600"/>
            <a:chOff x="1536" y="2976"/>
            <a:chExt cx="192" cy="384"/>
          </a:xfrm>
        </p:grpSpPr>
        <p:sp>
          <p:nvSpPr>
            <p:cNvPr id="29769" name="Oval 35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9770" name="Line 35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71" name="Line 36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72" name="Line 36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73" name="Line 36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74" name="Line 36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sp>
        <p:nvSpPr>
          <p:cNvPr id="29767" name="Freeform 365"/>
          <p:cNvSpPr>
            <a:spLocks/>
          </p:cNvSpPr>
          <p:nvPr/>
        </p:nvSpPr>
        <p:spPr bwMode="auto">
          <a:xfrm>
            <a:off x="76200" y="774700"/>
            <a:ext cx="9194800" cy="4432300"/>
          </a:xfrm>
          <a:custGeom>
            <a:avLst/>
            <a:gdLst>
              <a:gd name="T0" fmla="*/ 2147483646 w 5792"/>
              <a:gd name="T1" fmla="*/ 2147483646 h 2792"/>
              <a:gd name="T2" fmla="*/ 2147483646 w 5792"/>
              <a:gd name="T3" fmla="*/ 2147483646 h 2792"/>
              <a:gd name="T4" fmla="*/ 2147483646 w 5792"/>
              <a:gd name="T5" fmla="*/ 2147483646 h 2792"/>
              <a:gd name="T6" fmla="*/ 2147483646 w 5792"/>
              <a:gd name="T7" fmla="*/ 2147483646 h 2792"/>
              <a:gd name="T8" fmla="*/ 2147483646 w 5792"/>
              <a:gd name="T9" fmla="*/ 2147483646 h 2792"/>
              <a:gd name="T10" fmla="*/ 2147483646 w 5792"/>
              <a:gd name="T11" fmla="*/ 2147483646 h 2792"/>
              <a:gd name="T12" fmla="*/ 2147483646 w 5792"/>
              <a:gd name="T13" fmla="*/ 2147483646 h 2792"/>
              <a:gd name="T14" fmla="*/ 2147483646 w 5792"/>
              <a:gd name="T15" fmla="*/ 2147483646 h 2792"/>
              <a:gd name="T16" fmla="*/ 2147483646 w 5792"/>
              <a:gd name="T17" fmla="*/ 2147483646 h 2792"/>
              <a:gd name="T18" fmla="*/ 2147483646 w 5792"/>
              <a:gd name="T19" fmla="*/ 2147483646 h 2792"/>
              <a:gd name="T20" fmla="*/ 2147483646 w 5792"/>
              <a:gd name="T21" fmla="*/ 2147483646 h 2792"/>
              <a:gd name="T22" fmla="*/ 2147483646 w 5792"/>
              <a:gd name="T23" fmla="*/ 2147483646 h 2792"/>
              <a:gd name="T24" fmla="*/ 2147483646 w 5792"/>
              <a:gd name="T25" fmla="*/ 2147483646 h 2792"/>
              <a:gd name="T26" fmla="*/ 2147483646 w 5792"/>
              <a:gd name="T27" fmla="*/ 2147483646 h 27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92" h="2792">
                <a:moveTo>
                  <a:pt x="1544" y="376"/>
                </a:moveTo>
                <a:cubicBezTo>
                  <a:pt x="984" y="440"/>
                  <a:pt x="864" y="344"/>
                  <a:pt x="632" y="424"/>
                </a:cubicBezTo>
                <a:cubicBezTo>
                  <a:pt x="400" y="504"/>
                  <a:pt x="256" y="632"/>
                  <a:pt x="152" y="856"/>
                </a:cubicBezTo>
                <a:cubicBezTo>
                  <a:pt x="48" y="1080"/>
                  <a:pt x="0" y="1496"/>
                  <a:pt x="8" y="1768"/>
                </a:cubicBezTo>
                <a:cubicBezTo>
                  <a:pt x="16" y="2040"/>
                  <a:pt x="56" y="2344"/>
                  <a:pt x="200" y="2488"/>
                </a:cubicBezTo>
                <a:cubicBezTo>
                  <a:pt x="344" y="2632"/>
                  <a:pt x="632" y="2624"/>
                  <a:pt x="872" y="2632"/>
                </a:cubicBezTo>
                <a:cubicBezTo>
                  <a:pt x="1112" y="2640"/>
                  <a:pt x="1368" y="2544"/>
                  <a:pt x="1640" y="2536"/>
                </a:cubicBezTo>
                <a:cubicBezTo>
                  <a:pt x="1912" y="2528"/>
                  <a:pt x="2192" y="2552"/>
                  <a:pt x="2504" y="2584"/>
                </a:cubicBezTo>
                <a:cubicBezTo>
                  <a:pt x="2816" y="2616"/>
                  <a:pt x="3072" y="2704"/>
                  <a:pt x="3512" y="2728"/>
                </a:cubicBezTo>
                <a:cubicBezTo>
                  <a:pt x="3952" y="2752"/>
                  <a:pt x="4800" y="2792"/>
                  <a:pt x="5144" y="2728"/>
                </a:cubicBezTo>
                <a:cubicBezTo>
                  <a:pt x="5488" y="2664"/>
                  <a:pt x="5512" y="2696"/>
                  <a:pt x="5576" y="2344"/>
                </a:cubicBezTo>
                <a:cubicBezTo>
                  <a:pt x="5640" y="1992"/>
                  <a:pt x="5792" y="1000"/>
                  <a:pt x="5528" y="616"/>
                </a:cubicBezTo>
                <a:cubicBezTo>
                  <a:pt x="5264" y="232"/>
                  <a:pt x="4656" y="80"/>
                  <a:pt x="3992" y="40"/>
                </a:cubicBezTo>
                <a:cubicBezTo>
                  <a:pt x="3328" y="0"/>
                  <a:pt x="2104" y="312"/>
                  <a:pt x="1544" y="376"/>
                </a:cubicBezTo>
                <a:close/>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9768" name="Rectangle 367"/>
          <p:cNvSpPr>
            <a:spLocks noChangeArrowheads="1"/>
          </p:cNvSpPr>
          <p:nvPr/>
        </p:nvSpPr>
        <p:spPr bwMode="auto">
          <a:xfrm>
            <a:off x="914400" y="1752600"/>
            <a:ext cx="2039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1800" dirty="0" err="1" smtClean="0">
                <a:solidFill>
                  <a:srgbClr val="FFFFFF"/>
                </a:solidFill>
                <a:cs typeface="+mn-cs"/>
              </a:rPr>
              <a:t>Todos</a:t>
            </a:r>
            <a:r>
              <a:rPr lang="en-US" altLang="en-US" sz="1800" dirty="0" smtClean="0">
                <a:solidFill>
                  <a:srgbClr val="FFFFFF"/>
                </a:solidFill>
                <a:cs typeface="+mn-cs"/>
              </a:rPr>
              <a:t> </a:t>
            </a:r>
            <a:r>
              <a:rPr lang="en-US" altLang="en-US" sz="1800" dirty="0" err="1" smtClean="0">
                <a:solidFill>
                  <a:srgbClr val="FFFFFF"/>
                </a:solidFill>
                <a:cs typeface="+mn-cs"/>
              </a:rPr>
              <a:t>los</a:t>
            </a:r>
            <a:r>
              <a:rPr lang="en-US" altLang="en-US" sz="1800" dirty="0" smtClean="0">
                <a:solidFill>
                  <a:srgbClr val="FFFFFF"/>
                </a:solidFill>
                <a:cs typeface="+mn-cs"/>
              </a:rPr>
              <a:t> salvos</a:t>
            </a:r>
            <a:endParaRPr lang="en-US" altLang="en-US" sz="1800" dirty="0" smtClean="0">
              <a:solidFill>
                <a:srgbClr val="FFFFFF"/>
              </a:solidFill>
              <a:cs typeface="+mn-cs"/>
            </a:endParaRPr>
          </a:p>
        </p:txBody>
      </p:sp>
    </p:spTree>
    <p:extLst>
      <p:ext uri="{BB962C8B-B14F-4D97-AF65-F5344CB8AC3E}">
        <p14:creationId xmlns:p14="http://schemas.microsoft.com/office/powerpoint/2010/main" val="3913628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966"/>
                                        </p:tgtEl>
                                        <p:attrNameLst>
                                          <p:attrName>style.visibility</p:attrName>
                                        </p:attrNameLst>
                                      </p:cBhvr>
                                      <p:to>
                                        <p:strVal val="visible"/>
                                      </p:to>
                                    </p:set>
                                    <p:animEffect transition="in" filter="dissolve">
                                      <p:cBhvr>
                                        <p:cTn id="7" dur="500"/>
                                        <p:tgtEl>
                                          <p:spTgt spid="25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914"/>
                                        </p:tgtEl>
                                        <p:attrNameLst>
                                          <p:attrName>style.visibility</p:attrName>
                                        </p:attrNameLst>
                                      </p:cBhvr>
                                      <p:to>
                                        <p:strVal val="visible"/>
                                      </p:to>
                                    </p:set>
                                    <p:animEffect transition="in" filter="dissolve">
                                      <p:cBhvr>
                                        <p:cTn id="12" dur="500"/>
                                        <p:tgtEl>
                                          <p:spTgt spid="259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915"/>
                                        </p:tgtEl>
                                        <p:attrNameLst>
                                          <p:attrName>style.visibility</p:attrName>
                                        </p:attrNameLst>
                                      </p:cBhvr>
                                      <p:to>
                                        <p:strVal val="visible"/>
                                      </p:to>
                                    </p:set>
                                    <p:animEffect transition="in" filter="dissolve">
                                      <p:cBhvr>
                                        <p:cTn id="17" dur="500"/>
                                        <p:tgtEl>
                                          <p:spTgt spid="25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14" grpId="0" animBg="1"/>
      <p:bldP spid="25915"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Number Placeholder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DEF1B6D5-B4B6-42F6-BB02-C35D698B3E79}" type="slidenum">
              <a:rPr lang="en-US" altLang="en-US" sz="1400" b="0" smtClean="0"/>
              <a:pPr algn="l" rtl="0">
                <a:spcBef>
                  <a:spcPct val="0"/>
                </a:spcBef>
                <a:buFontTx/>
                <a:buNone/>
              </a:pPr>
              <a:t>185</a:t>
            </a:fld>
            <a:endParaRPr lang="en-US" altLang="en-US" sz="1400" b="0" smtClean="0"/>
          </a:p>
        </p:txBody>
      </p:sp>
      <p:sp>
        <p:nvSpPr>
          <p:cNvPr id="266243" name="Rectangle 2"/>
          <p:cNvSpPr>
            <a:spLocks noGrp="1" noChangeArrowheads="1"/>
          </p:cNvSpPr>
          <p:nvPr>
            <p:ph type="title"/>
          </p:nvPr>
        </p:nvSpPr>
        <p:spPr/>
        <p:txBody>
          <a:bodyPr/>
          <a:lstStyle/>
          <a:p>
            <a:pPr rtl="0" eaLnBrk="1" hangingPunct="1"/>
            <a:r>
              <a:rPr lang="en-US" altLang="en-US" sz="3600" dirty="0" smtClean="0"/>
              <a:t>B.5 – </a:t>
            </a:r>
            <a:r>
              <a:rPr lang="en-US" altLang="en-US" sz="3600" dirty="0" err="1" smtClean="0"/>
              <a:t>Iglesia</a:t>
            </a:r>
            <a:r>
              <a:rPr lang="en-US" altLang="en-US" sz="3600" dirty="0" smtClean="0"/>
              <a:t> </a:t>
            </a:r>
            <a:r>
              <a:rPr lang="en-US" altLang="en-US" sz="3600" dirty="0" smtClean="0"/>
              <a:t>local </a:t>
            </a:r>
            <a:r>
              <a:rPr lang="en-US" altLang="en-US" sz="3600" dirty="0" smtClean="0"/>
              <a:t>“</a:t>
            </a:r>
            <a:r>
              <a:rPr lang="en-US" altLang="en-US" sz="3600" dirty="0" err="1" smtClean="0"/>
              <a:t>Grupos</a:t>
            </a:r>
            <a:r>
              <a:rPr lang="en-US" altLang="en-US" sz="3600" dirty="0" smtClean="0"/>
              <a:t> </a:t>
            </a:r>
            <a:r>
              <a:rPr lang="en-US" altLang="en-US" sz="3600" dirty="0" smtClean="0"/>
              <a:t>de Cristo”</a:t>
            </a:r>
          </a:p>
        </p:txBody>
      </p:sp>
      <p:sp>
        <p:nvSpPr>
          <p:cNvPr id="2" name="Rectangle 3"/>
          <p:cNvSpPr>
            <a:spLocks noGrp="1" noChangeArrowheads="1"/>
          </p:cNvSpPr>
          <p:nvPr>
            <p:ph type="body" idx="1"/>
          </p:nvPr>
        </p:nvSpPr>
        <p:spPr>
          <a:xfrm>
            <a:off x="228600" y="1238250"/>
            <a:ext cx="8686800" cy="5334000"/>
          </a:xfrm>
        </p:spPr>
        <p:txBody>
          <a:bodyPr/>
          <a:lstStyle/>
          <a:p>
            <a:pPr eaLnBrk="1" hangingPunct="1">
              <a:lnSpc>
                <a:spcPct val="110000"/>
              </a:lnSpc>
              <a:buNone/>
            </a:pPr>
            <a:r>
              <a:rPr lang="en-US" altLang="en-US" dirty="0"/>
              <a:t>Un </a:t>
            </a:r>
            <a:r>
              <a:rPr lang="en-US" altLang="en-US" dirty="0" err="1"/>
              <a:t>grupo</a:t>
            </a:r>
            <a:r>
              <a:rPr lang="en-US" altLang="en-US" dirty="0"/>
              <a:t> de </a:t>
            </a:r>
            <a:r>
              <a:rPr lang="en-US" altLang="en-US" u="sng" dirty="0">
                <a:solidFill>
                  <a:srgbClr val="FFFF00"/>
                </a:solidFill>
              </a:rPr>
              <a:t>personas </a:t>
            </a:r>
            <a:r>
              <a:rPr lang="en-US" altLang="en-US" u="sng" dirty="0" err="1">
                <a:solidFill>
                  <a:srgbClr val="FFFF00"/>
                </a:solidFill>
              </a:rPr>
              <a:t>salvas</a:t>
            </a:r>
            <a:r>
              <a:rPr lang="en-US" altLang="en-US" dirty="0">
                <a:solidFill>
                  <a:srgbClr val="FFFF00"/>
                </a:solidFill>
              </a:rPr>
              <a:t> </a:t>
            </a:r>
            <a:r>
              <a:rPr lang="en-US" altLang="en-US" dirty="0"/>
              <a:t>que:</a:t>
            </a:r>
          </a:p>
          <a:p>
            <a:pPr marL="971550" lvl="1" indent="-514350" eaLnBrk="1" hangingPunct="1">
              <a:lnSpc>
                <a:spcPct val="110000"/>
              </a:lnSpc>
              <a:buFontTx/>
              <a:buAutoNum type="alphaLcPeriod"/>
            </a:pPr>
            <a:r>
              <a:rPr lang="en-US" altLang="en-US" dirty="0" err="1"/>
              <a:t>Están</a:t>
            </a:r>
            <a:r>
              <a:rPr lang="en-US" altLang="en-US" dirty="0"/>
              <a:t> </a:t>
            </a:r>
            <a:r>
              <a:rPr lang="en-US" altLang="en-US" dirty="0" err="1"/>
              <a:t>juntos</a:t>
            </a:r>
            <a:r>
              <a:rPr lang="en-US" altLang="en-US" dirty="0"/>
              <a:t> </a:t>
            </a:r>
            <a:r>
              <a:rPr lang="en-US" altLang="en-US" dirty="0" err="1"/>
              <a:t>en</a:t>
            </a:r>
            <a:r>
              <a:rPr lang="en-US" altLang="en-US" dirty="0"/>
              <a:t> </a:t>
            </a:r>
            <a:r>
              <a:rPr lang="en-US" altLang="en-US" dirty="0" err="1"/>
              <a:t>lugar</a:t>
            </a:r>
            <a:r>
              <a:rPr lang="en-US" altLang="en-US" dirty="0"/>
              <a:t> y </a:t>
            </a:r>
            <a:r>
              <a:rPr lang="en-US" altLang="en-US" dirty="0" err="1"/>
              <a:t>tiempo</a:t>
            </a:r>
            <a:r>
              <a:rPr lang="en-US" altLang="en-US" dirty="0"/>
              <a:t> (1 </a:t>
            </a:r>
            <a:r>
              <a:rPr lang="en-US" altLang="en-US" dirty="0" err="1"/>
              <a:t>Cor</a:t>
            </a:r>
            <a:r>
              <a:rPr lang="en-US" altLang="en-US" dirty="0"/>
              <a:t> 16:19)</a:t>
            </a:r>
          </a:p>
          <a:p>
            <a:pPr marL="971550" lvl="1" indent="-514350" eaLnBrk="1" hangingPunct="1">
              <a:lnSpc>
                <a:spcPct val="110000"/>
              </a:lnSpc>
              <a:buFontTx/>
              <a:buAutoNum type="alphaLcPeriod"/>
            </a:pPr>
            <a:r>
              <a:rPr lang="en-US" altLang="en-US" dirty="0" err="1"/>
              <a:t>Toman</a:t>
            </a:r>
            <a:r>
              <a:rPr lang="en-US" altLang="en-US" dirty="0"/>
              <a:t> </a:t>
            </a:r>
            <a:r>
              <a:rPr lang="en-US" altLang="en-US" dirty="0" err="1"/>
              <a:t>decisiones</a:t>
            </a:r>
            <a:r>
              <a:rPr lang="en-US" altLang="en-US" dirty="0"/>
              <a:t> </a:t>
            </a:r>
            <a:r>
              <a:rPr lang="en-US" altLang="en-US" dirty="0" err="1"/>
              <a:t>colectivas</a:t>
            </a:r>
            <a:r>
              <a:rPr lang="en-US" altLang="en-US" dirty="0"/>
              <a:t> (I </a:t>
            </a:r>
            <a:r>
              <a:rPr lang="en-US" altLang="en-US" dirty="0" err="1"/>
              <a:t>Cor</a:t>
            </a:r>
            <a:r>
              <a:rPr lang="en-US" altLang="en-US" dirty="0"/>
              <a:t> 16:3-5)</a:t>
            </a:r>
          </a:p>
          <a:p>
            <a:pPr marL="971550" lvl="1" indent="-514350" eaLnBrk="1" hangingPunct="1">
              <a:lnSpc>
                <a:spcPct val="110000"/>
              </a:lnSpc>
              <a:buFontTx/>
              <a:buAutoNum type="alphaLcPeriod"/>
            </a:pPr>
            <a:r>
              <a:rPr lang="en-US" altLang="en-US" dirty="0" err="1"/>
              <a:t>Actúan</a:t>
            </a:r>
            <a:r>
              <a:rPr lang="en-US" altLang="en-US" dirty="0"/>
              <a:t> </a:t>
            </a:r>
            <a:r>
              <a:rPr lang="en-US" altLang="en-US" dirty="0" err="1"/>
              <a:t>colectivamente</a:t>
            </a:r>
            <a:r>
              <a:rPr lang="en-US" altLang="en-US" dirty="0"/>
              <a:t> (</a:t>
            </a:r>
            <a:r>
              <a:rPr lang="en-US" altLang="en-US" dirty="0" err="1"/>
              <a:t>Flp</a:t>
            </a:r>
            <a:r>
              <a:rPr lang="en-US" altLang="en-US" dirty="0"/>
              <a:t> 4:15)</a:t>
            </a:r>
          </a:p>
          <a:p>
            <a:pPr marL="971550" lvl="1" indent="-514350" eaLnBrk="1" hangingPunct="1">
              <a:lnSpc>
                <a:spcPct val="110000"/>
              </a:lnSpc>
              <a:buFontTx/>
              <a:buAutoNum type="alphaLcPeriod"/>
            </a:pPr>
            <a:r>
              <a:rPr lang="en-US" altLang="en-US" dirty="0" err="1"/>
              <a:t>Juntan</a:t>
            </a:r>
            <a:r>
              <a:rPr lang="en-US" altLang="en-US" dirty="0"/>
              <a:t> </a:t>
            </a:r>
            <a:r>
              <a:rPr lang="en-US" altLang="en-US" dirty="0" err="1"/>
              <a:t>recursos</a:t>
            </a:r>
            <a:r>
              <a:rPr lang="en-US" altLang="en-US" dirty="0"/>
              <a:t> (</a:t>
            </a:r>
            <a:r>
              <a:rPr lang="en-US" altLang="en-US" dirty="0" err="1"/>
              <a:t>Hch</a:t>
            </a:r>
            <a:r>
              <a:rPr lang="en-US" altLang="en-US" dirty="0"/>
              <a:t> 4:35; I </a:t>
            </a:r>
            <a:r>
              <a:rPr lang="en-US" altLang="en-US" dirty="0" err="1"/>
              <a:t>Cor</a:t>
            </a:r>
            <a:r>
              <a:rPr lang="en-US" altLang="en-US" dirty="0"/>
              <a:t> 16:1,2)</a:t>
            </a:r>
          </a:p>
          <a:p>
            <a:pPr marL="971550" lvl="1" indent="-514350" algn="l" rtl="0" eaLnBrk="1" hangingPunct="1">
              <a:lnSpc>
                <a:spcPct val="110000"/>
              </a:lnSpc>
              <a:buFontTx/>
              <a:buAutoNum type="alphaLcPeriod"/>
            </a:pPr>
            <a:r>
              <a:rPr lang="en-US" altLang="en-US" dirty="0" err="1" smtClean="0">
                <a:solidFill>
                  <a:srgbClr val="66FFFF"/>
                </a:solidFill>
              </a:rPr>
              <a:t>Viven</a:t>
            </a:r>
            <a:r>
              <a:rPr lang="en-US" altLang="en-US" dirty="0" smtClean="0">
                <a:solidFill>
                  <a:srgbClr val="66FFFF"/>
                </a:solidFill>
              </a:rPr>
              <a:t> </a:t>
            </a:r>
            <a:r>
              <a:rPr lang="en-US" altLang="en-US" dirty="0" smtClean="0">
                <a:solidFill>
                  <a:srgbClr val="66FFFF"/>
                </a:solidFill>
              </a:rPr>
              <a:t>por </a:t>
            </a:r>
            <a:r>
              <a:rPr lang="en-US" altLang="en-US" dirty="0" err="1" smtClean="0">
                <a:solidFill>
                  <a:srgbClr val="66FFFF"/>
                </a:solidFill>
              </a:rPr>
              <a:t>autoridad</a:t>
            </a:r>
            <a:r>
              <a:rPr lang="en-US" altLang="en-US" dirty="0" smtClean="0">
                <a:solidFill>
                  <a:srgbClr val="66FFFF"/>
                </a:solidFill>
              </a:rPr>
              <a:t> </a:t>
            </a:r>
            <a:r>
              <a:rPr lang="en-US" altLang="en-US" dirty="0" err="1" smtClean="0">
                <a:solidFill>
                  <a:srgbClr val="66FFFF"/>
                </a:solidFill>
              </a:rPr>
              <a:t>común</a:t>
            </a:r>
            <a:r>
              <a:rPr lang="en-US" altLang="en-US" dirty="0" smtClean="0">
                <a:solidFill>
                  <a:srgbClr val="66FFFF"/>
                </a:solidFill>
              </a:rPr>
              <a:t> (I Tim 3:15)</a:t>
            </a:r>
          </a:p>
        </p:txBody>
      </p:sp>
      <p:sp>
        <p:nvSpPr>
          <p:cNvPr id="266245" name="TextBox 2"/>
          <p:cNvSpPr txBox="1">
            <a:spLocks noChangeArrowheads="1"/>
          </p:cNvSpPr>
          <p:nvPr/>
        </p:nvSpPr>
        <p:spPr bwMode="auto">
          <a:xfrm>
            <a:off x="228600" y="5334000"/>
            <a:ext cx="8686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None/>
            </a:pPr>
            <a:r>
              <a:rPr lang="es-ES" altLang="en-US" sz="2400" b="0" i="1" dirty="0">
                <a:solidFill>
                  <a:srgbClr val="FFFF00"/>
                </a:solidFill>
              </a:rPr>
              <a:t>Las siete estrellas son los ángeles de las siete iglesias, y los siete candelabros son las siete iglesias. </a:t>
            </a:r>
          </a:p>
          <a:p>
            <a:pPr algn="r">
              <a:spcBef>
                <a:spcPct val="0"/>
              </a:spcBef>
              <a:buNone/>
            </a:pPr>
            <a:r>
              <a:rPr lang="en-US" altLang="en-US" sz="1800" b="0" dirty="0">
                <a:solidFill>
                  <a:srgbClr val="FFFF00"/>
                </a:solidFill>
              </a:rPr>
              <a:t>(</a:t>
            </a:r>
            <a:r>
              <a:rPr lang="en-US" altLang="en-US" sz="1800" b="0" dirty="0" err="1">
                <a:solidFill>
                  <a:srgbClr val="FFFF00"/>
                </a:solidFill>
              </a:rPr>
              <a:t>Ap</a:t>
            </a:r>
            <a:r>
              <a:rPr lang="en-US" altLang="en-US" sz="1800" b="0" dirty="0">
                <a:solidFill>
                  <a:srgbClr val="FFFF00"/>
                </a:solidFill>
              </a:rPr>
              <a:t> 1:20)</a:t>
            </a:r>
            <a:endParaRPr lang="en-US" altLang="en-US" sz="1800" b="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p:nvPr>
        </p:nvSpPr>
        <p:spPr>
          <a:xfrm>
            <a:off x="0" y="152400"/>
            <a:ext cx="9144000" cy="762000"/>
          </a:xfrm>
        </p:spPr>
        <p:txBody>
          <a:bodyPr/>
          <a:lstStyle/>
          <a:p>
            <a:pPr rtl="0">
              <a:lnSpc>
                <a:spcPct val="90000"/>
              </a:lnSpc>
            </a:pPr>
            <a:r>
              <a:rPr lang="en-US" altLang="en-US" sz="3600" dirty="0" smtClean="0"/>
              <a:t>B.6 – </a:t>
            </a:r>
            <a:r>
              <a:rPr lang="en-US" altLang="en-US" sz="3600" dirty="0" err="1" smtClean="0"/>
              <a:t>Cómo</a:t>
            </a:r>
            <a:r>
              <a:rPr lang="en-US" altLang="en-US" sz="3600" dirty="0" smtClean="0"/>
              <a:t> </a:t>
            </a:r>
            <a:r>
              <a:rPr lang="en-US" altLang="en-US" sz="3600" dirty="0" smtClean="0"/>
              <a:t>Dios </a:t>
            </a:r>
            <a:r>
              <a:rPr lang="en-US" altLang="en-US" sz="3600" i="1" u="sng" dirty="0" err="1" smtClean="0"/>
              <a:t>podría</a:t>
            </a:r>
            <a:r>
              <a:rPr lang="en-US" altLang="en-US" sz="3600" i="1" u="sng" dirty="0" smtClean="0"/>
              <a:t> </a:t>
            </a:r>
            <a:r>
              <a:rPr lang="en-US" altLang="en-US" sz="3600" i="1" u="sng" dirty="0" err="1" smtClean="0"/>
              <a:t>haber</a:t>
            </a:r>
            <a:r>
              <a:rPr lang="en-US" altLang="en-US" sz="3600" i="1" dirty="0" smtClean="0"/>
              <a:t/>
            </a:r>
            <a:br>
              <a:rPr lang="en-US" altLang="en-US" sz="3600" i="1" dirty="0" smtClean="0"/>
            </a:br>
            <a:r>
              <a:rPr lang="en-US" altLang="en-US" sz="3600" dirty="0" err="1" smtClean="0"/>
              <a:t>regulado</a:t>
            </a:r>
            <a:r>
              <a:rPr lang="en-US" altLang="en-US" sz="3600" dirty="0" smtClean="0"/>
              <a:t> la </a:t>
            </a:r>
            <a:r>
              <a:rPr lang="en-US" altLang="en-US" sz="3600" dirty="0" err="1" smtClean="0"/>
              <a:t>práctica</a:t>
            </a:r>
            <a:r>
              <a:rPr lang="en-US" altLang="en-US" sz="3600" dirty="0" smtClean="0"/>
              <a:t> </a:t>
            </a:r>
            <a:r>
              <a:rPr lang="en-US" altLang="en-US" sz="3600" dirty="0" smtClean="0"/>
              <a:t>de la </a:t>
            </a:r>
            <a:r>
              <a:rPr lang="en-US" altLang="en-US" sz="3600" dirty="0" err="1" smtClean="0"/>
              <a:t>iglesia</a:t>
            </a:r>
            <a:r>
              <a:rPr lang="en-US" altLang="en-US" sz="3600" dirty="0" smtClean="0"/>
              <a:t>…</a:t>
            </a:r>
          </a:p>
        </p:txBody>
      </p:sp>
      <p:sp>
        <p:nvSpPr>
          <p:cNvPr id="3" name="Content Placeholder 2"/>
          <p:cNvSpPr>
            <a:spLocks noGrp="1"/>
          </p:cNvSpPr>
          <p:nvPr>
            <p:ph idx="1"/>
          </p:nvPr>
        </p:nvSpPr>
        <p:spPr>
          <a:xfrm>
            <a:off x="114300" y="1096962"/>
            <a:ext cx="8915400" cy="5334000"/>
          </a:xfrm>
        </p:spPr>
        <p:txBody>
          <a:bodyPr>
            <a:noAutofit/>
          </a:bodyPr>
          <a:lstStyle/>
          <a:p>
            <a:pPr marL="457200" indent="-457200" algn="l" rtl="0">
              <a:spcBef>
                <a:spcPts val="0"/>
              </a:spcBef>
              <a:spcAft>
                <a:spcPts val="1800"/>
              </a:spcAft>
              <a:buClr>
                <a:srgbClr val="FFFF00"/>
              </a:buClr>
              <a:buFont typeface="Wingdings" panose="05000000000000000000" pitchFamily="2" charset="2"/>
              <a:buChar char="q"/>
              <a:defRPr/>
            </a:pPr>
            <a:r>
              <a:rPr lang="en-US" sz="2400" b="0" dirty="0" smtClean="0"/>
              <a:t>No </a:t>
            </a:r>
            <a:r>
              <a:rPr lang="en-US" sz="2400" b="0" dirty="0" err="1" smtClean="0"/>
              <a:t>dar</a:t>
            </a:r>
            <a:r>
              <a:rPr lang="en-US" sz="2400" b="0" dirty="0" smtClean="0"/>
              <a:t> </a:t>
            </a:r>
            <a:r>
              <a:rPr lang="en-US" sz="2400" b="0" dirty="0" err="1" smtClean="0">
                <a:solidFill>
                  <a:srgbClr val="FFFF00"/>
                </a:solidFill>
              </a:rPr>
              <a:t>guía</a:t>
            </a:r>
            <a:r>
              <a:rPr lang="en-US" sz="2400" b="0" dirty="0" smtClean="0">
                <a:solidFill>
                  <a:srgbClr val="FFFF00"/>
                </a:solidFill>
              </a:rPr>
              <a:t> </a:t>
            </a:r>
            <a:r>
              <a:rPr lang="en-US" sz="2400" b="0" dirty="0" err="1" smtClean="0">
                <a:solidFill>
                  <a:srgbClr val="FFFF00"/>
                </a:solidFill>
              </a:rPr>
              <a:t>en</a:t>
            </a:r>
            <a:r>
              <a:rPr lang="en-US" sz="2400" b="0" dirty="0" smtClean="0">
                <a:solidFill>
                  <a:srgbClr val="FFFF00"/>
                </a:solidFill>
              </a:rPr>
              <a:t> </a:t>
            </a:r>
            <a:r>
              <a:rPr lang="en-US" sz="2400" b="0" dirty="0" err="1" smtClean="0">
                <a:solidFill>
                  <a:srgbClr val="FFFF00"/>
                </a:solidFill>
              </a:rPr>
              <a:t>absoluto</a:t>
            </a:r>
            <a:endParaRPr lang="en-US" sz="2400" b="0" dirty="0" smtClean="0">
              <a:solidFill>
                <a:srgbClr val="FFFF00"/>
              </a:solidFill>
            </a:endParaRPr>
          </a:p>
          <a:p>
            <a:pPr marL="457200" indent="-457200">
              <a:spcBef>
                <a:spcPts val="0"/>
              </a:spcBef>
              <a:spcAft>
                <a:spcPts val="1800"/>
              </a:spcAft>
              <a:buClr>
                <a:srgbClr val="FFFF00"/>
              </a:buClr>
              <a:buFont typeface="Wingdings" panose="05000000000000000000" pitchFamily="2" charset="2"/>
              <a:buChar char="q"/>
              <a:defRPr/>
            </a:pPr>
            <a:r>
              <a:rPr lang="en-US" sz="2400" b="0" dirty="0" err="1" smtClean="0"/>
              <a:t>Proveer</a:t>
            </a:r>
            <a:r>
              <a:rPr lang="en-US" sz="2400" b="0" dirty="0" smtClean="0"/>
              <a:t> </a:t>
            </a:r>
            <a:r>
              <a:rPr lang="en-US" sz="2400" b="0" dirty="0" err="1" smtClean="0">
                <a:solidFill>
                  <a:srgbClr val="FFFF00"/>
                </a:solidFill>
              </a:rPr>
              <a:t>revelación</a:t>
            </a:r>
            <a:r>
              <a:rPr lang="en-US" sz="2400" b="0" dirty="0" smtClean="0">
                <a:solidFill>
                  <a:srgbClr val="FFFF00"/>
                </a:solidFill>
              </a:rPr>
              <a:t> </a:t>
            </a:r>
            <a:r>
              <a:rPr lang="en-US" sz="2400" b="0" dirty="0" err="1" smtClean="0">
                <a:solidFill>
                  <a:srgbClr val="FFFF00"/>
                </a:solidFill>
              </a:rPr>
              <a:t>directa</a:t>
            </a:r>
            <a:r>
              <a:rPr lang="en-US" sz="2400" b="0" dirty="0" smtClean="0">
                <a:solidFill>
                  <a:srgbClr val="FFFF00"/>
                </a:solidFill>
              </a:rPr>
              <a:t> continua </a:t>
            </a:r>
            <a:r>
              <a:rPr lang="en-US" sz="2400" b="0" dirty="0" smtClean="0"/>
              <a:t>(</a:t>
            </a:r>
            <a:r>
              <a:rPr lang="en-US" sz="2400" b="0" dirty="0" smtClean="0"/>
              <a:t>para algunos o todos los cristianos) como guía para la práctica a </a:t>
            </a:r>
            <a:r>
              <a:rPr lang="en-US" sz="2400" b="0" dirty="0" smtClean="0"/>
              <a:t>lo largo </a:t>
            </a:r>
            <a:r>
              <a:rPr lang="en-US" sz="2400" b="0" dirty="0" smtClean="0"/>
              <a:t>de las edades</a:t>
            </a:r>
          </a:p>
          <a:p>
            <a:pPr marL="457200" indent="-457200">
              <a:spcBef>
                <a:spcPts val="0"/>
              </a:spcBef>
              <a:spcAft>
                <a:spcPts val="1800"/>
              </a:spcAft>
              <a:buClr>
                <a:srgbClr val="FFFF00"/>
              </a:buClr>
              <a:buFont typeface="Wingdings" panose="05000000000000000000" pitchFamily="2" charset="2"/>
              <a:buChar char="q"/>
              <a:defRPr/>
            </a:pPr>
            <a:r>
              <a:rPr lang="en-US" sz="2400" b="0" dirty="0" err="1" smtClean="0"/>
              <a:t>Establecer</a:t>
            </a:r>
            <a:r>
              <a:rPr lang="en-US" sz="2400" b="0" dirty="0" smtClean="0"/>
              <a:t> </a:t>
            </a:r>
            <a:r>
              <a:rPr lang="en-US" sz="2400" b="0" dirty="0" err="1" smtClean="0"/>
              <a:t>una</a:t>
            </a:r>
            <a:r>
              <a:rPr lang="en-US" sz="2400" b="0" dirty="0" smtClean="0"/>
              <a:t> </a:t>
            </a:r>
            <a:r>
              <a:rPr lang="en-US" sz="2400" b="0" dirty="0" err="1" smtClean="0">
                <a:solidFill>
                  <a:srgbClr val="FFFF00"/>
                </a:solidFill>
              </a:rPr>
              <a:t>estructura</a:t>
            </a:r>
            <a:r>
              <a:rPr lang="en-US" sz="2400" b="0" dirty="0" smtClean="0">
                <a:solidFill>
                  <a:srgbClr val="FFFF00"/>
                </a:solidFill>
              </a:rPr>
              <a:t> </a:t>
            </a:r>
            <a:r>
              <a:rPr lang="en-US" sz="2400" b="0" dirty="0">
                <a:solidFill>
                  <a:srgbClr val="FFFF00"/>
                </a:solidFill>
              </a:rPr>
              <a:t>de </a:t>
            </a:r>
            <a:r>
              <a:rPr lang="en-US" sz="2400" b="0" dirty="0" err="1" smtClean="0">
                <a:solidFill>
                  <a:srgbClr val="FFFF00"/>
                </a:solidFill>
              </a:rPr>
              <a:t>liderazgo</a:t>
            </a:r>
            <a:r>
              <a:rPr lang="en-US" sz="2400" b="0" dirty="0" smtClean="0">
                <a:solidFill>
                  <a:srgbClr val="FFFF00"/>
                </a:solidFill>
              </a:rPr>
              <a:t> </a:t>
            </a:r>
            <a:r>
              <a:rPr lang="en-US" sz="2400" b="0" dirty="0" err="1" smtClean="0"/>
              <a:t>perpetua</a:t>
            </a:r>
            <a:r>
              <a:rPr lang="en-US" sz="2400" b="0" dirty="0" smtClean="0">
                <a:solidFill>
                  <a:srgbClr val="FFFF00"/>
                </a:solidFill>
              </a:rPr>
              <a:t> </a:t>
            </a:r>
            <a:r>
              <a:rPr lang="en-US" sz="2400" b="0" dirty="0" smtClean="0"/>
              <a:t>a </a:t>
            </a:r>
            <a:r>
              <a:rPr lang="en-US" sz="2400" b="0" dirty="0" err="1" smtClean="0"/>
              <a:t>nivel</a:t>
            </a:r>
            <a:r>
              <a:rPr lang="en-US" sz="2400" b="0" dirty="0" smtClean="0"/>
              <a:t> </a:t>
            </a:r>
            <a:r>
              <a:rPr lang="en-US" sz="2400" b="0" dirty="0" err="1" smtClean="0"/>
              <a:t>mundial</a:t>
            </a:r>
            <a:r>
              <a:rPr lang="en-US" sz="2400" b="0" dirty="0" smtClean="0"/>
              <a:t> </a:t>
            </a:r>
            <a:r>
              <a:rPr lang="en-US" sz="2400" b="0" dirty="0" smtClean="0"/>
              <a:t>para </a:t>
            </a:r>
            <a:r>
              <a:rPr lang="en-US" sz="2400" b="0" dirty="0" err="1" smtClean="0"/>
              <a:t>determinar</a:t>
            </a:r>
            <a:r>
              <a:rPr lang="en-US" sz="2400" b="0" dirty="0" smtClean="0"/>
              <a:t> </a:t>
            </a:r>
            <a:r>
              <a:rPr lang="en-US" sz="2400" b="0" dirty="0" smtClean="0"/>
              <a:t>(y modificar) la doctrina y la práctica</a:t>
            </a:r>
          </a:p>
          <a:p>
            <a:pPr marL="457200" indent="-457200" algn="l" rtl="0">
              <a:spcBef>
                <a:spcPts val="0"/>
              </a:spcBef>
              <a:spcAft>
                <a:spcPts val="1800"/>
              </a:spcAft>
              <a:buClr>
                <a:srgbClr val="FFFF00"/>
              </a:buClr>
              <a:buFont typeface="Wingdings" panose="05000000000000000000" pitchFamily="2" charset="2"/>
              <a:buChar char="q"/>
              <a:defRPr/>
            </a:pPr>
            <a:r>
              <a:rPr lang="en-US" sz="2400" b="0" dirty="0" err="1" smtClean="0"/>
              <a:t>Estabelecer</a:t>
            </a:r>
            <a:r>
              <a:rPr lang="en-US" sz="2400" b="0" dirty="0" smtClean="0"/>
              <a:t> un </a:t>
            </a:r>
            <a:r>
              <a:rPr lang="en-US" sz="2400" b="0" dirty="0" err="1" smtClean="0"/>
              <a:t>proceso</a:t>
            </a:r>
            <a:r>
              <a:rPr lang="en-US" sz="2400" b="0" dirty="0" smtClean="0"/>
              <a:t> </a:t>
            </a:r>
            <a:r>
              <a:rPr lang="en-US" sz="2400" b="0" dirty="0" err="1" smtClean="0">
                <a:solidFill>
                  <a:srgbClr val="FFFF00"/>
                </a:solidFill>
              </a:rPr>
              <a:t>democrático</a:t>
            </a:r>
            <a:r>
              <a:rPr lang="en-US" sz="2400" b="0" dirty="0" smtClean="0"/>
              <a:t>/</a:t>
            </a:r>
            <a:r>
              <a:rPr lang="en-US" sz="2400" b="0" dirty="0" err="1" smtClean="0"/>
              <a:t>legislativo</a:t>
            </a:r>
            <a:r>
              <a:rPr lang="en-US" sz="2400" b="0" dirty="0" smtClean="0"/>
              <a:t> </a:t>
            </a:r>
            <a:r>
              <a:rPr lang="en-US" sz="2400" b="0" dirty="0" smtClean="0"/>
              <a:t>para determinar (y modificar) la doctrina y la práctica</a:t>
            </a:r>
          </a:p>
          <a:p>
            <a:pPr marL="457200" indent="-457200" algn="l" rtl="0">
              <a:spcBef>
                <a:spcPts val="0"/>
              </a:spcBef>
              <a:spcAft>
                <a:spcPts val="1800"/>
              </a:spcAft>
              <a:buClr>
                <a:srgbClr val="FFFF00"/>
              </a:buClr>
              <a:buFont typeface="Wingdings" panose="05000000000000000000" pitchFamily="2" charset="2"/>
              <a:buChar char="q"/>
              <a:defRPr/>
            </a:pPr>
            <a:r>
              <a:rPr lang="en-US" sz="2400" b="0" dirty="0" smtClean="0"/>
              <a:t>Registrar, solo </a:t>
            </a:r>
            <a:r>
              <a:rPr lang="en-US" sz="2400" b="0" dirty="0" err="1" smtClean="0"/>
              <a:t>como</a:t>
            </a:r>
            <a:r>
              <a:rPr lang="en-US" sz="2400" b="0" dirty="0" smtClean="0"/>
              <a:t> </a:t>
            </a:r>
            <a:r>
              <a:rPr lang="en-US" sz="2400" b="0" dirty="0" err="1" smtClean="0">
                <a:solidFill>
                  <a:srgbClr val="FFFF00"/>
                </a:solidFill>
              </a:rPr>
              <a:t>sugerencias</a:t>
            </a:r>
            <a:r>
              <a:rPr lang="en-US" sz="2400" b="0" dirty="0" smtClean="0"/>
              <a:t>, </a:t>
            </a:r>
            <a:r>
              <a:rPr lang="en-US" sz="2400" b="0" dirty="0" smtClean="0"/>
              <a:t>lo que hicieron las iglesias primitivas, y permitir que cada iglesia decida por sí misma</a:t>
            </a:r>
          </a:p>
          <a:p>
            <a:pPr marL="457200" indent="-457200" algn="l" rtl="0">
              <a:spcBef>
                <a:spcPts val="0"/>
              </a:spcBef>
              <a:spcAft>
                <a:spcPts val="1800"/>
              </a:spcAft>
              <a:buClr>
                <a:srgbClr val="FFFF00"/>
              </a:buClr>
              <a:buFont typeface="Wingdings" panose="05000000000000000000" pitchFamily="2" charset="2"/>
              <a:buChar char="q"/>
              <a:defRPr/>
            </a:pPr>
            <a:r>
              <a:rPr lang="en-US" sz="2400" b="0" dirty="0" err="1" smtClean="0"/>
              <a:t>Proveer</a:t>
            </a:r>
            <a:r>
              <a:rPr lang="en-US" sz="2400" b="0" dirty="0" smtClean="0"/>
              <a:t> </a:t>
            </a:r>
            <a:r>
              <a:rPr lang="en-US" sz="2400" b="0" dirty="0" smtClean="0"/>
              <a:t>(una vez) un </a:t>
            </a:r>
            <a:r>
              <a:rPr lang="en-US" sz="2400" b="0" dirty="0" err="1" smtClean="0"/>
              <a:t>conjunto</a:t>
            </a:r>
            <a:r>
              <a:rPr lang="en-US" sz="2400" b="0" dirty="0" smtClean="0"/>
              <a:t> </a:t>
            </a:r>
            <a:r>
              <a:rPr lang="en-US" sz="2400" b="0" dirty="0" smtClean="0"/>
              <a:t>de </a:t>
            </a:r>
            <a:r>
              <a:rPr lang="en-US" sz="2400" b="0" dirty="0" err="1" smtClean="0">
                <a:solidFill>
                  <a:srgbClr val="FFFF00"/>
                </a:solidFill>
              </a:rPr>
              <a:t>instrucciones</a:t>
            </a:r>
            <a:r>
              <a:rPr lang="en-US" sz="2400" b="0" dirty="0" smtClean="0">
                <a:solidFill>
                  <a:srgbClr val="FFFF00"/>
                </a:solidFill>
              </a:rPr>
              <a:t> </a:t>
            </a:r>
            <a:r>
              <a:rPr lang="en-US" sz="2400" b="0" dirty="0" smtClean="0">
                <a:solidFill>
                  <a:srgbClr val="FFFF00"/>
                </a:solidFill>
              </a:rPr>
              <a:t>permanentes y </a:t>
            </a:r>
            <a:r>
              <a:rPr lang="en-US" sz="2400" b="0" dirty="0" err="1" smtClean="0">
                <a:solidFill>
                  <a:srgbClr val="FFFF00"/>
                </a:solidFill>
              </a:rPr>
              <a:t>preservadas</a:t>
            </a:r>
            <a:r>
              <a:rPr lang="en-US" sz="2400" b="0" dirty="0" smtClean="0">
                <a:solidFill>
                  <a:srgbClr val="FFFF00"/>
                </a:solidFill>
              </a:rPr>
              <a:t> </a:t>
            </a:r>
            <a:r>
              <a:rPr lang="en-US" sz="2400" b="0" dirty="0" smtClean="0"/>
              <a:t>para </a:t>
            </a:r>
            <a:r>
              <a:rPr lang="en-US" sz="2400" b="0" dirty="0" smtClean="0"/>
              <a:t>que </a:t>
            </a:r>
            <a:r>
              <a:rPr lang="en-US" sz="2400" b="0" dirty="0" err="1" smtClean="0"/>
              <a:t>todas</a:t>
            </a:r>
            <a:r>
              <a:rPr lang="en-US" sz="2400" b="0" dirty="0" smtClean="0"/>
              <a:t> las </a:t>
            </a:r>
            <a:r>
              <a:rPr lang="en-US" sz="2400" b="0" dirty="0" err="1" smtClean="0"/>
              <a:t>iglesias</a:t>
            </a:r>
            <a:r>
              <a:rPr lang="en-US" sz="2400" b="0" dirty="0" smtClean="0"/>
              <a:t> </a:t>
            </a:r>
            <a:r>
              <a:rPr lang="en-US" sz="2400" b="0" dirty="0" smtClean="0"/>
              <a:t>las </a:t>
            </a:r>
            <a:r>
              <a:rPr lang="en-US" sz="2400" b="0" dirty="0" err="1" smtClean="0"/>
              <a:t>sigan</a:t>
            </a:r>
            <a:endParaRPr lang="en-US" sz="2400" b="0" dirty="0" smtClean="0"/>
          </a:p>
        </p:txBody>
      </p:sp>
      <p:sp>
        <p:nvSpPr>
          <p:cNvPr id="267268" name="Slide Number Placeholder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DFA96969-4FA2-4741-8819-4F9FAC49275E}" type="slidenum">
              <a:rPr lang="en-US" altLang="en-US" sz="1400" b="0" smtClean="0">
                <a:solidFill>
                  <a:srgbClr val="FFFFFF"/>
                </a:solidFill>
              </a:rPr>
              <a:pPr algn="l" rtl="0">
                <a:spcBef>
                  <a:spcPct val="0"/>
                </a:spcBef>
                <a:buFontTx/>
                <a:buNone/>
              </a:pPr>
              <a:t>186</a:t>
            </a:fld>
            <a:endParaRPr lang="en-US" altLang="en-US" sz="1400" b="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Number Placeholder 5"/>
          <p:cNvSpPr>
            <a:spLocks noGrp="1"/>
          </p:cNvSpPr>
          <p:nvPr>
            <p:ph type="sldNum" sz="quarter" idx="12"/>
          </p:nvPr>
        </p:nvSpPr>
        <p:spPr>
          <a:xfrm>
            <a:off x="457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8138B11-50D4-4664-91AA-DE88BEFEF1A4}" type="slidenum">
              <a:rPr lang="en-US" altLang="en-US" sz="1400" b="0" smtClean="0">
                <a:solidFill>
                  <a:schemeClr val="tx1"/>
                </a:solidFill>
                <a:latin typeface="Arial" panose="020B0604020202020204" pitchFamily="34" charset="0"/>
                <a:cs typeface="Arial" panose="020B0604020202020204" pitchFamily="34" charset="0"/>
              </a:rPr>
              <a:pPr algn="l" rtl="0">
                <a:spcBef>
                  <a:spcPct val="0"/>
                </a:spcBef>
                <a:buFontTx/>
                <a:buNone/>
              </a:pPr>
              <a:t>187</a:t>
            </a:fld>
            <a:endParaRPr lang="en-US" altLang="en-US" sz="1400" b="0" smtClean="0">
              <a:solidFill>
                <a:schemeClr val="tx1"/>
              </a:solidFill>
              <a:latin typeface="Arial" panose="020B0604020202020204" pitchFamily="34" charset="0"/>
              <a:cs typeface="Arial" panose="020B0604020202020204" pitchFamily="34" charset="0"/>
            </a:endParaRPr>
          </a:p>
        </p:txBody>
      </p:sp>
      <p:sp>
        <p:nvSpPr>
          <p:cNvPr id="268291" name="Rectangle 2"/>
          <p:cNvSpPr>
            <a:spLocks noGrp="1" noChangeArrowheads="1"/>
          </p:cNvSpPr>
          <p:nvPr>
            <p:ph type="title"/>
          </p:nvPr>
        </p:nvSpPr>
        <p:spPr>
          <a:xfrm>
            <a:off x="304800" y="0"/>
            <a:ext cx="8458200" cy="685800"/>
          </a:xfrm>
        </p:spPr>
        <p:txBody>
          <a:bodyPr/>
          <a:lstStyle/>
          <a:p>
            <a:pPr rtl="0">
              <a:lnSpc>
                <a:spcPct val="90000"/>
              </a:lnSpc>
            </a:pPr>
            <a:r>
              <a:rPr lang="en-US" altLang="en-US" sz="3600" dirty="0" err="1" smtClean="0"/>
              <a:t>Lección</a:t>
            </a:r>
            <a:r>
              <a:rPr lang="en-US" altLang="en-US" sz="3600" dirty="0" smtClean="0"/>
              <a:t> 4.b.2 – </a:t>
            </a:r>
            <a:r>
              <a:rPr lang="en-US" altLang="en-US" sz="3600" dirty="0" err="1" smtClean="0"/>
              <a:t>Estableciendo</a:t>
            </a:r>
            <a:r>
              <a:rPr lang="en-US" altLang="en-US" sz="3600" dirty="0" smtClean="0"/>
              <a:t> la </a:t>
            </a:r>
            <a:r>
              <a:rPr lang="en-US" altLang="en-US" sz="3600" dirty="0" err="1" smtClean="0"/>
              <a:t>verdad</a:t>
            </a:r>
            <a:endParaRPr lang="en-US" altLang="en-US" sz="3600" dirty="0" smtClean="0"/>
          </a:p>
        </p:txBody>
      </p:sp>
      <p:sp>
        <p:nvSpPr>
          <p:cNvPr id="8197" name="Rectangle 3"/>
          <p:cNvSpPr>
            <a:spLocks noGrp="1" noChangeArrowheads="1"/>
          </p:cNvSpPr>
          <p:nvPr>
            <p:ph type="body" idx="1"/>
          </p:nvPr>
        </p:nvSpPr>
        <p:spPr>
          <a:xfrm>
            <a:off x="76200" y="762000"/>
            <a:ext cx="8991600" cy="6096000"/>
          </a:xfrm>
        </p:spPr>
        <p:txBody>
          <a:bodyPr>
            <a:noAutofit/>
          </a:bodyPr>
          <a:lstStyle/>
          <a:p>
            <a:pPr>
              <a:spcBef>
                <a:spcPct val="0"/>
              </a:spcBef>
              <a:spcAft>
                <a:spcPts val="1200"/>
              </a:spcAft>
              <a:defRPr/>
            </a:pPr>
            <a:r>
              <a:rPr lang="es-ES" sz="2500" b="0" dirty="0"/>
              <a:t>Pero cuando Él, el Espíritu de verdad venga, </a:t>
            </a:r>
            <a:r>
              <a:rPr lang="es-ES" sz="2500" dirty="0">
                <a:solidFill>
                  <a:srgbClr val="FFFF00"/>
                </a:solidFill>
              </a:rPr>
              <a:t>los guiará a toda la verdad</a:t>
            </a:r>
            <a:r>
              <a:rPr lang="es-ES" sz="2500" b="0" dirty="0"/>
              <a:t>, porque no hablará por Su propia cuenta, sino que hablará todo lo que oiga, y les hará saber lo que habrá de venir. </a:t>
            </a:r>
            <a:r>
              <a:rPr lang="en-US" sz="2500" b="0" dirty="0" smtClean="0"/>
              <a:t>(</a:t>
            </a:r>
            <a:r>
              <a:rPr lang="en-US" sz="2500" b="0" dirty="0" smtClean="0"/>
              <a:t>Juan 16:13)</a:t>
            </a:r>
          </a:p>
          <a:p>
            <a:pPr>
              <a:spcBef>
                <a:spcPct val="0"/>
              </a:spcBef>
              <a:spcAft>
                <a:spcPts val="1200"/>
              </a:spcAft>
              <a:defRPr/>
            </a:pPr>
            <a:r>
              <a:rPr lang="en-US" sz="2500" b="0" dirty="0" smtClean="0"/>
              <a:t>…</a:t>
            </a:r>
            <a:r>
              <a:rPr lang="es-ES" sz="2500" b="0" dirty="0" smtClean="0"/>
              <a:t>Él </a:t>
            </a:r>
            <a:r>
              <a:rPr lang="es-ES" sz="2500" b="0" dirty="0"/>
              <a:t>me glorificará, </a:t>
            </a:r>
            <a:r>
              <a:rPr lang="es-ES" sz="2500" dirty="0">
                <a:solidFill>
                  <a:srgbClr val="FFFF00"/>
                </a:solidFill>
              </a:rPr>
              <a:t>porque tomará de lo Mío y se lo hará saber a </a:t>
            </a:r>
            <a:r>
              <a:rPr lang="es-ES" sz="2500" dirty="0" smtClean="0">
                <a:solidFill>
                  <a:srgbClr val="FFFF00"/>
                </a:solidFill>
              </a:rPr>
              <a:t>ustedes</a:t>
            </a:r>
            <a:r>
              <a:rPr lang="en-US" sz="2500" dirty="0" smtClean="0">
                <a:solidFill>
                  <a:srgbClr val="FFFF00"/>
                </a:solidFill>
              </a:rPr>
              <a:t> [</a:t>
            </a:r>
            <a:r>
              <a:rPr lang="en-US" sz="2500" dirty="0" err="1" smtClean="0">
                <a:solidFill>
                  <a:srgbClr val="FFFF00"/>
                </a:solidFill>
              </a:rPr>
              <a:t>los</a:t>
            </a:r>
            <a:r>
              <a:rPr lang="en-US" sz="2500" dirty="0" smtClean="0">
                <a:solidFill>
                  <a:srgbClr val="FFFF00"/>
                </a:solidFill>
              </a:rPr>
              <a:t> </a:t>
            </a:r>
            <a:r>
              <a:rPr lang="en-US" sz="2500" dirty="0" err="1" smtClean="0">
                <a:solidFill>
                  <a:srgbClr val="FFFF00"/>
                </a:solidFill>
              </a:rPr>
              <a:t>ap</a:t>
            </a:r>
            <a:r>
              <a:rPr lang="es-ES" sz="2500" dirty="0" err="1" smtClean="0">
                <a:solidFill>
                  <a:srgbClr val="FFFF00"/>
                </a:solidFill>
              </a:rPr>
              <a:t>óstoles</a:t>
            </a:r>
            <a:r>
              <a:rPr lang="en-US" sz="2500" dirty="0" smtClean="0">
                <a:solidFill>
                  <a:srgbClr val="FFFF00"/>
                </a:solidFill>
              </a:rPr>
              <a:t>]</a:t>
            </a:r>
            <a:r>
              <a:rPr lang="es-ES" sz="2500" b="0" dirty="0" smtClean="0"/>
              <a:t>.</a:t>
            </a:r>
            <a:r>
              <a:rPr lang="es-ES" sz="2500" b="0" dirty="0"/>
              <a:t> </a:t>
            </a:r>
            <a:r>
              <a:rPr lang="en-US" sz="2500" b="0" dirty="0" smtClean="0"/>
              <a:t>(</a:t>
            </a:r>
            <a:r>
              <a:rPr lang="en-US" sz="2500" b="0" dirty="0" smtClean="0"/>
              <a:t>Juan </a:t>
            </a:r>
            <a:r>
              <a:rPr lang="en-US" sz="2500" b="0" dirty="0" smtClean="0"/>
              <a:t>16:14</a:t>
            </a:r>
            <a:r>
              <a:rPr lang="en-US" sz="2500" b="0" dirty="0" smtClean="0"/>
              <a:t>)</a:t>
            </a:r>
            <a:endParaRPr lang="en-US" altLang="en-US" sz="2500" b="0" dirty="0" smtClean="0">
              <a:cs typeface="Times New Roman" panose="02020603050405020304" pitchFamily="18" charset="0"/>
            </a:endParaRPr>
          </a:p>
          <a:p>
            <a:pPr>
              <a:spcBef>
                <a:spcPct val="0"/>
              </a:spcBef>
              <a:spcAft>
                <a:spcPts val="1200"/>
              </a:spcAft>
              <a:defRPr/>
            </a:pPr>
            <a:r>
              <a:rPr lang="en-US" altLang="en-US" sz="2500" b="0" dirty="0" smtClean="0">
                <a:cs typeface="Times New Roman" panose="02020603050405020304" pitchFamily="18" charset="0"/>
              </a:rPr>
              <a:t>Pablo: </a:t>
            </a:r>
            <a:r>
              <a:rPr lang="en-US" altLang="en-US" sz="2500" b="0" dirty="0" smtClean="0">
                <a:cs typeface="Times New Roman" panose="02020603050405020304" pitchFamily="18" charset="0"/>
              </a:rPr>
              <a:t>“…</a:t>
            </a:r>
            <a:r>
              <a:rPr lang="es-ES" altLang="en-US" sz="2500" b="0" dirty="0" smtClean="0">
                <a:cs typeface="Times New Roman" panose="02020603050405020304" pitchFamily="18" charset="0"/>
              </a:rPr>
              <a:t>si </a:t>
            </a:r>
            <a:r>
              <a:rPr lang="es-ES" altLang="en-US" sz="2500" b="0" dirty="0">
                <a:cs typeface="Times New Roman" panose="02020603050405020304" pitchFamily="18" charset="0"/>
              </a:rPr>
              <a:t>en verdad han oído de la </a:t>
            </a:r>
            <a:r>
              <a:rPr lang="es-ES" altLang="en-US" sz="2500" dirty="0">
                <a:solidFill>
                  <a:srgbClr val="FFFF00"/>
                </a:solidFill>
                <a:cs typeface="Times New Roman" panose="02020603050405020304" pitchFamily="18" charset="0"/>
              </a:rPr>
              <a:t>dispensación</a:t>
            </a:r>
            <a:r>
              <a:rPr lang="es-ES" altLang="en-US" sz="2500" b="0" dirty="0">
                <a:cs typeface="Times New Roman" panose="02020603050405020304" pitchFamily="18" charset="0"/>
              </a:rPr>
              <a:t> </a:t>
            </a:r>
            <a:r>
              <a:rPr lang="en-US" altLang="en-US" sz="2500" b="0" dirty="0" smtClean="0">
                <a:cs typeface="Times New Roman" panose="02020603050405020304" pitchFamily="18" charset="0"/>
              </a:rPr>
              <a:t>[</a:t>
            </a:r>
            <a:r>
              <a:rPr lang="en-US" altLang="en-US" sz="2500" b="0" dirty="0" err="1" smtClean="0">
                <a:cs typeface="Times New Roman" panose="02020603050405020304" pitchFamily="18" charset="0"/>
              </a:rPr>
              <a:t>administraci</a:t>
            </a:r>
            <a:r>
              <a:rPr lang="es-ES" altLang="en-US" sz="2500" b="0" dirty="0" err="1" smtClean="0">
                <a:cs typeface="Times New Roman" panose="02020603050405020304" pitchFamily="18" charset="0"/>
              </a:rPr>
              <a:t>ón</a:t>
            </a:r>
            <a:r>
              <a:rPr lang="es-ES" altLang="en-US" sz="2500" b="0" dirty="0" smtClean="0">
                <a:cs typeface="Times New Roman" panose="02020603050405020304" pitchFamily="18" charset="0"/>
              </a:rPr>
              <a:t>, mayordomía</a:t>
            </a:r>
            <a:r>
              <a:rPr lang="en-US" altLang="en-US" sz="2500" b="0" dirty="0" smtClean="0">
                <a:cs typeface="Times New Roman" panose="02020603050405020304" pitchFamily="18" charset="0"/>
              </a:rPr>
              <a:t>] </a:t>
            </a:r>
            <a:r>
              <a:rPr lang="es-ES" altLang="en-US" sz="2500" b="0" dirty="0" smtClean="0">
                <a:cs typeface="Times New Roman" panose="02020603050405020304" pitchFamily="18" charset="0"/>
              </a:rPr>
              <a:t>de </a:t>
            </a:r>
            <a:r>
              <a:rPr lang="es-ES" altLang="en-US" sz="2500" b="0" dirty="0">
                <a:cs typeface="Times New Roman" panose="02020603050405020304" pitchFamily="18" charset="0"/>
              </a:rPr>
              <a:t>la gracia de Dios que </a:t>
            </a:r>
            <a:r>
              <a:rPr lang="es-ES" altLang="en-US" sz="2500" dirty="0">
                <a:cs typeface="Times New Roman" panose="02020603050405020304" pitchFamily="18" charset="0"/>
              </a:rPr>
              <a:t>me fue dada </a:t>
            </a:r>
            <a:r>
              <a:rPr lang="es-ES" altLang="en-US" sz="2500" b="0" dirty="0">
                <a:cs typeface="Times New Roman" panose="02020603050405020304" pitchFamily="18" charset="0"/>
              </a:rPr>
              <a:t>para ustedes; </a:t>
            </a:r>
            <a:r>
              <a:rPr lang="es-ES" altLang="en-US" sz="2500" b="0" dirty="0" smtClean="0">
                <a:cs typeface="Times New Roman" panose="02020603050405020304" pitchFamily="18" charset="0"/>
              </a:rPr>
              <a:t>3</a:t>
            </a:r>
            <a:r>
              <a:rPr lang="es-ES" altLang="en-US" sz="2500" b="0" dirty="0">
                <a:cs typeface="Times New Roman" panose="02020603050405020304" pitchFamily="18" charset="0"/>
              </a:rPr>
              <a:t>  que </a:t>
            </a:r>
            <a:r>
              <a:rPr lang="es-ES" altLang="en-US" sz="2500" dirty="0">
                <a:solidFill>
                  <a:srgbClr val="FFFF00"/>
                </a:solidFill>
                <a:cs typeface="Times New Roman" panose="02020603050405020304" pitchFamily="18" charset="0"/>
              </a:rPr>
              <a:t>por revelación </a:t>
            </a:r>
            <a:r>
              <a:rPr lang="es-ES" altLang="en-US" sz="2500" dirty="0" smtClean="0">
                <a:solidFill>
                  <a:srgbClr val="FFFF00"/>
                </a:solidFill>
                <a:cs typeface="Times New Roman" panose="02020603050405020304" pitchFamily="18" charset="0"/>
              </a:rPr>
              <a:t>me [a Pablo, el apóstol] </a:t>
            </a:r>
            <a:r>
              <a:rPr lang="es-ES" altLang="en-US" sz="2500" dirty="0">
                <a:solidFill>
                  <a:srgbClr val="FFFF00"/>
                </a:solidFill>
                <a:cs typeface="Times New Roman" panose="02020603050405020304" pitchFamily="18" charset="0"/>
              </a:rPr>
              <a:t>fue dado a conocer </a:t>
            </a:r>
            <a:r>
              <a:rPr lang="es-ES" altLang="en-US" sz="2500" b="0" dirty="0">
                <a:cs typeface="Times New Roman" panose="02020603050405020304" pitchFamily="18" charset="0"/>
              </a:rPr>
              <a:t>el misterio, tal como antes les </a:t>
            </a:r>
            <a:r>
              <a:rPr lang="es-ES" altLang="en-US" sz="2500" dirty="0">
                <a:solidFill>
                  <a:srgbClr val="FFFF00"/>
                </a:solidFill>
                <a:cs typeface="Times New Roman" panose="02020603050405020304" pitchFamily="18" charset="0"/>
              </a:rPr>
              <a:t>escribí </a:t>
            </a:r>
            <a:r>
              <a:rPr lang="es-ES" altLang="en-US" sz="2500" b="0" dirty="0">
                <a:cs typeface="Times New Roman" panose="02020603050405020304" pitchFamily="18" charset="0"/>
              </a:rPr>
              <a:t>brevemente. </a:t>
            </a:r>
            <a:r>
              <a:rPr lang="es-ES" altLang="en-US" sz="2500" b="0" dirty="0" smtClean="0">
                <a:cs typeface="Times New Roman" panose="02020603050405020304" pitchFamily="18" charset="0"/>
              </a:rPr>
              <a:t>4</a:t>
            </a:r>
            <a:r>
              <a:rPr lang="es-ES" altLang="en-US" sz="2500" b="0" dirty="0">
                <a:cs typeface="Times New Roman" panose="02020603050405020304" pitchFamily="18" charset="0"/>
              </a:rPr>
              <a:t>  En vista de lo cual, </a:t>
            </a:r>
            <a:r>
              <a:rPr lang="es-ES" altLang="en-US" sz="2500" dirty="0">
                <a:solidFill>
                  <a:srgbClr val="FFFF00"/>
                </a:solidFill>
                <a:cs typeface="Times New Roman" panose="02020603050405020304" pitchFamily="18" charset="0"/>
              </a:rPr>
              <a:t>leyendo</a:t>
            </a:r>
            <a:r>
              <a:rPr lang="es-ES" altLang="en-US" sz="2500" b="0" dirty="0">
                <a:cs typeface="Times New Roman" panose="02020603050405020304" pitchFamily="18" charset="0"/>
              </a:rPr>
              <a:t>, podrán entender mi comprensión del misterio de Cristo, </a:t>
            </a:r>
            <a:r>
              <a:rPr lang="es-ES" altLang="en-US" sz="2500" b="0" dirty="0" smtClean="0">
                <a:cs typeface="Times New Roman" panose="02020603050405020304" pitchFamily="18" charset="0"/>
              </a:rPr>
              <a:t>5</a:t>
            </a:r>
            <a:r>
              <a:rPr lang="es-ES" altLang="en-US" sz="2500" b="0" dirty="0">
                <a:cs typeface="Times New Roman" panose="02020603050405020304" pitchFamily="18" charset="0"/>
              </a:rPr>
              <a:t>  que en otras generaciones no se dio a conocer a los hijos de los hombres, como ahora </a:t>
            </a:r>
            <a:r>
              <a:rPr lang="es-ES" altLang="en-US" sz="2500" dirty="0">
                <a:solidFill>
                  <a:srgbClr val="FFFF00"/>
                </a:solidFill>
                <a:cs typeface="Times New Roman" panose="02020603050405020304" pitchFamily="18" charset="0"/>
              </a:rPr>
              <a:t>ha sido revelado a Sus santos apóstoles y profetas por el </a:t>
            </a:r>
            <a:r>
              <a:rPr lang="es-ES" altLang="en-US" sz="2500" dirty="0" smtClean="0">
                <a:solidFill>
                  <a:srgbClr val="FFFF00"/>
                </a:solidFill>
                <a:cs typeface="Times New Roman" panose="02020603050405020304" pitchFamily="18" charset="0"/>
              </a:rPr>
              <a:t>Espíritu</a:t>
            </a:r>
            <a:r>
              <a:rPr lang="es-ES" altLang="en-US" sz="2500" b="0" dirty="0" smtClean="0">
                <a:cs typeface="Times New Roman" panose="02020603050405020304" pitchFamily="18" charset="0"/>
              </a:rPr>
              <a:t>….”</a:t>
            </a:r>
            <a:r>
              <a:rPr lang="es-ES" altLang="en-US" sz="2500" b="0" dirty="0">
                <a:cs typeface="Times New Roman" panose="02020603050405020304" pitchFamily="18" charset="0"/>
              </a:rPr>
              <a:t> </a:t>
            </a:r>
            <a:r>
              <a:rPr lang="en-US" altLang="en-US" sz="2500" b="0" dirty="0" smtClean="0">
                <a:cs typeface="Times New Roman" panose="02020603050405020304" pitchFamily="18" charset="0"/>
              </a:rPr>
              <a:t>(</a:t>
            </a:r>
            <a:r>
              <a:rPr lang="en-US" altLang="en-US" sz="2500" b="0" dirty="0" err="1" smtClean="0"/>
              <a:t>Ef</a:t>
            </a:r>
            <a:r>
              <a:rPr lang="en-US" altLang="en-US" sz="2500" b="0" dirty="0" smtClean="0"/>
              <a:t> </a:t>
            </a:r>
            <a:r>
              <a:rPr lang="en-US" altLang="en-US" sz="2500" b="0" dirty="0" smtClean="0"/>
              <a:t>3:2-7</a:t>
            </a:r>
            <a:r>
              <a:rPr lang="en-US" altLang="en-US" sz="2500" b="0" dirty="0"/>
              <a:t>)</a:t>
            </a:r>
            <a:endParaRPr lang="en-US" altLang="en-US" sz="2500" b="0" dirty="0" smtClean="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228600" y="0"/>
            <a:ext cx="8610600" cy="914400"/>
          </a:xfrm>
        </p:spPr>
        <p:txBody>
          <a:bodyPr/>
          <a:lstStyle/>
          <a:p>
            <a:pPr rtl="0">
              <a:lnSpc>
                <a:spcPct val="90000"/>
              </a:lnSpc>
            </a:pPr>
            <a:r>
              <a:rPr lang="en-US" altLang="en-US" sz="3400" dirty="0" smtClean="0"/>
              <a:t>B.6 – </a:t>
            </a:r>
            <a:r>
              <a:rPr lang="en-US" altLang="en-US" sz="3400" dirty="0" err="1" smtClean="0"/>
              <a:t>Cómo</a:t>
            </a:r>
            <a:r>
              <a:rPr lang="en-US" altLang="en-US" sz="3400" dirty="0" smtClean="0"/>
              <a:t> </a:t>
            </a:r>
            <a:r>
              <a:rPr lang="en-US" altLang="en-US" sz="3400" dirty="0" err="1" smtClean="0"/>
              <a:t>establecen</a:t>
            </a:r>
            <a:r>
              <a:rPr lang="en-US" altLang="en-US" sz="3400" dirty="0" smtClean="0"/>
              <a:t> las </a:t>
            </a:r>
            <a:r>
              <a:rPr lang="en-US" altLang="en-US" sz="3400" dirty="0" err="1" smtClean="0"/>
              <a:t>iglesias</a:t>
            </a:r>
            <a:r>
              <a:rPr lang="en-US" altLang="en-US" sz="3400" dirty="0" smtClean="0"/>
              <a:t> la </a:t>
            </a:r>
            <a:r>
              <a:rPr lang="en-US" altLang="en-US" sz="3400" dirty="0" err="1" smtClean="0"/>
              <a:t>práctica</a:t>
            </a:r>
            <a:endParaRPr lang="en-US" altLang="en-US" sz="3400" dirty="0" smtClean="0"/>
          </a:p>
        </p:txBody>
      </p:sp>
      <p:sp>
        <p:nvSpPr>
          <p:cNvPr id="14341" name="Rectangle 3"/>
          <p:cNvSpPr>
            <a:spLocks noGrp="1" noChangeArrowheads="1"/>
          </p:cNvSpPr>
          <p:nvPr>
            <p:ph type="body" idx="1"/>
          </p:nvPr>
        </p:nvSpPr>
        <p:spPr>
          <a:xfrm>
            <a:off x="228600" y="914400"/>
            <a:ext cx="8777288" cy="5791200"/>
          </a:xfrm>
        </p:spPr>
        <p:txBody>
          <a:bodyPr>
            <a:normAutofit/>
          </a:bodyPr>
          <a:lstStyle/>
          <a:p>
            <a:pPr marL="344488" indent="-344488">
              <a:lnSpc>
                <a:spcPct val="90000"/>
              </a:lnSpc>
              <a:spcBef>
                <a:spcPct val="0"/>
              </a:spcBef>
              <a:spcAft>
                <a:spcPts val="1200"/>
              </a:spcAft>
              <a:buFontTx/>
              <a:buAutoNum type="alphaLcPeriod"/>
            </a:pPr>
            <a:r>
              <a:rPr lang="en-US" altLang="en-US" sz="2200" dirty="0" smtClean="0"/>
              <a:t>I Tim 3:14,15 </a:t>
            </a:r>
            <a:r>
              <a:rPr lang="en-US" altLang="en-US" sz="2200" b="0" dirty="0" smtClean="0"/>
              <a:t>– </a:t>
            </a:r>
            <a:r>
              <a:rPr lang="es-ES" altLang="en-US" sz="2200" b="0" dirty="0"/>
              <a:t> Te </a:t>
            </a:r>
            <a:r>
              <a:rPr lang="es-ES" altLang="en-US" sz="2200" u="sng" dirty="0">
                <a:solidFill>
                  <a:srgbClr val="FFFF00"/>
                </a:solidFill>
              </a:rPr>
              <a:t>escribo</a:t>
            </a:r>
            <a:r>
              <a:rPr lang="es-ES" altLang="en-US" sz="2200" b="0" dirty="0"/>
              <a:t> estas cosas, esperando ir a verte pronto, </a:t>
            </a:r>
            <a:r>
              <a:rPr lang="es-ES" altLang="en-US" sz="2200" b="0" dirty="0" smtClean="0"/>
              <a:t>15</a:t>
            </a:r>
            <a:r>
              <a:rPr lang="es-ES" altLang="en-US" sz="2200" b="0" dirty="0"/>
              <a:t>  pero en caso que me tarde, </a:t>
            </a:r>
            <a:r>
              <a:rPr lang="es-ES" altLang="en-US" sz="2200" u="sng" dirty="0">
                <a:solidFill>
                  <a:srgbClr val="FFFF00"/>
                </a:solidFill>
              </a:rPr>
              <a:t>te escribo</a:t>
            </a:r>
            <a:r>
              <a:rPr lang="es-ES" altLang="en-US" sz="2200" dirty="0">
                <a:solidFill>
                  <a:srgbClr val="FFFF00"/>
                </a:solidFill>
              </a:rPr>
              <a:t> para que sepas </a:t>
            </a:r>
            <a:r>
              <a:rPr lang="es-ES" altLang="en-US" sz="2200" u="sng" dirty="0">
                <a:solidFill>
                  <a:srgbClr val="FFFF00"/>
                </a:solidFill>
              </a:rPr>
              <a:t>cómo debe conducirse uno</a:t>
            </a:r>
            <a:r>
              <a:rPr lang="es-ES" altLang="en-US" sz="2200" dirty="0">
                <a:solidFill>
                  <a:srgbClr val="FFFF00"/>
                </a:solidFill>
              </a:rPr>
              <a:t> en la casa de Dios, que es </a:t>
            </a:r>
            <a:r>
              <a:rPr lang="es-ES" altLang="en-US" sz="2200" u="sng" dirty="0">
                <a:solidFill>
                  <a:srgbClr val="FFFF00"/>
                </a:solidFill>
              </a:rPr>
              <a:t>la iglesia del Dios vivo</a:t>
            </a:r>
            <a:r>
              <a:rPr lang="es-ES" altLang="en-US" sz="2200" b="0" dirty="0"/>
              <a:t>, columna y sostén de la verdad. </a:t>
            </a:r>
            <a:endParaRPr lang="es-ES" altLang="en-US" sz="2200" b="0" dirty="0" smtClean="0"/>
          </a:p>
          <a:p>
            <a:pPr marL="344488" indent="-344488">
              <a:lnSpc>
                <a:spcPct val="90000"/>
              </a:lnSpc>
              <a:spcBef>
                <a:spcPct val="0"/>
              </a:spcBef>
              <a:spcAft>
                <a:spcPts val="1200"/>
              </a:spcAft>
              <a:buFontTx/>
              <a:buAutoNum type="alphaLcPeriod"/>
            </a:pPr>
            <a:r>
              <a:rPr lang="en-US" altLang="en-US" sz="2200" dirty="0" smtClean="0"/>
              <a:t>1 </a:t>
            </a:r>
            <a:r>
              <a:rPr lang="en-US" altLang="en-US" sz="2200" dirty="0" err="1" smtClean="0"/>
              <a:t>Cor</a:t>
            </a:r>
            <a:r>
              <a:rPr lang="en-US" altLang="en-US" sz="2200" dirty="0" smtClean="0"/>
              <a:t> 4:16,17a </a:t>
            </a:r>
            <a:r>
              <a:rPr lang="en-US" altLang="en-US" sz="2200" b="0" dirty="0" smtClean="0"/>
              <a:t>– 16 </a:t>
            </a:r>
            <a:r>
              <a:rPr lang="es-ES" altLang="en-US" sz="2200" b="0" dirty="0" smtClean="0"/>
              <a:t>Por </a:t>
            </a:r>
            <a:r>
              <a:rPr lang="es-ES" altLang="en-US" sz="2200" b="0" dirty="0"/>
              <a:t>tanto, los exhorto: sean imitadores </a:t>
            </a:r>
            <a:r>
              <a:rPr lang="es-ES" altLang="en-US" sz="2200" b="0" dirty="0" smtClean="0"/>
              <a:t>míos. 17</a:t>
            </a:r>
            <a:r>
              <a:rPr lang="es-ES" altLang="en-US" sz="2200" b="0" dirty="0"/>
              <a:t>  Por esta razón les he enviado a Timoteo, que es mi hijo amado y fiel en el Señor. Él </a:t>
            </a:r>
            <a:r>
              <a:rPr lang="es-ES" altLang="en-US" sz="2200" dirty="0">
                <a:solidFill>
                  <a:srgbClr val="FFFF00"/>
                </a:solidFill>
              </a:rPr>
              <a:t>les recordará </a:t>
            </a:r>
            <a:r>
              <a:rPr lang="es-ES" altLang="en-US" sz="2200" u="sng" dirty="0">
                <a:solidFill>
                  <a:srgbClr val="FFFF00"/>
                </a:solidFill>
              </a:rPr>
              <a:t>mis caminos, los caminos en Cristo</a:t>
            </a:r>
            <a:r>
              <a:rPr lang="es-ES" altLang="en-US" sz="2200" dirty="0">
                <a:solidFill>
                  <a:srgbClr val="FFFF00"/>
                </a:solidFill>
              </a:rPr>
              <a:t>, tal como </a:t>
            </a:r>
            <a:r>
              <a:rPr lang="es-ES" altLang="en-US" sz="2200" u="sng" dirty="0">
                <a:solidFill>
                  <a:srgbClr val="FFFF00"/>
                </a:solidFill>
              </a:rPr>
              <a:t>yo enseño</a:t>
            </a:r>
            <a:r>
              <a:rPr lang="es-ES" altLang="en-US" sz="2200" dirty="0">
                <a:solidFill>
                  <a:srgbClr val="FFFF00"/>
                </a:solidFill>
              </a:rPr>
              <a:t> en todas partes, </a:t>
            </a:r>
            <a:r>
              <a:rPr lang="es-ES" altLang="en-US" sz="2200" u="sng" dirty="0">
                <a:solidFill>
                  <a:srgbClr val="FFFF00"/>
                </a:solidFill>
              </a:rPr>
              <a:t>en cada iglesia</a:t>
            </a:r>
            <a:r>
              <a:rPr lang="es-ES" altLang="en-US" sz="2200" b="0" dirty="0"/>
              <a:t>. </a:t>
            </a:r>
            <a:endParaRPr lang="en-US" altLang="en-US" sz="1000" b="0" dirty="0" smtClean="0"/>
          </a:p>
          <a:p>
            <a:pPr marL="344488" indent="-344488">
              <a:lnSpc>
                <a:spcPct val="90000"/>
              </a:lnSpc>
              <a:spcBef>
                <a:spcPct val="0"/>
              </a:spcBef>
              <a:spcAft>
                <a:spcPts val="1200"/>
              </a:spcAft>
              <a:buFontTx/>
              <a:buAutoNum type="alphaLcPeriod"/>
            </a:pPr>
            <a:r>
              <a:rPr lang="en-US" altLang="en-US" sz="2200" dirty="0" smtClean="0"/>
              <a:t>1 </a:t>
            </a:r>
            <a:r>
              <a:rPr lang="en-US" altLang="en-US" sz="2200" dirty="0" err="1" smtClean="0"/>
              <a:t>Tes</a:t>
            </a:r>
            <a:r>
              <a:rPr lang="en-US" altLang="en-US" sz="2200" dirty="0" smtClean="0"/>
              <a:t> 2:13,14 </a:t>
            </a:r>
            <a:r>
              <a:rPr lang="en-US" altLang="en-US" sz="2200" b="0" dirty="0" smtClean="0"/>
              <a:t>– </a:t>
            </a:r>
            <a:r>
              <a:rPr lang="es-ES" altLang="en-US" sz="2200" b="0" dirty="0"/>
              <a:t>Por esto también nosotros sin cesar damos gracias a Dios de que cuando </a:t>
            </a:r>
            <a:r>
              <a:rPr lang="es-ES" altLang="en-US" sz="2200" dirty="0">
                <a:solidFill>
                  <a:srgbClr val="FFFF00"/>
                </a:solidFill>
              </a:rPr>
              <a:t>recibieron </a:t>
            </a:r>
            <a:r>
              <a:rPr lang="es-ES" altLang="en-US" sz="2200" u="sng" dirty="0">
                <a:solidFill>
                  <a:srgbClr val="FFFF00"/>
                </a:solidFill>
              </a:rPr>
              <a:t>la palabra de Dios</a:t>
            </a:r>
            <a:r>
              <a:rPr lang="es-ES" altLang="en-US" sz="2200" dirty="0">
                <a:solidFill>
                  <a:srgbClr val="FFFF00"/>
                </a:solidFill>
              </a:rPr>
              <a:t> que </a:t>
            </a:r>
            <a:r>
              <a:rPr lang="es-ES" altLang="en-US" sz="2200" u="sng" dirty="0">
                <a:solidFill>
                  <a:srgbClr val="FFFF00"/>
                </a:solidFill>
              </a:rPr>
              <a:t>oyeron de nosotros</a:t>
            </a:r>
            <a:r>
              <a:rPr lang="es-ES" altLang="en-US" sz="2200" dirty="0">
                <a:solidFill>
                  <a:srgbClr val="FFFF00"/>
                </a:solidFill>
              </a:rPr>
              <a:t>, la aceptaron no como la palabra de hombres, sino como lo que realmente es, la palabra de Dios</a:t>
            </a:r>
            <a:r>
              <a:rPr lang="es-ES" altLang="en-US" sz="2200" b="0" dirty="0"/>
              <a:t>, la cual también hace su obra en ustedes los que creen. </a:t>
            </a:r>
            <a:r>
              <a:rPr lang="es-ES" altLang="en-US" sz="2200" b="0" dirty="0" smtClean="0"/>
              <a:t>14</a:t>
            </a:r>
            <a:r>
              <a:rPr lang="es-ES" altLang="en-US" sz="2200" b="0" dirty="0"/>
              <a:t>  Pues ustedes, hermanos, llegaron a ser imitadores de las </a:t>
            </a:r>
            <a:r>
              <a:rPr lang="es-ES" altLang="en-US" sz="2200" b="0" u="sng" dirty="0"/>
              <a:t>iglesias de Dios </a:t>
            </a:r>
            <a:r>
              <a:rPr lang="es-ES" altLang="en-US" sz="2200" b="0" dirty="0"/>
              <a:t>en Cristo Jesús que están en </a:t>
            </a:r>
            <a:r>
              <a:rPr lang="es-ES" altLang="en-US" sz="2200" b="0" dirty="0" smtClean="0"/>
              <a:t>Judea.</a:t>
            </a:r>
          </a:p>
          <a:p>
            <a:pPr marL="344488" indent="-344488">
              <a:lnSpc>
                <a:spcPct val="90000"/>
              </a:lnSpc>
              <a:spcBef>
                <a:spcPct val="0"/>
              </a:spcBef>
              <a:spcAft>
                <a:spcPts val="1200"/>
              </a:spcAft>
              <a:buFontTx/>
              <a:buAutoNum type="alphaLcPeriod"/>
            </a:pPr>
            <a:r>
              <a:rPr lang="en-US" altLang="en-US" sz="2200" dirty="0" err="1" smtClean="0"/>
              <a:t>Flp</a:t>
            </a:r>
            <a:r>
              <a:rPr lang="en-US" altLang="en-US" sz="2200" dirty="0" smtClean="0"/>
              <a:t> 4:9 </a:t>
            </a:r>
            <a:r>
              <a:rPr lang="en-US" altLang="en-US" sz="2200" b="0" dirty="0" smtClean="0"/>
              <a:t>– </a:t>
            </a:r>
            <a:r>
              <a:rPr lang="es-ES" altLang="en-US" sz="2200" dirty="0" smtClean="0">
                <a:solidFill>
                  <a:srgbClr val="FFFF00"/>
                </a:solidFill>
              </a:rPr>
              <a:t>Lo </a:t>
            </a:r>
            <a:r>
              <a:rPr lang="es-ES" altLang="en-US" sz="2200" dirty="0">
                <a:solidFill>
                  <a:srgbClr val="FFFF00"/>
                </a:solidFill>
              </a:rPr>
              <a:t>que también han </a:t>
            </a:r>
            <a:r>
              <a:rPr lang="es-ES" altLang="en-US" sz="2200" u="sng" dirty="0">
                <a:solidFill>
                  <a:srgbClr val="FFFF00"/>
                </a:solidFill>
              </a:rPr>
              <a:t>aprendido y recibido y oído y visto en mí</a:t>
            </a:r>
            <a:r>
              <a:rPr lang="es-ES" altLang="en-US" sz="2200" dirty="0">
                <a:solidFill>
                  <a:srgbClr val="FFFF00"/>
                </a:solidFill>
              </a:rPr>
              <a:t>, esto practiquen</a:t>
            </a:r>
            <a:r>
              <a:rPr lang="es-ES" altLang="en-US" sz="2200" b="0" dirty="0"/>
              <a:t>, y el Dios de paz estará con ustedes. </a:t>
            </a:r>
            <a:endParaRPr lang="en-US" altLang="en-US" sz="2200" b="0" dirty="0" smtClean="0"/>
          </a:p>
        </p:txBody>
      </p:sp>
      <p:sp>
        <p:nvSpPr>
          <p:cNvPr id="26931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FB09AEC-8C90-4CA2-ADB3-60AB5F4CD1D4}" type="slidenum">
              <a:rPr lang="en-US" altLang="en-US" sz="1400" b="0" smtClean="0">
                <a:solidFill>
                  <a:schemeClr val="tx1"/>
                </a:solidFill>
                <a:latin typeface="Arial" panose="020B0604020202020204" pitchFamily="34" charset="0"/>
                <a:cs typeface="Arial" panose="020B0604020202020204" pitchFamily="34" charset="0"/>
              </a:rPr>
              <a:pPr algn="l" rtl="0">
                <a:spcBef>
                  <a:spcPct val="0"/>
                </a:spcBef>
                <a:buFontTx/>
                <a:buNone/>
              </a:pPr>
              <a:t>188</a:t>
            </a:fld>
            <a:endParaRPr lang="en-US" altLang="en-US" sz="1400" b="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1"/>
          <p:cNvSpPr>
            <a:spLocks noGrp="1"/>
          </p:cNvSpPr>
          <p:nvPr>
            <p:ph type="title"/>
          </p:nvPr>
        </p:nvSpPr>
        <p:spPr/>
        <p:txBody>
          <a:bodyPr/>
          <a:lstStyle/>
          <a:p>
            <a:pPr rtl="0"/>
            <a:r>
              <a:rPr lang="en-US" altLang="en-US" sz="4000" dirty="0" smtClean="0"/>
              <a:t>B.7 – ¿</a:t>
            </a:r>
            <a:r>
              <a:rPr lang="en-US" altLang="en-US" sz="4000" dirty="0" err="1" smtClean="0"/>
              <a:t>Ejemplos</a:t>
            </a:r>
            <a:r>
              <a:rPr lang="en-US" altLang="en-US" sz="4000" dirty="0" smtClean="0"/>
              <a:t> del Nuevo </a:t>
            </a:r>
            <a:r>
              <a:rPr lang="en-US" altLang="en-US" sz="4000" dirty="0" err="1" smtClean="0"/>
              <a:t>Testamento</a:t>
            </a:r>
            <a:r>
              <a:rPr lang="en-US" altLang="en-US" sz="4000" dirty="0" smtClean="0"/>
              <a:t>?</a:t>
            </a:r>
          </a:p>
        </p:txBody>
      </p:sp>
      <p:sp>
        <p:nvSpPr>
          <p:cNvPr id="3" name="Content Placeholder 2"/>
          <p:cNvSpPr>
            <a:spLocks noGrp="1"/>
          </p:cNvSpPr>
          <p:nvPr>
            <p:ph idx="1"/>
          </p:nvPr>
        </p:nvSpPr>
        <p:spPr>
          <a:xfrm>
            <a:off x="190500" y="847725"/>
            <a:ext cx="8763000" cy="5856288"/>
          </a:xfrm>
        </p:spPr>
        <p:txBody>
          <a:bodyPr>
            <a:normAutofit fontScale="77500" lnSpcReduction="20000"/>
          </a:bodyPr>
          <a:lstStyle/>
          <a:p>
            <a:pPr>
              <a:spcBef>
                <a:spcPts val="0"/>
              </a:spcBef>
              <a:spcAft>
                <a:spcPts val="1200"/>
              </a:spcAft>
              <a:defRPr/>
            </a:pPr>
            <a:r>
              <a:rPr lang="en-US" b="0" dirty="0"/>
              <a:t>Un </a:t>
            </a:r>
            <a:r>
              <a:rPr lang="en-US" b="0" dirty="0" err="1" smtClean="0"/>
              <a:t>líder</a:t>
            </a:r>
            <a:r>
              <a:rPr lang="en-US" b="0" dirty="0" smtClean="0"/>
              <a:t> </a:t>
            </a:r>
            <a:r>
              <a:rPr lang="en-US" b="0" dirty="0" err="1" smtClean="0"/>
              <a:t>humano</a:t>
            </a:r>
            <a:r>
              <a:rPr lang="en-US" b="0" dirty="0" smtClean="0"/>
              <a:t> </a:t>
            </a:r>
            <a:r>
              <a:rPr lang="en-US" b="0" dirty="0" err="1" smtClean="0"/>
              <a:t>permanente</a:t>
            </a:r>
            <a:r>
              <a:rPr lang="en-US" b="0" dirty="0" smtClean="0"/>
              <a:t> </a:t>
            </a:r>
            <a:r>
              <a:rPr lang="en-US" b="0" dirty="0"/>
              <a:t>(</a:t>
            </a:r>
            <a:r>
              <a:rPr lang="en-US" b="0" dirty="0"/>
              <a:t>aparte de Cristo) </a:t>
            </a:r>
            <a:r>
              <a:rPr lang="en-US" b="0" dirty="0" err="1"/>
              <a:t>en</a:t>
            </a:r>
            <a:r>
              <a:rPr lang="en-US" b="0" dirty="0"/>
              <a:t> la </a:t>
            </a:r>
            <a:r>
              <a:rPr lang="en-US" b="0" dirty="0" err="1" smtClean="0"/>
              <a:t>tierra</a:t>
            </a:r>
            <a:r>
              <a:rPr lang="en-US" b="0" dirty="0" smtClean="0"/>
              <a:t> </a:t>
            </a:r>
            <a:r>
              <a:rPr lang="en-US" b="0" dirty="0" err="1" smtClean="0"/>
              <a:t>dictando</a:t>
            </a:r>
            <a:r>
              <a:rPr lang="en-US" b="0" dirty="0" smtClean="0"/>
              <a:t> </a:t>
            </a:r>
            <a:r>
              <a:rPr lang="en-US" b="0" dirty="0" smtClean="0"/>
              <a:t>creencias y </a:t>
            </a:r>
            <a:r>
              <a:rPr lang="en-US" b="0" dirty="0" err="1" smtClean="0"/>
              <a:t>prácticas</a:t>
            </a:r>
            <a:r>
              <a:rPr lang="en-US" b="0" dirty="0" smtClean="0"/>
              <a:t> </a:t>
            </a:r>
            <a:r>
              <a:rPr lang="en-US" b="0" dirty="0" smtClean="0"/>
              <a:t>para </a:t>
            </a:r>
            <a:r>
              <a:rPr lang="en-US" b="0" dirty="0" err="1" smtClean="0"/>
              <a:t>todas</a:t>
            </a:r>
            <a:r>
              <a:rPr lang="en-US" b="0" dirty="0" smtClean="0"/>
              <a:t> las </a:t>
            </a:r>
            <a:r>
              <a:rPr lang="en-US" b="0" dirty="0" err="1" smtClean="0"/>
              <a:t>iglesias</a:t>
            </a:r>
            <a:r>
              <a:rPr lang="en-US" b="0" dirty="0"/>
              <a:t>.</a:t>
            </a:r>
          </a:p>
          <a:p>
            <a:pPr algn="l" rtl="0">
              <a:spcBef>
                <a:spcPts val="0"/>
              </a:spcBef>
              <a:spcAft>
                <a:spcPts val="1200"/>
              </a:spcAft>
              <a:defRPr/>
            </a:pPr>
            <a:r>
              <a:rPr lang="en-US" b="0" dirty="0"/>
              <a:t>Una persona no salva (ver Lección 6.b.9) </a:t>
            </a:r>
            <a:r>
              <a:rPr lang="en-US" b="0" dirty="0" err="1" smtClean="0"/>
              <a:t>recurriendo</a:t>
            </a:r>
            <a:r>
              <a:rPr lang="en-US" b="0" dirty="0" smtClean="0"/>
              <a:t> </a:t>
            </a:r>
            <a:r>
              <a:rPr lang="en-US" b="0" dirty="0"/>
              <a:t>a una iglesia para </a:t>
            </a:r>
            <a:r>
              <a:rPr lang="en-US" b="0" dirty="0" err="1"/>
              <a:t>ser</a:t>
            </a:r>
            <a:r>
              <a:rPr lang="en-US" b="0" dirty="0"/>
              <a:t> salva.</a:t>
            </a:r>
          </a:p>
          <a:p>
            <a:pPr>
              <a:spcBef>
                <a:spcPts val="0"/>
              </a:spcBef>
              <a:spcAft>
                <a:spcPts val="1200"/>
              </a:spcAft>
              <a:defRPr/>
            </a:pPr>
            <a:r>
              <a:rPr lang="en-US" b="0" dirty="0"/>
              <a:t>Iglesias que se forman </a:t>
            </a:r>
            <a:r>
              <a:rPr lang="en-US" b="0" dirty="0" err="1"/>
              <a:t>en</a:t>
            </a:r>
            <a:r>
              <a:rPr lang="en-US" b="0" dirty="0"/>
              <a:t> grupos, por región, </a:t>
            </a:r>
            <a:r>
              <a:rPr lang="en-US" b="0" dirty="0" smtClean="0"/>
              <a:t>o por </a:t>
            </a:r>
            <a:r>
              <a:rPr lang="en-US" b="0" dirty="0" err="1" smtClean="0"/>
              <a:t>lealtad</a:t>
            </a:r>
            <a:r>
              <a:rPr lang="en-US" b="0" dirty="0" smtClean="0"/>
              <a:t> a </a:t>
            </a:r>
            <a:r>
              <a:rPr lang="en-US" b="0" dirty="0"/>
              <a:t>un líder, </a:t>
            </a:r>
            <a:r>
              <a:rPr lang="en-US" b="0" dirty="0" smtClean="0"/>
              <a:t>o por </a:t>
            </a:r>
            <a:r>
              <a:rPr lang="en-US" b="0" dirty="0" err="1" smtClean="0"/>
              <a:t>creencia</a:t>
            </a:r>
            <a:r>
              <a:rPr lang="en-US" b="0" dirty="0" smtClean="0"/>
              <a:t> </a:t>
            </a:r>
            <a:r>
              <a:rPr lang="en-US" b="0" dirty="0"/>
              <a:t>y </a:t>
            </a:r>
            <a:r>
              <a:rPr lang="en-US" b="0" dirty="0" err="1" smtClean="0"/>
              <a:t>práctica</a:t>
            </a:r>
            <a:r>
              <a:rPr lang="en-US" b="0" dirty="0"/>
              <a:t> </a:t>
            </a:r>
            <a:r>
              <a:rPr lang="en-US" b="0" dirty="0" err="1" smtClean="0"/>
              <a:t>comunes</a:t>
            </a:r>
            <a:r>
              <a:rPr lang="en-US" b="0" dirty="0" smtClean="0"/>
              <a:t>, </a:t>
            </a:r>
            <a:r>
              <a:rPr lang="en-US" b="0" dirty="0"/>
              <a:t>bajo </a:t>
            </a:r>
            <a:r>
              <a:rPr lang="en-US" b="0" dirty="0" err="1"/>
              <a:t>organizaciones</a:t>
            </a:r>
            <a:r>
              <a:rPr lang="en-US" b="0" dirty="0"/>
              <a:t> </a:t>
            </a:r>
            <a:r>
              <a:rPr lang="en-US" b="0" dirty="0" smtClean="0"/>
              <a:t>y </a:t>
            </a:r>
            <a:r>
              <a:rPr lang="en-US" b="0" dirty="0" err="1" smtClean="0"/>
              <a:t>autoridades</a:t>
            </a:r>
            <a:r>
              <a:rPr lang="en-US" b="0" dirty="0" smtClean="0"/>
              <a:t> </a:t>
            </a:r>
            <a:r>
              <a:rPr lang="en-US" b="0" dirty="0" err="1" smtClean="0"/>
              <a:t>terrenales</a:t>
            </a:r>
            <a:r>
              <a:rPr lang="en-US" b="0" dirty="0" smtClean="0"/>
              <a:t>.</a:t>
            </a:r>
            <a:endParaRPr lang="en-US" b="0" dirty="0"/>
          </a:p>
          <a:p>
            <a:pPr algn="l" rtl="0">
              <a:spcBef>
                <a:spcPts val="0"/>
              </a:spcBef>
              <a:spcAft>
                <a:spcPts val="1200"/>
              </a:spcAft>
              <a:defRPr/>
            </a:pPr>
            <a:r>
              <a:rPr lang="en-US" b="0" dirty="0"/>
              <a:t>Iglesias o grupos de iglesias que se reúnen y/o votan para determinar creencias y prácticas.</a:t>
            </a:r>
          </a:p>
          <a:p>
            <a:pPr algn="l" rtl="0">
              <a:spcBef>
                <a:spcPts val="0"/>
              </a:spcBef>
              <a:spcAft>
                <a:spcPts val="1200"/>
              </a:spcAft>
              <a:defRPr/>
            </a:pPr>
            <a:r>
              <a:rPr lang="en-US" b="0" dirty="0"/>
              <a:t>Iglesias que se fusionan con gobiernos nacionales o regionales (ver Mateo 22:21).</a:t>
            </a:r>
          </a:p>
          <a:p>
            <a:pPr algn="l" rtl="0">
              <a:spcBef>
                <a:spcPts val="0"/>
              </a:spcBef>
              <a:spcAft>
                <a:spcPts val="1200"/>
              </a:spcAft>
              <a:defRPr/>
            </a:pPr>
            <a:r>
              <a:rPr lang="en-US" b="0" dirty="0"/>
              <a:t>Iglesias o grupos de iglesias que se </a:t>
            </a:r>
            <a:r>
              <a:rPr lang="en-US" b="0" dirty="0" err="1"/>
              <a:t>movilizan</a:t>
            </a:r>
            <a:r>
              <a:rPr lang="en-US" b="0" dirty="0"/>
              <a:t> </a:t>
            </a:r>
            <a:r>
              <a:rPr lang="en-US" b="0" dirty="0" smtClean="0"/>
              <a:t>por </a:t>
            </a:r>
            <a:r>
              <a:rPr lang="en-US" b="0" dirty="0" err="1" smtClean="0"/>
              <a:t>acción</a:t>
            </a:r>
            <a:r>
              <a:rPr lang="en-US" b="0" dirty="0" smtClean="0"/>
              <a:t> </a:t>
            </a:r>
            <a:r>
              <a:rPr lang="en-US" b="0" dirty="0" err="1" smtClean="0"/>
              <a:t>política</a:t>
            </a:r>
            <a:endParaRPr lang="en-US" b="0" dirty="0"/>
          </a:p>
        </p:txBody>
      </p:sp>
      <p:sp>
        <p:nvSpPr>
          <p:cNvPr id="270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39F1FC5E-E6FD-4AAC-8EC2-312C62F17290}"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189</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rtl="0"/>
            <a:r>
              <a:rPr lang="en-US" altLang="en-US" dirty="0" err="1" smtClean="0"/>
              <a:t>Ejemplo</a:t>
            </a:r>
            <a:r>
              <a:rPr lang="en-US" altLang="en-US" dirty="0" smtClean="0"/>
              <a:t> de </a:t>
            </a:r>
            <a:r>
              <a:rPr lang="en-US" altLang="en-US" dirty="0" err="1" smtClean="0"/>
              <a:t>doctrina</a:t>
            </a:r>
            <a:r>
              <a:rPr lang="en-US" altLang="en-US" dirty="0" smtClean="0"/>
              <a:t> no </a:t>
            </a:r>
            <a:r>
              <a:rPr lang="en-US" altLang="en-US" dirty="0" err="1" smtClean="0"/>
              <a:t>esencial</a:t>
            </a:r>
            <a:endParaRPr lang="en-US" altLang="en-US" dirty="0" smtClean="0"/>
          </a:p>
        </p:txBody>
      </p:sp>
      <p:sp>
        <p:nvSpPr>
          <p:cNvPr id="3" name="Content Placeholder 2"/>
          <p:cNvSpPr>
            <a:spLocks noGrp="1"/>
          </p:cNvSpPr>
          <p:nvPr>
            <p:ph idx="1"/>
          </p:nvPr>
        </p:nvSpPr>
        <p:spPr>
          <a:xfrm>
            <a:off x="76200" y="1219200"/>
            <a:ext cx="8991600" cy="6019800"/>
          </a:xfrm>
        </p:spPr>
        <p:txBody>
          <a:bodyPr>
            <a:normAutofit fontScale="77500" lnSpcReduction="20000"/>
          </a:bodyPr>
          <a:lstStyle/>
          <a:p>
            <a:pPr>
              <a:spcBef>
                <a:spcPts val="0"/>
              </a:spcBef>
              <a:spcAft>
                <a:spcPts val="1800"/>
              </a:spcAft>
              <a:defRPr/>
            </a:pPr>
            <a:r>
              <a:rPr lang="en-US" b="0" dirty="0" smtClean="0"/>
              <a:t>"</a:t>
            </a:r>
            <a:r>
              <a:rPr lang="es-ES" b="0" dirty="0" smtClean="0"/>
              <a:t>El </a:t>
            </a:r>
            <a:r>
              <a:rPr lang="es-ES" b="0" dirty="0"/>
              <a:t>que come no desprecie al que no come, y el que no come no juzgue al que come, porque Dios lo ha aceptado.  4  ¿Quién eres tú para juzgar al criado de otro? Para su propio amo está en pie o cae. En pie se mantendrá, porque poderoso es el Señor para sostenerlo en pie.  5  Uno juzga que un día es superior a otro, otro juzga iguales todos los días. </a:t>
            </a:r>
            <a:r>
              <a:rPr lang="es-ES" b="0" dirty="0">
                <a:solidFill>
                  <a:srgbClr val="FFFF00"/>
                </a:solidFill>
              </a:rPr>
              <a:t>Cada cual esté plenamente convencido según su propio </a:t>
            </a:r>
            <a:r>
              <a:rPr lang="es-ES" b="0" dirty="0" smtClean="0">
                <a:solidFill>
                  <a:srgbClr val="FFFF00"/>
                </a:solidFill>
              </a:rPr>
              <a:t>sentir</a:t>
            </a:r>
            <a:r>
              <a:rPr lang="en-US" b="0" dirty="0" smtClean="0"/>
              <a:t>”. (Rom 14:3-5)</a:t>
            </a:r>
          </a:p>
          <a:p>
            <a:pPr>
              <a:spcBef>
                <a:spcPts val="0"/>
              </a:spcBef>
              <a:spcAft>
                <a:spcPts val="1800"/>
              </a:spcAft>
              <a:defRPr/>
            </a:pPr>
            <a:r>
              <a:rPr lang="es-ES" b="0" dirty="0" smtClean="0"/>
              <a:t>Les </a:t>
            </a:r>
            <a:r>
              <a:rPr lang="es-ES" b="0" dirty="0"/>
              <a:t>ruego, hermanos, que </a:t>
            </a:r>
            <a:r>
              <a:rPr lang="es-ES" b="0" dirty="0">
                <a:solidFill>
                  <a:srgbClr val="FFFF00"/>
                </a:solidFill>
              </a:rPr>
              <a:t>vigilen</a:t>
            </a:r>
            <a:r>
              <a:rPr lang="es-ES" b="0" dirty="0"/>
              <a:t> a los que causan disensiones y tropiezos contra las </a:t>
            </a:r>
            <a:r>
              <a:rPr lang="es-ES" dirty="0">
                <a:solidFill>
                  <a:srgbClr val="FFFF00"/>
                </a:solidFill>
              </a:rPr>
              <a:t>enseñanzas</a:t>
            </a:r>
            <a:r>
              <a:rPr lang="es-ES" b="0" dirty="0"/>
              <a:t> </a:t>
            </a:r>
            <a:r>
              <a:rPr lang="en-US" b="0" i="1" dirty="0"/>
              <a:t>[</a:t>
            </a:r>
            <a:r>
              <a:rPr lang="en-US" b="0" i="1" dirty="0" err="1"/>
              <a:t>didache</a:t>
            </a:r>
            <a:r>
              <a:rPr lang="en-US" b="0" i="1" dirty="0"/>
              <a:t>] </a:t>
            </a:r>
            <a:r>
              <a:rPr lang="es-ES" b="0" dirty="0" smtClean="0"/>
              <a:t>que </a:t>
            </a:r>
            <a:r>
              <a:rPr lang="es-ES" b="0" dirty="0"/>
              <a:t>ustedes </a:t>
            </a:r>
            <a:r>
              <a:rPr lang="es-ES" b="0" u="sng" dirty="0"/>
              <a:t>aprendieron</a:t>
            </a:r>
            <a:r>
              <a:rPr lang="es-ES" b="0" dirty="0"/>
              <a:t>, y que </a:t>
            </a:r>
            <a:r>
              <a:rPr lang="es-ES" b="0" dirty="0">
                <a:solidFill>
                  <a:srgbClr val="FFFF00"/>
                </a:solidFill>
              </a:rPr>
              <a:t>se aparten </a:t>
            </a:r>
            <a:r>
              <a:rPr lang="es-ES" b="0" dirty="0"/>
              <a:t>de ellos.  18  Porque los tales </a:t>
            </a:r>
            <a:r>
              <a:rPr lang="es-ES" b="0" dirty="0">
                <a:solidFill>
                  <a:srgbClr val="FFFF00"/>
                </a:solidFill>
              </a:rPr>
              <a:t>son esclavos, no de Cristo nuestro Señor</a:t>
            </a:r>
            <a:r>
              <a:rPr lang="es-ES" b="0" dirty="0"/>
              <a:t>, sino de sus propios apetitos, y por medio de palabras suaves y lisonjeras engañan los corazones de los ingenuos</a:t>
            </a:r>
            <a:r>
              <a:rPr lang="es-ES" b="0" dirty="0" smtClean="0"/>
              <a:t>. </a:t>
            </a:r>
            <a:r>
              <a:rPr lang="en-US" b="0" dirty="0" smtClean="0"/>
              <a:t>(Rom 16:17-18)</a:t>
            </a:r>
            <a:endParaRPr lang="en-US" b="0" dirty="0"/>
          </a:p>
          <a:p>
            <a:pPr algn="l" rtl="0">
              <a:spcBef>
                <a:spcPts val="0"/>
              </a:spcBef>
              <a:spcAft>
                <a:spcPts val="1800"/>
              </a:spcAft>
              <a:defRPr/>
            </a:pPr>
            <a:endParaRPr lang="en-US" dirty="0"/>
          </a:p>
        </p:txBody>
      </p:sp>
      <p:sp>
        <p:nvSpPr>
          <p:cNvPr id="839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9B76F28-E8A8-43C5-B619-04DFFFC043F0}"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19</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Number Placeholder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3E7E92BB-28DF-4820-B98B-DE83F54D719F}" type="slidenum">
              <a:rPr lang="en-US" altLang="en-US" sz="1400" b="0" smtClean="0">
                <a:solidFill>
                  <a:srgbClr val="FFFFFF"/>
                </a:solidFill>
              </a:rPr>
              <a:pPr algn="l" rtl="0">
                <a:spcBef>
                  <a:spcPct val="0"/>
                </a:spcBef>
                <a:buFontTx/>
                <a:buNone/>
              </a:pPr>
              <a:t>190</a:t>
            </a:fld>
            <a:endParaRPr lang="en-US" altLang="en-US" sz="1400" b="0" smtClean="0">
              <a:solidFill>
                <a:srgbClr val="FFFFFF"/>
              </a:solidFill>
            </a:endParaRPr>
          </a:p>
        </p:txBody>
      </p:sp>
      <p:sp>
        <p:nvSpPr>
          <p:cNvPr id="271363" name="Rectangle 2"/>
          <p:cNvSpPr>
            <a:spLocks noGrp="1" noChangeArrowheads="1"/>
          </p:cNvSpPr>
          <p:nvPr>
            <p:ph type="title"/>
          </p:nvPr>
        </p:nvSpPr>
        <p:spPr/>
        <p:txBody>
          <a:bodyPr/>
          <a:lstStyle/>
          <a:p>
            <a:pPr rtl="0" eaLnBrk="1" hangingPunct="1"/>
            <a:r>
              <a:rPr lang="en-US" altLang="en-US" sz="3200" dirty="0" smtClean="0"/>
              <a:t>C – Dos </a:t>
            </a:r>
            <a:r>
              <a:rPr lang="en-US" altLang="en-US" sz="3200" dirty="0" err="1" smtClean="0"/>
              <a:t>conceptos</a:t>
            </a:r>
            <a:r>
              <a:rPr lang="en-US" altLang="en-US" sz="3200" dirty="0" smtClean="0"/>
              <a:t> </a:t>
            </a:r>
            <a:r>
              <a:rPr lang="en-US" altLang="en-US" sz="3200" dirty="0" err="1" smtClean="0"/>
              <a:t>erróneos</a:t>
            </a:r>
            <a:r>
              <a:rPr lang="en-US" altLang="en-US" sz="3200" dirty="0" smtClean="0"/>
              <a:t> </a:t>
            </a:r>
            <a:r>
              <a:rPr lang="en-US" altLang="en-US" sz="3200" dirty="0" smtClean="0"/>
              <a:t>de la </a:t>
            </a:r>
            <a:r>
              <a:rPr lang="en-US" altLang="en-US" sz="3200" dirty="0" smtClean="0"/>
              <a:t>“</a:t>
            </a:r>
            <a:r>
              <a:rPr lang="en-US" altLang="en-US" sz="3200" dirty="0" err="1"/>
              <a:t>i</a:t>
            </a:r>
            <a:r>
              <a:rPr lang="en-US" altLang="en-US" sz="3200" dirty="0" err="1" smtClean="0"/>
              <a:t>glesia</a:t>
            </a:r>
            <a:r>
              <a:rPr lang="en-US" altLang="en-US" sz="3200" dirty="0" smtClean="0"/>
              <a:t>”</a:t>
            </a:r>
          </a:p>
        </p:txBody>
      </p:sp>
      <p:sp>
        <p:nvSpPr>
          <p:cNvPr id="36867" name="Rectangle 3"/>
          <p:cNvSpPr>
            <a:spLocks noGrp="1" noChangeArrowheads="1"/>
          </p:cNvSpPr>
          <p:nvPr>
            <p:ph type="body" idx="1"/>
          </p:nvPr>
        </p:nvSpPr>
        <p:spPr>
          <a:xfrm>
            <a:off x="152400" y="1295400"/>
            <a:ext cx="8839200" cy="4724400"/>
          </a:xfrm>
        </p:spPr>
        <p:txBody>
          <a:bodyPr/>
          <a:lstStyle/>
          <a:p>
            <a:pPr marL="517525" indent="-517525" eaLnBrk="1" hangingPunct="1">
              <a:buFontTx/>
              <a:buAutoNum type="arabicPeriod"/>
            </a:pPr>
            <a:r>
              <a:rPr lang="en-US" altLang="en-US" sz="3600" dirty="0" smtClean="0"/>
              <a:t>Una </a:t>
            </a:r>
            <a:r>
              <a:rPr lang="en-US" altLang="en-US" sz="3600" dirty="0" err="1" smtClean="0"/>
              <a:t>actividad</a:t>
            </a:r>
            <a:r>
              <a:rPr lang="en-US" altLang="en-US" sz="3600" dirty="0" smtClean="0"/>
              <a:t> </a:t>
            </a:r>
            <a:r>
              <a:rPr lang="en-US" altLang="en-US" sz="3600" i="1" dirty="0" err="1"/>
              <a:t>opcional</a:t>
            </a:r>
            <a:r>
              <a:rPr lang="en-US" altLang="en-US" sz="3600" i="1" dirty="0"/>
              <a:t> </a:t>
            </a:r>
            <a:r>
              <a:rPr lang="en-US" altLang="en-US" sz="3600" dirty="0" smtClean="0"/>
              <a:t>(</a:t>
            </a:r>
            <a:r>
              <a:rPr lang="en-US" altLang="en-US" sz="3600" dirty="0" err="1" smtClean="0"/>
              <a:t>relación</a:t>
            </a:r>
            <a:r>
              <a:rPr lang="en-US" altLang="en-US" sz="3600" dirty="0" smtClean="0"/>
              <a:t> con los hombres) no </a:t>
            </a:r>
            <a:r>
              <a:rPr lang="en-US" altLang="en-US" sz="3600" dirty="0" err="1" smtClean="0"/>
              <a:t>relacionada</a:t>
            </a:r>
            <a:r>
              <a:rPr lang="en-US" altLang="en-US" sz="3600" dirty="0" smtClean="0"/>
              <a:t> con la </a:t>
            </a:r>
            <a:r>
              <a:rPr lang="en-US" altLang="en-US" sz="3600" dirty="0" err="1" smtClean="0"/>
              <a:t>salvación</a:t>
            </a:r>
            <a:endParaRPr lang="en-US" altLang="en-US" sz="3600" dirty="0" smtClean="0"/>
          </a:p>
          <a:p>
            <a:pPr marL="854075" lvl="1" algn="l" rtl="0" eaLnBrk="1" hangingPunct="1"/>
            <a:r>
              <a:rPr lang="en-US" altLang="en-US" dirty="0" err="1" smtClean="0"/>
              <a:t>Organización</a:t>
            </a:r>
            <a:r>
              <a:rPr lang="en-US" altLang="en-US" dirty="0" smtClean="0"/>
              <a:t> y </a:t>
            </a:r>
            <a:r>
              <a:rPr lang="en-US" altLang="en-US" dirty="0" err="1" smtClean="0"/>
              <a:t>prácticas</a:t>
            </a:r>
            <a:r>
              <a:rPr lang="en-US" altLang="en-US" dirty="0" smtClean="0"/>
              <a:t> </a:t>
            </a:r>
            <a:r>
              <a:rPr lang="en-US" altLang="en-US" dirty="0" err="1" smtClean="0"/>
              <a:t>ideadas</a:t>
            </a:r>
            <a:r>
              <a:rPr lang="en-US" altLang="en-US" dirty="0" smtClean="0"/>
              <a:t> por el hombre</a:t>
            </a:r>
          </a:p>
          <a:p>
            <a:pPr marL="1147763" lvl="2" indent="-222250" algn="l" rtl="0" eaLnBrk="1" hangingPunct="1"/>
            <a:r>
              <a:rPr lang="en-US" altLang="en-US" dirty="0" smtClean="0"/>
              <a:t>Una </a:t>
            </a:r>
            <a:r>
              <a:rPr lang="en-US" altLang="en-US" dirty="0" err="1" smtClean="0"/>
              <a:t>es</a:t>
            </a:r>
            <a:r>
              <a:rPr lang="en-US" altLang="en-US" dirty="0" smtClean="0"/>
              <a:t> tan </a:t>
            </a:r>
            <a:r>
              <a:rPr lang="en-US" altLang="en-US" dirty="0" err="1" smtClean="0"/>
              <a:t>buena</a:t>
            </a:r>
            <a:r>
              <a:rPr lang="en-US" altLang="en-US" dirty="0" smtClean="0"/>
              <a:t> </a:t>
            </a:r>
            <a:r>
              <a:rPr lang="en-US" altLang="en-US" dirty="0" err="1" smtClean="0"/>
              <a:t>como</a:t>
            </a:r>
            <a:r>
              <a:rPr lang="en-US" altLang="en-US" dirty="0" smtClean="0"/>
              <a:t> </a:t>
            </a:r>
            <a:r>
              <a:rPr lang="en-US" altLang="en-US" dirty="0" err="1" smtClean="0"/>
              <a:t>otra</a:t>
            </a:r>
            <a:r>
              <a:rPr lang="en-US" altLang="en-US" dirty="0" smtClean="0"/>
              <a:t> </a:t>
            </a:r>
            <a:r>
              <a:rPr lang="en-US" altLang="en-US" dirty="0" smtClean="0"/>
              <a:t>(se </a:t>
            </a:r>
            <a:r>
              <a:rPr lang="en-US" altLang="en-US" dirty="0" err="1" smtClean="0"/>
              <a:t>valora</a:t>
            </a:r>
            <a:r>
              <a:rPr lang="en-US" altLang="en-US" dirty="0" smtClean="0"/>
              <a:t> la </a:t>
            </a:r>
            <a:r>
              <a:rPr lang="en-US" altLang="en-US" dirty="0" err="1" smtClean="0"/>
              <a:t>variedad</a:t>
            </a:r>
            <a:r>
              <a:rPr lang="en-US" altLang="en-US" dirty="0" smtClean="0"/>
              <a:t>)</a:t>
            </a:r>
          </a:p>
          <a:p>
            <a:pPr marL="1147763" lvl="2" indent="-222250" algn="l" rtl="0" eaLnBrk="1" hangingPunct="1"/>
            <a:r>
              <a:rPr lang="en-US" altLang="en-US" dirty="0" err="1" smtClean="0"/>
              <a:t>Típicamente</a:t>
            </a:r>
            <a:r>
              <a:rPr lang="en-US" altLang="en-US" dirty="0" smtClean="0"/>
              <a:t> </a:t>
            </a:r>
            <a:r>
              <a:rPr lang="en-US" altLang="en-US" dirty="0" err="1" smtClean="0"/>
              <a:t>gobernada</a:t>
            </a:r>
            <a:r>
              <a:rPr lang="en-US" altLang="en-US" dirty="0" smtClean="0"/>
              <a:t> </a:t>
            </a:r>
            <a:r>
              <a:rPr lang="en-US" altLang="en-US" dirty="0" err="1" smtClean="0"/>
              <a:t>democráticamente</a:t>
            </a:r>
            <a:r>
              <a:rPr lang="en-US" altLang="en-US" dirty="0" smtClean="0"/>
              <a:t>, </a:t>
            </a:r>
            <a:r>
              <a:rPr lang="en-US" altLang="en-US" dirty="0" smtClean="0"/>
              <a:t>por lo que las </a:t>
            </a:r>
            <a:r>
              <a:rPr lang="en-US" altLang="en-US" dirty="0" err="1" smtClean="0"/>
              <a:t>prácticas</a:t>
            </a:r>
            <a:r>
              <a:rPr lang="en-US" altLang="en-US" dirty="0" smtClean="0"/>
              <a:t> </a:t>
            </a:r>
            <a:r>
              <a:rPr lang="en-US" altLang="en-US" dirty="0" err="1" smtClean="0"/>
              <a:t>evolucionan</a:t>
            </a:r>
            <a:endParaRPr lang="en-US" altLang="en-US" dirty="0" smtClean="0"/>
          </a:p>
          <a:p>
            <a:pPr marL="1147763" lvl="2" indent="-222250" algn="l" rtl="0" eaLnBrk="1" hangingPunct="1"/>
            <a:r>
              <a:rPr lang="en-US" altLang="en-US" dirty="0" err="1" smtClean="0"/>
              <a:t>Proporciona</a:t>
            </a:r>
            <a:r>
              <a:rPr lang="en-US" altLang="en-US" dirty="0" smtClean="0"/>
              <a:t> '</a:t>
            </a:r>
            <a:r>
              <a:rPr lang="en-US" altLang="en-US" dirty="0" err="1" smtClean="0"/>
              <a:t>servicios</a:t>
            </a:r>
            <a:r>
              <a:rPr lang="en-US" altLang="en-US" dirty="0" smtClean="0"/>
              <a:t>' </a:t>
            </a:r>
            <a:r>
              <a:rPr lang="en-US" altLang="en-US" dirty="0" err="1" smtClean="0"/>
              <a:t>opcionales</a:t>
            </a:r>
            <a:r>
              <a:rPr lang="en-US" altLang="en-US" dirty="0" smtClean="0"/>
              <a:t> a los </a:t>
            </a:r>
            <a:r>
              <a:rPr lang="en-US" altLang="en-US" dirty="0" err="1" smtClean="0"/>
              <a:t>miembros</a:t>
            </a:r>
            <a:endParaRPr lang="en-US" altLang="en-US" dirty="0" smtClean="0"/>
          </a:p>
          <a:p>
            <a:pPr marL="854075" lvl="1" algn="l" rtl="0" eaLnBrk="1" hangingPunct="1"/>
            <a:r>
              <a:rPr lang="en-US" altLang="en-US" dirty="0" err="1" smtClean="0"/>
              <a:t>Elegidaa</a:t>
            </a:r>
            <a:r>
              <a:rPr lang="en-US" altLang="en-US" dirty="0" smtClean="0"/>
              <a:t> </a:t>
            </a:r>
            <a:r>
              <a:rPr lang="en-US" altLang="en-US" dirty="0" smtClean="0"/>
              <a:t>solo por </a:t>
            </a:r>
            <a:r>
              <a:rPr lang="en-US" altLang="en-US" dirty="0" err="1" smtClean="0"/>
              <a:t>preferencia</a:t>
            </a:r>
            <a:r>
              <a:rPr lang="en-US" altLang="en-US" dirty="0" smtClean="0"/>
              <a:t> personal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Rectangle 350"/>
          <p:cNvSpPr/>
          <p:nvPr/>
        </p:nvSpPr>
        <p:spPr>
          <a:xfrm>
            <a:off x="5314950" y="2414588"/>
            <a:ext cx="3619500" cy="2324100"/>
          </a:xfrm>
          <a:prstGeom prst="rect">
            <a:avLst/>
          </a:prstGeom>
          <a:solidFill>
            <a:srgbClr val="000099">
              <a:alpha val="8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800" b="0">
              <a:solidFill>
                <a:srgbClr val="FFFFFF"/>
              </a:solidFill>
            </a:endParaRPr>
          </a:p>
        </p:txBody>
      </p:sp>
      <p:grpSp>
        <p:nvGrpSpPr>
          <p:cNvPr id="3" name="Group 2"/>
          <p:cNvGrpSpPr>
            <a:grpSpLocks/>
          </p:cNvGrpSpPr>
          <p:nvPr/>
        </p:nvGrpSpPr>
        <p:grpSpPr bwMode="auto">
          <a:xfrm>
            <a:off x="2628900" y="2987675"/>
            <a:ext cx="4236720" cy="2324100"/>
            <a:chOff x="2667000" y="1295400"/>
            <a:chExt cx="7404233" cy="3886200"/>
          </a:xfrm>
        </p:grpSpPr>
        <p:sp>
          <p:nvSpPr>
            <p:cNvPr id="2" name="Rectangle 1"/>
            <p:cNvSpPr/>
            <p:nvPr/>
          </p:nvSpPr>
          <p:spPr>
            <a:xfrm>
              <a:off x="2667000" y="1295400"/>
              <a:ext cx="6325559" cy="3886200"/>
            </a:xfrm>
            <a:prstGeom prst="rect">
              <a:avLst/>
            </a:prstGeom>
            <a:solidFill>
              <a:srgbClr val="000099">
                <a:alpha val="6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sz="1800" b="0">
                <a:solidFill>
                  <a:srgbClr val="FFFFFF"/>
                </a:solidFill>
              </a:endParaRPr>
            </a:p>
          </p:txBody>
        </p:sp>
        <p:sp>
          <p:nvSpPr>
            <p:cNvPr id="22848" name="Text Box 185"/>
            <p:cNvSpPr txBox="1">
              <a:spLocks noChangeArrowheads="1"/>
            </p:cNvSpPr>
            <p:nvPr/>
          </p:nvSpPr>
          <p:spPr bwMode="auto">
            <a:xfrm>
              <a:off x="6528366" y="3084855"/>
              <a:ext cx="3542867" cy="138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rtl="0" eaLnBrk="1" hangingPunct="1">
                <a:spcBef>
                  <a:spcPct val="0"/>
                </a:spcBef>
                <a:buFontTx/>
                <a:buNone/>
                <a:defRPr/>
              </a:pPr>
              <a:r>
                <a:rPr lang="en-US" altLang="en-US" sz="2400" i="1" dirty="0" smtClean="0">
                  <a:solidFill>
                    <a:srgbClr val="FFFF00"/>
                  </a:solidFill>
                  <a:cs typeface="+mn-cs"/>
                </a:rPr>
                <a:t>“En la </a:t>
              </a:r>
              <a:r>
                <a:rPr lang="en-US" altLang="en-US" sz="2400" i="1" dirty="0" err="1" smtClean="0">
                  <a:solidFill>
                    <a:srgbClr val="FFFF00"/>
                  </a:solidFill>
                  <a:cs typeface="+mn-cs"/>
                </a:rPr>
                <a:t>iglesia</a:t>
              </a:r>
              <a:r>
                <a:rPr lang="en-US" altLang="en-US" sz="2400" i="1" dirty="0" smtClean="0">
                  <a:solidFill>
                    <a:srgbClr val="FFFF00"/>
                  </a:solidFill>
                  <a:cs typeface="+mn-cs"/>
                </a:rPr>
                <a:t>”</a:t>
              </a:r>
            </a:p>
          </p:txBody>
        </p:sp>
      </p:grpSp>
      <p:sp>
        <p:nvSpPr>
          <p:cNvPr id="272388" name="Slide Number Placeholder 4"/>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00AD23F4-8FC8-4ABA-AAE0-26172B47E633}" type="slidenum">
              <a:rPr lang="en-US" altLang="en-US" sz="1400" b="0" smtClean="0">
                <a:solidFill>
                  <a:srgbClr val="FFFFFF"/>
                </a:solidFill>
              </a:rPr>
              <a:pPr algn="l" rtl="0">
                <a:spcBef>
                  <a:spcPct val="0"/>
                </a:spcBef>
                <a:buFontTx/>
                <a:buNone/>
              </a:pPr>
              <a:t>191</a:t>
            </a:fld>
            <a:endParaRPr lang="en-US" altLang="en-US" sz="1400" b="0" smtClean="0">
              <a:solidFill>
                <a:srgbClr val="FFFFFF"/>
              </a:solidFill>
            </a:endParaRPr>
          </a:p>
        </p:txBody>
      </p:sp>
      <p:sp>
        <p:nvSpPr>
          <p:cNvPr id="272389" name="Rectangle 2"/>
          <p:cNvSpPr>
            <a:spLocks noGrp="1" noChangeArrowheads="1"/>
          </p:cNvSpPr>
          <p:nvPr>
            <p:ph type="title"/>
          </p:nvPr>
        </p:nvSpPr>
        <p:spPr/>
        <p:txBody>
          <a:bodyPr/>
          <a:lstStyle/>
          <a:p>
            <a:pPr rtl="0" eaLnBrk="1" hangingPunct="1"/>
            <a:r>
              <a:rPr lang="en-US" altLang="en-US" dirty="0" smtClean="0"/>
              <a:t>¿La </a:t>
            </a:r>
            <a:r>
              <a:rPr lang="en-US" altLang="en-US" dirty="0" err="1" smtClean="0"/>
              <a:t>iglesia</a:t>
            </a:r>
            <a:r>
              <a:rPr lang="en-US" altLang="en-US" dirty="0" smtClean="0"/>
              <a:t> universal</a:t>
            </a:r>
            <a:r>
              <a:rPr lang="en-US" altLang="en-US" dirty="0" smtClean="0"/>
              <a:t>?</a:t>
            </a:r>
          </a:p>
        </p:txBody>
      </p:sp>
      <p:sp>
        <p:nvSpPr>
          <p:cNvPr id="22534" name="Text Box 3"/>
          <p:cNvSpPr txBox="1">
            <a:spLocks noChangeArrowheads="1"/>
          </p:cNvSpPr>
          <p:nvPr/>
        </p:nvSpPr>
        <p:spPr bwMode="auto">
          <a:xfrm>
            <a:off x="3657600" y="1295400"/>
            <a:ext cx="1198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4000" smtClean="0">
                <a:solidFill>
                  <a:srgbClr val="FFFF00"/>
                </a:solidFill>
                <a:cs typeface="+mn-cs"/>
              </a:rPr>
              <a:t>Dios</a:t>
            </a:r>
          </a:p>
        </p:txBody>
      </p:sp>
      <p:grpSp>
        <p:nvGrpSpPr>
          <p:cNvPr id="272391" name="Group 4"/>
          <p:cNvGrpSpPr>
            <a:grpSpLocks/>
          </p:cNvGrpSpPr>
          <p:nvPr/>
        </p:nvGrpSpPr>
        <p:grpSpPr bwMode="auto">
          <a:xfrm>
            <a:off x="4495800" y="4191000"/>
            <a:ext cx="304800" cy="609600"/>
            <a:chOff x="1536" y="2976"/>
            <a:chExt cx="192" cy="384"/>
          </a:xfrm>
        </p:grpSpPr>
        <p:sp>
          <p:nvSpPr>
            <p:cNvPr id="22841" name="Oval 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842" name="Line 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43" name="Line 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44" name="Line 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45" name="Line 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46" name="Line 1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392" name="Group 18"/>
          <p:cNvGrpSpPr>
            <a:grpSpLocks/>
          </p:cNvGrpSpPr>
          <p:nvPr/>
        </p:nvGrpSpPr>
        <p:grpSpPr bwMode="auto">
          <a:xfrm>
            <a:off x="6858000" y="3505200"/>
            <a:ext cx="304800" cy="609600"/>
            <a:chOff x="1536" y="2976"/>
            <a:chExt cx="192" cy="384"/>
          </a:xfrm>
        </p:grpSpPr>
        <p:sp>
          <p:nvSpPr>
            <p:cNvPr id="22835" name="Oval 1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836" name="Line 2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37" name="Line 2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38" name="Line 2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39" name="Line 2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40" name="Line 2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393" name="Group 25"/>
          <p:cNvGrpSpPr>
            <a:grpSpLocks/>
          </p:cNvGrpSpPr>
          <p:nvPr/>
        </p:nvGrpSpPr>
        <p:grpSpPr bwMode="auto">
          <a:xfrm>
            <a:off x="5638800" y="3352800"/>
            <a:ext cx="304800" cy="609600"/>
            <a:chOff x="1536" y="2976"/>
            <a:chExt cx="192" cy="384"/>
          </a:xfrm>
        </p:grpSpPr>
        <p:sp>
          <p:nvSpPr>
            <p:cNvPr id="22829" name="Oval 26"/>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830" name="Line 27"/>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31" name="Line 28"/>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32" name="Line 29"/>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33" name="Line 30"/>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34" name="Line 31"/>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394" name="Group 32"/>
          <p:cNvGrpSpPr>
            <a:grpSpLocks/>
          </p:cNvGrpSpPr>
          <p:nvPr/>
        </p:nvGrpSpPr>
        <p:grpSpPr bwMode="auto">
          <a:xfrm>
            <a:off x="7848600" y="6096000"/>
            <a:ext cx="304800" cy="609600"/>
            <a:chOff x="1536" y="2976"/>
            <a:chExt cx="192" cy="384"/>
          </a:xfrm>
        </p:grpSpPr>
        <p:sp>
          <p:nvSpPr>
            <p:cNvPr id="22823" name="Oval 3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824" name="Line 3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25" name="Line 3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26" name="Line 3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27" name="Line 3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28" name="Line 3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395" name="Group 39"/>
          <p:cNvGrpSpPr>
            <a:grpSpLocks/>
          </p:cNvGrpSpPr>
          <p:nvPr/>
        </p:nvGrpSpPr>
        <p:grpSpPr bwMode="auto">
          <a:xfrm>
            <a:off x="8458200" y="6096000"/>
            <a:ext cx="304800" cy="609600"/>
            <a:chOff x="1536" y="2976"/>
            <a:chExt cx="192" cy="384"/>
          </a:xfrm>
        </p:grpSpPr>
        <p:sp>
          <p:nvSpPr>
            <p:cNvPr id="22817" name="Oval 4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818" name="Line 4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19" name="Line 4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20" name="Line 4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21" name="Line 4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22" name="Line 4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396" name="Group 46"/>
          <p:cNvGrpSpPr>
            <a:grpSpLocks/>
          </p:cNvGrpSpPr>
          <p:nvPr/>
        </p:nvGrpSpPr>
        <p:grpSpPr bwMode="auto">
          <a:xfrm>
            <a:off x="1752600" y="3429000"/>
            <a:ext cx="304800" cy="609600"/>
            <a:chOff x="1536" y="2976"/>
            <a:chExt cx="192" cy="384"/>
          </a:xfrm>
        </p:grpSpPr>
        <p:sp>
          <p:nvSpPr>
            <p:cNvPr id="22811" name="Oval 4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812" name="Line 4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13" name="Line 4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14" name="Line 5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15" name="Line 5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16" name="Line 5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397" name="Group 53"/>
          <p:cNvGrpSpPr>
            <a:grpSpLocks/>
          </p:cNvGrpSpPr>
          <p:nvPr/>
        </p:nvGrpSpPr>
        <p:grpSpPr bwMode="auto">
          <a:xfrm>
            <a:off x="3810000" y="3810000"/>
            <a:ext cx="304800" cy="609600"/>
            <a:chOff x="1536" y="2976"/>
            <a:chExt cx="192" cy="384"/>
          </a:xfrm>
        </p:grpSpPr>
        <p:sp>
          <p:nvSpPr>
            <p:cNvPr id="22805" name="Oval 54"/>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806" name="Line 55"/>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07" name="Line 56"/>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08" name="Line 57"/>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09" name="Line 58"/>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10" name="Line 59"/>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398" name="Group 60"/>
          <p:cNvGrpSpPr>
            <a:grpSpLocks/>
          </p:cNvGrpSpPr>
          <p:nvPr/>
        </p:nvGrpSpPr>
        <p:grpSpPr bwMode="auto">
          <a:xfrm>
            <a:off x="2514600" y="6096000"/>
            <a:ext cx="304800" cy="609600"/>
            <a:chOff x="1536" y="2976"/>
            <a:chExt cx="192" cy="384"/>
          </a:xfrm>
        </p:grpSpPr>
        <p:sp>
          <p:nvSpPr>
            <p:cNvPr id="22799" name="Oval 6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800" name="Line 6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01" name="Line 6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02" name="Line 6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03" name="Line 6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804" name="Line 6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399" name="Group 67"/>
          <p:cNvGrpSpPr>
            <a:grpSpLocks/>
          </p:cNvGrpSpPr>
          <p:nvPr/>
        </p:nvGrpSpPr>
        <p:grpSpPr bwMode="auto">
          <a:xfrm>
            <a:off x="3124200" y="6096000"/>
            <a:ext cx="304800" cy="609600"/>
            <a:chOff x="1536" y="2976"/>
            <a:chExt cx="192" cy="384"/>
          </a:xfrm>
        </p:grpSpPr>
        <p:sp>
          <p:nvSpPr>
            <p:cNvPr id="22793" name="Oval 6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94" name="Line 6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95" name="Line 7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96" name="Line 7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97" name="Line 7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98" name="Line 7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00" name="Group 74"/>
          <p:cNvGrpSpPr>
            <a:grpSpLocks/>
          </p:cNvGrpSpPr>
          <p:nvPr/>
        </p:nvGrpSpPr>
        <p:grpSpPr bwMode="auto">
          <a:xfrm>
            <a:off x="3733800" y="6096000"/>
            <a:ext cx="304800" cy="609600"/>
            <a:chOff x="1536" y="2976"/>
            <a:chExt cx="192" cy="384"/>
          </a:xfrm>
        </p:grpSpPr>
        <p:sp>
          <p:nvSpPr>
            <p:cNvPr id="22787" name="Oval 7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88" name="Line 7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89" name="Line 7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90" name="Line 7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91" name="Line 7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92" name="Line 8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01" name="Group 81"/>
          <p:cNvGrpSpPr>
            <a:grpSpLocks/>
          </p:cNvGrpSpPr>
          <p:nvPr/>
        </p:nvGrpSpPr>
        <p:grpSpPr bwMode="auto">
          <a:xfrm>
            <a:off x="4343400" y="6096000"/>
            <a:ext cx="304800" cy="609600"/>
            <a:chOff x="1536" y="2976"/>
            <a:chExt cx="192" cy="384"/>
          </a:xfrm>
        </p:grpSpPr>
        <p:sp>
          <p:nvSpPr>
            <p:cNvPr id="22781" name="Oval 8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82" name="Line 8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83" name="Line 8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84" name="Line 8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85" name="Line 8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86" name="Line 8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02" name="Group 88"/>
          <p:cNvGrpSpPr>
            <a:grpSpLocks/>
          </p:cNvGrpSpPr>
          <p:nvPr/>
        </p:nvGrpSpPr>
        <p:grpSpPr bwMode="auto">
          <a:xfrm>
            <a:off x="5486400" y="6096000"/>
            <a:ext cx="304800" cy="609600"/>
            <a:chOff x="1536" y="2976"/>
            <a:chExt cx="192" cy="384"/>
          </a:xfrm>
        </p:grpSpPr>
        <p:sp>
          <p:nvSpPr>
            <p:cNvPr id="22775" name="Oval 8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76" name="Line 9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77" name="Line 9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78" name="Line 9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79" name="Line 9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80" name="Line 9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03" name="Group 95"/>
          <p:cNvGrpSpPr>
            <a:grpSpLocks/>
          </p:cNvGrpSpPr>
          <p:nvPr/>
        </p:nvGrpSpPr>
        <p:grpSpPr bwMode="auto">
          <a:xfrm>
            <a:off x="6096000" y="6096000"/>
            <a:ext cx="304800" cy="609600"/>
            <a:chOff x="1536" y="2976"/>
            <a:chExt cx="192" cy="384"/>
          </a:xfrm>
        </p:grpSpPr>
        <p:sp>
          <p:nvSpPr>
            <p:cNvPr id="22769" name="Oval 9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70" name="Line 9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71" name="Line 9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72" name="Line 9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73" name="Line 10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74" name="Line 10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04" name="Group 102"/>
          <p:cNvGrpSpPr>
            <a:grpSpLocks/>
          </p:cNvGrpSpPr>
          <p:nvPr/>
        </p:nvGrpSpPr>
        <p:grpSpPr bwMode="auto">
          <a:xfrm>
            <a:off x="152400" y="6096000"/>
            <a:ext cx="304800" cy="609600"/>
            <a:chOff x="1536" y="2976"/>
            <a:chExt cx="192" cy="384"/>
          </a:xfrm>
        </p:grpSpPr>
        <p:sp>
          <p:nvSpPr>
            <p:cNvPr id="22763" name="Oval 10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64" name="Line 10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65" name="Line 10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66" name="Line 10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67" name="Line 10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68" name="Line 10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05" name="Group 109"/>
          <p:cNvGrpSpPr>
            <a:grpSpLocks/>
          </p:cNvGrpSpPr>
          <p:nvPr/>
        </p:nvGrpSpPr>
        <p:grpSpPr bwMode="auto">
          <a:xfrm>
            <a:off x="762000" y="6096000"/>
            <a:ext cx="304800" cy="609600"/>
            <a:chOff x="1536" y="2976"/>
            <a:chExt cx="192" cy="384"/>
          </a:xfrm>
        </p:grpSpPr>
        <p:sp>
          <p:nvSpPr>
            <p:cNvPr id="22757" name="Oval 11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58" name="Line 11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59" name="Line 11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60" name="Line 11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61" name="Line 11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62" name="Line 11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06" name="Group 124"/>
          <p:cNvGrpSpPr>
            <a:grpSpLocks/>
          </p:cNvGrpSpPr>
          <p:nvPr/>
        </p:nvGrpSpPr>
        <p:grpSpPr bwMode="auto">
          <a:xfrm>
            <a:off x="7239000" y="6096000"/>
            <a:ext cx="304800" cy="609600"/>
            <a:chOff x="1536" y="2976"/>
            <a:chExt cx="192" cy="384"/>
          </a:xfrm>
        </p:grpSpPr>
        <p:sp>
          <p:nvSpPr>
            <p:cNvPr id="22751" name="Oval 12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52" name="Line 12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53" name="Line 12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54" name="Line 12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55" name="Line 12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56" name="Line 13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07" name="Group 131"/>
          <p:cNvGrpSpPr>
            <a:grpSpLocks/>
          </p:cNvGrpSpPr>
          <p:nvPr/>
        </p:nvGrpSpPr>
        <p:grpSpPr bwMode="auto">
          <a:xfrm>
            <a:off x="4953000" y="6096000"/>
            <a:ext cx="304800" cy="609600"/>
            <a:chOff x="1536" y="2976"/>
            <a:chExt cx="192" cy="384"/>
          </a:xfrm>
        </p:grpSpPr>
        <p:sp>
          <p:nvSpPr>
            <p:cNvPr id="22745" name="Oval 13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46" name="Line 13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47" name="Line 13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48" name="Line 13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49" name="Line 13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50" name="Line 13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08" name="Group 138"/>
          <p:cNvGrpSpPr>
            <a:grpSpLocks/>
          </p:cNvGrpSpPr>
          <p:nvPr/>
        </p:nvGrpSpPr>
        <p:grpSpPr bwMode="auto">
          <a:xfrm>
            <a:off x="1905000" y="6096000"/>
            <a:ext cx="304800" cy="609600"/>
            <a:chOff x="1536" y="2976"/>
            <a:chExt cx="192" cy="384"/>
          </a:xfrm>
        </p:grpSpPr>
        <p:sp>
          <p:nvSpPr>
            <p:cNvPr id="22739" name="Oval 13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40" name="Line 14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41" name="Line 14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42" name="Line 14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43" name="Line 14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44" name="Line 14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09" name="Group 145"/>
          <p:cNvGrpSpPr>
            <a:grpSpLocks/>
          </p:cNvGrpSpPr>
          <p:nvPr/>
        </p:nvGrpSpPr>
        <p:grpSpPr bwMode="auto">
          <a:xfrm>
            <a:off x="1371600" y="6096000"/>
            <a:ext cx="304800" cy="609600"/>
            <a:chOff x="1536" y="2976"/>
            <a:chExt cx="192" cy="384"/>
          </a:xfrm>
        </p:grpSpPr>
        <p:sp>
          <p:nvSpPr>
            <p:cNvPr id="22733" name="Oval 14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34" name="Line 14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35" name="Line 14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36" name="Line 14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37" name="Line 15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38" name="Line 15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10" name="Group 152"/>
          <p:cNvGrpSpPr>
            <a:grpSpLocks/>
          </p:cNvGrpSpPr>
          <p:nvPr/>
        </p:nvGrpSpPr>
        <p:grpSpPr bwMode="auto">
          <a:xfrm>
            <a:off x="4191000" y="4038600"/>
            <a:ext cx="304800" cy="609600"/>
            <a:chOff x="1536" y="2976"/>
            <a:chExt cx="192" cy="384"/>
          </a:xfrm>
        </p:grpSpPr>
        <p:sp>
          <p:nvSpPr>
            <p:cNvPr id="22727" name="Oval 153"/>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28" name="Line 154"/>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29" name="Line 155"/>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30" name="Line 156"/>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31" name="Line 157"/>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32" name="Line 158"/>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11" name="Group 159"/>
          <p:cNvGrpSpPr>
            <a:grpSpLocks/>
          </p:cNvGrpSpPr>
          <p:nvPr/>
        </p:nvGrpSpPr>
        <p:grpSpPr bwMode="auto">
          <a:xfrm>
            <a:off x="609600" y="3581400"/>
            <a:ext cx="304800" cy="609600"/>
            <a:chOff x="1536" y="2976"/>
            <a:chExt cx="192" cy="384"/>
          </a:xfrm>
        </p:grpSpPr>
        <p:sp>
          <p:nvSpPr>
            <p:cNvPr id="22721" name="Oval 160"/>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22" name="Line 161"/>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23" name="Line 162"/>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24" name="Line 163"/>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25" name="Line 164"/>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26" name="Line 165"/>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12" name="Group 166"/>
          <p:cNvGrpSpPr>
            <a:grpSpLocks/>
          </p:cNvGrpSpPr>
          <p:nvPr/>
        </p:nvGrpSpPr>
        <p:grpSpPr bwMode="auto">
          <a:xfrm>
            <a:off x="6705600" y="6096000"/>
            <a:ext cx="304800" cy="609600"/>
            <a:chOff x="1536" y="2976"/>
            <a:chExt cx="192" cy="384"/>
          </a:xfrm>
        </p:grpSpPr>
        <p:sp>
          <p:nvSpPr>
            <p:cNvPr id="22715" name="Oval 167"/>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16" name="Line 168"/>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17" name="Line 169"/>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18" name="Line 170"/>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19" name="Line 171"/>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20" name="Line 172"/>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13" name="Group 187"/>
          <p:cNvGrpSpPr>
            <a:grpSpLocks/>
          </p:cNvGrpSpPr>
          <p:nvPr/>
        </p:nvGrpSpPr>
        <p:grpSpPr bwMode="auto">
          <a:xfrm>
            <a:off x="8153400" y="5943600"/>
            <a:ext cx="304800" cy="609600"/>
            <a:chOff x="1536" y="2976"/>
            <a:chExt cx="192" cy="384"/>
          </a:xfrm>
        </p:grpSpPr>
        <p:sp>
          <p:nvSpPr>
            <p:cNvPr id="22709" name="Oval 18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10" name="Line 18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11" name="Line 19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12" name="Line 19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13" name="Line 19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14" name="Line 19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14" name="Group 194"/>
          <p:cNvGrpSpPr>
            <a:grpSpLocks/>
          </p:cNvGrpSpPr>
          <p:nvPr/>
        </p:nvGrpSpPr>
        <p:grpSpPr bwMode="auto">
          <a:xfrm>
            <a:off x="8763000" y="5943600"/>
            <a:ext cx="304800" cy="609600"/>
            <a:chOff x="1536" y="2976"/>
            <a:chExt cx="192" cy="384"/>
          </a:xfrm>
        </p:grpSpPr>
        <p:sp>
          <p:nvSpPr>
            <p:cNvPr id="22703" name="Oval 19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704" name="Line 19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05" name="Line 19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06" name="Line 19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07" name="Line 19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08" name="Line 20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15" name="Group 201"/>
          <p:cNvGrpSpPr>
            <a:grpSpLocks/>
          </p:cNvGrpSpPr>
          <p:nvPr/>
        </p:nvGrpSpPr>
        <p:grpSpPr bwMode="auto">
          <a:xfrm>
            <a:off x="2819400" y="5943600"/>
            <a:ext cx="304800" cy="609600"/>
            <a:chOff x="1536" y="2976"/>
            <a:chExt cx="192" cy="384"/>
          </a:xfrm>
        </p:grpSpPr>
        <p:sp>
          <p:nvSpPr>
            <p:cNvPr id="22697" name="Oval 20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98" name="Line 20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99" name="Line 20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00" name="Line 20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01" name="Line 20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702" name="Line 20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16" name="Group 208"/>
          <p:cNvGrpSpPr>
            <a:grpSpLocks/>
          </p:cNvGrpSpPr>
          <p:nvPr/>
        </p:nvGrpSpPr>
        <p:grpSpPr bwMode="auto">
          <a:xfrm>
            <a:off x="3429000" y="5943600"/>
            <a:ext cx="304800" cy="609600"/>
            <a:chOff x="1536" y="2976"/>
            <a:chExt cx="192" cy="384"/>
          </a:xfrm>
        </p:grpSpPr>
        <p:sp>
          <p:nvSpPr>
            <p:cNvPr id="22691" name="Oval 20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92" name="Line 21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93" name="Line 21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94" name="Line 21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95" name="Line 21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96" name="Line 21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17" name="Group 215"/>
          <p:cNvGrpSpPr>
            <a:grpSpLocks/>
          </p:cNvGrpSpPr>
          <p:nvPr/>
        </p:nvGrpSpPr>
        <p:grpSpPr bwMode="auto">
          <a:xfrm>
            <a:off x="4038600" y="5943600"/>
            <a:ext cx="304800" cy="609600"/>
            <a:chOff x="1536" y="2976"/>
            <a:chExt cx="192" cy="384"/>
          </a:xfrm>
        </p:grpSpPr>
        <p:sp>
          <p:nvSpPr>
            <p:cNvPr id="22685" name="Oval 21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86" name="Line 21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87" name="Line 21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88" name="Line 21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89" name="Line 22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90" name="Line 22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18" name="Group 222"/>
          <p:cNvGrpSpPr>
            <a:grpSpLocks/>
          </p:cNvGrpSpPr>
          <p:nvPr/>
        </p:nvGrpSpPr>
        <p:grpSpPr bwMode="auto">
          <a:xfrm>
            <a:off x="3429000" y="4038600"/>
            <a:ext cx="304800" cy="609600"/>
            <a:chOff x="1536" y="2976"/>
            <a:chExt cx="192" cy="384"/>
          </a:xfrm>
        </p:grpSpPr>
        <p:sp>
          <p:nvSpPr>
            <p:cNvPr id="22679" name="Oval 223"/>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80" name="Line 224"/>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81" name="Line 225"/>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82" name="Line 226"/>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83" name="Line 227"/>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84" name="Line 228"/>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19" name="Group 229"/>
          <p:cNvGrpSpPr>
            <a:grpSpLocks/>
          </p:cNvGrpSpPr>
          <p:nvPr/>
        </p:nvGrpSpPr>
        <p:grpSpPr bwMode="auto">
          <a:xfrm>
            <a:off x="5791200" y="5943600"/>
            <a:ext cx="304800" cy="609600"/>
            <a:chOff x="1536" y="2976"/>
            <a:chExt cx="192" cy="384"/>
          </a:xfrm>
        </p:grpSpPr>
        <p:sp>
          <p:nvSpPr>
            <p:cNvPr id="22673" name="Oval 23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74" name="Line 23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75" name="Line 23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76" name="Line 23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77" name="Line 23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78" name="Line 23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20" name="Group 236"/>
          <p:cNvGrpSpPr>
            <a:grpSpLocks/>
          </p:cNvGrpSpPr>
          <p:nvPr/>
        </p:nvGrpSpPr>
        <p:grpSpPr bwMode="auto">
          <a:xfrm>
            <a:off x="6400800" y="5943600"/>
            <a:ext cx="304800" cy="609600"/>
            <a:chOff x="1536" y="2976"/>
            <a:chExt cx="192" cy="384"/>
          </a:xfrm>
        </p:grpSpPr>
        <p:sp>
          <p:nvSpPr>
            <p:cNvPr id="22667" name="Oval 237"/>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68" name="Line 238"/>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69" name="Line 239"/>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70" name="Line 240"/>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71" name="Line 241"/>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72" name="Line 242"/>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21" name="Group 243"/>
          <p:cNvGrpSpPr>
            <a:grpSpLocks/>
          </p:cNvGrpSpPr>
          <p:nvPr/>
        </p:nvGrpSpPr>
        <p:grpSpPr bwMode="auto">
          <a:xfrm>
            <a:off x="457200" y="5943600"/>
            <a:ext cx="304800" cy="609600"/>
            <a:chOff x="1536" y="2976"/>
            <a:chExt cx="192" cy="384"/>
          </a:xfrm>
        </p:grpSpPr>
        <p:sp>
          <p:nvSpPr>
            <p:cNvPr id="22661" name="Oval 24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62" name="Line 24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63" name="Line 24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64" name="Line 24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65" name="Line 24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66" name="Line 24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22" name="Group 250"/>
          <p:cNvGrpSpPr>
            <a:grpSpLocks/>
          </p:cNvGrpSpPr>
          <p:nvPr/>
        </p:nvGrpSpPr>
        <p:grpSpPr bwMode="auto">
          <a:xfrm>
            <a:off x="990600" y="3810000"/>
            <a:ext cx="304800" cy="609600"/>
            <a:chOff x="1536" y="2976"/>
            <a:chExt cx="192" cy="384"/>
          </a:xfrm>
        </p:grpSpPr>
        <p:sp>
          <p:nvSpPr>
            <p:cNvPr id="22655" name="Oval 251"/>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56" name="Line 252"/>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57" name="Line 253"/>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58" name="Line 254"/>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59" name="Line 255"/>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60" name="Line 256"/>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23" name="Group 257"/>
          <p:cNvGrpSpPr>
            <a:grpSpLocks/>
          </p:cNvGrpSpPr>
          <p:nvPr/>
        </p:nvGrpSpPr>
        <p:grpSpPr bwMode="auto">
          <a:xfrm>
            <a:off x="7543800" y="5943600"/>
            <a:ext cx="304800" cy="609600"/>
            <a:chOff x="1536" y="2976"/>
            <a:chExt cx="192" cy="384"/>
          </a:xfrm>
        </p:grpSpPr>
        <p:sp>
          <p:nvSpPr>
            <p:cNvPr id="22649" name="Oval 25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50" name="Line 25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51" name="Line 26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52" name="Line 26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53" name="Line 26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54" name="Line 26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24" name="Group 264"/>
          <p:cNvGrpSpPr>
            <a:grpSpLocks/>
          </p:cNvGrpSpPr>
          <p:nvPr/>
        </p:nvGrpSpPr>
        <p:grpSpPr bwMode="auto">
          <a:xfrm>
            <a:off x="5257800" y="5943600"/>
            <a:ext cx="304800" cy="609600"/>
            <a:chOff x="1536" y="2976"/>
            <a:chExt cx="192" cy="384"/>
          </a:xfrm>
        </p:grpSpPr>
        <p:sp>
          <p:nvSpPr>
            <p:cNvPr id="22643" name="Oval 26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44" name="Line 26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45" name="Line 26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46" name="Line 26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47" name="Line 26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48" name="Line 27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25" name="Group 271"/>
          <p:cNvGrpSpPr>
            <a:grpSpLocks/>
          </p:cNvGrpSpPr>
          <p:nvPr/>
        </p:nvGrpSpPr>
        <p:grpSpPr bwMode="auto">
          <a:xfrm>
            <a:off x="2209800" y="5943600"/>
            <a:ext cx="304800" cy="609600"/>
            <a:chOff x="1536" y="2976"/>
            <a:chExt cx="192" cy="384"/>
          </a:xfrm>
        </p:grpSpPr>
        <p:sp>
          <p:nvSpPr>
            <p:cNvPr id="22637" name="Oval 27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38" name="Line 27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39" name="Line 27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40" name="Line 27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41" name="Line 27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42" name="Line 27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26" name="Group 278"/>
          <p:cNvGrpSpPr>
            <a:grpSpLocks/>
          </p:cNvGrpSpPr>
          <p:nvPr/>
        </p:nvGrpSpPr>
        <p:grpSpPr bwMode="auto">
          <a:xfrm>
            <a:off x="1371600" y="3657600"/>
            <a:ext cx="304800" cy="609600"/>
            <a:chOff x="1536" y="2976"/>
            <a:chExt cx="192" cy="384"/>
          </a:xfrm>
        </p:grpSpPr>
        <p:sp>
          <p:nvSpPr>
            <p:cNvPr id="22631" name="Oval 27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32" name="Line 28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33" name="Line 28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34" name="Line 28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35" name="Line 28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36" name="Line 28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27" name="Group 320"/>
          <p:cNvGrpSpPr>
            <a:grpSpLocks/>
          </p:cNvGrpSpPr>
          <p:nvPr/>
        </p:nvGrpSpPr>
        <p:grpSpPr bwMode="auto">
          <a:xfrm>
            <a:off x="8382000" y="3581400"/>
            <a:ext cx="304800" cy="609600"/>
            <a:chOff x="1536" y="2976"/>
            <a:chExt cx="192" cy="384"/>
          </a:xfrm>
        </p:grpSpPr>
        <p:sp>
          <p:nvSpPr>
            <p:cNvPr id="22625" name="Oval 321"/>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26" name="Line 322"/>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27" name="Line 323"/>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28" name="Line 324"/>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29" name="Line 325"/>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30" name="Line 326"/>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28" name="Group 327"/>
          <p:cNvGrpSpPr>
            <a:grpSpLocks/>
          </p:cNvGrpSpPr>
          <p:nvPr/>
        </p:nvGrpSpPr>
        <p:grpSpPr bwMode="auto">
          <a:xfrm>
            <a:off x="7239000" y="3733800"/>
            <a:ext cx="304800" cy="609600"/>
            <a:chOff x="1536" y="2976"/>
            <a:chExt cx="192" cy="384"/>
          </a:xfrm>
        </p:grpSpPr>
        <p:sp>
          <p:nvSpPr>
            <p:cNvPr id="22619" name="Oval 328"/>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20" name="Line 329"/>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21" name="Line 330"/>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22" name="Line 331"/>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23" name="Line 332"/>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24" name="Line 333"/>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29" name="Group 334"/>
          <p:cNvGrpSpPr>
            <a:grpSpLocks/>
          </p:cNvGrpSpPr>
          <p:nvPr/>
        </p:nvGrpSpPr>
        <p:grpSpPr bwMode="auto">
          <a:xfrm>
            <a:off x="7620000" y="3962400"/>
            <a:ext cx="304800" cy="609600"/>
            <a:chOff x="1536" y="2976"/>
            <a:chExt cx="192" cy="384"/>
          </a:xfrm>
        </p:grpSpPr>
        <p:sp>
          <p:nvSpPr>
            <p:cNvPr id="22613" name="Oval 33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14" name="Line 33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15" name="Line 33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16" name="Line 33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17" name="Line 33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18" name="Line 34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30" name="Group 341"/>
          <p:cNvGrpSpPr>
            <a:grpSpLocks/>
          </p:cNvGrpSpPr>
          <p:nvPr/>
        </p:nvGrpSpPr>
        <p:grpSpPr bwMode="auto">
          <a:xfrm>
            <a:off x="8001000" y="3810000"/>
            <a:ext cx="304800" cy="609600"/>
            <a:chOff x="1536" y="2976"/>
            <a:chExt cx="192" cy="384"/>
          </a:xfrm>
        </p:grpSpPr>
        <p:sp>
          <p:nvSpPr>
            <p:cNvPr id="22607" name="Oval 34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08" name="Line 34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09" name="Line 34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10" name="Line 34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11" name="Line 34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12" name="Line 34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sp>
        <p:nvSpPr>
          <p:cNvPr id="22575" name="Line 350"/>
          <p:cNvSpPr>
            <a:spLocks noChangeShapeType="1"/>
          </p:cNvSpPr>
          <p:nvPr/>
        </p:nvSpPr>
        <p:spPr bwMode="auto">
          <a:xfrm flipV="1">
            <a:off x="914400" y="1752600"/>
            <a:ext cx="28194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76" name="Line 351"/>
          <p:cNvSpPr>
            <a:spLocks noChangeShapeType="1"/>
          </p:cNvSpPr>
          <p:nvPr/>
        </p:nvSpPr>
        <p:spPr bwMode="auto">
          <a:xfrm flipV="1">
            <a:off x="1219200" y="1828800"/>
            <a:ext cx="25146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77" name="Line 352"/>
          <p:cNvSpPr>
            <a:spLocks noChangeShapeType="1"/>
          </p:cNvSpPr>
          <p:nvPr/>
        </p:nvSpPr>
        <p:spPr bwMode="auto">
          <a:xfrm flipV="1">
            <a:off x="1600200" y="1905000"/>
            <a:ext cx="22098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78" name="Line 353"/>
          <p:cNvSpPr>
            <a:spLocks noChangeShapeType="1"/>
          </p:cNvSpPr>
          <p:nvPr/>
        </p:nvSpPr>
        <p:spPr bwMode="auto">
          <a:xfrm flipV="1">
            <a:off x="2057400" y="1981200"/>
            <a:ext cx="19050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79" name="Line 354"/>
          <p:cNvSpPr>
            <a:spLocks noChangeShapeType="1"/>
          </p:cNvSpPr>
          <p:nvPr/>
        </p:nvSpPr>
        <p:spPr bwMode="auto">
          <a:xfrm flipV="1">
            <a:off x="3200400" y="1981200"/>
            <a:ext cx="8382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80" name="Line 355"/>
          <p:cNvSpPr>
            <a:spLocks noChangeShapeType="1"/>
          </p:cNvSpPr>
          <p:nvPr/>
        </p:nvSpPr>
        <p:spPr bwMode="auto">
          <a:xfrm flipV="1">
            <a:off x="3657600" y="1981200"/>
            <a:ext cx="4572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81" name="Line 356"/>
          <p:cNvSpPr>
            <a:spLocks noChangeShapeType="1"/>
          </p:cNvSpPr>
          <p:nvPr/>
        </p:nvSpPr>
        <p:spPr bwMode="auto">
          <a:xfrm flipV="1">
            <a:off x="3962400" y="1981200"/>
            <a:ext cx="2286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82" name="Line 357"/>
          <p:cNvSpPr>
            <a:spLocks noChangeShapeType="1"/>
          </p:cNvSpPr>
          <p:nvPr/>
        </p:nvSpPr>
        <p:spPr bwMode="auto">
          <a:xfrm flipH="1" flipV="1">
            <a:off x="4267200" y="1981200"/>
            <a:ext cx="152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83" name="Line 358"/>
          <p:cNvSpPr>
            <a:spLocks noChangeShapeType="1"/>
          </p:cNvSpPr>
          <p:nvPr/>
        </p:nvSpPr>
        <p:spPr bwMode="auto">
          <a:xfrm flipH="1" flipV="1">
            <a:off x="4343400" y="1981200"/>
            <a:ext cx="3048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84" name="Line 359"/>
          <p:cNvSpPr>
            <a:spLocks noChangeShapeType="1"/>
          </p:cNvSpPr>
          <p:nvPr/>
        </p:nvSpPr>
        <p:spPr bwMode="auto">
          <a:xfrm flipH="1" flipV="1">
            <a:off x="4419600" y="1981200"/>
            <a:ext cx="1219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85" name="Line 360"/>
          <p:cNvSpPr>
            <a:spLocks noChangeShapeType="1"/>
          </p:cNvSpPr>
          <p:nvPr/>
        </p:nvSpPr>
        <p:spPr bwMode="auto">
          <a:xfrm flipH="1" flipV="1">
            <a:off x="4572000" y="1981200"/>
            <a:ext cx="2286000" cy="1676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86" name="Line 361"/>
          <p:cNvSpPr>
            <a:spLocks noChangeShapeType="1"/>
          </p:cNvSpPr>
          <p:nvPr/>
        </p:nvSpPr>
        <p:spPr bwMode="auto">
          <a:xfrm flipH="1" flipV="1">
            <a:off x="4724400" y="1981200"/>
            <a:ext cx="26670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87" name="Line 362"/>
          <p:cNvSpPr>
            <a:spLocks noChangeShapeType="1"/>
          </p:cNvSpPr>
          <p:nvPr/>
        </p:nvSpPr>
        <p:spPr bwMode="auto">
          <a:xfrm flipH="1" flipV="1">
            <a:off x="4800600" y="1905000"/>
            <a:ext cx="29718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88" name="Line 363"/>
          <p:cNvSpPr>
            <a:spLocks noChangeShapeType="1"/>
          </p:cNvSpPr>
          <p:nvPr/>
        </p:nvSpPr>
        <p:spPr bwMode="auto">
          <a:xfrm flipH="1" flipV="1">
            <a:off x="4876800" y="1828800"/>
            <a:ext cx="320040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89" name="Line 364"/>
          <p:cNvSpPr>
            <a:spLocks noChangeShapeType="1"/>
          </p:cNvSpPr>
          <p:nvPr/>
        </p:nvSpPr>
        <p:spPr bwMode="auto">
          <a:xfrm flipH="1" flipV="1">
            <a:off x="4876800" y="1752600"/>
            <a:ext cx="3505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nvGrpSpPr>
          <p:cNvPr id="272446" name="Group 368"/>
          <p:cNvGrpSpPr>
            <a:grpSpLocks/>
          </p:cNvGrpSpPr>
          <p:nvPr/>
        </p:nvGrpSpPr>
        <p:grpSpPr bwMode="auto">
          <a:xfrm>
            <a:off x="1066800" y="5943600"/>
            <a:ext cx="304800" cy="609600"/>
            <a:chOff x="1536" y="2976"/>
            <a:chExt cx="192" cy="384"/>
          </a:xfrm>
        </p:grpSpPr>
        <p:sp>
          <p:nvSpPr>
            <p:cNvPr id="22601" name="Oval 36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602" name="Line 37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03" name="Line 37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04" name="Line 37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05" name="Line 37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06" name="Line 37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2447" name="Group 11"/>
          <p:cNvGrpSpPr>
            <a:grpSpLocks/>
          </p:cNvGrpSpPr>
          <p:nvPr/>
        </p:nvGrpSpPr>
        <p:grpSpPr bwMode="auto">
          <a:xfrm>
            <a:off x="3048000" y="3810000"/>
            <a:ext cx="304800" cy="609600"/>
            <a:chOff x="1536" y="2976"/>
            <a:chExt cx="192" cy="384"/>
          </a:xfrm>
        </p:grpSpPr>
        <p:sp>
          <p:nvSpPr>
            <p:cNvPr id="22595" name="Oval 1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2596" name="Line 1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97" name="Line 1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98" name="Line 1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599" name="Line 1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2600" name="Line 1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sp>
        <p:nvSpPr>
          <p:cNvPr id="22592" name="Text Box 185"/>
          <p:cNvSpPr txBox="1">
            <a:spLocks noChangeArrowheads="1"/>
          </p:cNvSpPr>
          <p:nvPr/>
        </p:nvSpPr>
        <p:spPr bwMode="auto">
          <a:xfrm>
            <a:off x="3087688" y="2454275"/>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rtl="0" eaLnBrk="1" hangingPunct="1">
              <a:spcBef>
                <a:spcPct val="0"/>
              </a:spcBef>
              <a:buFontTx/>
              <a:buNone/>
              <a:defRPr/>
            </a:pPr>
            <a:r>
              <a:rPr lang="en-US" altLang="en-US" sz="2400" dirty="0" err="1" smtClean="0">
                <a:solidFill>
                  <a:srgbClr val="FFFFFF"/>
                </a:solidFill>
                <a:cs typeface="+mn-cs"/>
              </a:rPr>
              <a:t>Cristianos</a:t>
            </a:r>
            <a:endParaRPr lang="en-US" altLang="en-US" sz="2400" dirty="0" smtClean="0">
              <a:solidFill>
                <a:srgbClr val="FFFFFF"/>
              </a:solidFill>
              <a:cs typeface="+mn-cs"/>
            </a:endParaRPr>
          </a:p>
        </p:txBody>
      </p:sp>
      <p:sp>
        <p:nvSpPr>
          <p:cNvPr id="343" name="Text Box 185"/>
          <p:cNvSpPr txBox="1">
            <a:spLocks noChangeArrowheads="1"/>
          </p:cNvSpPr>
          <p:nvPr/>
        </p:nvSpPr>
        <p:spPr bwMode="auto">
          <a:xfrm>
            <a:off x="304800" y="53721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0" eaLnBrk="1" hangingPunct="1">
              <a:defRPr/>
            </a:pPr>
            <a:r>
              <a:rPr lang="en-US" altLang="en-US" dirty="0" smtClean="0">
                <a:solidFill>
                  <a:srgbClr val="000000">
                    <a:lumMod val="65000"/>
                    <a:lumOff val="35000"/>
                  </a:srgbClr>
                </a:solidFill>
                <a:cs typeface="+mn-cs"/>
              </a:rPr>
              <a:t>No </a:t>
            </a:r>
            <a:r>
              <a:rPr lang="en-US" altLang="en-US" dirty="0" smtClean="0">
                <a:solidFill>
                  <a:srgbClr val="000000">
                    <a:lumMod val="65000"/>
                    <a:lumOff val="35000"/>
                  </a:srgbClr>
                </a:solidFill>
                <a:cs typeface="+mn-cs"/>
              </a:rPr>
              <a:t>cristianos</a:t>
            </a:r>
          </a:p>
        </p:txBody>
      </p:sp>
      <p:sp>
        <p:nvSpPr>
          <p:cNvPr id="347" name="Text Box 185"/>
          <p:cNvSpPr txBox="1">
            <a:spLocks noChangeArrowheads="1"/>
          </p:cNvSpPr>
          <p:nvPr/>
        </p:nvSpPr>
        <p:spPr bwMode="auto">
          <a:xfrm>
            <a:off x="152400" y="2584450"/>
            <a:ext cx="2514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rtl="0" eaLnBrk="1" hangingPunct="1">
              <a:spcBef>
                <a:spcPct val="0"/>
              </a:spcBef>
              <a:buFontTx/>
              <a:buNone/>
              <a:defRPr/>
            </a:pPr>
            <a:r>
              <a:rPr lang="en-US" altLang="en-US" sz="2400" i="1" dirty="0" smtClean="0">
                <a:solidFill>
                  <a:srgbClr val="FFFF00"/>
                </a:solidFill>
                <a:cs typeface="+mn-cs"/>
              </a:rPr>
              <a:t>“Sin </a:t>
            </a:r>
            <a:r>
              <a:rPr lang="en-US" altLang="en-US" sz="2400" i="1" dirty="0" err="1" smtClean="0">
                <a:solidFill>
                  <a:srgbClr val="FFFF00"/>
                </a:solidFill>
                <a:cs typeface="+mn-cs"/>
              </a:rPr>
              <a:t>iglesia</a:t>
            </a:r>
            <a:r>
              <a:rPr lang="en-US" altLang="en-US" sz="2400" i="1" dirty="0" smtClean="0">
                <a:solidFill>
                  <a:srgbClr val="FFFF00"/>
                </a:solidFill>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500"/>
                                        <p:tgtEl>
                                          <p:spTgt spid="3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7"/>
                                        </p:tgtEl>
                                        <p:attrNameLst>
                                          <p:attrName>style.visibility</p:attrName>
                                        </p:attrNameLst>
                                      </p:cBhvr>
                                      <p:to>
                                        <p:strVal val="visible"/>
                                      </p:to>
                                    </p:set>
                                    <p:animEffect transition="in" filter="fade">
                                      <p:cBhvr>
                                        <p:cTn id="17"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p:bldP spid="347"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Number Placeholder 5"/>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84B4A339-0498-4436-BA40-DCE89E65A06A}" type="slidenum">
              <a:rPr lang="en-US" altLang="en-US" sz="1400" b="0" smtClean="0">
                <a:solidFill>
                  <a:srgbClr val="FFFFFF"/>
                </a:solidFill>
              </a:rPr>
              <a:pPr algn="l" rtl="0">
                <a:spcBef>
                  <a:spcPct val="0"/>
                </a:spcBef>
                <a:buFontTx/>
                <a:buNone/>
              </a:pPr>
              <a:t>192</a:t>
            </a:fld>
            <a:endParaRPr lang="en-US" altLang="en-US" sz="1400" b="0" smtClean="0">
              <a:solidFill>
                <a:srgbClr val="FFFFFF"/>
              </a:solidFill>
            </a:endParaRPr>
          </a:p>
        </p:txBody>
      </p:sp>
      <p:sp>
        <p:nvSpPr>
          <p:cNvPr id="273411" name="Rectangle 2"/>
          <p:cNvSpPr>
            <a:spLocks noGrp="1" noChangeArrowheads="1"/>
          </p:cNvSpPr>
          <p:nvPr>
            <p:ph type="title"/>
          </p:nvPr>
        </p:nvSpPr>
        <p:spPr/>
        <p:txBody>
          <a:bodyPr/>
          <a:lstStyle/>
          <a:p>
            <a:pPr eaLnBrk="1" hangingPunct="1"/>
            <a:r>
              <a:rPr lang="en-US" altLang="en-US" sz="3600" dirty="0" smtClean="0"/>
              <a:t>Dos </a:t>
            </a:r>
            <a:r>
              <a:rPr lang="en-US" altLang="en-US" sz="3600" dirty="0" err="1"/>
              <a:t>conceptos</a:t>
            </a:r>
            <a:r>
              <a:rPr lang="en-US" altLang="en-US" sz="3600" dirty="0"/>
              <a:t> </a:t>
            </a:r>
            <a:r>
              <a:rPr lang="en-US" altLang="en-US" sz="3600" dirty="0" err="1"/>
              <a:t>erróneos</a:t>
            </a:r>
            <a:r>
              <a:rPr lang="en-US" altLang="en-US" sz="3600" dirty="0"/>
              <a:t> de la “</a:t>
            </a:r>
            <a:r>
              <a:rPr lang="en-US" altLang="en-US" sz="3600" dirty="0" err="1"/>
              <a:t>iglesia</a:t>
            </a:r>
            <a:r>
              <a:rPr lang="en-US" altLang="en-US" sz="3600" dirty="0"/>
              <a:t>”</a:t>
            </a:r>
            <a:endParaRPr lang="en-US" altLang="en-US" sz="3600" dirty="0" smtClean="0"/>
          </a:p>
        </p:txBody>
      </p:sp>
      <p:sp>
        <p:nvSpPr>
          <p:cNvPr id="36867" name="Rectangle 3"/>
          <p:cNvSpPr>
            <a:spLocks noGrp="1" noChangeArrowheads="1"/>
          </p:cNvSpPr>
          <p:nvPr>
            <p:ph type="body" idx="1"/>
          </p:nvPr>
        </p:nvSpPr>
        <p:spPr>
          <a:xfrm>
            <a:off x="152400" y="914400"/>
            <a:ext cx="8839200" cy="4724400"/>
          </a:xfrm>
        </p:spPr>
        <p:txBody>
          <a:bodyPr/>
          <a:lstStyle/>
          <a:p>
            <a:pPr marL="517525" indent="-517525" eaLnBrk="1" hangingPunct="1">
              <a:buFontTx/>
              <a:buAutoNum type="arabicPeriod"/>
              <a:defRPr/>
            </a:pPr>
            <a:r>
              <a:rPr lang="es-ES" altLang="en-US" dirty="0">
                <a:solidFill>
                  <a:schemeClr val="bg1">
                    <a:lumMod val="65000"/>
                    <a:lumOff val="35000"/>
                  </a:schemeClr>
                </a:solidFill>
              </a:rPr>
              <a:t>Una actividad opcional (relación con los hombres) no relacionada con la salvación</a:t>
            </a:r>
          </a:p>
          <a:p>
            <a:pPr marL="517525" indent="-517525" algn="l" rtl="0" eaLnBrk="1" hangingPunct="1">
              <a:buFontTx/>
              <a:buAutoNum type="arabicPeriod"/>
              <a:defRPr/>
            </a:pPr>
            <a:r>
              <a:rPr lang="en-US" altLang="en-US" dirty="0" smtClean="0"/>
              <a:t>Una </a:t>
            </a:r>
            <a:r>
              <a:rPr lang="en-US" altLang="en-US" dirty="0" smtClean="0"/>
              <a:t>entidad separada de los cristianos:</a:t>
            </a:r>
          </a:p>
          <a:p>
            <a:pPr marL="854075" lvl="1" algn="l" rtl="0" eaLnBrk="1" hangingPunct="1">
              <a:defRPr/>
            </a:pPr>
            <a:r>
              <a:rPr lang="en-US" altLang="en-US" dirty="0" err="1" smtClean="0"/>
              <a:t>Organización</a:t>
            </a:r>
            <a:r>
              <a:rPr lang="en-US" altLang="en-US" dirty="0" smtClean="0"/>
              <a:t> </a:t>
            </a:r>
            <a:r>
              <a:rPr lang="en-US" altLang="en-US" dirty="0" smtClean="0"/>
              <a:t>terrenal</a:t>
            </a:r>
          </a:p>
          <a:p>
            <a:pPr marL="854075" lvl="1" algn="l" rtl="0" eaLnBrk="1" hangingPunct="1">
              <a:defRPr/>
            </a:pPr>
            <a:r>
              <a:rPr lang="en-US" altLang="en-US" dirty="0" smtClean="0"/>
              <a:t>Líderes, con autoridad, </a:t>
            </a:r>
            <a:r>
              <a:rPr lang="en-US" altLang="en-US" dirty="0" err="1" smtClean="0"/>
              <a:t>en</a:t>
            </a:r>
            <a:r>
              <a:rPr lang="en-US" altLang="en-US" dirty="0" smtClean="0"/>
              <a:t> la tierra, que:</a:t>
            </a:r>
          </a:p>
          <a:p>
            <a:pPr marL="1147763" lvl="2" indent="-222250" algn="l" rtl="0" eaLnBrk="1" hangingPunct="1">
              <a:defRPr/>
            </a:pPr>
            <a:r>
              <a:rPr lang="en-US" altLang="en-US" dirty="0" err="1" smtClean="0"/>
              <a:t>Controlan</a:t>
            </a:r>
            <a:r>
              <a:rPr lang="en-US" altLang="en-US" dirty="0" smtClean="0"/>
              <a:t> </a:t>
            </a:r>
            <a:r>
              <a:rPr lang="en-US" altLang="en-US" dirty="0" smtClean="0"/>
              <a:t>el acceso</a:t>
            </a:r>
          </a:p>
          <a:p>
            <a:pPr marL="1147763" lvl="2" indent="-222250" algn="l" rtl="0" eaLnBrk="1" hangingPunct="1">
              <a:defRPr/>
            </a:pPr>
            <a:r>
              <a:rPr lang="en-US" altLang="en-US" dirty="0" err="1" smtClean="0"/>
              <a:t>Establecen</a:t>
            </a:r>
            <a:r>
              <a:rPr lang="en-US" altLang="en-US" dirty="0" smtClean="0"/>
              <a:t> </a:t>
            </a:r>
            <a:r>
              <a:rPr lang="en-US" altLang="en-US" dirty="0" smtClean="0"/>
              <a:t>doctrina</a:t>
            </a:r>
          </a:p>
          <a:p>
            <a:pPr marL="1147763" lvl="2" indent="-222250" algn="l" rtl="0" eaLnBrk="1" hangingPunct="1">
              <a:defRPr/>
            </a:pPr>
            <a:r>
              <a:rPr lang="en-US" altLang="en-US" dirty="0" err="1" smtClean="0"/>
              <a:t>Dispensan</a:t>
            </a:r>
            <a:r>
              <a:rPr lang="en-US" altLang="en-US" dirty="0" smtClean="0"/>
              <a:t> </a:t>
            </a:r>
            <a:r>
              <a:rPr lang="en-US" altLang="en-US" dirty="0" err="1" smtClean="0"/>
              <a:t>sacramentos</a:t>
            </a:r>
            <a:r>
              <a:rPr lang="en-US" altLang="en-US" dirty="0" smtClean="0"/>
              <a:t> </a:t>
            </a:r>
            <a:r>
              <a:rPr lang="en-US" altLang="en-US" dirty="0" smtClean="0"/>
              <a:t>(bendición/aprobación de Dios)</a:t>
            </a:r>
          </a:p>
          <a:p>
            <a:pPr marL="1147763" lvl="2" indent="-222250" algn="l" rtl="0" eaLnBrk="1" hangingPunct="1">
              <a:defRPr/>
            </a:pPr>
            <a:r>
              <a:rPr lang="en-US" altLang="en-US" dirty="0" err="1" smtClean="0"/>
              <a:t>Mantienen</a:t>
            </a:r>
            <a:r>
              <a:rPr lang="en-US" altLang="en-US" dirty="0" smtClean="0"/>
              <a:t> </a:t>
            </a:r>
            <a:r>
              <a:rPr lang="en-US" altLang="en-US" dirty="0" smtClean="0"/>
              <a:t>el poder/estructura política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Number Placeholder 4"/>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6607ED94-2199-4EA5-A571-721909064626}" type="slidenum">
              <a:rPr lang="en-US" altLang="en-US" sz="1400" b="0" smtClean="0">
                <a:solidFill>
                  <a:srgbClr val="FFFFFF"/>
                </a:solidFill>
              </a:rPr>
              <a:pPr algn="l" rtl="0">
                <a:spcBef>
                  <a:spcPct val="0"/>
                </a:spcBef>
                <a:buFontTx/>
                <a:buNone/>
              </a:pPr>
              <a:t>193</a:t>
            </a:fld>
            <a:endParaRPr lang="en-US" altLang="en-US" sz="1400" b="0" smtClean="0">
              <a:solidFill>
                <a:srgbClr val="FFFFFF"/>
              </a:solidFill>
            </a:endParaRPr>
          </a:p>
        </p:txBody>
      </p:sp>
      <p:sp>
        <p:nvSpPr>
          <p:cNvPr id="24579" name="Rectangle 355"/>
          <p:cNvSpPr>
            <a:spLocks noChangeArrowheads="1"/>
          </p:cNvSpPr>
          <p:nvPr/>
        </p:nvSpPr>
        <p:spPr bwMode="auto">
          <a:xfrm>
            <a:off x="457200" y="3886200"/>
            <a:ext cx="8153400" cy="1371600"/>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580" name="Rectangle 340"/>
          <p:cNvSpPr>
            <a:spLocks noChangeArrowheads="1"/>
          </p:cNvSpPr>
          <p:nvPr/>
        </p:nvSpPr>
        <p:spPr bwMode="auto">
          <a:xfrm>
            <a:off x="457200" y="1997075"/>
            <a:ext cx="8153400" cy="1889125"/>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rtl="0" eaLnBrk="1" hangingPunct="1">
              <a:spcBef>
                <a:spcPct val="0"/>
              </a:spcBef>
              <a:buFontTx/>
              <a:buNone/>
              <a:defRPr/>
            </a:pPr>
            <a:r>
              <a:rPr lang="en-US" altLang="en-US" dirty="0" err="1" smtClean="0">
                <a:solidFill>
                  <a:srgbClr val="FFFFFF"/>
                </a:solidFill>
                <a:cs typeface="+mn-cs"/>
              </a:rPr>
              <a:t>Iglesia</a:t>
            </a:r>
            <a:endParaRPr lang="en-US" altLang="en-US" sz="4800" dirty="0" smtClean="0">
              <a:solidFill>
                <a:srgbClr val="FFFFFF"/>
              </a:solidFill>
              <a:cs typeface="+mn-cs"/>
            </a:endParaRPr>
          </a:p>
        </p:txBody>
      </p:sp>
      <p:sp>
        <p:nvSpPr>
          <p:cNvPr id="274437" name="Rectangle 2"/>
          <p:cNvSpPr>
            <a:spLocks noGrp="1" noChangeArrowheads="1"/>
          </p:cNvSpPr>
          <p:nvPr>
            <p:ph type="title"/>
          </p:nvPr>
        </p:nvSpPr>
        <p:spPr/>
        <p:txBody>
          <a:bodyPr/>
          <a:lstStyle/>
          <a:p>
            <a:pPr rtl="0" eaLnBrk="1" hangingPunct="1"/>
            <a:r>
              <a:rPr lang="en-US" altLang="en-US" dirty="0" smtClean="0"/>
              <a:t>¿La </a:t>
            </a:r>
            <a:r>
              <a:rPr lang="en-US" altLang="en-US" dirty="0" err="1" smtClean="0"/>
              <a:t>iglesia</a:t>
            </a:r>
            <a:r>
              <a:rPr lang="en-US" altLang="en-US" dirty="0" smtClean="0"/>
              <a:t> universal</a:t>
            </a:r>
            <a:r>
              <a:rPr lang="en-US" altLang="en-US" dirty="0" smtClean="0"/>
              <a:t>?</a:t>
            </a:r>
          </a:p>
        </p:txBody>
      </p:sp>
      <p:sp>
        <p:nvSpPr>
          <p:cNvPr id="24582" name="Text Box 3"/>
          <p:cNvSpPr txBox="1">
            <a:spLocks noChangeArrowheads="1"/>
          </p:cNvSpPr>
          <p:nvPr/>
        </p:nvSpPr>
        <p:spPr bwMode="auto">
          <a:xfrm>
            <a:off x="3905250" y="838200"/>
            <a:ext cx="1198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4000" smtClean="0">
                <a:solidFill>
                  <a:srgbClr val="FFFF00"/>
                </a:solidFill>
                <a:cs typeface="+mn-cs"/>
              </a:rPr>
              <a:t>Dios</a:t>
            </a:r>
          </a:p>
        </p:txBody>
      </p:sp>
      <p:grpSp>
        <p:nvGrpSpPr>
          <p:cNvPr id="274439" name="Group 32"/>
          <p:cNvGrpSpPr>
            <a:grpSpLocks/>
          </p:cNvGrpSpPr>
          <p:nvPr/>
        </p:nvGrpSpPr>
        <p:grpSpPr bwMode="auto">
          <a:xfrm>
            <a:off x="7848600" y="6096000"/>
            <a:ext cx="304800" cy="609600"/>
            <a:chOff x="1536" y="2976"/>
            <a:chExt cx="192" cy="384"/>
          </a:xfrm>
        </p:grpSpPr>
        <p:sp>
          <p:nvSpPr>
            <p:cNvPr id="24931" name="Oval 3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932" name="Line 3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33" name="Line 3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34" name="Line 3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35" name="Line 3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36" name="Line 3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40" name="Group 39"/>
          <p:cNvGrpSpPr>
            <a:grpSpLocks/>
          </p:cNvGrpSpPr>
          <p:nvPr/>
        </p:nvGrpSpPr>
        <p:grpSpPr bwMode="auto">
          <a:xfrm>
            <a:off x="8458200" y="6096000"/>
            <a:ext cx="304800" cy="609600"/>
            <a:chOff x="1536" y="2976"/>
            <a:chExt cx="192" cy="384"/>
          </a:xfrm>
        </p:grpSpPr>
        <p:sp>
          <p:nvSpPr>
            <p:cNvPr id="24925" name="Oval 4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926" name="Line 4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27" name="Line 4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28" name="Line 4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29" name="Line 4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30" name="Line 4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41" name="Group 60"/>
          <p:cNvGrpSpPr>
            <a:grpSpLocks/>
          </p:cNvGrpSpPr>
          <p:nvPr/>
        </p:nvGrpSpPr>
        <p:grpSpPr bwMode="auto">
          <a:xfrm>
            <a:off x="2514600" y="6096000"/>
            <a:ext cx="304800" cy="609600"/>
            <a:chOff x="1536" y="2976"/>
            <a:chExt cx="192" cy="384"/>
          </a:xfrm>
        </p:grpSpPr>
        <p:sp>
          <p:nvSpPr>
            <p:cNvPr id="24919" name="Oval 6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920" name="Line 6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21" name="Line 6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22" name="Line 6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23" name="Line 6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24" name="Line 6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42" name="Group 67"/>
          <p:cNvGrpSpPr>
            <a:grpSpLocks/>
          </p:cNvGrpSpPr>
          <p:nvPr/>
        </p:nvGrpSpPr>
        <p:grpSpPr bwMode="auto">
          <a:xfrm>
            <a:off x="3124200" y="6096000"/>
            <a:ext cx="304800" cy="609600"/>
            <a:chOff x="1536" y="2976"/>
            <a:chExt cx="192" cy="384"/>
          </a:xfrm>
        </p:grpSpPr>
        <p:sp>
          <p:nvSpPr>
            <p:cNvPr id="24913" name="Oval 6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914" name="Line 6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15" name="Line 7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16" name="Line 7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17" name="Line 7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18" name="Line 7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43" name="Group 74"/>
          <p:cNvGrpSpPr>
            <a:grpSpLocks/>
          </p:cNvGrpSpPr>
          <p:nvPr/>
        </p:nvGrpSpPr>
        <p:grpSpPr bwMode="auto">
          <a:xfrm>
            <a:off x="3733800" y="6096000"/>
            <a:ext cx="304800" cy="609600"/>
            <a:chOff x="1536" y="2976"/>
            <a:chExt cx="192" cy="384"/>
          </a:xfrm>
        </p:grpSpPr>
        <p:sp>
          <p:nvSpPr>
            <p:cNvPr id="24907" name="Oval 7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908" name="Line 7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09" name="Line 7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10" name="Line 7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11" name="Line 7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12" name="Line 8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44" name="Group 81"/>
          <p:cNvGrpSpPr>
            <a:grpSpLocks/>
          </p:cNvGrpSpPr>
          <p:nvPr/>
        </p:nvGrpSpPr>
        <p:grpSpPr bwMode="auto">
          <a:xfrm>
            <a:off x="4343400" y="6096000"/>
            <a:ext cx="304800" cy="609600"/>
            <a:chOff x="1536" y="2976"/>
            <a:chExt cx="192" cy="384"/>
          </a:xfrm>
        </p:grpSpPr>
        <p:sp>
          <p:nvSpPr>
            <p:cNvPr id="24901" name="Oval 8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902" name="Line 8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03" name="Line 8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04" name="Line 8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05" name="Line 8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06" name="Line 8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45" name="Group 88"/>
          <p:cNvGrpSpPr>
            <a:grpSpLocks/>
          </p:cNvGrpSpPr>
          <p:nvPr/>
        </p:nvGrpSpPr>
        <p:grpSpPr bwMode="auto">
          <a:xfrm>
            <a:off x="5486400" y="6096000"/>
            <a:ext cx="304800" cy="609600"/>
            <a:chOff x="1536" y="2976"/>
            <a:chExt cx="192" cy="384"/>
          </a:xfrm>
        </p:grpSpPr>
        <p:sp>
          <p:nvSpPr>
            <p:cNvPr id="24895" name="Oval 89"/>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96" name="Line 90"/>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97" name="Line 91"/>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98" name="Line 92"/>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99" name="Line 93"/>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900" name="Line 94"/>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46" name="Group 95"/>
          <p:cNvGrpSpPr>
            <a:grpSpLocks/>
          </p:cNvGrpSpPr>
          <p:nvPr/>
        </p:nvGrpSpPr>
        <p:grpSpPr bwMode="auto">
          <a:xfrm>
            <a:off x="6096000" y="6096000"/>
            <a:ext cx="304800" cy="609600"/>
            <a:chOff x="1536" y="2976"/>
            <a:chExt cx="192" cy="384"/>
          </a:xfrm>
        </p:grpSpPr>
        <p:sp>
          <p:nvSpPr>
            <p:cNvPr id="24889" name="Oval 9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90" name="Line 9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91" name="Line 9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92" name="Line 9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93" name="Line 10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94" name="Line 10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47" name="Group 102"/>
          <p:cNvGrpSpPr>
            <a:grpSpLocks/>
          </p:cNvGrpSpPr>
          <p:nvPr/>
        </p:nvGrpSpPr>
        <p:grpSpPr bwMode="auto">
          <a:xfrm>
            <a:off x="152400" y="6096000"/>
            <a:ext cx="304800" cy="609600"/>
            <a:chOff x="1536" y="2976"/>
            <a:chExt cx="192" cy="384"/>
          </a:xfrm>
        </p:grpSpPr>
        <p:sp>
          <p:nvSpPr>
            <p:cNvPr id="24883" name="Oval 10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84" name="Line 10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85" name="Line 10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86" name="Line 10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87" name="Line 10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88" name="Line 10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48" name="Group 109"/>
          <p:cNvGrpSpPr>
            <a:grpSpLocks/>
          </p:cNvGrpSpPr>
          <p:nvPr/>
        </p:nvGrpSpPr>
        <p:grpSpPr bwMode="auto">
          <a:xfrm>
            <a:off x="762000" y="6096000"/>
            <a:ext cx="304800" cy="609600"/>
            <a:chOff x="1536" y="2976"/>
            <a:chExt cx="192" cy="384"/>
          </a:xfrm>
        </p:grpSpPr>
        <p:sp>
          <p:nvSpPr>
            <p:cNvPr id="24877" name="Oval 11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78" name="Line 11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79" name="Line 11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80" name="Line 11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81" name="Line 11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82" name="Line 11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49" name="Group 116"/>
          <p:cNvGrpSpPr>
            <a:grpSpLocks/>
          </p:cNvGrpSpPr>
          <p:nvPr/>
        </p:nvGrpSpPr>
        <p:grpSpPr bwMode="auto">
          <a:xfrm>
            <a:off x="6705600" y="990600"/>
            <a:ext cx="304800" cy="609600"/>
            <a:chOff x="1536" y="2976"/>
            <a:chExt cx="192" cy="384"/>
          </a:xfrm>
        </p:grpSpPr>
        <p:sp>
          <p:nvSpPr>
            <p:cNvPr id="24871" name="Oval 117"/>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72" name="Line 118"/>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73" name="Line 119"/>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74" name="Line 120"/>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75" name="Line 121"/>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76" name="Line 122"/>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50" name="Group 123"/>
          <p:cNvGrpSpPr>
            <a:grpSpLocks/>
          </p:cNvGrpSpPr>
          <p:nvPr/>
        </p:nvGrpSpPr>
        <p:grpSpPr bwMode="auto">
          <a:xfrm>
            <a:off x="7239000" y="6096000"/>
            <a:ext cx="304800" cy="609600"/>
            <a:chOff x="1536" y="2976"/>
            <a:chExt cx="192" cy="384"/>
          </a:xfrm>
        </p:grpSpPr>
        <p:sp>
          <p:nvSpPr>
            <p:cNvPr id="24865" name="Oval 12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66" name="Line 12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67" name="Line 12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68" name="Line 12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69" name="Line 12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70" name="Line 12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51" name="Group 130"/>
          <p:cNvGrpSpPr>
            <a:grpSpLocks/>
          </p:cNvGrpSpPr>
          <p:nvPr/>
        </p:nvGrpSpPr>
        <p:grpSpPr bwMode="auto">
          <a:xfrm>
            <a:off x="4953000" y="6096000"/>
            <a:ext cx="304800" cy="609600"/>
            <a:chOff x="1536" y="2976"/>
            <a:chExt cx="192" cy="384"/>
          </a:xfrm>
        </p:grpSpPr>
        <p:sp>
          <p:nvSpPr>
            <p:cNvPr id="24859" name="Oval 13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60" name="Line 13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61" name="Line 13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62" name="Line 13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63" name="Line 13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64" name="Line 13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52" name="Group 137"/>
          <p:cNvGrpSpPr>
            <a:grpSpLocks/>
          </p:cNvGrpSpPr>
          <p:nvPr/>
        </p:nvGrpSpPr>
        <p:grpSpPr bwMode="auto">
          <a:xfrm>
            <a:off x="1905000" y="6096000"/>
            <a:ext cx="304800" cy="609600"/>
            <a:chOff x="1536" y="2976"/>
            <a:chExt cx="192" cy="384"/>
          </a:xfrm>
        </p:grpSpPr>
        <p:sp>
          <p:nvSpPr>
            <p:cNvPr id="24853" name="Oval 13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54" name="Line 13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55" name="Line 14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56" name="Line 14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57" name="Line 14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58" name="Line 14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53" name="Group 165"/>
          <p:cNvGrpSpPr>
            <a:grpSpLocks/>
          </p:cNvGrpSpPr>
          <p:nvPr/>
        </p:nvGrpSpPr>
        <p:grpSpPr bwMode="auto">
          <a:xfrm>
            <a:off x="6705600" y="6096000"/>
            <a:ext cx="304800" cy="609600"/>
            <a:chOff x="1536" y="2976"/>
            <a:chExt cx="192" cy="384"/>
          </a:xfrm>
        </p:grpSpPr>
        <p:sp>
          <p:nvSpPr>
            <p:cNvPr id="24847" name="Oval 16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48" name="Line 16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49" name="Line 16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50" name="Line 16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51" name="Line 17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52" name="Line 17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54" name="Group 173"/>
          <p:cNvGrpSpPr>
            <a:grpSpLocks/>
          </p:cNvGrpSpPr>
          <p:nvPr/>
        </p:nvGrpSpPr>
        <p:grpSpPr bwMode="auto">
          <a:xfrm>
            <a:off x="8153400" y="5943600"/>
            <a:ext cx="304800" cy="609600"/>
            <a:chOff x="1536" y="2976"/>
            <a:chExt cx="192" cy="384"/>
          </a:xfrm>
        </p:grpSpPr>
        <p:sp>
          <p:nvSpPr>
            <p:cNvPr id="24841" name="Oval 17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42" name="Line 17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43" name="Line 17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44" name="Line 17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45" name="Line 17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46" name="Line 17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55" name="Group 180"/>
          <p:cNvGrpSpPr>
            <a:grpSpLocks/>
          </p:cNvGrpSpPr>
          <p:nvPr/>
        </p:nvGrpSpPr>
        <p:grpSpPr bwMode="auto">
          <a:xfrm>
            <a:off x="8763000" y="5943600"/>
            <a:ext cx="304800" cy="609600"/>
            <a:chOff x="1536" y="2976"/>
            <a:chExt cx="192" cy="384"/>
          </a:xfrm>
        </p:grpSpPr>
        <p:sp>
          <p:nvSpPr>
            <p:cNvPr id="24835" name="Oval 18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36" name="Line 18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37" name="Line 18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38" name="Line 18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39" name="Line 18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40" name="Line 18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56" name="Group 187"/>
          <p:cNvGrpSpPr>
            <a:grpSpLocks/>
          </p:cNvGrpSpPr>
          <p:nvPr/>
        </p:nvGrpSpPr>
        <p:grpSpPr bwMode="auto">
          <a:xfrm>
            <a:off x="2819400" y="5943600"/>
            <a:ext cx="304800" cy="609600"/>
            <a:chOff x="1536" y="2976"/>
            <a:chExt cx="192" cy="384"/>
          </a:xfrm>
        </p:grpSpPr>
        <p:sp>
          <p:nvSpPr>
            <p:cNvPr id="24829" name="Oval 18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30" name="Line 18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31" name="Line 19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32" name="Line 19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33" name="Line 19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34" name="Line 19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57" name="Group 194"/>
          <p:cNvGrpSpPr>
            <a:grpSpLocks/>
          </p:cNvGrpSpPr>
          <p:nvPr/>
        </p:nvGrpSpPr>
        <p:grpSpPr bwMode="auto">
          <a:xfrm>
            <a:off x="3429000" y="5943600"/>
            <a:ext cx="304800" cy="609600"/>
            <a:chOff x="1536" y="2976"/>
            <a:chExt cx="192" cy="384"/>
          </a:xfrm>
        </p:grpSpPr>
        <p:sp>
          <p:nvSpPr>
            <p:cNvPr id="24823" name="Oval 195"/>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24" name="Line 196"/>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25" name="Line 197"/>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26" name="Line 198"/>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27" name="Line 199"/>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28" name="Line 200"/>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58" name="Group 201"/>
          <p:cNvGrpSpPr>
            <a:grpSpLocks/>
          </p:cNvGrpSpPr>
          <p:nvPr/>
        </p:nvGrpSpPr>
        <p:grpSpPr bwMode="auto">
          <a:xfrm>
            <a:off x="4038600" y="5943600"/>
            <a:ext cx="304800" cy="609600"/>
            <a:chOff x="1536" y="2976"/>
            <a:chExt cx="192" cy="384"/>
          </a:xfrm>
        </p:grpSpPr>
        <p:sp>
          <p:nvSpPr>
            <p:cNvPr id="24817" name="Oval 202"/>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18" name="Line 203"/>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19" name="Line 204"/>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20" name="Line 205"/>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21" name="Line 206"/>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22" name="Line 207"/>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59" name="Group 215"/>
          <p:cNvGrpSpPr>
            <a:grpSpLocks/>
          </p:cNvGrpSpPr>
          <p:nvPr/>
        </p:nvGrpSpPr>
        <p:grpSpPr bwMode="auto">
          <a:xfrm>
            <a:off x="5791200" y="5943600"/>
            <a:ext cx="304800" cy="609600"/>
            <a:chOff x="1536" y="2976"/>
            <a:chExt cx="192" cy="384"/>
          </a:xfrm>
        </p:grpSpPr>
        <p:sp>
          <p:nvSpPr>
            <p:cNvPr id="24811" name="Oval 216"/>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12" name="Line 217"/>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13" name="Line 218"/>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14" name="Line 219"/>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15" name="Line 220"/>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16" name="Line 221"/>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60" name="Group 222"/>
          <p:cNvGrpSpPr>
            <a:grpSpLocks/>
          </p:cNvGrpSpPr>
          <p:nvPr/>
        </p:nvGrpSpPr>
        <p:grpSpPr bwMode="auto">
          <a:xfrm>
            <a:off x="6400800" y="5943600"/>
            <a:ext cx="304800" cy="609600"/>
            <a:chOff x="1536" y="2976"/>
            <a:chExt cx="192" cy="384"/>
          </a:xfrm>
        </p:grpSpPr>
        <p:sp>
          <p:nvSpPr>
            <p:cNvPr id="24805" name="Oval 22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06" name="Line 22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07" name="Line 22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08" name="Line 22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09" name="Line 22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10" name="Line 22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61" name="Group 229"/>
          <p:cNvGrpSpPr>
            <a:grpSpLocks/>
          </p:cNvGrpSpPr>
          <p:nvPr/>
        </p:nvGrpSpPr>
        <p:grpSpPr bwMode="auto">
          <a:xfrm>
            <a:off x="457200" y="5943600"/>
            <a:ext cx="304800" cy="609600"/>
            <a:chOff x="1536" y="2976"/>
            <a:chExt cx="192" cy="384"/>
          </a:xfrm>
        </p:grpSpPr>
        <p:sp>
          <p:nvSpPr>
            <p:cNvPr id="24799" name="Oval 230"/>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800" name="Line 231"/>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01" name="Line 232"/>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02" name="Line 233"/>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03" name="Line 234"/>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804" name="Line 235"/>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62" name="Group 243"/>
          <p:cNvGrpSpPr>
            <a:grpSpLocks/>
          </p:cNvGrpSpPr>
          <p:nvPr/>
        </p:nvGrpSpPr>
        <p:grpSpPr bwMode="auto">
          <a:xfrm>
            <a:off x="7543800" y="5943600"/>
            <a:ext cx="304800" cy="609600"/>
            <a:chOff x="1536" y="2976"/>
            <a:chExt cx="192" cy="384"/>
          </a:xfrm>
        </p:grpSpPr>
        <p:sp>
          <p:nvSpPr>
            <p:cNvPr id="24793" name="Oval 244"/>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94" name="Line 245"/>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95" name="Line 246"/>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96" name="Line 247"/>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97" name="Line 248"/>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98" name="Line 249"/>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63" name="Group 250"/>
          <p:cNvGrpSpPr>
            <a:grpSpLocks/>
          </p:cNvGrpSpPr>
          <p:nvPr/>
        </p:nvGrpSpPr>
        <p:grpSpPr bwMode="auto">
          <a:xfrm>
            <a:off x="5257800" y="5943600"/>
            <a:ext cx="304800" cy="609600"/>
            <a:chOff x="1536" y="2976"/>
            <a:chExt cx="192" cy="384"/>
          </a:xfrm>
        </p:grpSpPr>
        <p:sp>
          <p:nvSpPr>
            <p:cNvPr id="24787" name="Oval 251"/>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88" name="Line 252"/>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89" name="Line 253"/>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90" name="Line 254"/>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91" name="Line 255"/>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92" name="Line 256"/>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64" name="Group 257"/>
          <p:cNvGrpSpPr>
            <a:grpSpLocks/>
          </p:cNvGrpSpPr>
          <p:nvPr/>
        </p:nvGrpSpPr>
        <p:grpSpPr bwMode="auto">
          <a:xfrm>
            <a:off x="2209800" y="5943600"/>
            <a:ext cx="304800" cy="609600"/>
            <a:chOff x="1536" y="2976"/>
            <a:chExt cx="192" cy="384"/>
          </a:xfrm>
        </p:grpSpPr>
        <p:sp>
          <p:nvSpPr>
            <p:cNvPr id="24781" name="Oval 258"/>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82" name="Line 259"/>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83" name="Line 260"/>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84" name="Line 261"/>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85" name="Line 262"/>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86" name="Line 263"/>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65" name="Group 271"/>
          <p:cNvGrpSpPr>
            <a:grpSpLocks/>
          </p:cNvGrpSpPr>
          <p:nvPr/>
        </p:nvGrpSpPr>
        <p:grpSpPr bwMode="auto">
          <a:xfrm>
            <a:off x="6324600" y="1143000"/>
            <a:ext cx="304800" cy="609600"/>
            <a:chOff x="1536" y="2976"/>
            <a:chExt cx="192" cy="384"/>
          </a:xfrm>
        </p:grpSpPr>
        <p:sp>
          <p:nvSpPr>
            <p:cNvPr id="24775" name="Oval 272"/>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76" name="Line 273"/>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77" name="Line 274"/>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78" name="Line 275"/>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79" name="Line 276"/>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80" name="Line 277"/>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66" name="Group 278"/>
          <p:cNvGrpSpPr>
            <a:grpSpLocks/>
          </p:cNvGrpSpPr>
          <p:nvPr/>
        </p:nvGrpSpPr>
        <p:grpSpPr bwMode="auto">
          <a:xfrm>
            <a:off x="7086600" y="1295400"/>
            <a:ext cx="304800" cy="609600"/>
            <a:chOff x="1536" y="2976"/>
            <a:chExt cx="192" cy="384"/>
          </a:xfrm>
        </p:grpSpPr>
        <p:sp>
          <p:nvSpPr>
            <p:cNvPr id="24769" name="Oval 279"/>
            <p:cNvSpPr>
              <a:spLocks noChangeArrowheads="1"/>
            </p:cNvSpPr>
            <p:nvPr/>
          </p:nvSpPr>
          <p:spPr bwMode="auto">
            <a:xfrm>
              <a:off x="1584" y="2976"/>
              <a:ext cx="96" cy="96"/>
            </a:xfrm>
            <a:prstGeom prst="ellipse">
              <a:avLst/>
            </a:prstGeom>
            <a:solidFill>
              <a:srgbClr val="808080"/>
            </a:solidFill>
            <a:ln w="28575">
              <a:solidFill>
                <a:srgbClr val="FFFF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70" name="Line 280"/>
            <p:cNvSpPr>
              <a:spLocks noChangeShapeType="1"/>
            </p:cNvSpPr>
            <p:nvPr/>
          </p:nvSpPr>
          <p:spPr bwMode="auto">
            <a:xfrm>
              <a:off x="1632" y="3072"/>
              <a:ext cx="0" cy="192"/>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71" name="Line 281"/>
            <p:cNvSpPr>
              <a:spLocks noChangeShapeType="1"/>
            </p:cNvSpPr>
            <p:nvPr/>
          </p:nvSpPr>
          <p:spPr bwMode="auto">
            <a:xfrm>
              <a:off x="1632"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72" name="Line 282"/>
            <p:cNvSpPr>
              <a:spLocks noChangeShapeType="1"/>
            </p:cNvSpPr>
            <p:nvPr/>
          </p:nvSpPr>
          <p:spPr bwMode="auto">
            <a:xfrm flipH="1">
              <a:off x="1536" y="3264"/>
              <a:ext cx="96" cy="96"/>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73" name="Line 283"/>
            <p:cNvSpPr>
              <a:spLocks noChangeShapeType="1"/>
            </p:cNvSpPr>
            <p:nvPr/>
          </p:nvSpPr>
          <p:spPr bwMode="auto">
            <a:xfrm>
              <a:off x="1536"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74" name="Line 284"/>
            <p:cNvSpPr>
              <a:spLocks noChangeShapeType="1"/>
            </p:cNvSpPr>
            <p:nvPr/>
          </p:nvSpPr>
          <p:spPr bwMode="auto">
            <a:xfrm flipV="1">
              <a:off x="1632" y="3120"/>
              <a:ext cx="96" cy="48"/>
            </a:xfrm>
            <a:prstGeom prst="line">
              <a:avLst/>
            </a:prstGeom>
            <a:noFill/>
            <a:ln w="28575">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67" name="Group 332"/>
          <p:cNvGrpSpPr>
            <a:grpSpLocks/>
          </p:cNvGrpSpPr>
          <p:nvPr/>
        </p:nvGrpSpPr>
        <p:grpSpPr bwMode="auto">
          <a:xfrm>
            <a:off x="1066800" y="5943600"/>
            <a:ext cx="304800" cy="609600"/>
            <a:chOff x="1536" y="2976"/>
            <a:chExt cx="192" cy="384"/>
          </a:xfrm>
        </p:grpSpPr>
        <p:sp>
          <p:nvSpPr>
            <p:cNvPr id="24763" name="Oval 33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64" name="Line 33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65" name="Line 33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66" name="Line 33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67" name="Line 33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68" name="Line 33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sp>
        <p:nvSpPr>
          <p:cNvPr id="24612" name="AutoShape 356"/>
          <p:cNvSpPr>
            <a:spLocks noChangeArrowheads="1"/>
          </p:cNvSpPr>
          <p:nvPr/>
        </p:nvSpPr>
        <p:spPr bwMode="auto">
          <a:xfrm>
            <a:off x="4191000" y="1447800"/>
            <a:ext cx="609600" cy="609600"/>
          </a:xfrm>
          <a:prstGeom prst="downArrow">
            <a:avLst>
              <a:gd name="adj1" fmla="val 50000"/>
              <a:gd name="adj2" fmla="val 25000"/>
            </a:avLst>
          </a:prstGeom>
          <a:solidFill>
            <a:srgbClr val="FFFF00"/>
          </a:solidFill>
          <a:ln w="9525">
            <a:solidFill>
              <a:schemeClr val="tx1"/>
            </a:solidFill>
            <a:miter lim="800000"/>
            <a:headEnd/>
            <a:tailEnd/>
          </a:ln>
          <a:effectLst>
            <a:outerShdw dist="35921" dir="2700000" algn="ctr" rotWithShape="0">
              <a:schemeClr val="bg1"/>
            </a:outerShdw>
          </a:effectLst>
        </p:spPr>
        <p:txBody>
          <a:bodyPr vert="eaVert"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grpSp>
        <p:nvGrpSpPr>
          <p:cNvPr id="27002" name="Group 378"/>
          <p:cNvGrpSpPr>
            <a:grpSpLocks/>
          </p:cNvGrpSpPr>
          <p:nvPr/>
        </p:nvGrpSpPr>
        <p:grpSpPr bwMode="auto">
          <a:xfrm>
            <a:off x="1676400" y="3124202"/>
            <a:ext cx="6972302" cy="722313"/>
            <a:chOff x="1056" y="1968"/>
            <a:chExt cx="4392" cy="455"/>
          </a:xfrm>
        </p:grpSpPr>
        <p:grpSp>
          <p:nvGrpSpPr>
            <p:cNvPr id="274602" name="Group 18"/>
            <p:cNvGrpSpPr>
              <a:grpSpLocks/>
            </p:cNvGrpSpPr>
            <p:nvPr/>
          </p:nvGrpSpPr>
          <p:grpSpPr bwMode="auto">
            <a:xfrm>
              <a:off x="1056" y="1968"/>
              <a:ext cx="192" cy="384"/>
              <a:chOff x="1536" y="2976"/>
              <a:chExt cx="192" cy="384"/>
            </a:xfrm>
          </p:grpSpPr>
          <p:sp>
            <p:nvSpPr>
              <p:cNvPr id="24749" name="Oval 1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50" name="Line 2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51" name="Line 2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52" name="Line 2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53" name="Line 2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54" name="Line 2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603" name="Group 292"/>
            <p:cNvGrpSpPr>
              <a:grpSpLocks/>
            </p:cNvGrpSpPr>
            <p:nvPr/>
          </p:nvGrpSpPr>
          <p:grpSpPr bwMode="auto">
            <a:xfrm>
              <a:off x="2496" y="1968"/>
              <a:ext cx="192" cy="384"/>
              <a:chOff x="1536" y="2976"/>
              <a:chExt cx="192" cy="384"/>
            </a:xfrm>
          </p:grpSpPr>
          <p:sp>
            <p:nvSpPr>
              <p:cNvPr id="24743" name="Oval 293"/>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44" name="Line 294"/>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45" name="Line 295"/>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46" name="Line 296"/>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47" name="Line 297"/>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48" name="Line 298"/>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604" name="Group 299"/>
            <p:cNvGrpSpPr>
              <a:grpSpLocks/>
            </p:cNvGrpSpPr>
            <p:nvPr/>
          </p:nvGrpSpPr>
          <p:grpSpPr bwMode="auto">
            <a:xfrm>
              <a:off x="4416" y="1968"/>
              <a:ext cx="192" cy="384"/>
              <a:chOff x="1536" y="2928"/>
              <a:chExt cx="192" cy="384"/>
            </a:xfrm>
          </p:grpSpPr>
          <p:sp>
            <p:nvSpPr>
              <p:cNvPr id="24737" name="Oval 300"/>
              <p:cNvSpPr>
                <a:spLocks noChangeArrowheads="1"/>
              </p:cNvSpPr>
              <p:nvPr/>
            </p:nvSpPr>
            <p:spPr bwMode="auto">
              <a:xfrm>
                <a:off x="1584" y="2928"/>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38" name="Line 301"/>
              <p:cNvSpPr>
                <a:spLocks noChangeShapeType="1"/>
              </p:cNvSpPr>
              <p:nvPr/>
            </p:nvSpPr>
            <p:spPr bwMode="auto">
              <a:xfrm>
                <a:off x="1632" y="3024"/>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39" name="Line 302"/>
              <p:cNvSpPr>
                <a:spLocks noChangeShapeType="1"/>
              </p:cNvSpPr>
              <p:nvPr/>
            </p:nvSpPr>
            <p:spPr bwMode="auto">
              <a:xfrm>
                <a:off x="1632" y="3216"/>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40" name="Line 303"/>
              <p:cNvSpPr>
                <a:spLocks noChangeShapeType="1"/>
              </p:cNvSpPr>
              <p:nvPr/>
            </p:nvSpPr>
            <p:spPr bwMode="auto">
              <a:xfrm flipH="1">
                <a:off x="1536" y="3216"/>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41" name="Line 304"/>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42" name="Line 305"/>
              <p:cNvSpPr>
                <a:spLocks noChangeShapeType="1"/>
              </p:cNvSpPr>
              <p:nvPr/>
            </p:nvSpPr>
            <p:spPr bwMode="auto">
              <a:xfrm flipV="1">
                <a:off x="1632" y="3072"/>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sp>
          <p:nvSpPr>
            <p:cNvPr id="24736" name="Text Box 358"/>
            <p:cNvSpPr txBox="1">
              <a:spLocks noChangeArrowheads="1"/>
            </p:cNvSpPr>
            <p:nvPr/>
          </p:nvSpPr>
          <p:spPr bwMode="auto">
            <a:xfrm>
              <a:off x="4588" y="2016"/>
              <a:ext cx="86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1800" dirty="0" err="1" smtClean="0">
                  <a:solidFill>
                    <a:srgbClr val="FFFFFF"/>
                  </a:solidFill>
                  <a:cs typeface="+mn-cs"/>
                </a:rPr>
                <a:t>Líderes</a:t>
              </a:r>
              <a:r>
                <a:rPr lang="en-US" altLang="en-US" sz="1800" dirty="0" smtClean="0">
                  <a:solidFill>
                    <a:srgbClr val="FFFFFF"/>
                  </a:solidFill>
                  <a:cs typeface="+mn-cs"/>
                </a:rPr>
                <a:t/>
              </a:r>
              <a:br>
                <a:rPr lang="en-US" altLang="en-US" sz="1800" dirty="0" smtClean="0">
                  <a:solidFill>
                    <a:srgbClr val="FFFFFF"/>
                  </a:solidFill>
                  <a:cs typeface="+mn-cs"/>
                </a:rPr>
              </a:br>
              <a:r>
                <a:rPr lang="en-US" altLang="en-US" sz="1800" dirty="0" err="1" smtClean="0">
                  <a:solidFill>
                    <a:srgbClr val="FFFFFF"/>
                  </a:solidFill>
                  <a:cs typeface="+mn-cs"/>
                </a:rPr>
                <a:t>aprobados</a:t>
              </a:r>
              <a:endParaRPr lang="en-US" altLang="en-US" sz="1800" dirty="0" smtClean="0">
                <a:solidFill>
                  <a:srgbClr val="FFFFFF"/>
                </a:solidFill>
                <a:cs typeface="+mn-cs"/>
              </a:endParaRPr>
            </a:p>
          </p:txBody>
        </p:sp>
      </p:grpSp>
      <p:grpSp>
        <p:nvGrpSpPr>
          <p:cNvPr id="27003" name="Group 379"/>
          <p:cNvGrpSpPr>
            <a:grpSpLocks/>
          </p:cNvGrpSpPr>
          <p:nvPr/>
        </p:nvGrpSpPr>
        <p:grpSpPr bwMode="auto">
          <a:xfrm>
            <a:off x="2438400" y="3184525"/>
            <a:ext cx="1074738" cy="1082675"/>
            <a:chOff x="1536" y="2006"/>
            <a:chExt cx="677" cy="682"/>
          </a:xfrm>
        </p:grpSpPr>
        <p:sp>
          <p:nvSpPr>
            <p:cNvPr id="24731" name="AutoShape 369"/>
            <p:cNvSpPr>
              <a:spLocks noChangeArrowheads="1"/>
            </p:cNvSpPr>
            <p:nvPr/>
          </p:nvSpPr>
          <p:spPr bwMode="auto">
            <a:xfrm flipV="1">
              <a:off x="1680" y="2256"/>
              <a:ext cx="384" cy="432"/>
            </a:xfrm>
            <a:prstGeom prst="downArrow">
              <a:avLst>
                <a:gd name="adj1" fmla="val 50000"/>
                <a:gd name="adj2" fmla="val 28125"/>
              </a:avLst>
            </a:prstGeom>
            <a:solidFill>
              <a:srgbClr val="FFFF00"/>
            </a:solidFill>
            <a:ln w="9525">
              <a:solidFill>
                <a:schemeClr val="tx1"/>
              </a:solidFill>
              <a:miter lim="800000"/>
              <a:headEnd/>
              <a:tailEnd/>
            </a:ln>
            <a:effectLst>
              <a:outerShdw dist="35921" dir="2700000" algn="ctr" rotWithShape="0">
                <a:schemeClr val="bg2"/>
              </a:outerShdw>
            </a:effectLst>
          </p:spPr>
          <p:txBody>
            <a:bodyPr vert="eaVert"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32" name="Text Box 370"/>
            <p:cNvSpPr txBox="1">
              <a:spLocks noChangeArrowheads="1"/>
            </p:cNvSpPr>
            <p:nvPr/>
          </p:nvSpPr>
          <p:spPr bwMode="auto">
            <a:xfrm>
              <a:off x="1536" y="2006"/>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2000" dirty="0" err="1" smtClean="0">
                  <a:solidFill>
                    <a:srgbClr val="FFFFFF"/>
                  </a:solidFill>
                  <a:cs typeface="+mn-cs"/>
                </a:rPr>
                <a:t>Acceso</a:t>
              </a:r>
              <a:endParaRPr lang="en-US" altLang="en-US" sz="2000" dirty="0" smtClean="0">
                <a:solidFill>
                  <a:srgbClr val="FFFFFF"/>
                </a:solidFill>
                <a:cs typeface="+mn-cs"/>
              </a:endParaRPr>
            </a:p>
          </p:txBody>
        </p:sp>
      </p:grpSp>
      <p:grpSp>
        <p:nvGrpSpPr>
          <p:cNvPr id="27004" name="Group 380"/>
          <p:cNvGrpSpPr>
            <a:grpSpLocks/>
          </p:cNvGrpSpPr>
          <p:nvPr/>
        </p:nvGrpSpPr>
        <p:grpSpPr bwMode="auto">
          <a:xfrm>
            <a:off x="5105400" y="3200400"/>
            <a:ext cx="1795463" cy="1066800"/>
            <a:chOff x="3216" y="2016"/>
            <a:chExt cx="1131" cy="672"/>
          </a:xfrm>
        </p:grpSpPr>
        <p:sp>
          <p:nvSpPr>
            <p:cNvPr id="24729" name="AutoShape 368"/>
            <p:cNvSpPr>
              <a:spLocks noChangeArrowheads="1"/>
            </p:cNvSpPr>
            <p:nvPr/>
          </p:nvSpPr>
          <p:spPr bwMode="auto">
            <a:xfrm>
              <a:off x="3504" y="2256"/>
              <a:ext cx="384" cy="432"/>
            </a:xfrm>
            <a:prstGeom prst="downArrow">
              <a:avLst>
                <a:gd name="adj1" fmla="val 50000"/>
                <a:gd name="adj2" fmla="val 28125"/>
              </a:avLst>
            </a:prstGeom>
            <a:solidFill>
              <a:srgbClr val="FFFF00"/>
            </a:solidFill>
            <a:ln w="9525">
              <a:solidFill>
                <a:schemeClr val="tx1"/>
              </a:solidFill>
              <a:miter lim="800000"/>
              <a:headEnd/>
              <a:tailEnd/>
            </a:ln>
            <a:effectLst>
              <a:outerShdw dist="35921" dir="2700000" algn="ctr" rotWithShape="0">
                <a:schemeClr val="bg2"/>
              </a:outerShdw>
            </a:effectLst>
          </p:spPr>
          <p:txBody>
            <a:bodyPr vert="eaVert"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30" name="Text Box 371"/>
            <p:cNvSpPr txBox="1">
              <a:spLocks noChangeArrowheads="1"/>
            </p:cNvSpPr>
            <p:nvPr/>
          </p:nvSpPr>
          <p:spPr bwMode="auto">
            <a:xfrm>
              <a:off x="3216" y="2016"/>
              <a:ext cx="113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2000" dirty="0" err="1" smtClean="0">
                  <a:solidFill>
                    <a:srgbClr val="FFFFFF"/>
                  </a:solidFill>
                  <a:cs typeface="+mn-cs"/>
                </a:rPr>
                <a:t>Sacramentos</a:t>
              </a:r>
              <a:endParaRPr lang="en-US" altLang="en-US" sz="2000" dirty="0" smtClean="0">
                <a:solidFill>
                  <a:srgbClr val="FFFFFF"/>
                </a:solidFill>
                <a:cs typeface="+mn-cs"/>
              </a:endParaRPr>
            </a:p>
          </p:txBody>
        </p:sp>
      </p:grpSp>
      <p:grpSp>
        <p:nvGrpSpPr>
          <p:cNvPr id="27005" name="Group 381"/>
          <p:cNvGrpSpPr>
            <a:grpSpLocks/>
          </p:cNvGrpSpPr>
          <p:nvPr/>
        </p:nvGrpSpPr>
        <p:grpSpPr bwMode="auto">
          <a:xfrm>
            <a:off x="914400" y="3810000"/>
            <a:ext cx="7010400" cy="1295400"/>
            <a:chOff x="576" y="2400"/>
            <a:chExt cx="4416" cy="816"/>
          </a:xfrm>
        </p:grpSpPr>
        <p:grpSp>
          <p:nvGrpSpPr>
            <p:cNvPr id="274494" name="Group 4"/>
            <p:cNvGrpSpPr>
              <a:grpSpLocks/>
            </p:cNvGrpSpPr>
            <p:nvPr/>
          </p:nvGrpSpPr>
          <p:grpSpPr bwMode="auto">
            <a:xfrm>
              <a:off x="3168" y="2832"/>
              <a:ext cx="192" cy="384"/>
              <a:chOff x="1536" y="2976"/>
              <a:chExt cx="192" cy="384"/>
            </a:xfrm>
          </p:grpSpPr>
          <p:sp>
            <p:nvSpPr>
              <p:cNvPr id="24723" name="Oval 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24" name="Line 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25" name="Line 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26" name="Line 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27" name="Line 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28" name="Line 1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95" name="Group 11"/>
            <p:cNvGrpSpPr>
              <a:grpSpLocks/>
            </p:cNvGrpSpPr>
            <p:nvPr/>
          </p:nvGrpSpPr>
          <p:grpSpPr bwMode="auto">
            <a:xfrm>
              <a:off x="2256" y="2592"/>
              <a:ext cx="192" cy="384"/>
              <a:chOff x="1536" y="2976"/>
              <a:chExt cx="192" cy="384"/>
            </a:xfrm>
          </p:grpSpPr>
          <p:sp>
            <p:nvSpPr>
              <p:cNvPr id="24717" name="Oval 1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18" name="Line 1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19" name="Line 1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20" name="Line 1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21" name="Line 1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22" name="Line 1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96" name="Group 46"/>
            <p:cNvGrpSpPr>
              <a:grpSpLocks/>
            </p:cNvGrpSpPr>
            <p:nvPr/>
          </p:nvGrpSpPr>
          <p:grpSpPr bwMode="auto">
            <a:xfrm>
              <a:off x="1296" y="2592"/>
              <a:ext cx="192" cy="384"/>
              <a:chOff x="1536" y="2976"/>
              <a:chExt cx="192" cy="384"/>
            </a:xfrm>
          </p:grpSpPr>
          <p:sp>
            <p:nvSpPr>
              <p:cNvPr id="24711" name="Oval 4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12" name="Line 4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13" name="Line 4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14" name="Line 5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15" name="Line 5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16" name="Line 5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97" name="Group 53"/>
            <p:cNvGrpSpPr>
              <a:grpSpLocks/>
            </p:cNvGrpSpPr>
            <p:nvPr/>
          </p:nvGrpSpPr>
          <p:grpSpPr bwMode="auto">
            <a:xfrm>
              <a:off x="2736" y="2592"/>
              <a:ext cx="192" cy="384"/>
              <a:chOff x="1536" y="2976"/>
              <a:chExt cx="192" cy="384"/>
            </a:xfrm>
          </p:grpSpPr>
          <p:sp>
            <p:nvSpPr>
              <p:cNvPr id="24705" name="Oval 54"/>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06" name="Line 55"/>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07" name="Line 56"/>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08" name="Line 57"/>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09" name="Line 58"/>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10" name="Line 59"/>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98" name="Group 151"/>
            <p:cNvGrpSpPr>
              <a:grpSpLocks/>
            </p:cNvGrpSpPr>
            <p:nvPr/>
          </p:nvGrpSpPr>
          <p:grpSpPr bwMode="auto">
            <a:xfrm>
              <a:off x="2976" y="2736"/>
              <a:ext cx="192" cy="384"/>
              <a:chOff x="1536" y="2976"/>
              <a:chExt cx="192" cy="384"/>
            </a:xfrm>
          </p:grpSpPr>
          <p:sp>
            <p:nvSpPr>
              <p:cNvPr id="24699" name="Oval 15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00" name="Line 15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01" name="Line 15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02" name="Line 15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03" name="Line 15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04" name="Line 15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99" name="Group 158"/>
            <p:cNvGrpSpPr>
              <a:grpSpLocks/>
            </p:cNvGrpSpPr>
            <p:nvPr/>
          </p:nvGrpSpPr>
          <p:grpSpPr bwMode="auto">
            <a:xfrm>
              <a:off x="576" y="2688"/>
              <a:ext cx="192" cy="384"/>
              <a:chOff x="1536" y="2976"/>
              <a:chExt cx="192" cy="384"/>
            </a:xfrm>
          </p:grpSpPr>
          <p:sp>
            <p:nvSpPr>
              <p:cNvPr id="24693" name="Oval 15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694" name="Line 16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95" name="Line 16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96" name="Line 16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97" name="Line 16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98" name="Line 16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500" name="Group 208"/>
            <p:cNvGrpSpPr>
              <a:grpSpLocks/>
            </p:cNvGrpSpPr>
            <p:nvPr/>
          </p:nvGrpSpPr>
          <p:grpSpPr bwMode="auto">
            <a:xfrm>
              <a:off x="2496" y="2736"/>
              <a:ext cx="192" cy="384"/>
              <a:chOff x="1536" y="2976"/>
              <a:chExt cx="192" cy="384"/>
            </a:xfrm>
          </p:grpSpPr>
          <p:sp>
            <p:nvSpPr>
              <p:cNvPr id="24687" name="Oval 20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688" name="Line 21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89" name="Line 21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90" name="Line 21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91" name="Line 21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92" name="Line 21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501" name="Group 236"/>
            <p:cNvGrpSpPr>
              <a:grpSpLocks/>
            </p:cNvGrpSpPr>
            <p:nvPr/>
          </p:nvGrpSpPr>
          <p:grpSpPr bwMode="auto">
            <a:xfrm>
              <a:off x="816" y="2832"/>
              <a:ext cx="192" cy="384"/>
              <a:chOff x="1536" y="2976"/>
              <a:chExt cx="192" cy="384"/>
            </a:xfrm>
          </p:grpSpPr>
          <p:sp>
            <p:nvSpPr>
              <p:cNvPr id="24681" name="Oval 23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682" name="Line 23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83" name="Line 23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84" name="Line 24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85" name="Line 24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86" name="Line 24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502" name="Group 264"/>
            <p:cNvGrpSpPr>
              <a:grpSpLocks/>
            </p:cNvGrpSpPr>
            <p:nvPr/>
          </p:nvGrpSpPr>
          <p:grpSpPr bwMode="auto">
            <a:xfrm>
              <a:off x="1056" y="2736"/>
              <a:ext cx="192" cy="384"/>
              <a:chOff x="1536" y="2976"/>
              <a:chExt cx="192" cy="384"/>
            </a:xfrm>
          </p:grpSpPr>
          <p:sp>
            <p:nvSpPr>
              <p:cNvPr id="24675" name="Oval 265"/>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676" name="Line 266"/>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77" name="Line 267"/>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78" name="Line 268"/>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79" name="Line 269"/>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80" name="Line 270"/>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503" name="Group 285"/>
            <p:cNvGrpSpPr>
              <a:grpSpLocks/>
            </p:cNvGrpSpPr>
            <p:nvPr/>
          </p:nvGrpSpPr>
          <p:grpSpPr bwMode="auto">
            <a:xfrm>
              <a:off x="4320" y="2640"/>
              <a:ext cx="192" cy="384"/>
              <a:chOff x="1536" y="2976"/>
              <a:chExt cx="192" cy="384"/>
            </a:xfrm>
          </p:grpSpPr>
          <p:sp>
            <p:nvSpPr>
              <p:cNvPr id="24669" name="Oval 286"/>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670" name="Line 287"/>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71" name="Line 288"/>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72" name="Line 289"/>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73" name="Line 290"/>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74" name="Line 291"/>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504" name="Group 306"/>
            <p:cNvGrpSpPr>
              <a:grpSpLocks/>
            </p:cNvGrpSpPr>
            <p:nvPr/>
          </p:nvGrpSpPr>
          <p:grpSpPr bwMode="auto">
            <a:xfrm>
              <a:off x="4080" y="2784"/>
              <a:ext cx="192" cy="384"/>
              <a:chOff x="1536" y="2976"/>
              <a:chExt cx="192" cy="384"/>
            </a:xfrm>
          </p:grpSpPr>
          <p:sp>
            <p:nvSpPr>
              <p:cNvPr id="24663" name="Oval 307"/>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664" name="Line 308"/>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65" name="Line 309"/>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66" name="Line 310"/>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67" name="Line 311"/>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68" name="Line 312"/>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505" name="Group 341"/>
            <p:cNvGrpSpPr>
              <a:grpSpLocks/>
            </p:cNvGrpSpPr>
            <p:nvPr/>
          </p:nvGrpSpPr>
          <p:grpSpPr bwMode="auto">
            <a:xfrm>
              <a:off x="4800" y="2640"/>
              <a:ext cx="192" cy="384"/>
              <a:chOff x="1536" y="2976"/>
              <a:chExt cx="192" cy="384"/>
            </a:xfrm>
          </p:grpSpPr>
          <p:sp>
            <p:nvSpPr>
              <p:cNvPr id="24657" name="Oval 342"/>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658" name="Line 343"/>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59" name="Line 344"/>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60" name="Line 345"/>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61" name="Line 346"/>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62" name="Line 347"/>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506" name="Group 348"/>
            <p:cNvGrpSpPr>
              <a:grpSpLocks/>
            </p:cNvGrpSpPr>
            <p:nvPr/>
          </p:nvGrpSpPr>
          <p:grpSpPr bwMode="auto">
            <a:xfrm>
              <a:off x="4560" y="2784"/>
              <a:ext cx="192" cy="384"/>
              <a:chOff x="1536" y="2976"/>
              <a:chExt cx="192" cy="384"/>
            </a:xfrm>
          </p:grpSpPr>
          <p:sp>
            <p:nvSpPr>
              <p:cNvPr id="24651" name="Oval 349"/>
              <p:cNvSpPr>
                <a:spLocks noChangeArrowheads="1"/>
              </p:cNvSpPr>
              <p:nvPr/>
            </p:nvSpPr>
            <p:spPr bwMode="auto">
              <a:xfrm>
                <a:off x="1584" y="2976"/>
                <a:ext cx="96" cy="96"/>
              </a:xfrm>
              <a:prstGeom prst="ellipse">
                <a:avLst/>
              </a:prstGeom>
              <a:solidFill>
                <a:srgbClr val="99FFCC"/>
              </a:solidFill>
              <a:ln w="2857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652" name="Line 350"/>
              <p:cNvSpPr>
                <a:spLocks noChangeShapeType="1"/>
              </p:cNvSpPr>
              <p:nvPr/>
            </p:nvSpPr>
            <p:spPr bwMode="auto">
              <a:xfrm>
                <a:off x="1632" y="3072"/>
                <a:ext cx="0" cy="192"/>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53" name="Line 351"/>
              <p:cNvSpPr>
                <a:spLocks noChangeShapeType="1"/>
              </p:cNvSpPr>
              <p:nvPr/>
            </p:nvSpPr>
            <p:spPr bwMode="auto">
              <a:xfrm>
                <a:off x="1632"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54" name="Line 352"/>
              <p:cNvSpPr>
                <a:spLocks noChangeShapeType="1"/>
              </p:cNvSpPr>
              <p:nvPr/>
            </p:nvSpPr>
            <p:spPr bwMode="auto">
              <a:xfrm flipH="1">
                <a:off x="1536" y="3264"/>
                <a:ext cx="96" cy="96"/>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55" name="Line 353"/>
              <p:cNvSpPr>
                <a:spLocks noChangeShapeType="1"/>
              </p:cNvSpPr>
              <p:nvPr/>
            </p:nvSpPr>
            <p:spPr bwMode="auto">
              <a:xfrm>
                <a:off x="1536"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56" name="Line 354"/>
              <p:cNvSpPr>
                <a:spLocks noChangeShapeType="1"/>
              </p:cNvSpPr>
              <p:nvPr/>
            </p:nvSpPr>
            <p:spPr bwMode="auto">
              <a:xfrm flipV="1">
                <a:off x="1632" y="3120"/>
                <a:ext cx="96" cy="4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sp>
          <p:nvSpPr>
            <p:cNvPr id="24638" name="Line 359"/>
            <p:cNvSpPr>
              <a:spLocks noChangeShapeType="1"/>
            </p:cNvSpPr>
            <p:nvPr/>
          </p:nvSpPr>
          <p:spPr bwMode="auto">
            <a:xfrm flipV="1">
              <a:off x="672" y="2400"/>
              <a:ext cx="28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39" name="Line 360"/>
            <p:cNvSpPr>
              <a:spLocks noChangeShapeType="1"/>
            </p:cNvSpPr>
            <p:nvPr/>
          </p:nvSpPr>
          <p:spPr bwMode="auto">
            <a:xfrm flipV="1">
              <a:off x="912" y="2400"/>
              <a:ext cx="192"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40" name="Line 361"/>
            <p:cNvSpPr>
              <a:spLocks noChangeShapeType="1"/>
            </p:cNvSpPr>
            <p:nvPr/>
          </p:nvSpPr>
          <p:spPr bwMode="auto">
            <a:xfrm flipV="1">
              <a:off x="1152" y="2400"/>
              <a:ext cx="9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41" name="Line 362"/>
            <p:cNvSpPr>
              <a:spLocks noChangeShapeType="1"/>
            </p:cNvSpPr>
            <p:nvPr/>
          </p:nvSpPr>
          <p:spPr bwMode="auto">
            <a:xfrm flipH="1" flipV="1">
              <a:off x="1344" y="2400"/>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42" name="Line 363"/>
            <p:cNvSpPr>
              <a:spLocks noChangeShapeType="1"/>
            </p:cNvSpPr>
            <p:nvPr/>
          </p:nvSpPr>
          <p:spPr bwMode="auto">
            <a:xfrm flipV="1">
              <a:off x="2400" y="240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43" name="Line 364"/>
            <p:cNvSpPr>
              <a:spLocks noChangeShapeType="1"/>
            </p:cNvSpPr>
            <p:nvPr/>
          </p:nvSpPr>
          <p:spPr bwMode="auto">
            <a:xfrm flipH="1" flipV="1">
              <a:off x="2592" y="2400"/>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44" name="Line 365"/>
            <p:cNvSpPr>
              <a:spLocks noChangeShapeType="1"/>
            </p:cNvSpPr>
            <p:nvPr/>
          </p:nvSpPr>
          <p:spPr bwMode="auto">
            <a:xfrm flipH="1" flipV="1">
              <a:off x="2784" y="2400"/>
              <a:ext cx="48"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45" name="Line 366"/>
            <p:cNvSpPr>
              <a:spLocks noChangeShapeType="1"/>
            </p:cNvSpPr>
            <p:nvPr/>
          </p:nvSpPr>
          <p:spPr bwMode="auto">
            <a:xfrm flipH="1" flipV="1">
              <a:off x="2928" y="2400"/>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46" name="Line 367"/>
            <p:cNvSpPr>
              <a:spLocks noChangeShapeType="1"/>
            </p:cNvSpPr>
            <p:nvPr/>
          </p:nvSpPr>
          <p:spPr bwMode="auto">
            <a:xfrm flipH="1" flipV="1">
              <a:off x="3072" y="2400"/>
              <a:ext cx="192"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47" name="Line 372"/>
            <p:cNvSpPr>
              <a:spLocks noChangeShapeType="1"/>
            </p:cNvSpPr>
            <p:nvPr/>
          </p:nvSpPr>
          <p:spPr bwMode="auto">
            <a:xfrm flipV="1">
              <a:off x="4176" y="2400"/>
              <a:ext cx="144"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48" name="Line 373"/>
            <p:cNvSpPr>
              <a:spLocks noChangeShapeType="1"/>
            </p:cNvSpPr>
            <p:nvPr/>
          </p:nvSpPr>
          <p:spPr bwMode="auto">
            <a:xfrm flipV="1">
              <a:off x="4416" y="2400"/>
              <a:ext cx="4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49" name="Line 374"/>
            <p:cNvSpPr>
              <a:spLocks noChangeShapeType="1"/>
            </p:cNvSpPr>
            <p:nvPr/>
          </p:nvSpPr>
          <p:spPr bwMode="auto">
            <a:xfrm flipH="1" flipV="1">
              <a:off x="4560" y="2400"/>
              <a:ext cx="48"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50" name="Line 375"/>
            <p:cNvSpPr>
              <a:spLocks noChangeShapeType="1"/>
            </p:cNvSpPr>
            <p:nvPr/>
          </p:nvSpPr>
          <p:spPr bwMode="auto">
            <a:xfrm flipH="1" flipV="1">
              <a:off x="4704" y="2400"/>
              <a:ext cx="14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274473" name="Group 382"/>
          <p:cNvGrpSpPr>
            <a:grpSpLocks/>
          </p:cNvGrpSpPr>
          <p:nvPr/>
        </p:nvGrpSpPr>
        <p:grpSpPr bwMode="auto">
          <a:xfrm>
            <a:off x="1371600" y="6096000"/>
            <a:ext cx="304800" cy="609600"/>
            <a:chOff x="1536" y="2976"/>
            <a:chExt cx="192" cy="384"/>
          </a:xfrm>
        </p:grpSpPr>
        <p:sp>
          <p:nvSpPr>
            <p:cNvPr id="24619" name="Oval 383"/>
            <p:cNvSpPr>
              <a:spLocks noChangeArrowheads="1"/>
            </p:cNvSpPr>
            <p:nvPr/>
          </p:nvSpPr>
          <p:spPr bwMode="auto">
            <a:xfrm>
              <a:off x="1584" y="2976"/>
              <a:ext cx="96" cy="96"/>
            </a:xfrm>
            <a:prstGeom prst="ellipse">
              <a:avLst/>
            </a:prstGeom>
            <a:solidFill>
              <a:srgbClr val="808080"/>
            </a:soli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620" name="Line 384"/>
            <p:cNvSpPr>
              <a:spLocks noChangeShapeType="1"/>
            </p:cNvSpPr>
            <p:nvPr/>
          </p:nvSpPr>
          <p:spPr bwMode="auto">
            <a:xfrm>
              <a:off x="1632" y="3072"/>
              <a:ext cx="0" cy="192"/>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21" name="Line 385"/>
            <p:cNvSpPr>
              <a:spLocks noChangeShapeType="1"/>
            </p:cNvSpPr>
            <p:nvPr/>
          </p:nvSpPr>
          <p:spPr bwMode="auto">
            <a:xfrm>
              <a:off x="1632"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22" name="Line 386"/>
            <p:cNvSpPr>
              <a:spLocks noChangeShapeType="1"/>
            </p:cNvSpPr>
            <p:nvPr/>
          </p:nvSpPr>
          <p:spPr bwMode="auto">
            <a:xfrm flipH="1">
              <a:off x="1536" y="3264"/>
              <a:ext cx="96" cy="96"/>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23" name="Line 387"/>
            <p:cNvSpPr>
              <a:spLocks noChangeShapeType="1"/>
            </p:cNvSpPr>
            <p:nvPr/>
          </p:nvSpPr>
          <p:spPr bwMode="auto">
            <a:xfrm>
              <a:off x="1536"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624" name="Line 388"/>
            <p:cNvSpPr>
              <a:spLocks noChangeShapeType="1"/>
            </p:cNvSpPr>
            <p:nvPr/>
          </p:nvSpPr>
          <p:spPr bwMode="auto">
            <a:xfrm flipV="1">
              <a:off x="1632" y="3120"/>
              <a:ext cx="96" cy="48"/>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grpSp>
        <p:nvGrpSpPr>
          <p:cNvPr id="7" name="Group 6"/>
          <p:cNvGrpSpPr>
            <a:grpSpLocks/>
          </p:cNvGrpSpPr>
          <p:nvPr/>
        </p:nvGrpSpPr>
        <p:grpSpPr bwMode="auto">
          <a:xfrm>
            <a:off x="1828800" y="2851150"/>
            <a:ext cx="5334000" cy="196850"/>
            <a:chOff x="1828800" y="2971800"/>
            <a:chExt cx="5257800" cy="76200"/>
          </a:xfrm>
        </p:grpSpPr>
        <p:cxnSp>
          <p:nvCxnSpPr>
            <p:cNvPr id="3" name="Straight Connector 2"/>
            <p:cNvCxnSpPr/>
            <p:nvPr/>
          </p:nvCxnSpPr>
          <p:spPr>
            <a:xfrm>
              <a:off x="1828800" y="2971800"/>
              <a:ext cx="5257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2971800"/>
              <a:ext cx="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4115005" y="2971800"/>
              <a:ext cx="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7086600" y="2971800"/>
              <a:ext cx="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001" name="Group 377"/>
          <p:cNvGrpSpPr>
            <a:grpSpLocks/>
          </p:cNvGrpSpPr>
          <p:nvPr/>
        </p:nvGrpSpPr>
        <p:grpSpPr bwMode="auto">
          <a:xfrm>
            <a:off x="4362450" y="2514600"/>
            <a:ext cx="2571750" cy="609600"/>
            <a:chOff x="2748" y="1680"/>
            <a:chExt cx="1620" cy="384"/>
          </a:xfrm>
        </p:grpSpPr>
        <p:grpSp>
          <p:nvGrpSpPr>
            <p:cNvPr id="274476" name="Group 25"/>
            <p:cNvGrpSpPr>
              <a:grpSpLocks/>
            </p:cNvGrpSpPr>
            <p:nvPr/>
          </p:nvGrpSpPr>
          <p:grpSpPr bwMode="auto">
            <a:xfrm>
              <a:off x="2748" y="1680"/>
              <a:ext cx="192" cy="384"/>
              <a:chOff x="1536" y="2976"/>
              <a:chExt cx="192" cy="384"/>
            </a:xfrm>
          </p:grpSpPr>
          <p:sp>
            <p:nvSpPr>
              <p:cNvPr id="24757" name="Oval 26"/>
              <p:cNvSpPr>
                <a:spLocks noChangeArrowheads="1"/>
              </p:cNvSpPr>
              <p:nvPr/>
            </p:nvSpPr>
            <p:spPr bwMode="auto">
              <a:xfrm>
                <a:off x="1584" y="2976"/>
                <a:ext cx="96" cy="96"/>
              </a:xfrm>
              <a:prstGeom prst="ellipse">
                <a:avLst/>
              </a:prstGeom>
              <a:solidFill>
                <a:srgbClr val="FFFF00"/>
              </a:solidFill>
              <a:ln w="571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endParaRPr lang="en-US" altLang="en-US" sz="1800" b="0" smtClean="0">
                  <a:solidFill>
                    <a:srgbClr val="FFFFFF"/>
                  </a:solidFill>
                  <a:cs typeface="+mn-cs"/>
                </a:endParaRPr>
              </a:p>
            </p:txBody>
          </p:sp>
          <p:sp>
            <p:nvSpPr>
              <p:cNvPr id="24758" name="Line 27"/>
              <p:cNvSpPr>
                <a:spLocks noChangeShapeType="1"/>
              </p:cNvSpPr>
              <p:nvPr/>
            </p:nvSpPr>
            <p:spPr bwMode="auto">
              <a:xfrm>
                <a:off x="1632" y="3072"/>
                <a:ext cx="0" cy="192"/>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59" name="Line 28"/>
              <p:cNvSpPr>
                <a:spLocks noChangeShapeType="1"/>
              </p:cNvSpPr>
              <p:nvPr/>
            </p:nvSpPr>
            <p:spPr bwMode="auto">
              <a:xfrm>
                <a:off x="1632" y="3264"/>
                <a:ext cx="96" cy="96"/>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60" name="Line 29"/>
              <p:cNvSpPr>
                <a:spLocks noChangeShapeType="1"/>
              </p:cNvSpPr>
              <p:nvPr/>
            </p:nvSpPr>
            <p:spPr bwMode="auto">
              <a:xfrm flipH="1">
                <a:off x="1536" y="3264"/>
                <a:ext cx="96" cy="96"/>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61" name="Line 30"/>
              <p:cNvSpPr>
                <a:spLocks noChangeShapeType="1"/>
              </p:cNvSpPr>
              <p:nvPr/>
            </p:nvSpPr>
            <p:spPr bwMode="auto">
              <a:xfrm>
                <a:off x="1536" y="3120"/>
                <a:ext cx="96" cy="48"/>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sp>
            <p:nvSpPr>
              <p:cNvPr id="24762" name="Line 31"/>
              <p:cNvSpPr>
                <a:spLocks noChangeShapeType="1"/>
              </p:cNvSpPr>
              <p:nvPr/>
            </p:nvSpPr>
            <p:spPr bwMode="auto">
              <a:xfrm flipV="1">
                <a:off x="1632" y="3120"/>
                <a:ext cx="96" cy="48"/>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a:defRPr/>
                </a:pPr>
                <a:endParaRPr lang="en-US" sz="1800" b="0">
                  <a:solidFill>
                    <a:srgbClr val="FFFFFF"/>
                  </a:solidFill>
                  <a:cs typeface="+mn-cs"/>
                </a:endParaRPr>
              </a:p>
            </p:txBody>
          </p:sp>
        </p:grpSp>
        <p:sp>
          <p:nvSpPr>
            <p:cNvPr id="24756" name="Text Box 357"/>
            <p:cNvSpPr txBox="1">
              <a:spLocks noChangeArrowheads="1"/>
            </p:cNvSpPr>
            <p:nvPr/>
          </p:nvSpPr>
          <p:spPr bwMode="auto">
            <a:xfrm>
              <a:off x="2928" y="1680"/>
              <a:ext cx="14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eaLnBrk="1" hangingPunct="1">
                <a:spcBef>
                  <a:spcPct val="0"/>
                </a:spcBef>
                <a:buFontTx/>
                <a:buNone/>
                <a:defRPr/>
              </a:pPr>
              <a:r>
                <a:rPr lang="en-US" altLang="en-US" sz="2000" dirty="0" err="1">
                  <a:solidFill>
                    <a:srgbClr val="FFFFFF"/>
                  </a:solidFill>
                  <a:cs typeface="+mn-cs"/>
                </a:rPr>
                <a:t>C</a:t>
              </a:r>
              <a:r>
                <a:rPr lang="en-US" altLang="en-US" sz="2000" dirty="0" err="1" smtClean="0">
                  <a:solidFill>
                    <a:srgbClr val="FFFFFF"/>
                  </a:solidFill>
                  <a:cs typeface="+mn-cs"/>
                </a:rPr>
                <a:t>abeza</a:t>
              </a:r>
              <a:r>
                <a:rPr lang="en-US" altLang="en-US" sz="2000" dirty="0" smtClean="0">
                  <a:solidFill>
                    <a:srgbClr val="FFFFFF"/>
                  </a:solidFill>
                  <a:cs typeface="+mn-cs"/>
                </a:rPr>
                <a:t> </a:t>
              </a:r>
              <a:r>
                <a:rPr lang="en-US" altLang="en-US" sz="2000" dirty="0" err="1" smtClean="0">
                  <a:solidFill>
                    <a:srgbClr val="FFFFFF"/>
                  </a:solidFill>
                  <a:cs typeface="+mn-cs"/>
                </a:rPr>
                <a:t>terrenal</a:t>
              </a:r>
              <a:endParaRPr lang="en-US" altLang="en-US" sz="2000" dirty="0" smtClean="0">
                <a:solidFill>
                  <a:srgbClr val="FFFFFF"/>
                </a:solidFill>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0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00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700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7003"/>
                                        </p:tgtEl>
                                        <p:attrNameLst>
                                          <p:attrName>style.visibility</p:attrName>
                                        </p:attrNameLst>
                                      </p:cBhvr>
                                      <p:to>
                                        <p:strVal val="visible"/>
                                      </p:to>
                                    </p:set>
                                    <p:animEffect transition="in" filter="wipe(down)">
                                      <p:cBhvr>
                                        <p:cTn id="22" dur="500"/>
                                        <p:tgtEl>
                                          <p:spTgt spid="270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7004"/>
                                        </p:tgtEl>
                                        <p:attrNameLst>
                                          <p:attrName>style.visibility</p:attrName>
                                        </p:attrNameLst>
                                      </p:cBhvr>
                                      <p:to>
                                        <p:strVal val="visible"/>
                                      </p:to>
                                    </p:set>
                                    <p:animEffect transition="in" filter="wipe(up)">
                                      <p:cBhvr>
                                        <p:cTn id="27" dur="500"/>
                                        <p:tgtEl>
                                          <p:spTgt spid="27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3"/>
          <p:cNvSpPr>
            <a:spLocks noGrp="1"/>
          </p:cNvSpPr>
          <p:nvPr>
            <p:ph type="title"/>
          </p:nvPr>
        </p:nvSpPr>
        <p:spPr/>
        <p:txBody>
          <a:bodyPr/>
          <a:lstStyle/>
          <a:p>
            <a:pPr algn="l" rtl="0"/>
            <a:r>
              <a:rPr lang="en-US" altLang="en-US" sz="3600" dirty="0" smtClean="0"/>
              <a:t>C – Falsas </a:t>
            </a:r>
            <a:r>
              <a:rPr lang="en-US" altLang="en-US" sz="3600" dirty="0" err="1" smtClean="0"/>
              <a:t>doctrinas</a:t>
            </a:r>
            <a:r>
              <a:rPr lang="en-US" altLang="en-US" sz="3600" dirty="0" smtClean="0"/>
              <a:t> </a:t>
            </a:r>
            <a:r>
              <a:rPr lang="en-US" altLang="en-US" sz="3600" dirty="0" err="1" smtClean="0"/>
              <a:t>acerca</a:t>
            </a:r>
            <a:r>
              <a:rPr lang="en-US" altLang="en-US" sz="3600" dirty="0" smtClean="0"/>
              <a:t> </a:t>
            </a:r>
            <a:r>
              <a:rPr lang="en-US" altLang="en-US" sz="3600" dirty="0" smtClean="0"/>
              <a:t>de la </a:t>
            </a:r>
            <a:r>
              <a:rPr lang="en-US" altLang="en-US" sz="3600" dirty="0" err="1" smtClean="0"/>
              <a:t>iglesia</a:t>
            </a:r>
            <a:endParaRPr lang="en-US" altLang="en-US" sz="3600" dirty="0" smtClean="0"/>
          </a:p>
        </p:txBody>
      </p:sp>
      <p:sp>
        <p:nvSpPr>
          <p:cNvPr id="275459" name="Content Placeholder 4"/>
          <p:cNvSpPr>
            <a:spLocks noGrp="1"/>
          </p:cNvSpPr>
          <p:nvPr>
            <p:ph idx="1"/>
          </p:nvPr>
        </p:nvSpPr>
        <p:spPr>
          <a:xfrm>
            <a:off x="76200" y="1036638"/>
            <a:ext cx="8991600" cy="5973762"/>
          </a:xfrm>
        </p:spPr>
        <p:txBody>
          <a:bodyPr/>
          <a:lstStyle/>
          <a:p>
            <a:pPr marL="346075" indent="-346075" eaLnBrk="1" hangingPunct="1">
              <a:lnSpc>
                <a:spcPct val="90000"/>
              </a:lnSpc>
              <a:spcBef>
                <a:spcPct val="0"/>
              </a:spcBef>
              <a:spcAft>
                <a:spcPts val="1200"/>
              </a:spcAft>
              <a:buFontTx/>
              <a:buAutoNum type="arabicPeriod"/>
            </a:pPr>
            <a:r>
              <a:rPr lang="es-ES" altLang="en-US" sz="2200" dirty="0" smtClean="0"/>
              <a:t>La iglesia es </a:t>
            </a:r>
            <a:r>
              <a:rPr lang="es-ES" altLang="en-US" sz="2200" dirty="0"/>
              <a:t>u</a:t>
            </a:r>
            <a:r>
              <a:rPr lang="es-ES" altLang="en-US" sz="2200" dirty="0" smtClean="0"/>
              <a:t>na </a:t>
            </a:r>
            <a:r>
              <a:rPr lang="es-ES" altLang="en-US" sz="2200" dirty="0"/>
              <a:t>actividad </a:t>
            </a:r>
            <a:r>
              <a:rPr lang="es-ES" altLang="en-US" sz="2200" i="1" dirty="0"/>
              <a:t>opcional</a:t>
            </a:r>
            <a:r>
              <a:rPr lang="es-ES" altLang="en-US" sz="2200" dirty="0"/>
              <a:t> (relación con los hombres) no relacionada con la salvación</a:t>
            </a:r>
          </a:p>
          <a:p>
            <a:pPr marL="346075" indent="-346075" eaLnBrk="1" hangingPunct="1">
              <a:lnSpc>
                <a:spcPct val="90000"/>
              </a:lnSpc>
              <a:spcBef>
                <a:spcPct val="0"/>
              </a:spcBef>
              <a:spcAft>
                <a:spcPts val="1200"/>
              </a:spcAft>
              <a:buFontTx/>
              <a:buAutoNum type="arabicPeriod"/>
            </a:pPr>
            <a:r>
              <a:rPr lang="es-ES" altLang="en-US" sz="2200" dirty="0" smtClean="0"/>
              <a:t>Las </a:t>
            </a:r>
            <a:r>
              <a:rPr lang="es-ES" altLang="en-US" sz="2200" dirty="0"/>
              <a:t>religiones organizadas son innecesarias (incluso dañinas): cada hombre debe comunicarse por separado con Dios.</a:t>
            </a:r>
          </a:p>
          <a:p>
            <a:pPr marL="346075" indent="-346075" eaLnBrk="1" hangingPunct="1">
              <a:lnSpc>
                <a:spcPct val="90000"/>
              </a:lnSpc>
              <a:spcBef>
                <a:spcPct val="0"/>
              </a:spcBef>
              <a:spcAft>
                <a:spcPts val="1200"/>
              </a:spcAft>
              <a:buFontTx/>
              <a:buAutoNum type="arabicPeriod"/>
            </a:pPr>
            <a:r>
              <a:rPr lang="es-ES" altLang="en-US" sz="2200" dirty="0" smtClean="0"/>
              <a:t>La </a:t>
            </a:r>
            <a:r>
              <a:rPr lang="es-ES" altLang="en-US" sz="2200" dirty="0"/>
              <a:t>Iglesia es una entidad separada de los cristianos, con una organización terrenal (jerarquía, con autoridad) que también puede: controlar el acceso, establecer la doctrina, gobernar todas las actividades colectivas, proporcionar el único lugar para algunos cultos (</a:t>
            </a:r>
            <a:r>
              <a:rPr lang="es-ES" altLang="en-US" sz="2200" dirty="0" smtClean="0"/>
              <a:t>p. ej., </a:t>
            </a:r>
            <a:r>
              <a:rPr lang="es-ES" altLang="en-US" sz="2200" dirty="0"/>
              <a:t>la Eucaristía) y dispensar "sacramentos".</a:t>
            </a:r>
          </a:p>
          <a:p>
            <a:pPr marL="346075" indent="-346075" eaLnBrk="1" hangingPunct="1">
              <a:lnSpc>
                <a:spcPct val="90000"/>
              </a:lnSpc>
              <a:spcBef>
                <a:spcPct val="0"/>
              </a:spcBef>
              <a:spcAft>
                <a:spcPts val="1200"/>
              </a:spcAft>
              <a:buFontTx/>
              <a:buAutoNum type="arabicPeriod"/>
            </a:pPr>
            <a:r>
              <a:rPr lang="es-ES" altLang="en-US" sz="2200" dirty="0" smtClean="0"/>
              <a:t>La </a:t>
            </a:r>
            <a:r>
              <a:rPr lang="es-ES" altLang="en-US" sz="2200" dirty="0"/>
              <a:t>Iglesia </a:t>
            </a:r>
            <a:r>
              <a:rPr lang="es-ES" altLang="en-US" sz="2200" dirty="0" smtClean="0"/>
              <a:t>(Cuerpo </a:t>
            </a:r>
            <a:r>
              <a:rPr lang="es-ES" altLang="en-US" sz="2200" dirty="0"/>
              <a:t>de </a:t>
            </a:r>
            <a:r>
              <a:rPr lang="es-ES" altLang="en-US" sz="2200" dirty="0" smtClean="0"/>
              <a:t>Cristo en su totalidad) </a:t>
            </a:r>
            <a:r>
              <a:rPr lang="es-ES" altLang="en-US" sz="2200" dirty="0"/>
              <a:t>se subdivide en grupos de iglesias, cada una de las cuales tiene su propia doctrina, práctica, nombre y comunión (condiciones de </a:t>
            </a:r>
            <a:r>
              <a:rPr lang="es-ES" altLang="en-US" sz="2200" dirty="0" smtClean="0"/>
              <a:t>membresía</a:t>
            </a:r>
            <a:r>
              <a:rPr lang="es-ES" altLang="en-US" sz="2200" dirty="0"/>
              <a:t>), pero todas son igualmente aceptables para Dios.</a:t>
            </a:r>
          </a:p>
          <a:p>
            <a:pPr marL="346075" indent="-346075" eaLnBrk="1" hangingPunct="1">
              <a:lnSpc>
                <a:spcPct val="90000"/>
              </a:lnSpc>
              <a:spcBef>
                <a:spcPct val="0"/>
              </a:spcBef>
              <a:spcAft>
                <a:spcPts val="1200"/>
              </a:spcAft>
              <a:buFontTx/>
              <a:buAutoNum type="arabicPeriod"/>
            </a:pPr>
            <a:r>
              <a:rPr lang="es-ES" altLang="en-US" sz="2200" dirty="0" smtClean="0"/>
              <a:t>La </a:t>
            </a:r>
            <a:r>
              <a:rPr lang="es-ES" altLang="en-US" sz="2200" dirty="0"/>
              <a:t>única iglesia aceptable hoy es el grupo llamado la “Iglesia de Cristo</a:t>
            </a:r>
            <a:r>
              <a:rPr lang="es-ES" altLang="en-US" sz="2200" dirty="0" smtClean="0"/>
              <a:t>”.</a:t>
            </a:r>
            <a:endParaRPr lang="es-ES" altLang="en-US" sz="2200" dirty="0"/>
          </a:p>
        </p:txBody>
      </p:sp>
      <p:sp>
        <p:nvSpPr>
          <p:cNvPr id="275460" name="Slide Number Placeholder 2"/>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9C0A6105-44AD-4071-9F12-6E8A6217B3CC}" type="slidenum">
              <a:rPr lang="en-US" altLang="en-US" sz="1400" smtClean="0">
                <a:solidFill>
                  <a:srgbClr val="FFFFFF"/>
                </a:solidFill>
              </a:rPr>
              <a:pPr algn="l" rtl="0">
                <a:spcBef>
                  <a:spcPct val="0"/>
                </a:spcBef>
                <a:buFontTx/>
                <a:buNone/>
              </a:pPr>
              <a:t>194</a:t>
            </a:fld>
            <a:endParaRPr lang="en-US" altLang="en-US" sz="1400" smtClean="0">
              <a:solidFill>
                <a:srgbClr val="FFFFFF"/>
              </a:solidFil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7938"/>
            <a:ext cx="9144000" cy="541338"/>
          </a:xfrm>
        </p:spPr>
        <p:txBody>
          <a:bodyPr/>
          <a:lstStyle/>
          <a:p>
            <a:pPr rtl="0"/>
            <a:r>
              <a:rPr lang="en-US" altLang="en-US" sz="4000" dirty="0" err="1" smtClean="0"/>
              <a:t>Calendario</a:t>
            </a:r>
            <a:r>
              <a:rPr lang="en-US" altLang="en-US" sz="4000" dirty="0" smtClean="0"/>
              <a:t> de </a:t>
            </a:r>
            <a:r>
              <a:rPr lang="en-US" altLang="en-US" sz="4000" dirty="0" err="1" smtClean="0"/>
              <a:t>clases</a:t>
            </a:r>
            <a:endParaRPr lang="en-US" altLang="en-US" sz="4000" dirty="0" smtClean="0"/>
          </a:p>
        </p:txBody>
      </p:sp>
      <p:sp>
        <p:nvSpPr>
          <p:cNvPr id="419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eaLnBrk="1" hangingPunct="1">
              <a:defRPr/>
            </a:pPr>
            <a:fld id="{FDDD29AA-8D81-4F81-81D3-6548D81CB9DF}" type="slidenum">
              <a:rPr lang="en-US" sz="1400" b="0" smtClean="0">
                <a:solidFill>
                  <a:srgbClr val="FFFFFF"/>
                </a:solidFill>
                <a:latin typeface="Times New Roman" pitchFamily="18" charset="0"/>
              </a:rPr>
              <a:pPr algn="l" eaLnBrk="1" hangingPunct="1">
                <a:defRPr/>
              </a:pPr>
              <a:t>195</a:t>
            </a:fld>
            <a:endParaRPr lang="en-US" sz="1400" b="0" dirty="0">
              <a:solidFill>
                <a:srgbClr val="FFFFFF"/>
              </a:solidFill>
              <a:latin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58669496"/>
              </p:ext>
            </p:extLst>
          </p:nvPr>
        </p:nvGraphicFramePr>
        <p:xfrm>
          <a:off x="0" y="762000"/>
          <a:ext cx="9144001" cy="5730884"/>
        </p:xfrm>
        <a:graphic>
          <a:graphicData uri="http://schemas.openxmlformats.org/drawingml/2006/table">
            <a:tbl>
              <a:tblPr firstRow="1" firstCol="1" bandRow="1"/>
              <a:tblGrid>
                <a:gridCol w="1084881">
                  <a:extLst>
                    <a:ext uri="{9D8B030D-6E8A-4147-A177-3AD203B41FA5}">
                      <a16:colId xmlns:a16="http://schemas.microsoft.com/office/drawing/2014/main" xmlns="" val="2228090862"/>
                    </a:ext>
                  </a:extLst>
                </a:gridCol>
                <a:gridCol w="697424">
                  <a:extLst>
                    <a:ext uri="{9D8B030D-6E8A-4147-A177-3AD203B41FA5}">
                      <a16:colId xmlns:a16="http://schemas.microsoft.com/office/drawing/2014/main" xmlns="" val="2497076755"/>
                    </a:ext>
                  </a:extLst>
                </a:gridCol>
                <a:gridCol w="542441">
                  <a:extLst>
                    <a:ext uri="{9D8B030D-6E8A-4147-A177-3AD203B41FA5}">
                      <a16:colId xmlns:a16="http://schemas.microsoft.com/office/drawing/2014/main" xmlns="" val="3218154916"/>
                    </a:ext>
                  </a:extLst>
                </a:gridCol>
                <a:gridCol w="542441">
                  <a:extLst>
                    <a:ext uri="{9D8B030D-6E8A-4147-A177-3AD203B41FA5}">
                      <a16:colId xmlns:a16="http://schemas.microsoft.com/office/drawing/2014/main" xmlns="" val="2223653121"/>
                    </a:ext>
                  </a:extLst>
                </a:gridCol>
                <a:gridCol w="3838413">
                  <a:extLst>
                    <a:ext uri="{9D8B030D-6E8A-4147-A177-3AD203B41FA5}">
                      <a16:colId xmlns:a16="http://schemas.microsoft.com/office/drawing/2014/main" xmlns="" val="3428045771"/>
                    </a:ext>
                  </a:extLst>
                </a:gridCol>
                <a:gridCol w="1066800">
                  <a:extLst>
                    <a:ext uri="{9D8B030D-6E8A-4147-A177-3AD203B41FA5}">
                      <a16:colId xmlns:a16="http://schemas.microsoft.com/office/drawing/2014/main" xmlns="" val="2833972863"/>
                    </a:ext>
                  </a:extLst>
                </a:gridCol>
                <a:gridCol w="1371601">
                  <a:extLst>
                    <a:ext uri="{9D8B030D-6E8A-4147-A177-3AD203B41FA5}">
                      <a16:colId xmlns:a16="http://schemas.microsoft.com/office/drawing/2014/main" xmlns="" val="2112513377"/>
                    </a:ext>
                  </a:extLst>
                </a:gridCol>
              </a:tblGrid>
              <a:tr h="400960">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Fecha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Día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Per</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s-E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Lec</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Título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Maestro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Notas</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47240074"/>
                  </a:ext>
                </a:extLst>
              </a:tr>
              <a:tr h="65227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 Doctrinas esenciales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195203"/>
                  </a:ext>
                </a:extLst>
              </a:tr>
              <a:tr h="39456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24/7/19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naturaleza de Dios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22428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naturaleza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del hombre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282728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4062748"/>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a:effectLst/>
                          <a:latin typeface="Calibri" panose="020F0502020204030204" pitchFamily="34" charset="0"/>
                          <a:ea typeface="Calibri" panose="020F0502020204030204" pitchFamily="34" charset="0"/>
                          <a:cs typeface="Times New Roman" panose="02020603050405020304" pitchFamily="18" charset="0"/>
                        </a:rPr>
                        <a:t>La revelación y la inspiración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7569216"/>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4364568"/>
                  </a:ext>
                </a:extLst>
              </a:tr>
              <a:tr h="42543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Jesús, el Cristo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833029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Phillip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547638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salvación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492409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49643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25/8/19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smtClean="0">
                          <a:effectLst/>
                          <a:latin typeface="Calibri" panose="020F0502020204030204" pitchFamily="34" charset="0"/>
                          <a:ea typeface="Calibri" panose="020F0502020204030204" pitchFamily="34" charset="0"/>
                          <a:cs typeface="Times New Roman" panose="02020603050405020304" pitchFamily="18" charset="0"/>
                        </a:rPr>
                        <a:t>iglesia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8146727"/>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077705"/>
                  </a:ext>
                </a:extLst>
              </a:tr>
              <a:tr h="396884">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Las cosas del fin</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Sam</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694135124"/>
                  </a:ext>
                </a:extLst>
              </a:tr>
            </a:tbl>
          </a:graphicData>
        </a:graphic>
      </p:graphicFrame>
    </p:spTree>
    <p:extLst>
      <p:ext uri="{BB962C8B-B14F-4D97-AF65-F5344CB8AC3E}">
        <p14:creationId xmlns:p14="http://schemas.microsoft.com/office/powerpoint/2010/main" val="296157189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a:xfrm>
            <a:off x="15875" y="609600"/>
            <a:ext cx="9144000" cy="685800"/>
          </a:xfrm>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8</a:t>
            </a:r>
            <a:endParaRPr lang="en-US" altLang="en-US" dirty="0" smtClean="0"/>
          </a:p>
        </p:txBody>
      </p:sp>
      <p:sp>
        <p:nvSpPr>
          <p:cNvPr id="3" name="Content Placeholder 2"/>
          <p:cNvSpPr>
            <a:spLocks noGrp="1"/>
          </p:cNvSpPr>
          <p:nvPr>
            <p:ph idx="1"/>
          </p:nvPr>
        </p:nvSpPr>
        <p:spPr>
          <a:xfrm>
            <a:off x="228600" y="1524000"/>
            <a:ext cx="8610600" cy="4572000"/>
          </a:xfrm>
        </p:spPr>
        <p:txBody>
          <a:bodyPr/>
          <a:lstStyle/>
          <a:p>
            <a:pPr marL="569913" indent="-569913">
              <a:buFontTx/>
              <a:buAutoNum type="arabicPeriod"/>
              <a:tabLst>
                <a:tab pos="569913" algn="l"/>
              </a:tabLst>
            </a:pPr>
            <a:r>
              <a:rPr lang="es-ES" altLang="en-US" dirty="0" smtClean="0"/>
              <a:t>Estar </a:t>
            </a:r>
            <a:r>
              <a:rPr lang="es-ES" altLang="en-US" dirty="0"/>
              <a:t>consciente de que Jesús vendrá de nuevo.</a:t>
            </a:r>
          </a:p>
          <a:p>
            <a:pPr marL="569913" indent="-569913">
              <a:buFontTx/>
              <a:buAutoNum type="arabicPeriod"/>
              <a:tabLst>
                <a:tab pos="569913" algn="l"/>
              </a:tabLst>
            </a:pPr>
            <a:r>
              <a:rPr lang="es-ES" altLang="en-US" dirty="0" smtClean="0"/>
              <a:t>Saber </a:t>
            </a:r>
            <a:r>
              <a:rPr lang="es-ES" altLang="en-US" dirty="0"/>
              <a:t>qué esperar cuando Él venga.</a:t>
            </a:r>
          </a:p>
          <a:p>
            <a:pPr marL="569913" indent="-569913">
              <a:buFontTx/>
              <a:buAutoNum type="arabicPeriod"/>
              <a:tabLst>
                <a:tab pos="569913" algn="l"/>
              </a:tabLst>
            </a:pPr>
            <a:r>
              <a:rPr lang="es-ES" altLang="en-US" dirty="0" smtClean="0"/>
              <a:t>Estar </a:t>
            </a:r>
            <a:r>
              <a:rPr lang="es-ES" altLang="en-US" dirty="0"/>
              <a:t>preparados para Su venida.</a:t>
            </a:r>
          </a:p>
          <a:p>
            <a:pPr marL="569913" indent="-569913">
              <a:buFontTx/>
              <a:buAutoNum type="arabicPeriod"/>
              <a:tabLst>
                <a:tab pos="569913" algn="l"/>
              </a:tabLst>
            </a:pPr>
            <a:r>
              <a:rPr lang="es-ES" altLang="en-US" dirty="0" smtClean="0"/>
              <a:t>Saber </a:t>
            </a:r>
            <a:r>
              <a:rPr lang="es-ES" altLang="en-US" dirty="0"/>
              <a:t>el futuro de los justos y los injustos.</a:t>
            </a:r>
          </a:p>
        </p:txBody>
      </p:sp>
      <p:sp>
        <p:nvSpPr>
          <p:cNvPr id="277508"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31A15B2D-A5C0-41CB-B206-4F98BD9FF00B}" type="slidenum">
              <a:rPr lang="en-US" altLang="en-US" sz="1400" smtClean="0">
                <a:solidFill>
                  <a:srgbClr val="FFFFFF"/>
                </a:solidFill>
              </a:rPr>
              <a:pPr algn="l" rtl="0">
                <a:spcBef>
                  <a:spcPct val="0"/>
                </a:spcBef>
                <a:buFontTx/>
                <a:buNone/>
              </a:pPr>
              <a:t>196</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p:txBody>
          <a:bodyPr/>
          <a:lstStyle/>
          <a:p>
            <a:pPr rtl="0"/>
            <a:r>
              <a:rPr lang="en-US" altLang="en-US" dirty="0" err="1" smtClean="0"/>
              <a:t>Hechos</a:t>
            </a:r>
            <a:r>
              <a:rPr lang="en-US" altLang="en-US" dirty="0" smtClean="0"/>
              <a:t> 1:11</a:t>
            </a:r>
          </a:p>
        </p:txBody>
      </p:sp>
      <p:sp>
        <p:nvSpPr>
          <p:cNvPr id="3" name="Content Placeholder 2">
            <a:extLst>
              <a:ext uri="{FF2B5EF4-FFF2-40B4-BE49-F238E27FC236}">
                <a16:creationId xmlns:a16="http://schemas.microsoft.com/office/drawing/2014/main" xmlns="" id="{DD4D7E2F-921E-4BA6-B55B-F4687FEE5045}"/>
              </a:ext>
            </a:extLst>
          </p:cNvPr>
          <p:cNvSpPr>
            <a:spLocks noGrp="1"/>
          </p:cNvSpPr>
          <p:nvPr>
            <p:ph idx="1"/>
          </p:nvPr>
        </p:nvSpPr>
        <p:spPr/>
        <p:txBody>
          <a:bodyPr>
            <a:normAutofit lnSpcReduction="10000"/>
          </a:bodyPr>
          <a:lstStyle/>
          <a:p>
            <a:pPr>
              <a:defRPr/>
            </a:pPr>
            <a:r>
              <a:rPr lang="es-ES" i="1" dirty="0"/>
              <a:t>«Varones galileos, ¿por qué están mirando al cielo? Este mismo Jesús, que ha sido tomado de ustedes al cielo, vendrá de la misma manera, tal como lo han visto ir al cielo». </a:t>
            </a:r>
            <a:endParaRPr lang="es-ES" i="1" dirty="0" smtClean="0"/>
          </a:p>
          <a:p>
            <a:pPr>
              <a:defRPr/>
            </a:pPr>
            <a:r>
              <a:rPr lang="en-US" b="0" dirty="0" err="1" smtClean="0"/>
              <a:t>Jesús</a:t>
            </a:r>
            <a:r>
              <a:rPr lang="en-US" b="0" dirty="0" smtClean="0"/>
              <a:t> </a:t>
            </a:r>
            <a:r>
              <a:rPr lang="en-US" b="0" dirty="0"/>
              <a:t>viene de </a:t>
            </a:r>
            <a:r>
              <a:rPr lang="en-US" b="0" dirty="0" err="1"/>
              <a:t>nuevo</a:t>
            </a:r>
            <a:r>
              <a:rPr lang="en-US" b="0" dirty="0"/>
              <a:t> </a:t>
            </a:r>
            <a:r>
              <a:rPr lang="en-US" b="0" dirty="0" err="1" smtClean="0"/>
              <a:t>así</a:t>
            </a:r>
            <a:r>
              <a:rPr lang="en-US" b="0" dirty="0" smtClean="0"/>
              <a:t> </a:t>
            </a:r>
            <a:r>
              <a:rPr lang="en-US" b="0" dirty="0" err="1" smtClean="0"/>
              <a:t>como</a:t>
            </a:r>
            <a:r>
              <a:rPr lang="en-US" b="0" dirty="0" smtClean="0"/>
              <a:t> </a:t>
            </a:r>
            <a:r>
              <a:rPr lang="en-US" b="0" dirty="0"/>
              <a:t>se fue.</a:t>
            </a:r>
          </a:p>
          <a:p>
            <a:pPr algn="l" rtl="0">
              <a:defRPr/>
            </a:pPr>
            <a:r>
              <a:rPr lang="en-US" b="0" dirty="0"/>
              <a:t>Se fue personalmente y regresará personalmente.</a:t>
            </a:r>
          </a:p>
          <a:p>
            <a:pPr algn="l" rtl="0">
              <a:defRPr/>
            </a:pPr>
            <a:r>
              <a:rPr lang="en-US" b="0" dirty="0"/>
              <a:t>Se fue visiblemente y volverá visiblemente.</a:t>
            </a:r>
          </a:p>
          <a:p>
            <a:pPr algn="l" rtl="0">
              <a:defRPr/>
            </a:pPr>
            <a:endParaRPr lang="en-US" dirty="0"/>
          </a:p>
        </p:txBody>
      </p:sp>
      <p:sp>
        <p:nvSpPr>
          <p:cNvPr id="278532"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4265C9A0-8DD9-4D07-9DF2-EBC2C43232CF}" type="slidenum">
              <a:rPr lang="en-US" altLang="en-US" sz="1400" smtClean="0">
                <a:solidFill>
                  <a:srgbClr val="FFFFFF"/>
                </a:solidFill>
              </a:rPr>
              <a:pPr algn="l" rtl="0">
                <a:spcBef>
                  <a:spcPct val="0"/>
                </a:spcBef>
                <a:buFontTx/>
                <a:buNone/>
              </a:pPr>
              <a:t>197</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pPr rtl="0"/>
            <a:r>
              <a:rPr lang="en-US" altLang="en-US" dirty="0" smtClean="0"/>
              <a:t>Marcos 13:32-33</a:t>
            </a:r>
          </a:p>
        </p:txBody>
      </p:sp>
      <p:sp>
        <p:nvSpPr>
          <p:cNvPr id="3" name="Content Placeholder 2"/>
          <p:cNvSpPr>
            <a:spLocks noGrp="1"/>
          </p:cNvSpPr>
          <p:nvPr>
            <p:ph idx="1"/>
          </p:nvPr>
        </p:nvSpPr>
        <p:spPr/>
        <p:txBody>
          <a:bodyPr/>
          <a:lstStyle/>
          <a:p>
            <a:r>
              <a:rPr lang="en-US" altLang="en-US" dirty="0" smtClean="0"/>
              <a:t>“</a:t>
            </a:r>
            <a:r>
              <a:rPr lang="es-ES" altLang="en-US" i="1" dirty="0"/>
              <a:t>Pero de aquel día o de aquella hora nadie sabe, ni siquiera los ángeles en el cielo, ni el Hijo, sino solo el Padre. </a:t>
            </a:r>
            <a:r>
              <a:rPr lang="es-ES" altLang="en-US" i="1" dirty="0" smtClean="0"/>
              <a:t>Estén </a:t>
            </a:r>
            <a:r>
              <a:rPr lang="es-ES" altLang="en-US" i="1" dirty="0"/>
              <a:t>alerta, velen; porque no saben cuándo es el tiempo </a:t>
            </a:r>
            <a:r>
              <a:rPr lang="es-ES" altLang="en-US" i="1" dirty="0" smtClean="0"/>
              <a:t>señalado</a:t>
            </a:r>
            <a:r>
              <a:rPr lang="en-US" altLang="en-US" i="1" dirty="0" smtClean="0"/>
              <a:t>”.</a:t>
            </a:r>
            <a:endParaRPr lang="en-US" altLang="en-US" i="1" dirty="0" smtClean="0"/>
          </a:p>
          <a:p>
            <a:pPr algn="l" rtl="0"/>
            <a:r>
              <a:rPr lang="en-US" altLang="en-US" b="0" dirty="0" err="1" smtClean="0"/>
              <a:t>Nadie</a:t>
            </a:r>
            <a:r>
              <a:rPr lang="en-US" altLang="en-US" b="0" dirty="0" smtClean="0"/>
              <a:t> </a:t>
            </a:r>
            <a:r>
              <a:rPr lang="en-US" altLang="en-US" b="0" dirty="0" err="1" smtClean="0"/>
              <a:t>sabe</a:t>
            </a:r>
            <a:r>
              <a:rPr lang="en-US" altLang="en-US" b="0" dirty="0" smtClean="0"/>
              <a:t> </a:t>
            </a:r>
            <a:r>
              <a:rPr lang="en-US" altLang="en-US" b="0" dirty="0" err="1" smtClean="0"/>
              <a:t>cuándo</a:t>
            </a:r>
            <a:r>
              <a:rPr lang="en-US" altLang="en-US" b="0" dirty="0" smtClean="0"/>
              <a:t> </a:t>
            </a:r>
            <a:r>
              <a:rPr lang="en-US" altLang="en-US" b="0" dirty="0" err="1" smtClean="0"/>
              <a:t>regresará</a:t>
            </a:r>
            <a:r>
              <a:rPr lang="en-US" altLang="en-US" b="0" dirty="0" smtClean="0"/>
              <a:t> </a:t>
            </a:r>
            <a:r>
              <a:rPr lang="en-US" altLang="en-US" b="0" dirty="0" err="1" smtClean="0"/>
              <a:t>Jesús</a:t>
            </a:r>
            <a:r>
              <a:rPr lang="en-US" altLang="en-US" b="0" dirty="0" smtClean="0"/>
              <a:t>.</a:t>
            </a:r>
          </a:p>
          <a:p>
            <a:pPr algn="l" rtl="0"/>
            <a:r>
              <a:rPr lang="en-US" altLang="en-US" b="0" dirty="0" err="1" smtClean="0"/>
              <a:t>Debemos</a:t>
            </a:r>
            <a:r>
              <a:rPr lang="en-US" altLang="en-US" b="0" dirty="0" smtClean="0"/>
              <a:t> </a:t>
            </a:r>
            <a:r>
              <a:rPr lang="en-US" altLang="en-US" b="0" dirty="0" err="1" smtClean="0"/>
              <a:t>estar</a:t>
            </a:r>
            <a:r>
              <a:rPr lang="en-US" altLang="en-US" b="0" dirty="0" smtClean="0"/>
              <a:t> </a:t>
            </a:r>
            <a:r>
              <a:rPr lang="en-US" altLang="en-US" b="0" dirty="0" err="1" smtClean="0"/>
              <a:t>preparados</a:t>
            </a:r>
            <a:r>
              <a:rPr lang="en-US" altLang="en-US" b="0" dirty="0" smtClean="0"/>
              <a:t> </a:t>
            </a:r>
            <a:r>
              <a:rPr lang="en-US" altLang="en-US" b="0" dirty="0" err="1" smtClean="0"/>
              <a:t>cuando</a:t>
            </a:r>
            <a:r>
              <a:rPr lang="en-US" altLang="en-US" b="0" dirty="0" smtClean="0"/>
              <a:t> </a:t>
            </a:r>
            <a:r>
              <a:rPr lang="en-US" altLang="en-US" b="0" dirty="0" err="1" smtClean="0"/>
              <a:t>ocurra</a:t>
            </a:r>
            <a:r>
              <a:rPr lang="en-US" altLang="en-US" b="0" dirty="0" smtClean="0"/>
              <a:t>.</a:t>
            </a:r>
          </a:p>
          <a:p>
            <a:pPr algn="l" rtl="0"/>
            <a:endParaRPr lang="en-US" altLang="en-US" i="1" dirty="0" smtClean="0"/>
          </a:p>
        </p:txBody>
      </p:sp>
      <p:sp>
        <p:nvSpPr>
          <p:cNvPr id="279556"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CEA76CD3-0729-477F-A0BA-205FB5C41C87}" type="slidenum">
              <a:rPr lang="en-US" altLang="en-US" sz="1400" smtClean="0">
                <a:solidFill>
                  <a:srgbClr val="FFFFFF"/>
                </a:solidFill>
              </a:rPr>
              <a:pPr algn="l" rtl="0">
                <a:spcBef>
                  <a:spcPct val="0"/>
                </a:spcBef>
                <a:buFontTx/>
                <a:buNone/>
              </a:pPr>
              <a:t>198</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p:nvPr>
        </p:nvSpPr>
        <p:spPr/>
        <p:txBody>
          <a:bodyPr/>
          <a:lstStyle/>
          <a:p>
            <a:pPr rtl="0"/>
            <a:r>
              <a:rPr lang="en-US" altLang="en-US" dirty="0" smtClean="0"/>
              <a:t>1 Tesalonicenses 4:15-17</a:t>
            </a:r>
          </a:p>
        </p:txBody>
      </p:sp>
      <p:sp>
        <p:nvSpPr>
          <p:cNvPr id="3" name="Content Placeholder 2">
            <a:extLst>
              <a:ext uri="{FF2B5EF4-FFF2-40B4-BE49-F238E27FC236}">
                <a16:creationId xmlns:a16="http://schemas.microsoft.com/office/drawing/2014/main" xmlns="" id="{1550ECD2-7A09-4159-B59D-F38854D515F6}"/>
              </a:ext>
            </a:extLst>
          </p:cNvPr>
          <p:cNvSpPr>
            <a:spLocks noGrp="1"/>
          </p:cNvSpPr>
          <p:nvPr>
            <p:ph idx="1"/>
          </p:nvPr>
        </p:nvSpPr>
        <p:spPr>
          <a:xfrm>
            <a:off x="0" y="685800"/>
            <a:ext cx="9144000" cy="6170613"/>
          </a:xfrm>
        </p:spPr>
        <p:txBody>
          <a:bodyPr>
            <a:normAutofit fontScale="85000" lnSpcReduction="10000"/>
          </a:bodyPr>
          <a:lstStyle/>
          <a:p>
            <a:pPr>
              <a:defRPr/>
            </a:pPr>
            <a:r>
              <a:rPr lang="en-US" sz="2800" i="1" baseline="30000" dirty="0" smtClean="0"/>
              <a:t>“</a:t>
            </a:r>
            <a:r>
              <a:rPr lang="es-ES" sz="2800" i="1" dirty="0"/>
              <a:t>Por lo cual les decimos esto por la palabra del Señor: que nosotros los que estemos vivos y que permanezcamos hasta la venida del Señor, no precederemos a los que durmieron. </a:t>
            </a:r>
            <a:r>
              <a:rPr lang="es-ES" sz="2800" i="1" dirty="0" smtClean="0"/>
              <a:t>16</a:t>
            </a:r>
            <a:r>
              <a:rPr lang="es-ES" sz="2800" i="1" dirty="0"/>
              <a:t>  Pues el Señor mismo descenderá del cielo con voz de mando, con voz de arcángel y con la trompeta de Dios, y los muertos en Cristo se levantarán primero. </a:t>
            </a:r>
            <a:r>
              <a:rPr lang="es-ES" sz="2800" i="1" dirty="0" smtClean="0"/>
              <a:t>17</a:t>
            </a:r>
            <a:r>
              <a:rPr lang="es-ES" sz="2800" i="1" dirty="0"/>
              <a:t>  Entonces nosotros, los que estemos vivos y que permanezcamos, seremos arrebatados juntamente con ellos en las nubes al encuentro del Señor en el aire, y así estaremos con el Señor </a:t>
            </a:r>
            <a:r>
              <a:rPr lang="es-ES" sz="2800" i="1" dirty="0" smtClean="0"/>
              <a:t>siempre</a:t>
            </a:r>
            <a:r>
              <a:rPr lang="en-US" sz="2800" i="1" dirty="0" smtClean="0"/>
              <a:t>”.</a:t>
            </a:r>
            <a:r>
              <a:rPr lang="en-US" sz="2800" dirty="0" smtClean="0"/>
              <a:t> </a:t>
            </a:r>
            <a:endParaRPr lang="en-US" sz="2800" dirty="0"/>
          </a:p>
          <a:p>
            <a:pPr algn="l" rtl="0">
              <a:defRPr/>
            </a:pPr>
            <a:r>
              <a:rPr lang="en-US" sz="2800" b="0" dirty="0"/>
              <a:t>El regreso del Señor </a:t>
            </a:r>
            <a:r>
              <a:rPr lang="en-US" sz="2800" b="0" dirty="0" err="1"/>
              <a:t>será</a:t>
            </a:r>
            <a:r>
              <a:rPr lang="en-US" sz="2800" b="0" dirty="0"/>
              <a:t> audible.</a:t>
            </a:r>
          </a:p>
          <a:p>
            <a:pPr algn="l" rtl="0">
              <a:defRPr/>
            </a:pPr>
            <a:r>
              <a:rPr lang="en-US" sz="2800" b="0" dirty="0"/>
              <a:t>Los muertos </a:t>
            </a:r>
            <a:r>
              <a:rPr lang="en-US" sz="2800" b="0" dirty="0" err="1"/>
              <a:t>en</a:t>
            </a:r>
            <a:r>
              <a:rPr lang="en-US" sz="2800" b="0" dirty="0"/>
              <a:t> Cristo resucitarán primero.</a:t>
            </a:r>
          </a:p>
          <a:p>
            <a:pPr algn="l" rtl="0">
              <a:defRPr/>
            </a:pPr>
            <a:r>
              <a:rPr lang="en-US" sz="2800" b="0" dirty="0"/>
              <a:t>Entonces los que </a:t>
            </a:r>
            <a:r>
              <a:rPr lang="en-US" sz="2800" b="0" dirty="0" err="1" smtClean="0"/>
              <a:t>están</a:t>
            </a:r>
            <a:r>
              <a:rPr lang="en-US" sz="2800" b="0" dirty="0" smtClean="0"/>
              <a:t> </a:t>
            </a:r>
            <a:r>
              <a:rPr lang="en-US" sz="2800" b="0" dirty="0" err="1" smtClean="0"/>
              <a:t>vivos</a:t>
            </a:r>
            <a:r>
              <a:rPr lang="en-US" sz="2800" b="0" dirty="0" smtClean="0"/>
              <a:t> </a:t>
            </a:r>
            <a:r>
              <a:rPr lang="en-US" sz="2800" b="0" dirty="0" err="1" smtClean="0"/>
              <a:t>en</a:t>
            </a:r>
            <a:r>
              <a:rPr lang="en-US" sz="2800" b="0" dirty="0" smtClean="0"/>
              <a:t> Cristo </a:t>
            </a:r>
            <a:r>
              <a:rPr lang="en-US" sz="2800" b="0" dirty="0"/>
              <a:t>serán “arrebatados” con ellos.</a:t>
            </a:r>
          </a:p>
          <a:p>
            <a:pPr algn="l" rtl="0">
              <a:defRPr/>
            </a:pPr>
            <a:r>
              <a:rPr lang="en-US" sz="2800" b="0" dirty="0" smtClean="0"/>
              <a:t>Los </a:t>
            </a:r>
            <a:r>
              <a:rPr lang="en-US" sz="2800" b="0" dirty="0" err="1" smtClean="0"/>
              <a:t>resucitados</a:t>
            </a:r>
            <a:r>
              <a:rPr lang="en-US" sz="2800" b="0" dirty="0" smtClean="0"/>
              <a:t> y </a:t>
            </a:r>
            <a:r>
              <a:rPr lang="en-US" sz="2800" b="0" dirty="0" err="1" smtClean="0"/>
              <a:t>los</a:t>
            </a:r>
            <a:r>
              <a:rPr lang="en-US" sz="2800" b="0" dirty="0" smtClean="0"/>
              <a:t> </a:t>
            </a:r>
            <a:r>
              <a:rPr lang="en-US" sz="2800" b="0" dirty="0" err="1" smtClean="0"/>
              <a:t>vivos</a:t>
            </a:r>
            <a:r>
              <a:rPr lang="en-US" sz="2800" b="0" dirty="0" smtClean="0"/>
              <a:t> </a:t>
            </a:r>
            <a:r>
              <a:rPr lang="en-US" sz="2800" b="0" dirty="0"/>
              <a:t>se encontrarán con el Señor “</a:t>
            </a:r>
            <a:r>
              <a:rPr lang="en-US" sz="2800" b="0" dirty="0" err="1"/>
              <a:t>en</a:t>
            </a:r>
            <a:r>
              <a:rPr lang="en-US" sz="2800" b="0" dirty="0"/>
              <a:t> el aire”.</a:t>
            </a:r>
          </a:p>
          <a:p>
            <a:pPr algn="l" rtl="0">
              <a:defRPr/>
            </a:pPr>
            <a:r>
              <a:rPr lang="en-US" sz="2800" u="sng" dirty="0" err="1" smtClean="0">
                <a:solidFill>
                  <a:srgbClr val="FFFF00"/>
                </a:solidFill>
                <a:effectLst>
                  <a:outerShdw blurRad="38100" dist="38100" dir="2700000" algn="tl">
                    <a:srgbClr val="000000">
                      <a:alpha val="43137"/>
                    </a:srgbClr>
                  </a:outerShdw>
                </a:effectLst>
              </a:rPr>
              <a:t>Así</a:t>
            </a:r>
            <a:r>
              <a:rPr lang="en-US" sz="2800" dirty="0" smtClean="0">
                <a:solidFill>
                  <a:srgbClr val="FFFF00"/>
                </a:solidFill>
                <a:effectLst>
                  <a:outerShdw blurRad="38100" dist="38100" dir="2700000" algn="tl">
                    <a:srgbClr val="000000">
                      <a:alpha val="43137"/>
                    </a:srgbClr>
                  </a:outerShdw>
                </a:effectLst>
              </a:rPr>
              <a:t> </a:t>
            </a:r>
            <a:r>
              <a:rPr lang="en-US" sz="2800" b="0" dirty="0" err="1" smtClean="0"/>
              <a:t>estaremos</a:t>
            </a:r>
            <a:r>
              <a:rPr lang="en-US" sz="2800" b="0" dirty="0" smtClean="0"/>
              <a:t> </a:t>
            </a:r>
            <a:r>
              <a:rPr lang="en-US" sz="2800" b="0" dirty="0"/>
              <a:t>con el Señor.</a:t>
            </a:r>
          </a:p>
        </p:txBody>
      </p:sp>
      <p:sp>
        <p:nvSpPr>
          <p:cNvPr id="280580"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C236B39A-CD04-49E1-957B-64D3C14E3C39}" type="slidenum">
              <a:rPr lang="en-US" altLang="en-US" sz="1400" smtClean="0">
                <a:solidFill>
                  <a:srgbClr val="FFFFFF"/>
                </a:solidFill>
              </a:rPr>
              <a:pPr algn="l" rtl="0">
                <a:spcBef>
                  <a:spcPct val="0"/>
                </a:spcBef>
                <a:buFontTx/>
                <a:buNone/>
              </a:pPr>
              <a:t>199</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7938"/>
            <a:ext cx="9144000" cy="541338"/>
          </a:xfrm>
        </p:spPr>
        <p:txBody>
          <a:bodyPr/>
          <a:lstStyle/>
          <a:p>
            <a:pPr rtl="0"/>
            <a:r>
              <a:rPr lang="en-US" altLang="en-US" sz="4000" dirty="0" err="1" smtClean="0"/>
              <a:t>Calendario</a:t>
            </a:r>
            <a:r>
              <a:rPr lang="en-US" altLang="en-US" sz="4000" dirty="0" smtClean="0"/>
              <a:t> de </a:t>
            </a:r>
            <a:r>
              <a:rPr lang="en-US" altLang="en-US" sz="4000" dirty="0" err="1" smtClean="0"/>
              <a:t>clases</a:t>
            </a:r>
            <a:endParaRPr lang="en-US" altLang="en-US" sz="4000" dirty="0" smtClean="0"/>
          </a:p>
        </p:txBody>
      </p:sp>
      <p:sp>
        <p:nvSpPr>
          <p:cNvPr id="419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rtl="0" eaLnBrk="1" hangingPunct="1">
              <a:defRPr/>
            </a:pPr>
            <a:fld id="{FDDD29AA-8D81-4F81-81D3-6548D81CB9DF}" type="slidenum">
              <a:rPr lang="en-US" sz="1400" b="0" smtClean="0">
                <a:solidFill>
                  <a:srgbClr val="FFFFFF"/>
                </a:solidFill>
                <a:latin typeface="Times New Roman" pitchFamily="18" charset="0"/>
                <a:cs typeface="+mn-cs"/>
              </a:rPr>
              <a:pPr algn="l" rtl="0" eaLnBrk="1" hangingPunct="1">
                <a:defRPr/>
              </a:pPr>
              <a:t>2</a:t>
            </a:fld>
            <a:endParaRPr lang="en-US" sz="1400" b="0" dirty="0">
              <a:solidFill>
                <a:srgbClr val="FFFFFF"/>
              </a:solidFill>
              <a:latin typeface="Times New Roman"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689528624"/>
              </p:ext>
            </p:extLst>
          </p:nvPr>
        </p:nvGraphicFramePr>
        <p:xfrm>
          <a:off x="0" y="762000"/>
          <a:ext cx="9144001" cy="5730884"/>
        </p:xfrm>
        <a:graphic>
          <a:graphicData uri="http://schemas.openxmlformats.org/drawingml/2006/table">
            <a:tbl>
              <a:tblPr firstRow="1" firstCol="1" bandRow="1"/>
              <a:tblGrid>
                <a:gridCol w="1084881">
                  <a:extLst>
                    <a:ext uri="{9D8B030D-6E8A-4147-A177-3AD203B41FA5}">
                      <a16:colId xmlns:a16="http://schemas.microsoft.com/office/drawing/2014/main" xmlns="" val="2228090862"/>
                    </a:ext>
                  </a:extLst>
                </a:gridCol>
                <a:gridCol w="697424">
                  <a:extLst>
                    <a:ext uri="{9D8B030D-6E8A-4147-A177-3AD203B41FA5}">
                      <a16:colId xmlns:a16="http://schemas.microsoft.com/office/drawing/2014/main" xmlns="" val="2497076755"/>
                    </a:ext>
                  </a:extLst>
                </a:gridCol>
                <a:gridCol w="542441">
                  <a:extLst>
                    <a:ext uri="{9D8B030D-6E8A-4147-A177-3AD203B41FA5}">
                      <a16:colId xmlns:a16="http://schemas.microsoft.com/office/drawing/2014/main" xmlns="" val="3218154916"/>
                    </a:ext>
                  </a:extLst>
                </a:gridCol>
                <a:gridCol w="542441">
                  <a:extLst>
                    <a:ext uri="{9D8B030D-6E8A-4147-A177-3AD203B41FA5}">
                      <a16:colId xmlns:a16="http://schemas.microsoft.com/office/drawing/2014/main" xmlns="" val="2223653121"/>
                    </a:ext>
                  </a:extLst>
                </a:gridCol>
                <a:gridCol w="3838413">
                  <a:extLst>
                    <a:ext uri="{9D8B030D-6E8A-4147-A177-3AD203B41FA5}">
                      <a16:colId xmlns:a16="http://schemas.microsoft.com/office/drawing/2014/main" xmlns="" val="3428045771"/>
                    </a:ext>
                  </a:extLst>
                </a:gridCol>
                <a:gridCol w="1066800">
                  <a:extLst>
                    <a:ext uri="{9D8B030D-6E8A-4147-A177-3AD203B41FA5}">
                      <a16:colId xmlns:a16="http://schemas.microsoft.com/office/drawing/2014/main" xmlns="" val="2833972863"/>
                    </a:ext>
                  </a:extLst>
                </a:gridCol>
                <a:gridCol w="1371601">
                  <a:extLst>
                    <a:ext uri="{9D8B030D-6E8A-4147-A177-3AD203B41FA5}">
                      <a16:colId xmlns:a16="http://schemas.microsoft.com/office/drawing/2014/main" xmlns="" val="2112513377"/>
                    </a:ext>
                  </a:extLst>
                </a:gridCol>
              </a:tblGrid>
              <a:tr h="400960">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Fecha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Día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Per</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s-E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Lec</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Título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Maestro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Notas</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47240074"/>
                  </a:ext>
                </a:extLst>
              </a:tr>
              <a:tr h="65227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 Doctrinas esenciales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195203"/>
                  </a:ext>
                </a:extLst>
              </a:tr>
              <a:tr h="39456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24/7/19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naturaleza de Dios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22428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naturaleza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del hombre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282728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4062748"/>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a:effectLst/>
                          <a:latin typeface="Calibri" panose="020F0502020204030204" pitchFamily="34" charset="0"/>
                          <a:ea typeface="Calibri" panose="020F0502020204030204" pitchFamily="34" charset="0"/>
                          <a:cs typeface="Times New Roman" panose="02020603050405020304" pitchFamily="18" charset="0"/>
                        </a:rPr>
                        <a:t>La revelación y la inspiración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7569216"/>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4364568"/>
                  </a:ext>
                </a:extLst>
              </a:tr>
              <a:tr h="42543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Jesús, el Cristo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833029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Phillip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547638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salvación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492409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49643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25/8/19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smtClean="0">
                          <a:effectLst/>
                          <a:latin typeface="Calibri" panose="020F0502020204030204" pitchFamily="34" charset="0"/>
                          <a:ea typeface="Calibri" panose="020F0502020204030204" pitchFamily="34" charset="0"/>
                          <a:cs typeface="Times New Roman" panose="02020603050405020304" pitchFamily="18" charset="0"/>
                        </a:rPr>
                        <a:t>iglesia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8146727"/>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077705"/>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1/9/19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Las cosas del fin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4135124"/>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rtl="0"/>
            <a:r>
              <a:rPr lang="en-US" altLang="en-US" dirty="0" err="1" smtClean="0"/>
              <a:t>Resumen</a:t>
            </a:r>
            <a:endParaRPr lang="en-US" altLang="en-US" dirty="0" smtClean="0"/>
          </a:p>
        </p:txBody>
      </p:sp>
      <p:sp>
        <p:nvSpPr>
          <p:cNvPr id="3" name="Content Placeholder 2"/>
          <p:cNvSpPr>
            <a:spLocks noGrp="1"/>
          </p:cNvSpPr>
          <p:nvPr>
            <p:ph idx="1"/>
          </p:nvPr>
        </p:nvSpPr>
        <p:spPr>
          <a:xfrm>
            <a:off x="257175" y="838200"/>
            <a:ext cx="8734425" cy="5715000"/>
          </a:xfrm>
        </p:spPr>
        <p:txBody>
          <a:bodyPr>
            <a:normAutofit fontScale="70000" lnSpcReduction="20000"/>
          </a:bodyPr>
          <a:lstStyle/>
          <a:p>
            <a:pPr>
              <a:defRPr/>
            </a:pPr>
            <a:r>
              <a:rPr lang="es-ES" dirty="0">
                <a:solidFill>
                  <a:schemeClr val="bg1">
                    <a:lumMod val="50000"/>
                  </a:schemeClr>
                </a:solidFill>
              </a:rPr>
              <a:t>Doctrina = lo que se enseña</a:t>
            </a:r>
          </a:p>
          <a:p>
            <a:pPr>
              <a:defRPr/>
            </a:pPr>
            <a:r>
              <a:rPr lang="es-ES" dirty="0">
                <a:solidFill>
                  <a:schemeClr val="bg1">
                    <a:lumMod val="50000"/>
                  </a:schemeClr>
                </a:solidFill>
              </a:rPr>
              <a:t>“Sano” = Saludable</a:t>
            </a:r>
          </a:p>
          <a:p>
            <a:pPr>
              <a:defRPr/>
            </a:pPr>
            <a:r>
              <a:rPr lang="es-ES" dirty="0">
                <a:solidFill>
                  <a:schemeClr val="bg1">
                    <a:lumMod val="50000"/>
                  </a:schemeClr>
                </a:solidFill>
              </a:rPr>
              <a:t>Otras palabras relacionadas: Palabra, Verdad, Fe, Evangelio, Ley, Escritura, Tradición</a:t>
            </a:r>
          </a:p>
          <a:p>
            <a:pPr>
              <a:defRPr/>
            </a:pPr>
            <a:r>
              <a:rPr lang="es-ES" dirty="0">
                <a:solidFill>
                  <a:schemeClr val="bg1">
                    <a:lumMod val="50000"/>
                  </a:schemeClr>
                </a:solidFill>
              </a:rPr>
              <a:t>Opuestos: mandamientos de hombres, mitos</a:t>
            </a:r>
          </a:p>
          <a:p>
            <a:pPr>
              <a:defRPr/>
            </a:pPr>
            <a:r>
              <a:rPr lang="es-ES" dirty="0">
                <a:solidFill>
                  <a:schemeClr val="bg1">
                    <a:lumMod val="50000"/>
                  </a:schemeClr>
                </a:solidFill>
              </a:rPr>
              <a:t>Implicaciones sobre la doctrina:</a:t>
            </a:r>
          </a:p>
          <a:p>
            <a:pPr marL="971550" lvl="1" indent="-514350">
              <a:buFont typeface="+mj-lt"/>
              <a:buAutoNum type="arabicPeriod"/>
              <a:defRPr/>
            </a:pPr>
            <a:r>
              <a:rPr lang="es-ES" dirty="0">
                <a:solidFill>
                  <a:schemeClr val="bg1">
                    <a:lumMod val="50000"/>
                  </a:schemeClr>
                </a:solidFill>
              </a:rPr>
              <a:t>Se puede escribir, leer, enseñar, aprender</a:t>
            </a:r>
          </a:p>
          <a:p>
            <a:pPr marL="971550" lvl="1" indent="-514350">
              <a:buFont typeface="+mj-lt"/>
              <a:buAutoNum type="arabicPeriod"/>
              <a:defRPr/>
            </a:pPr>
            <a:r>
              <a:rPr lang="es-ES" dirty="0">
                <a:solidFill>
                  <a:schemeClr val="bg1">
                    <a:lumMod val="50000"/>
                  </a:schemeClr>
                </a:solidFill>
              </a:rPr>
              <a:t>Se puede acordar</a:t>
            </a:r>
          </a:p>
          <a:p>
            <a:pPr marL="971550" lvl="1" indent="-514350">
              <a:buFont typeface="+mj-lt"/>
              <a:buAutoNum type="arabicPeriod"/>
              <a:defRPr/>
            </a:pPr>
            <a:r>
              <a:rPr lang="es-ES" dirty="0">
                <a:solidFill>
                  <a:schemeClr val="bg1">
                    <a:lumMod val="50000"/>
                  </a:schemeClr>
                </a:solidFill>
              </a:rPr>
              <a:t>Se puede obedecer</a:t>
            </a:r>
          </a:p>
          <a:p>
            <a:pPr marL="971550" lvl="1" indent="-514350">
              <a:buFont typeface="+mj-lt"/>
              <a:buAutoNum type="arabicPeriod"/>
              <a:defRPr/>
            </a:pPr>
            <a:r>
              <a:rPr lang="es-ES" dirty="0">
                <a:solidFill>
                  <a:schemeClr val="bg1">
                    <a:lumMod val="50000"/>
                  </a:schemeClr>
                </a:solidFill>
              </a:rPr>
              <a:t>Se puede </a:t>
            </a:r>
            <a:r>
              <a:rPr lang="es-ES" dirty="0" err="1">
                <a:solidFill>
                  <a:schemeClr val="bg1">
                    <a:lumMod val="50000"/>
                  </a:schemeClr>
                </a:solidFill>
              </a:rPr>
              <a:t>corrompir</a:t>
            </a:r>
            <a:r>
              <a:rPr lang="es-ES" dirty="0">
                <a:solidFill>
                  <a:schemeClr val="bg1">
                    <a:lumMod val="50000"/>
                  </a:schemeClr>
                </a:solidFill>
              </a:rPr>
              <a:t> o falsificar.</a:t>
            </a:r>
          </a:p>
          <a:p>
            <a:pPr marL="971550" lvl="1" indent="-514350">
              <a:buFont typeface="+mj-lt"/>
              <a:buAutoNum type="arabicPeriod"/>
              <a:defRPr/>
            </a:pPr>
            <a:r>
              <a:rPr lang="es-ES" dirty="0">
                <a:solidFill>
                  <a:schemeClr val="bg1">
                    <a:lumMod val="50000"/>
                  </a:schemeClr>
                </a:solidFill>
              </a:rPr>
              <a:t>La vigilancia y la enseñanza preventiva son necesarias</a:t>
            </a:r>
          </a:p>
          <a:p>
            <a:pPr algn="l" rtl="0">
              <a:defRPr/>
            </a:pPr>
            <a:r>
              <a:rPr lang="en-US" dirty="0" smtClean="0"/>
              <a:t>“</a:t>
            </a:r>
            <a:r>
              <a:rPr lang="en-US" dirty="0" err="1" smtClean="0"/>
              <a:t>Esencial</a:t>
            </a:r>
            <a:r>
              <a:rPr lang="en-US" dirty="0" smtClean="0"/>
              <a:t>” </a:t>
            </a:r>
            <a:r>
              <a:rPr lang="en-US" dirty="0" err="1" smtClean="0"/>
              <a:t>significa</a:t>
            </a:r>
            <a:r>
              <a:rPr lang="en-US" dirty="0" smtClean="0"/>
              <a:t>:</a:t>
            </a:r>
          </a:p>
          <a:p>
            <a:pPr lvl="1" algn="l" rtl="0">
              <a:defRPr/>
            </a:pPr>
            <a:r>
              <a:rPr lang="en-US" dirty="0" err="1" smtClean="0"/>
              <a:t>Es</a:t>
            </a:r>
            <a:r>
              <a:rPr lang="en-US" dirty="0" smtClean="0"/>
              <a:t> </a:t>
            </a:r>
            <a:r>
              <a:rPr lang="en-US" dirty="0" err="1" smtClean="0"/>
              <a:t>necesario</a:t>
            </a:r>
            <a:r>
              <a:rPr lang="en-US" dirty="0" smtClean="0"/>
              <a:t> </a:t>
            </a:r>
            <a:r>
              <a:rPr lang="en-US" dirty="0" err="1" smtClean="0"/>
              <a:t>creerlo</a:t>
            </a:r>
            <a:r>
              <a:rPr lang="en-US" dirty="0"/>
              <a:t> </a:t>
            </a:r>
            <a:r>
              <a:rPr lang="en-US" dirty="0" smtClean="0"/>
              <a:t>y </a:t>
            </a:r>
            <a:r>
              <a:rPr lang="en-US" dirty="0" err="1" smtClean="0"/>
              <a:t>obedecerlo</a:t>
            </a:r>
            <a:r>
              <a:rPr lang="en-US" dirty="0" smtClean="0"/>
              <a:t> para </a:t>
            </a:r>
            <a:r>
              <a:rPr lang="en-US" dirty="0" err="1" smtClean="0"/>
              <a:t>ser</a:t>
            </a:r>
            <a:r>
              <a:rPr lang="en-US" dirty="0" smtClean="0"/>
              <a:t> </a:t>
            </a:r>
            <a:r>
              <a:rPr lang="en-US" dirty="0" err="1" smtClean="0"/>
              <a:t>aceptable</a:t>
            </a:r>
            <a:r>
              <a:rPr lang="en-US" dirty="0" smtClean="0"/>
              <a:t> a Dios</a:t>
            </a:r>
          </a:p>
          <a:p>
            <a:pPr lvl="1" algn="l" rtl="0">
              <a:defRPr/>
            </a:pPr>
            <a:r>
              <a:rPr lang="en-US" dirty="0" smtClean="0"/>
              <a:t>Afecta nuestra capacidad de razonar/trabajar/adorar juntos</a:t>
            </a:r>
            <a:endParaRPr lang="en-US" dirty="0"/>
          </a:p>
        </p:txBody>
      </p:sp>
      <p:sp>
        <p:nvSpPr>
          <p:cNvPr id="849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FC2AA35-F31D-494A-83BD-ECA5B02FB37D}"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20</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p:nvPr>
        </p:nvSpPr>
        <p:spPr/>
        <p:txBody>
          <a:bodyPr/>
          <a:lstStyle/>
          <a:p>
            <a:pPr rtl="0"/>
            <a:r>
              <a:rPr lang="en-US" altLang="en-US" dirty="0" smtClean="0"/>
              <a:t>Juan 5:28-29</a:t>
            </a:r>
          </a:p>
        </p:txBody>
      </p:sp>
      <p:sp>
        <p:nvSpPr>
          <p:cNvPr id="3" name="Content Placeholder 2"/>
          <p:cNvSpPr>
            <a:spLocks noGrp="1"/>
          </p:cNvSpPr>
          <p:nvPr>
            <p:ph idx="1"/>
          </p:nvPr>
        </p:nvSpPr>
        <p:spPr/>
        <p:txBody>
          <a:bodyPr/>
          <a:lstStyle/>
          <a:p>
            <a:r>
              <a:rPr lang="en-US" altLang="en-US" sz="2800" i="1" dirty="0" smtClean="0"/>
              <a:t>“</a:t>
            </a:r>
            <a:r>
              <a:rPr lang="es-ES" altLang="en-US" sz="2800" i="1" dirty="0" smtClean="0"/>
              <a:t>No se queden asombrados de esto, porque viene la hora en que todos los que están en los sepulcros oirán Su voz, y saldrán: los que hicieron lo bueno, a resurrección de vida, y los que practicaron lo malo, a resurrección de juicio</a:t>
            </a:r>
            <a:r>
              <a:rPr lang="en-US" altLang="en-US" sz="2800" i="1" dirty="0" smtClean="0"/>
              <a:t>”.</a:t>
            </a:r>
            <a:r>
              <a:rPr lang="en-US" altLang="en-US" sz="2800" dirty="0" smtClean="0"/>
              <a:t> </a:t>
            </a:r>
          </a:p>
          <a:p>
            <a:pPr algn="l" rtl="0"/>
            <a:r>
              <a:rPr lang="en-US" altLang="en-US" sz="2800" b="0" dirty="0" smtClean="0"/>
              <a:t>Tanto </a:t>
            </a:r>
            <a:r>
              <a:rPr lang="en-US" altLang="en-US" sz="2800" b="0" dirty="0" err="1" smtClean="0"/>
              <a:t>los</a:t>
            </a:r>
            <a:r>
              <a:rPr lang="en-US" altLang="en-US" sz="2800" b="0" dirty="0" smtClean="0"/>
              <a:t> </a:t>
            </a:r>
            <a:r>
              <a:rPr lang="en-US" altLang="en-US" sz="2800" b="0" dirty="0" err="1" smtClean="0"/>
              <a:t>buenos</a:t>
            </a:r>
            <a:r>
              <a:rPr lang="en-US" altLang="en-US" sz="2800" b="0" dirty="0" smtClean="0"/>
              <a:t> </a:t>
            </a:r>
            <a:r>
              <a:rPr lang="en-US" altLang="en-US" sz="2800" b="0" dirty="0" err="1" smtClean="0"/>
              <a:t>como</a:t>
            </a:r>
            <a:r>
              <a:rPr lang="en-US" altLang="en-US" sz="2800" b="0" dirty="0" smtClean="0"/>
              <a:t> </a:t>
            </a:r>
            <a:r>
              <a:rPr lang="en-US" altLang="en-US" sz="2800" b="0" dirty="0" err="1" smtClean="0"/>
              <a:t>los</a:t>
            </a:r>
            <a:r>
              <a:rPr lang="en-US" altLang="en-US" sz="2800" b="0" dirty="0" smtClean="0"/>
              <a:t> </a:t>
            </a:r>
            <a:r>
              <a:rPr lang="en-US" altLang="en-US" sz="2800" b="0" dirty="0" err="1" smtClean="0"/>
              <a:t>malos</a:t>
            </a:r>
            <a:r>
              <a:rPr lang="en-US" altLang="en-US" sz="2800" b="0" dirty="0" smtClean="0"/>
              <a:t> se </a:t>
            </a:r>
            <a:r>
              <a:rPr lang="en-US" altLang="en-US" sz="2800" b="0" dirty="0" err="1" smtClean="0"/>
              <a:t>levantarán</a:t>
            </a:r>
            <a:r>
              <a:rPr lang="en-US" altLang="en-US" sz="2800" b="0" dirty="0" smtClean="0"/>
              <a:t>.</a:t>
            </a:r>
          </a:p>
          <a:p>
            <a:pPr algn="l" rtl="0"/>
            <a:r>
              <a:rPr lang="en-US" altLang="en-US" sz="2800" b="0" dirty="0" err="1" smtClean="0"/>
              <a:t>Serán</a:t>
            </a:r>
            <a:r>
              <a:rPr lang="en-US" altLang="en-US" sz="2800" b="0" dirty="0" smtClean="0"/>
              <a:t> </a:t>
            </a:r>
            <a:r>
              <a:rPr lang="en-US" altLang="en-US" sz="2800" b="0" dirty="0" err="1" smtClean="0"/>
              <a:t>levantados</a:t>
            </a:r>
            <a:r>
              <a:rPr lang="en-US" altLang="en-US" sz="2800" b="0" dirty="0" smtClean="0"/>
              <a:t> </a:t>
            </a:r>
            <a:r>
              <a:rPr lang="en-US" altLang="en-US" sz="2800" b="0" dirty="0" err="1" smtClean="0"/>
              <a:t>en</a:t>
            </a:r>
            <a:r>
              <a:rPr lang="en-US" altLang="en-US" sz="2800" b="0" dirty="0" smtClean="0"/>
              <a:t> la </a:t>
            </a:r>
            <a:r>
              <a:rPr lang="en-US" altLang="en-US" sz="2800" b="0" dirty="0" err="1" smtClean="0"/>
              <a:t>misma</a:t>
            </a:r>
            <a:r>
              <a:rPr lang="en-US" altLang="en-US" sz="2800" b="0" dirty="0" smtClean="0"/>
              <a:t> hora.</a:t>
            </a:r>
          </a:p>
          <a:p>
            <a:pPr algn="l" rtl="0"/>
            <a:r>
              <a:rPr lang="en-US" altLang="en-US" sz="2800" b="0" dirty="0" err="1" smtClean="0"/>
              <a:t>Todos</a:t>
            </a:r>
            <a:r>
              <a:rPr lang="en-US" altLang="en-US" sz="2800" b="0" dirty="0" smtClean="0"/>
              <a:t> </a:t>
            </a:r>
            <a:r>
              <a:rPr lang="en-US" altLang="en-US" sz="2800" b="0" dirty="0" err="1" smtClean="0"/>
              <a:t>enfrentarán</a:t>
            </a:r>
            <a:r>
              <a:rPr lang="en-US" altLang="en-US" sz="2800" b="0" dirty="0" smtClean="0"/>
              <a:t> la </a:t>
            </a:r>
            <a:r>
              <a:rPr lang="en-US" altLang="en-US" sz="2800" b="0" dirty="0" err="1" smtClean="0"/>
              <a:t>consecuencia</a:t>
            </a:r>
            <a:r>
              <a:rPr lang="en-US" altLang="en-US" sz="2800" b="0" dirty="0" smtClean="0"/>
              <a:t> de </a:t>
            </a:r>
            <a:r>
              <a:rPr lang="en-US" altLang="en-US" sz="2800" b="0" dirty="0" err="1" smtClean="0"/>
              <a:t>su</a:t>
            </a:r>
            <a:r>
              <a:rPr lang="en-US" altLang="en-US" sz="2800" b="0" dirty="0" smtClean="0"/>
              <a:t> forma de </a:t>
            </a:r>
            <a:r>
              <a:rPr lang="en-US" altLang="en-US" sz="2800" b="0" dirty="0" err="1" smtClean="0"/>
              <a:t>vida</a:t>
            </a:r>
            <a:r>
              <a:rPr lang="en-US" altLang="en-US" sz="2800" b="0" dirty="0" smtClean="0"/>
              <a:t>.</a:t>
            </a:r>
            <a:endParaRPr lang="en-US" altLang="en-US" sz="2800" b="0" dirty="0" smtClean="0"/>
          </a:p>
        </p:txBody>
      </p:sp>
      <p:sp>
        <p:nvSpPr>
          <p:cNvPr id="281604"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4BFF45A0-C83C-4145-8B84-E66CCFF58B38}" type="slidenum">
              <a:rPr lang="en-US" altLang="en-US" sz="1400" smtClean="0">
                <a:solidFill>
                  <a:srgbClr val="FFFFFF"/>
                </a:solidFill>
              </a:rPr>
              <a:pPr algn="l" rtl="0">
                <a:spcBef>
                  <a:spcPct val="0"/>
                </a:spcBef>
                <a:buFontTx/>
                <a:buNone/>
              </a:pPr>
              <a:t>200</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p:txBody>
          <a:bodyPr/>
          <a:lstStyle/>
          <a:p>
            <a:pPr rtl="0"/>
            <a:r>
              <a:rPr lang="en-US" altLang="en-US" dirty="0" smtClean="0"/>
              <a:t>2 Tesalonicenses 1:6-9</a:t>
            </a:r>
          </a:p>
        </p:txBody>
      </p:sp>
      <p:sp>
        <p:nvSpPr>
          <p:cNvPr id="3" name="Content Placeholder 2">
            <a:extLst>
              <a:ext uri="{FF2B5EF4-FFF2-40B4-BE49-F238E27FC236}">
                <a16:creationId xmlns:a16="http://schemas.microsoft.com/office/drawing/2014/main" xmlns="" id="{4C886B5A-20C4-4D28-B5EF-F065E3FEBB1F}"/>
              </a:ext>
            </a:extLst>
          </p:cNvPr>
          <p:cNvSpPr>
            <a:spLocks noGrp="1"/>
          </p:cNvSpPr>
          <p:nvPr>
            <p:ph idx="1"/>
          </p:nvPr>
        </p:nvSpPr>
        <p:spPr/>
        <p:txBody>
          <a:bodyPr>
            <a:normAutofit fontScale="92500" lnSpcReduction="20000"/>
          </a:bodyPr>
          <a:lstStyle/>
          <a:p>
            <a:pPr>
              <a:defRPr/>
            </a:pPr>
            <a:r>
              <a:rPr lang="en-US" sz="2800" i="1" dirty="0" smtClean="0"/>
              <a:t>“</a:t>
            </a:r>
            <a:r>
              <a:rPr lang="es-ES" sz="2800" i="1" dirty="0"/>
              <a:t>Porque después de todo, es justo delante de Dios que Él pague con aflicción a quienes los afligen a ustedes. </a:t>
            </a:r>
            <a:r>
              <a:rPr lang="es-ES" sz="2800" i="1" dirty="0" smtClean="0"/>
              <a:t>7</a:t>
            </a:r>
            <a:r>
              <a:rPr lang="es-ES" sz="2800" i="1" dirty="0"/>
              <a:t>  Pero que Él les dé alivio a ustedes que son afligidos, y también a nosotros, cuando el Señor Jesús sea revelado desde el cielo con Sus poderosos ángeles en llama de fuego, </a:t>
            </a:r>
            <a:r>
              <a:rPr lang="es-ES" sz="2800" i="1" dirty="0" smtClean="0"/>
              <a:t>8</a:t>
            </a:r>
            <a:r>
              <a:rPr lang="es-ES" sz="2800" i="1" dirty="0"/>
              <a:t>  dando castigo a los que no conocen a Dios, y a los que no obedecen al evangelio de nuestro Señor Jesús. </a:t>
            </a:r>
            <a:r>
              <a:rPr lang="es-ES" sz="2800" i="1" dirty="0" smtClean="0"/>
              <a:t>9</a:t>
            </a:r>
            <a:r>
              <a:rPr lang="es-ES" sz="2800" i="1" dirty="0"/>
              <a:t>  Estos sufrirán el castigo de eterna destrucción, excluidos de la presencia del Señor y de la gloria de Su poder, </a:t>
            </a:r>
            <a:r>
              <a:rPr lang="en-US" sz="2800" i="1" dirty="0" smtClean="0"/>
              <a:t>.”</a:t>
            </a:r>
            <a:endParaRPr lang="en-US" sz="2800" i="1" dirty="0"/>
          </a:p>
          <a:p>
            <a:pPr algn="l" rtl="0">
              <a:defRPr/>
            </a:pPr>
            <a:r>
              <a:rPr lang="en-US" sz="2800" b="0" dirty="0"/>
              <a:t>Los que no conocen a Dios y no obedecen el evangelio serán castigados con destrucción eterna.</a:t>
            </a:r>
          </a:p>
        </p:txBody>
      </p:sp>
      <p:sp>
        <p:nvSpPr>
          <p:cNvPr id="282628"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1438E771-B9E2-48DB-8E50-048182C22E13}" type="slidenum">
              <a:rPr lang="en-US" altLang="en-US" sz="1400" smtClean="0">
                <a:solidFill>
                  <a:srgbClr val="FFFFFF"/>
                </a:solidFill>
              </a:rPr>
              <a:pPr algn="l" rtl="0">
                <a:spcBef>
                  <a:spcPct val="0"/>
                </a:spcBef>
                <a:buFontTx/>
                <a:buNone/>
              </a:pPr>
              <a:t>201</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pPr rtl="0"/>
            <a:r>
              <a:rPr lang="en-US" altLang="en-US" dirty="0" smtClean="0"/>
              <a:t>2 Pedro 3:10</a:t>
            </a:r>
          </a:p>
        </p:txBody>
      </p:sp>
      <p:sp>
        <p:nvSpPr>
          <p:cNvPr id="3" name="Content Placeholder 2">
            <a:extLst>
              <a:ext uri="{FF2B5EF4-FFF2-40B4-BE49-F238E27FC236}">
                <a16:creationId xmlns:a16="http://schemas.microsoft.com/office/drawing/2014/main" xmlns="" id="{89FC5E27-158D-4531-A940-1C7B16BCC2AC}"/>
              </a:ext>
            </a:extLst>
          </p:cNvPr>
          <p:cNvSpPr>
            <a:spLocks noGrp="1"/>
          </p:cNvSpPr>
          <p:nvPr>
            <p:ph idx="1"/>
          </p:nvPr>
        </p:nvSpPr>
        <p:spPr/>
        <p:txBody>
          <a:bodyPr>
            <a:normAutofit fontScale="92500" lnSpcReduction="10000"/>
          </a:bodyPr>
          <a:lstStyle/>
          <a:p>
            <a:pPr>
              <a:defRPr/>
            </a:pPr>
            <a:r>
              <a:rPr lang="en-US" dirty="0" smtClean="0"/>
              <a:t>“</a:t>
            </a:r>
            <a:r>
              <a:rPr lang="es-ES" i="1" dirty="0"/>
              <a:t>Pero el día del Señor vendrá como ladrón, en el cual los cielos pasarán con gran estruendo, y los elementos serán destruidos con fuego intenso, y la tierra y las obras que hay en ella serán </a:t>
            </a:r>
            <a:r>
              <a:rPr lang="es-ES" i="1" dirty="0" smtClean="0"/>
              <a:t>quemadas</a:t>
            </a:r>
            <a:r>
              <a:rPr lang="en-US" i="1" dirty="0" smtClean="0"/>
              <a:t>”.</a:t>
            </a:r>
            <a:endParaRPr lang="en-US" i="1" dirty="0"/>
          </a:p>
          <a:p>
            <a:pPr algn="l" rtl="0">
              <a:defRPr/>
            </a:pPr>
            <a:r>
              <a:rPr lang="en-US" b="0" dirty="0"/>
              <a:t>El día del Señor vendrá inesperadamente.</a:t>
            </a:r>
          </a:p>
          <a:p>
            <a:pPr algn="l" rtl="0">
              <a:defRPr/>
            </a:pPr>
            <a:r>
              <a:rPr lang="en-US" b="0" dirty="0"/>
              <a:t>Los cielos pasarán con gran estruendo.</a:t>
            </a:r>
          </a:p>
          <a:p>
            <a:pPr algn="l" rtl="0">
              <a:defRPr/>
            </a:pPr>
            <a:r>
              <a:rPr lang="en-US" b="0" dirty="0"/>
              <a:t>Los elementos se derretirán con calor ferviente.</a:t>
            </a:r>
          </a:p>
          <a:p>
            <a:pPr algn="l" rtl="0">
              <a:defRPr/>
            </a:pPr>
            <a:r>
              <a:rPr lang="en-US" b="0" dirty="0"/>
              <a:t>Las obras que </a:t>
            </a:r>
            <a:r>
              <a:rPr lang="en-US" b="0" dirty="0" err="1"/>
              <a:t>en</a:t>
            </a:r>
            <a:r>
              <a:rPr lang="en-US" b="0" dirty="0"/>
              <a:t> él hay serán quemadas.</a:t>
            </a:r>
          </a:p>
        </p:txBody>
      </p:sp>
      <p:sp>
        <p:nvSpPr>
          <p:cNvPr id="283652"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41EC9619-AD2A-4C06-BFE4-6396F2E0934B}" type="slidenum">
              <a:rPr lang="en-US" altLang="en-US" sz="1400" smtClean="0">
                <a:solidFill>
                  <a:srgbClr val="FFFFFF"/>
                </a:solidFill>
              </a:rPr>
              <a:pPr algn="l" rtl="0">
                <a:spcBef>
                  <a:spcPct val="0"/>
                </a:spcBef>
                <a:buFontTx/>
                <a:buNone/>
              </a:pPr>
              <a:t>202</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pPr rtl="0"/>
            <a:r>
              <a:rPr lang="en-US" altLang="en-US" dirty="0" smtClean="0"/>
              <a:t>1 </a:t>
            </a:r>
            <a:r>
              <a:rPr lang="en-US" altLang="en-US" dirty="0" err="1" smtClean="0"/>
              <a:t>Corintios</a:t>
            </a:r>
            <a:r>
              <a:rPr lang="en-US" altLang="en-US" dirty="0" smtClean="0"/>
              <a:t> 15:22-26</a:t>
            </a:r>
          </a:p>
        </p:txBody>
      </p:sp>
      <p:sp>
        <p:nvSpPr>
          <p:cNvPr id="3" name="Content Placeholder 2">
            <a:extLst>
              <a:ext uri="{FF2B5EF4-FFF2-40B4-BE49-F238E27FC236}">
                <a16:creationId xmlns:a16="http://schemas.microsoft.com/office/drawing/2014/main" xmlns="" id="{45E6062F-979E-4D96-B557-A9675F2E3E04}"/>
              </a:ext>
            </a:extLst>
          </p:cNvPr>
          <p:cNvSpPr>
            <a:spLocks noGrp="1"/>
          </p:cNvSpPr>
          <p:nvPr>
            <p:ph idx="1"/>
          </p:nvPr>
        </p:nvSpPr>
        <p:spPr>
          <a:xfrm>
            <a:off x="0" y="914400"/>
            <a:ext cx="8991600" cy="5791200"/>
          </a:xfrm>
        </p:spPr>
        <p:txBody>
          <a:bodyPr>
            <a:normAutofit fontScale="85000" lnSpcReduction="10000"/>
          </a:bodyPr>
          <a:lstStyle/>
          <a:p>
            <a:pPr>
              <a:defRPr/>
            </a:pPr>
            <a:r>
              <a:rPr lang="en-US" sz="2800" dirty="0" smtClean="0"/>
              <a:t>“</a:t>
            </a:r>
            <a:r>
              <a:rPr lang="es-ES" sz="2800" i="1" dirty="0"/>
              <a:t>Porque así como en Adán todos mueren, también en Cristo todos serán vivificados. </a:t>
            </a:r>
            <a:r>
              <a:rPr lang="es-ES" sz="2800" i="1" dirty="0" smtClean="0"/>
              <a:t>23</a:t>
            </a:r>
            <a:r>
              <a:rPr lang="es-ES" sz="2800" i="1" dirty="0"/>
              <a:t>  Pero cada uno en su debido orden: Cristo, las primicias; luego los que son de Cristo en Su </a:t>
            </a:r>
            <a:r>
              <a:rPr lang="es-ES" sz="2800" i="1" dirty="0" smtClean="0"/>
              <a:t>venida. 24</a:t>
            </a:r>
            <a:r>
              <a:rPr lang="es-ES" sz="2800" i="1" dirty="0"/>
              <a:t>  Entonces vendrá el fin, cuando Él entregue el reino al Dios y Padre, después que haya terminado con todo dominio y toda autoridad y poder. </a:t>
            </a:r>
            <a:r>
              <a:rPr lang="es-ES" sz="2800" i="1" dirty="0" smtClean="0"/>
              <a:t>25</a:t>
            </a:r>
            <a:r>
              <a:rPr lang="es-ES" sz="2800" i="1" dirty="0"/>
              <a:t>  Pues Cristo debe reinar hasta que haya puesto a todos Sus enemigos debajo de Sus pies. </a:t>
            </a:r>
            <a:r>
              <a:rPr lang="es-ES" sz="2800" i="1" dirty="0" smtClean="0"/>
              <a:t>26</a:t>
            </a:r>
            <a:r>
              <a:rPr lang="es-ES" sz="2800" i="1" dirty="0"/>
              <a:t>  Y el último enemigo que será eliminado es la </a:t>
            </a:r>
            <a:r>
              <a:rPr lang="es-ES" sz="2800" i="1" dirty="0" smtClean="0"/>
              <a:t>muerte”.</a:t>
            </a:r>
            <a:r>
              <a:rPr lang="es-ES" sz="2800" i="1" dirty="0"/>
              <a:t> </a:t>
            </a:r>
            <a:r>
              <a:rPr lang="es-ES" sz="2800" i="1" dirty="0" smtClean="0"/>
              <a:t>(</a:t>
            </a:r>
            <a:r>
              <a:rPr lang="en-US" sz="2800" i="1" dirty="0" smtClean="0"/>
              <a:t>1 Cor. </a:t>
            </a:r>
            <a:r>
              <a:rPr lang="en-US" sz="2800" i="1" dirty="0"/>
              <a:t>15:22-26)</a:t>
            </a:r>
          </a:p>
          <a:p>
            <a:pPr algn="l" rtl="0">
              <a:defRPr/>
            </a:pPr>
            <a:r>
              <a:rPr lang="en-US" sz="2800" b="0" dirty="0"/>
              <a:t>La resurrección de Cristo </a:t>
            </a:r>
            <a:r>
              <a:rPr lang="en-US" sz="2800" b="0" dirty="0" err="1"/>
              <a:t>es</a:t>
            </a:r>
            <a:r>
              <a:rPr lang="en-US" sz="2800" b="0" dirty="0"/>
              <a:t> </a:t>
            </a:r>
            <a:r>
              <a:rPr lang="en-US" sz="2800" b="0" dirty="0" smtClean="0"/>
              <a:t>las </a:t>
            </a:r>
            <a:r>
              <a:rPr lang="en-US" sz="2800" b="0" dirty="0" err="1" smtClean="0"/>
              <a:t>primicias</a:t>
            </a:r>
            <a:r>
              <a:rPr lang="en-US" sz="2800" b="0" dirty="0" smtClean="0"/>
              <a:t> de </a:t>
            </a:r>
            <a:r>
              <a:rPr lang="en-US" sz="2800" b="0" dirty="0"/>
              <a:t>sus seguidores</a:t>
            </a:r>
          </a:p>
          <a:p>
            <a:pPr algn="l" rtl="0">
              <a:defRPr/>
            </a:pPr>
            <a:r>
              <a:rPr lang="en-US" sz="2800" b="0" dirty="0"/>
              <a:t>Jesús debe reinar hasta que el último enemigo sea derrotado.</a:t>
            </a:r>
          </a:p>
          <a:p>
            <a:pPr algn="l" rtl="0">
              <a:defRPr/>
            </a:pPr>
            <a:r>
              <a:rPr lang="en-US" sz="2800" b="0" dirty="0"/>
              <a:t>El último enemigo es la muerte.</a:t>
            </a:r>
          </a:p>
          <a:p>
            <a:pPr algn="l" rtl="0">
              <a:defRPr/>
            </a:pPr>
            <a:r>
              <a:rPr lang="en-US" sz="2800" b="0" dirty="0"/>
              <a:t>Cuando es derrotado por la resurrección “</a:t>
            </a:r>
            <a:r>
              <a:rPr lang="en-US" sz="2800" b="0" dirty="0" err="1"/>
              <a:t>entonces</a:t>
            </a:r>
            <a:r>
              <a:rPr lang="en-US" sz="2800" b="0" dirty="0"/>
              <a:t> </a:t>
            </a:r>
            <a:r>
              <a:rPr lang="en-US" sz="2800" b="0" dirty="0" err="1" smtClean="0"/>
              <a:t>vendrá</a:t>
            </a:r>
            <a:r>
              <a:rPr lang="en-US" sz="2800" b="0" dirty="0" smtClean="0"/>
              <a:t> </a:t>
            </a:r>
            <a:r>
              <a:rPr lang="en-US" sz="2800" b="0" dirty="0"/>
              <a:t>el fin”.</a:t>
            </a:r>
          </a:p>
          <a:p>
            <a:pPr algn="l" rtl="0">
              <a:defRPr/>
            </a:pPr>
            <a:r>
              <a:rPr lang="en-US" sz="2800" b="0" dirty="0"/>
              <a:t>Entonces </a:t>
            </a:r>
            <a:r>
              <a:rPr lang="en-US" sz="2800" b="0" dirty="0" smtClean="0"/>
              <a:t>el </a:t>
            </a:r>
            <a:r>
              <a:rPr lang="en-US" sz="2800" b="0" dirty="0" err="1" smtClean="0"/>
              <a:t>reino</a:t>
            </a:r>
            <a:r>
              <a:rPr lang="en-US" sz="2800" b="0" dirty="0" smtClean="0"/>
              <a:t> </a:t>
            </a:r>
            <a:r>
              <a:rPr lang="en-US" sz="2800" b="0" dirty="0" err="1" smtClean="0"/>
              <a:t>será</a:t>
            </a:r>
            <a:r>
              <a:rPr lang="en-US" sz="2800" b="0" dirty="0" smtClean="0"/>
              <a:t> </a:t>
            </a:r>
            <a:r>
              <a:rPr lang="en-US" sz="2800" b="0" dirty="0" err="1" smtClean="0"/>
              <a:t>entregado</a:t>
            </a:r>
            <a:r>
              <a:rPr lang="en-US" sz="2800" b="0" dirty="0" smtClean="0"/>
              <a:t> a </a:t>
            </a:r>
            <a:r>
              <a:rPr lang="en-US" sz="2800" b="0" dirty="0"/>
              <a:t>Dios.</a:t>
            </a:r>
            <a:r>
              <a:rPr lang="en-US" sz="2800" b="0" i="1" dirty="0"/>
              <a:t> </a:t>
            </a:r>
            <a:endParaRPr lang="en-US" sz="2800" b="0" dirty="0"/>
          </a:p>
          <a:p>
            <a:pPr algn="l" rtl="0">
              <a:defRPr/>
            </a:pPr>
            <a:endParaRPr lang="en-US" dirty="0"/>
          </a:p>
        </p:txBody>
      </p:sp>
      <p:sp>
        <p:nvSpPr>
          <p:cNvPr id="284676"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162BFDFA-FC9A-4E95-8593-4572CEDF0F6E}" type="slidenum">
              <a:rPr lang="en-US" altLang="en-US" sz="1400" smtClean="0">
                <a:solidFill>
                  <a:srgbClr val="FFFFFF"/>
                </a:solidFill>
              </a:rPr>
              <a:pPr algn="l" rtl="0">
                <a:spcBef>
                  <a:spcPct val="0"/>
                </a:spcBef>
                <a:buFontTx/>
                <a:buNone/>
              </a:pPr>
              <a:t>203</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p:txBody>
          <a:bodyPr/>
          <a:lstStyle/>
          <a:p>
            <a:pPr rtl="0"/>
            <a:r>
              <a:rPr lang="en-US" altLang="en-US" dirty="0" smtClean="0"/>
              <a:t>1 Juan 3:2</a:t>
            </a:r>
          </a:p>
        </p:txBody>
      </p:sp>
      <p:sp>
        <p:nvSpPr>
          <p:cNvPr id="3" name="Content Placeholder 2">
            <a:extLst>
              <a:ext uri="{FF2B5EF4-FFF2-40B4-BE49-F238E27FC236}">
                <a16:creationId xmlns:a16="http://schemas.microsoft.com/office/drawing/2014/main" xmlns="" id="{A79A3D83-C524-4E81-88AA-F9553AAAFF95}"/>
              </a:ext>
            </a:extLst>
          </p:cNvPr>
          <p:cNvSpPr>
            <a:spLocks noGrp="1"/>
          </p:cNvSpPr>
          <p:nvPr>
            <p:ph idx="1"/>
          </p:nvPr>
        </p:nvSpPr>
        <p:spPr>
          <a:xfrm>
            <a:off x="247650" y="800100"/>
            <a:ext cx="8610600" cy="5753100"/>
          </a:xfrm>
        </p:spPr>
        <p:txBody>
          <a:bodyPr/>
          <a:lstStyle/>
          <a:p>
            <a:pPr>
              <a:defRPr/>
            </a:pPr>
            <a:r>
              <a:rPr lang="en-US" i="1" dirty="0" smtClean="0"/>
              <a:t>“</a:t>
            </a:r>
            <a:r>
              <a:rPr lang="es-ES" i="1" dirty="0"/>
              <a:t>Amados, ahora somos hijos de Dios y aún no se ha manifestado lo que habremos de ser. Pero sabemos que cuando Cristo se manifieste, </a:t>
            </a:r>
            <a:r>
              <a:rPr lang="es-ES" i="1" dirty="0">
                <a:solidFill>
                  <a:srgbClr val="FFFF00"/>
                </a:solidFill>
              </a:rPr>
              <a:t>seremos semejantes a Él</a:t>
            </a:r>
            <a:r>
              <a:rPr lang="es-ES" i="1" dirty="0"/>
              <a:t>, porque lo veremos como Él </a:t>
            </a:r>
            <a:r>
              <a:rPr lang="es-ES" i="1" dirty="0" smtClean="0"/>
              <a:t>es</a:t>
            </a:r>
            <a:r>
              <a:rPr lang="en-US" i="1" dirty="0" smtClean="0"/>
              <a:t>”.</a:t>
            </a:r>
            <a:endParaRPr lang="en-US" i="1" dirty="0"/>
          </a:p>
          <a:p>
            <a:pPr algn="l" rtl="0">
              <a:defRPr/>
            </a:pPr>
            <a:r>
              <a:rPr lang="en-US" b="0" dirty="0"/>
              <a:t>Cuando seamos “como Él” </a:t>
            </a:r>
            <a:r>
              <a:rPr lang="en-US" b="0" dirty="0" err="1"/>
              <a:t>en</a:t>
            </a:r>
            <a:r>
              <a:rPr lang="en-US" b="0" dirty="0"/>
              <a:t> el Paraíso celestial, </a:t>
            </a:r>
            <a:r>
              <a:rPr lang="en-US" b="0" dirty="0" err="1"/>
              <a:t>entonces</a:t>
            </a:r>
            <a:r>
              <a:rPr lang="en-US" b="0" dirty="0"/>
              <a:t> </a:t>
            </a:r>
            <a:r>
              <a:rPr lang="en-US" b="0" dirty="0" err="1"/>
              <a:t>todas</a:t>
            </a:r>
            <a:r>
              <a:rPr lang="en-US" b="0" dirty="0"/>
              <a:t> las cosas serán como eran </a:t>
            </a:r>
            <a:r>
              <a:rPr lang="en-US" b="0" dirty="0" err="1"/>
              <a:t>en</a:t>
            </a:r>
            <a:r>
              <a:rPr lang="en-US" b="0" dirty="0"/>
              <a:t> el principio cuando Adán y Eva, a imagen de Dios, estaban sin pecado y con Él </a:t>
            </a:r>
            <a:r>
              <a:rPr lang="en-US" b="0" dirty="0" err="1"/>
              <a:t>en</a:t>
            </a:r>
            <a:r>
              <a:rPr lang="en-US" b="0" dirty="0"/>
              <a:t> el Paraíso del Edén.</a:t>
            </a:r>
          </a:p>
        </p:txBody>
      </p:sp>
      <p:sp>
        <p:nvSpPr>
          <p:cNvPr id="285700"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C0859782-9D30-4E6C-AB74-21952EED1005}" type="slidenum">
              <a:rPr lang="en-US" altLang="en-US" sz="1400" smtClean="0">
                <a:solidFill>
                  <a:srgbClr val="FFFFFF"/>
                </a:solidFill>
              </a:rPr>
              <a:pPr algn="l" rtl="0">
                <a:spcBef>
                  <a:spcPct val="0"/>
                </a:spcBef>
                <a:buFontTx/>
                <a:buNone/>
              </a:pPr>
              <a:t>204</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4"/>
          <p:cNvSpPr>
            <a:spLocks noGrp="1"/>
          </p:cNvSpPr>
          <p:nvPr>
            <p:ph type="ctrTitle"/>
          </p:nvPr>
        </p:nvSpPr>
        <p:spPr/>
        <p:txBody>
          <a:bodyPr/>
          <a:lstStyle/>
          <a:p>
            <a:pPr rtl="0"/>
            <a:r>
              <a:rPr lang="en-US" altLang="en-US" dirty="0" smtClean="0"/>
              <a:t>Falsas </a:t>
            </a:r>
            <a:r>
              <a:rPr lang="en-US" altLang="en-US" dirty="0" err="1" smtClean="0"/>
              <a:t>doctrinas</a:t>
            </a:r>
            <a:endParaRPr lang="en-US" altLang="en-US" dirty="0" smtClean="0"/>
          </a:p>
        </p:txBody>
      </p:sp>
      <p:sp>
        <p:nvSpPr>
          <p:cNvPr id="287747" name="Subtitle 5"/>
          <p:cNvSpPr>
            <a:spLocks noGrp="1"/>
          </p:cNvSpPr>
          <p:nvPr>
            <p:ph type="subTitle" idx="1"/>
          </p:nvPr>
        </p:nvSpPr>
        <p:spPr>
          <a:xfrm>
            <a:off x="1524000" y="3810000"/>
            <a:ext cx="6400800" cy="1752600"/>
          </a:xfrm>
        </p:spPr>
        <p:txBody>
          <a:bodyPr/>
          <a:lstStyle/>
          <a:p>
            <a:pPr algn="l" rtl="0"/>
            <a:r>
              <a:rPr lang="en-US" altLang="en-US" dirty="0" smtClean="0"/>
              <a:t>Las </a:t>
            </a:r>
            <a:r>
              <a:rPr lang="en-US" altLang="en-US" dirty="0" err="1" smtClean="0"/>
              <a:t>escrituras</a:t>
            </a:r>
            <a:r>
              <a:rPr lang="en-US" altLang="en-US" dirty="0" smtClean="0"/>
              <a:t> que </a:t>
            </a:r>
            <a:r>
              <a:rPr lang="en-US" altLang="en-US" dirty="0" err="1" smtClean="0"/>
              <a:t>hemos</a:t>
            </a:r>
            <a:r>
              <a:rPr lang="en-US" altLang="en-US" dirty="0" smtClean="0"/>
              <a:t> </a:t>
            </a:r>
            <a:r>
              <a:rPr lang="en-US" altLang="en-US" dirty="0" err="1" smtClean="0"/>
              <a:t>visto</a:t>
            </a:r>
            <a:r>
              <a:rPr lang="en-US" altLang="en-US" dirty="0" smtClean="0"/>
              <a:t> </a:t>
            </a:r>
            <a:r>
              <a:rPr lang="en-US" altLang="en-US" dirty="0" err="1" smtClean="0"/>
              <a:t>refutan</a:t>
            </a:r>
            <a:r>
              <a:rPr lang="en-US" altLang="en-US" dirty="0" smtClean="0"/>
              <a:t> los </a:t>
            </a:r>
            <a:r>
              <a:rPr lang="en-US" altLang="en-US" dirty="0" err="1" smtClean="0"/>
              <a:t>siguientes</a:t>
            </a:r>
            <a:r>
              <a:rPr lang="en-US" altLang="en-US" dirty="0" smtClean="0"/>
              <a:t> </a:t>
            </a:r>
            <a:r>
              <a:rPr lang="en-US" altLang="en-US" dirty="0" err="1" smtClean="0"/>
              <a:t>errores</a:t>
            </a:r>
            <a:r>
              <a:rPr lang="en-US" altLang="en-US" dirty="0" smtClean="0"/>
              <a:t>.</a:t>
            </a:r>
          </a:p>
        </p:txBody>
      </p:sp>
      <p:sp>
        <p:nvSpPr>
          <p:cNvPr id="287748"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47BCD033-AF44-4F74-963B-42F3E56268A0}" type="slidenum">
              <a:rPr lang="en-US" altLang="en-US" sz="1400" smtClean="0">
                <a:solidFill>
                  <a:srgbClr val="FFFFFF"/>
                </a:solidFill>
              </a:rPr>
              <a:pPr algn="l" rtl="0">
                <a:spcBef>
                  <a:spcPct val="0"/>
                </a:spcBef>
                <a:buFontTx/>
                <a:buNone/>
              </a:pPr>
              <a:t>205</a:t>
            </a:fld>
            <a:endParaRPr lang="en-US" altLang="en-US" sz="1400" smtClean="0">
              <a:solidFill>
                <a:srgbClr val="FFFFFF"/>
              </a:solidFill>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4"/>
          <p:cNvSpPr>
            <a:spLocks noGrp="1"/>
          </p:cNvSpPr>
          <p:nvPr>
            <p:ph type="ctrTitle"/>
          </p:nvPr>
        </p:nvSpPr>
        <p:spPr>
          <a:xfrm>
            <a:off x="685800" y="838200"/>
            <a:ext cx="7772400" cy="1470025"/>
          </a:xfrm>
        </p:spPr>
        <p:txBody>
          <a:bodyPr/>
          <a:lstStyle/>
          <a:p>
            <a:pPr rtl="0"/>
            <a:r>
              <a:rPr lang="en-US" altLang="en-US" dirty="0" smtClean="0"/>
              <a:t>“No </a:t>
            </a:r>
            <a:r>
              <a:rPr lang="en-US" altLang="en-US" dirty="0" err="1" smtClean="0"/>
              <a:t>habrá</a:t>
            </a:r>
            <a:r>
              <a:rPr lang="en-US" altLang="en-US" dirty="0" smtClean="0"/>
              <a:t> </a:t>
            </a:r>
            <a:r>
              <a:rPr lang="en-US" altLang="en-US" dirty="0" err="1" smtClean="0"/>
              <a:t>una</a:t>
            </a:r>
            <a:r>
              <a:rPr lang="en-US" altLang="en-US" dirty="0" smtClean="0"/>
              <a:t> </a:t>
            </a:r>
            <a:r>
              <a:rPr lang="en-US" altLang="en-US" dirty="0" err="1" smtClean="0"/>
              <a:t>segunda</a:t>
            </a:r>
            <a:r>
              <a:rPr lang="en-US" altLang="en-US" dirty="0" smtClean="0"/>
              <a:t> </a:t>
            </a:r>
            <a:r>
              <a:rPr lang="en-US" altLang="en-US" dirty="0" err="1" smtClean="0"/>
              <a:t>venida</a:t>
            </a:r>
            <a:r>
              <a:rPr lang="en-US" altLang="en-US" dirty="0" smtClean="0"/>
              <a:t>”</a:t>
            </a:r>
          </a:p>
        </p:txBody>
      </p:sp>
      <p:sp>
        <p:nvSpPr>
          <p:cNvPr id="6" name="Subtitle 5"/>
          <p:cNvSpPr>
            <a:spLocks noGrp="1"/>
          </p:cNvSpPr>
          <p:nvPr>
            <p:ph type="subTitle" idx="1"/>
          </p:nvPr>
        </p:nvSpPr>
        <p:spPr>
          <a:xfrm>
            <a:off x="1752600" y="3124200"/>
            <a:ext cx="6400800" cy="2514600"/>
          </a:xfrm>
        </p:spPr>
        <p:txBody>
          <a:bodyPr/>
          <a:lstStyle/>
          <a:p>
            <a:pPr marL="742950" indent="-742950" algn="l" rtl="0">
              <a:buFontTx/>
              <a:buAutoNum type="arabicPeriod"/>
            </a:pPr>
            <a:r>
              <a:rPr lang="en-US" altLang="en-US" dirty="0" err="1" smtClean="0"/>
              <a:t>Hechos</a:t>
            </a:r>
            <a:r>
              <a:rPr lang="en-US" altLang="en-US" dirty="0" smtClean="0"/>
              <a:t> 1:11</a:t>
            </a:r>
          </a:p>
          <a:p>
            <a:pPr marL="742950" indent="-742950" algn="l" rtl="0">
              <a:buFontTx/>
              <a:buAutoNum type="arabicPeriod"/>
            </a:pPr>
            <a:r>
              <a:rPr lang="en-US" altLang="en-US" dirty="0" smtClean="0"/>
              <a:t>1 Tesalonicenses 4:16-18</a:t>
            </a:r>
          </a:p>
        </p:txBody>
      </p:sp>
      <p:sp>
        <p:nvSpPr>
          <p:cNvPr id="288772"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D4B95215-F791-40D2-BA08-C38E835812C5}" type="slidenum">
              <a:rPr lang="en-US" altLang="en-US" sz="1400" smtClean="0">
                <a:solidFill>
                  <a:srgbClr val="FFFFFF"/>
                </a:solidFill>
              </a:rPr>
              <a:pPr algn="l" rtl="0">
                <a:spcBef>
                  <a:spcPct val="0"/>
                </a:spcBef>
                <a:buFontTx/>
                <a:buNone/>
              </a:pPr>
              <a:t>206</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4"/>
          <p:cNvSpPr>
            <a:spLocks noGrp="1"/>
          </p:cNvSpPr>
          <p:nvPr>
            <p:ph type="ctrTitle"/>
          </p:nvPr>
        </p:nvSpPr>
        <p:spPr>
          <a:xfrm>
            <a:off x="152400" y="838200"/>
            <a:ext cx="8915400" cy="1470025"/>
          </a:xfrm>
        </p:spPr>
        <p:txBody>
          <a:bodyPr/>
          <a:lstStyle/>
          <a:p>
            <a:pPr rtl="0"/>
            <a:r>
              <a:rPr lang="en-US" altLang="en-US" dirty="0" smtClean="0"/>
              <a:t>“La </a:t>
            </a:r>
            <a:r>
              <a:rPr lang="en-US" altLang="en-US" dirty="0" err="1" smtClean="0"/>
              <a:t>segunda</a:t>
            </a:r>
            <a:r>
              <a:rPr lang="en-US" altLang="en-US" dirty="0" smtClean="0"/>
              <a:t> </a:t>
            </a:r>
            <a:r>
              <a:rPr lang="en-US" altLang="en-US" dirty="0" err="1" smtClean="0"/>
              <a:t>venida</a:t>
            </a:r>
            <a:r>
              <a:rPr lang="en-US" altLang="en-US" dirty="0" smtClean="0"/>
              <a:t> </a:t>
            </a:r>
            <a:r>
              <a:rPr lang="en-US" altLang="en-US" dirty="0" err="1" smtClean="0"/>
              <a:t>ya</a:t>
            </a:r>
            <a:r>
              <a:rPr lang="en-US" altLang="en-US" dirty="0" smtClean="0"/>
              <a:t> ha </a:t>
            </a:r>
            <a:r>
              <a:rPr lang="en-US" altLang="en-US" dirty="0" err="1" smtClean="0"/>
              <a:t>ocurrido</a:t>
            </a:r>
            <a:r>
              <a:rPr lang="en-US" altLang="en-US" dirty="0" smtClean="0"/>
              <a:t>”.</a:t>
            </a:r>
          </a:p>
        </p:txBody>
      </p:sp>
      <p:sp>
        <p:nvSpPr>
          <p:cNvPr id="6" name="Subtitle 5"/>
          <p:cNvSpPr>
            <a:spLocks noGrp="1"/>
          </p:cNvSpPr>
          <p:nvPr>
            <p:ph type="subTitle" idx="1"/>
          </p:nvPr>
        </p:nvSpPr>
        <p:spPr>
          <a:xfrm>
            <a:off x="1752600" y="3124200"/>
            <a:ext cx="6400800" cy="2514600"/>
          </a:xfrm>
        </p:spPr>
        <p:txBody>
          <a:bodyPr/>
          <a:lstStyle/>
          <a:p>
            <a:pPr marL="742950" indent="-742950" algn="l" rtl="0">
              <a:buFontTx/>
              <a:buAutoNum type="arabicPeriod"/>
            </a:pPr>
            <a:r>
              <a:rPr lang="en-US" altLang="en-US" dirty="0" err="1" smtClean="0"/>
              <a:t>Hechos</a:t>
            </a:r>
            <a:r>
              <a:rPr lang="en-US" altLang="en-US" dirty="0" smtClean="0"/>
              <a:t> 1:11</a:t>
            </a:r>
          </a:p>
          <a:p>
            <a:pPr marL="742950" indent="-742950" algn="l" rtl="0">
              <a:buFontTx/>
              <a:buAutoNum type="arabicPeriod"/>
            </a:pPr>
            <a:r>
              <a:rPr lang="en-US" altLang="en-US" dirty="0" smtClean="0"/>
              <a:t>1 Tesalonicenses 4:16-18</a:t>
            </a:r>
          </a:p>
        </p:txBody>
      </p:sp>
      <p:sp>
        <p:nvSpPr>
          <p:cNvPr id="289796"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B987491F-2EA7-4B31-97DC-428AAA8CE5B4}" type="slidenum">
              <a:rPr lang="en-US" altLang="en-US" sz="1400" smtClean="0">
                <a:solidFill>
                  <a:srgbClr val="FFFFFF"/>
                </a:solidFill>
              </a:rPr>
              <a:pPr algn="l" rtl="0">
                <a:spcBef>
                  <a:spcPct val="0"/>
                </a:spcBef>
                <a:buFontTx/>
                <a:buNone/>
              </a:pPr>
              <a:t>207</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4"/>
          <p:cNvSpPr>
            <a:spLocks noGrp="1"/>
          </p:cNvSpPr>
          <p:nvPr>
            <p:ph type="ctrTitle"/>
          </p:nvPr>
        </p:nvSpPr>
        <p:spPr>
          <a:xfrm>
            <a:off x="152400" y="1524000"/>
            <a:ext cx="8839200" cy="1470025"/>
          </a:xfrm>
        </p:spPr>
        <p:txBody>
          <a:bodyPr/>
          <a:lstStyle/>
          <a:p>
            <a:pPr rtl="0"/>
            <a:r>
              <a:rPr lang="en-US" altLang="en-US" dirty="0" smtClean="0"/>
              <a:t>“Una </a:t>
            </a:r>
            <a:r>
              <a:rPr lang="en-US" altLang="en-US" dirty="0" err="1" smtClean="0"/>
              <a:t>vez</a:t>
            </a:r>
            <a:r>
              <a:rPr lang="en-US" altLang="en-US" dirty="0" smtClean="0"/>
              <a:t> que </a:t>
            </a:r>
            <a:r>
              <a:rPr lang="en-US" altLang="en-US" dirty="0" err="1" smtClean="0"/>
              <a:t>una</a:t>
            </a:r>
            <a:r>
              <a:rPr lang="en-US" altLang="en-US" dirty="0" smtClean="0"/>
              <a:t> persona </a:t>
            </a:r>
            <a:r>
              <a:rPr lang="en-US" altLang="en-US" dirty="0" err="1" smtClean="0"/>
              <a:t>muere</a:t>
            </a:r>
            <a:r>
              <a:rPr lang="en-US" altLang="en-US" dirty="0" smtClean="0"/>
              <a:t>, ese </a:t>
            </a:r>
            <a:r>
              <a:rPr lang="en-US" altLang="en-US" dirty="0" err="1" smtClean="0"/>
              <a:t>es</a:t>
            </a:r>
            <a:r>
              <a:rPr lang="en-US" altLang="en-US" dirty="0" smtClean="0"/>
              <a:t> el </a:t>
            </a:r>
            <a:r>
              <a:rPr lang="en-US" altLang="en-US" dirty="0" smtClean="0"/>
              <a:t>fin”.</a:t>
            </a:r>
            <a:endParaRPr lang="en-US" altLang="en-US" dirty="0" smtClean="0"/>
          </a:p>
        </p:txBody>
      </p:sp>
      <p:sp>
        <p:nvSpPr>
          <p:cNvPr id="6" name="Subtitle 5">
            <a:extLst>
              <a:ext uri="{FF2B5EF4-FFF2-40B4-BE49-F238E27FC236}">
                <a16:creationId xmlns:a16="http://schemas.microsoft.com/office/drawing/2014/main" xmlns="" id="{AA5934FC-7DF6-4B84-8BA2-8FC1EEB509D8}"/>
              </a:ext>
            </a:extLst>
          </p:cNvPr>
          <p:cNvSpPr>
            <a:spLocks noGrp="1"/>
          </p:cNvSpPr>
          <p:nvPr>
            <p:ph type="subTitle" idx="1"/>
          </p:nvPr>
        </p:nvSpPr>
        <p:spPr>
          <a:xfrm>
            <a:off x="1828800" y="3359150"/>
            <a:ext cx="6400800" cy="2514600"/>
          </a:xfrm>
        </p:spPr>
        <p:txBody>
          <a:bodyPr/>
          <a:lstStyle/>
          <a:p>
            <a:pPr marL="742950" indent="-742950" algn="l" rtl="0">
              <a:buFontTx/>
              <a:buAutoNum type="arabicPeriod"/>
              <a:defRPr/>
            </a:pPr>
            <a:r>
              <a:rPr lang="en-US" dirty="0"/>
              <a:t>1 Tesalonicenses 4:15-17</a:t>
            </a:r>
          </a:p>
          <a:p>
            <a:pPr marL="742950" indent="-742950" algn="l" rtl="0">
              <a:buFontTx/>
              <a:buAutoNum type="arabicPeriod"/>
              <a:defRPr/>
            </a:pPr>
            <a:r>
              <a:rPr lang="en-US" dirty="0"/>
              <a:t>Juan </a:t>
            </a:r>
            <a:r>
              <a:rPr lang="en-US" dirty="0" smtClean="0"/>
              <a:t>5:28-29</a:t>
            </a:r>
          </a:p>
          <a:p>
            <a:pPr marL="742950" indent="-742950" algn="l" rtl="0">
              <a:buFontTx/>
              <a:buAutoNum type="arabicPeriod"/>
              <a:defRPr/>
            </a:pPr>
            <a:r>
              <a:rPr lang="en-US" i="1" dirty="0" smtClean="0"/>
              <a:t>1 </a:t>
            </a:r>
            <a:r>
              <a:rPr lang="en-US" i="1" dirty="0"/>
              <a:t>Cor. 15:22-26</a:t>
            </a:r>
            <a:endParaRPr lang="en-US" dirty="0"/>
          </a:p>
          <a:p>
            <a:pPr algn="l" rtl="0">
              <a:defRPr/>
            </a:pPr>
            <a:r>
              <a:rPr lang="en-US" i="1" dirty="0"/>
              <a:t> </a:t>
            </a:r>
            <a:endParaRPr lang="en-US" dirty="0"/>
          </a:p>
          <a:p>
            <a:pPr marL="742950" indent="-742950" algn="l" rtl="0">
              <a:buFontTx/>
              <a:buAutoNum type="arabicPeriod"/>
              <a:defRPr/>
            </a:pPr>
            <a:endParaRPr lang="en-US" dirty="0"/>
          </a:p>
          <a:p>
            <a:pPr marL="742950" indent="-742950" algn="l" rtl="0">
              <a:buFontTx/>
              <a:buAutoNum type="arabicPeriod"/>
              <a:defRPr/>
            </a:pPr>
            <a:endParaRPr lang="en-US" dirty="0"/>
          </a:p>
        </p:txBody>
      </p:sp>
      <p:sp>
        <p:nvSpPr>
          <p:cNvPr id="290820"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8FEE8589-97D9-4071-9C2A-105D35248696}" type="slidenum">
              <a:rPr lang="en-US" altLang="en-US" sz="1400" smtClean="0">
                <a:solidFill>
                  <a:srgbClr val="FFFFFF"/>
                </a:solidFill>
              </a:rPr>
              <a:pPr algn="l" rtl="0">
                <a:spcBef>
                  <a:spcPct val="0"/>
                </a:spcBef>
                <a:buFontTx/>
                <a:buNone/>
              </a:pPr>
              <a:t>208</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4"/>
          <p:cNvSpPr>
            <a:spLocks noGrp="1"/>
          </p:cNvSpPr>
          <p:nvPr>
            <p:ph type="ctrTitle"/>
          </p:nvPr>
        </p:nvSpPr>
        <p:spPr>
          <a:xfrm>
            <a:off x="685800" y="1008063"/>
            <a:ext cx="7772400" cy="1470025"/>
          </a:xfrm>
        </p:spPr>
        <p:txBody>
          <a:bodyPr/>
          <a:lstStyle/>
          <a:p>
            <a:pPr rtl="0"/>
            <a:r>
              <a:rPr lang="en-US" altLang="en-US" dirty="0" smtClean="0"/>
              <a:t>“Solo los </a:t>
            </a:r>
            <a:r>
              <a:rPr lang="en-US" altLang="en-US" dirty="0" err="1" smtClean="0"/>
              <a:t>justos</a:t>
            </a:r>
            <a:r>
              <a:rPr lang="en-US" altLang="en-US" dirty="0" smtClean="0"/>
              <a:t> </a:t>
            </a:r>
            <a:r>
              <a:rPr lang="en-US" altLang="en-US" dirty="0" err="1" smtClean="0"/>
              <a:t>resucitarán</a:t>
            </a:r>
            <a:r>
              <a:rPr lang="en-US" altLang="en-US" dirty="0" smtClean="0"/>
              <a:t>”.</a:t>
            </a:r>
          </a:p>
        </p:txBody>
      </p:sp>
      <p:sp>
        <p:nvSpPr>
          <p:cNvPr id="6" name="Subtitle 5"/>
          <p:cNvSpPr>
            <a:spLocks noGrp="1"/>
          </p:cNvSpPr>
          <p:nvPr>
            <p:ph type="subTitle" idx="1"/>
          </p:nvPr>
        </p:nvSpPr>
        <p:spPr>
          <a:xfrm>
            <a:off x="1828800" y="3359150"/>
            <a:ext cx="6400800" cy="2514600"/>
          </a:xfrm>
        </p:spPr>
        <p:txBody>
          <a:bodyPr/>
          <a:lstStyle/>
          <a:p>
            <a:pPr marL="742950" indent="-742950" algn="l" rtl="0">
              <a:buFontTx/>
              <a:buAutoNum type="arabicPeriod"/>
            </a:pPr>
            <a:r>
              <a:rPr lang="en-US" altLang="en-US" smtClean="0"/>
              <a:t>Juan 5:28-29</a:t>
            </a:r>
          </a:p>
          <a:p>
            <a:pPr marL="742950" indent="-742950" algn="l" rtl="0">
              <a:buFontTx/>
              <a:buAutoNum type="arabicPeriod"/>
            </a:pPr>
            <a:r>
              <a:rPr lang="en-US" altLang="en-US" smtClean="0"/>
              <a:t>1 Cor. 15:22-26</a:t>
            </a:r>
          </a:p>
          <a:p>
            <a:pPr marL="742950" indent="-742950" algn="l" rtl="0">
              <a:buFontTx/>
              <a:buAutoNum type="arabicPeriod"/>
            </a:pPr>
            <a:endParaRPr lang="en-US" altLang="en-US" smtClean="0"/>
          </a:p>
          <a:p>
            <a:pPr marL="742950" indent="-742950" algn="l" rtl="0">
              <a:buFontTx/>
              <a:buAutoNum type="arabicPeriod"/>
            </a:pPr>
            <a:endParaRPr lang="en-US" altLang="en-US" smtClean="0"/>
          </a:p>
        </p:txBody>
      </p:sp>
      <p:sp>
        <p:nvSpPr>
          <p:cNvPr id="291844"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81AC023B-9431-40D5-894A-5B39377561F4}" type="slidenum">
              <a:rPr lang="en-US" altLang="en-US" sz="1400" smtClean="0">
                <a:solidFill>
                  <a:srgbClr val="FFFFFF"/>
                </a:solidFill>
              </a:rPr>
              <a:pPr algn="l" rtl="0">
                <a:spcBef>
                  <a:spcPct val="0"/>
                </a:spcBef>
                <a:buFontTx/>
                <a:buNone/>
              </a:pPr>
              <a:t>209</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r>
              <a:rPr lang="en-US" altLang="en-US" dirty="0" err="1" smtClean="0"/>
              <a:t>Objetivos</a:t>
            </a:r>
            <a:r>
              <a:rPr lang="en-US" altLang="en-US" dirty="0" smtClean="0"/>
              <a:t> para la </a:t>
            </a:r>
            <a:r>
              <a:rPr lang="en-US" altLang="en-US" dirty="0" err="1" smtClean="0"/>
              <a:t>lección</a:t>
            </a:r>
            <a:r>
              <a:rPr lang="en-US" altLang="en-US" dirty="0" smtClean="0"/>
              <a:t> </a:t>
            </a:r>
            <a:r>
              <a:rPr lang="en-US" altLang="en-US" dirty="0"/>
              <a:t>1</a:t>
            </a:r>
            <a:endParaRPr lang="en-US" altLang="en-US" dirty="0" smtClean="0"/>
          </a:p>
        </p:txBody>
      </p:sp>
      <p:sp>
        <p:nvSpPr>
          <p:cNvPr id="5" name="Content Placeholder 4"/>
          <p:cNvSpPr>
            <a:spLocks noGrp="1"/>
          </p:cNvSpPr>
          <p:nvPr>
            <p:ph idx="1"/>
          </p:nvPr>
        </p:nvSpPr>
        <p:spPr>
          <a:xfrm>
            <a:off x="228600" y="914400"/>
            <a:ext cx="8763000" cy="5562600"/>
          </a:xfrm>
        </p:spPr>
        <p:txBody>
          <a:bodyPr>
            <a:normAutofit fontScale="85000" lnSpcReduction="10000"/>
          </a:bodyPr>
          <a:lstStyle/>
          <a:p>
            <a:pPr>
              <a:defRPr/>
            </a:pPr>
            <a:r>
              <a:rPr lang="es-ES" dirty="0" smtClean="0"/>
              <a:t>Definir </a:t>
            </a:r>
            <a:r>
              <a:rPr lang="es-ES" dirty="0"/>
              <a:t>la palabra “doctrina” y enumerar al menos 5 términos equivalentes usados en el Nuevo Testamento.</a:t>
            </a:r>
          </a:p>
          <a:p>
            <a:pPr>
              <a:defRPr/>
            </a:pPr>
            <a:r>
              <a:rPr lang="es-ES" dirty="0" smtClean="0"/>
              <a:t>Enumerar </a:t>
            </a:r>
            <a:r>
              <a:rPr lang="es-ES" dirty="0"/>
              <a:t>5 implicaciones de la enseñanza bíblica sobre la doctrina.</a:t>
            </a:r>
          </a:p>
          <a:p>
            <a:pPr>
              <a:defRPr/>
            </a:pPr>
            <a:r>
              <a:rPr lang="es-ES" dirty="0" smtClean="0"/>
              <a:t>Enumerar </a:t>
            </a:r>
            <a:r>
              <a:rPr lang="es-ES" dirty="0"/>
              <a:t>al menos 2 consecuencias si no hay un cuerpo de doctrina único, revelado e inmutable.</a:t>
            </a:r>
          </a:p>
          <a:p>
            <a:pPr>
              <a:defRPr/>
            </a:pPr>
            <a:r>
              <a:rPr lang="es-ES" dirty="0" smtClean="0"/>
              <a:t>Enumerar </a:t>
            </a:r>
            <a:r>
              <a:rPr lang="es-ES" dirty="0"/>
              <a:t>4 características de las “doctrinas esenciales”</a:t>
            </a:r>
          </a:p>
          <a:p>
            <a:pPr>
              <a:defRPr/>
            </a:pPr>
            <a:r>
              <a:rPr lang="es-ES" dirty="0" smtClean="0"/>
              <a:t>Enumerar </a:t>
            </a:r>
            <a:r>
              <a:rPr lang="es-ES" dirty="0"/>
              <a:t>5 doctrinas esenciales que afectan las relaciones entre las personas religiosas y por qué.</a:t>
            </a:r>
          </a:p>
        </p:txBody>
      </p:sp>
      <p:sp>
        <p:nvSpPr>
          <p:cNvPr id="6758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A5EA2A7-B13D-4FA7-A313-9241BE39257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21</a:t>
            </a:fld>
            <a:endParaRPr lang="en-US" altLang="en-US" sz="1400" b="0"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7097336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4"/>
          <p:cNvSpPr>
            <a:spLocks noGrp="1"/>
          </p:cNvSpPr>
          <p:nvPr>
            <p:ph type="ctrTitle"/>
          </p:nvPr>
        </p:nvSpPr>
        <p:spPr>
          <a:xfrm>
            <a:off x="58738" y="1447800"/>
            <a:ext cx="9067800" cy="1470025"/>
          </a:xfrm>
        </p:spPr>
        <p:txBody>
          <a:bodyPr/>
          <a:lstStyle/>
          <a:p>
            <a:pPr rtl="0"/>
            <a:r>
              <a:rPr lang="en-US" altLang="en-US" dirty="0" smtClean="0"/>
              <a:t>“No </a:t>
            </a:r>
            <a:r>
              <a:rPr lang="es-US" altLang="en-US" dirty="0" smtClean="0"/>
              <a:t>habrá</a:t>
            </a:r>
            <a:r>
              <a:rPr lang="en-US" altLang="en-US" dirty="0" smtClean="0"/>
              <a:t> </a:t>
            </a:r>
            <a:r>
              <a:rPr lang="en-US" altLang="en-US" dirty="0" smtClean="0"/>
              <a:t>tormento para los incrédulos y los desobedientes”.</a:t>
            </a:r>
          </a:p>
        </p:txBody>
      </p:sp>
      <p:sp>
        <p:nvSpPr>
          <p:cNvPr id="6" name="Subtitle 5">
            <a:extLst>
              <a:ext uri="{FF2B5EF4-FFF2-40B4-BE49-F238E27FC236}">
                <a16:creationId xmlns:a16="http://schemas.microsoft.com/office/drawing/2014/main" xmlns="" id="{AA5934FC-7DF6-4B84-8BA2-8FC1EEB509D8}"/>
              </a:ext>
            </a:extLst>
          </p:cNvPr>
          <p:cNvSpPr>
            <a:spLocks noGrp="1"/>
          </p:cNvSpPr>
          <p:nvPr>
            <p:ph type="subTitle" idx="1"/>
          </p:nvPr>
        </p:nvSpPr>
        <p:spPr>
          <a:xfrm>
            <a:off x="1752600" y="3295650"/>
            <a:ext cx="6400800" cy="2514600"/>
          </a:xfrm>
        </p:spPr>
        <p:txBody>
          <a:bodyPr/>
          <a:lstStyle/>
          <a:p>
            <a:pPr marL="742950" indent="-742950" algn="l" rtl="0">
              <a:buFontTx/>
              <a:buAutoNum type="arabicPeriod"/>
              <a:defRPr/>
            </a:pPr>
            <a:r>
              <a:rPr lang="en-US" dirty="0"/>
              <a:t>2 Tesalonicenses 1:6-9</a:t>
            </a:r>
          </a:p>
          <a:p>
            <a:pPr algn="l" rtl="0">
              <a:defRPr/>
            </a:pPr>
            <a:endParaRPr lang="en-US" dirty="0"/>
          </a:p>
          <a:p>
            <a:pPr marL="742950" indent="-742950" algn="l" rtl="0">
              <a:buFontTx/>
              <a:buAutoNum type="arabicPeriod"/>
              <a:defRPr/>
            </a:pPr>
            <a:endParaRPr lang="en-US" dirty="0"/>
          </a:p>
        </p:txBody>
      </p:sp>
      <p:sp>
        <p:nvSpPr>
          <p:cNvPr id="292868"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F8D52D29-2436-4371-B1E3-20D65E4EC7DC}" type="slidenum">
              <a:rPr lang="en-US" altLang="en-US" sz="1400" smtClean="0">
                <a:solidFill>
                  <a:srgbClr val="FFFFFF"/>
                </a:solidFill>
              </a:rPr>
              <a:pPr algn="l" rtl="0">
                <a:spcBef>
                  <a:spcPct val="0"/>
                </a:spcBef>
                <a:buFontTx/>
                <a:buNone/>
              </a:pPr>
              <a:t>210</a:t>
            </a:fld>
            <a:endParaRPr lang="en-US" altLang="en-US" sz="1400"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4"/>
          <p:cNvSpPr>
            <a:spLocks noGrp="1"/>
          </p:cNvSpPr>
          <p:nvPr>
            <p:ph type="ctrTitle"/>
          </p:nvPr>
        </p:nvSpPr>
        <p:spPr>
          <a:xfrm>
            <a:off x="0" y="1524000"/>
            <a:ext cx="9067800" cy="1470025"/>
          </a:xfrm>
        </p:spPr>
        <p:txBody>
          <a:bodyPr/>
          <a:lstStyle/>
          <a:p>
            <a:pPr rtl="0"/>
            <a:r>
              <a:rPr lang="en-US" altLang="en-US" dirty="0" smtClean="0"/>
              <a:t>“Cristo </a:t>
            </a:r>
            <a:r>
              <a:rPr lang="en-US" altLang="en-US" dirty="0" err="1" smtClean="0"/>
              <a:t>establecerá</a:t>
            </a:r>
            <a:r>
              <a:rPr lang="en-US" altLang="en-US" dirty="0" smtClean="0"/>
              <a:t> Su </a:t>
            </a:r>
            <a:r>
              <a:rPr lang="en-US" altLang="en-US" dirty="0" err="1" smtClean="0"/>
              <a:t>reino</a:t>
            </a:r>
            <a:r>
              <a:rPr lang="en-US" altLang="en-US" dirty="0" smtClean="0"/>
              <a:t> </a:t>
            </a:r>
            <a:r>
              <a:rPr lang="en-US" altLang="en-US" dirty="0" err="1" smtClean="0"/>
              <a:t>en</a:t>
            </a:r>
            <a:r>
              <a:rPr lang="en-US" altLang="en-US" dirty="0" smtClean="0"/>
              <a:t> la </a:t>
            </a:r>
            <a:r>
              <a:rPr lang="en-US" altLang="en-US" dirty="0" err="1" smtClean="0"/>
              <a:t>tierra</a:t>
            </a:r>
            <a:r>
              <a:rPr lang="en-US" altLang="en-US" dirty="0" smtClean="0"/>
              <a:t> </a:t>
            </a:r>
            <a:r>
              <a:rPr lang="en-US" altLang="en-US" dirty="0" err="1" smtClean="0"/>
              <a:t>cuando</a:t>
            </a:r>
            <a:r>
              <a:rPr lang="en-US" altLang="en-US" dirty="0" smtClean="0"/>
              <a:t> </a:t>
            </a:r>
            <a:r>
              <a:rPr lang="en-US" altLang="en-US" dirty="0" err="1" smtClean="0"/>
              <a:t>Él</a:t>
            </a:r>
            <a:r>
              <a:rPr lang="en-US" altLang="en-US" dirty="0" smtClean="0"/>
              <a:t> </a:t>
            </a:r>
            <a:r>
              <a:rPr lang="en-US" altLang="en-US" dirty="0" err="1" smtClean="0"/>
              <a:t>venga</a:t>
            </a:r>
            <a:r>
              <a:rPr lang="en-US" altLang="en-US" dirty="0" smtClean="0"/>
              <a:t> de </a:t>
            </a:r>
            <a:r>
              <a:rPr lang="en-US" altLang="en-US" dirty="0" err="1" smtClean="0"/>
              <a:t>nuevo</a:t>
            </a:r>
            <a:r>
              <a:rPr lang="en-US" altLang="en-US" dirty="0" smtClean="0"/>
              <a:t>”.</a:t>
            </a:r>
          </a:p>
        </p:txBody>
      </p:sp>
      <p:sp>
        <p:nvSpPr>
          <p:cNvPr id="6" name="Subtitle 5"/>
          <p:cNvSpPr>
            <a:spLocks noGrp="1"/>
          </p:cNvSpPr>
          <p:nvPr>
            <p:ph type="subTitle" idx="1"/>
          </p:nvPr>
        </p:nvSpPr>
        <p:spPr>
          <a:xfrm>
            <a:off x="1752600" y="3295650"/>
            <a:ext cx="6400800" cy="2514600"/>
          </a:xfrm>
        </p:spPr>
        <p:txBody>
          <a:bodyPr/>
          <a:lstStyle/>
          <a:p>
            <a:pPr marL="742950" indent="-742950" algn="l" rtl="0">
              <a:buFontTx/>
              <a:buAutoNum type="arabicPeriod"/>
            </a:pPr>
            <a:r>
              <a:rPr lang="en-US" altLang="en-US" smtClean="0"/>
              <a:t>1 Corintios 15:22-26</a:t>
            </a:r>
          </a:p>
          <a:p>
            <a:pPr marL="742950" indent="-742950" algn="l" rtl="0">
              <a:buFontTx/>
              <a:buAutoNum type="arabicPeriod"/>
            </a:pPr>
            <a:endParaRPr lang="en-US" altLang="en-US" smtClean="0"/>
          </a:p>
        </p:txBody>
      </p:sp>
      <p:sp>
        <p:nvSpPr>
          <p:cNvPr id="293892"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E0F26E9A-2CD7-486C-9240-26541CFB9070}" type="slidenum">
              <a:rPr lang="en-US" altLang="en-US" sz="1400" smtClean="0">
                <a:solidFill>
                  <a:srgbClr val="FFFFFF"/>
                </a:solidFill>
              </a:rPr>
              <a:pPr algn="l" rtl="0">
                <a:spcBef>
                  <a:spcPct val="0"/>
                </a:spcBef>
                <a:buFontTx/>
                <a:buNone/>
              </a:pPr>
              <a:t>211</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4"/>
          <p:cNvSpPr>
            <a:spLocks noGrp="1"/>
          </p:cNvSpPr>
          <p:nvPr>
            <p:ph type="ctrTitle"/>
          </p:nvPr>
        </p:nvSpPr>
        <p:spPr>
          <a:xfrm>
            <a:off x="609600" y="1371600"/>
            <a:ext cx="7924800" cy="1470025"/>
          </a:xfrm>
        </p:spPr>
        <p:txBody>
          <a:bodyPr/>
          <a:lstStyle/>
          <a:p>
            <a:pPr rtl="0"/>
            <a:r>
              <a:rPr lang="en-US" altLang="en-US" dirty="0" smtClean="0"/>
              <a:t>“Los </a:t>
            </a:r>
            <a:r>
              <a:rPr lang="en-US" altLang="en-US" dirty="0" err="1" smtClean="0"/>
              <a:t>justos</a:t>
            </a:r>
            <a:r>
              <a:rPr lang="en-US" altLang="en-US" dirty="0" smtClean="0"/>
              <a:t> </a:t>
            </a:r>
            <a:r>
              <a:rPr lang="en-US" altLang="en-US" dirty="0" err="1" smtClean="0"/>
              <a:t>recibirán</a:t>
            </a:r>
            <a:r>
              <a:rPr lang="en-US" altLang="en-US" dirty="0" smtClean="0"/>
              <a:t> </a:t>
            </a:r>
            <a:r>
              <a:rPr lang="en-US" altLang="en-US" dirty="0" err="1" smtClean="0"/>
              <a:t>su</a:t>
            </a:r>
            <a:r>
              <a:rPr lang="en-US" altLang="en-US" dirty="0" smtClean="0"/>
              <a:t> </a:t>
            </a:r>
            <a:r>
              <a:rPr lang="en-US" altLang="en-US" dirty="0" err="1" smtClean="0"/>
              <a:t>recompensa</a:t>
            </a:r>
            <a:r>
              <a:rPr lang="en-US" altLang="en-US" dirty="0" smtClean="0"/>
              <a:t> </a:t>
            </a:r>
            <a:r>
              <a:rPr lang="en-US" altLang="en-US" dirty="0" err="1" smtClean="0"/>
              <a:t>aquí</a:t>
            </a:r>
            <a:r>
              <a:rPr lang="en-US" altLang="en-US" dirty="0" smtClean="0"/>
              <a:t> </a:t>
            </a:r>
            <a:r>
              <a:rPr lang="en-US" altLang="en-US" dirty="0" err="1" smtClean="0"/>
              <a:t>en</a:t>
            </a:r>
            <a:r>
              <a:rPr lang="en-US" altLang="en-US" dirty="0" smtClean="0"/>
              <a:t> la </a:t>
            </a:r>
            <a:r>
              <a:rPr lang="en-US" altLang="en-US" dirty="0" err="1" smtClean="0"/>
              <a:t>tierra</a:t>
            </a:r>
            <a:r>
              <a:rPr lang="en-US" altLang="en-US" dirty="0" smtClean="0"/>
              <a:t>”.</a:t>
            </a:r>
          </a:p>
        </p:txBody>
      </p:sp>
      <p:sp>
        <p:nvSpPr>
          <p:cNvPr id="6" name="Subtitle 5"/>
          <p:cNvSpPr>
            <a:spLocks noGrp="1"/>
          </p:cNvSpPr>
          <p:nvPr>
            <p:ph type="subTitle" idx="1"/>
          </p:nvPr>
        </p:nvSpPr>
        <p:spPr>
          <a:xfrm>
            <a:off x="1676400" y="3124200"/>
            <a:ext cx="6400800" cy="2514600"/>
          </a:xfrm>
        </p:spPr>
        <p:txBody>
          <a:bodyPr/>
          <a:lstStyle/>
          <a:p>
            <a:pPr marL="742950" indent="-742950" algn="l" rtl="0">
              <a:buFontTx/>
              <a:buAutoNum type="arabicPeriod"/>
            </a:pPr>
            <a:r>
              <a:rPr lang="en-US" altLang="en-US" dirty="0" smtClean="0"/>
              <a:t>1 Tesalonicenses 4:16-18</a:t>
            </a:r>
          </a:p>
          <a:p>
            <a:pPr marL="742950" indent="-742950" algn="l" rtl="0">
              <a:buFontTx/>
              <a:buAutoNum type="arabicPeriod"/>
            </a:pPr>
            <a:r>
              <a:rPr lang="en-US" altLang="en-US" dirty="0" smtClean="0"/>
              <a:t>2 Pedro 3:10</a:t>
            </a:r>
          </a:p>
        </p:txBody>
      </p:sp>
      <p:sp>
        <p:nvSpPr>
          <p:cNvPr id="295940" name="Slide Number Placeholder 3"/>
          <p:cNvSpPr>
            <a:spLocks noGrp="1"/>
          </p:cNvSpPr>
          <p:nvPr>
            <p:ph type="sldNum" sz="quarter" idx="12"/>
          </p:nvPr>
        </p:nvSpPr>
        <p:spPr>
          <a:noFill/>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l" rtl="0">
              <a:spcBef>
                <a:spcPct val="0"/>
              </a:spcBef>
              <a:buFontTx/>
              <a:buNone/>
            </a:pPr>
            <a:fld id="{1413967A-DFC0-42DC-B6F9-81DEA78C9941}" type="slidenum">
              <a:rPr lang="en-US" altLang="en-US" sz="1400" smtClean="0">
                <a:solidFill>
                  <a:srgbClr val="FFFFFF"/>
                </a:solidFill>
              </a:rPr>
              <a:pPr algn="l" rtl="0">
                <a:spcBef>
                  <a:spcPct val="0"/>
                </a:spcBef>
                <a:buFontTx/>
                <a:buNone/>
              </a:pPr>
              <a:t>212</a:t>
            </a:fld>
            <a:endParaRPr lang="en-US" altLang="en-US" sz="140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7938"/>
            <a:ext cx="9144000" cy="541338"/>
          </a:xfrm>
        </p:spPr>
        <p:txBody>
          <a:bodyPr/>
          <a:lstStyle/>
          <a:p>
            <a:pPr rtl="0"/>
            <a:r>
              <a:rPr lang="en-US" altLang="en-US" sz="4000" dirty="0" err="1" smtClean="0"/>
              <a:t>Calendario</a:t>
            </a:r>
            <a:r>
              <a:rPr lang="en-US" altLang="en-US" sz="4000" dirty="0" smtClean="0"/>
              <a:t> de </a:t>
            </a:r>
            <a:r>
              <a:rPr lang="en-US" altLang="en-US" sz="4000" dirty="0" err="1" smtClean="0"/>
              <a:t>clases</a:t>
            </a:r>
            <a:endParaRPr lang="en-US" altLang="en-US" sz="4000" dirty="0" smtClean="0"/>
          </a:p>
        </p:txBody>
      </p:sp>
      <p:sp>
        <p:nvSpPr>
          <p:cNvPr id="419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rtl="0" eaLnBrk="1" hangingPunct="1">
              <a:defRPr/>
            </a:pPr>
            <a:fld id="{FDDD29AA-8D81-4F81-81D3-6548D81CB9DF}" type="slidenum">
              <a:rPr lang="en-US" sz="1400" b="0" smtClean="0">
                <a:solidFill>
                  <a:srgbClr val="FFFFFF"/>
                </a:solidFill>
                <a:latin typeface="Times New Roman" pitchFamily="18" charset="0"/>
                <a:cs typeface="+mn-cs"/>
              </a:rPr>
              <a:pPr algn="l" rtl="0" eaLnBrk="1" hangingPunct="1">
                <a:defRPr/>
              </a:pPr>
              <a:t>22</a:t>
            </a:fld>
            <a:endParaRPr lang="en-US" sz="1400" b="0" dirty="0">
              <a:solidFill>
                <a:srgbClr val="FFFFFF"/>
              </a:solidFill>
              <a:latin typeface="Times New Roman"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972580619"/>
              </p:ext>
            </p:extLst>
          </p:nvPr>
        </p:nvGraphicFramePr>
        <p:xfrm>
          <a:off x="0" y="762000"/>
          <a:ext cx="9144001" cy="5730884"/>
        </p:xfrm>
        <a:graphic>
          <a:graphicData uri="http://schemas.openxmlformats.org/drawingml/2006/table">
            <a:tbl>
              <a:tblPr firstRow="1" firstCol="1" bandRow="1"/>
              <a:tblGrid>
                <a:gridCol w="1084881">
                  <a:extLst>
                    <a:ext uri="{9D8B030D-6E8A-4147-A177-3AD203B41FA5}">
                      <a16:colId xmlns:a16="http://schemas.microsoft.com/office/drawing/2014/main" xmlns="" val="2228090862"/>
                    </a:ext>
                  </a:extLst>
                </a:gridCol>
                <a:gridCol w="697424">
                  <a:extLst>
                    <a:ext uri="{9D8B030D-6E8A-4147-A177-3AD203B41FA5}">
                      <a16:colId xmlns:a16="http://schemas.microsoft.com/office/drawing/2014/main" xmlns="" val="2497076755"/>
                    </a:ext>
                  </a:extLst>
                </a:gridCol>
                <a:gridCol w="542441">
                  <a:extLst>
                    <a:ext uri="{9D8B030D-6E8A-4147-A177-3AD203B41FA5}">
                      <a16:colId xmlns:a16="http://schemas.microsoft.com/office/drawing/2014/main" xmlns="" val="3218154916"/>
                    </a:ext>
                  </a:extLst>
                </a:gridCol>
                <a:gridCol w="542441">
                  <a:extLst>
                    <a:ext uri="{9D8B030D-6E8A-4147-A177-3AD203B41FA5}">
                      <a16:colId xmlns:a16="http://schemas.microsoft.com/office/drawing/2014/main" xmlns="" val="2223653121"/>
                    </a:ext>
                  </a:extLst>
                </a:gridCol>
                <a:gridCol w="3838413">
                  <a:extLst>
                    <a:ext uri="{9D8B030D-6E8A-4147-A177-3AD203B41FA5}">
                      <a16:colId xmlns:a16="http://schemas.microsoft.com/office/drawing/2014/main" xmlns="" val="3428045771"/>
                    </a:ext>
                  </a:extLst>
                </a:gridCol>
                <a:gridCol w="1066800">
                  <a:extLst>
                    <a:ext uri="{9D8B030D-6E8A-4147-A177-3AD203B41FA5}">
                      <a16:colId xmlns:a16="http://schemas.microsoft.com/office/drawing/2014/main" xmlns="" val="2833972863"/>
                    </a:ext>
                  </a:extLst>
                </a:gridCol>
                <a:gridCol w="1371601">
                  <a:extLst>
                    <a:ext uri="{9D8B030D-6E8A-4147-A177-3AD203B41FA5}">
                      <a16:colId xmlns:a16="http://schemas.microsoft.com/office/drawing/2014/main" xmlns="" val="2112513377"/>
                    </a:ext>
                  </a:extLst>
                </a:gridCol>
              </a:tblGrid>
              <a:tr h="400960">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Fecha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Día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Per</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s-E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Lec</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Título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Maestro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Notas</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47240074"/>
                  </a:ext>
                </a:extLst>
              </a:tr>
              <a:tr h="65227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 Doctrinas esenciales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195203"/>
                  </a:ext>
                </a:extLst>
              </a:tr>
              <a:tr h="394568">
                <a:tc>
                  <a:txBody>
                    <a:bodyPr/>
                    <a:lstStyle/>
                    <a:p>
                      <a:pPr marL="0" marR="0">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24/7/19</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Mié</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naturaleza de Dios</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Marty</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333722428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naturaleza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del hombre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282728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4062748"/>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a:effectLst/>
                          <a:latin typeface="Calibri" panose="020F0502020204030204" pitchFamily="34" charset="0"/>
                          <a:ea typeface="Calibri" panose="020F0502020204030204" pitchFamily="34" charset="0"/>
                          <a:cs typeface="Times New Roman" panose="02020603050405020304" pitchFamily="18" charset="0"/>
                        </a:rPr>
                        <a:t>La revelación y la inspiración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7569216"/>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4364568"/>
                  </a:ext>
                </a:extLst>
              </a:tr>
              <a:tr h="42543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Jesús, el Cristo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833029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Phillip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547638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salvación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492409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49643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25/8/19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smtClean="0">
                          <a:effectLst/>
                          <a:latin typeface="Calibri" panose="020F0502020204030204" pitchFamily="34" charset="0"/>
                          <a:ea typeface="Calibri" panose="020F0502020204030204" pitchFamily="34" charset="0"/>
                          <a:cs typeface="Times New Roman" panose="02020603050405020304" pitchFamily="18" charset="0"/>
                        </a:rPr>
                        <a:t>iglesia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8146727"/>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077705"/>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1/9/19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Las cosas del fin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4135124"/>
                  </a:ext>
                </a:extLst>
              </a:tr>
            </a:tbl>
          </a:graphicData>
        </a:graphic>
      </p:graphicFrame>
    </p:spTree>
    <p:extLst>
      <p:ext uri="{BB962C8B-B14F-4D97-AF65-F5344CB8AC3E}">
        <p14:creationId xmlns:p14="http://schemas.microsoft.com/office/powerpoint/2010/main" val="3136921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p:cNvSpPr>
            <a:spLocks noGrp="1"/>
          </p:cNvSpPr>
          <p:nvPr>
            <p:ph type="title"/>
          </p:nvPr>
        </p:nvSpPr>
        <p:spPr/>
        <p:txBody>
          <a:bodyPr/>
          <a:lstStyle/>
          <a:p>
            <a:r>
              <a:rPr lang="en-US" altLang="en-US" dirty="0" err="1"/>
              <a:t>Objetivos</a:t>
            </a:r>
            <a:r>
              <a:rPr lang="en-US" altLang="en-US" dirty="0"/>
              <a:t> para la </a:t>
            </a:r>
            <a:r>
              <a:rPr lang="en-US" altLang="en-US" dirty="0" err="1"/>
              <a:t>lección</a:t>
            </a:r>
            <a:r>
              <a:rPr lang="en-US" altLang="en-US" dirty="0"/>
              <a:t> </a:t>
            </a:r>
            <a:r>
              <a:rPr lang="en-US" altLang="en-US" dirty="0" smtClean="0"/>
              <a:t>2</a:t>
            </a:r>
          </a:p>
        </p:txBody>
      </p:sp>
      <p:sp>
        <p:nvSpPr>
          <p:cNvPr id="88067" name="Content Placeholder 4"/>
          <p:cNvSpPr>
            <a:spLocks noGrp="1"/>
          </p:cNvSpPr>
          <p:nvPr>
            <p:ph idx="1"/>
          </p:nvPr>
        </p:nvSpPr>
        <p:spPr>
          <a:xfrm>
            <a:off x="228600" y="914400"/>
            <a:ext cx="8763000" cy="5562600"/>
          </a:xfrm>
        </p:spPr>
        <p:txBody>
          <a:bodyPr>
            <a:normAutofit/>
          </a:bodyPr>
          <a:lstStyle/>
          <a:p>
            <a:r>
              <a:rPr lang="es-ES" altLang="en-US" dirty="0" smtClean="0"/>
              <a:t>Enumerar </a:t>
            </a:r>
            <a:r>
              <a:rPr lang="es-ES" altLang="en-US" dirty="0"/>
              <a:t>al menos 2 cosas que se pueden saber acerca de Dios al observar Su creación.</a:t>
            </a:r>
          </a:p>
          <a:p>
            <a:r>
              <a:rPr lang="es-ES" altLang="en-US" dirty="0" smtClean="0"/>
              <a:t>Enumerar </a:t>
            </a:r>
            <a:r>
              <a:rPr lang="es-ES" altLang="en-US" dirty="0"/>
              <a:t>al menos 6 atributos de Dios revelados en la Biblia.</a:t>
            </a:r>
          </a:p>
          <a:p>
            <a:r>
              <a:rPr lang="es-ES" altLang="en-US" dirty="0" smtClean="0"/>
              <a:t>Identificar </a:t>
            </a:r>
            <a:r>
              <a:rPr lang="es-ES" altLang="en-US" dirty="0"/>
              <a:t>el atributo más importante de la relación del hombre con Dios.</a:t>
            </a:r>
          </a:p>
          <a:p>
            <a:r>
              <a:rPr lang="es-ES" altLang="en-US" dirty="0" smtClean="0"/>
              <a:t>Enumerar </a:t>
            </a:r>
            <a:r>
              <a:rPr lang="es-ES" altLang="en-US" dirty="0"/>
              <a:t>al menos 4 doctrinas falsas acerca de Dios.</a:t>
            </a:r>
          </a:p>
        </p:txBody>
      </p:sp>
      <p:sp>
        <p:nvSpPr>
          <p:cNvPr id="8806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1E3DAF6-D646-4D92-B7CF-4D651623DA5A}"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23</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971800"/>
            <a:ext cx="7772400" cy="1362075"/>
          </a:xfrm>
        </p:spPr>
        <p:txBody>
          <a:bodyPr/>
          <a:lstStyle/>
          <a:p>
            <a:pPr algn="l" rtl="0">
              <a:defRPr/>
            </a:pPr>
            <a:r>
              <a:rPr lang="en-US" dirty="0" smtClean="0"/>
              <a:t>B. Enseñanza bíblica sobre Dios</a:t>
            </a:r>
            <a:endParaRPr lang="en-US" dirty="0"/>
          </a:p>
        </p:txBody>
      </p:sp>
      <p:sp>
        <p:nvSpPr>
          <p:cNvPr id="890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C4A4E4F-451B-4199-9914-73DB1B0A5CAE}"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24</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p:nvPr>
        </p:nvSpPr>
        <p:spPr/>
        <p:txBody>
          <a:bodyPr/>
          <a:lstStyle/>
          <a:p>
            <a:pPr rtl="0"/>
            <a:r>
              <a:rPr lang="en-US" altLang="en-US" dirty="0" err="1" smtClean="0"/>
              <a:t>Hebreos</a:t>
            </a:r>
            <a:r>
              <a:rPr lang="en-US" altLang="en-US" dirty="0" smtClean="0"/>
              <a:t> 11:6</a:t>
            </a:r>
          </a:p>
        </p:txBody>
      </p:sp>
      <p:sp>
        <p:nvSpPr>
          <p:cNvPr id="90115" name="Content Placeholder 4"/>
          <p:cNvSpPr>
            <a:spLocks noGrp="1"/>
          </p:cNvSpPr>
          <p:nvPr>
            <p:ph idx="1"/>
          </p:nvPr>
        </p:nvSpPr>
        <p:spPr>
          <a:xfrm>
            <a:off x="228600" y="1752600"/>
            <a:ext cx="8686800" cy="4343400"/>
          </a:xfrm>
        </p:spPr>
        <p:txBody>
          <a:bodyPr/>
          <a:lstStyle/>
          <a:p>
            <a:pPr marL="0" indent="0">
              <a:buNone/>
            </a:pPr>
            <a:r>
              <a:rPr lang="es-ES" altLang="en-US" b="0" dirty="0" smtClean="0"/>
              <a:t>Y </a:t>
            </a:r>
            <a:r>
              <a:rPr lang="es-ES" altLang="en-US" b="0" dirty="0"/>
              <a:t>sin fe es imposible agradar a Dios. Porque </a:t>
            </a:r>
            <a:r>
              <a:rPr lang="es-ES" altLang="en-US" dirty="0">
                <a:solidFill>
                  <a:srgbClr val="FFFF00"/>
                </a:solidFill>
              </a:rPr>
              <a:t>es necesario </a:t>
            </a:r>
            <a:r>
              <a:rPr lang="es-ES" altLang="en-US" b="0" dirty="0"/>
              <a:t>que el que se acerca a Dios </a:t>
            </a:r>
            <a:r>
              <a:rPr lang="es-ES" altLang="en-US" dirty="0">
                <a:solidFill>
                  <a:srgbClr val="FFFF00"/>
                </a:solidFill>
              </a:rPr>
              <a:t>crea que Él existe</a:t>
            </a:r>
            <a:r>
              <a:rPr lang="es-ES" altLang="en-US" b="0" dirty="0"/>
              <a:t>, y que </a:t>
            </a:r>
            <a:r>
              <a:rPr lang="es-ES" altLang="en-US" dirty="0">
                <a:solidFill>
                  <a:srgbClr val="FFFF00"/>
                </a:solidFill>
              </a:rPr>
              <a:t>recompensa a los que lo buscan. </a:t>
            </a:r>
            <a:endParaRPr lang="en-US" altLang="en-US" dirty="0" smtClean="0">
              <a:solidFill>
                <a:srgbClr val="FFFF00"/>
              </a:solidFill>
            </a:endParaRPr>
          </a:p>
        </p:txBody>
      </p:sp>
      <p:sp>
        <p:nvSpPr>
          <p:cNvPr id="9011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4A28A3A-5E36-4327-833F-A74DB663982C}"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25</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rtl="0"/>
            <a:r>
              <a:rPr lang="en-US" altLang="en-US" dirty="0" err="1" smtClean="0"/>
              <a:t>Atributos</a:t>
            </a:r>
            <a:r>
              <a:rPr lang="en-US" altLang="en-US" dirty="0" smtClean="0"/>
              <a:t> observables de Dios</a:t>
            </a:r>
          </a:p>
        </p:txBody>
      </p:sp>
      <p:sp>
        <p:nvSpPr>
          <p:cNvPr id="3" name="Content Placeholder 2"/>
          <p:cNvSpPr>
            <a:spLocks noGrp="1"/>
          </p:cNvSpPr>
          <p:nvPr>
            <p:ph idx="1"/>
          </p:nvPr>
        </p:nvSpPr>
        <p:spPr>
          <a:xfrm>
            <a:off x="228600" y="990600"/>
            <a:ext cx="8839200" cy="5715000"/>
          </a:xfrm>
        </p:spPr>
        <p:txBody>
          <a:bodyPr>
            <a:normAutofit fontScale="92500" lnSpcReduction="20000"/>
          </a:bodyPr>
          <a:lstStyle/>
          <a:p>
            <a:pPr marL="0" indent="0">
              <a:lnSpc>
                <a:spcPct val="90000"/>
              </a:lnSpc>
              <a:spcBef>
                <a:spcPts val="0"/>
              </a:spcBef>
              <a:spcAft>
                <a:spcPts val="1800"/>
              </a:spcAft>
              <a:buNone/>
              <a:defRPr/>
            </a:pPr>
            <a:r>
              <a:rPr lang="es-ES" b="0" dirty="0" smtClean="0"/>
              <a:t>Porque </a:t>
            </a:r>
            <a:r>
              <a:rPr lang="es-ES" b="0" dirty="0"/>
              <a:t>la ira de Dios se revela desde el cielo contra toda impiedad e injusticia de los hombres, que con injusticia restringen la verdad.  19  Pero </a:t>
            </a:r>
            <a:r>
              <a:rPr lang="es-ES" dirty="0">
                <a:solidFill>
                  <a:srgbClr val="FFFF00"/>
                </a:solidFill>
              </a:rPr>
              <a:t>lo que se conoce acerca de Dios </a:t>
            </a:r>
            <a:r>
              <a:rPr lang="es-ES" b="0" dirty="0"/>
              <a:t>es evidente dentro de ellos, pues Dios se lo hizo evidente.  20  Porque desde la creación del mundo, </a:t>
            </a:r>
            <a:r>
              <a:rPr lang="es-ES" dirty="0">
                <a:solidFill>
                  <a:srgbClr val="FFFF00"/>
                </a:solidFill>
              </a:rPr>
              <a:t>Sus atributos invisibles</a:t>
            </a:r>
            <a:r>
              <a:rPr lang="es-ES" b="0" dirty="0"/>
              <a:t>, Su </a:t>
            </a:r>
            <a:r>
              <a:rPr lang="es-ES" dirty="0">
                <a:solidFill>
                  <a:srgbClr val="FFFF00"/>
                </a:solidFill>
              </a:rPr>
              <a:t>eterno poder </a:t>
            </a:r>
            <a:r>
              <a:rPr lang="es-ES" b="0" dirty="0"/>
              <a:t>y </a:t>
            </a:r>
            <a:r>
              <a:rPr lang="es-ES" dirty="0">
                <a:solidFill>
                  <a:srgbClr val="FFFF00"/>
                </a:solidFill>
              </a:rPr>
              <a:t>divinidad</a:t>
            </a:r>
            <a:r>
              <a:rPr lang="es-ES" b="0" dirty="0"/>
              <a:t>, </a:t>
            </a:r>
            <a:r>
              <a:rPr lang="es-ES" dirty="0">
                <a:solidFill>
                  <a:srgbClr val="FFFF00"/>
                </a:solidFill>
              </a:rPr>
              <a:t>se han visto con toda claridad</a:t>
            </a:r>
            <a:r>
              <a:rPr lang="es-ES" b="0" dirty="0"/>
              <a:t>, siendo entendidos por medio de lo creado, de manera que ellos no tienen excusa.  21  Pues aunque conocían a Dios, no lo honraron como a Dios ni le dieron gracias, sino que se hicieron vanos en sus razonamientos y su necio corazón fue entenebrecido</a:t>
            </a:r>
            <a:r>
              <a:rPr lang="es-ES" b="0" dirty="0" smtClean="0"/>
              <a:t>. </a:t>
            </a:r>
            <a:r>
              <a:rPr lang="en-US" b="0" dirty="0" smtClean="0"/>
              <a:t>(Rom 1:18-21)</a:t>
            </a:r>
            <a:endParaRPr lang="en-US" dirty="0"/>
          </a:p>
        </p:txBody>
      </p:sp>
      <p:sp>
        <p:nvSpPr>
          <p:cNvPr id="911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2C5FF21E-66E3-45EF-9793-78CB1013DD87}"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26</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rtl="0"/>
            <a:r>
              <a:rPr lang="en-US" altLang="en-US" dirty="0" err="1" smtClean="0"/>
              <a:t>Atributos</a:t>
            </a:r>
            <a:r>
              <a:rPr lang="en-US" altLang="en-US" dirty="0" smtClean="0"/>
              <a:t> observables de Dios</a:t>
            </a:r>
          </a:p>
        </p:txBody>
      </p:sp>
      <p:sp>
        <p:nvSpPr>
          <p:cNvPr id="92163" name="Content Placeholder 2"/>
          <p:cNvSpPr>
            <a:spLocks noGrp="1"/>
          </p:cNvSpPr>
          <p:nvPr>
            <p:ph idx="1"/>
          </p:nvPr>
        </p:nvSpPr>
        <p:spPr>
          <a:xfrm>
            <a:off x="228600" y="1600200"/>
            <a:ext cx="8839200" cy="5105400"/>
          </a:xfrm>
        </p:spPr>
        <p:txBody>
          <a:bodyPr/>
          <a:lstStyle/>
          <a:p>
            <a:pPr marL="0" indent="0">
              <a:lnSpc>
                <a:spcPct val="90000"/>
              </a:lnSpc>
              <a:spcBef>
                <a:spcPct val="0"/>
              </a:spcBef>
              <a:spcAft>
                <a:spcPts val="1800"/>
              </a:spcAft>
              <a:buNone/>
            </a:pPr>
            <a:r>
              <a:rPr lang="es-ES" altLang="en-US" b="0" dirty="0"/>
              <a:t>Los cielos proclaman la </a:t>
            </a:r>
            <a:r>
              <a:rPr lang="es-ES" altLang="en-US" dirty="0">
                <a:solidFill>
                  <a:srgbClr val="FFFF00"/>
                </a:solidFill>
              </a:rPr>
              <a:t>gloria de Dios</a:t>
            </a:r>
            <a:r>
              <a:rPr lang="es-ES" altLang="en-US" b="0" dirty="0"/>
              <a:t>, Y el firmamento anuncia </a:t>
            </a:r>
            <a:r>
              <a:rPr lang="es-ES" altLang="en-US" dirty="0">
                <a:solidFill>
                  <a:srgbClr val="FFFF00"/>
                </a:solidFill>
              </a:rPr>
              <a:t>la obra de Sus manos</a:t>
            </a:r>
            <a:r>
              <a:rPr lang="es-ES" altLang="en-US" b="0" dirty="0"/>
              <a:t>. </a:t>
            </a:r>
            <a:r>
              <a:rPr lang="en-US" altLang="en-US" b="0" dirty="0" smtClean="0"/>
              <a:t/>
            </a:r>
            <a:br>
              <a:rPr lang="en-US" altLang="en-US" b="0" dirty="0" smtClean="0"/>
            </a:br>
            <a:r>
              <a:rPr lang="en-US" altLang="en-US" b="0" dirty="0" smtClean="0"/>
              <a:t>(Sal 19:1)</a:t>
            </a:r>
            <a:endParaRPr lang="en-US" altLang="en-US" dirty="0" smtClean="0"/>
          </a:p>
        </p:txBody>
      </p:sp>
      <p:sp>
        <p:nvSpPr>
          <p:cNvPr id="921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2F7E7119-1C07-4DDE-86F8-AD21216C066F}"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27</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rtl="0"/>
            <a:r>
              <a:rPr lang="en-US" altLang="en-US" sz="3600" dirty="0" smtClean="0"/>
              <a:t>La </a:t>
            </a:r>
            <a:r>
              <a:rPr lang="en-US" altLang="en-US" sz="3600" dirty="0" err="1" smtClean="0"/>
              <a:t>respuesta</a:t>
            </a:r>
            <a:r>
              <a:rPr lang="en-US" altLang="en-US" sz="3600" dirty="0" smtClean="0"/>
              <a:t> </a:t>
            </a:r>
            <a:r>
              <a:rPr lang="en-US" altLang="en-US" sz="3600" dirty="0" smtClean="0"/>
              <a:t>del hombre a la </a:t>
            </a:r>
            <a:r>
              <a:rPr lang="en-US" altLang="en-US" sz="3600" dirty="0" err="1" smtClean="0"/>
              <a:t>evidencia</a:t>
            </a:r>
            <a:r>
              <a:rPr lang="en-US" altLang="en-US" sz="3600" dirty="0" smtClean="0"/>
              <a:t> de Dios</a:t>
            </a:r>
          </a:p>
        </p:txBody>
      </p:sp>
      <p:sp>
        <p:nvSpPr>
          <p:cNvPr id="3" name="Content Placeholder 2"/>
          <p:cNvSpPr>
            <a:spLocks noGrp="1"/>
          </p:cNvSpPr>
          <p:nvPr>
            <p:ph idx="1"/>
          </p:nvPr>
        </p:nvSpPr>
        <p:spPr>
          <a:xfrm>
            <a:off x="76200" y="914400"/>
            <a:ext cx="8915400" cy="5638800"/>
          </a:xfrm>
        </p:spPr>
        <p:txBody>
          <a:bodyPr>
            <a:normAutofit lnSpcReduction="10000"/>
          </a:bodyPr>
          <a:lstStyle/>
          <a:p>
            <a:pPr>
              <a:lnSpc>
                <a:spcPct val="90000"/>
              </a:lnSpc>
              <a:spcBef>
                <a:spcPts val="0"/>
              </a:spcBef>
              <a:spcAft>
                <a:spcPts val="1800"/>
              </a:spcAft>
              <a:defRPr/>
            </a:pPr>
            <a:r>
              <a:rPr lang="es-ES" dirty="0">
                <a:solidFill>
                  <a:srgbClr val="FFFF00"/>
                </a:solidFill>
              </a:rPr>
              <a:t>Te daré gracias</a:t>
            </a:r>
            <a:r>
              <a:rPr lang="es-ES" b="0" dirty="0"/>
              <a:t>, porque asombrosa y maravillosamente he sido hecho; Maravillosas son Tus obras</a:t>
            </a:r>
            <a:r>
              <a:rPr lang="es-ES" b="0" dirty="0" smtClean="0"/>
              <a:t>,</a:t>
            </a:r>
            <a:br>
              <a:rPr lang="es-ES" b="0" dirty="0" smtClean="0"/>
            </a:br>
            <a:r>
              <a:rPr lang="es-ES" b="0" dirty="0" smtClean="0"/>
              <a:t>Y </a:t>
            </a:r>
            <a:r>
              <a:rPr lang="es-ES" b="0" dirty="0"/>
              <a:t>mi alma lo sabe muy bien. </a:t>
            </a:r>
            <a:r>
              <a:rPr lang="en-US" b="0" dirty="0" smtClean="0"/>
              <a:t/>
            </a:r>
            <a:br>
              <a:rPr lang="en-US" b="0" dirty="0" smtClean="0"/>
            </a:br>
            <a:r>
              <a:rPr lang="en-US" b="0" dirty="0" smtClean="0"/>
              <a:t>(Sal 139:14)</a:t>
            </a:r>
          </a:p>
          <a:p>
            <a:pPr>
              <a:lnSpc>
                <a:spcPct val="90000"/>
              </a:lnSpc>
              <a:spcBef>
                <a:spcPts val="0"/>
              </a:spcBef>
              <a:spcAft>
                <a:spcPts val="1800"/>
              </a:spcAft>
              <a:defRPr/>
            </a:pPr>
            <a:r>
              <a:rPr lang="es-ES" b="0" dirty="0"/>
              <a:t>Vengan, </a:t>
            </a:r>
            <a:r>
              <a:rPr lang="es-ES" dirty="0">
                <a:solidFill>
                  <a:srgbClr val="FFFF00"/>
                </a:solidFill>
              </a:rPr>
              <a:t>adoremos y postrémonos</a:t>
            </a:r>
            <a:r>
              <a:rPr lang="es-ES" b="0" dirty="0"/>
              <a:t>; </a:t>
            </a:r>
            <a:r>
              <a:rPr lang="es-ES" dirty="0">
                <a:solidFill>
                  <a:srgbClr val="FFFF00"/>
                </a:solidFill>
              </a:rPr>
              <a:t>Doblemos la rodilla ante </a:t>
            </a:r>
            <a:r>
              <a:rPr lang="es-ES" b="0" dirty="0"/>
              <a:t>el SEÑOR nuestro Hacedor. </a:t>
            </a:r>
            <a:r>
              <a:rPr lang="es-ES" b="0" dirty="0" smtClean="0"/>
              <a:t/>
            </a:r>
            <a:br>
              <a:rPr lang="es-ES" b="0" dirty="0" smtClean="0"/>
            </a:br>
            <a:r>
              <a:rPr lang="es-ES" b="0" dirty="0" smtClean="0"/>
              <a:t>7</a:t>
            </a:r>
            <a:r>
              <a:rPr lang="es-ES" b="0" dirty="0"/>
              <a:t>  Porque Él es nuestro Dios, </a:t>
            </a:r>
            <a:r>
              <a:rPr lang="es-ES" b="0" dirty="0" smtClean="0"/>
              <a:t/>
            </a:r>
            <a:br>
              <a:rPr lang="es-ES" b="0" dirty="0" smtClean="0"/>
            </a:br>
            <a:r>
              <a:rPr lang="es-ES" b="0" dirty="0" smtClean="0"/>
              <a:t>Y </a:t>
            </a:r>
            <a:r>
              <a:rPr lang="es-ES" b="0" dirty="0"/>
              <a:t>nosotros el pueblo de Su prado y las ovejas de Su mano. </a:t>
            </a:r>
            <a:r>
              <a:rPr lang="en-US" b="0" dirty="0" smtClean="0"/>
              <a:t>(Sal 95:6-7)</a:t>
            </a:r>
            <a:endParaRPr lang="en-US" b="0" dirty="0"/>
          </a:p>
        </p:txBody>
      </p:sp>
      <p:sp>
        <p:nvSpPr>
          <p:cNvPr id="931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7B877577-49C5-4C82-94CD-27CCDF490A73}"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28</a:t>
            </a:fld>
            <a:endParaRPr lang="en-US" altLang="en-US" sz="1400" b="0" dirty="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rtl="0"/>
            <a:r>
              <a:rPr lang="en-US" altLang="en-US" dirty="0" smtClean="0"/>
              <a:t>¿</a:t>
            </a:r>
            <a:r>
              <a:rPr lang="en-US" altLang="en-US" dirty="0" err="1" smtClean="0"/>
              <a:t>Comprendiendo</a:t>
            </a:r>
            <a:r>
              <a:rPr lang="en-US" altLang="en-US" dirty="0" smtClean="0"/>
              <a:t> a Dios…?</a:t>
            </a:r>
          </a:p>
        </p:txBody>
      </p:sp>
      <p:sp>
        <p:nvSpPr>
          <p:cNvPr id="3" name="Content Placeholder 2"/>
          <p:cNvSpPr>
            <a:spLocks noGrp="1"/>
          </p:cNvSpPr>
          <p:nvPr>
            <p:ph idx="1"/>
          </p:nvPr>
        </p:nvSpPr>
        <p:spPr>
          <a:xfrm>
            <a:off x="228600" y="1295400"/>
            <a:ext cx="8839200" cy="4800600"/>
          </a:xfrm>
        </p:spPr>
        <p:txBody>
          <a:bodyPr>
            <a:normAutofit lnSpcReduction="10000"/>
          </a:bodyPr>
          <a:lstStyle/>
          <a:p>
            <a:pPr marL="0" indent="0">
              <a:buNone/>
              <a:defRPr/>
            </a:pPr>
            <a:r>
              <a:rPr lang="es-ES" b="0" dirty="0"/>
              <a:t>¡Oh, profundidad de las riquezas y de la sabiduría y del conocimiento de Dios! ¡Cuán insondables son Sus juicios e </a:t>
            </a:r>
            <a:r>
              <a:rPr lang="es-ES" dirty="0">
                <a:solidFill>
                  <a:srgbClr val="FFFF00"/>
                </a:solidFill>
              </a:rPr>
              <a:t>inescrutables Sus caminos</a:t>
            </a:r>
            <a:r>
              <a:rPr lang="es-ES" b="0" dirty="0"/>
              <a:t>! </a:t>
            </a:r>
            <a:r>
              <a:rPr lang="es-ES" b="0" dirty="0" smtClean="0"/>
              <a:t>34</a:t>
            </a:r>
            <a:r>
              <a:rPr lang="es-ES" b="0" dirty="0"/>
              <a:t>  Pues, ¿</a:t>
            </a:r>
            <a:r>
              <a:rPr lang="es-ES" dirty="0">
                <a:solidFill>
                  <a:srgbClr val="FFFF00"/>
                </a:solidFill>
              </a:rPr>
              <a:t>QUIÉN HA CONOCIDO LA MENTE DEL SEÑOR</a:t>
            </a:r>
            <a:r>
              <a:rPr lang="es-ES" b="0" dirty="0"/>
              <a:t>? ¿O QUIÉN LLEGO A SER SU CONSEJERO? </a:t>
            </a:r>
            <a:r>
              <a:rPr lang="es-ES" b="0" dirty="0" smtClean="0"/>
              <a:t>35</a:t>
            </a:r>
            <a:r>
              <a:rPr lang="es-ES" b="0" dirty="0"/>
              <a:t>  ¿O QUIÉN LE HA DADO A ÉL PRIMERO PARA QUE SE LE TENGA QUE RECOMPENSAR? </a:t>
            </a:r>
            <a:r>
              <a:rPr lang="en-US" b="0" dirty="0" smtClean="0"/>
              <a:t/>
            </a:r>
            <a:br>
              <a:rPr lang="en-US" b="0" dirty="0" smtClean="0"/>
            </a:br>
            <a:r>
              <a:rPr lang="en-US" b="0" dirty="0" smtClean="0"/>
              <a:t>(Rom 11:33-35)</a:t>
            </a:r>
          </a:p>
          <a:p>
            <a:pPr marL="0" indent="0" algn="l" rtl="0">
              <a:buFontTx/>
              <a:buNone/>
              <a:defRPr/>
            </a:pPr>
            <a:endParaRPr lang="en-US" b="0" dirty="0" smtClean="0"/>
          </a:p>
          <a:p>
            <a:pPr marL="0" indent="0" algn="l" rtl="0">
              <a:buFontTx/>
              <a:buNone/>
              <a:defRPr/>
            </a:pPr>
            <a:endParaRPr lang="en-US" b="0" dirty="0"/>
          </a:p>
          <a:p>
            <a:pPr marL="0" indent="0" algn="l" rtl="0">
              <a:buFontTx/>
              <a:buNone/>
              <a:defRPr/>
            </a:pPr>
            <a:endParaRPr lang="en-US" dirty="0"/>
          </a:p>
        </p:txBody>
      </p:sp>
      <p:sp>
        <p:nvSpPr>
          <p:cNvPr id="942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AD0B83B-D59A-431F-9B30-9C95714901B2}"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29</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3"/>
          <p:cNvSpPr>
            <a:spLocks noGrp="1"/>
          </p:cNvSpPr>
          <p:nvPr>
            <p:ph type="title"/>
          </p:nvPr>
        </p:nvSpPr>
        <p:spPr/>
        <p:txBody>
          <a:bodyPr/>
          <a:lstStyle/>
          <a:p>
            <a:r>
              <a:rPr lang="en-US" altLang="en-US" dirty="0" err="1" smtClean="0"/>
              <a:t>Objetivos</a:t>
            </a:r>
            <a:r>
              <a:rPr lang="en-US" altLang="en-US" dirty="0" smtClean="0"/>
              <a:t> para la </a:t>
            </a:r>
            <a:r>
              <a:rPr lang="en-US" altLang="en-US" dirty="0" err="1" smtClean="0"/>
              <a:t>lección</a:t>
            </a:r>
            <a:r>
              <a:rPr lang="en-US" altLang="en-US" dirty="0" smtClean="0"/>
              <a:t> </a:t>
            </a:r>
            <a:r>
              <a:rPr lang="en-US" altLang="en-US" dirty="0"/>
              <a:t>1</a:t>
            </a:r>
            <a:endParaRPr lang="en-US" altLang="en-US" dirty="0" smtClean="0"/>
          </a:p>
        </p:txBody>
      </p:sp>
      <p:sp>
        <p:nvSpPr>
          <p:cNvPr id="5" name="Content Placeholder 4"/>
          <p:cNvSpPr>
            <a:spLocks noGrp="1"/>
          </p:cNvSpPr>
          <p:nvPr>
            <p:ph idx="1"/>
          </p:nvPr>
        </p:nvSpPr>
        <p:spPr>
          <a:xfrm>
            <a:off x="228600" y="914400"/>
            <a:ext cx="8763000" cy="5562600"/>
          </a:xfrm>
        </p:spPr>
        <p:txBody>
          <a:bodyPr>
            <a:normAutofit fontScale="85000" lnSpcReduction="10000"/>
          </a:bodyPr>
          <a:lstStyle/>
          <a:p>
            <a:pPr>
              <a:defRPr/>
            </a:pPr>
            <a:r>
              <a:rPr lang="es-ES" dirty="0" smtClean="0"/>
              <a:t>Definir </a:t>
            </a:r>
            <a:r>
              <a:rPr lang="es-ES" dirty="0"/>
              <a:t>la palabra “doctrina” y enumerar al menos 5 términos equivalentes usados en el Nuevo Testamento.</a:t>
            </a:r>
          </a:p>
          <a:p>
            <a:pPr>
              <a:defRPr/>
            </a:pPr>
            <a:r>
              <a:rPr lang="es-ES" dirty="0" smtClean="0"/>
              <a:t>Enumerar </a:t>
            </a:r>
            <a:r>
              <a:rPr lang="es-ES" dirty="0"/>
              <a:t>5 implicaciones de la enseñanza bíblica sobre la doctrina.</a:t>
            </a:r>
          </a:p>
          <a:p>
            <a:pPr>
              <a:defRPr/>
            </a:pPr>
            <a:r>
              <a:rPr lang="es-ES" dirty="0" smtClean="0"/>
              <a:t>Enumerar </a:t>
            </a:r>
            <a:r>
              <a:rPr lang="es-ES" dirty="0"/>
              <a:t>al menos 2 consecuencias si no hay un cuerpo de doctrina único, revelado e inmutable.</a:t>
            </a:r>
          </a:p>
          <a:p>
            <a:pPr>
              <a:defRPr/>
            </a:pPr>
            <a:r>
              <a:rPr lang="es-ES" dirty="0" smtClean="0"/>
              <a:t>Enumerar </a:t>
            </a:r>
            <a:r>
              <a:rPr lang="es-ES" dirty="0"/>
              <a:t>4 características de las “doctrinas esenciales”</a:t>
            </a:r>
          </a:p>
          <a:p>
            <a:pPr>
              <a:defRPr/>
            </a:pPr>
            <a:r>
              <a:rPr lang="es-ES" dirty="0" smtClean="0"/>
              <a:t>Enumerar </a:t>
            </a:r>
            <a:r>
              <a:rPr lang="es-ES" dirty="0"/>
              <a:t>5 doctrinas esenciales que afectan las relaciones entre las personas religiosas y por qué.</a:t>
            </a:r>
          </a:p>
        </p:txBody>
      </p:sp>
      <p:sp>
        <p:nvSpPr>
          <p:cNvPr id="6758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A5EA2A7-B13D-4FA7-A313-9241BE39257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3</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pPr rtl="0"/>
            <a:r>
              <a:rPr lang="en-US" altLang="en-US" dirty="0" err="1" smtClean="0"/>
              <a:t>Límites</a:t>
            </a:r>
            <a:r>
              <a:rPr lang="en-US" altLang="en-US" dirty="0" smtClean="0"/>
              <a:t> del </a:t>
            </a:r>
            <a:r>
              <a:rPr lang="en-US" altLang="en-US" dirty="0" err="1" smtClean="0"/>
              <a:t>conocimiento</a:t>
            </a:r>
            <a:r>
              <a:rPr lang="en-US" altLang="en-US" dirty="0" smtClean="0"/>
              <a:t> del hombre</a:t>
            </a:r>
          </a:p>
        </p:txBody>
      </p:sp>
      <p:sp>
        <p:nvSpPr>
          <p:cNvPr id="3" name="Content Placeholder 2"/>
          <p:cNvSpPr>
            <a:spLocks noGrp="1"/>
          </p:cNvSpPr>
          <p:nvPr>
            <p:ph idx="1"/>
          </p:nvPr>
        </p:nvSpPr>
        <p:spPr>
          <a:xfrm>
            <a:off x="114300" y="836613"/>
            <a:ext cx="8915400" cy="6019800"/>
          </a:xfrm>
        </p:spPr>
        <p:txBody>
          <a:bodyPr>
            <a:normAutofit fontScale="92500" lnSpcReduction="20000"/>
          </a:bodyPr>
          <a:lstStyle/>
          <a:p>
            <a:pPr>
              <a:lnSpc>
                <a:spcPct val="90000"/>
              </a:lnSpc>
              <a:spcBef>
                <a:spcPts val="0"/>
              </a:spcBef>
              <a:spcAft>
                <a:spcPts val="1200"/>
              </a:spcAft>
              <a:defRPr/>
            </a:pPr>
            <a:r>
              <a:rPr lang="es-ES" b="0" dirty="0"/>
              <a:t>No te gloríes del día de mañana, Porque </a:t>
            </a:r>
            <a:r>
              <a:rPr lang="es-ES" dirty="0">
                <a:solidFill>
                  <a:srgbClr val="FFFF00"/>
                </a:solidFill>
              </a:rPr>
              <a:t>no sabes qué traerá el </a:t>
            </a:r>
            <a:r>
              <a:rPr lang="es-ES" dirty="0" smtClean="0">
                <a:solidFill>
                  <a:srgbClr val="FFFF00"/>
                </a:solidFill>
              </a:rPr>
              <a:t>día</a:t>
            </a:r>
            <a:r>
              <a:rPr lang="en-US" b="0" dirty="0" smtClean="0"/>
              <a:t>. (Pro 27:1)</a:t>
            </a:r>
          </a:p>
          <a:p>
            <a:pPr>
              <a:lnSpc>
                <a:spcPct val="90000"/>
              </a:lnSpc>
              <a:spcBef>
                <a:spcPts val="0"/>
              </a:spcBef>
              <a:spcAft>
                <a:spcPts val="1200"/>
              </a:spcAft>
              <a:defRPr/>
            </a:pPr>
            <a:r>
              <a:rPr lang="en-US" b="0" dirty="0" smtClean="0"/>
              <a:t>…</a:t>
            </a:r>
            <a:r>
              <a:rPr lang="es-ES" b="0" dirty="0"/>
              <a:t>Sin embargo, </a:t>
            </a:r>
            <a:r>
              <a:rPr lang="es-ES" dirty="0">
                <a:solidFill>
                  <a:srgbClr val="FFFF00"/>
                </a:solidFill>
              </a:rPr>
              <a:t>ustedes no saben cómo será su vida mañana</a:t>
            </a:r>
            <a:r>
              <a:rPr lang="es-ES" b="0" dirty="0"/>
              <a:t>. Solo son un vapor que aparece por </a:t>
            </a:r>
            <a:r>
              <a:rPr lang="es-ES" dirty="0">
                <a:solidFill>
                  <a:srgbClr val="FFFF00"/>
                </a:solidFill>
              </a:rPr>
              <a:t>un poco de tiempo</a:t>
            </a:r>
            <a:r>
              <a:rPr lang="es-ES" b="0" dirty="0"/>
              <a:t> y luego se desvanece.  </a:t>
            </a:r>
            <a:r>
              <a:rPr lang="en-US" b="0" dirty="0" smtClean="0"/>
              <a:t>(Stg 4:14)</a:t>
            </a:r>
          </a:p>
          <a:p>
            <a:pPr>
              <a:spcBef>
                <a:spcPts val="0"/>
              </a:spcBef>
              <a:spcAft>
                <a:spcPts val="1200"/>
              </a:spcAft>
              <a:defRPr/>
            </a:pPr>
            <a:r>
              <a:rPr lang="es-ES" b="0" dirty="0"/>
              <a:t> Y no he aprendido sabiduría, </a:t>
            </a:r>
            <a:r>
              <a:rPr lang="es-ES" b="0" dirty="0" smtClean="0"/>
              <a:t/>
            </a:r>
            <a:br>
              <a:rPr lang="es-ES" b="0" dirty="0" smtClean="0"/>
            </a:br>
            <a:r>
              <a:rPr lang="es-ES" b="0" dirty="0" smtClean="0"/>
              <a:t>Ni </a:t>
            </a:r>
            <a:r>
              <a:rPr lang="es-ES" b="0" dirty="0"/>
              <a:t>tengo conocimiento del Santo. </a:t>
            </a:r>
            <a:r>
              <a:rPr lang="es-ES" b="0" dirty="0" smtClean="0"/>
              <a:t/>
            </a:r>
            <a:br>
              <a:rPr lang="es-ES" b="0" dirty="0" smtClean="0"/>
            </a:br>
            <a:r>
              <a:rPr lang="es-ES" b="0" dirty="0" smtClean="0"/>
              <a:t>4</a:t>
            </a:r>
            <a:r>
              <a:rPr lang="es-ES" b="0" dirty="0"/>
              <a:t>  </a:t>
            </a:r>
            <a:r>
              <a:rPr lang="es-ES" dirty="0">
                <a:solidFill>
                  <a:srgbClr val="FFFF00"/>
                </a:solidFill>
              </a:rPr>
              <a:t>¿Quién subió al cielo y descendió?</a:t>
            </a:r>
            <a:r>
              <a:rPr lang="es-ES" b="0" dirty="0"/>
              <a:t> </a:t>
            </a:r>
            <a:r>
              <a:rPr lang="es-ES" b="0" dirty="0" smtClean="0"/>
              <a:t/>
            </a:r>
            <a:br>
              <a:rPr lang="es-ES" b="0" dirty="0" smtClean="0"/>
            </a:br>
            <a:r>
              <a:rPr lang="es-ES" b="0" dirty="0" smtClean="0"/>
              <a:t>¿</a:t>
            </a:r>
            <a:r>
              <a:rPr lang="es-ES" b="0" dirty="0"/>
              <a:t>Quién recogió los vientos en Sus puños? </a:t>
            </a:r>
            <a:r>
              <a:rPr lang="es-ES" b="0" dirty="0" smtClean="0"/>
              <a:t/>
            </a:r>
            <a:br>
              <a:rPr lang="es-ES" b="0" dirty="0" smtClean="0"/>
            </a:br>
            <a:r>
              <a:rPr lang="es-ES" b="0" dirty="0" smtClean="0"/>
              <a:t>¿</a:t>
            </a:r>
            <a:r>
              <a:rPr lang="es-ES" b="0" dirty="0"/>
              <a:t>Quién envolvió las aguas en Su manto? </a:t>
            </a:r>
            <a:r>
              <a:rPr lang="es-ES" b="0" dirty="0" smtClean="0"/>
              <a:t/>
            </a:r>
            <a:br>
              <a:rPr lang="es-ES" b="0" dirty="0" smtClean="0"/>
            </a:br>
            <a:r>
              <a:rPr lang="es-ES" b="0" dirty="0" smtClean="0"/>
              <a:t>¿</a:t>
            </a:r>
            <a:r>
              <a:rPr lang="es-ES" b="0" dirty="0"/>
              <a:t>Quién estableció todos los confines de la tierra? ¿Cuál es Su nombre o el nombre de Su hijo? Ciertamente tú lo sabes. </a:t>
            </a:r>
            <a:r>
              <a:rPr lang="es-ES" b="0" dirty="0" smtClean="0"/>
              <a:t>(Pro 30:3-4)</a:t>
            </a:r>
            <a:endParaRPr lang="en-US" b="0" dirty="0"/>
          </a:p>
        </p:txBody>
      </p:sp>
      <p:sp>
        <p:nvSpPr>
          <p:cNvPr id="952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A56409F-5251-41A9-8D2C-6BA00D6CB290}"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30</a:t>
            </a:fld>
            <a:endParaRPr lang="en-US" altLang="en-US" sz="1400" b="0" dirty="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971800"/>
            <a:ext cx="7772400" cy="1362075"/>
          </a:xfrm>
        </p:spPr>
        <p:txBody>
          <a:bodyPr/>
          <a:lstStyle/>
          <a:p>
            <a:pPr algn="l" rtl="0">
              <a:defRPr/>
            </a:pPr>
            <a:r>
              <a:rPr lang="en-US" dirty="0" smtClean="0"/>
              <a:t>B.6. Enseñanza bíblica sobre las cualidades de Dios</a:t>
            </a:r>
            <a:endParaRPr lang="en-US" dirty="0"/>
          </a:p>
        </p:txBody>
      </p:sp>
      <p:sp>
        <p:nvSpPr>
          <p:cNvPr id="962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257CE14-ED78-4CF9-B067-8750B6953A04}"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31</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rtl="0"/>
            <a:r>
              <a:rPr lang="en-US" altLang="en-US" dirty="0" smtClean="0"/>
              <a:t>No </a:t>
            </a:r>
            <a:r>
              <a:rPr lang="en-US" altLang="en-US" dirty="0" err="1" smtClean="0"/>
              <a:t>físico</a:t>
            </a:r>
            <a:endParaRPr lang="en-US" altLang="en-US" dirty="0" smtClean="0"/>
          </a:p>
        </p:txBody>
      </p:sp>
      <p:sp>
        <p:nvSpPr>
          <p:cNvPr id="3" name="Content Placeholder 2"/>
          <p:cNvSpPr>
            <a:spLocks noGrp="1"/>
          </p:cNvSpPr>
          <p:nvPr>
            <p:ph idx="1"/>
          </p:nvPr>
        </p:nvSpPr>
        <p:spPr>
          <a:xfrm>
            <a:off x="76200" y="914400"/>
            <a:ext cx="8915400" cy="5181600"/>
          </a:xfrm>
        </p:spPr>
        <p:txBody>
          <a:bodyPr/>
          <a:lstStyle/>
          <a:p>
            <a:pPr>
              <a:lnSpc>
                <a:spcPct val="90000"/>
              </a:lnSpc>
              <a:spcBef>
                <a:spcPct val="0"/>
              </a:spcBef>
              <a:spcAft>
                <a:spcPts val="1800"/>
              </a:spcAft>
            </a:pPr>
            <a:r>
              <a:rPr lang="es-ES" altLang="en-US" dirty="0" smtClean="0">
                <a:solidFill>
                  <a:srgbClr val="FFFF00"/>
                </a:solidFill>
              </a:rPr>
              <a:t>Dios </a:t>
            </a:r>
            <a:r>
              <a:rPr lang="es-ES" altLang="en-US" dirty="0">
                <a:solidFill>
                  <a:srgbClr val="FFFF00"/>
                </a:solidFill>
              </a:rPr>
              <a:t>es espíritu</a:t>
            </a:r>
            <a:r>
              <a:rPr lang="es-ES" altLang="en-US" b="0" dirty="0"/>
              <a:t>, y los que lo adoran deben adorar en espíritu y en verdad </a:t>
            </a:r>
            <a:r>
              <a:rPr lang="en-US" altLang="en-US" b="0" dirty="0" smtClean="0"/>
              <a:t>(Juan 4:24)</a:t>
            </a:r>
          </a:p>
          <a:p>
            <a:pPr>
              <a:lnSpc>
                <a:spcPct val="90000"/>
              </a:lnSpc>
              <a:spcBef>
                <a:spcPct val="0"/>
              </a:spcBef>
              <a:spcAft>
                <a:spcPts val="1800"/>
              </a:spcAft>
            </a:pPr>
            <a:r>
              <a:rPr lang="es-ES" altLang="en-US" b="0" dirty="0"/>
              <a:t>Por tanto, al Rey eterno, inmortal, </a:t>
            </a:r>
            <a:r>
              <a:rPr lang="es-ES" altLang="en-US" dirty="0">
                <a:solidFill>
                  <a:srgbClr val="FFFF00"/>
                </a:solidFill>
              </a:rPr>
              <a:t>invisible</a:t>
            </a:r>
            <a:r>
              <a:rPr lang="es-ES" altLang="en-US" b="0" dirty="0"/>
              <a:t>, único Dios, a Él sea honor y gloria por los siglos de los siglos. </a:t>
            </a:r>
            <a:r>
              <a:rPr lang="en-US" altLang="en-US" b="0" dirty="0" smtClean="0"/>
              <a:t>(1 Tim 1:17)</a:t>
            </a:r>
          </a:p>
          <a:p>
            <a:pPr>
              <a:lnSpc>
                <a:spcPct val="90000"/>
              </a:lnSpc>
              <a:spcBef>
                <a:spcPct val="0"/>
              </a:spcBef>
              <a:spcAft>
                <a:spcPts val="1800"/>
              </a:spcAft>
            </a:pPr>
            <a:r>
              <a:rPr lang="es-ES" altLang="en-US" b="0" dirty="0"/>
              <a:t>Él es la imagen del Dios </a:t>
            </a:r>
            <a:r>
              <a:rPr lang="es-ES" altLang="en-US" dirty="0">
                <a:solidFill>
                  <a:srgbClr val="FFFF00"/>
                </a:solidFill>
              </a:rPr>
              <a:t>invisible</a:t>
            </a:r>
            <a:r>
              <a:rPr lang="es-ES" altLang="en-US" b="0" dirty="0"/>
              <a:t>, el primogénito de toda creación. </a:t>
            </a:r>
            <a:r>
              <a:rPr lang="en-US" altLang="en-US" b="0" dirty="0" smtClean="0"/>
              <a:t>(Col 1:15)</a:t>
            </a:r>
            <a:endParaRPr lang="en-US" altLang="en-US" dirty="0" smtClean="0"/>
          </a:p>
        </p:txBody>
      </p:sp>
      <p:sp>
        <p:nvSpPr>
          <p:cNvPr id="972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6B8E8ADA-EF0E-4DAC-86B5-63372081F777}"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32</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rtl="0"/>
            <a:r>
              <a:rPr lang="en-US" altLang="en-US" dirty="0" smtClean="0"/>
              <a:t>Vivo (</a:t>
            </a:r>
            <a:r>
              <a:rPr lang="en-US" altLang="en-US" dirty="0" err="1" smtClean="0"/>
              <a:t>autoexistente</a:t>
            </a:r>
            <a:r>
              <a:rPr lang="en-US" altLang="en-US" dirty="0" smtClean="0"/>
              <a:t>)</a:t>
            </a:r>
          </a:p>
        </p:txBody>
      </p:sp>
      <p:sp>
        <p:nvSpPr>
          <p:cNvPr id="3" name="Content Placeholder 2"/>
          <p:cNvSpPr>
            <a:spLocks noGrp="1"/>
          </p:cNvSpPr>
          <p:nvPr>
            <p:ph idx="1"/>
          </p:nvPr>
        </p:nvSpPr>
        <p:spPr>
          <a:xfrm>
            <a:off x="76200" y="914400"/>
            <a:ext cx="8915400" cy="5638800"/>
          </a:xfrm>
        </p:spPr>
        <p:txBody>
          <a:bodyPr>
            <a:normAutofit/>
          </a:bodyPr>
          <a:lstStyle/>
          <a:p>
            <a:pPr>
              <a:lnSpc>
                <a:spcPct val="90000"/>
              </a:lnSpc>
              <a:spcBef>
                <a:spcPct val="0"/>
              </a:spcBef>
              <a:spcAft>
                <a:spcPts val="1800"/>
              </a:spcAft>
            </a:pPr>
            <a:r>
              <a:rPr lang="es-ES" altLang="en-US" b="0" dirty="0"/>
              <a:t>Pues ellos mismos cuentan acerca de nosotros, de la acogida que tuvimos por parte de ustedes, y de cómo se convirtieron de los ídolos a Dios para servir al </a:t>
            </a:r>
            <a:r>
              <a:rPr lang="es-ES" altLang="en-US" dirty="0">
                <a:solidFill>
                  <a:srgbClr val="FFFF00"/>
                </a:solidFill>
              </a:rPr>
              <a:t>Dios vivo y </a:t>
            </a:r>
            <a:r>
              <a:rPr lang="es-ES" altLang="en-US" dirty="0" smtClean="0">
                <a:solidFill>
                  <a:srgbClr val="FFFF00"/>
                </a:solidFill>
              </a:rPr>
              <a:t>verdadero</a:t>
            </a:r>
            <a:r>
              <a:rPr lang="en-US" altLang="en-US" b="0" dirty="0" smtClean="0"/>
              <a:t>… (1 </a:t>
            </a:r>
            <a:r>
              <a:rPr lang="en-US" altLang="en-US" b="0" dirty="0" err="1" smtClean="0"/>
              <a:t>Tes</a:t>
            </a:r>
            <a:r>
              <a:rPr lang="en-US" altLang="en-US" b="0" dirty="0" smtClean="0"/>
              <a:t> 1:9)</a:t>
            </a:r>
          </a:p>
          <a:p>
            <a:pPr>
              <a:lnSpc>
                <a:spcPct val="90000"/>
              </a:lnSpc>
              <a:spcBef>
                <a:spcPct val="0"/>
              </a:spcBef>
              <a:spcAft>
                <a:spcPts val="1800"/>
              </a:spcAft>
            </a:pPr>
            <a:r>
              <a:rPr lang="es-ES" altLang="en-US" b="0" dirty="0"/>
              <a:t>Pero el SEÑOR es </a:t>
            </a:r>
            <a:r>
              <a:rPr lang="es-ES" altLang="en-US" dirty="0">
                <a:solidFill>
                  <a:srgbClr val="FFFF00"/>
                </a:solidFill>
              </a:rPr>
              <a:t>el Dios verdadero</a:t>
            </a:r>
            <a:r>
              <a:rPr lang="es-ES" altLang="en-US" b="0" dirty="0"/>
              <a:t>; Él es el Dios vivo y el Rey eterno. </a:t>
            </a:r>
            <a:r>
              <a:rPr lang="es-ES" altLang="en-US" b="0" dirty="0" smtClean="0"/>
              <a:t> </a:t>
            </a:r>
            <a:r>
              <a:rPr lang="en-US" altLang="en-US" b="0" dirty="0" smtClean="0"/>
              <a:t>(</a:t>
            </a:r>
            <a:r>
              <a:rPr lang="en-US" altLang="en-US" b="0" dirty="0" err="1" smtClean="0"/>
              <a:t>Jer</a:t>
            </a:r>
            <a:r>
              <a:rPr lang="en-US" altLang="en-US" b="0" dirty="0" smtClean="0"/>
              <a:t> 10:10)</a:t>
            </a:r>
          </a:p>
          <a:p>
            <a:pPr>
              <a:lnSpc>
                <a:spcPct val="90000"/>
              </a:lnSpc>
              <a:spcBef>
                <a:spcPct val="0"/>
              </a:spcBef>
              <a:spcAft>
                <a:spcPts val="1800"/>
              </a:spcAft>
            </a:pPr>
            <a:r>
              <a:rPr lang="es-ES" altLang="en-US" b="0" dirty="0"/>
              <a:t>Y dijo Dios a Moisés: «</a:t>
            </a:r>
            <a:r>
              <a:rPr lang="es-ES" altLang="en-US" dirty="0">
                <a:solidFill>
                  <a:srgbClr val="FFFF00"/>
                </a:solidFill>
              </a:rPr>
              <a:t>YO SOY EL QUE SOY</a:t>
            </a:r>
            <a:r>
              <a:rPr lang="es-ES" altLang="en-US" b="0" dirty="0"/>
              <a:t>», y añadió: «Así dirás a los israelitas: “YO SOY me ha enviado a ustedes”». </a:t>
            </a:r>
            <a:r>
              <a:rPr lang="en-US" altLang="en-US" b="0" dirty="0" smtClean="0"/>
              <a:t>(Ex 3:14)</a:t>
            </a:r>
          </a:p>
        </p:txBody>
      </p:sp>
      <p:sp>
        <p:nvSpPr>
          <p:cNvPr id="983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09C17F9-A09E-4ABF-B7B7-4B449CEF89D5}"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33</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rtl="0"/>
            <a:r>
              <a:rPr lang="en-US" altLang="en-US" dirty="0" smtClean="0"/>
              <a:t>(</a:t>
            </a:r>
            <a:r>
              <a:rPr lang="en-US" altLang="en-US" dirty="0" err="1" smtClean="0"/>
              <a:t>Sólo</a:t>
            </a:r>
            <a:r>
              <a:rPr lang="en-US" altLang="en-US" dirty="0" smtClean="0"/>
              <a:t>) </a:t>
            </a:r>
            <a:r>
              <a:rPr lang="en-US" altLang="en-US" dirty="0" err="1" smtClean="0"/>
              <a:t>uno</a:t>
            </a:r>
            <a:endParaRPr lang="en-US" altLang="en-US" dirty="0" smtClean="0"/>
          </a:p>
        </p:txBody>
      </p:sp>
      <p:sp>
        <p:nvSpPr>
          <p:cNvPr id="3" name="Content Placeholder 2"/>
          <p:cNvSpPr>
            <a:spLocks noGrp="1"/>
          </p:cNvSpPr>
          <p:nvPr>
            <p:ph idx="1"/>
          </p:nvPr>
        </p:nvSpPr>
        <p:spPr>
          <a:xfrm>
            <a:off x="76200" y="914400"/>
            <a:ext cx="8991600" cy="5942013"/>
          </a:xfrm>
        </p:spPr>
        <p:txBody>
          <a:bodyPr/>
          <a:lstStyle/>
          <a:p>
            <a:pPr>
              <a:lnSpc>
                <a:spcPct val="90000"/>
              </a:lnSpc>
              <a:spcBef>
                <a:spcPts val="0"/>
              </a:spcBef>
              <a:spcAft>
                <a:spcPts val="1800"/>
              </a:spcAft>
              <a:defRPr/>
            </a:pPr>
            <a:r>
              <a:rPr lang="es-ES" b="0" dirty="0"/>
              <a:t>Escucha, oh Israel, el SEÑOR </a:t>
            </a:r>
            <a:r>
              <a:rPr lang="en-US" b="0" cap="small" dirty="0"/>
              <a:t>[</a:t>
            </a:r>
            <a:r>
              <a:rPr lang="en-US" b="0" cap="small" dirty="0" smtClean="0"/>
              <a:t>YA</a:t>
            </a:r>
            <a:r>
              <a:rPr lang="es-ES" b="0" cap="small" dirty="0" smtClean="0"/>
              <a:t>VÉ</a:t>
            </a:r>
            <a:r>
              <a:rPr lang="en-US" b="0" cap="small" dirty="0" smtClean="0"/>
              <a:t>]</a:t>
            </a:r>
            <a:r>
              <a:rPr lang="en-US" b="0" dirty="0" smtClean="0"/>
              <a:t> </a:t>
            </a:r>
            <a:r>
              <a:rPr lang="es-ES" b="0" dirty="0" smtClean="0"/>
              <a:t>es </a:t>
            </a:r>
            <a:r>
              <a:rPr lang="es-ES" b="0" dirty="0"/>
              <a:t>nuestro Dios, el SEÑOR </a:t>
            </a:r>
            <a:r>
              <a:rPr lang="es-ES" dirty="0">
                <a:solidFill>
                  <a:srgbClr val="FFFF00"/>
                </a:solidFill>
              </a:rPr>
              <a:t>uno</a:t>
            </a:r>
            <a:r>
              <a:rPr lang="es-ES" b="0" dirty="0"/>
              <a:t> es. </a:t>
            </a:r>
            <a:r>
              <a:rPr lang="en-US" b="0" dirty="0" smtClean="0"/>
              <a:t> (</a:t>
            </a:r>
            <a:r>
              <a:rPr lang="en-US" b="0" dirty="0" err="1" smtClean="0"/>
              <a:t>Deut</a:t>
            </a:r>
            <a:r>
              <a:rPr lang="en-US" b="0" dirty="0" smtClean="0"/>
              <a:t> 6:4)</a:t>
            </a:r>
          </a:p>
          <a:p>
            <a:pPr>
              <a:lnSpc>
                <a:spcPct val="90000"/>
              </a:lnSpc>
              <a:spcBef>
                <a:spcPts val="0"/>
              </a:spcBef>
              <a:spcAft>
                <a:spcPts val="1800"/>
              </a:spcAft>
              <a:defRPr/>
            </a:pPr>
            <a:r>
              <a:rPr lang="es-ES" b="0" dirty="0" smtClean="0"/>
              <a:t>Así </a:t>
            </a:r>
            <a:r>
              <a:rPr lang="es-ES" b="0" dirty="0"/>
              <a:t>dice el SEÑOR, el Rey de Israel, </a:t>
            </a:r>
            <a:r>
              <a:rPr lang="es-ES" b="0" dirty="0" smtClean="0"/>
              <a:t/>
            </a:r>
            <a:br>
              <a:rPr lang="es-ES" b="0" dirty="0" smtClean="0"/>
            </a:br>
            <a:r>
              <a:rPr lang="es-ES" b="0" dirty="0" smtClean="0"/>
              <a:t>Y </a:t>
            </a:r>
            <a:r>
              <a:rPr lang="es-ES" b="0" dirty="0"/>
              <a:t>su Redentor, el SEÑOR de los ejércitos: </a:t>
            </a:r>
            <a:r>
              <a:rPr lang="es-ES" b="0" dirty="0" smtClean="0"/>
              <a:t/>
            </a:r>
            <a:br>
              <a:rPr lang="es-ES" b="0" dirty="0" smtClean="0"/>
            </a:br>
            <a:r>
              <a:rPr lang="es-ES" b="0" dirty="0" smtClean="0"/>
              <a:t>“</a:t>
            </a:r>
            <a:r>
              <a:rPr lang="es-ES" dirty="0">
                <a:solidFill>
                  <a:srgbClr val="FFFF00"/>
                </a:solidFill>
              </a:rPr>
              <a:t>Yo soy el primero y Yo soy el último, </a:t>
            </a:r>
            <a:r>
              <a:rPr lang="es-ES" dirty="0" smtClean="0">
                <a:solidFill>
                  <a:srgbClr val="FFFF00"/>
                </a:solidFill>
              </a:rPr>
              <a:t/>
            </a:r>
            <a:br>
              <a:rPr lang="es-ES" dirty="0" smtClean="0">
                <a:solidFill>
                  <a:srgbClr val="FFFF00"/>
                </a:solidFill>
              </a:rPr>
            </a:br>
            <a:r>
              <a:rPr lang="es-ES" dirty="0" smtClean="0">
                <a:solidFill>
                  <a:srgbClr val="FFFF00"/>
                </a:solidFill>
              </a:rPr>
              <a:t>Y </a:t>
            </a:r>
            <a:r>
              <a:rPr lang="es-ES" dirty="0">
                <a:solidFill>
                  <a:srgbClr val="FFFF00"/>
                </a:solidFill>
              </a:rPr>
              <a:t>fuera de Mí no hay Dios</a:t>
            </a:r>
            <a:r>
              <a:rPr lang="es-ES" b="0" dirty="0"/>
              <a:t>. </a:t>
            </a:r>
            <a:r>
              <a:rPr lang="en-US" b="0" dirty="0" smtClean="0"/>
              <a:t>(Is 44:6)</a:t>
            </a:r>
          </a:p>
          <a:p>
            <a:pPr>
              <a:lnSpc>
                <a:spcPct val="90000"/>
              </a:lnSpc>
              <a:spcBef>
                <a:spcPts val="0"/>
              </a:spcBef>
              <a:spcAft>
                <a:spcPts val="1800"/>
              </a:spcAft>
              <a:defRPr/>
            </a:pPr>
            <a:r>
              <a:rPr lang="es-ES" b="0" dirty="0"/>
              <a:t>Por tanto, al Rey eterno, inmortal, invisible, </a:t>
            </a:r>
            <a:r>
              <a:rPr lang="es-ES" dirty="0">
                <a:solidFill>
                  <a:srgbClr val="FFFF00"/>
                </a:solidFill>
              </a:rPr>
              <a:t>único</a:t>
            </a:r>
            <a:r>
              <a:rPr lang="es-ES" b="0" dirty="0"/>
              <a:t> Dios, a Él sea honor y gloria por los siglos de los siglos. Amén. </a:t>
            </a:r>
            <a:r>
              <a:rPr lang="en-US" b="0" dirty="0" smtClean="0"/>
              <a:t>(</a:t>
            </a:r>
            <a:r>
              <a:rPr lang="en-US" b="0" dirty="0"/>
              <a:t>I</a:t>
            </a:r>
            <a:r>
              <a:rPr lang="en-US" b="0" dirty="0" smtClean="0"/>
              <a:t> Tim 1:17)</a:t>
            </a:r>
          </a:p>
        </p:txBody>
      </p:sp>
      <p:sp>
        <p:nvSpPr>
          <p:cNvPr id="993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F5EA953-3424-4B42-AE26-295E201028BD}"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34</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rtl="0"/>
            <a:r>
              <a:rPr lang="en-US" altLang="en-US" dirty="0" err="1" smtClean="0"/>
              <a:t>Inmutable</a:t>
            </a:r>
            <a:endParaRPr lang="en-US" altLang="en-US" dirty="0" smtClean="0"/>
          </a:p>
        </p:txBody>
      </p:sp>
      <p:sp>
        <p:nvSpPr>
          <p:cNvPr id="3" name="Content Placeholder 2"/>
          <p:cNvSpPr>
            <a:spLocks noGrp="1"/>
          </p:cNvSpPr>
          <p:nvPr>
            <p:ph idx="1"/>
          </p:nvPr>
        </p:nvSpPr>
        <p:spPr>
          <a:xfrm>
            <a:off x="76200" y="914400"/>
            <a:ext cx="8991600" cy="5638800"/>
          </a:xfrm>
        </p:spPr>
        <p:txBody>
          <a:bodyPr>
            <a:normAutofit fontScale="92500" lnSpcReduction="10000"/>
          </a:bodyPr>
          <a:lstStyle/>
          <a:p>
            <a:pPr>
              <a:lnSpc>
                <a:spcPct val="90000"/>
              </a:lnSpc>
              <a:spcBef>
                <a:spcPts val="0"/>
              </a:spcBef>
              <a:spcAft>
                <a:spcPts val="1800"/>
              </a:spcAft>
              <a:defRPr/>
            </a:pPr>
            <a:r>
              <a:rPr lang="es-ES" b="0" dirty="0"/>
              <a:t>Porque Yo, el SEÑOR, </a:t>
            </a:r>
            <a:r>
              <a:rPr lang="es-ES" dirty="0">
                <a:solidFill>
                  <a:srgbClr val="FFFF00"/>
                </a:solidFill>
              </a:rPr>
              <a:t>no cambio</a:t>
            </a:r>
            <a:r>
              <a:rPr lang="es-ES" b="0" dirty="0"/>
              <a:t>; por eso ustedes, oh hijos de Jacob, no han sido consumidos. </a:t>
            </a:r>
            <a:r>
              <a:rPr lang="en-US" b="0" dirty="0" smtClean="0"/>
              <a:t>(Mal 3:6)</a:t>
            </a:r>
          </a:p>
          <a:p>
            <a:pPr>
              <a:lnSpc>
                <a:spcPct val="90000"/>
              </a:lnSpc>
              <a:spcBef>
                <a:spcPts val="0"/>
              </a:spcBef>
              <a:spcAft>
                <a:spcPts val="1800"/>
              </a:spcAft>
              <a:defRPr/>
            </a:pPr>
            <a:r>
              <a:rPr lang="es-ES" b="0" dirty="0"/>
              <a:t>Toda buena dádiva y todo don perfecto viene de lo alto, desciende del Padre de las luces, </a:t>
            </a:r>
            <a:r>
              <a:rPr lang="es-ES" dirty="0">
                <a:solidFill>
                  <a:srgbClr val="FFFF00"/>
                </a:solidFill>
              </a:rPr>
              <a:t>con el cual no hay cambio ni sombra de variación. </a:t>
            </a:r>
            <a:r>
              <a:rPr lang="en-US" b="0" dirty="0" smtClean="0"/>
              <a:t>(Stg. 1:17)</a:t>
            </a:r>
          </a:p>
          <a:p>
            <a:pPr>
              <a:lnSpc>
                <a:spcPct val="90000"/>
              </a:lnSpc>
              <a:spcBef>
                <a:spcPts val="0"/>
              </a:spcBef>
              <a:spcAft>
                <a:spcPts val="1800"/>
              </a:spcAft>
              <a:defRPr/>
            </a:pPr>
            <a:r>
              <a:rPr lang="es-ES" b="0" dirty="0"/>
              <a:t>Dios </a:t>
            </a:r>
            <a:r>
              <a:rPr lang="es-ES" dirty="0">
                <a:solidFill>
                  <a:srgbClr val="FFFF00"/>
                </a:solidFill>
              </a:rPr>
              <a:t>no es hombre, para que mienta</a:t>
            </a:r>
            <a:r>
              <a:rPr lang="es-ES" b="0" dirty="0"/>
              <a:t>, </a:t>
            </a:r>
            <a:br>
              <a:rPr lang="es-ES" b="0" dirty="0"/>
            </a:br>
            <a:r>
              <a:rPr lang="es-ES" b="0" dirty="0" smtClean="0"/>
              <a:t>Ni </a:t>
            </a:r>
            <a:r>
              <a:rPr lang="es-ES" dirty="0">
                <a:solidFill>
                  <a:srgbClr val="FFFF00"/>
                </a:solidFill>
              </a:rPr>
              <a:t>hijo de hombre, para que se arrepienta</a:t>
            </a:r>
            <a:r>
              <a:rPr lang="es-ES" b="0" dirty="0"/>
              <a:t>. ¿Lo ha dicho Él, y no lo hará? </a:t>
            </a:r>
            <a:r>
              <a:rPr lang="es-ES" b="0" dirty="0" smtClean="0"/>
              <a:t/>
            </a:r>
            <a:br>
              <a:rPr lang="es-ES" b="0" dirty="0" smtClean="0"/>
            </a:br>
            <a:r>
              <a:rPr lang="es-ES" b="0" dirty="0" smtClean="0"/>
              <a:t>¿</a:t>
            </a:r>
            <a:r>
              <a:rPr lang="es-ES" b="0" dirty="0"/>
              <a:t>Ha hablado, y no lo cumplirá? </a:t>
            </a:r>
            <a:r>
              <a:rPr lang="es-ES" b="0" dirty="0" smtClean="0"/>
              <a:t/>
            </a:r>
            <a:br>
              <a:rPr lang="es-ES" b="0" dirty="0" smtClean="0"/>
            </a:br>
            <a:r>
              <a:rPr lang="en-US" b="0" dirty="0" smtClean="0"/>
              <a:t>(</a:t>
            </a:r>
            <a:r>
              <a:rPr lang="en-US" b="0" dirty="0" err="1" smtClean="0"/>
              <a:t>Núm</a:t>
            </a:r>
            <a:r>
              <a:rPr lang="en-US" b="0" dirty="0" smtClean="0"/>
              <a:t>. 23:19)</a:t>
            </a:r>
          </a:p>
        </p:txBody>
      </p:sp>
      <p:sp>
        <p:nvSpPr>
          <p:cNvPr id="1003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7A15E2A8-F480-45D5-AF22-15A2E4C0DBC1}"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35</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rtl="0"/>
            <a:r>
              <a:rPr lang="en-US" altLang="en-US" dirty="0" err="1" smtClean="0"/>
              <a:t>Perfección</a:t>
            </a:r>
            <a:r>
              <a:rPr lang="en-US" altLang="en-US" dirty="0" smtClean="0"/>
              <a:t> </a:t>
            </a:r>
            <a:r>
              <a:rPr lang="en-US" altLang="en-US" dirty="0" err="1" smtClean="0"/>
              <a:t>en</a:t>
            </a:r>
            <a:r>
              <a:rPr lang="en-US" altLang="en-US" dirty="0" smtClean="0"/>
              <a:t> la </a:t>
            </a:r>
            <a:r>
              <a:rPr lang="en-US" altLang="en-US" dirty="0" err="1" smtClean="0"/>
              <a:t>verdad</a:t>
            </a:r>
            <a:r>
              <a:rPr lang="en-US" altLang="en-US" dirty="0" smtClean="0"/>
              <a:t> (</a:t>
            </a:r>
            <a:r>
              <a:rPr lang="en-US" altLang="en-US" dirty="0" err="1" smtClean="0"/>
              <a:t>realidad</a:t>
            </a:r>
            <a:r>
              <a:rPr lang="en-US" altLang="en-US" dirty="0" smtClean="0"/>
              <a:t>)</a:t>
            </a:r>
          </a:p>
        </p:txBody>
      </p:sp>
      <p:sp>
        <p:nvSpPr>
          <p:cNvPr id="3" name="Content Placeholder 2"/>
          <p:cNvSpPr>
            <a:spLocks noGrp="1"/>
          </p:cNvSpPr>
          <p:nvPr>
            <p:ph idx="1"/>
          </p:nvPr>
        </p:nvSpPr>
        <p:spPr>
          <a:xfrm>
            <a:off x="76200" y="914400"/>
            <a:ext cx="8991600" cy="5867400"/>
          </a:xfrm>
        </p:spPr>
        <p:txBody>
          <a:bodyPr>
            <a:normAutofit fontScale="92500" lnSpcReduction="20000"/>
          </a:bodyPr>
          <a:lstStyle/>
          <a:p>
            <a:pPr>
              <a:lnSpc>
                <a:spcPct val="90000"/>
              </a:lnSpc>
              <a:spcBef>
                <a:spcPts val="0"/>
              </a:spcBef>
              <a:spcAft>
                <a:spcPts val="1800"/>
              </a:spcAft>
              <a:defRPr/>
            </a:pPr>
            <a:r>
              <a:rPr lang="es-ES" b="0" dirty="0"/>
              <a:t>Y sabemos que el Hijo de Dios ha venido y nos ha dado entendimiento a fin de que conozcamos a </a:t>
            </a:r>
            <a:r>
              <a:rPr lang="es-ES" dirty="0">
                <a:solidFill>
                  <a:srgbClr val="FFFF00"/>
                </a:solidFill>
              </a:rPr>
              <a:t>Aquel que es verdadero</a:t>
            </a:r>
            <a:r>
              <a:rPr lang="es-ES" b="0" dirty="0"/>
              <a:t>; y nosotros estamos en </a:t>
            </a:r>
            <a:r>
              <a:rPr lang="es-ES" dirty="0">
                <a:solidFill>
                  <a:srgbClr val="FFFF00"/>
                </a:solidFill>
              </a:rPr>
              <a:t>Aquel que es verdadero</a:t>
            </a:r>
            <a:r>
              <a:rPr lang="es-ES" b="0" dirty="0"/>
              <a:t>, en Su Hijo Jesucristo. Este es el </a:t>
            </a:r>
            <a:r>
              <a:rPr lang="es-ES" dirty="0">
                <a:solidFill>
                  <a:srgbClr val="FFFF00"/>
                </a:solidFill>
              </a:rPr>
              <a:t>verdadero Dios</a:t>
            </a:r>
            <a:r>
              <a:rPr lang="es-ES" b="0" dirty="0"/>
              <a:t> y la vida eterna. </a:t>
            </a:r>
            <a:r>
              <a:rPr lang="en-US" b="0" dirty="0" smtClean="0"/>
              <a:t>(I Juan 5:20)</a:t>
            </a:r>
          </a:p>
          <a:p>
            <a:pPr>
              <a:lnSpc>
                <a:spcPct val="90000"/>
              </a:lnSpc>
              <a:spcBef>
                <a:spcPts val="0"/>
              </a:spcBef>
              <a:spcAft>
                <a:spcPts val="1800"/>
              </a:spcAft>
              <a:defRPr/>
            </a:pPr>
            <a:r>
              <a:rPr lang="es-ES" b="0" dirty="0"/>
              <a:t>Y esta es la vida eterna: que te conozcan a Ti, el </a:t>
            </a:r>
            <a:r>
              <a:rPr lang="es-ES" dirty="0">
                <a:solidFill>
                  <a:srgbClr val="FFFF00"/>
                </a:solidFill>
              </a:rPr>
              <a:t>único Dios verdadero</a:t>
            </a:r>
            <a:r>
              <a:rPr lang="es-ES" b="0" dirty="0"/>
              <a:t>, y a Jesucristo, a quien has enviado. </a:t>
            </a:r>
            <a:r>
              <a:rPr lang="en-US" b="0" dirty="0" smtClean="0"/>
              <a:t>(Juan 17:3)</a:t>
            </a:r>
          </a:p>
          <a:p>
            <a:pPr>
              <a:defRPr/>
            </a:pPr>
            <a:r>
              <a:rPr lang="es-ES" b="0" dirty="0"/>
              <a:t>¡De ningún modo! Antes bien, </a:t>
            </a:r>
            <a:r>
              <a:rPr lang="es-ES" dirty="0">
                <a:solidFill>
                  <a:srgbClr val="FFFF00"/>
                </a:solidFill>
              </a:rPr>
              <a:t>sea hallado Dios veraz</a:t>
            </a:r>
            <a:r>
              <a:rPr lang="es-ES" b="0" dirty="0"/>
              <a:t>, aunque todo hombre sea hallado mentiroso; como está escrito: «PARA QUE SEAS JUSTIFICADO EN TUS PALABRAS, Y VENZAS CUANDO SEAS JUZGADO». </a:t>
            </a:r>
            <a:r>
              <a:rPr lang="en-US" b="0" dirty="0" smtClean="0"/>
              <a:t>(Rom 3:4)</a:t>
            </a:r>
            <a:endParaRPr lang="en-US" b="0" dirty="0"/>
          </a:p>
        </p:txBody>
      </p:sp>
      <p:sp>
        <p:nvSpPr>
          <p:cNvPr id="1013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6371503C-FCDA-4407-BC90-0C7FE87CC7D4}"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36</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rtl="0"/>
            <a:r>
              <a:rPr lang="en-US" altLang="en-US" dirty="0" err="1" smtClean="0"/>
              <a:t>Perfección</a:t>
            </a:r>
            <a:r>
              <a:rPr lang="en-US" altLang="en-US" dirty="0" smtClean="0"/>
              <a:t> </a:t>
            </a:r>
            <a:r>
              <a:rPr lang="en-US" altLang="en-US" dirty="0" err="1" smtClean="0"/>
              <a:t>en</a:t>
            </a:r>
            <a:r>
              <a:rPr lang="en-US" altLang="en-US" dirty="0" smtClean="0"/>
              <a:t> el </a:t>
            </a:r>
            <a:r>
              <a:rPr lang="en-US" altLang="en-US" dirty="0" err="1" smtClean="0"/>
              <a:t>amor</a:t>
            </a:r>
            <a:endParaRPr lang="en-US" altLang="en-US" dirty="0" smtClean="0"/>
          </a:p>
        </p:txBody>
      </p:sp>
      <p:sp>
        <p:nvSpPr>
          <p:cNvPr id="3" name="Content Placeholder 2"/>
          <p:cNvSpPr>
            <a:spLocks noGrp="1"/>
          </p:cNvSpPr>
          <p:nvPr>
            <p:ph idx="1"/>
          </p:nvPr>
        </p:nvSpPr>
        <p:spPr>
          <a:xfrm>
            <a:off x="76200" y="914400"/>
            <a:ext cx="8991600" cy="5867400"/>
          </a:xfrm>
        </p:spPr>
        <p:txBody>
          <a:bodyPr/>
          <a:lstStyle/>
          <a:p>
            <a:pPr algn="l" rtl="0">
              <a:lnSpc>
                <a:spcPct val="90000"/>
              </a:lnSpc>
              <a:spcBef>
                <a:spcPct val="0"/>
              </a:spcBef>
              <a:spcAft>
                <a:spcPts val="1800"/>
              </a:spcAft>
            </a:pPr>
            <a:r>
              <a:rPr lang="en-US" altLang="en-US" b="0" dirty="0" smtClean="0"/>
              <a:t>El que no </a:t>
            </a:r>
            <a:r>
              <a:rPr lang="en-US" altLang="en-US" b="0" dirty="0" err="1" smtClean="0"/>
              <a:t>ama</a:t>
            </a:r>
            <a:r>
              <a:rPr lang="en-US" altLang="en-US" b="0" dirty="0" smtClean="0"/>
              <a:t> no </a:t>
            </a:r>
            <a:r>
              <a:rPr lang="en-US" altLang="en-US" b="0" dirty="0" err="1" smtClean="0"/>
              <a:t>conoce</a:t>
            </a:r>
            <a:r>
              <a:rPr lang="en-US" altLang="en-US" b="0" dirty="0" smtClean="0"/>
              <a:t> a Dios, </a:t>
            </a:r>
            <a:r>
              <a:rPr lang="en-US" altLang="en-US" b="0" dirty="0" err="1" smtClean="0"/>
              <a:t>porque</a:t>
            </a:r>
            <a:r>
              <a:rPr lang="en-US" altLang="en-US" b="0" dirty="0" smtClean="0"/>
              <a:t> </a:t>
            </a:r>
            <a:r>
              <a:rPr lang="en-US" altLang="en-US" dirty="0" smtClean="0">
                <a:solidFill>
                  <a:srgbClr val="FFFF00"/>
                </a:solidFill>
              </a:rPr>
              <a:t>Dios </a:t>
            </a:r>
            <a:r>
              <a:rPr lang="en-US" altLang="en-US" dirty="0" err="1" smtClean="0">
                <a:solidFill>
                  <a:srgbClr val="FFFF00"/>
                </a:solidFill>
              </a:rPr>
              <a:t>es</a:t>
            </a:r>
            <a:r>
              <a:rPr lang="en-US" altLang="en-US" dirty="0" smtClean="0">
                <a:solidFill>
                  <a:srgbClr val="FFFF00"/>
                </a:solidFill>
              </a:rPr>
              <a:t> </a:t>
            </a:r>
            <a:r>
              <a:rPr lang="en-US" altLang="en-US" dirty="0" err="1" smtClean="0">
                <a:solidFill>
                  <a:srgbClr val="FFFF00"/>
                </a:solidFill>
              </a:rPr>
              <a:t>amor</a:t>
            </a:r>
            <a:r>
              <a:rPr lang="en-US" altLang="en-US" b="0" dirty="0" smtClean="0"/>
              <a:t>. (1 Juan 4:8)</a:t>
            </a:r>
          </a:p>
          <a:p>
            <a:pPr>
              <a:lnSpc>
                <a:spcPct val="90000"/>
              </a:lnSpc>
              <a:spcBef>
                <a:spcPct val="0"/>
              </a:spcBef>
              <a:spcAft>
                <a:spcPts val="1800"/>
              </a:spcAft>
            </a:pPr>
            <a:r>
              <a:rPr lang="es-ES" altLang="en-US" b="0" dirty="0" smtClean="0"/>
              <a:t>Padre</a:t>
            </a:r>
            <a:r>
              <a:rPr lang="es-ES" altLang="en-US" b="0" dirty="0"/>
              <a:t>, quiero que los que me has dado, estén también conmigo donde Yo estoy, para que vean Mi gloria, la gloria que me has dado; porque </a:t>
            </a:r>
            <a:r>
              <a:rPr lang="es-ES" altLang="en-US" dirty="0">
                <a:solidFill>
                  <a:srgbClr val="FFFF00"/>
                </a:solidFill>
              </a:rPr>
              <a:t>me has amado desde antes de la fundación del mundo</a:t>
            </a:r>
            <a:r>
              <a:rPr lang="es-ES" altLang="en-US" b="0" dirty="0"/>
              <a:t>. </a:t>
            </a:r>
            <a:r>
              <a:rPr lang="en-US" altLang="en-US" b="0" dirty="0" smtClean="0"/>
              <a:t>(Juan 17:24)</a:t>
            </a:r>
          </a:p>
        </p:txBody>
      </p:sp>
      <p:sp>
        <p:nvSpPr>
          <p:cNvPr id="1024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A69576D-EC8B-4C0D-B3C4-26B22ED42975}"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37</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rtl="0"/>
            <a:r>
              <a:rPr lang="en-US" altLang="en-US" dirty="0" err="1" smtClean="0"/>
              <a:t>Perfección</a:t>
            </a:r>
            <a:r>
              <a:rPr lang="en-US" altLang="en-US" dirty="0" smtClean="0"/>
              <a:t> </a:t>
            </a:r>
            <a:r>
              <a:rPr lang="en-US" altLang="en-US" dirty="0" err="1" smtClean="0"/>
              <a:t>en</a:t>
            </a:r>
            <a:r>
              <a:rPr lang="en-US" altLang="en-US" dirty="0" smtClean="0"/>
              <a:t> </a:t>
            </a:r>
            <a:r>
              <a:rPr lang="en-US" altLang="en-US" dirty="0" err="1" smtClean="0"/>
              <a:t>santidad</a:t>
            </a:r>
            <a:endParaRPr lang="en-US" altLang="en-US" dirty="0" smtClean="0"/>
          </a:p>
        </p:txBody>
      </p:sp>
      <p:sp>
        <p:nvSpPr>
          <p:cNvPr id="3" name="Content Placeholder 2"/>
          <p:cNvSpPr>
            <a:spLocks noGrp="1"/>
          </p:cNvSpPr>
          <p:nvPr>
            <p:ph idx="1"/>
          </p:nvPr>
        </p:nvSpPr>
        <p:spPr>
          <a:xfrm>
            <a:off x="76200" y="914400"/>
            <a:ext cx="8991600" cy="5867400"/>
          </a:xfrm>
        </p:spPr>
        <p:txBody>
          <a:bodyPr>
            <a:normAutofit fontScale="77500" lnSpcReduction="20000"/>
          </a:bodyPr>
          <a:lstStyle/>
          <a:p>
            <a:pPr>
              <a:lnSpc>
                <a:spcPct val="90000"/>
              </a:lnSpc>
              <a:spcBef>
                <a:spcPts val="0"/>
              </a:spcBef>
              <a:spcAft>
                <a:spcPts val="1800"/>
              </a:spcAft>
              <a:defRPr/>
            </a:pPr>
            <a:r>
              <a:rPr lang="es-ES" b="0" dirty="0"/>
              <a:t>¿Quién como Tú entre los dioses, oh SEÑOR? </a:t>
            </a:r>
            <a:r>
              <a:rPr lang="es-ES" b="0" dirty="0" smtClean="0"/>
              <a:t/>
            </a:r>
            <a:br>
              <a:rPr lang="es-ES" b="0" dirty="0" smtClean="0"/>
            </a:br>
            <a:r>
              <a:rPr lang="es-ES" b="0" dirty="0" smtClean="0"/>
              <a:t>¿</a:t>
            </a:r>
            <a:r>
              <a:rPr lang="es-ES" b="0" dirty="0"/>
              <a:t>Quién como Tú, </a:t>
            </a:r>
            <a:r>
              <a:rPr lang="es-ES" dirty="0">
                <a:solidFill>
                  <a:srgbClr val="FFFF00"/>
                </a:solidFill>
              </a:rPr>
              <a:t>majestuoso en santidad</a:t>
            </a:r>
            <a:r>
              <a:rPr lang="es-ES" b="0" dirty="0"/>
              <a:t>, </a:t>
            </a:r>
            <a:r>
              <a:rPr lang="es-ES" b="0" dirty="0" smtClean="0"/>
              <a:t/>
            </a:r>
            <a:br>
              <a:rPr lang="es-ES" b="0" dirty="0" smtClean="0"/>
            </a:br>
            <a:r>
              <a:rPr lang="es-ES" b="0" dirty="0" smtClean="0"/>
              <a:t>Temible </a:t>
            </a:r>
            <a:r>
              <a:rPr lang="es-ES" b="0" dirty="0"/>
              <a:t>en las alabanzas, haciendo maravillas? </a:t>
            </a:r>
            <a:r>
              <a:rPr lang="en-US" b="0" dirty="0" smtClean="0"/>
              <a:t>(Éx 15:11)</a:t>
            </a:r>
          </a:p>
          <a:p>
            <a:pPr>
              <a:spcBef>
                <a:spcPts val="0"/>
              </a:spcBef>
              <a:spcAft>
                <a:spcPts val="1800"/>
              </a:spcAft>
              <a:defRPr/>
            </a:pPr>
            <a:r>
              <a:rPr lang="es-ES" b="0" dirty="0"/>
              <a:t>Y el uno al otro daba voces, diciendo: </a:t>
            </a:r>
            <a:r>
              <a:rPr lang="es-ES" b="0" dirty="0" smtClean="0"/>
              <a:t/>
            </a:r>
            <a:br>
              <a:rPr lang="es-ES" b="0" dirty="0" smtClean="0"/>
            </a:br>
            <a:r>
              <a:rPr lang="es-ES" b="0" dirty="0" smtClean="0"/>
              <a:t>«</a:t>
            </a:r>
            <a:r>
              <a:rPr lang="es-ES" dirty="0">
                <a:solidFill>
                  <a:srgbClr val="FFFF00"/>
                </a:solidFill>
              </a:rPr>
              <a:t>Santo, Santo, Santo es el SEÑOR de los ejércitos</a:t>
            </a:r>
            <a:r>
              <a:rPr lang="es-ES" b="0" dirty="0"/>
              <a:t>, </a:t>
            </a:r>
            <a:r>
              <a:rPr lang="es-ES" b="0" dirty="0" smtClean="0"/>
              <a:t/>
            </a:r>
            <a:br>
              <a:rPr lang="es-ES" b="0" dirty="0" smtClean="0"/>
            </a:br>
            <a:r>
              <a:rPr lang="es-ES" b="0" dirty="0" smtClean="0"/>
              <a:t>Llena </a:t>
            </a:r>
            <a:r>
              <a:rPr lang="es-ES" b="0" dirty="0"/>
              <a:t>está toda la tierra de Su </a:t>
            </a:r>
            <a:r>
              <a:rPr lang="es-ES" b="0" dirty="0" smtClean="0"/>
              <a:t>gloria</a:t>
            </a:r>
            <a:r>
              <a:rPr lang="es-ES" b="0" dirty="0"/>
              <a:t>»</a:t>
            </a:r>
            <a:r>
              <a:rPr lang="es-ES" b="0" dirty="0" smtClean="0"/>
              <a:t>.</a:t>
            </a:r>
            <a:r>
              <a:rPr lang="es-ES" b="0" dirty="0"/>
              <a:t> </a:t>
            </a:r>
            <a:r>
              <a:rPr lang="en-US" b="0" dirty="0" smtClean="0"/>
              <a:t>(Is 6:3)</a:t>
            </a:r>
          </a:p>
          <a:p>
            <a:pPr>
              <a:spcBef>
                <a:spcPts val="0"/>
              </a:spcBef>
              <a:spcAft>
                <a:spcPts val="1800"/>
              </a:spcAft>
              <a:defRPr/>
            </a:pPr>
            <a:r>
              <a:rPr lang="en-US" b="0" dirty="0" smtClean="0"/>
              <a:t>…</a:t>
            </a:r>
            <a:r>
              <a:rPr lang="es-ES" b="0" dirty="0"/>
              <a:t>Porque escrito está: «SEAN SANTOS, </a:t>
            </a:r>
            <a:r>
              <a:rPr lang="es-ES" dirty="0">
                <a:solidFill>
                  <a:srgbClr val="FFFF00"/>
                </a:solidFill>
              </a:rPr>
              <a:t>PORQUE YO SOY SANTO</a:t>
            </a:r>
            <a:r>
              <a:rPr lang="es-ES" b="0" dirty="0"/>
              <a:t>». </a:t>
            </a:r>
            <a:r>
              <a:rPr lang="en-US" b="0" dirty="0" smtClean="0"/>
              <a:t>(1 Ped 1:16)</a:t>
            </a:r>
          </a:p>
          <a:p>
            <a:pPr>
              <a:spcBef>
                <a:spcPts val="0"/>
              </a:spcBef>
              <a:spcAft>
                <a:spcPts val="1800"/>
              </a:spcAft>
              <a:defRPr/>
            </a:pPr>
            <a:r>
              <a:rPr lang="es-ES" b="0" dirty="0" smtClean="0"/>
              <a:t>Los </a:t>
            </a:r>
            <a:r>
              <a:rPr lang="es-ES" b="0" dirty="0"/>
              <a:t>cuatro seres vivientes, cada uno de ellos con seis alas, estaban llenos de ojos alrededor y por dentro, y día y noche no cesaban de decir: «</a:t>
            </a:r>
            <a:r>
              <a:rPr lang="es-ES" dirty="0">
                <a:solidFill>
                  <a:srgbClr val="FFFF00"/>
                </a:solidFill>
              </a:rPr>
              <a:t>SANTO, SANTO, SANTO es EL SEÑOR DIOS, EL TODOPODEROSO</a:t>
            </a:r>
            <a:r>
              <a:rPr lang="es-ES" b="0" dirty="0"/>
              <a:t>, el que era, el que es y el que ha de venir». </a:t>
            </a:r>
            <a:r>
              <a:rPr lang="en-US" b="0" dirty="0" smtClean="0"/>
              <a:t>(</a:t>
            </a:r>
            <a:r>
              <a:rPr lang="en-US" b="0" dirty="0" err="1" smtClean="0"/>
              <a:t>Ap</a:t>
            </a:r>
            <a:r>
              <a:rPr lang="en-US" b="0" dirty="0" smtClean="0"/>
              <a:t> 4:8)</a:t>
            </a:r>
            <a:endParaRPr lang="en-US" dirty="0" smtClean="0"/>
          </a:p>
        </p:txBody>
      </p:sp>
      <p:sp>
        <p:nvSpPr>
          <p:cNvPr id="1034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E0D3616-3F45-41F7-965D-9959160C8A44}"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38</a:t>
            </a:fld>
            <a:endParaRPr lang="en-US" altLang="en-US" sz="1400" b="0" dirty="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dirty="0" err="1" smtClean="0"/>
              <a:t>Eterno</a:t>
            </a:r>
            <a:r>
              <a:rPr lang="en-US" altLang="en-US" dirty="0" smtClean="0"/>
              <a:t> </a:t>
            </a:r>
            <a:r>
              <a:rPr lang="en-US" altLang="en-US" b="0" dirty="0" smtClean="0"/>
              <a:t>(</a:t>
            </a:r>
            <a:r>
              <a:rPr lang="en-US" altLang="en-US" b="0" dirty="0" err="1" smtClean="0"/>
              <a:t>tiempo</a:t>
            </a:r>
            <a:r>
              <a:rPr lang="en-US" altLang="en-US" b="0" dirty="0" smtClean="0"/>
              <a:t> y </a:t>
            </a:r>
            <a:r>
              <a:rPr lang="en-US" altLang="en-US" b="0" dirty="0" err="1" smtClean="0"/>
              <a:t>espacio</a:t>
            </a:r>
            <a:r>
              <a:rPr lang="en-US" altLang="en-US" b="0" dirty="0" smtClean="0"/>
              <a:t>)</a:t>
            </a:r>
            <a:endParaRPr lang="en-US" altLang="en-US" dirty="0" smtClean="0"/>
          </a:p>
        </p:txBody>
      </p:sp>
      <p:sp>
        <p:nvSpPr>
          <p:cNvPr id="3" name="Content Placeholder 2"/>
          <p:cNvSpPr>
            <a:spLocks noGrp="1"/>
          </p:cNvSpPr>
          <p:nvPr>
            <p:ph idx="1"/>
          </p:nvPr>
        </p:nvSpPr>
        <p:spPr>
          <a:xfrm>
            <a:off x="76200" y="838200"/>
            <a:ext cx="8991600" cy="6248400"/>
          </a:xfrm>
        </p:spPr>
        <p:txBody>
          <a:bodyPr>
            <a:noAutofit/>
          </a:bodyPr>
          <a:lstStyle/>
          <a:p>
            <a:pPr>
              <a:spcBef>
                <a:spcPts val="0"/>
              </a:spcBef>
              <a:spcAft>
                <a:spcPts val="1200"/>
              </a:spcAft>
              <a:defRPr/>
            </a:pPr>
            <a:r>
              <a:rPr lang="es-ES" sz="2800" b="0" dirty="0"/>
              <a:t>Ciertamente, alzo a los cielos Mi mano, </a:t>
            </a:r>
            <a:r>
              <a:rPr lang="es-ES" sz="2800" b="0" dirty="0" smtClean="0"/>
              <a:t/>
            </a:r>
            <a:br>
              <a:rPr lang="es-ES" sz="2800" b="0" dirty="0" smtClean="0"/>
            </a:br>
            <a:r>
              <a:rPr lang="es-ES" sz="2800" b="0" dirty="0" smtClean="0"/>
              <a:t>Y </a:t>
            </a:r>
            <a:r>
              <a:rPr lang="es-ES" sz="2800" b="0" dirty="0"/>
              <a:t>digo: Como que </a:t>
            </a:r>
            <a:r>
              <a:rPr lang="es-ES" sz="2800" dirty="0">
                <a:solidFill>
                  <a:srgbClr val="FFFF00"/>
                </a:solidFill>
              </a:rPr>
              <a:t>vivo Yo para siempre</a:t>
            </a:r>
            <a:r>
              <a:rPr lang="en-US" sz="2800" b="0" dirty="0" smtClean="0"/>
              <a:t>…” (</a:t>
            </a:r>
            <a:r>
              <a:rPr lang="en-US" sz="2800" b="0" dirty="0" err="1" smtClean="0"/>
              <a:t>Deut</a:t>
            </a:r>
            <a:r>
              <a:rPr lang="en-US" sz="2800" b="0" dirty="0" smtClean="0"/>
              <a:t> 32:40)</a:t>
            </a:r>
          </a:p>
          <a:p>
            <a:pPr>
              <a:spcBef>
                <a:spcPts val="0"/>
              </a:spcBef>
              <a:spcAft>
                <a:spcPts val="1200"/>
              </a:spcAft>
              <a:defRPr/>
            </a:pPr>
            <a:r>
              <a:rPr lang="es-ES" sz="2800" b="0" dirty="0"/>
              <a:t>Antes que los montes fueran engendrados, </a:t>
            </a:r>
            <a:r>
              <a:rPr lang="es-ES" sz="2800" b="0" dirty="0" smtClean="0"/>
              <a:t/>
            </a:r>
            <a:br>
              <a:rPr lang="es-ES" sz="2800" b="0" dirty="0" smtClean="0"/>
            </a:br>
            <a:r>
              <a:rPr lang="es-ES" sz="2800" b="0" dirty="0" smtClean="0"/>
              <a:t>Y </a:t>
            </a:r>
            <a:r>
              <a:rPr lang="es-ES" sz="2800" b="0" dirty="0"/>
              <a:t>nacieran la tierra y el mundo, </a:t>
            </a:r>
            <a:r>
              <a:rPr lang="es-ES" sz="2800" b="0" dirty="0" smtClean="0"/>
              <a:t/>
            </a:r>
            <a:br>
              <a:rPr lang="es-ES" sz="2800" b="0" dirty="0" smtClean="0"/>
            </a:br>
            <a:r>
              <a:rPr lang="es-ES" sz="2800" b="0" dirty="0" smtClean="0"/>
              <a:t>Desde </a:t>
            </a:r>
            <a:r>
              <a:rPr lang="es-ES" sz="2800" dirty="0">
                <a:solidFill>
                  <a:srgbClr val="FFFF00"/>
                </a:solidFill>
              </a:rPr>
              <a:t>la eternidad y hasta la eternidad</a:t>
            </a:r>
            <a:r>
              <a:rPr lang="es-ES" sz="2800" b="0" dirty="0"/>
              <a:t>, </a:t>
            </a:r>
            <a:r>
              <a:rPr lang="es-ES" sz="2800" b="0" dirty="0" smtClean="0"/>
              <a:t/>
            </a:r>
            <a:br>
              <a:rPr lang="es-ES" sz="2800" b="0" dirty="0" smtClean="0"/>
            </a:br>
            <a:r>
              <a:rPr lang="es-ES" sz="2800" b="0" dirty="0" smtClean="0"/>
              <a:t>Tú </a:t>
            </a:r>
            <a:r>
              <a:rPr lang="es-ES" sz="2800" b="0" dirty="0"/>
              <a:t>eres Dios. </a:t>
            </a:r>
            <a:r>
              <a:rPr lang="en-US" sz="2800" b="0" dirty="0" smtClean="0"/>
              <a:t>(Sal 90:2)</a:t>
            </a:r>
          </a:p>
          <a:p>
            <a:pPr>
              <a:spcBef>
                <a:spcPts val="0"/>
              </a:spcBef>
              <a:spcAft>
                <a:spcPts val="1200"/>
              </a:spcAft>
              <a:defRPr/>
            </a:pPr>
            <a:r>
              <a:rPr lang="en-US" sz="2800" b="0" dirty="0" smtClean="0"/>
              <a:t>…</a:t>
            </a:r>
            <a:r>
              <a:rPr lang="es-ES" sz="2800" dirty="0" smtClean="0">
                <a:solidFill>
                  <a:srgbClr val="FFFF00"/>
                </a:solidFill>
              </a:rPr>
              <a:t>el </a:t>
            </a:r>
            <a:r>
              <a:rPr lang="es-ES" sz="2800" dirty="0">
                <a:solidFill>
                  <a:srgbClr val="FFFF00"/>
                </a:solidFill>
              </a:rPr>
              <a:t>único que tiene inmortalidad </a:t>
            </a:r>
            <a:r>
              <a:rPr lang="es-ES" sz="2800" b="0" dirty="0"/>
              <a:t>y habita en luz inaccesible, a quien ningún hombre ha visto ni puede ver. A Él sea la honra y el dominio eterno. Amén. </a:t>
            </a:r>
            <a:r>
              <a:rPr lang="en-US" sz="2800" b="0" dirty="0" smtClean="0"/>
              <a:t>(I Tim 6:16)</a:t>
            </a:r>
          </a:p>
          <a:p>
            <a:pPr>
              <a:spcBef>
                <a:spcPts val="0"/>
              </a:spcBef>
              <a:spcAft>
                <a:spcPts val="1200"/>
              </a:spcAft>
              <a:defRPr/>
            </a:pPr>
            <a:r>
              <a:rPr lang="es-ES" sz="2800" b="0" dirty="0" smtClean="0"/>
              <a:t>…y </a:t>
            </a:r>
            <a:r>
              <a:rPr lang="es-ES" sz="2800" b="0" dirty="0"/>
              <a:t>día y noche no cesaban de decir: «SANTO, SANTO, SANTO es EL SEÑOR DIOS, EL TODOPODEROSO, </a:t>
            </a:r>
            <a:r>
              <a:rPr lang="es-ES" sz="2800" dirty="0">
                <a:solidFill>
                  <a:srgbClr val="FFFF00"/>
                </a:solidFill>
              </a:rPr>
              <a:t>el que era, el que es y el que ha de venir</a:t>
            </a:r>
            <a:r>
              <a:rPr lang="es-ES" sz="2800" b="0" dirty="0"/>
              <a:t>». </a:t>
            </a:r>
            <a:r>
              <a:rPr lang="en-US" sz="2800" b="0" dirty="0" smtClean="0"/>
              <a:t>(</a:t>
            </a:r>
            <a:r>
              <a:rPr lang="en-US" sz="2800" b="0" dirty="0" err="1" smtClean="0"/>
              <a:t>Ap</a:t>
            </a:r>
            <a:r>
              <a:rPr lang="en-US" sz="2800" b="0" dirty="0" smtClean="0"/>
              <a:t> 4:8)</a:t>
            </a:r>
            <a:endParaRPr lang="en-US" sz="2800" dirty="0" smtClean="0"/>
          </a:p>
        </p:txBody>
      </p:sp>
      <p:sp>
        <p:nvSpPr>
          <p:cNvPr id="1044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2B1365D-B55F-4EB9-B5A9-748B56341CB8}"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39</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rtl="0"/>
            <a:r>
              <a:rPr lang="en-US" altLang="en-US" dirty="0" err="1" smtClean="0"/>
              <a:t>Suposiciones</a:t>
            </a:r>
            <a:r>
              <a:rPr lang="en-US" altLang="en-US" dirty="0" smtClean="0"/>
              <a:t> </a:t>
            </a:r>
            <a:r>
              <a:rPr lang="en-US" altLang="en-US" dirty="0" err="1" smtClean="0"/>
              <a:t>fundamentales</a:t>
            </a:r>
            <a:endParaRPr lang="en-US" altLang="en-US" dirty="0" smtClean="0"/>
          </a:p>
        </p:txBody>
      </p:sp>
      <p:sp>
        <p:nvSpPr>
          <p:cNvPr id="68611" name="Content Placeholder 2"/>
          <p:cNvSpPr>
            <a:spLocks noGrp="1"/>
          </p:cNvSpPr>
          <p:nvPr>
            <p:ph idx="1"/>
          </p:nvPr>
        </p:nvSpPr>
        <p:spPr>
          <a:xfrm>
            <a:off x="152400" y="779463"/>
            <a:ext cx="8915400" cy="5943600"/>
          </a:xfrm>
        </p:spPr>
        <p:txBody>
          <a:bodyPr>
            <a:normAutofit/>
          </a:bodyPr>
          <a:lstStyle/>
          <a:p>
            <a:pPr marL="457200" indent="-457200">
              <a:lnSpc>
                <a:spcPct val="80000"/>
              </a:lnSpc>
              <a:spcBef>
                <a:spcPct val="0"/>
              </a:spcBef>
              <a:spcAft>
                <a:spcPts val="1200"/>
              </a:spcAft>
              <a:buFontTx/>
              <a:buAutoNum type="arabicPeriod"/>
            </a:pPr>
            <a:r>
              <a:rPr lang="es-ES" altLang="en-US" sz="3100" dirty="0" smtClean="0"/>
              <a:t>La </a:t>
            </a:r>
            <a:r>
              <a:rPr lang="es-ES" altLang="en-US" sz="3100" dirty="0"/>
              <a:t>Biblia es inspirada y es la fuente final a la que se recurre por la verdad.</a:t>
            </a:r>
          </a:p>
          <a:p>
            <a:pPr marL="457200" indent="-457200">
              <a:lnSpc>
                <a:spcPct val="80000"/>
              </a:lnSpc>
              <a:spcBef>
                <a:spcPct val="0"/>
              </a:spcBef>
              <a:spcAft>
                <a:spcPts val="1200"/>
              </a:spcAft>
              <a:buFontTx/>
              <a:buAutoNum type="arabicPeriod"/>
            </a:pPr>
            <a:r>
              <a:rPr lang="es-ES" altLang="en-US" sz="3100" dirty="0" smtClean="0"/>
              <a:t>Dios </a:t>
            </a:r>
            <a:r>
              <a:rPr lang="es-ES" altLang="en-US" sz="3100" dirty="0"/>
              <a:t>ha revelado todo lo que necesitamos saber en la Biblia</a:t>
            </a:r>
          </a:p>
          <a:p>
            <a:pPr marL="457200" indent="-457200">
              <a:lnSpc>
                <a:spcPct val="80000"/>
              </a:lnSpc>
              <a:spcBef>
                <a:spcPct val="0"/>
              </a:spcBef>
              <a:spcAft>
                <a:spcPts val="1200"/>
              </a:spcAft>
              <a:buFontTx/>
              <a:buAutoNum type="arabicPeriod"/>
            </a:pPr>
            <a:r>
              <a:rPr lang="es-ES" altLang="en-US" sz="3100" dirty="0" smtClean="0"/>
              <a:t>Lo </a:t>
            </a:r>
            <a:r>
              <a:rPr lang="es-ES" altLang="en-US" sz="3100" dirty="0"/>
              <a:t>que uno cree importa para ser aceptable a Dios</a:t>
            </a:r>
          </a:p>
          <a:p>
            <a:pPr marL="457200" indent="-457200">
              <a:lnSpc>
                <a:spcPct val="80000"/>
              </a:lnSpc>
              <a:spcBef>
                <a:spcPct val="0"/>
              </a:spcBef>
              <a:spcAft>
                <a:spcPts val="1200"/>
              </a:spcAft>
              <a:buFontTx/>
              <a:buAutoNum type="arabicPeriod"/>
            </a:pPr>
            <a:r>
              <a:rPr lang="es-ES" altLang="en-US" sz="3100" dirty="0" smtClean="0"/>
              <a:t>Algunas </a:t>
            </a:r>
            <a:r>
              <a:rPr lang="es-ES" altLang="en-US" sz="3100" dirty="0"/>
              <a:t>doctrinas son esenciales y son la base para la unidad</a:t>
            </a:r>
          </a:p>
          <a:p>
            <a:pPr marL="457200" indent="-457200">
              <a:lnSpc>
                <a:spcPct val="80000"/>
              </a:lnSpc>
              <a:spcBef>
                <a:spcPct val="0"/>
              </a:spcBef>
              <a:spcAft>
                <a:spcPts val="1200"/>
              </a:spcAft>
              <a:buFontTx/>
              <a:buAutoNum type="arabicPeriod"/>
            </a:pPr>
            <a:r>
              <a:rPr lang="es-ES" altLang="en-US" sz="3100" dirty="0" smtClean="0"/>
              <a:t>Es </a:t>
            </a:r>
            <a:r>
              <a:rPr lang="es-ES" altLang="en-US" sz="3100" dirty="0"/>
              <a:t>posible determinar la verdad sobre las doctrinas esenciales (p. ej. Juan 7:17)</a:t>
            </a:r>
          </a:p>
          <a:p>
            <a:pPr marL="457200" indent="-457200">
              <a:lnSpc>
                <a:spcPct val="80000"/>
              </a:lnSpc>
              <a:spcBef>
                <a:spcPct val="0"/>
              </a:spcBef>
              <a:spcAft>
                <a:spcPts val="1200"/>
              </a:spcAft>
              <a:buFontTx/>
              <a:buAutoNum type="arabicPeriod"/>
            </a:pPr>
            <a:r>
              <a:rPr lang="es-ES" altLang="en-US" sz="3100" dirty="0" smtClean="0"/>
              <a:t>Lo </a:t>
            </a:r>
            <a:r>
              <a:rPr lang="es-ES" altLang="en-US" sz="3100" dirty="0"/>
              <a:t>que uno cree se expresará en la conducta.</a:t>
            </a:r>
          </a:p>
          <a:p>
            <a:pPr marL="457200" indent="-457200">
              <a:lnSpc>
                <a:spcPct val="80000"/>
              </a:lnSpc>
              <a:spcBef>
                <a:spcPct val="0"/>
              </a:spcBef>
              <a:spcAft>
                <a:spcPts val="1200"/>
              </a:spcAft>
              <a:buFontTx/>
              <a:buAutoNum type="arabicPeriod"/>
            </a:pPr>
            <a:r>
              <a:rPr lang="es-ES" altLang="en-US" sz="3100" dirty="0" smtClean="0"/>
              <a:t>Podemos </a:t>
            </a:r>
            <a:r>
              <a:rPr lang="es-ES" altLang="en-US" sz="3100" dirty="0"/>
              <a:t>estar en desacuerdo en muchas cosas no esenciales, y algunas cosas no se pueden saber</a:t>
            </a:r>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69C6A36-6A23-46C8-99DE-666842508148}"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4</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dirty="0" err="1" smtClean="0"/>
              <a:t>Omnipresente</a:t>
            </a:r>
            <a:r>
              <a:rPr lang="en-US" altLang="en-US" dirty="0" smtClean="0"/>
              <a:t> </a:t>
            </a:r>
            <a:r>
              <a:rPr lang="en-US" altLang="en-US" b="0" dirty="0" smtClean="0"/>
              <a:t>(</a:t>
            </a:r>
            <a:r>
              <a:rPr lang="en-US" altLang="en-US" b="0" dirty="0" err="1" smtClean="0"/>
              <a:t>tiempo</a:t>
            </a:r>
            <a:r>
              <a:rPr lang="en-US" altLang="en-US" b="0" dirty="0" smtClean="0"/>
              <a:t> </a:t>
            </a:r>
            <a:r>
              <a:rPr lang="en-US" altLang="en-US" b="0" dirty="0"/>
              <a:t>y </a:t>
            </a:r>
            <a:r>
              <a:rPr lang="en-US" altLang="en-US" b="0" dirty="0" err="1"/>
              <a:t>espacio</a:t>
            </a:r>
            <a:r>
              <a:rPr lang="en-US" altLang="en-US" b="0" dirty="0"/>
              <a:t>)</a:t>
            </a:r>
            <a:endParaRPr lang="en-US" altLang="en-US" dirty="0" smtClean="0"/>
          </a:p>
        </p:txBody>
      </p:sp>
      <p:sp>
        <p:nvSpPr>
          <p:cNvPr id="3" name="Content Placeholder 2"/>
          <p:cNvSpPr>
            <a:spLocks noGrp="1"/>
          </p:cNvSpPr>
          <p:nvPr>
            <p:ph idx="1"/>
          </p:nvPr>
        </p:nvSpPr>
        <p:spPr>
          <a:xfrm>
            <a:off x="76200" y="914400"/>
            <a:ext cx="8991600" cy="5867400"/>
          </a:xfrm>
        </p:spPr>
        <p:txBody>
          <a:bodyPr>
            <a:normAutofit lnSpcReduction="10000"/>
          </a:bodyPr>
          <a:lstStyle/>
          <a:p>
            <a:pPr>
              <a:lnSpc>
                <a:spcPct val="90000"/>
              </a:lnSpc>
              <a:spcBef>
                <a:spcPts val="0"/>
              </a:spcBef>
              <a:spcAft>
                <a:spcPts val="1800"/>
              </a:spcAft>
              <a:defRPr/>
            </a:pPr>
            <a:r>
              <a:rPr lang="es-ES" b="0" dirty="0"/>
              <a:t>Pero, ¿morará verdaderamente Dios sobre la tierra? Si </a:t>
            </a:r>
            <a:r>
              <a:rPr lang="es-ES" dirty="0">
                <a:solidFill>
                  <a:srgbClr val="FFFF00"/>
                </a:solidFill>
              </a:rPr>
              <a:t>los cielos y los cielos de los cielos no te pueden contener</a:t>
            </a:r>
            <a:r>
              <a:rPr lang="es-ES" b="0" dirty="0"/>
              <a:t>, cuánto menos esta casa que yo he edificado. </a:t>
            </a:r>
            <a:r>
              <a:rPr lang="en-US" b="0" dirty="0" smtClean="0"/>
              <a:t>(I Reyes 8:27)</a:t>
            </a:r>
          </a:p>
          <a:p>
            <a:pPr>
              <a:lnSpc>
                <a:spcPct val="90000"/>
              </a:lnSpc>
              <a:spcBef>
                <a:spcPts val="0"/>
              </a:spcBef>
              <a:spcAft>
                <a:spcPts val="1800"/>
              </a:spcAft>
              <a:defRPr/>
            </a:pPr>
            <a:r>
              <a:rPr lang="en-US" b="0" dirty="0"/>
              <a:t>¿</a:t>
            </a:r>
            <a:r>
              <a:rPr lang="en-US" b="0" dirty="0" err="1"/>
              <a:t>Adónde</a:t>
            </a:r>
            <a:r>
              <a:rPr lang="en-US" b="0" dirty="0"/>
              <a:t> me </a:t>
            </a:r>
            <a:r>
              <a:rPr lang="en-US" b="0" dirty="0" err="1"/>
              <a:t>iré</a:t>
            </a:r>
            <a:r>
              <a:rPr lang="en-US" b="0" dirty="0"/>
              <a:t> de </a:t>
            </a:r>
            <a:r>
              <a:rPr lang="en-US" b="0" dirty="0" err="1"/>
              <a:t>Tu</a:t>
            </a:r>
            <a:r>
              <a:rPr lang="en-US" b="0" dirty="0"/>
              <a:t> </a:t>
            </a:r>
            <a:r>
              <a:rPr lang="en-US" b="0" dirty="0" err="1"/>
              <a:t>Espíritu</a:t>
            </a:r>
            <a:r>
              <a:rPr lang="en-US" b="0" dirty="0"/>
              <a:t>, </a:t>
            </a:r>
            <a:r>
              <a:rPr lang="en-US" b="0" dirty="0" smtClean="0"/>
              <a:t/>
            </a:r>
            <a:br>
              <a:rPr lang="en-US" b="0" dirty="0" smtClean="0"/>
            </a:br>
            <a:r>
              <a:rPr lang="en-US" b="0" dirty="0" smtClean="0"/>
              <a:t>O </a:t>
            </a:r>
            <a:r>
              <a:rPr lang="en-US" dirty="0" err="1">
                <a:solidFill>
                  <a:srgbClr val="FFFF00"/>
                </a:solidFill>
              </a:rPr>
              <a:t>adónde</a:t>
            </a:r>
            <a:r>
              <a:rPr lang="en-US" dirty="0">
                <a:solidFill>
                  <a:srgbClr val="FFFF00"/>
                </a:solidFill>
              </a:rPr>
              <a:t> </a:t>
            </a:r>
            <a:r>
              <a:rPr lang="en-US" dirty="0" err="1">
                <a:solidFill>
                  <a:srgbClr val="FFFF00"/>
                </a:solidFill>
              </a:rPr>
              <a:t>huiré</a:t>
            </a:r>
            <a:r>
              <a:rPr lang="en-US" dirty="0">
                <a:solidFill>
                  <a:srgbClr val="FFFF00"/>
                </a:solidFill>
              </a:rPr>
              <a:t> de </a:t>
            </a:r>
            <a:r>
              <a:rPr lang="en-US" dirty="0" err="1">
                <a:solidFill>
                  <a:srgbClr val="FFFF00"/>
                </a:solidFill>
              </a:rPr>
              <a:t>Tu</a:t>
            </a:r>
            <a:r>
              <a:rPr lang="en-US" dirty="0">
                <a:solidFill>
                  <a:srgbClr val="FFFF00"/>
                </a:solidFill>
              </a:rPr>
              <a:t> </a:t>
            </a:r>
            <a:r>
              <a:rPr lang="en-US" dirty="0" err="1">
                <a:solidFill>
                  <a:srgbClr val="FFFF00"/>
                </a:solidFill>
              </a:rPr>
              <a:t>presencia</a:t>
            </a:r>
            <a:r>
              <a:rPr lang="en-US" b="0" dirty="0"/>
              <a:t>? </a:t>
            </a:r>
            <a:r>
              <a:rPr lang="en-US" b="0" dirty="0" smtClean="0"/>
              <a:t/>
            </a:r>
            <a:br>
              <a:rPr lang="en-US" b="0" dirty="0" smtClean="0"/>
            </a:br>
            <a:r>
              <a:rPr lang="en-US" b="0" dirty="0" smtClean="0"/>
              <a:t>(Sal 139:7)</a:t>
            </a:r>
          </a:p>
          <a:p>
            <a:pPr>
              <a:lnSpc>
                <a:spcPct val="90000"/>
              </a:lnSpc>
              <a:spcBef>
                <a:spcPts val="0"/>
              </a:spcBef>
              <a:spcAft>
                <a:spcPts val="1800"/>
              </a:spcAft>
              <a:defRPr/>
            </a:pPr>
            <a:r>
              <a:rPr lang="en-US" b="0" dirty="0" smtClean="0"/>
              <a:t>…</a:t>
            </a:r>
            <a:r>
              <a:rPr lang="es-ES" b="0" dirty="0"/>
              <a:t>para que buscaran a Dios, y de alguna manera, palpando, lo hallen, aunque Él </a:t>
            </a:r>
            <a:r>
              <a:rPr lang="es-ES" dirty="0">
                <a:solidFill>
                  <a:srgbClr val="FFFF00"/>
                </a:solidFill>
              </a:rPr>
              <a:t>no está lejos de ninguno de nosotros</a:t>
            </a:r>
            <a:r>
              <a:rPr lang="es-ES" b="0" dirty="0"/>
              <a:t>.  </a:t>
            </a:r>
            <a:r>
              <a:rPr lang="en-US" b="0" dirty="0" smtClean="0"/>
              <a:t>(Hechos 17:27)</a:t>
            </a:r>
          </a:p>
          <a:p>
            <a:pPr algn="l" rtl="0">
              <a:lnSpc>
                <a:spcPct val="90000"/>
              </a:lnSpc>
              <a:spcBef>
                <a:spcPts val="0"/>
              </a:spcBef>
              <a:spcAft>
                <a:spcPts val="1800"/>
              </a:spcAft>
              <a:defRPr/>
            </a:pPr>
            <a:endParaRPr lang="en-US" b="0" dirty="0"/>
          </a:p>
        </p:txBody>
      </p:sp>
      <p:sp>
        <p:nvSpPr>
          <p:cNvPr id="1054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809664D0-252E-4FCD-AED3-1134DF7F96E1}"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40</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dirty="0" err="1" smtClean="0"/>
              <a:t>Omnisciente</a:t>
            </a:r>
            <a:r>
              <a:rPr lang="en-US" altLang="en-US" dirty="0" smtClean="0"/>
              <a:t> </a:t>
            </a:r>
            <a:r>
              <a:rPr lang="en-US" altLang="en-US" b="0" dirty="0" smtClean="0"/>
              <a:t>(</a:t>
            </a:r>
            <a:r>
              <a:rPr lang="en-US" altLang="en-US" b="0" dirty="0" err="1" smtClean="0"/>
              <a:t>acontecimientos</a:t>
            </a:r>
            <a:r>
              <a:rPr lang="en-US" altLang="en-US" b="0" dirty="0" smtClean="0"/>
              <a:t> </a:t>
            </a:r>
            <a:r>
              <a:rPr lang="en-US" altLang="en-US" b="0" dirty="0"/>
              <a:t>y </a:t>
            </a:r>
            <a:r>
              <a:rPr lang="en-US" altLang="en-US" b="0" dirty="0" err="1"/>
              <a:t>cosas</a:t>
            </a:r>
            <a:r>
              <a:rPr lang="en-US" altLang="en-US" b="0" dirty="0" smtClean="0"/>
              <a:t>)</a:t>
            </a:r>
            <a:endParaRPr lang="en-US" altLang="en-US" dirty="0" smtClean="0"/>
          </a:p>
        </p:txBody>
      </p:sp>
      <p:sp>
        <p:nvSpPr>
          <p:cNvPr id="3" name="Content Placeholder 2"/>
          <p:cNvSpPr>
            <a:spLocks noGrp="1"/>
          </p:cNvSpPr>
          <p:nvPr>
            <p:ph idx="1"/>
          </p:nvPr>
        </p:nvSpPr>
        <p:spPr>
          <a:xfrm>
            <a:off x="76200" y="914400"/>
            <a:ext cx="8991600" cy="5867400"/>
          </a:xfrm>
        </p:spPr>
        <p:txBody>
          <a:bodyPr>
            <a:normAutofit lnSpcReduction="10000"/>
          </a:bodyPr>
          <a:lstStyle/>
          <a:p>
            <a:pPr>
              <a:lnSpc>
                <a:spcPct val="90000"/>
              </a:lnSpc>
              <a:spcBef>
                <a:spcPts val="0"/>
              </a:spcBef>
              <a:spcAft>
                <a:spcPts val="1800"/>
              </a:spcAft>
              <a:defRPr/>
            </a:pPr>
            <a:r>
              <a:rPr lang="en-US" b="0" dirty="0" smtClean="0"/>
              <a:t>13 </a:t>
            </a:r>
            <a:r>
              <a:rPr lang="es-ES" b="0" dirty="0" smtClean="0"/>
              <a:t>El </a:t>
            </a:r>
            <a:r>
              <a:rPr lang="es-ES" b="0" dirty="0"/>
              <a:t>SEÑOR mira desde los cielos; </a:t>
            </a:r>
            <a:r>
              <a:rPr lang="es-ES" b="0" dirty="0" smtClean="0"/>
              <a:t/>
            </a:r>
            <a:br>
              <a:rPr lang="es-ES" b="0" dirty="0" smtClean="0"/>
            </a:br>
            <a:r>
              <a:rPr lang="es-ES" b="0" dirty="0" smtClean="0"/>
              <a:t>Él </a:t>
            </a:r>
            <a:r>
              <a:rPr lang="es-ES" dirty="0">
                <a:solidFill>
                  <a:srgbClr val="FFFF00"/>
                </a:solidFill>
              </a:rPr>
              <a:t>ve a todos los hijos de los hombres</a:t>
            </a:r>
            <a:r>
              <a:rPr lang="es-ES" b="0" dirty="0"/>
              <a:t>. </a:t>
            </a:r>
            <a:br>
              <a:rPr lang="es-ES" b="0" dirty="0"/>
            </a:br>
            <a:r>
              <a:rPr lang="es-ES" b="0" dirty="0" smtClean="0"/>
              <a:t>14</a:t>
            </a:r>
            <a:r>
              <a:rPr lang="es-ES" b="0" dirty="0"/>
              <a:t>  Desde el lugar de su morada </a:t>
            </a:r>
            <a:r>
              <a:rPr lang="es-ES" b="0" dirty="0" smtClean="0"/>
              <a:t>Él </a:t>
            </a:r>
            <a:r>
              <a:rPr lang="es-ES" b="0" dirty="0"/>
              <a:t>observa </a:t>
            </a:r>
            <a:r>
              <a:rPr lang="es-ES" b="0" dirty="0" smtClean="0"/>
              <a:t/>
            </a:r>
            <a:br>
              <a:rPr lang="es-ES" b="0" dirty="0" smtClean="0"/>
            </a:br>
            <a:r>
              <a:rPr lang="es-ES" b="0" dirty="0" smtClean="0"/>
              <a:t>A </a:t>
            </a:r>
            <a:r>
              <a:rPr lang="es-ES" b="0" dirty="0"/>
              <a:t>todos los habitantes de la tierra; </a:t>
            </a:r>
            <a:r>
              <a:rPr lang="es-ES" b="0" dirty="0" smtClean="0"/>
              <a:t/>
            </a:r>
            <a:br>
              <a:rPr lang="es-ES" b="0" dirty="0" smtClean="0"/>
            </a:br>
            <a:r>
              <a:rPr lang="es-ES" b="0" dirty="0" smtClean="0"/>
              <a:t>15</a:t>
            </a:r>
            <a:r>
              <a:rPr lang="es-ES" b="0" dirty="0"/>
              <a:t>  Él es el que modela el corazón de cada uno de ellos; </a:t>
            </a:r>
            <a:r>
              <a:rPr lang="es-ES" b="0" dirty="0" smtClean="0"/>
              <a:t/>
            </a:r>
            <a:br>
              <a:rPr lang="es-ES" b="0" dirty="0" smtClean="0"/>
            </a:br>
            <a:r>
              <a:rPr lang="es-ES" b="0" dirty="0" smtClean="0"/>
              <a:t>Él </a:t>
            </a:r>
            <a:r>
              <a:rPr lang="es-ES" b="0" dirty="0"/>
              <a:t>es el que </a:t>
            </a:r>
            <a:r>
              <a:rPr lang="es-ES" dirty="0">
                <a:solidFill>
                  <a:srgbClr val="FFFF00"/>
                </a:solidFill>
              </a:rPr>
              <a:t>entiende todas las obras de ellos</a:t>
            </a:r>
            <a:r>
              <a:rPr lang="es-ES" b="0" dirty="0"/>
              <a:t>.  </a:t>
            </a:r>
            <a:r>
              <a:rPr lang="en-US" b="0" dirty="0" smtClean="0"/>
              <a:t>(Sal 33:13-15)</a:t>
            </a:r>
          </a:p>
          <a:p>
            <a:pPr>
              <a:lnSpc>
                <a:spcPct val="90000"/>
              </a:lnSpc>
              <a:spcBef>
                <a:spcPts val="0"/>
              </a:spcBef>
              <a:spcAft>
                <a:spcPts val="1800"/>
              </a:spcAft>
              <a:defRPr/>
            </a:pPr>
            <a:r>
              <a:rPr lang="en-US" b="0" dirty="0" smtClean="0"/>
              <a:t>¿</a:t>
            </a:r>
            <a:r>
              <a:rPr lang="es-ES" b="0" dirty="0" smtClean="0"/>
              <a:t>No </a:t>
            </a:r>
            <a:r>
              <a:rPr lang="es-ES" b="0" dirty="0"/>
              <a:t>se venden dos pajarillos por una monedita? Y </a:t>
            </a:r>
            <a:r>
              <a:rPr lang="es-ES" dirty="0">
                <a:solidFill>
                  <a:srgbClr val="FFFF00"/>
                </a:solidFill>
              </a:rPr>
              <a:t>sin embargo, ni uno de ellos caerá a tierra sin permitirlo el Padre</a:t>
            </a:r>
            <a:r>
              <a:rPr lang="es-ES" b="0" dirty="0"/>
              <a:t>.  </a:t>
            </a:r>
            <a:r>
              <a:rPr lang="en-US" b="0" dirty="0" smtClean="0"/>
              <a:t>(Mateo 10:29)</a:t>
            </a:r>
            <a:endParaRPr lang="en-US" b="0" dirty="0"/>
          </a:p>
        </p:txBody>
      </p:sp>
      <p:sp>
        <p:nvSpPr>
          <p:cNvPr id="1065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DCE1188D-BF24-4FBD-BBF1-B370AB8075D3}"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41</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dirty="0" err="1" smtClean="0"/>
              <a:t>Omnipotente</a:t>
            </a:r>
            <a:r>
              <a:rPr lang="en-US" altLang="en-US" dirty="0" smtClean="0"/>
              <a:t> </a:t>
            </a:r>
            <a:r>
              <a:rPr lang="en-US" altLang="en-US" b="0" dirty="0" smtClean="0"/>
              <a:t>(causa </a:t>
            </a:r>
            <a:r>
              <a:rPr lang="en-US" altLang="en-US" b="0" dirty="0"/>
              <a:t>y </a:t>
            </a:r>
            <a:r>
              <a:rPr lang="en-US" altLang="en-US" b="0" dirty="0" err="1"/>
              <a:t>efecto</a:t>
            </a:r>
            <a:r>
              <a:rPr lang="en-US" altLang="en-US" b="0" dirty="0"/>
              <a:t>) </a:t>
            </a:r>
            <a:endParaRPr lang="en-US" altLang="en-US" dirty="0" smtClean="0"/>
          </a:p>
        </p:txBody>
      </p:sp>
      <p:sp>
        <p:nvSpPr>
          <p:cNvPr id="3" name="Content Placeholder 2"/>
          <p:cNvSpPr>
            <a:spLocks noGrp="1"/>
          </p:cNvSpPr>
          <p:nvPr>
            <p:ph idx="1"/>
          </p:nvPr>
        </p:nvSpPr>
        <p:spPr>
          <a:xfrm>
            <a:off x="76200" y="914400"/>
            <a:ext cx="8991600" cy="5867400"/>
          </a:xfrm>
        </p:spPr>
        <p:txBody>
          <a:bodyPr/>
          <a:lstStyle/>
          <a:p>
            <a:pPr>
              <a:lnSpc>
                <a:spcPct val="90000"/>
              </a:lnSpc>
              <a:spcBef>
                <a:spcPts val="0"/>
              </a:spcBef>
              <a:spcAft>
                <a:spcPts val="1800"/>
              </a:spcAft>
              <a:defRPr/>
            </a:pPr>
            <a:r>
              <a:rPr lang="es-ES" b="0" dirty="0"/>
              <a:t>Nuestro Dios está en los cielos; </a:t>
            </a:r>
            <a:r>
              <a:rPr lang="es-ES" b="0" dirty="0" smtClean="0"/>
              <a:t/>
            </a:r>
            <a:br>
              <a:rPr lang="es-ES" b="0" dirty="0" smtClean="0"/>
            </a:br>
            <a:r>
              <a:rPr lang="es-ES" dirty="0" smtClean="0">
                <a:solidFill>
                  <a:srgbClr val="FFFF00"/>
                </a:solidFill>
              </a:rPr>
              <a:t>Él </a:t>
            </a:r>
            <a:r>
              <a:rPr lang="es-ES" dirty="0">
                <a:solidFill>
                  <a:srgbClr val="FFFF00"/>
                </a:solidFill>
              </a:rPr>
              <a:t>hace lo que le place.</a:t>
            </a:r>
            <a:r>
              <a:rPr lang="es-ES" b="0" dirty="0"/>
              <a:t> </a:t>
            </a:r>
            <a:r>
              <a:rPr lang="en-US" b="0" dirty="0" smtClean="0"/>
              <a:t>(Sal 115:3)</a:t>
            </a:r>
          </a:p>
          <a:p>
            <a:pPr>
              <a:lnSpc>
                <a:spcPct val="90000"/>
              </a:lnSpc>
              <a:spcBef>
                <a:spcPts val="0"/>
              </a:spcBef>
              <a:spcAft>
                <a:spcPts val="1800"/>
              </a:spcAft>
              <a:defRPr/>
            </a:pPr>
            <a:r>
              <a:rPr lang="es-ES" dirty="0" smtClean="0">
                <a:solidFill>
                  <a:srgbClr val="FFFF00"/>
                </a:solidFill>
              </a:rPr>
              <a:t>¿</a:t>
            </a:r>
            <a:r>
              <a:rPr lang="es-ES" dirty="0">
                <a:solidFill>
                  <a:srgbClr val="FFFF00"/>
                </a:solidFill>
              </a:rPr>
              <a:t>Hay algo demasiado difícil para el SEÑOR? </a:t>
            </a:r>
            <a:r>
              <a:rPr lang="es-ES" b="0" dirty="0"/>
              <a:t>Volveré a ti al tiempo señalado, por este tiempo el año próximo, y Sara tendrá un </a:t>
            </a:r>
            <a:r>
              <a:rPr lang="es-ES" b="0" dirty="0" smtClean="0"/>
              <a:t>hijo</a:t>
            </a:r>
            <a:r>
              <a:rPr lang="es-ES" b="0" dirty="0"/>
              <a:t>.</a:t>
            </a:r>
            <a:r>
              <a:rPr lang="en-US" b="0" dirty="0" smtClean="0"/>
              <a:t/>
            </a:r>
            <a:br>
              <a:rPr lang="en-US" b="0" dirty="0" smtClean="0"/>
            </a:br>
            <a:r>
              <a:rPr lang="en-US" b="0" dirty="0" smtClean="0"/>
              <a:t>(</a:t>
            </a:r>
            <a:r>
              <a:rPr lang="en-US" b="0" dirty="0" err="1" smtClean="0"/>
              <a:t>Gén</a:t>
            </a:r>
            <a:r>
              <a:rPr lang="en-US" b="0" dirty="0" smtClean="0"/>
              <a:t> 18:14)</a:t>
            </a:r>
            <a:endParaRPr lang="en-US" b="0" dirty="0"/>
          </a:p>
        </p:txBody>
      </p:sp>
      <p:sp>
        <p:nvSpPr>
          <p:cNvPr id="1075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ADD32D7D-6879-47D3-9434-F93C908A5C07}"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42</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rtl="0"/>
            <a:r>
              <a:rPr lang="en-US" altLang="en-US" sz="4000" b="0" dirty="0" smtClean="0"/>
              <a:t>(En </a:t>
            </a:r>
            <a:r>
              <a:rPr lang="en-US" altLang="en-US" sz="4000" b="0" dirty="0" err="1" smtClean="0"/>
              <a:t>relación</a:t>
            </a:r>
            <a:r>
              <a:rPr lang="en-US" altLang="en-US" sz="4000" b="0" dirty="0" smtClean="0"/>
              <a:t> a los </a:t>
            </a:r>
            <a:r>
              <a:rPr lang="en-US" altLang="en-US" sz="4000" b="0" dirty="0" err="1" smtClean="0"/>
              <a:t>seres</a:t>
            </a:r>
            <a:r>
              <a:rPr lang="en-US" altLang="en-US" sz="4000" b="0" dirty="0" smtClean="0"/>
              <a:t> </a:t>
            </a:r>
            <a:r>
              <a:rPr lang="en-US" altLang="en-US" sz="4000" b="0" dirty="0" err="1" smtClean="0"/>
              <a:t>morales</a:t>
            </a:r>
            <a:r>
              <a:rPr lang="en-US" altLang="en-US" sz="4000" b="0" dirty="0" smtClean="0"/>
              <a:t>) –</a:t>
            </a:r>
            <a:r>
              <a:rPr lang="en-US" altLang="en-US" sz="4000" dirty="0" err="1" smtClean="0"/>
              <a:t>Veraz</a:t>
            </a:r>
            <a:endParaRPr lang="en-US" altLang="en-US" sz="4000" dirty="0" smtClean="0"/>
          </a:p>
        </p:txBody>
      </p:sp>
      <p:sp>
        <p:nvSpPr>
          <p:cNvPr id="3" name="Content Placeholder 2"/>
          <p:cNvSpPr>
            <a:spLocks noGrp="1"/>
          </p:cNvSpPr>
          <p:nvPr>
            <p:ph idx="1"/>
          </p:nvPr>
        </p:nvSpPr>
        <p:spPr>
          <a:xfrm>
            <a:off x="76200" y="1219200"/>
            <a:ext cx="8991600" cy="5562600"/>
          </a:xfrm>
        </p:spPr>
        <p:txBody>
          <a:bodyPr/>
          <a:lstStyle/>
          <a:p>
            <a:pPr>
              <a:lnSpc>
                <a:spcPct val="90000"/>
              </a:lnSpc>
              <a:spcBef>
                <a:spcPct val="0"/>
              </a:spcBef>
              <a:spcAft>
                <a:spcPts val="1800"/>
              </a:spcAft>
            </a:pPr>
            <a:r>
              <a:rPr lang="es-ES" altLang="en-US" b="0" dirty="0"/>
              <a:t>El que ha recibido Su testimonio ha certificado esto: que </a:t>
            </a:r>
            <a:r>
              <a:rPr lang="es-ES" altLang="en-US" dirty="0">
                <a:solidFill>
                  <a:srgbClr val="FFFF00"/>
                </a:solidFill>
              </a:rPr>
              <a:t>Dios es veraz</a:t>
            </a:r>
            <a:r>
              <a:rPr lang="es-ES" altLang="en-US" b="0" dirty="0"/>
              <a:t>. </a:t>
            </a:r>
            <a:r>
              <a:rPr lang="en-US" altLang="en-US" b="0" dirty="0" smtClean="0"/>
              <a:t>(</a:t>
            </a:r>
            <a:r>
              <a:rPr lang="en-US" altLang="en-US" b="0" dirty="0" smtClean="0"/>
              <a:t>Juan 3:33)</a:t>
            </a:r>
          </a:p>
          <a:p>
            <a:pPr>
              <a:lnSpc>
                <a:spcPct val="90000"/>
              </a:lnSpc>
              <a:spcBef>
                <a:spcPct val="0"/>
              </a:spcBef>
              <a:spcAft>
                <a:spcPts val="1800"/>
              </a:spcAft>
            </a:pPr>
            <a:r>
              <a:rPr lang="es-ES" altLang="en-US" b="0" dirty="0"/>
              <a:t>Pues </a:t>
            </a:r>
            <a:r>
              <a:rPr lang="es-ES" altLang="en-US" dirty="0">
                <a:solidFill>
                  <a:srgbClr val="FFFF00"/>
                </a:solidFill>
              </a:rPr>
              <a:t>tantas como sean las promesas de Dios, en Él todas son sí</a:t>
            </a:r>
            <a:r>
              <a:rPr lang="es-ES" altLang="en-US" b="0" dirty="0"/>
              <a:t>. Por eso también por medio de Él, es nuestro Amén, para la gloria de Dios por medio de nosotros. </a:t>
            </a:r>
            <a:r>
              <a:rPr lang="en-US" altLang="en-US" b="0" dirty="0" smtClean="0"/>
              <a:t>(</a:t>
            </a:r>
            <a:r>
              <a:rPr lang="en-US" altLang="en-US" b="0" dirty="0" smtClean="0"/>
              <a:t>II </a:t>
            </a:r>
            <a:r>
              <a:rPr lang="en-US" altLang="en-US" b="0" dirty="0" err="1" smtClean="0"/>
              <a:t>Cor</a:t>
            </a:r>
            <a:r>
              <a:rPr lang="en-US" altLang="en-US" b="0" dirty="0" smtClean="0"/>
              <a:t> </a:t>
            </a:r>
            <a:r>
              <a:rPr lang="en-US" altLang="en-US" b="0" dirty="0" smtClean="0"/>
              <a:t>1:20)</a:t>
            </a:r>
          </a:p>
        </p:txBody>
      </p:sp>
      <p:sp>
        <p:nvSpPr>
          <p:cNvPr id="1085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E61F532F-DF0C-488F-9FFA-0D1AC31BDD57}"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43</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rtl="0"/>
            <a:r>
              <a:rPr lang="en-US" altLang="en-US" sz="4000" b="0" dirty="0" smtClean="0"/>
              <a:t>(En </a:t>
            </a:r>
            <a:r>
              <a:rPr lang="en-US" altLang="en-US" sz="4000" b="0" dirty="0" err="1" smtClean="0"/>
              <a:t>relación</a:t>
            </a:r>
            <a:r>
              <a:rPr lang="en-US" altLang="en-US" sz="4000" b="0" dirty="0" smtClean="0"/>
              <a:t> a los </a:t>
            </a:r>
            <a:r>
              <a:rPr lang="en-US" altLang="en-US" sz="4000" b="0" dirty="0" err="1" smtClean="0"/>
              <a:t>seres</a:t>
            </a:r>
            <a:r>
              <a:rPr lang="en-US" altLang="en-US" sz="4000" b="0" dirty="0" smtClean="0"/>
              <a:t> </a:t>
            </a:r>
            <a:r>
              <a:rPr lang="en-US" altLang="en-US" sz="4000" b="0" dirty="0" err="1" smtClean="0"/>
              <a:t>morales</a:t>
            </a:r>
            <a:r>
              <a:rPr lang="en-US" altLang="en-US" sz="4000" b="0" dirty="0" smtClean="0"/>
              <a:t>) </a:t>
            </a:r>
            <a:r>
              <a:rPr lang="en-US" altLang="en-US" sz="4000" b="0" dirty="0" smtClean="0"/>
              <a:t>– </a:t>
            </a:r>
            <a:r>
              <a:rPr lang="en-US" altLang="en-US" sz="4000" dirty="0" smtClean="0"/>
              <a:t>Bueno</a:t>
            </a:r>
            <a:endParaRPr lang="en-US" altLang="en-US" sz="4000" dirty="0" smtClean="0"/>
          </a:p>
        </p:txBody>
      </p:sp>
      <p:sp>
        <p:nvSpPr>
          <p:cNvPr id="3" name="Content Placeholder 2"/>
          <p:cNvSpPr>
            <a:spLocks noGrp="1"/>
          </p:cNvSpPr>
          <p:nvPr>
            <p:ph idx="1"/>
          </p:nvPr>
        </p:nvSpPr>
        <p:spPr>
          <a:xfrm>
            <a:off x="76200" y="914400"/>
            <a:ext cx="8991600" cy="5867400"/>
          </a:xfrm>
        </p:spPr>
        <p:txBody>
          <a:bodyPr>
            <a:normAutofit lnSpcReduction="10000"/>
          </a:bodyPr>
          <a:lstStyle/>
          <a:p>
            <a:pPr>
              <a:lnSpc>
                <a:spcPct val="90000"/>
              </a:lnSpc>
              <a:spcBef>
                <a:spcPct val="0"/>
              </a:spcBef>
              <a:spcAft>
                <a:spcPts val="1800"/>
              </a:spcAft>
            </a:pPr>
            <a:r>
              <a:rPr lang="en-US" altLang="en-US" b="0" dirty="0" smtClean="0"/>
              <a:t>…¿</a:t>
            </a:r>
            <a:r>
              <a:rPr lang="es-ES" altLang="en-US" b="0" dirty="0" smtClean="0"/>
              <a:t>O </a:t>
            </a:r>
            <a:r>
              <a:rPr lang="es-ES" altLang="en-US" b="0" dirty="0"/>
              <a:t>tienes en poco </a:t>
            </a:r>
            <a:r>
              <a:rPr lang="es-ES" altLang="en-US" dirty="0">
                <a:solidFill>
                  <a:srgbClr val="FFFF00"/>
                </a:solidFill>
              </a:rPr>
              <a:t>las riquezas de Su bondad</a:t>
            </a:r>
            <a:r>
              <a:rPr lang="es-ES" altLang="en-US" b="0" dirty="0"/>
              <a:t> y tolerancia y paciencia, ignorando que la bondad de Dios te guía al arrepentimiento?  </a:t>
            </a:r>
            <a:r>
              <a:rPr lang="en-US" altLang="en-US" b="0" dirty="0" smtClean="0"/>
              <a:t>(Rom </a:t>
            </a:r>
            <a:r>
              <a:rPr lang="en-US" altLang="en-US" b="0" dirty="0" smtClean="0"/>
              <a:t>2:4)</a:t>
            </a:r>
          </a:p>
          <a:p>
            <a:pPr>
              <a:lnSpc>
                <a:spcPct val="90000"/>
              </a:lnSpc>
              <a:spcBef>
                <a:spcPct val="0"/>
              </a:spcBef>
              <a:spcAft>
                <a:spcPts val="1800"/>
              </a:spcAft>
            </a:pPr>
            <a:r>
              <a:rPr lang="es-ES" altLang="en-US" b="0" dirty="0"/>
              <a:t>El que no negó ni a Su propio Hijo, sino que lo entregó por todos nosotros, ¿cómo </a:t>
            </a:r>
            <a:r>
              <a:rPr lang="es-ES" altLang="en-US" b="0" dirty="0" smtClean="0"/>
              <a:t>no </a:t>
            </a:r>
            <a:r>
              <a:rPr lang="es-ES" altLang="en-US" dirty="0" smtClean="0">
                <a:solidFill>
                  <a:srgbClr val="FFFF00"/>
                </a:solidFill>
              </a:rPr>
              <a:t>nos dará también junto con Él todas las cosas</a:t>
            </a:r>
            <a:r>
              <a:rPr lang="es-ES" altLang="en-US" b="0" dirty="0" smtClean="0"/>
              <a:t>?</a:t>
            </a:r>
            <a:r>
              <a:rPr lang="es-ES" altLang="en-US" b="0" dirty="0"/>
              <a:t> </a:t>
            </a:r>
            <a:r>
              <a:rPr lang="en-US" altLang="en-US" b="0" dirty="0" smtClean="0"/>
              <a:t/>
            </a:r>
            <a:br>
              <a:rPr lang="en-US" altLang="en-US" b="0" dirty="0" smtClean="0"/>
            </a:br>
            <a:r>
              <a:rPr lang="en-US" altLang="en-US" b="0" dirty="0" smtClean="0"/>
              <a:t>(</a:t>
            </a:r>
            <a:r>
              <a:rPr lang="en-US" altLang="en-US" b="0" dirty="0" smtClean="0"/>
              <a:t>Rom </a:t>
            </a:r>
            <a:r>
              <a:rPr lang="en-US" altLang="en-US" b="0" dirty="0" smtClean="0"/>
              <a:t>8:32)</a:t>
            </a:r>
          </a:p>
          <a:p>
            <a:pPr>
              <a:lnSpc>
                <a:spcPct val="90000"/>
              </a:lnSpc>
              <a:spcBef>
                <a:spcPct val="0"/>
              </a:spcBef>
              <a:spcAft>
                <a:spcPts val="1800"/>
              </a:spcAft>
            </a:pPr>
            <a:r>
              <a:rPr lang="es-ES" altLang="en-US" b="0" dirty="0"/>
              <a:t>Pero cuando </a:t>
            </a:r>
            <a:r>
              <a:rPr lang="es-ES" altLang="en-US" dirty="0">
                <a:solidFill>
                  <a:srgbClr val="FFFF00"/>
                </a:solidFill>
              </a:rPr>
              <a:t>se manifestó la bondad de Dios nuestro Salvador, y Su amor </a:t>
            </a:r>
            <a:r>
              <a:rPr lang="es-ES" altLang="en-US" b="0" dirty="0"/>
              <a:t>hacia la </a:t>
            </a:r>
            <a:r>
              <a:rPr lang="es-ES" altLang="en-US" b="0" dirty="0" smtClean="0"/>
              <a:t>humanidad</a:t>
            </a:r>
            <a:r>
              <a:rPr lang="en-US" altLang="en-US" b="0" dirty="0" smtClean="0"/>
              <a:t>… </a:t>
            </a:r>
            <a:r>
              <a:rPr lang="en-US" altLang="en-US" b="0" dirty="0" smtClean="0"/>
              <a:t>(Tito 3:4)</a:t>
            </a:r>
          </a:p>
        </p:txBody>
      </p:sp>
      <p:sp>
        <p:nvSpPr>
          <p:cNvPr id="1095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E2C540A-33B3-4983-8733-5541167CBAA5}"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44</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rtl="0"/>
            <a:r>
              <a:rPr lang="en-US" altLang="en-US" sz="4000" b="0" dirty="0" smtClean="0"/>
              <a:t>(En </a:t>
            </a:r>
            <a:r>
              <a:rPr lang="en-US" altLang="en-US" sz="4000" b="0" dirty="0" err="1" smtClean="0"/>
              <a:t>relación</a:t>
            </a:r>
            <a:r>
              <a:rPr lang="en-US" altLang="en-US" sz="4000" b="0" dirty="0" smtClean="0"/>
              <a:t> a los </a:t>
            </a:r>
            <a:r>
              <a:rPr lang="en-US" altLang="en-US" sz="4000" b="0" dirty="0" err="1" smtClean="0"/>
              <a:t>seres</a:t>
            </a:r>
            <a:r>
              <a:rPr lang="en-US" altLang="en-US" sz="4000" b="0" dirty="0" smtClean="0"/>
              <a:t> </a:t>
            </a:r>
            <a:r>
              <a:rPr lang="en-US" altLang="en-US" sz="4000" b="0" dirty="0" err="1" smtClean="0"/>
              <a:t>morales</a:t>
            </a:r>
            <a:r>
              <a:rPr lang="en-US" altLang="en-US" sz="4000" b="0" dirty="0" smtClean="0"/>
              <a:t>) </a:t>
            </a:r>
            <a:r>
              <a:rPr lang="en-US" altLang="en-US" sz="4000" b="0" dirty="0" smtClean="0"/>
              <a:t>– </a:t>
            </a:r>
            <a:r>
              <a:rPr lang="en-US" altLang="en-US" sz="4000" dirty="0" smtClean="0"/>
              <a:t>Justo</a:t>
            </a:r>
            <a:endParaRPr lang="en-US" altLang="en-US" sz="4000" dirty="0" smtClean="0"/>
          </a:p>
        </p:txBody>
      </p:sp>
      <p:sp>
        <p:nvSpPr>
          <p:cNvPr id="3" name="Content Placeholder 2"/>
          <p:cNvSpPr>
            <a:spLocks noGrp="1"/>
          </p:cNvSpPr>
          <p:nvPr>
            <p:ph idx="1"/>
          </p:nvPr>
        </p:nvSpPr>
        <p:spPr>
          <a:xfrm>
            <a:off x="76200" y="914400"/>
            <a:ext cx="8991600" cy="5867400"/>
          </a:xfrm>
        </p:spPr>
        <p:txBody>
          <a:bodyPr>
            <a:normAutofit/>
          </a:bodyPr>
          <a:lstStyle/>
          <a:p>
            <a:pPr>
              <a:lnSpc>
                <a:spcPct val="90000"/>
              </a:lnSpc>
              <a:spcBef>
                <a:spcPct val="0"/>
              </a:spcBef>
              <a:spcAft>
                <a:spcPts val="1800"/>
              </a:spcAft>
            </a:pPr>
            <a:r>
              <a:rPr lang="es-ES" altLang="en-US" b="0" dirty="0"/>
              <a:t>Lejos de Ti hacer tal cosa: matar al justo con el impío, de modo que el justo y el impío sean tratados de la misma manera. ¡Lejos de Ti! </a:t>
            </a:r>
            <a:r>
              <a:rPr lang="es-ES" altLang="en-US" dirty="0">
                <a:solidFill>
                  <a:srgbClr val="FFFF00"/>
                </a:solidFill>
              </a:rPr>
              <a:t>El Juez de toda la tierra</a:t>
            </a:r>
            <a:r>
              <a:rPr lang="es-ES" altLang="en-US" b="0" dirty="0"/>
              <a:t>, ¿no hará justicia</a:t>
            </a:r>
            <a:r>
              <a:rPr lang="es-ES" altLang="en-US" b="0" dirty="0" smtClean="0"/>
              <a:t>?</a:t>
            </a:r>
            <a:r>
              <a:rPr lang="es-ES" altLang="en-US" b="0" dirty="0"/>
              <a:t> </a:t>
            </a:r>
            <a:r>
              <a:rPr lang="en-US" altLang="en-US" b="0" dirty="0" smtClean="0"/>
              <a:t>(</a:t>
            </a:r>
            <a:r>
              <a:rPr lang="en-US" altLang="en-US" b="0" dirty="0" err="1" smtClean="0"/>
              <a:t>Gén</a:t>
            </a:r>
            <a:r>
              <a:rPr lang="en-US" altLang="en-US" b="0" dirty="0" smtClean="0"/>
              <a:t> 18:25</a:t>
            </a:r>
            <a:r>
              <a:rPr lang="en-US" altLang="en-US" b="0" dirty="0" smtClean="0"/>
              <a:t>)</a:t>
            </a:r>
          </a:p>
          <a:p>
            <a:pPr>
              <a:lnSpc>
                <a:spcPct val="90000"/>
              </a:lnSpc>
              <a:spcBef>
                <a:spcPct val="0"/>
              </a:spcBef>
              <a:spcAft>
                <a:spcPts val="1800"/>
              </a:spcAft>
            </a:pPr>
            <a:r>
              <a:rPr lang="es-ES" altLang="en-US" b="0" dirty="0"/>
              <a:t>Pero por causa de tu terquedad y de tu corazón no arrepentido, estás acumulando ira para ti en el día de la ira y de la revelación del </a:t>
            </a:r>
            <a:r>
              <a:rPr lang="es-ES" altLang="en-US" dirty="0">
                <a:solidFill>
                  <a:srgbClr val="FFFF00"/>
                </a:solidFill>
              </a:rPr>
              <a:t>justo juicio de Dios. </a:t>
            </a:r>
            <a:r>
              <a:rPr lang="es-ES" altLang="en-US" dirty="0" smtClean="0">
                <a:solidFill>
                  <a:srgbClr val="FFFF00"/>
                </a:solidFill>
              </a:rPr>
              <a:t>6</a:t>
            </a:r>
            <a:r>
              <a:rPr lang="es-ES" altLang="en-US" dirty="0">
                <a:solidFill>
                  <a:srgbClr val="FFFF00"/>
                </a:solidFill>
              </a:rPr>
              <a:t>  ÉL PAGARÁ A CADA UNO CONFORME A SUS </a:t>
            </a:r>
            <a:r>
              <a:rPr lang="es-ES" altLang="en-US" dirty="0" smtClean="0">
                <a:solidFill>
                  <a:srgbClr val="FFFF00"/>
                </a:solidFill>
              </a:rPr>
              <a:t>OBRAS.</a:t>
            </a:r>
            <a:r>
              <a:rPr lang="es-ES" altLang="en-US" b="0" dirty="0"/>
              <a:t> </a:t>
            </a:r>
            <a:r>
              <a:rPr lang="en-US" altLang="en-US" b="0" dirty="0" smtClean="0"/>
              <a:t>(</a:t>
            </a:r>
            <a:r>
              <a:rPr lang="en-US" altLang="en-US" b="0" dirty="0" smtClean="0"/>
              <a:t>Rom </a:t>
            </a:r>
            <a:r>
              <a:rPr lang="en-US" altLang="en-US" b="0" dirty="0" smtClean="0"/>
              <a:t>2:5-6</a:t>
            </a:r>
            <a:r>
              <a:rPr lang="en-US" altLang="en-US" b="0" dirty="0" smtClean="0"/>
              <a:t>)</a:t>
            </a:r>
          </a:p>
        </p:txBody>
      </p:sp>
      <p:sp>
        <p:nvSpPr>
          <p:cNvPr id="1105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771F800-7E84-4823-8DA9-479E32D3381B}"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45</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0" y="0"/>
            <a:ext cx="9144000" cy="914400"/>
          </a:xfrm>
        </p:spPr>
        <p:txBody>
          <a:bodyPr/>
          <a:lstStyle/>
          <a:p>
            <a:pPr rtl="0"/>
            <a:r>
              <a:rPr lang="en-US" altLang="en-US" dirty="0" smtClean="0"/>
              <a:t>El </a:t>
            </a:r>
            <a:r>
              <a:rPr lang="en-US" altLang="en-US" dirty="0" err="1" smtClean="0"/>
              <a:t>fundamento</a:t>
            </a:r>
            <a:r>
              <a:rPr lang="en-US" altLang="en-US" dirty="0" smtClean="0"/>
              <a:t> </a:t>
            </a:r>
            <a:r>
              <a:rPr lang="en-US" altLang="en-US" b="0" dirty="0" smtClean="0"/>
              <a:t>(para el </a:t>
            </a:r>
            <a:r>
              <a:rPr lang="en-US" altLang="en-US" b="0" dirty="0" smtClean="0"/>
              <a:t>hombre)</a:t>
            </a:r>
          </a:p>
        </p:txBody>
      </p:sp>
      <p:sp>
        <p:nvSpPr>
          <p:cNvPr id="3" name="Content Placeholder 2"/>
          <p:cNvSpPr>
            <a:spLocks noGrp="1"/>
          </p:cNvSpPr>
          <p:nvPr>
            <p:ph idx="1"/>
          </p:nvPr>
        </p:nvSpPr>
        <p:spPr>
          <a:xfrm>
            <a:off x="76200" y="914400"/>
            <a:ext cx="8915400" cy="5638800"/>
          </a:xfrm>
        </p:spPr>
        <p:txBody>
          <a:bodyPr>
            <a:normAutofit fontScale="92500" lnSpcReduction="20000"/>
          </a:bodyPr>
          <a:lstStyle/>
          <a:p>
            <a:pPr>
              <a:lnSpc>
                <a:spcPct val="110000"/>
              </a:lnSpc>
              <a:spcBef>
                <a:spcPts val="0"/>
              </a:spcBef>
              <a:spcAft>
                <a:spcPts val="1200"/>
              </a:spcAft>
              <a:defRPr/>
            </a:pPr>
            <a:r>
              <a:rPr lang="en-US" b="0" dirty="0" smtClean="0"/>
              <a:t>…</a:t>
            </a:r>
            <a:r>
              <a:rPr lang="es-ES" b="0" dirty="0"/>
              <a:t>sino que así como Aquel que los llamó es Santo, así también </a:t>
            </a:r>
            <a:r>
              <a:rPr lang="es-ES" dirty="0">
                <a:solidFill>
                  <a:srgbClr val="FFFF00"/>
                </a:solidFill>
              </a:rPr>
              <a:t>sean ustedes santos </a:t>
            </a:r>
            <a:r>
              <a:rPr lang="es-ES" b="0" dirty="0"/>
              <a:t>en toda su manera de vivir. </a:t>
            </a:r>
            <a:r>
              <a:rPr lang="es-ES" b="0" dirty="0" smtClean="0"/>
              <a:t>16</a:t>
            </a:r>
            <a:r>
              <a:rPr lang="es-ES" b="0" dirty="0"/>
              <a:t>  Porque escrito está: «</a:t>
            </a:r>
            <a:r>
              <a:rPr lang="es-ES" dirty="0">
                <a:solidFill>
                  <a:srgbClr val="FFFF00"/>
                </a:solidFill>
              </a:rPr>
              <a:t>SEAN SANTOS, PORQUE YO SOY SANTO</a:t>
            </a:r>
            <a:r>
              <a:rPr lang="es-ES" b="0" dirty="0"/>
              <a:t>».  </a:t>
            </a:r>
            <a:r>
              <a:rPr lang="en-US" b="0" dirty="0" smtClean="0"/>
              <a:t>(</a:t>
            </a:r>
            <a:r>
              <a:rPr lang="en-US" b="0" dirty="0" smtClean="0"/>
              <a:t>1 </a:t>
            </a:r>
            <a:r>
              <a:rPr lang="en-US" b="0" dirty="0" smtClean="0"/>
              <a:t>Ped </a:t>
            </a:r>
            <a:r>
              <a:rPr lang="en-US" b="0" dirty="0" smtClean="0"/>
              <a:t>1:15-16)</a:t>
            </a:r>
          </a:p>
          <a:p>
            <a:pPr>
              <a:lnSpc>
                <a:spcPct val="110000"/>
              </a:lnSpc>
              <a:spcBef>
                <a:spcPts val="0"/>
              </a:spcBef>
              <a:spcAft>
                <a:spcPts val="1200"/>
              </a:spcAft>
              <a:defRPr/>
            </a:pPr>
            <a:r>
              <a:rPr lang="es-ES" b="0" dirty="0"/>
              <a:t>Busquen la paz con todos, y l</a:t>
            </a:r>
            <a:r>
              <a:rPr lang="es-ES" dirty="0">
                <a:solidFill>
                  <a:srgbClr val="FFFF00"/>
                </a:solidFill>
              </a:rPr>
              <a:t>a santidad, sin la cual nadie verá al </a:t>
            </a:r>
            <a:r>
              <a:rPr lang="es-ES" dirty="0" smtClean="0">
                <a:solidFill>
                  <a:srgbClr val="FFFF00"/>
                </a:solidFill>
              </a:rPr>
              <a:t>Señor</a:t>
            </a:r>
            <a:r>
              <a:rPr lang="es-ES" b="0" dirty="0" smtClean="0"/>
              <a:t>… </a:t>
            </a:r>
            <a:r>
              <a:rPr lang="en-US" b="0" dirty="0" smtClean="0"/>
              <a:t>(</a:t>
            </a:r>
            <a:r>
              <a:rPr lang="en-US" b="0" dirty="0" err="1" smtClean="0"/>
              <a:t>Heb</a:t>
            </a:r>
            <a:r>
              <a:rPr lang="en-US" b="0" dirty="0" smtClean="0"/>
              <a:t> 12:14</a:t>
            </a:r>
            <a:r>
              <a:rPr lang="en-US" b="0" dirty="0" smtClean="0"/>
              <a:t>)</a:t>
            </a:r>
          </a:p>
          <a:p>
            <a:pPr>
              <a:lnSpc>
                <a:spcPct val="110000"/>
              </a:lnSpc>
              <a:spcBef>
                <a:spcPts val="0"/>
              </a:spcBef>
              <a:spcAft>
                <a:spcPts val="1200"/>
              </a:spcAft>
              <a:defRPr/>
            </a:pPr>
            <a:r>
              <a:rPr lang="en-US" b="0" dirty="0" smtClean="0"/>
              <a:t>…</a:t>
            </a:r>
            <a:r>
              <a:rPr lang="es-ES" b="0" dirty="0"/>
              <a:t>a fin de que Él afirme sus corazones irreprensibles en </a:t>
            </a:r>
            <a:r>
              <a:rPr lang="es-ES" dirty="0">
                <a:solidFill>
                  <a:srgbClr val="FFFF00"/>
                </a:solidFill>
              </a:rPr>
              <a:t>santidad delante de nuestro Dios</a:t>
            </a:r>
            <a:r>
              <a:rPr lang="es-ES" b="0" dirty="0"/>
              <a:t> y Padre, en la venida de nuestro Señor Jesús con todos Sus santos.  </a:t>
            </a:r>
            <a:r>
              <a:rPr lang="en-US" b="0" dirty="0" smtClean="0"/>
              <a:t>(I </a:t>
            </a:r>
            <a:r>
              <a:rPr lang="en-US" b="0" dirty="0" err="1" smtClean="0"/>
              <a:t>Tes</a:t>
            </a:r>
            <a:r>
              <a:rPr lang="en-US" b="0" dirty="0" smtClean="0"/>
              <a:t> 3:13</a:t>
            </a:r>
            <a:r>
              <a:rPr lang="en-US" b="0" dirty="0" smtClean="0"/>
              <a:t>)</a:t>
            </a:r>
          </a:p>
        </p:txBody>
      </p:sp>
      <p:sp>
        <p:nvSpPr>
          <p:cNvPr id="1116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27FA605-19A7-4A5D-B682-7495598A23A6}"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46</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0" y="0"/>
            <a:ext cx="9144000" cy="914400"/>
          </a:xfrm>
        </p:spPr>
        <p:txBody>
          <a:bodyPr/>
          <a:lstStyle/>
          <a:p>
            <a:pPr rtl="0"/>
            <a:r>
              <a:rPr lang="en-US" altLang="en-US" dirty="0" err="1" smtClean="0"/>
              <a:t>Tres</a:t>
            </a:r>
            <a:r>
              <a:rPr lang="en-US" altLang="en-US" dirty="0" smtClean="0"/>
              <a:t> Personas </a:t>
            </a:r>
            <a:r>
              <a:rPr lang="en-US" altLang="en-US" dirty="0" err="1" smtClean="0"/>
              <a:t>en</a:t>
            </a:r>
            <a:r>
              <a:rPr lang="en-US" altLang="en-US" dirty="0" smtClean="0"/>
              <a:t> la </a:t>
            </a:r>
            <a:r>
              <a:rPr lang="en-US" altLang="en-US" dirty="0" err="1" smtClean="0"/>
              <a:t>Deidad</a:t>
            </a:r>
            <a:endParaRPr lang="en-US" altLang="en-US" b="0" dirty="0" smtClean="0"/>
          </a:p>
        </p:txBody>
      </p:sp>
      <p:sp>
        <p:nvSpPr>
          <p:cNvPr id="3" name="Content Placeholder 2"/>
          <p:cNvSpPr>
            <a:spLocks noGrp="1"/>
          </p:cNvSpPr>
          <p:nvPr>
            <p:ph idx="1"/>
          </p:nvPr>
        </p:nvSpPr>
        <p:spPr>
          <a:xfrm>
            <a:off x="76200" y="914400"/>
            <a:ext cx="8915400" cy="5942013"/>
          </a:xfrm>
        </p:spPr>
        <p:txBody>
          <a:bodyPr>
            <a:normAutofit fontScale="85000" lnSpcReduction="20000"/>
          </a:bodyPr>
          <a:lstStyle/>
          <a:p>
            <a:pPr>
              <a:lnSpc>
                <a:spcPct val="110000"/>
              </a:lnSpc>
              <a:spcBef>
                <a:spcPts val="0"/>
              </a:spcBef>
              <a:spcAft>
                <a:spcPts val="1200"/>
              </a:spcAft>
              <a:defRPr/>
            </a:pPr>
            <a:r>
              <a:rPr lang="es-ES" b="0" dirty="0"/>
              <a:t>Después de ser bautizado, </a:t>
            </a:r>
            <a:r>
              <a:rPr lang="es-ES" dirty="0">
                <a:solidFill>
                  <a:srgbClr val="66FFFF"/>
                </a:solidFill>
              </a:rPr>
              <a:t>Jesús</a:t>
            </a:r>
            <a:r>
              <a:rPr lang="es-ES" b="0" dirty="0"/>
              <a:t> salió del agua inmediatamente; y los cielos se abrieron en ese momento y</a:t>
            </a:r>
            <a:r>
              <a:rPr lang="es-ES" dirty="0">
                <a:solidFill>
                  <a:srgbClr val="66FFFF"/>
                </a:solidFill>
              </a:rPr>
              <a:t> él </a:t>
            </a:r>
            <a:r>
              <a:rPr lang="es-ES" b="0" dirty="0"/>
              <a:t>vio al </a:t>
            </a:r>
            <a:r>
              <a:rPr lang="es-ES" dirty="0">
                <a:solidFill>
                  <a:srgbClr val="FFFF00"/>
                </a:solidFill>
              </a:rPr>
              <a:t>Espíritu</a:t>
            </a:r>
            <a:r>
              <a:rPr lang="es-ES" b="0" dirty="0"/>
              <a:t> de Dios que descendía </a:t>
            </a:r>
            <a:r>
              <a:rPr lang="es-ES" dirty="0">
                <a:solidFill>
                  <a:srgbClr val="FFFF00"/>
                </a:solidFill>
              </a:rPr>
              <a:t>como una paloma </a:t>
            </a:r>
            <a:r>
              <a:rPr lang="es-ES" b="0" dirty="0"/>
              <a:t>y venía sobre </a:t>
            </a:r>
            <a:r>
              <a:rPr lang="es-ES" dirty="0" smtClean="0">
                <a:solidFill>
                  <a:srgbClr val="66FFFF"/>
                </a:solidFill>
              </a:rPr>
              <a:t>Él</a:t>
            </a:r>
            <a:r>
              <a:rPr lang="es-ES" b="0" dirty="0" smtClean="0"/>
              <a:t>. 17</a:t>
            </a:r>
            <a:r>
              <a:rPr lang="es-ES" b="0" dirty="0"/>
              <a:t>  Y se oyó una voz de los cielos que decía: «Este es </a:t>
            </a:r>
            <a:r>
              <a:rPr lang="es-ES" dirty="0">
                <a:solidFill>
                  <a:srgbClr val="FF0000"/>
                </a:solidFill>
              </a:rPr>
              <a:t>Mi</a:t>
            </a:r>
            <a:r>
              <a:rPr lang="es-ES" b="0" dirty="0"/>
              <a:t> </a:t>
            </a:r>
            <a:r>
              <a:rPr lang="es-ES" dirty="0">
                <a:solidFill>
                  <a:srgbClr val="66FFFF"/>
                </a:solidFill>
              </a:rPr>
              <a:t>Hijo </a:t>
            </a:r>
            <a:r>
              <a:rPr lang="es-ES" b="0" dirty="0"/>
              <a:t>amado en quien me he complacido». </a:t>
            </a:r>
            <a:r>
              <a:rPr lang="en-US" b="0" dirty="0" smtClean="0"/>
              <a:t>(</a:t>
            </a:r>
            <a:r>
              <a:rPr lang="en-US" b="0" dirty="0" smtClean="0"/>
              <a:t>Mateo 3:16-17)</a:t>
            </a:r>
            <a:endParaRPr lang="en-US" dirty="0" smtClean="0"/>
          </a:p>
          <a:p>
            <a:pPr>
              <a:lnSpc>
                <a:spcPct val="110000"/>
              </a:lnSpc>
              <a:spcBef>
                <a:spcPts val="0"/>
              </a:spcBef>
              <a:spcAft>
                <a:spcPts val="1200"/>
              </a:spcAft>
              <a:defRPr/>
            </a:pPr>
            <a:r>
              <a:rPr lang="es-ES" b="0" dirty="0"/>
              <a:t>Pero el </a:t>
            </a:r>
            <a:r>
              <a:rPr lang="es-ES" dirty="0">
                <a:solidFill>
                  <a:srgbClr val="FFFF00"/>
                </a:solidFill>
              </a:rPr>
              <a:t>Consolador</a:t>
            </a:r>
            <a:r>
              <a:rPr lang="es-ES" b="0" dirty="0"/>
              <a:t>, el </a:t>
            </a:r>
            <a:r>
              <a:rPr lang="es-ES" dirty="0">
                <a:solidFill>
                  <a:srgbClr val="FFFF00"/>
                </a:solidFill>
              </a:rPr>
              <a:t>Espíritu Santo</a:t>
            </a:r>
            <a:r>
              <a:rPr lang="es-ES" b="0" dirty="0"/>
              <a:t>, a quien el </a:t>
            </a:r>
            <a:r>
              <a:rPr lang="es-ES" dirty="0">
                <a:solidFill>
                  <a:srgbClr val="FF0000"/>
                </a:solidFill>
              </a:rPr>
              <a:t>Padre</a:t>
            </a:r>
            <a:r>
              <a:rPr lang="es-ES" b="0" dirty="0"/>
              <a:t> enviará en </a:t>
            </a:r>
            <a:r>
              <a:rPr lang="es-ES" dirty="0">
                <a:solidFill>
                  <a:srgbClr val="66FFFF"/>
                </a:solidFill>
              </a:rPr>
              <a:t>Mi </a:t>
            </a:r>
            <a:r>
              <a:rPr lang="es-ES" b="0" dirty="0"/>
              <a:t>nombre, </a:t>
            </a:r>
            <a:r>
              <a:rPr lang="es-ES" dirty="0">
                <a:solidFill>
                  <a:srgbClr val="FFFF00"/>
                </a:solidFill>
              </a:rPr>
              <a:t>Él</a:t>
            </a:r>
            <a:r>
              <a:rPr lang="es-ES" b="0" dirty="0"/>
              <a:t> les enseñará todas las cosas, y les recordará todo lo que les he dicho. </a:t>
            </a:r>
            <a:r>
              <a:rPr lang="en-US" b="0" dirty="0" smtClean="0"/>
              <a:t>(</a:t>
            </a:r>
            <a:r>
              <a:rPr lang="en-US" b="0" dirty="0" smtClean="0"/>
              <a:t>Juan 14:26</a:t>
            </a:r>
            <a:r>
              <a:rPr lang="en-US" b="0" dirty="0" smtClean="0"/>
              <a:t>)</a:t>
            </a:r>
            <a:endParaRPr lang="en-US" b="0" dirty="0" smtClean="0"/>
          </a:p>
          <a:p>
            <a:pPr>
              <a:lnSpc>
                <a:spcPct val="110000"/>
              </a:lnSpc>
              <a:spcBef>
                <a:spcPts val="0"/>
              </a:spcBef>
              <a:spcAft>
                <a:spcPts val="1200"/>
              </a:spcAft>
              <a:defRPr/>
            </a:pPr>
            <a:r>
              <a:rPr lang="es-ES" b="0" dirty="0"/>
              <a:t>Cuando </a:t>
            </a:r>
            <a:r>
              <a:rPr lang="es-ES" dirty="0">
                <a:solidFill>
                  <a:srgbClr val="FFFF00"/>
                </a:solidFill>
              </a:rPr>
              <a:t>venga el Consolador</a:t>
            </a:r>
            <a:r>
              <a:rPr lang="es-ES" b="0" dirty="0"/>
              <a:t>, a quien </a:t>
            </a:r>
            <a:r>
              <a:rPr lang="es-ES" dirty="0">
                <a:solidFill>
                  <a:srgbClr val="66FFFF"/>
                </a:solidFill>
              </a:rPr>
              <a:t>yo</a:t>
            </a:r>
            <a:r>
              <a:rPr lang="es-ES" b="0" dirty="0"/>
              <a:t> </a:t>
            </a:r>
            <a:r>
              <a:rPr lang="es-ES" dirty="0">
                <a:solidFill>
                  <a:srgbClr val="66FFFF"/>
                </a:solidFill>
              </a:rPr>
              <a:t>enviaré</a:t>
            </a:r>
            <a:r>
              <a:rPr lang="es-ES" b="0" dirty="0"/>
              <a:t> del </a:t>
            </a:r>
            <a:r>
              <a:rPr lang="es-ES" dirty="0">
                <a:solidFill>
                  <a:srgbClr val="FF0000"/>
                </a:solidFill>
              </a:rPr>
              <a:t>Padre</a:t>
            </a:r>
            <a:r>
              <a:rPr lang="es-ES" b="0" dirty="0"/>
              <a:t>, es decir, el </a:t>
            </a:r>
            <a:r>
              <a:rPr lang="es-ES" dirty="0">
                <a:solidFill>
                  <a:srgbClr val="FFFF00"/>
                </a:solidFill>
              </a:rPr>
              <a:t>Espíritu</a:t>
            </a:r>
            <a:r>
              <a:rPr lang="es-ES" b="0" dirty="0"/>
              <a:t> de verdad que procede del </a:t>
            </a:r>
            <a:r>
              <a:rPr lang="es-ES" dirty="0">
                <a:solidFill>
                  <a:srgbClr val="FF0000"/>
                </a:solidFill>
              </a:rPr>
              <a:t>Padre</a:t>
            </a:r>
            <a:r>
              <a:rPr lang="es-ES" b="0" dirty="0"/>
              <a:t>, </a:t>
            </a:r>
            <a:r>
              <a:rPr lang="es-ES" dirty="0">
                <a:solidFill>
                  <a:srgbClr val="FFFF00"/>
                </a:solidFill>
              </a:rPr>
              <a:t>Él</a:t>
            </a:r>
            <a:r>
              <a:rPr lang="es-ES" b="0" dirty="0"/>
              <a:t> dará testimonio de </a:t>
            </a:r>
            <a:r>
              <a:rPr lang="es-ES" dirty="0" smtClean="0">
                <a:solidFill>
                  <a:srgbClr val="66FFFF"/>
                </a:solidFill>
              </a:rPr>
              <a:t>Mí</a:t>
            </a:r>
            <a:r>
              <a:rPr lang="es-ES" b="0" dirty="0" smtClean="0"/>
              <a:t>. </a:t>
            </a:r>
            <a:r>
              <a:rPr lang="en-US" b="0" dirty="0" smtClean="0"/>
              <a:t>(Juan </a:t>
            </a:r>
            <a:r>
              <a:rPr lang="en-US" b="0" dirty="0" smtClean="0"/>
              <a:t>15:26)</a:t>
            </a:r>
          </a:p>
        </p:txBody>
      </p:sp>
      <p:sp>
        <p:nvSpPr>
          <p:cNvPr id="1126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5ADEC12-1821-4630-988A-90811D4217C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47</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2</a:t>
            </a:r>
            <a:endParaRPr lang="en-US" altLang="en-US" dirty="0" smtClean="0"/>
          </a:p>
        </p:txBody>
      </p:sp>
      <p:sp>
        <p:nvSpPr>
          <p:cNvPr id="113667" name="Content Placeholder 4"/>
          <p:cNvSpPr>
            <a:spLocks noGrp="1"/>
          </p:cNvSpPr>
          <p:nvPr>
            <p:ph idx="1"/>
          </p:nvPr>
        </p:nvSpPr>
        <p:spPr>
          <a:xfrm>
            <a:off x="228600" y="914400"/>
            <a:ext cx="8763000" cy="5562600"/>
          </a:xfrm>
        </p:spPr>
        <p:txBody>
          <a:bodyPr>
            <a:normAutofit/>
          </a:bodyPr>
          <a:lstStyle/>
          <a:p>
            <a:r>
              <a:rPr lang="es-ES" altLang="en-US" dirty="0" smtClean="0"/>
              <a:t>Enumerar </a:t>
            </a:r>
            <a:r>
              <a:rPr lang="es-ES" altLang="en-US" dirty="0"/>
              <a:t>al menos 2 cosas que se pueden saber acerca de Dios al observar Su creación.</a:t>
            </a:r>
          </a:p>
          <a:p>
            <a:r>
              <a:rPr lang="es-ES" altLang="en-US" dirty="0" smtClean="0"/>
              <a:t>Enumerar </a:t>
            </a:r>
            <a:r>
              <a:rPr lang="es-ES" altLang="en-US" dirty="0"/>
              <a:t>al menos 6 atributos de Dios revelados en la Biblia.</a:t>
            </a:r>
          </a:p>
          <a:p>
            <a:r>
              <a:rPr lang="es-ES" altLang="en-US" dirty="0" smtClean="0"/>
              <a:t>Identificar </a:t>
            </a:r>
            <a:r>
              <a:rPr lang="es-ES" altLang="en-US" dirty="0"/>
              <a:t>el atributo más importante de la relación del hombre con Dios.</a:t>
            </a:r>
          </a:p>
          <a:p>
            <a:r>
              <a:rPr lang="es-ES" altLang="en-US" dirty="0" smtClean="0"/>
              <a:t>Enumerar </a:t>
            </a:r>
            <a:r>
              <a:rPr lang="es-ES" altLang="en-US" dirty="0"/>
              <a:t>al menos 4 doctrinas falsas acerca de Dios.</a:t>
            </a:r>
          </a:p>
        </p:txBody>
      </p:sp>
      <p:sp>
        <p:nvSpPr>
          <p:cNvPr id="11366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E602343E-B76C-4022-8918-6551DE6CF7C0}"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48</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rtl="0"/>
            <a:r>
              <a:rPr lang="en-US" altLang="en-US" dirty="0" err="1" smtClean="0"/>
              <a:t>Resumen</a:t>
            </a:r>
            <a:r>
              <a:rPr lang="en-US" altLang="en-US" dirty="0" smtClean="0"/>
              <a:t> de </a:t>
            </a:r>
            <a:r>
              <a:rPr lang="en-US" altLang="en-US" dirty="0" err="1"/>
              <a:t>c</a:t>
            </a:r>
            <a:r>
              <a:rPr lang="en-US" altLang="en-US" dirty="0" err="1" smtClean="0"/>
              <a:t>ualidades</a:t>
            </a:r>
            <a:endParaRPr lang="en-US" altLang="en-US" dirty="0" smtClean="0"/>
          </a:p>
        </p:txBody>
      </p:sp>
      <p:sp>
        <p:nvSpPr>
          <p:cNvPr id="3" name="Content Placeholder 2"/>
          <p:cNvSpPr>
            <a:spLocks noGrp="1"/>
          </p:cNvSpPr>
          <p:nvPr>
            <p:ph idx="1"/>
          </p:nvPr>
        </p:nvSpPr>
        <p:spPr/>
        <p:txBody>
          <a:bodyPr>
            <a:normAutofit lnSpcReduction="10000"/>
          </a:bodyPr>
          <a:lstStyle/>
          <a:p>
            <a:pPr algn="l" rtl="0">
              <a:defRPr/>
            </a:pPr>
            <a:r>
              <a:rPr lang="en-US" dirty="0" smtClean="0"/>
              <a:t>No físico</a:t>
            </a:r>
          </a:p>
          <a:p>
            <a:pPr algn="l" rtl="0">
              <a:defRPr/>
            </a:pPr>
            <a:r>
              <a:rPr lang="en-US" dirty="0" smtClean="0"/>
              <a:t>Vivo</a:t>
            </a:r>
          </a:p>
          <a:p>
            <a:pPr algn="l" rtl="0">
              <a:defRPr/>
            </a:pPr>
            <a:r>
              <a:rPr lang="en-US" dirty="0" err="1"/>
              <a:t>I</a:t>
            </a:r>
            <a:r>
              <a:rPr lang="en-US" dirty="0" err="1" smtClean="0"/>
              <a:t>nmutable</a:t>
            </a:r>
            <a:endParaRPr lang="en-US" dirty="0" smtClean="0"/>
          </a:p>
          <a:p>
            <a:pPr algn="l" rtl="0">
              <a:defRPr/>
            </a:pPr>
            <a:r>
              <a:rPr lang="en-US" dirty="0" smtClean="0"/>
              <a:t>Perfección </a:t>
            </a:r>
            <a:r>
              <a:rPr lang="en-US" dirty="0" err="1" smtClean="0"/>
              <a:t>en</a:t>
            </a:r>
            <a:r>
              <a:rPr lang="en-US" dirty="0" smtClean="0"/>
              <a:t> </a:t>
            </a:r>
            <a:r>
              <a:rPr lang="en-US" dirty="0" err="1" smtClean="0"/>
              <a:t>verdad</a:t>
            </a:r>
            <a:endParaRPr lang="en-US" dirty="0" smtClean="0"/>
          </a:p>
          <a:p>
            <a:pPr algn="l" rtl="0">
              <a:defRPr/>
            </a:pPr>
            <a:r>
              <a:rPr lang="en-US" dirty="0" err="1" smtClean="0"/>
              <a:t>Perfección</a:t>
            </a:r>
            <a:r>
              <a:rPr lang="en-US" dirty="0" smtClean="0"/>
              <a:t> </a:t>
            </a:r>
            <a:r>
              <a:rPr lang="en-US" dirty="0" err="1" smtClean="0"/>
              <a:t>en</a:t>
            </a:r>
            <a:r>
              <a:rPr lang="en-US" dirty="0" smtClean="0"/>
              <a:t> </a:t>
            </a:r>
            <a:r>
              <a:rPr lang="en-US" dirty="0" err="1" smtClean="0"/>
              <a:t>amor</a:t>
            </a:r>
            <a:endParaRPr lang="en-US" dirty="0" smtClean="0"/>
          </a:p>
          <a:p>
            <a:pPr algn="l" rtl="0">
              <a:defRPr/>
            </a:pPr>
            <a:r>
              <a:rPr lang="en-US" dirty="0" smtClean="0"/>
              <a:t>Perfección </a:t>
            </a:r>
            <a:r>
              <a:rPr lang="en-US" dirty="0" err="1" smtClean="0"/>
              <a:t>en</a:t>
            </a:r>
            <a:r>
              <a:rPr lang="en-US" dirty="0" smtClean="0"/>
              <a:t> Santidad</a:t>
            </a:r>
          </a:p>
          <a:p>
            <a:pPr algn="l" rtl="0">
              <a:defRPr/>
            </a:pPr>
            <a:r>
              <a:rPr lang="en-US" dirty="0" smtClean="0"/>
              <a:t>Eterno</a:t>
            </a:r>
          </a:p>
          <a:p>
            <a:pPr algn="l" rtl="0">
              <a:defRPr/>
            </a:pPr>
            <a:r>
              <a:rPr lang="en-US" dirty="0" smtClean="0"/>
              <a:t>Omnipresente</a:t>
            </a:r>
          </a:p>
          <a:p>
            <a:pPr algn="l" rtl="0">
              <a:defRPr/>
            </a:pPr>
            <a:r>
              <a:rPr lang="en-US" dirty="0" smtClean="0"/>
              <a:t>Omnisciente</a:t>
            </a:r>
          </a:p>
          <a:p>
            <a:pPr algn="l" rtl="0">
              <a:defRPr/>
            </a:pPr>
            <a:endParaRPr lang="en-US" dirty="0" smtClean="0"/>
          </a:p>
          <a:p>
            <a:pPr algn="l" rtl="0">
              <a:defRPr/>
            </a:pPr>
            <a:endParaRPr lang="en-US" dirty="0" smtClean="0"/>
          </a:p>
          <a:p>
            <a:pPr algn="l" rtl="0">
              <a:defRPr/>
            </a:pPr>
            <a:endParaRPr lang="en-US" dirty="0"/>
          </a:p>
        </p:txBody>
      </p:sp>
      <p:sp>
        <p:nvSpPr>
          <p:cNvPr id="1146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FC36A3A-AA20-45C4-8062-54F90E9BA9AF}"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49</a:t>
            </a:fld>
            <a:endParaRPr lang="en-US" altLang="en-US" sz="1400" b="0" smtClean="0">
              <a:latin typeface="Times New Roman" panose="02020603050405020304" pitchFamily="18" charset="0"/>
              <a:cs typeface="Arial" panose="020B0604020202020204" pitchFamily="34" charset="0"/>
            </a:endParaRPr>
          </a:p>
        </p:txBody>
      </p:sp>
      <p:sp>
        <p:nvSpPr>
          <p:cNvPr id="114693" name="TextBox 4"/>
          <p:cNvSpPr txBox="1">
            <a:spLocks noChangeArrowheads="1"/>
          </p:cNvSpPr>
          <p:nvPr/>
        </p:nvSpPr>
        <p:spPr bwMode="auto">
          <a:xfrm>
            <a:off x="5257800" y="938213"/>
            <a:ext cx="3429000" cy="3539430"/>
          </a:xfrm>
          <a:prstGeom prst="rect">
            <a:avLst/>
          </a:prstGeom>
          <a:solidFill>
            <a:srgbClr val="000099"/>
          </a:solidFill>
          <a:ln w="9525">
            <a:solidFill>
              <a:schemeClr val="bg1"/>
            </a:solidFill>
            <a:miter lim="800000"/>
            <a:headEnd/>
            <a:tailEnd/>
          </a:ln>
        </p:spPr>
        <p:txBody>
          <a:bodyPr>
            <a:spAutoFit/>
          </a:bodyPr>
          <a:lstStyle>
            <a:lvl1pPr marL="342900" indent="-342900">
              <a:spcBef>
                <a:spcPts val="600"/>
              </a:spcBef>
              <a:buChar char="•"/>
              <a:defRPr sz="3600" b="1">
                <a:solidFill>
                  <a:schemeClr val="bg1"/>
                </a:solidFill>
                <a:latin typeface="Calibri" panose="020F0502020204030204" pitchFamily="34" charset="0"/>
                <a:cs typeface="Calibri" panose="020F0502020204030204" pitchFamily="34" charset="0"/>
              </a:defRPr>
            </a:lvl1pPr>
            <a:lvl2pPr marL="800100" indent="-34290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pPr>
            <a:r>
              <a:rPr lang="en-US" altLang="en-US" sz="2800" dirty="0" err="1" smtClean="0">
                <a:latin typeface="Arial" panose="020B0604020202020204" pitchFamily="34" charset="0"/>
                <a:cs typeface="Arial" panose="020B0604020202020204" pitchFamily="34" charset="0"/>
              </a:rPr>
              <a:t>Hacia</a:t>
            </a:r>
            <a:r>
              <a:rPr lang="en-US" altLang="en-US" sz="2800" dirty="0" smtClean="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los </a:t>
            </a:r>
            <a:r>
              <a:rPr lang="en-US" altLang="en-US" sz="2800" dirty="0" err="1">
                <a:latin typeface="Arial" panose="020B0604020202020204" pitchFamily="34" charset="0"/>
                <a:cs typeface="Arial" panose="020B0604020202020204" pitchFamily="34" charset="0"/>
              </a:rPr>
              <a:t>seres</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morales</a:t>
            </a:r>
            <a:endParaRPr lang="en-US" altLang="en-US" sz="2800" dirty="0">
              <a:latin typeface="Arial" panose="020B0604020202020204" pitchFamily="34" charset="0"/>
              <a:cs typeface="Arial" panose="020B0604020202020204" pitchFamily="34" charset="0"/>
            </a:endParaRPr>
          </a:p>
          <a:p>
            <a:pPr lvl="1" algn="l" rtl="0">
              <a:spcBef>
                <a:spcPct val="0"/>
              </a:spcBef>
              <a:buFont typeface="Arial" panose="020B0604020202020204" pitchFamily="34" charset="0"/>
              <a:buChar char="•"/>
            </a:pPr>
            <a:r>
              <a:rPr lang="en-US" altLang="en-US" sz="2800" dirty="0" err="1">
                <a:latin typeface="Arial" panose="020B0604020202020204" pitchFamily="34" charset="0"/>
                <a:cs typeface="Arial" panose="020B0604020202020204" pitchFamily="34" charset="0"/>
              </a:rPr>
              <a:t>Verdadero</a:t>
            </a:r>
            <a:endParaRPr lang="en-US" altLang="en-US" sz="2800" dirty="0">
              <a:latin typeface="Arial" panose="020B0604020202020204" pitchFamily="34" charset="0"/>
              <a:cs typeface="Arial" panose="020B0604020202020204" pitchFamily="34" charset="0"/>
            </a:endParaRPr>
          </a:p>
          <a:p>
            <a:pPr lvl="1" algn="l" rtl="0">
              <a:spcBef>
                <a:spcPct val="0"/>
              </a:spcBef>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Bien</a:t>
            </a:r>
          </a:p>
          <a:p>
            <a:pPr lvl="1" algn="l" rtl="0">
              <a:spcBef>
                <a:spcPct val="0"/>
              </a:spcBef>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Justo</a:t>
            </a:r>
          </a:p>
          <a:p>
            <a:pPr algn="l" rtl="0">
              <a:spcBef>
                <a:spcPct val="0"/>
              </a:spcBef>
            </a:pPr>
            <a:r>
              <a:rPr lang="en-US" altLang="en-US" sz="2800" dirty="0">
                <a:latin typeface="Arial" panose="020B0604020202020204" pitchFamily="34" charset="0"/>
                <a:cs typeface="Arial" panose="020B0604020202020204" pitchFamily="34" charset="0"/>
              </a:rPr>
              <a:t>(</a:t>
            </a:r>
            <a:r>
              <a:rPr lang="en-US" altLang="en-US" sz="2800" dirty="0" err="1">
                <a:latin typeface="Arial" panose="020B0604020202020204" pitchFamily="34" charset="0"/>
                <a:cs typeface="Arial" panose="020B0604020202020204" pitchFamily="34" charset="0"/>
              </a:rPr>
              <a:t>Tres</a:t>
            </a:r>
            <a:r>
              <a:rPr lang="en-US" altLang="en-US" sz="2800" dirty="0">
                <a:latin typeface="Arial" panose="020B0604020202020204" pitchFamily="34" charset="0"/>
                <a:cs typeface="Arial" panose="020B0604020202020204" pitchFamily="34" charset="0"/>
              </a:rPr>
              <a:t> personas)</a:t>
            </a:r>
          </a:p>
          <a:p>
            <a:pPr algn="l" rtl="0">
              <a:spcBef>
                <a:spcPct val="0"/>
              </a:spcBef>
            </a:pPr>
            <a:r>
              <a:rPr lang="en-US" altLang="en-US" sz="2800" dirty="0" err="1">
                <a:latin typeface="Arial" panose="020B0604020202020204" pitchFamily="34" charset="0"/>
                <a:cs typeface="Arial" panose="020B0604020202020204" pitchFamily="34" charset="0"/>
              </a:rPr>
              <a:t>Fundamento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Santidad</a:t>
            </a:r>
            <a:endParaRPr lang="en-US" alt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rtl="0"/>
            <a:r>
              <a:rPr lang="en-US" altLang="en-US" dirty="0" smtClean="0"/>
              <a:t>Tito 1:9</a:t>
            </a:r>
          </a:p>
        </p:txBody>
      </p:sp>
      <p:sp>
        <p:nvSpPr>
          <p:cNvPr id="69635" name="Content Placeholder 2"/>
          <p:cNvSpPr>
            <a:spLocks noGrp="1"/>
          </p:cNvSpPr>
          <p:nvPr>
            <p:ph idx="1"/>
          </p:nvPr>
        </p:nvSpPr>
        <p:spPr>
          <a:xfrm>
            <a:off x="228600" y="1295400"/>
            <a:ext cx="8610600" cy="3200400"/>
          </a:xfrm>
        </p:spPr>
        <p:txBody>
          <a:bodyPr/>
          <a:lstStyle/>
          <a:p>
            <a:pPr marL="0" indent="0">
              <a:buNone/>
            </a:pPr>
            <a:r>
              <a:rPr lang="en-US" altLang="en-US" b="0" dirty="0" smtClean="0"/>
              <a:t>…</a:t>
            </a:r>
            <a:r>
              <a:rPr lang="es-ES" altLang="en-US" b="0" dirty="0"/>
              <a:t>Debe retener la palabra fiel que es conforme a la enseñanza, para que sea capaz también de exhortar con sana doctrina y refutar a los que </a:t>
            </a:r>
            <a:r>
              <a:rPr lang="es-ES" altLang="en-US" b="0" dirty="0" smtClean="0"/>
              <a:t>contradicen</a:t>
            </a:r>
            <a:r>
              <a:rPr lang="en-US" altLang="en-US" b="0" dirty="0" smtClean="0"/>
              <a:t>.</a:t>
            </a:r>
            <a:endParaRPr lang="en-US" altLang="en-US" dirty="0" smtClean="0"/>
          </a:p>
        </p:txBody>
      </p:sp>
      <p:sp>
        <p:nvSpPr>
          <p:cNvPr id="696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45B9C55-00BF-4576-A836-90E2C0C8485D}"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5</a:t>
            </a:fld>
            <a:endParaRPr lang="en-US" altLang="en-US" sz="1400" b="0" smtClean="0">
              <a:latin typeface="Times New Roman" panose="02020603050405020304" pitchFamily="18" charset="0"/>
              <a:cs typeface="Arial" panose="020B0604020202020204" pitchFamily="34" charset="0"/>
            </a:endParaRPr>
          </a:p>
        </p:txBody>
      </p:sp>
      <p:sp>
        <p:nvSpPr>
          <p:cNvPr id="69637" name="Rounded Rectangular Callout 4"/>
          <p:cNvSpPr>
            <a:spLocks noChangeArrowheads="1"/>
          </p:cNvSpPr>
          <p:nvPr/>
        </p:nvSpPr>
        <p:spPr bwMode="auto">
          <a:xfrm>
            <a:off x="5105400" y="808037"/>
            <a:ext cx="1371600" cy="533400"/>
          </a:xfrm>
          <a:prstGeom prst="wedgeRoundRectCallout">
            <a:avLst>
              <a:gd name="adj1" fmla="val -60444"/>
              <a:gd name="adj2" fmla="val 72986"/>
              <a:gd name="adj3" fmla="val 16667"/>
            </a:avLst>
          </a:prstGeom>
          <a:solidFill>
            <a:schemeClr val="accent2">
              <a:alpha val="49019"/>
            </a:schemeClr>
          </a:solidFill>
          <a:ln w="12700" algn="ctr">
            <a:solidFill>
              <a:schemeClr val="bg1"/>
            </a:solidFill>
            <a:round/>
            <a:headEnd/>
            <a:tailEnd/>
          </a:ln>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eaLnBrk="1" hangingPunct="1">
              <a:spcBef>
                <a:spcPct val="0"/>
              </a:spcBef>
              <a:buFontTx/>
              <a:buNone/>
            </a:pPr>
            <a:r>
              <a:rPr lang="en-US" altLang="en-US" sz="2400" i="1" dirty="0" smtClean="0">
                <a:latin typeface="Arial" panose="020B0604020202020204" pitchFamily="34" charset="0"/>
                <a:cs typeface="Arial" panose="020B0604020202020204" pitchFamily="34" charset="0"/>
              </a:rPr>
              <a:t>logos</a:t>
            </a:r>
            <a:endParaRPr lang="en-US" altLang="en-US" sz="2400" i="1" dirty="0">
              <a:latin typeface="Arial" panose="020B0604020202020204" pitchFamily="34" charset="0"/>
              <a:cs typeface="Arial" panose="020B0604020202020204" pitchFamily="34" charset="0"/>
            </a:endParaRPr>
          </a:p>
        </p:txBody>
      </p:sp>
      <p:sp>
        <p:nvSpPr>
          <p:cNvPr id="69638" name="Rounded Rectangular Callout 5"/>
          <p:cNvSpPr>
            <a:spLocks noChangeArrowheads="1"/>
          </p:cNvSpPr>
          <p:nvPr/>
        </p:nvSpPr>
        <p:spPr bwMode="auto">
          <a:xfrm>
            <a:off x="2209800" y="762000"/>
            <a:ext cx="1600200" cy="533400"/>
          </a:xfrm>
          <a:prstGeom prst="wedgeRoundRectCallout">
            <a:avLst>
              <a:gd name="adj1" fmla="val 41833"/>
              <a:gd name="adj2" fmla="val 189297"/>
              <a:gd name="adj3" fmla="val 16667"/>
            </a:avLst>
          </a:prstGeom>
          <a:solidFill>
            <a:schemeClr val="accent2">
              <a:alpha val="49019"/>
            </a:schemeClr>
          </a:solidFill>
          <a:ln w="12700" algn="ctr">
            <a:solidFill>
              <a:schemeClr val="bg1"/>
            </a:solidFill>
            <a:round/>
            <a:headEnd/>
            <a:tailEnd/>
          </a:ln>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eaLnBrk="1" hangingPunct="1">
              <a:spcBef>
                <a:spcPct val="0"/>
              </a:spcBef>
              <a:buFontTx/>
              <a:buNone/>
            </a:pPr>
            <a:r>
              <a:rPr lang="en-US" altLang="en-US" sz="2400" i="1" dirty="0" err="1" smtClean="0">
                <a:latin typeface="Arial" panose="020B0604020202020204" pitchFamily="34" charset="0"/>
                <a:cs typeface="Arial" panose="020B0604020202020204" pitchFamily="34" charset="0"/>
              </a:rPr>
              <a:t>didache</a:t>
            </a:r>
            <a:endParaRPr lang="en-US" altLang="en-US" sz="2400" i="1" dirty="0">
              <a:latin typeface="Arial" panose="020B0604020202020204" pitchFamily="34" charset="0"/>
              <a:cs typeface="Arial" panose="020B0604020202020204" pitchFamily="34" charset="0"/>
            </a:endParaRPr>
          </a:p>
        </p:txBody>
      </p:sp>
      <p:sp>
        <p:nvSpPr>
          <p:cNvPr id="69639" name="Rounded Rectangular Callout 6"/>
          <p:cNvSpPr>
            <a:spLocks noChangeArrowheads="1"/>
          </p:cNvSpPr>
          <p:nvPr/>
        </p:nvSpPr>
        <p:spPr bwMode="auto">
          <a:xfrm>
            <a:off x="6920593" y="3816918"/>
            <a:ext cx="1905000" cy="533400"/>
          </a:xfrm>
          <a:prstGeom prst="wedgeRoundRectCallout">
            <a:avLst>
              <a:gd name="adj1" fmla="val -45741"/>
              <a:gd name="adj2" fmla="val -196639"/>
              <a:gd name="adj3" fmla="val 16667"/>
            </a:avLst>
          </a:prstGeom>
          <a:solidFill>
            <a:schemeClr val="accent2">
              <a:alpha val="49019"/>
            </a:schemeClr>
          </a:solidFill>
          <a:ln w="12700" algn="ctr">
            <a:solidFill>
              <a:schemeClr val="bg1"/>
            </a:solidFill>
            <a:round/>
            <a:headEnd/>
            <a:tailEnd/>
          </a:ln>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eaLnBrk="1" hangingPunct="1">
              <a:spcBef>
                <a:spcPct val="0"/>
              </a:spcBef>
              <a:buFontTx/>
              <a:buNone/>
            </a:pPr>
            <a:r>
              <a:rPr lang="en-US" altLang="en-US" sz="2400" i="1" dirty="0" err="1" smtClean="0">
                <a:latin typeface="Arial" panose="020B0604020202020204" pitchFamily="34" charset="0"/>
                <a:cs typeface="Arial" panose="020B0604020202020204" pitchFamily="34" charset="0"/>
              </a:rPr>
              <a:t>didaskalia</a:t>
            </a:r>
            <a:endParaRPr lang="en-US" altLang="en-US" sz="2400" i="1" dirty="0">
              <a:latin typeface="Arial" panose="020B0604020202020204" pitchFamily="34" charset="0"/>
              <a:cs typeface="Arial" panose="020B0604020202020204" pitchFamily="34" charset="0"/>
            </a:endParaRPr>
          </a:p>
        </p:txBody>
      </p:sp>
      <p:sp>
        <p:nvSpPr>
          <p:cNvPr id="69640" name="Rounded Rectangular Callout 7"/>
          <p:cNvSpPr>
            <a:spLocks noChangeArrowheads="1"/>
          </p:cNvSpPr>
          <p:nvPr/>
        </p:nvSpPr>
        <p:spPr bwMode="auto">
          <a:xfrm>
            <a:off x="4533900" y="3709307"/>
            <a:ext cx="1939925" cy="533400"/>
          </a:xfrm>
          <a:prstGeom prst="wedgeRoundRectCallout">
            <a:avLst>
              <a:gd name="adj1" fmla="val -8882"/>
              <a:gd name="adj2" fmla="val -183231"/>
              <a:gd name="adj3" fmla="val 16667"/>
            </a:avLst>
          </a:prstGeom>
          <a:solidFill>
            <a:schemeClr val="accent2">
              <a:alpha val="49019"/>
            </a:schemeClr>
          </a:solidFill>
          <a:ln w="12700" algn="ctr">
            <a:solidFill>
              <a:schemeClr val="bg1"/>
            </a:solidFill>
            <a:round/>
            <a:headEnd/>
            <a:tailEnd/>
          </a:ln>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eaLnBrk="1" hangingPunct="1">
              <a:spcBef>
                <a:spcPct val="0"/>
              </a:spcBef>
              <a:buFontTx/>
              <a:buNone/>
            </a:pPr>
            <a:r>
              <a:rPr lang="en-US" altLang="en-US" sz="2400" dirty="0">
                <a:latin typeface="Arial" panose="020B0604020202020204" pitchFamily="34" charset="0"/>
                <a:cs typeface="Arial" panose="020B0604020202020204" pitchFamily="34" charset="0"/>
              </a:rPr>
              <a:t>"</a:t>
            </a:r>
            <a:r>
              <a:rPr lang="en-US" altLang="en-US" sz="2400" dirty="0" err="1">
                <a:latin typeface="Arial" panose="020B0604020202020204" pitchFamily="34" charset="0"/>
                <a:cs typeface="Arial" panose="020B0604020202020204" pitchFamily="34" charset="0"/>
              </a:rPr>
              <a:t>saludable</a:t>
            </a:r>
            <a:r>
              <a:rPr lang="en-US" altLang="en-US" sz="2400" dirty="0">
                <a:latin typeface="Arial" panose="020B0604020202020204" pitchFamily="34" charset="0"/>
                <a:cs typeface="Arial" panose="020B0604020202020204" pitchFamily="34" charset="0"/>
              </a:rPr>
              <a:t>"</a:t>
            </a:r>
          </a:p>
        </p:txBody>
      </p:sp>
      <p:sp>
        <p:nvSpPr>
          <p:cNvPr id="9" name="TextBox 8"/>
          <p:cNvSpPr txBox="1"/>
          <p:nvPr/>
        </p:nvSpPr>
        <p:spPr>
          <a:xfrm>
            <a:off x="381000" y="4716463"/>
            <a:ext cx="7696200" cy="2308324"/>
          </a:xfrm>
          <a:prstGeom prst="rect">
            <a:avLst/>
          </a:prstGeom>
          <a:noFill/>
        </p:spPr>
        <p:txBody>
          <a:bodyPr>
            <a:spAutoFit/>
          </a:bodyPr>
          <a:lstStyle/>
          <a:p>
            <a:pPr marL="342900" indent="-342900" algn="l" rtl="0">
              <a:buFont typeface="Arial" panose="020B0604020202020204" pitchFamily="34" charset="0"/>
              <a:buChar char="•"/>
              <a:defRPr/>
            </a:pPr>
            <a:r>
              <a:rPr lang="en-US" i="1" dirty="0" err="1" smtClean="0">
                <a:solidFill>
                  <a:srgbClr val="FFFF00"/>
                </a:solidFill>
              </a:rPr>
              <a:t>didaskalia</a:t>
            </a:r>
            <a:r>
              <a:rPr lang="en-US" i="1" dirty="0" smtClean="0">
                <a:solidFill>
                  <a:srgbClr val="FFFF00"/>
                </a:solidFill>
              </a:rPr>
              <a:t> </a:t>
            </a:r>
            <a:r>
              <a:rPr lang="en-US" dirty="0" smtClean="0">
                <a:solidFill>
                  <a:srgbClr val="FFFF00"/>
                </a:solidFill>
              </a:rPr>
              <a:t>– </a:t>
            </a:r>
            <a:r>
              <a:rPr lang="en-US" dirty="0" smtClean="0">
                <a:solidFill>
                  <a:schemeClr val="bg1"/>
                </a:solidFill>
              </a:rPr>
              <a:t>“</a:t>
            </a:r>
            <a:r>
              <a:rPr lang="en-US" dirty="0">
                <a:solidFill>
                  <a:schemeClr val="bg1"/>
                </a:solidFill>
              </a:rPr>
              <a:t>doctrina” – instrucción, doctrina, aprendizaje, enseñanza; </a:t>
            </a:r>
            <a:r>
              <a:rPr lang="en-US" dirty="0" smtClean="0">
                <a:solidFill>
                  <a:schemeClr val="bg1"/>
                </a:solidFill>
              </a:rPr>
              <a:t>de parte de…</a:t>
            </a:r>
            <a:endParaRPr lang="en-US" dirty="0">
              <a:solidFill>
                <a:schemeClr val="bg1"/>
              </a:solidFill>
            </a:endParaRPr>
          </a:p>
          <a:p>
            <a:pPr marL="342900" indent="-342900" algn="l" rtl="0">
              <a:buFont typeface="Arial" panose="020B0604020202020204" pitchFamily="34" charset="0"/>
              <a:buChar char="•"/>
              <a:defRPr/>
            </a:pPr>
            <a:r>
              <a:rPr lang="en-US" i="1" dirty="0" err="1" smtClean="0">
                <a:solidFill>
                  <a:srgbClr val="FFFF00"/>
                </a:solidFill>
              </a:rPr>
              <a:t>didaskolos</a:t>
            </a:r>
            <a:r>
              <a:rPr lang="en-US" i="1" dirty="0" smtClean="0">
                <a:solidFill>
                  <a:srgbClr val="FFFF00"/>
                </a:solidFill>
              </a:rPr>
              <a:t> </a:t>
            </a:r>
            <a:r>
              <a:rPr lang="en-US" dirty="0" smtClean="0">
                <a:solidFill>
                  <a:srgbClr val="FFFF00"/>
                </a:solidFill>
              </a:rPr>
              <a:t>– </a:t>
            </a:r>
            <a:r>
              <a:rPr lang="en-US" dirty="0" smtClean="0">
                <a:solidFill>
                  <a:schemeClr val="bg1"/>
                </a:solidFill>
              </a:rPr>
              <a:t>(</a:t>
            </a:r>
            <a:r>
              <a:rPr lang="en-US" dirty="0" err="1" smtClean="0">
                <a:solidFill>
                  <a:schemeClr val="bg1"/>
                </a:solidFill>
              </a:rPr>
              <a:t>profesor</a:t>
            </a:r>
            <a:r>
              <a:rPr lang="en-US" dirty="0">
                <a:solidFill>
                  <a:schemeClr val="bg1"/>
                </a:solidFill>
              </a:rPr>
              <a:t>, médico); relacionado con…</a:t>
            </a:r>
          </a:p>
          <a:p>
            <a:pPr marL="342900" indent="-342900" algn="l" rtl="0">
              <a:buFont typeface="Arial" panose="020B0604020202020204" pitchFamily="34" charset="0"/>
              <a:buChar char="•"/>
              <a:defRPr/>
            </a:pPr>
            <a:r>
              <a:rPr lang="en-US" i="1" dirty="0" err="1" smtClean="0">
                <a:solidFill>
                  <a:srgbClr val="FFFF00"/>
                </a:solidFill>
              </a:rPr>
              <a:t>didache</a:t>
            </a:r>
            <a:r>
              <a:rPr lang="en-US" i="1" dirty="0" smtClean="0">
                <a:solidFill>
                  <a:srgbClr val="FFFF00"/>
                </a:solidFill>
              </a:rPr>
              <a:t> </a:t>
            </a:r>
            <a:r>
              <a:rPr lang="en-US" dirty="0" smtClean="0">
                <a:solidFill>
                  <a:srgbClr val="FFFF00"/>
                </a:solidFill>
              </a:rPr>
              <a:t>– </a:t>
            </a:r>
            <a:r>
              <a:rPr lang="en-US" dirty="0" smtClean="0">
                <a:solidFill>
                  <a:schemeClr val="bg1"/>
                </a:solidFill>
              </a:rPr>
              <a:t>(</a:t>
            </a:r>
            <a:r>
              <a:rPr lang="en-US" dirty="0">
                <a:solidFill>
                  <a:schemeClr val="bg1"/>
                </a:solidFill>
              </a:rPr>
              <a:t>lo que ha </a:t>
            </a:r>
            <a:r>
              <a:rPr lang="en-US" dirty="0" err="1" smtClean="0">
                <a:solidFill>
                  <a:schemeClr val="bg1"/>
                </a:solidFill>
              </a:rPr>
              <a:t>sido</a:t>
            </a:r>
            <a:r>
              <a:rPr lang="en-US" dirty="0" smtClean="0">
                <a:solidFill>
                  <a:schemeClr val="bg1"/>
                </a:solidFill>
              </a:rPr>
              <a:t> </a:t>
            </a:r>
            <a:r>
              <a:rPr lang="en-US" dirty="0" err="1" smtClean="0">
                <a:solidFill>
                  <a:schemeClr val="bg1"/>
                </a:solidFill>
              </a:rPr>
              <a:t>enseñado</a:t>
            </a:r>
            <a:r>
              <a:rPr lang="en-US" dirty="0" smtClean="0">
                <a:solidFill>
                  <a:schemeClr val="bg1"/>
                </a:solidFill>
              </a:rPr>
              <a:t>);</a:t>
            </a:r>
            <a:endParaRPr lang="en-US" dirty="0">
              <a:solidFill>
                <a:schemeClr val="bg1"/>
              </a:solidFill>
            </a:endParaRPr>
          </a:p>
          <a:p>
            <a:pPr algn="l" rtl="0">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971800"/>
            <a:ext cx="7772400" cy="1362075"/>
          </a:xfrm>
        </p:spPr>
        <p:txBody>
          <a:bodyPr/>
          <a:lstStyle/>
          <a:p>
            <a:pPr algn="l" rtl="0">
              <a:defRPr/>
            </a:pPr>
            <a:r>
              <a:rPr lang="en-US" dirty="0" smtClean="0"/>
              <a:t>C. Falsas doctrinas acerca de Dios</a:t>
            </a:r>
            <a:endParaRPr lang="en-US" dirty="0"/>
          </a:p>
        </p:txBody>
      </p:sp>
      <p:sp>
        <p:nvSpPr>
          <p:cNvPr id="1157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DCD899F6-3B01-42FD-B4AF-93DC907CCE43}"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50</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rtl="0"/>
            <a:r>
              <a:rPr lang="en-US" altLang="en-US" dirty="0" smtClean="0"/>
              <a:t>Falsas </a:t>
            </a:r>
            <a:r>
              <a:rPr lang="en-US" altLang="en-US" dirty="0" err="1" smtClean="0"/>
              <a:t>doctrinas</a:t>
            </a:r>
            <a:r>
              <a:rPr lang="en-US" altLang="en-US" dirty="0" smtClean="0"/>
              <a:t> </a:t>
            </a:r>
            <a:r>
              <a:rPr lang="en-US" altLang="en-US" dirty="0" err="1" smtClean="0"/>
              <a:t>acerca</a:t>
            </a:r>
            <a:r>
              <a:rPr lang="en-US" altLang="en-US" dirty="0" smtClean="0"/>
              <a:t> de Dios</a:t>
            </a:r>
          </a:p>
        </p:txBody>
      </p:sp>
      <p:sp>
        <p:nvSpPr>
          <p:cNvPr id="3" name="Content Placeholder 2"/>
          <p:cNvSpPr>
            <a:spLocks noGrp="1"/>
          </p:cNvSpPr>
          <p:nvPr>
            <p:ph idx="1"/>
          </p:nvPr>
        </p:nvSpPr>
        <p:spPr>
          <a:xfrm>
            <a:off x="76200" y="762000"/>
            <a:ext cx="8991600" cy="6094413"/>
          </a:xfrm>
        </p:spPr>
        <p:txBody>
          <a:bodyPr>
            <a:normAutofit fontScale="92500" lnSpcReduction="20000"/>
          </a:bodyPr>
          <a:lstStyle/>
          <a:p>
            <a:pPr>
              <a:defRPr/>
            </a:pPr>
            <a:r>
              <a:rPr lang="en-US" u="sng" dirty="0" smtClean="0">
                <a:solidFill>
                  <a:srgbClr val="FF0000"/>
                </a:solidFill>
              </a:rPr>
              <a:t>No </a:t>
            </a:r>
            <a:r>
              <a:rPr lang="en-US" u="sng" dirty="0" smtClean="0">
                <a:solidFill>
                  <a:srgbClr val="FF0000"/>
                </a:solidFill>
              </a:rPr>
              <a:t>hay Dios</a:t>
            </a:r>
            <a:r>
              <a:rPr lang="en-US" dirty="0" smtClean="0">
                <a:solidFill>
                  <a:srgbClr val="FF0000"/>
                </a:solidFill>
              </a:rPr>
              <a:t> </a:t>
            </a:r>
            <a:r>
              <a:rPr lang="en-US" b="0" dirty="0" smtClean="0"/>
              <a:t>– </a:t>
            </a:r>
            <a:r>
              <a:rPr lang="es-ES" b="0" dirty="0"/>
              <a:t>El necio ha dicho en su corazón: «</a:t>
            </a:r>
            <a:r>
              <a:rPr lang="es-ES" dirty="0">
                <a:solidFill>
                  <a:srgbClr val="FFFF00"/>
                </a:solidFill>
              </a:rPr>
              <a:t>No hay Dios</a:t>
            </a:r>
            <a:r>
              <a:rPr lang="es-ES" b="0" dirty="0"/>
              <a:t>». Todos se han corrompido, han cometido hechos abominables; No hay quien haga el bien. </a:t>
            </a:r>
            <a:r>
              <a:rPr lang="en-US" b="0" dirty="0" smtClean="0"/>
              <a:t>(</a:t>
            </a:r>
            <a:r>
              <a:rPr lang="en-US" b="0" dirty="0" smtClean="0"/>
              <a:t>Sal 14:1; 53:1)</a:t>
            </a:r>
          </a:p>
          <a:p>
            <a:pPr>
              <a:defRPr/>
            </a:pPr>
            <a:r>
              <a:rPr lang="en-US" u="sng" dirty="0" smtClean="0">
                <a:solidFill>
                  <a:srgbClr val="FF0000"/>
                </a:solidFill>
              </a:rPr>
              <a:t>Dios débil/limitado</a:t>
            </a:r>
            <a:r>
              <a:rPr lang="en-US" dirty="0" smtClean="0">
                <a:solidFill>
                  <a:srgbClr val="FF0000"/>
                </a:solidFill>
              </a:rPr>
              <a:t> </a:t>
            </a:r>
            <a:r>
              <a:rPr lang="en-US" b="0" dirty="0" smtClean="0"/>
              <a:t>–</a:t>
            </a:r>
            <a:br>
              <a:rPr lang="en-US" b="0" dirty="0" smtClean="0"/>
            </a:br>
            <a:r>
              <a:rPr lang="es-ES" dirty="0">
                <a:solidFill>
                  <a:srgbClr val="FFFF00"/>
                </a:solidFill>
              </a:rPr>
              <a:t>La mano del SEÑOR no se ha acortado</a:t>
            </a:r>
            <a:r>
              <a:rPr lang="es-ES" b="0" dirty="0"/>
              <a:t> para salvar; </a:t>
            </a:r>
            <a:r>
              <a:rPr lang="es-ES" b="0" dirty="0" smtClean="0"/>
              <a:t/>
            </a:r>
            <a:br>
              <a:rPr lang="es-ES" b="0" dirty="0" smtClean="0"/>
            </a:br>
            <a:r>
              <a:rPr lang="es-ES" dirty="0" smtClean="0">
                <a:solidFill>
                  <a:srgbClr val="FFFF00"/>
                </a:solidFill>
              </a:rPr>
              <a:t>Ni </a:t>
            </a:r>
            <a:r>
              <a:rPr lang="es-ES" dirty="0">
                <a:solidFill>
                  <a:srgbClr val="FFFF00"/>
                </a:solidFill>
              </a:rPr>
              <a:t>Su oído se ha endurecido </a:t>
            </a:r>
            <a:r>
              <a:rPr lang="es-ES" b="0" dirty="0"/>
              <a:t>para oír. </a:t>
            </a:r>
            <a:r>
              <a:rPr lang="en-US" b="0" dirty="0" smtClean="0"/>
              <a:t>(</a:t>
            </a:r>
            <a:r>
              <a:rPr lang="en-US" b="0" dirty="0" smtClean="0"/>
              <a:t>Is 59:1)</a:t>
            </a:r>
          </a:p>
          <a:p>
            <a:pPr>
              <a:defRPr/>
            </a:pPr>
            <a:r>
              <a:rPr lang="en-US" u="sng" dirty="0" smtClean="0">
                <a:solidFill>
                  <a:srgbClr val="FF0000"/>
                </a:solidFill>
              </a:rPr>
              <a:t>Dios </a:t>
            </a:r>
            <a:r>
              <a:rPr lang="en-US" u="sng" dirty="0" err="1" smtClean="0">
                <a:solidFill>
                  <a:srgbClr val="FF0000"/>
                </a:solidFill>
              </a:rPr>
              <a:t>es</a:t>
            </a:r>
            <a:r>
              <a:rPr lang="en-US" u="sng" dirty="0" smtClean="0">
                <a:solidFill>
                  <a:srgbClr val="FF0000"/>
                </a:solidFill>
              </a:rPr>
              <a:t> </a:t>
            </a:r>
            <a:r>
              <a:rPr lang="en-US" u="sng" dirty="0" err="1" smtClean="0">
                <a:solidFill>
                  <a:srgbClr val="FF0000"/>
                </a:solidFill>
              </a:rPr>
              <a:t>sejemante</a:t>
            </a:r>
            <a:r>
              <a:rPr lang="en-US" u="sng" dirty="0" smtClean="0">
                <a:solidFill>
                  <a:srgbClr val="FF0000"/>
                </a:solidFill>
              </a:rPr>
              <a:t> a las</a:t>
            </a:r>
            <a:r>
              <a:rPr lang="en-US" u="sng" dirty="0" smtClean="0">
                <a:solidFill>
                  <a:srgbClr val="FF0000"/>
                </a:solidFill>
              </a:rPr>
              <a:t> </a:t>
            </a:r>
            <a:r>
              <a:rPr lang="en-US" u="sng" dirty="0" err="1" smtClean="0">
                <a:solidFill>
                  <a:srgbClr val="FF0000"/>
                </a:solidFill>
              </a:rPr>
              <a:t>cosas</a:t>
            </a:r>
            <a:r>
              <a:rPr lang="en-US" u="sng" dirty="0" smtClean="0">
                <a:solidFill>
                  <a:srgbClr val="FF0000"/>
                </a:solidFill>
              </a:rPr>
              <a:t> </a:t>
            </a:r>
            <a:r>
              <a:rPr lang="en-US" u="sng" dirty="0" err="1" smtClean="0">
                <a:solidFill>
                  <a:srgbClr val="FF0000"/>
                </a:solidFill>
              </a:rPr>
              <a:t>creadas</a:t>
            </a:r>
            <a:r>
              <a:rPr lang="en-US" u="sng" dirty="0" smtClean="0">
                <a:solidFill>
                  <a:srgbClr val="FF0000"/>
                </a:solidFill>
              </a:rPr>
              <a:t> </a:t>
            </a:r>
            <a:r>
              <a:rPr lang="en-US" b="0" dirty="0" smtClean="0"/>
              <a:t>– </a:t>
            </a:r>
            <a:r>
              <a:rPr lang="es-ES" b="0" dirty="0"/>
              <a:t>Profesando ser sabios, se volvieron necios</a:t>
            </a:r>
            <a:r>
              <a:rPr lang="es-ES" b="0" dirty="0" smtClean="0"/>
              <a:t>, </a:t>
            </a:r>
            <a:r>
              <a:rPr lang="es-ES" b="0" dirty="0"/>
              <a:t>y cambiaron la gloria del Dios incorruptible por </a:t>
            </a:r>
            <a:r>
              <a:rPr lang="es-ES" dirty="0">
                <a:solidFill>
                  <a:srgbClr val="FFFF00"/>
                </a:solidFill>
              </a:rPr>
              <a:t>una imagen en forma de hombre corruptible, de aves, de cuadrúpedos y de reptiles</a:t>
            </a:r>
            <a:r>
              <a:rPr lang="es-ES" b="0" dirty="0"/>
              <a:t>. </a:t>
            </a:r>
            <a:r>
              <a:rPr lang="en-US" b="0" dirty="0" smtClean="0"/>
              <a:t>(Rom </a:t>
            </a:r>
            <a:r>
              <a:rPr lang="en-US" b="0" dirty="0" smtClean="0"/>
              <a:t>1:22-23)</a:t>
            </a:r>
          </a:p>
        </p:txBody>
      </p:sp>
      <p:sp>
        <p:nvSpPr>
          <p:cNvPr id="1167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D7EF299-77DD-4EC2-BF73-C29B855D4FE8}"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51</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rtl="0"/>
            <a:r>
              <a:rPr lang="en-US" altLang="en-US" dirty="0" smtClean="0"/>
              <a:t>Falsas </a:t>
            </a:r>
            <a:r>
              <a:rPr lang="en-US" altLang="en-US" dirty="0" err="1" smtClean="0"/>
              <a:t>doctrinas</a:t>
            </a:r>
            <a:r>
              <a:rPr lang="en-US" altLang="en-US" dirty="0" smtClean="0"/>
              <a:t> </a:t>
            </a:r>
            <a:r>
              <a:rPr lang="en-US" altLang="en-US" dirty="0" err="1" smtClean="0"/>
              <a:t>acerca</a:t>
            </a:r>
            <a:r>
              <a:rPr lang="en-US" altLang="en-US" dirty="0" smtClean="0"/>
              <a:t> de Dios</a:t>
            </a:r>
          </a:p>
        </p:txBody>
      </p:sp>
      <p:sp>
        <p:nvSpPr>
          <p:cNvPr id="3" name="Content Placeholder 2"/>
          <p:cNvSpPr>
            <a:spLocks noGrp="1"/>
          </p:cNvSpPr>
          <p:nvPr>
            <p:ph idx="1"/>
          </p:nvPr>
        </p:nvSpPr>
        <p:spPr>
          <a:xfrm>
            <a:off x="76200" y="914400"/>
            <a:ext cx="8991600" cy="5942013"/>
          </a:xfrm>
        </p:spPr>
        <p:txBody>
          <a:bodyPr>
            <a:normAutofit fontScale="85000" lnSpcReduction="20000"/>
          </a:bodyPr>
          <a:lstStyle/>
          <a:p>
            <a:pPr>
              <a:lnSpc>
                <a:spcPct val="90000"/>
              </a:lnSpc>
              <a:spcBef>
                <a:spcPts val="0"/>
              </a:spcBef>
              <a:spcAft>
                <a:spcPts val="1800"/>
              </a:spcAft>
              <a:defRPr/>
            </a:pPr>
            <a:r>
              <a:rPr lang="en-US" u="sng" dirty="0" smtClean="0">
                <a:solidFill>
                  <a:srgbClr val="FF0000"/>
                </a:solidFill>
              </a:rPr>
              <a:t>Dios es como el hombre</a:t>
            </a:r>
            <a:r>
              <a:rPr lang="en-US" dirty="0" smtClean="0">
                <a:solidFill>
                  <a:srgbClr val="FF0000"/>
                </a:solidFill>
              </a:rPr>
              <a:t> </a:t>
            </a:r>
            <a:r>
              <a:rPr lang="en-US" b="0" dirty="0" smtClean="0"/>
              <a:t>–</a:t>
            </a:r>
            <a:br>
              <a:rPr lang="en-US" b="0" dirty="0" smtClean="0"/>
            </a:br>
            <a:r>
              <a:rPr lang="es-ES" b="0" dirty="0"/>
              <a:t>«Porque Mis pensamientos no son los pensamientos de ustedes, </a:t>
            </a:r>
            <a:r>
              <a:rPr lang="es-ES" b="0" dirty="0" smtClean="0"/>
              <a:t/>
            </a:r>
            <a:br>
              <a:rPr lang="es-ES" b="0" dirty="0" smtClean="0"/>
            </a:br>
            <a:r>
              <a:rPr lang="es-ES" b="0" dirty="0" smtClean="0"/>
              <a:t>Ni </a:t>
            </a:r>
            <a:r>
              <a:rPr lang="es-ES" b="0" dirty="0"/>
              <a:t>sus caminos son Mis caminos», declara el </a:t>
            </a:r>
            <a:r>
              <a:rPr lang="es-ES" b="0" dirty="0" smtClean="0"/>
              <a:t>SEÑOR. 9</a:t>
            </a:r>
            <a:r>
              <a:rPr lang="es-ES" b="0" dirty="0"/>
              <a:t>  «Porque como los cielos son más altos que la tierra, </a:t>
            </a:r>
            <a:r>
              <a:rPr lang="es-ES" b="0" dirty="0" smtClean="0"/>
              <a:t/>
            </a:r>
            <a:br>
              <a:rPr lang="es-ES" b="0" dirty="0" smtClean="0"/>
            </a:br>
            <a:r>
              <a:rPr lang="es-ES" b="0" dirty="0" smtClean="0"/>
              <a:t>Así </a:t>
            </a:r>
            <a:r>
              <a:rPr lang="es-ES" dirty="0">
                <a:solidFill>
                  <a:srgbClr val="FFFF00"/>
                </a:solidFill>
              </a:rPr>
              <a:t>Mis caminos son más altos que sus caminos</a:t>
            </a:r>
            <a:r>
              <a:rPr lang="es-ES" b="0" dirty="0"/>
              <a:t>, </a:t>
            </a:r>
            <a:r>
              <a:rPr lang="es-ES" b="0" dirty="0" smtClean="0"/>
              <a:t/>
            </a:r>
            <a:br>
              <a:rPr lang="es-ES" b="0" dirty="0" smtClean="0"/>
            </a:br>
            <a:r>
              <a:rPr lang="es-ES" b="0" dirty="0" smtClean="0"/>
              <a:t>Y </a:t>
            </a:r>
            <a:r>
              <a:rPr lang="es-ES" b="0" dirty="0"/>
              <a:t>Mis pensamientos más que sus pensamientos. </a:t>
            </a:r>
            <a:r>
              <a:rPr lang="en-US" b="0" dirty="0" smtClean="0"/>
              <a:t>(</a:t>
            </a:r>
            <a:r>
              <a:rPr lang="en-US" b="0" dirty="0" smtClean="0"/>
              <a:t>Is </a:t>
            </a:r>
            <a:r>
              <a:rPr lang="en-US" b="0" dirty="0" smtClean="0"/>
              <a:t>55:8-9)</a:t>
            </a:r>
            <a:endParaRPr lang="en-US" b="0" dirty="0" smtClean="0"/>
          </a:p>
          <a:p>
            <a:pPr>
              <a:lnSpc>
                <a:spcPct val="90000"/>
              </a:lnSpc>
              <a:spcBef>
                <a:spcPts val="0"/>
              </a:spcBef>
              <a:spcAft>
                <a:spcPts val="1800"/>
              </a:spcAft>
              <a:defRPr/>
            </a:pPr>
            <a:r>
              <a:rPr lang="en-US" u="sng" dirty="0" smtClean="0">
                <a:solidFill>
                  <a:srgbClr val="FF0000"/>
                </a:solidFill>
              </a:rPr>
              <a:t>Dios </a:t>
            </a:r>
            <a:r>
              <a:rPr lang="en-US" u="sng" dirty="0" err="1" smtClean="0">
                <a:solidFill>
                  <a:srgbClr val="FF0000"/>
                </a:solidFill>
              </a:rPr>
              <a:t>tiene</a:t>
            </a:r>
            <a:r>
              <a:rPr lang="en-US" u="sng" dirty="0" smtClean="0">
                <a:solidFill>
                  <a:srgbClr val="FF0000"/>
                </a:solidFill>
              </a:rPr>
              <a:t> que responder al hombre</a:t>
            </a:r>
            <a:r>
              <a:rPr lang="en-US" dirty="0" smtClean="0">
                <a:solidFill>
                  <a:srgbClr val="FF0000"/>
                </a:solidFill>
              </a:rPr>
              <a:t> </a:t>
            </a:r>
            <a:r>
              <a:rPr lang="en-US" b="0" dirty="0" smtClean="0"/>
              <a:t>- </a:t>
            </a:r>
            <a:r>
              <a:rPr lang="es-ES" b="0" dirty="0"/>
              <a:t>Al contrario, ¿</a:t>
            </a:r>
            <a:r>
              <a:rPr lang="es-ES" dirty="0">
                <a:solidFill>
                  <a:srgbClr val="FFFF00"/>
                </a:solidFill>
              </a:rPr>
              <a:t>quién eres tú, oh hombre, que le contestas a Dios</a:t>
            </a:r>
            <a:r>
              <a:rPr lang="es-ES" b="0" dirty="0"/>
              <a:t>? ¿Dirá acaso el objeto modelado al que lo modela: «</a:t>
            </a:r>
            <a:r>
              <a:rPr lang="es-ES" dirty="0">
                <a:solidFill>
                  <a:srgbClr val="FFFF00"/>
                </a:solidFill>
              </a:rPr>
              <a:t>Por qué me hiciste así</a:t>
            </a:r>
            <a:r>
              <a:rPr lang="es-ES" b="0" dirty="0"/>
              <a:t>?». 21  ¿O no tiene el alfarero derecho sobre el barro de hacer de la misma masa un vaso para uso honorable y otro para uso ordinario? </a:t>
            </a:r>
            <a:r>
              <a:rPr lang="en-US" b="0" dirty="0" smtClean="0"/>
              <a:t>(Rom </a:t>
            </a:r>
            <a:r>
              <a:rPr lang="en-US" b="0" dirty="0" smtClean="0"/>
              <a:t>9:20)</a:t>
            </a:r>
            <a:endParaRPr lang="en-US" b="0" dirty="0"/>
          </a:p>
        </p:txBody>
      </p:sp>
      <p:sp>
        <p:nvSpPr>
          <p:cNvPr id="1177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6558B112-DB91-4D1A-A4DA-A8147093AF13}"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52</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rtl="0"/>
            <a:r>
              <a:rPr lang="en-US" altLang="en-US" dirty="0" smtClean="0"/>
              <a:t>Falsas </a:t>
            </a:r>
            <a:r>
              <a:rPr lang="en-US" altLang="en-US" dirty="0" err="1" smtClean="0"/>
              <a:t>doctrinas</a:t>
            </a:r>
            <a:r>
              <a:rPr lang="en-US" altLang="en-US" dirty="0" smtClean="0"/>
              <a:t> </a:t>
            </a:r>
            <a:r>
              <a:rPr lang="en-US" altLang="en-US" dirty="0" err="1" smtClean="0"/>
              <a:t>acerca</a:t>
            </a:r>
            <a:r>
              <a:rPr lang="en-US" altLang="en-US" dirty="0" smtClean="0"/>
              <a:t> de Dios</a:t>
            </a:r>
          </a:p>
        </p:txBody>
      </p:sp>
      <p:sp>
        <p:nvSpPr>
          <p:cNvPr id="118787" name="Content Placeholder 2"/>
          <p:cNvSpPr>
            <a:spLocks noGrp="1"/>
          </p:cNvSpPr>
          <p:nvPr>
            <p:ph idx="1"/>
          </p:nvPr>
        </p:nvSpPr>
        <p:spPr>
          <a:xfrm>
            <a:off x="76200" y="914400"/>
            <a:ext cx="8991600" cy="5942013"/>
          </a:xfrm>
        </p:spPr>
        <p:txBody>
          <a:bodyPr/>
          <a:lstStyle/>
          <a:p>
            <a:pPr>
              <a:lnSpc>
                <a:spcPct val="90000"/>
              </a:lnSpc>
              <a:spcBef>
                <a:spcPct val="0"/>
              </a:spcBef>
              <a:spcAft>
                <a:spcPts val="1800"/>
              </a:spcAft>
            </a:pPr>
            <a:r>
              <a:rPr lang="en-US" altLang="en-US" u="sng" dirty="0" smtClean="0">
                <a:solidFill>
                  <a:srgbClr val="FF0000"/>
                </a:solidFill>
              </a:rPr>
              <a:t>Dios no </a:t>
            </a:r>
            <a:r>
              <a:rPr lang="en-US" altLang="en-US" u="sng" dirty="0" err="1" smtClean="0">
                <a:solidFill>
                  <a:srgbClr val="FF0000"/>
                </a:solidFill>
              </a:rPr>
              <a:t>está</a:t>
            </a:r>
            <a:r>
              <a:rPr lang="en-US" altLang="en-US" u="sng" dirty="0" smtClean="0">
                <a:solidFill>
                  <a:srgbClr val="FF0000"/>
                </a:solidFill>
              </a:rPr>
              <a:t> </a:t>
            </a:r>
            <a:r>
              <a:rPr lang="en-US" altLang="en-US" u="sng" dirty="0" err="1" smtClean="0">
                <a:solidFill>
                  <a:srgbClr val="FF0000"/>
                </a:solidFill>
              </a:rPr>
              <a:t>activo</a:t>
            </a:r>
            <a:r>
              <a:rPr lang="en-US" altLang="en-US" u="sng" dirty="0" smtClean="0">
                <a:solidFill>
                  <a:srgbClr val="FF0000"/>
                </a:solidFill>
              </a:rPr>
              <a:t> </a:t>
            </a:r>
            <a:r>
              <a:rPr lang="en-US" altLang="en-US" u="sng" dirty="0" err="1" smtClean="0">
                <a:solidFill>
                  <a:srgbClr val="FF0000"/>
                </a:solidFill>
              </a:rPr>
              <a:t>en</a:t>
            </a:r>
            <a:r>
              <a:rPr lang="en-US" altLang="en-US" u="sng" dirty="0" smtClean="0">
                <a:solidFill>
                  <a:srgbClr val="FF0000"/>
                </a:solidFill>
              </a:rPr>
              <a:t> el </a:t>
            </a:r>
            <a:r>
              <a:rPr lang="en-US" altLang="en-US" u="sng" dirty="0" err="1" smtClean="0">
                <a:solidFill>
                  <a:srgbClr val="FF0000"/>
                </a:solidFill>
              </a:rPr>
              <a:t>mundo</a:t>
            </a:r>
            <a:r>
              <a:rPr lang="en-US" altLang="en-US" dirty="0" smtClean="0">
                <a:solidFill>
                  <a:srgbClr val="FF0000"/>
                </a:solidFill>
              </a:rPr>
              <a:t> </a:t>
            </a:r>
            <a:r>
              <a:rPr lang="en-US" altLang="en-US" b="0" dirty="0" smtClean="0"/>
              <a:t>–</a:t>
            </a:r>
            <a:br>
              <a:rPr lang="en-US" altLang="en-US" b="0" dirty="0" smtClean="0"/>
            </a:br>
            <a:r>
              <a:rPr lang="en-US" altLang="en-US" b="0" dirty="0" smtClean="0"/>
              <a:t>E</a:t>
            </a:r>
            <a:r>
              <a:rPr lang="es-ES" altLang="en-US" b="0" dirty="0" smtClean="0"/>
              <a:t>n </a:t>
            </a:r>
            <a:r>
              <a:rPr lang="es-ES" altLang="en-US" b="0" dirty="0"/>
              <a:t>los últimos días vendrán burladores con su sarcasmo, siguiendo sus propias pasiones, </a:t>
            </a:r>
            <a:r>
              <a:rPr lang="es-ES" altLang="en-US" b="0" dirty="0" smtClean="0"/>
              <a:t>4</a:t>
            </a:r>
            <a:r>
              <a:rPr lang="es-ES" altLang="en-US" b="0" dirty="0"/>
              <a:t>  y diciendo: «¿Dónde está la promesa de Su venida? Porque desde que los padres durmieron, </a:t>
            </a:r>
            <a:r>
              <a:rPr lang="es-ES" altLang="en-US" dirty="0">
                <a:solidFill>
                  <a:srgbClr val="FFFF00"/>
                </a:solidFill>
              </a:rPr>
              <a:t>todo continúa </a:t>
            </a:r>
            <a:r>
              <a:rPr lang="es-ES" altLang="en-US" b="0" dirty="0"/>
              <a:t>tal como estaba desde el principio de la creación». </a:t>
            </a:r>
            <a:r>
              <a:rPr lang="en-US" altLang="en-US" b="0" dirty="0" smtClean="0"/>
              <a:t>(</a:t>
            </a:r>
            <a:r>
              <a:rPr lang="en-US" altLang="en-US" b="0" dirty="0" smtClean="0"/>
              <a:t>II </a:t>
            </a:r>
            <a:r>
              <a:rPr lang="en-US" altLang="en-US" b="0" dirty="0" smtClean="0"/>
              <a:t>Ped </a:t>
            </a:r>
            <a:r>
              <a:rPr lang="en-US" altLang="en-US" b="0" dirty="0" smtClean="0"/>
              <a:t>3:3-4)</a:t>
            </a:r>
          </a:p>
        </p:txBody>
      </p:sp>
      <p:sp>
        <p:nvSpPr>
          <p:cNvPr id="1187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20C5C74-2E10-4FC3-8CB6-FAC64681658E}"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53</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rtl="0"/>
            <a:r>
              <a:rPr lang="en-US" altLang="en-US" sz="3800" dirty="0" smtClean="0"/>
              <a:t>Las falsas </a:t>
            </a:r>
            <a:r>
              <a:rPr lang="en-US" altLang="en-US" sz="3800" dirty="0" err="1" smtClean="0"/>
              <a:t>doctrinas</a:t>
            </a:r>
            <a:r>
              <a:rPr lang="en-US" altLang="en-US" sz="3800" dirty="0" smtClean="0"/>
              <a:t> </a:t>
            </a:r>
            <a:r>
              <a:rPr lang="en-US" altLang="en-US" sz="3800" dirty="0" err="1" smtClean="0"/>
              <a:t>influyen</a:t>
            </a:r>
            <a:r>
              <a:rPr lang="en-US" altLang="en-US" sz="3800" dirty="0" smtClean="0"/>
              <a:t> </a:t>
            </a:r>
            <a:r>
              <a:rPr lang="en-US" altLang="en-US" sz="3800" dirty="0" err="1" smtClean="0"/>
              <a:t>en</a:t>
            </a:r>
            <a:r>
              <a:rPr lang="en-US" altLang="en-US" sz="3800" dirty="0" smtClean="0"/>
              <a:t> </a:t>
            </a:r>
            <a:r>
              <a:rPr lang="en-US" altLang="en-US" sz="3800" dirty="0" smtClean="0"/>
              <a:t>la </a:t>
            </a:r>
            <a:r>
              <a:rPr lang="en-US" altLang="en-US" sz="3800" dirty="0" err="1" smtClean="0"/>
              <a:t>conducta</a:t>
            </a:r>
            <a:endParaRPr lang="en-US" altLang="en-US" sz="3800" dirty="0" smtClean="0"/>
          </a:p>
        </p:txBody>
      </p:sp>
      <p:sp>
        <p:nvSpPr>
          <p:cNvPr id="3" name="Content Placeholder 2"/>
          <p:cNvSpPr>
            <a:spLocks noGrp="1"/>
          </p:cNvSpPr>
          <p:nvPr>
            <p:ph idx="1"/>
          </p:nvPr>
        </p:nvSpPr>
        <p:spPr>
          <a:xfrm>
            <a:off x="228600" y="914400"/>
            <a:ext cx="8686800" cy="5181600"/>
          </a:xfrm>
        </p:spPr>
        <p:txBody>
          <a:bodyPr>
            <a:normAutofit fontScale="92500" lnSpcReduction="10000"/>
          </a:bodyPr>
          <a:lstStyle/>
          <a:p>
            <a:pPr marL="0" indent="0">
              <a:buNone/>
              <a:defRPr/>
            </a:pPr>
            <a:r>
              <a:rPr lang="es-ES" b="0" dirty="0"/>
              <a:t>Y así como ellos </a:t>
            </a:r>
            <a:r>
              <a:rPr lang="es-ES" dirty="0">
                <a:solidFill>
                  <a:srgbClr val="FFFF00"/>
                </a:solidFill>
              </a:rPr>
              <a:t>no tuvieron a bien reconocer a Dios</a:t>
            </a:r>
            <a:r>
              <a:rPr lang="es-ES" b="0" dirty="0"/>
              <a:t>, Dios los entregó a una </a:t>
            </a:r>
            <a:r>
              <a:rPr lang="es-ES" dirty="0">
                <a:solidFill>
                  <a:srgbClr val="FFFF00"/>
                </a:solidFill>
              </a:rPr>
              <a:t>mente depravada</a:t>
            </a:r>
            <a:r>
              <a:rPr lang="es-ES" b="0" dirty="0"/>
              <a:t>, </a:t>
            </a:r>
            <a:r>
              <a:rPr lang="es-ES" dirty="0">
                <a:solidFill>
                  <a:srgbClr val="FFFF00"/>
                </a:solidFill>
              </a:rPr>
              <a:t>para que hicieran las cosas que no convienen</a:t>
            </a:r>
            <a:r>
              <a:rPr lang="es-ES" b="0" dirty="0"/>
              <a:t>. </a:t>
            </a:r>
            <a:r>
              <a:rPr lang="es-ES" b="0" dirty="0" smtClean="0"/>
              <a:t>29</a:t>
            </a:r>
            <a:r>
              <a:rPr lang="es-ES" b="0" dirty="0"/>
              <a:t>  Están llenos de toda injusticia, maldad, avaricia y malicia, llenos de envidia, homicidios, pleitos, engaños, y malignidad. Son chismosos, </a:t>
            </a:r>
            <a:r>
              <a:rPr lang="es-ES" b="0" dirty="0" smtClean="0"/>
              <a:t>30</a:t>
            </a:r>
            <a:r>
              <a:rPr lang="es-ES" b="0" dirty="0"/>
              <a:t>  detractores, aborrecedores de Dios, insolentes, soberbios, jactanciosos, inventores de lo malo, desobedientes a los padres, </a:t>
            </a:r>
            <a:r>
              <a:rPr lang="es-ES" b="0" dirty="0" smtClean="0"/>
              <a:t>31</a:t>
            </a:r>
            <a:r>
              <a:rPr lang="es-ES" b="0" dirty="0"/>
              <a:t>  sin entendimiento, indignos de confianza, sin amor, </a:t>
            </a:r>
            <a:r>
              <a:rPr lang="es-ES" b="0" dirty="0" smtClean="0"/>
              <a:t>despiadados</a:t>
            </a:r>
            <a:r>
              <a:rPr lang="en-US" b="0" dirty="0" smtClean="0"/>
              <a:t>… </a:t>
            </a:r>
            <a:r>
              <a:rPr lang="en-US" b="0" dirty="0" smtClean="0"/>
              <a:t>(Rom 1:28-31)</a:t>
            </a:r>
            <a:endParaRPr lang="en-US" dirty="0"/>
          </a:p>
        </p:txBody>
      </p:sp>
      <p:sp>
        <p:nvSpPr>
          <p:cNvPr id="1198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3497DFA-F21C-42DA-B333-B15ADDFF7CF4}"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54</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title"/>
          </p:nvPr>
        </p:nvSpPr>
        <p:spPr>
          <a:xfrm>
            <a:off x="0" y="-76200"/>
            <a:ext cx="9144000" cy="685800"/>
          </a:xfrm>
        </p:spPr>
        <p:txBody>
          <a:bodyPr/>
          <a:lstStyle/>
          <a:p>
            <a:pPr rtl="0"/>
            <a:r>
              <a:rPr lang="en-US" altLang="en-US" sz="4000" dirty="0" smtClean="0"/>
              <a:t>Falsas </a:t>
            </a:r>
            <a:r>
              <a:rPr lang="en-US" altLang="en-US" sz="4000" dirty="0" err="1" smtClean="0"/>
              <a:t>doctrinas</a:t>
            </a:r>
            <a:r>
              <a:rPr lang="en-US" altLang="en-US" sz="4000" dirty="0" smtClean="0"/>
              <a:t> </a:t>
            </a:r>
            <a:r>
              <a:rPr lang="en-US" altLang="en-US" sz="4000" dirty="0" err="1" smtClean="0"/>
              <a:t>acerca</a:t>
            </a:r>
            <a:r>
              <a:rPr lang="en-US" altLang="en-US" sz="4000" dirty="0" smtClean="0"/>
              <a:t> de Dios</a:t>
            </a:r>
          </a:p>
        </p:txBody>
      </p:sp>
      <p:sp>
        <p:nvSpPr>
          <p:cNvPr id="1208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B97A4DF-DB02-432E-AD9A-F1EFC4A834D5}"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55</a:t>
            </a:fld>
            <a:endParaRPr lang="en-US" altLang="en-US" sz="1400" b="0" smtClean="0">
              <a:latin typeface="Times New Roman" panose="02020603050405020304" pitchFamily="18"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75935598"/>
              </p:ext>
            </p:extLst>
          </p:nvPr>
        </p:nvGraphicFramePr>
        <p:xfrm>
          <a:off x="0" y="533279"/>
          <a:ext cx="9144001" cy="6019909"/>
        </p:xfrm>
        <a:graphic>
          <a:graphicData uri="http://schemas.openxmlformats.org/drawingml/2006/table">
            <a:tbl>
              <a:tblPr firstRow="1" bandRow="1">
                <a:tableStyleId>{5C22544A-7EE6-4342-B048-85BDC9FD1C3A}</a:tableStyleId>
              </a:tblPr>
              <a:tblGrid>
                <a:gridCol w="2479729">
                  <a:extLst>
                    <a:ext uri="{9D8B030D-6E8A-4147-A177-3AD203B41FA5}">
                      <a16:colId xmlns:a16="http://schemas.microsoft.com/office/drawing/2014/main" xmlns="" val="20000"/>
                    </a:ext>
                  </a:extLst>
                </a:gridCol>
                <a:gridCol w="5064072">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tblGrid>
              <a:tr h="501680">
                <a:tc>
                  <a:txBody>
                    <a:bodyPr/>
                    <a:lstStyle/>
                    <a:p>
                      <a:pPr algn="ctr" rtl="0"/>
                      <a:r>
                        <a:rPr lang="en-US" sz="1800" dirty="0" smtClean="0">
                          <a:solidFill>
                            <a:schemeClr val="bg1"/>
                          </a:solidFill>
                        </a:rPr>
                        <a:t>Doctrina</a:t>
                      </a:r>
                      <a:endParaRPr lang="en-US" sz="1800" dirty="0">
                        <a:solidFill>
                          <a:schemeClr val="bg1"/>
                        </a:solidFill>
                      </a:endParaRPr>
                    </a:p>
                  </a:txBody>
                  <a:tcPr marT="45726" marB="45726">
                    <a:noFill/>
                  </a:tcPr>
                </a:tc>
                <a:tc>
                  <a:txBody>
                    <a:bodyPr/>
                    <a:lstStyle/>
                    <a:p>
                      <a:pPr algn="ctr" rtl="0"/>
                      <a:r>
                        <a:rPr lang="en-US" sz="1800" dirty="0" smtClean="0">
                          <a:solidFill>
                            <a:schemeClr val="bg1"/>
                          </a:solidFill>
                        </a:rPr>
                        <a:t>Consecuencia</a:t>
                      </a:r>
                      <a:endParaRPr lang="en-US" sz="1800" dirty="0">
                        <a:solidFill>
                          <a:schemeClr val="bg1"/>
                        </a:solidFill>
                      </a:endParaRPr>
                    </a:p>
                  </a:txBody>
                  <a:tcPr marT="45726" marB="45726">
                    <a:noFill/>
                  </a:tcPr>
                </a:tc>
                <a:tc>
                  <a:txBody>
                    <a:bodyPr/>
                    <a:lstStyle/>
                    <a:p>
                      <a:pPr algn="ctr" rtl="0"/>
                      <a:r>
                        <a:rPr lang="en-US" sz="1800" baseline="0" dirty="0" err="1" smtClean="0">
                          <a:solidFill>
                            <a:schemeClr val="bg1"/>
                          </a:solidFill>
                        </a:rPr>
                        <a:t>Respuestas</a:t>
                      </a:r>
                      <a:r>
                        <a:rPr lang="en-US" sz="1800" baseline="0" dirty="0" smtClean="0">
                          <a:solidFill>
                            <a:schemeClr val="bg1"/>
                          </a:solidFill>
                        </a:rPr>
                        <a:t> </a:t>
                      </a:r>
                      <a:r>
                        <a:rPr lang="en-US" sz="1800" baseline="0" dirty="0" err="1" smtClean="0">
                          <a:solidFill>
                            <a:schemeClr val="bg1"/>
                          </a:solidFill>
                        </a:rPr>
                        <a:t>bíblicas</a:t>
                      </a:r>
                      <a:endParaRPr lang="en-US" sz="1800" dirty="0">
                        <a:solidFill>
                          <a:schemeClr val="bg1"/>
                        </a:solidFill>
                      </a:endParaRPr>
                    </a:p>
                  </a:txBody>
                  <a:tcPr marT="45726" marB="45726">
                    <a:noFill/>
                  </a:tcPr>
                </a:tc>
                <a:extLst>
                  <a:ext uri="{0D108BD9-81ED-4DB2-BD59-A6C34878D82A}">
                    <a16:rowId xmlns:a16="http://schemas.microsoft.com/office/drawing/2014/main" xmlns="" val="10000"/>
                  </a:ext>
                </a:extLst>
              </a:tr>
              <a:tr h="883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FFFF00"/>
                          </a:solidFill>
                        </a:rPr>
                        <a:t>No hay Dios</a:t>
                      </a:r>
                      <a:endParaRPr lang="en-US" sz="1800" b="1" dirty="0" smtClean="0">
                        <a:solidFill>
                          <a:srgbClr val="FFFF00"/>
                        </a:solidFill>
                      </a:endParaRPr>
                    </a:p>
                  </a:txBody>
                  <a:tcPr marT="45726" marB="45726">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smtClean="0">
                        <a:solidFill>
                          <a:schemeClr val="bg1"/>
                        </a:solidFill>
                      </a:endParaRPr>
                    </a:p>
                  </a:txBody>
                  <a:tcPr>
                    <a:noFill/>
                  </a:tcPr>
                </a:tc>
                <a:tc>
                  <a:txBody>
                    <a:bodyPr/>
                    <a:lstStyle/>
                    <a:p>
                      <a:pPr algn="l" rtl="0"/>
                      <a:endParaRPr lang="en-US" sz="1800" dirty="0">
                        <a:solidFill>
                          <a:schemeClr val="bg1"/>
                        </a:solidFill>
                      </a:endParaRPr>
                    </a:p>
                  </a:txBody>
                  <a:tcPr marT="45726" marB="45726">
                    <a:noFill/>
                  </a:tcPr>
                </a:tc>
                <a:extLst>
                  <a:ext uri="{0D108BD9-81ED-4DB2-BD59-A6C34878D82A}">
                    <a16:rowId xmlns:a16="http://schemas.microsoft.com/office/drawing/2014/main" xmlns="" val="10001"/>
                  </a:ext>
                </a:extLst>
              </a:tr>
              <a:tr h="990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Dios es débil y </a:t>
                      </a:r>
                      <a:r>
                        <a:rPr lang="en-US" sz="1800" b="1" dirty="0" err="1" smtClean="0">
                          <a:solidFill>
                            <a:srgbClr val="FFFF00"/>
                          </a:solidFill>
                        </a:rPr>
                        <a:t>limitado</a:t>
                      </a:r>
                      <a:r>
                        <a:rPr lang="en-US" sz="1800" b="1" dirty="0" smtClean="0">
                          <a:solidFill>
                            <a:srgbClr val="FFFF00"/>
                          </a:solidFill>
                        </a:rPr>
                        <a:t> </a:t>
                      </a:r>
                      <a:r>
                        <a:rPr lang="en-US" sz="1800" dirty="0" smtClean="0">
                          <a:solidFill>
                            <a:schemeClr val="bg1"/>
                          </a:solidFill>
                        </a:rPr>
                        <a:t>(</a:t>
                      </a:r>
                      <a:r>
                        <a:rPr lang="en-US" sz="1800" baseline="0" dirty="0" smtClean="0">
                          <a:solidFill>
                            <a:schemeClr val="bg1"/>
                          </a:solidFill>
                        </a:rPr>
                        <a:t>lo que </a:t>
                      </a:r>
                      <a:r>
                        <a:rPr lang="en-US" sz="1800" baseline="0" dirty="0" err="1" smtClean="0">
                          <a:solidFill>
                            <a:schemeClr val="bg1"/>
                          </a:solidFill>
                        </a:rPr>
                        <a:t>pasa</a:t>
                      </a:r>
                      <a:r>
                        <a:rPr lang="en-US" sz="1800" baseline="0" dirty="0" smtClean="0">
                          <a:solidFill>
                            <a:schemeClr val="bg1"/>
                          </a:solidFill>
                        </a:rPr>
                        <a:t> </a:t>
                      </a:r>
                      <a:r>
                        <a:rPr lang="en-US" sz="1800" baseline="0" dirty="0" err="1" smtClean="0">
                          <a:solidFill>
                            <a:schemeClr val="bg1"/>
                          </a:solidFill>
                        </a:rPr>
                        <a:t>en</a:t>
                      </a:r>
                      <a:r>
                        <a:rPr lang="en-US" sz="1800" baseline="0" dirty="0" smtClean="0">
                          <a:solidFill>
                            <a:schemeClr val="bg1"/>
                          </a:solidFill>
                        </a:rPr>
                        <a:t> el </a:t>
                      </a:r>
                      <a:r>
                        <a:rPr lang="en-US" sz="1800" baseline="0" dirty="0" err="1" smtClean="0">
                          <a:solidFill>
                            <a:schemeClr val="bg1"/>
                          </a:solidFill>
                        </a:rPr>
                        <a:t>mundo</a:t>
                      </a:r>
                      <a:r>
                        <a:rPr lang="en-US" sz="1800" baseline="0" dirty="0" smtClean="0">
                          <a:solidFill>
                            <a:schemeClr val="bg1"/>
                          </a:solidFill>
                        </a:rPr>
                        <a:t> </a:t>
                      </a:r>
                      <a:r>
                        <a:rPr lang="en-US" sz="1800" baseline="0" dirty="0" err="1" smtClean="0">
                          <a:solidFill>
                            <a:schemeClr val="bg1"/>
                          </a:solidFill>
                        </a:rPr>
                        <a:t>está</a:t>
                      </a:r>
                      <a:r>
                        <a:rPr lang="en-US" sz="1800" baseline="0" dirty="0" smtClean="0">
                          <a:solidFill>
                            <a:schemeClr val="bg1"/>
                          </a:solidFill>
                        </a:rPr>
                        <a:t> </a:t>
                      </a:r>
                      <a:r>
                        <a:rPr lang="en-US" sz="1800" baseline="0" dirty="0" err="1" smtClean="0">
                          <a:solidFill>
                            <a:schemeClr val="bg1"/>
                          </a:solidFill>
                        </a:rPr>
                        <a:t>fuera</a:t>
                      </a:r>
                      <a:r>
                        <a:rPr lang="en-US" sz="1800" baseline="0" dirty="0" smtClean="0">
                          <a:solidFill>
                            <a:schemeClr val="bg1"/>
                          </a:solidFill>
                        </a:rPr>
                        <a:t> </a:t>
                      </a:r>
                      <a:r>
                        <a:rPr lang="en-US" sz="1800" baseline="0" dirty="0" smtClean="0">
                          <a:solidFill>
                            <a:schemeClr val="bg1"/>
                          </a:solidFill>
                        </a:rPr>
                        <a:t>de su control)</a:t>
                      </a:r>
                      <a:endParaRPr lang="en-US" sz="1800" dirty="0" smtClean="0">
                        <a:solidFill>
                          <a:schemeClr val="bg1"/>
                        </a:solidFill>
                      </a:endParaRPr>
                    </a:p>
                  </a:txBody>
                  <a:tcPr marT="45726" marB="45726">
                    <a:noFill/>
                  </a:tcPr>
                </a:tc>
                <a:tc>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aseline="0" dirty="0" smtClean="0">
                        <a:solidFill>
                          <a:schemeClr val="bg1"/>
                        </a:solidFill>
                      </a:endParaRPr>
                    </a:p>
                  </a:txBody>
                  <a:tcPr>
                    <a:noFill/>
                  </a:tcPr>
                </a:tc>
                <a:tc>
                  <a:txBody>
                    <a:bodyPr/>
                    <a:lstStyle/>
                    <a:p>
                      <a:pPr algn="l" rtl="0"/>
                      <a:endParaRPr lang="en-US" sz="1800" dirty="0">
                        <a:solidFill>
                          <a:schemeClr val="bg1"/>
                        </a:solidFill>
                      </a:endParaRPr>
                    </a:p>
                  </a:txBody>
                  <a:tcPr marT="45726" marB="45726">
                    <a:noFill/>
                  </a:tcPr>
                </a:tc>
                <a:extLst>
                  <a:ext uri="{0D108BD9-81ED-4DB2-BD59-A6C34878D82A}">
                    <a16:rowId xmlns:a16="http://schemas.microsoft.com/office/drawing/2014/main" xmlns="" val="10002"/>
                  </a:ext>
                </a:extLst>
              </a:tr>
              <a:tr h="1097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Dios es una </a:t>
                      </a:r>
                      <a:r>
                        <a:rPr lang="en-US" sz="1800" b="1" dirty="0" err="1" smtClean="0">
                          <a:solidFill>
                            <a:srgbClr val="FFFF00"/>
                          </a:solidFill>
                        </a:rPr>
                        <a:t>cosa</a:t>
                      </a:r>
                      <a:r>
                        <a:rPr lang="en-US" sz="1800" b="1" dirty="0" smtClean="0">
                          <a:solidFill>
                            <a:srgbClr val="FFFF00"/>
                          </a:solidFill>
                        </a:rPr>
                        <a:t> </a:t>
                      </a:r>
                      <a:r>
                        <a:rPr lang="en-US" sz="1800" b="1" dirty="0" err="1" smtClean="0">
                          <a:solidFill>
                            <a:srgbClr val="FFFF00"/>
                          </a:solidFill>
                        </a:rPr>
                        <a:t>creada</a:t>
                      </a:r>
                      <a:r>
                        <a:rPr lang="en-US" sz="1800" b="1" dirty="0" smtClean="0">
                          <a:solidFill>
                            <a:srgbClr val="FFFF00"/>
                          </a:solidFill>
                        </a:rPr>
                        <a:t> </a:t>
                      </a:r>
                      <a:r>
                        <a:rPr lang="en-US" sz="1800" dirty="0" smtClean="0">
                          <a:solidFill>
                            <a:schemeClr val="bg1"/>
                          </a:solidFill>
                        </a:rPr>
                        <a:t>(</a:t>
                      </a:r>
                      <a:r>
                        <a:rPr lang="en-US" sz="1800" dirty="0" smtClean="0">
                          <a:solidFill>
                            <a:schemeClr val="bg1"/>
                          </a:solidFill>
                        </a:rPr>
                        <a:t>un </a:t>
                      </a:r>
                      <a:r>
                        <a:rPr lang="en-US" sz="1800" dirty="0" err="1" smtClean="0">
                          <a:solidFill>
                            <a:schemeClr val="bg1"/>
                          </a:solidFill>
                        </a:rPr>
                        <a:t>producto</a:t>
                      </a:r>
                      <a:r>
                        <a:rPr lang="en-US" sz="1800" dirty="0" smtClean="0">
                          <a:solidFill>
                            <a:schemeClr val="bg1"/>
                          </a:solidFill>
                        </a:rPr>
                        <a:t> </a:t>
                      </a:r>
                      <a:r>
                        <a:rPr lang="en-US" sz="1800" baseline="0" dirty="0" smtClean="0">
                          <a:solidFill>
                            <a:schemeClr val="bg1"/>
                          </a:solidFill>
                        </a:rPr>
                        <a:t>de </a:t>
                      </a:r>
                      <a:r>
                        <a:rPr lang="en-US" sz="1800" baseline="0" dirty="0" smtClean="0">
                          <a:solidFill>
                            <a:schemeClr val="bg1"/>
                          </a:solidFill>
                        </a:rPr>
                        <a:t>la invención del hombre)</a:t>
                      </a:r>
                      <a:endParaRPr lang="en-US" sz="1800" dirty="0" smtClean="0">
                        <a:solidFill>
                          <a:schemeClr val="bg1"/>
                        </a:solidFill>
                      </a:endParaRPr>
                    </a:p>
                  </a:txBody>
                  <a:tcPr marT="45726" marB="45726">
                    <a:noFill/>
                  </a:tcPr>
                </a:tc>
                <a:tc>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aseline="0" dirty="0" smtClean="0">
                        <a:solidFill>
                          <a:schemeClr val="bg1"/>
                        </a:solidFill>
                      </a:endParaRPr>
                    </a:p>
                  </a:txBody>
                  <a:tcPr>
                    <a:noFill/>
                  </a:tcPr>
                </a:tc>
                <a:tc>
                  <a:txBody>
                    <a:bodyPr/>
                    <a:lstStyle/>
                    <a:p>
                      <a:pPr algn="l" rtl="0"/>
                      <a:endParaRPr lang="en-US" sz="1800" dirty="0">
                        <a:solidFill>
                          <a:schemeClr val="bg1"/>
                        </a:solidFill>
                      </a:endParaRPr>
                    </a:p>
                  </a:txBody>
                  <a:tcPr marT="45726" marB="45726">
                    <a:noFill/>
                  </a:tcPr>
                </a:tc>
                <a:extLst>
                  <a:ext uri="{0D108BD9-81ED-4DB2-BD59-A6C34878D82A}">
                    <a16:rowId xmlns:a16="http://schemas.microsoft.com/office/drawing/2014/main" xmlns="" val="10003"/>
                  </a:ext>
                </a:extLst>
              </a:tr>
              <a:tr h="8428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Dios es como el </a:t>
                      </a:r>
                      <a:r>
                        <a:rPr lang="en-US" sz="1800" b="1" dirty="0" smtClean="0">
                          <a:solidFill>
                            <a:srgbClr val="FFFF00"/>
                          </a:solidFill>
                        </a:rPr>
                        <a:t>hombre </a:t>
                      </a:r>
                      <a:r>
                        <a:rPr lang="en-US" sz="1800" dirty="0" smtClean="0">
                          <a:solidFill>
                            <a:schemeClr val="bg1"/>
                          </a:solidFill>
                        </a:rPr>
                        <a:t>(</a:t>
                      </a:r>
                      <a:r>
                        <a:rPr lang="en-US" sz="1800" dirty="0" smtClean="0">
                          <a:solidFill>
                            <a:schemeClr val="bg1"/>
                          </a:solidFill>
                        </a:rPr>
                        <a:t>con </a:t>
                      </a:r>
                      <a:r>
                        <a:rPr lang="en-US" sz="1800" dirty="0" err="1" smtClean="0">
                          <a:solidFill>
                            <a:schemeClr val="bg1"/>
                          </a:solidFill>
                        </a:rPr>
                        <a:t>defectos</a:t>
                      </a:r>
                      <a:r>
                        <a:rPr lang="en-US" sz="1800" dirty="0" smtClean="0">
                          <a:solidFill>
                            <a:schemeClr val="bg1"/>
                          </a:solidFill>
                        </a:rPr>
                        <a:t> </a:t>
                      </a:r>
                      <a:r>
                        <a:rPr lang="en-US" sz="1800" dirty="0" smtClean="0">
                          <a:solidFill>
                            <a:schemeClr val="bg1"/>
                          </a:solidFill>
                        </a:rPr>
                        <a:t>e </a:t>
                      </a:r>
                      <a:r>
                        <a:rPr lang="en-US" sz="1800" dirty="0" err="1" smtClean="0">
                          <a:solidFill>
                            <a:schemeClr val="bg1"/>
                          </a:solidFill>
                        </a:rPr>
                        <a:t>inestabilidad</a:t>
                      </a:r>
                      <a:r>
                        <a:rPr lang="en-US" sz="1800" dirty="0" smtClean="0">
                          <a:solidFill>
                            <a:schemeClr val="bg1"/>
                          </a:solidFill>
                        </a:rPr>
                        <a:t>)</a:t>
                      </a:r>
                      <a:endParaRPr lang="en-US" sz="1800" dirty="0" smtClean="0">
                        <a:solidFill>
                          <a:schemeClr val="bg1"/>
                        </a:solidFill>
                      </a:endParaRPr>
                    </a:p>
                  </a:txBody>
                  <a:tcPr marT="45726" marB="45726">
                    <a:noFill/>
                  </a:tcPr>
                </a:tc>
                <a:tc>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aseline="0" dirty="0" smtClean="0">
                        <a:solidFill>
                          <a:schemeClr val="bg1"/>
                        </a:solidFill>
                      </a:endParaRPr>
                    </a:p>
                  </a:txBody>
                  <a:tcPr>
                    <a:noFill/>
                  </a:tcPr>
                </a:tc>
                <a:tc>
                  <a:txBody>
                    <a:bodyPr/>
                    <a:lstStyle/>
                    <a:p>
                      <a:pPr algn="l" rtl="0"/>
                      <a:endParaRPr lang="en-US" sz="1800" dirty="0">
                        <a:solidFill>
                          <a:schemeClr val="bg1"/>
                        </a:solidFill>
                      </a:endParaRPr>
                    </a:p>
                  </a:txBody>
                  <a:tcPr marT="45726" marB="45726">
                    <a:noFill/>
                  </a:tcPr>
                </a:tc>
                <a:extLst>
                  <a:ext uri="{0D108BD9-81ED-4DB2-BD59-A6C34878D82A}">
                    <a16:rowId xmlns:a16="http://schemas.microsoft.com/office/drawing/2014/main" xmlns="" val="10004"/>
                  </a:ext>
                </a:extLst>
              </a:tr>
              <a:tr h="1204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Dios </a:t>
                      </a:r>
                      <a:r>
                        <a:rPr lang="en-US" sz="1800" b="1" dirty="0" err="1" smtClean="0">
                          <a:solidFill>
                            <a:srgbClr val="FFFF00"/>
                          </a:solidFill>
                        </a:rPr>
                        <a:t>tiene</a:t>
                      </a:r>
                      <a:r>
                        <a:rPr lang="en-US" sz="1800" b="1" dirty="0" smtClean="0">
                          <a:solidFill>
                            <a:srgbClr val="FFFF00"/>
                          </a:solidFill>
                        </a:rPr>
                        <a:t> que responder al hombre </a:t>
                      </a:r>
                      <a:r>
                        <a:rPr lang="en-US" sz="1800" dirty="0" smtClean="0">
                          <a:solidFill>
                            <a:schemeClr val="bg1"/>
                          </a:solidFill>
                        </a:rPr>
                        <a:t>(</a:t>
                      </a:r>
                      <a:r>
                        <a:rPr lang="en-US" sz="1800" dirty="0" err="1" smtClean="0">
                          <a:solidFill>
                            <a:schemeClr val="bg1"/>
                          </a:solidFill>
                        </a:rPr>
                        <a:t>tiene</a:t>
                      </a:r>
                      <a:r>
                        <a:rPr lang="en-US" sz="1800" dirty="0" smtClean="0">
                          <a:solidFill>
                            <a:schemeClr val="bg1"/>
                          </a:solidFill>
                        </a:rPr>
                        <a:t> que </a:t>
                      </a:r>
                      <a:r>
                        <a:rPr lang="en-US" sz="1800" baseline="0" dirty="0" err="1" smtClean="0">
                          <a:solidFill>
                            <a:schemeClr val="bg1"/>
                          </a:solidFill>
                        </a:rPr>
                        <a:t>ser</a:t>
                      </a:r>
                      <a:r>
                        <a:rPr lang="en-US" sz="1800" baseline="0" dirty="0" smtClean="0">
                          <a:solidFill>
                            <a:schemeClr val="bg1"/>
                          </a:solidFill>
                        </a:rPr>
                        <a:t> </a:t>
                      </a:r>
                      <a:r>
                        <a:rPr lang="en-US" sz="1800" baseline="0" dirty="0" smtClean="0">
                          <a:solidFill>
                            <a:schemeClr val="bg1"/>
                          </a:solidFill>
                        </a:rPr>
                        <a:t>comprensible)</a:t>
                      </a:r>
                      <a:endParaRPr lang="en-US" sz="1800" dirty="0" smtClean="0">
                        <a:solidFill>
                          <a:schemeClr val="bg1"/>
                        </a:solidFill>
                      </a:endParaRPr>
                    </a:p>
                  </a:txBody>
                  <a:tcPr marT="45726" marB="45726">
                    <a:noFill/>
                  </a:tcPr>
                </a:tc>
                <a:tc>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aseline="0" dirty="0" smtClean="0">
                        <a:solidFill>
                          <a:schemeClr val="bg1"/>
                        </a:solidFill>
                      </a:endParaRPr>
                    </a:p>
                  </a:txBody>
                  <a:tcPr>
                    <a:noFill/>
                  </a:tcPr>
                </a:tc>
                <a:tc>
                  <a:txBody>
                    <a:bodyPr/>
                    <a:lstStyle/>
                    <a:p>
                      <a:pPr algn="l" rtl="0"/>
                      <a:endParaRPr lang="en-US" sz="1800" dirty="0">
                        <a:solidFill>
                          <a:schemeClr val="bg1"/>
                        </a:solidFill>
                      </a:endParaRPr>
                    </a:p>
                  </a:txBody>
                  <a:tcPr marT="45726" marB="45726">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693765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title"/>
          </p:nvPr>
        </p:nvSpPr>
        <p:spPr>
          <a:xfrm>
            <a:off x="0" y="-76200"/>
            <a:ext cx="9144000" cy="685800"/>
          </a:xfrm>
        </p:spPr>
        <p:txBody>
          <a:bodyPr/>
          <a:lstStyle/>
          <a:p>
            <a:pPr rtl="0"/>
            <a:r>
              <a:rPr lang="en-US" altLang="en-US" sz="4000" dirty="0" smtClean="0"/>
              <a:t>Falsas </a:t>
            </a:r>
            <a:r>
              <a:rPr lang="en-US" altLang="en-US" sz="4000" dirty="0" err="1" smtClean="0"/>
              <a:t>doctrinas</a:t>
            </a:r>
            <a:r>
              <a:rPr lang="en-US" altLang="en-US" sz="4000" dirty="0" smtClean="0"/>
              <a:t> </a:t>
            </a:r>
            <a:r>
              <a:rPr lang="en-US" altLang="en-US" sz="4000" dirty="0" err="1" smtClean="0"/>
              <a:t>acerca</a:t>
            </a:r>
            <a:r>
              <a:rPr lang="en-US" altLang="en-US" sz="4000" dirty="0" smtClean="0"/>
              <a:t> de Dios</a:t>
            </a:r>
          </a:p>
        </p:txBody>
      </p:sp>
      <p:sp>
        <p:nvSpPr>
          <p:cNvPr id="1208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B97A4DF-DB02-432E-AD9A-F1EFC4A834D5}"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56</a:t>
            </a:fld>
            <a:endParaRPr lang="en-US" altLang="en-US" sz="1400" b="0" smtClean="0">
              <a:latin typeface="Times New Roman" panose="02020603050405020304" pitchFamily="18" charset="0"/>
              <a:cs typeface="Arial" panose="020B0604020202020204" pitchFamily="34" charset="0"/>
            </a:endParaRPr>
          </a:p>
        </p:txBody>
      </p:sp>
      <p:graphicFrame>
        <p:nvGraphicFramePr>
          <p:cNvPr id="6" name="Table 5"/>
          <p:cNvGraphicFramePr>
            <a:graphicFrameLocks noGrp="1"/>
          </p:cNvGraphicFramePr>
          <p:nvPr/>
        </p:nvGraphicFramePr>
        <p:xfrm>
          <a:off x="0" y="533279"/>
          <a:ext cx="9144001" cy="6324721"/>
        </p:xfrm>
        <a:graphic>
          <a:graphicData uri="http://schemas.openxmlformats.org/drawingml/2006/table">
            <a:tbl>
              <a:tblPr firstRow="1" bandRow="1">
                <a:tableStyleId>{5C22544A-7EE6-4342-B048-85BDC9FD1C3A}</a:tableStyleId>
              </a:tblPr>
              <a:tblGrid>
                <a:gridCol w="2479729">
                  <a:extLst>
                    <a:ext uri="{9D8B030D-6E8A-4147-A177-3AD203B41FA5}">
                      <a16:colId xmlns:a16="http://schemas.microsoft.com/office/drawing/2014/main" xmlns="" val="20000"/>
                    </a:ext>
                  </a:extLst>
                </a:gridCol>
                <a:gridCol w="5064072">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tblGrid>
              <a:tr h="501680">
                <a:tc>
                  <a:txBody>
                    <a:bodyPr/>
                    <a:lstStyle/>
                    <a:p>
                      <a:pPr algn="ctr" rtl="0"/>
                      <a:r>
                        <a:rPr lang="en-US" sz="1800" dirty="0" smtClean="0">
                          <a:solidFill>
                            <a:schemeClr val="bg1"/>
                          </a:solidFill>
                        </a:rPr>
                        <a:t>Doctrina</a:t>
                      </a:r>
                      <a:endParaRPr lang="en-US" sz="1800" dirty="0">
                        <a:solidFill>
                          <a:schemeClr val="bg1"/>
                        </a:solidFill>
                      </a:endParaRPr>
                    </a:p>
                  </a:txBody>
                  <a:tcPr marT="45726" marB="45726">
                    <a:noFill/>
                  </a:tcPr>
                </a:tc>
                <a:tc>
                  <a:txBody>
                    <a:bodyPr/>
                    <a:lstStyle/>
                    <a:p>
                      <a:pPr algn="ctr" rtl="0"/>
                      <a:r>
                        <a:rPr lang="en-US" sz="1800" dirty="0" smtClean="0">
                          <a:solidFill>
                            <a:schemeClr val="bg1"/>
                          </a:solidFill>
                        </a:rPr>
                        <a:t>Consecuencia</a:t>
                      </a:r>
                      <a:endParaRPr lang="en-US" sz="1800" dirty="0">
                        <a:solidFill>
                          <a:schemeClr val="bg1"/>
                        </a:solidFill>
                      </a:endParaRPr>
                    </a:p>
                  </a:txBody>
                  <a:tcPr marT="45726" marB="45726">
                    <a:noFill/>
                  </a:tcPr>
                </a:tc>
                <a:tc>
                  <a:txBody>
                    <a:bodyPr/>
                    <a:lstStyle/>
                    <a:p>
                      <a:pPr algn="ctr" rtl="0"/>
                      <a:r>
                        <a:rPr lang="en-US" sz="1800" baseline="0" dirty="0" err="1" smtClean="0">
                          <a:solidFill>
                            <a:schemeClr val="bg1"/>
                          </a:solidFill>
                        </a:rPr>
                        <a:t>Respuestas</a:t>
                      </a:r>
                      <a:r>
                        <a:rPr lang="en-US" sz="1800" baseline="0" dirty="0" smtClean="0">
                          <a:solidFill>
                            <a:schemeClr val="bg1"/>
                          </a:solidFill>
                        </a:rPr>
                        <a:t> </a:t>
                      </a:r>
                      <a:r>
                        <a:rPr lang="en-US" sz="1800" baseline="0" dirty="0" err="1" smtClean="0">
                          <a:solidFill>
                            <a:schemeClr val="bg1"/>
                          </a:solidFill>
                        </a:rPr>
                        <a:t>bíblicas</a:t>
                      </a:r>
                      <a:endParaRPr lang="en-US" sz="1800" dirty="0">
                        <a:solidFill>
                          <a:schemeClr val="bg1"/>
                        </a:solidFill>
                      </a:endParaRPr>
                    </a:p>
                  </a:txBody>
                  <a:tcPr marT="45726" marB="45726">
                    <a:noFill/>
                  </a:tcPr>
                </a:tc>
                <a:extLst>
                  <a:ext uri="{0D108BD9-81ED-4DB2-BD59-A6C34878D82A}">
                    <a16:rowId xmlns:a16="http://schemas.microsoft.com/office/drawing/2014/main" xmlns="" val="10000"/>
                  </a:ext>
                </a:extLst>
              </a:tr>
              <a:tr h="883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FFFF00"/>
                          </a:solidFill>
                        </a:rPr>
                        <a:t>No hay Dios</a:t>
                      </a:r>
                      <a:endParaRPr lang="en-US" sz="1800" b="1" dirty="0" smtClean="0">
                        <a:solidFill>
                          <a:srgbClr val="FFFF00"/>
                        </a:solidFill>
                      </a:endParaRPr>
                    </a:p>
                  </a:txBody>
                  <a:tcPr marT="45726" marB="45726">
                    <a:noFill/>
                  </a:tcPr>
                </a:tc>
                <a:tc>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chemeClr val="bg1"/>
                          </a:solidFill>
                        </a:rPr>
                        <a:t>El </a:t>
                      </a:r>
                      <a:r>
                        <a:rPr lang="en-US" sz="1800" dirty="0" smtClean="0">
                          <a:solidFill>
                            <a:schemeClr val="bg1"/>
                          </a:solidFill>
                        </a:rPr>
                        <a:t>hombre </a:t>
                      </a:r>
                      <a:r>
                        <a:rPr lang="en-US" sz="1800" baseline="0" dirty="0" smtClean="0">
                          <a:solidFill>
                            <a:schemeClr val="bg1"/>
                          </a:solidFill>
                        </a:rPr>
                        <a:t>no </a:t>
                      </a:r>
                      <a:r>
                        <a:rPr lang="en-US" sz="1800" baseline="0" dirty="0" err="1" smtClean="0">
                          <a:solidFill>
                            <a:schemeClr val="bg1"/>
                          </a:solidFill>
                        </a:rPr>
                        <a:t>es</a:t>
                      </a:r>
                      <a:r>
                        <a:rPr lang="en-US" sz="1800" baseline="0" dirty="0" smtClean="0">
                          <a:solidFill>
                            <a:schemeClr val="bg1"/>
                          </a:solidFill>
                        </a:rPr>
                        <a:t> responsible por </a:t>
                      </a:r>
                      <a:r>
                        <a:rPr lang="en-US" sz="1800" baseline="0" dirty="0" smtClean="0">
                          <a:solidFill>
                            <a:schemeClr val="bg1"/>
                          </a:solidFill>
                        </a:rPr>
                        <a:t>sus acciones</a:t>
                      </a: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bg1"/>
                          </a:solidFill>
                        </a:rPr>
                        <a:t>No hay un propósito para el universo o </a:t>
                      </a:r>
                      <a:r>
                        <a:rPr lang="en-US" sz="1800" baseline="0" dirty="0" err="1" smtClean="0">
                          <a:solidFill>
                            <a:schemeClr val="bg1"/>
                          </a:solidFill>
                        </a:rPr>
                        <a:t>en</a:t>
                      </a:r>
                      <a:r>
                        <a:rPr lang="en-US" sz="1800" baseline="0" dirty="0" smtClean="0">
                          <a:solidFill>
                            <a:schemeClr val="bg1"/>
                          </a:solidFill>
                        </a:rPr>
                        <a:t> nuestras vidas (¡deja de intentar encontrarlo!)</a:t>
                      </a:r>
                    </a:p>
                  </a:txBody>
                  <a:tcPr>
                    <a:noFill/>
                  </a:tcPr>
                </a:tc>
                <a:tc>
                  <a:txBody>
                    <a:bodyPr/>
                    <a:lstStyle/>
                    <a:p>
                      <a:pPr algn="l" rtl="0"/>
                      <a:endParaRPr lang="en-US" sz="1800" dirty="0">
                        <a:solidFill>
                          <a:schemeClr val="bg1"/>
                        </a:solidFill>
                      </a:endParaRPr>
                    </a:p>
                  </a:txBody>
                  <a:tcPr marT="45726" marB="45726">
                    <a:noFill/>
                  </a:tcPr>
                </a:tc>
                <a:extLst>
                  <a:ext uri="{0D108BD9-81ED-4DB2-BD59-A6C34878D82A}">
                    <a16:rowId xmlns:a16="http://schemas.microsoft.com/office/drawing/2014/main" xmlns="" val="10001"/>
                  </a:ext>
                </a:extLst>
              </a:tr>
              <a:tr h="990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Dios es débil y </a:t>
                      </a:r>
                      <a:r>
                        <a:rPr lang="en-US" sz="1800" b="1" dirty="0" err="1" smtClean="0">
                          <a:solidFill>
                            <a:srgbClr val="FFFF00"/>
                          </a:solidFill>
                        </a:rPr>
                        <a:t>limitado</a:t>
                      </a:r>
                      <a:r>
                        <a:rPr lang="en-US" sz="1800" b="1" dirty="0" smtClean="0">
                          <a:solidFill>
                            <a:srgbClr val="FFFF00"/>
                          </a:solidFill>
                        </a:rPr>
                        <a:t> </a:t>
                      </a:r>
                      <a:r>
                        <a:rPr lang="en-US" sz="1800" dirty="0" smtClean="0">
                          <a:solidFill>
                            <a:schemeClr val="bg1"/>
                          </a:solidFill>
                        </a:rPr>
                        <a:t>(</a:t>
                      </a:r>
                      <a:r>
                        <a:rPr lang="en-US" sz="1800" baseline="0" dirty="0" smtClean="0">
                          <a:solidFill>
                            <a:schemeClr val="bg1"/>
                          </a:solidFill>
                        </a:rPr>
                        <a:t>lo que </a:t>
                      </a:r>
                      <a:r>
                        <a:rPr lang="en-US" sz="1800" baseline="0" dirty="0" err="1" smtClean="0">
                          <a:solidFill>
                            <a:schemeClr val="bg1"/>
                          </a:solidFill>
                        </a:rPr>
                        <a:t>pasa</a:t>
                      </a:r>
                      <a:r>
                        <a:rPr lang="en-US" sz="1800" baseline="0" dirty="0" smtClean="0">
                          <a:solidFill>
                            <a:schemeClr val="bg1"/>
                          </a:solidFill>
                        </a:rPr>
                        <a:t> </a:t>
                      </a:r>
                      <a:r>
                        <a:rPr lang="en-US" sz="1800" baseline="0" dirty="0" err="1" smtClean="0">
                          <a:solidFill>
                            <a:schemeClr val="bg1"/>
                          </a:solidFill>
                        </a:rPr>
                        <a:t>en</a:t>
                      </a:r>
                      <a:r>
                        <a:rPr lang="en-US" sz="1800" baseline="0" dirty="0" smtClean="0">
                          <a:solidFill>
                            <a:schemeClr val="bg1"/>
                          </a:solidFill>
                        </a:rPr>
                        <a:t> el </a:t>
                      </a:r>
                      <a:r>
                        <a:rPr lang="en-US" sz="1800" baseline="0" dirty="0" err="1" smtClean="0">
                          <a:solidFill>
                            <a:schemeClr val="bg1"/>
                          </a:solidFill>
                        </a:rPr>
                        <a:t>mundo</a:t>
                      </a:r>
                      <a:r>
                        <a:rPr lang="en-US" sz="1800" baseline="0" dirty="0" smtClean="0">
                          <a:solidFill>
                            <a:schemeClr val="bg1"/>
                          </a:solidFill>
                        </a:rPr>
                        <a:t> </a:t>
                      </a:r>
                      <a:r>
                        <a:rPr lang="en-US" sz="1800" baseline="0" dirty="0" err="1" smtClean="0">
                          <a:solidFill>
                            <a:schemeClr val="bg1"/>
                          </a:solidFill>
                        </a:rPr>
                        <a:t>está</a:t>
                      </a:r>
                      <a:r>
                        <a:rPr lang="en-US" sz="1800" baseline="0" dirty="0" smtClean="0">
                          <a:solidFill>
                            <a:schemeClr val="bg1"/>
                          </a:solidFill>
                        </a:rPr>
                        <a:t> </a:t>
                      </a:r>
                      <a:r>
                        <a:rPr lang="en-US" sz="1800" baseline="0" dirty="0" err="1" smtClean="0">
                          <a:solidFill>
                            <a:schemeClr val="bg1"/>
                          </a:solidFill>
                        </a:rPr>
                        <a:t>fuera</a:t>
                      </a:r>
                      <a:r>
                        <a:rPr lang="en-US" sz="1800" baseline="0" dirty="0" smtClean="0">
                          <a:solidFill>
                            <a:schemeClr val="bg1"/>
                          </a:solidFill>
                        </a:rPr>
                        <a:t> </a:t>
                      </a:r>
                      <a:r>
                        <a:rPr lang="en-US" sz="1800" baseline="0" dirty="0" smtClean="0">
                          <a:solidFill>
                            <a:schemeClr val="bg1"/>
                          </a:solidFill>
                        </a:rPr>
                        <a:t>de su control)</a:t>
                      </a:r>
                      <a:endParaRPr lang="en-US" sz="1800" dirty="0" smtClean="0">
                        <a:solidFill>
                          <a:schemeClr val="bg1"/>
                        </a:solidFill>
                      </a:endParaRPr>
                    </a:p>
                  </a:txBody>
                  <a:tcPr marT="45726" marB="45726">
                    <a:noFill/>
                  </a:tcPr>
                </a:tc>
                <a:tc>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bg1"/>
                          </a:solidFill>
                        </a:rPr>
                        <a:t>El mal y la injusticia continúan sin límite</a:t>
                      </a: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bg1"/>
                          </a:solidFill>
                        </a:rPr>
                        <a:t>No </a:t>
                      </a:r>
                      <a:r>
                        <a:rPr lang="en-US" sz="1800" baseline="0" dirty="0" err="1" smtClean="0">
                          <a:solidFill>
                            <a:schemeClr val="bg1"/>
                          </a:solidFill>
                        </a:rPr>
                        <a:t>debemos</a:t>
                      </a:r>
                      <a:r>
                        <a:rPr lang="en-US" sz="1800" baseline="0" dirty="0" smtClean="0">
                          <a:solidFill>
                            <a:schemeClr val="bg1"/>
                          </a:solidFill>
                        </a:rPr>
                        <a:t> </a:t>
                      </a:r>
                      <a:r>
                        <a:rPr lang="en-US" sz="1800" baseline="0" dirty="0" err="1" smtClean="0">
                          <a:solidFill>
                            <a:schemeClr val="bg1"/>
                          </a:solidFill>
                        </a:rPr>
                        <a:t>tener</a:t>
                      </a:r>
                      <a:r>
                        <a:rPr lang="en-US" sz="1800" baseline="0" dirty="0" smtClean="0">
                          <a:solidFill>
                            <a:schemeClr val="bg1"/>
                          </a:solidFill>
                        </a:rPr>
                        <a:t> la expectative de que </a:t>
                      </a:r>
                      <a:r>
                        <a:rPr lang="en-US" sz="1800" baseline="0" dirty="0" smtClean="0">
                          <a:solidFill>
                            <a:schemeClr val="bg1"/>
                          </a:solidFill>
                        </a:rPr>
                        <a:t>gane la </a:t>
                      </a:r>
                      <a:r>
                        <a:rPr lang="en-US" sz="1800" baseline="0" dirty="0" smtClean="0">
                          <a:solidFill>
                            <a:schemeClr val="bg1"/>
                          </a:solidFill>
                        </a:rPr>
                        <a:t>‘</a:t>
                      </a:r>
                      <a:r>
                        <a:rPr lang="en-US" sz="1800" baseline="0" dirty="0" err="1" smtClean="0">
                          <a:solidFill>
                            <a:schemeClr val="bg1"/>
                          </a:solidFill>
                        </a:rPr>
                        <a:t>bien</a:t>
                      </a:r>
                      <a:r>
                        <a:rPr lang="en-US" sz="1800" baseline="0" dirty="0" smtClean="0">
                          <a:solidFill>
                            <a:schemeClr val="bg1"/>
                          </a:solidFill>
                        </a:rPr>
                        <a:t>'</a:t>
                      </a:r>
                      <a:endParaRPr lang="en-US" sz="1800" baseline="0" dirty="0" smtClean="0">
                        <a:solidFill>
                          <a:schemeClr val="bg1"/>
                        </a:solidFill>
                      </a:endParaRP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bg1"/>
                          </a:solidFill>
                        </a:rPr>
                        <a:t>No </a:t>
                      </a:r>
                      <a:r>
                        <a:rPr lang="en-US" sz="1800" baseline="0" dirty="0" err="1" smtClean="0">
                          <a:solidFill>
                            <a:schemeClr val="bg1"/>
                          </a:solidFill>
                        </a:rPr>
                        <a:t>necesariamente</a:t>
                      </a:r>
                      <a:r>
                        <a:rPr lang="en-US" sz="1800" baseline="0" dirty="0" smtClean="0">
                          <a:solidFill>
                            <a:schemeClr val="bg1"/>
                          </a:solidFill>
                        </a:rPr>
                        <a:t> hay </a:t>
                      </a:r>
                      <a:r>
                        <a:rPr lang="en-US" sz="1800" baseline="0" dirty="0" smtClean="0">
                          <a:solidFill>
                            <a:schemeClr val="bg1"/>
                          </a:solidFill>
                        </a:rPr>
                        <a:t>revelación, </a:t>
                      </a:r>
                      <a:r>
                        <a:rPr lang="en-US" sz="1800" baseline="0" dirty="0" err="1" smtClean="0">
                          <a:solidFill>
                            <a:schemeClr val="bg1"/>
                          </a:solidFill>
                        </a:rPr>
                        <a:t>juicio</a:t>
                      </a:r>
                      <a:r>
                        <a:rPr lang="en-US" sz="1800" baseline="0" dirty="0" smtClean="0">
                          <a:solidFill>
                            <a:schemeClr val="bg1"/>
                          </a:solidFill>
                        </a:rPr>
                        <a:t>...</a:t>
                      </a:r>
                    </a:p>
                  </a:txBody>
                  <a:tcPr>
                    <a:noFill/>
                  </a:tcPr>
                </a:tc>
                <a:tc>
                  <a:txBody>
                    <a:bodyPr/>
                    <a:lstStyle/>
                    <a:p>
                      <a:pPr algn="l" rtl="0"/>
                      <a:endParaRPr lang="en-US" sz="1800" dirty="0">
                        <a:solidFill>
                          <a:schemeClr val="bg1"/>
                        </a:solidFill>
                      </a:endParaRPr>
                    </a:p>
                  </a:txBody>
                  <a:tcPr marT="45726" marB="45726">
                    <a:noFill/>
                  </a:tcPr>
                </a:tc>
                <a:extLst>
                  <a:ext uri="{0D108BD9-81ED-4DB2-BD59-A6C34878D82A}">
                    <a16:rowId xmlns:a16="http://schemas.microsoft.com/office/drawing/2014/main" xmlns="" val="10002"/>
                  </a:ext>
                </a:extLst>
              </a:tr>
              <a:tr h="1097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Dios es una </a:t>
                      </a:r>
                      <a:r>
                        <a:rPr lang="en-US" sz="1800" b="1" dirty="0" err="1" smtClean="0">
                          <a:solidFill>
                            <a:srgbClr val="FFFF00"/>
                          </a:solidFill>
                        </a:rPr>
                        <a:t>cosa</a:t>
                      </a:r>
                      <a:r>
                        <a:rPr lang="en-US" sz="1800" b="1" dirty="0" smtClean="0">
                          <a:solidFill>
                            <a:srgbClr val="FFFF00"/>
                          </a:solidFill>
                        </a:rPr>
                        <a:t> </a:t>
                      </a:r>
                      <a:r>
                        <a:rPr lang="en-US" sz="1800" b="1" dirty="0" err="1" smtClean="0">
                          <a:solidFill>
                            <a:srgbClr val="FFFF00"/>
                          </a:solidFill>
                        </a:rPr>
                        <a:t>creada</a:t>
                      </a:r>
                      <a:r>
                        <a:rPr lang="en-US" sz="1800" b="1" dirty="0" smtClean="0">
                          <a:solidFill>
                            <a:srgbClr val="FFFF00"/>
                          </a:solidFill>
                        </a:rPr>
                        <a:t> </a:t>
                      </a:r>
                      <a:r>
                        <a:rPr lang="en-US" sz="1800" dirty="0" smtClean="0">
                          <a:solidFill>
                            <a:schemeClr val="bg1"/>
                          </a:solidFill>
                        </a:rPr>
                        <a:t>(</a:t>
                      </a:r>
                      <a:r>
                        <a:rPr lang="en-US" sz="1800" dirty="0" smtClean="0">
                          <a:solidFill>
                            <a:schemeClr val="bg1"/>
                          </a:solidFill>
                        </a:rPr>
                        <a:t>un </a:t>
                      </a:r>
                      <a:r>
                        <a:rPr lang="en-US" sz="1800" dirty="0" err="1" smtClean="0">
                          <a:solidFill>
                            <a:schemeClr val="bg1"/>
                          </a:solidFill>
                        </a:rPr>
                        <a:t>producto</a:t>
                      </a:r>
                      <a:r>
                        <a:rPr lang="en-US" sz="1800" dirty="0" smtClean="0">
                          <a:solidFill>
                            <a:schemeClr val="bg1"/>
                          </a:solidFill>
                        </a:rPr>
                        <a:t> </a:t>
                      </a:r>
                      <a:r>
                        <a:rPr lang="en-US" sz="1800" baseline="0" dirty="0" smtClean="0">
                          <a:solidFill>
                            <a:schemeClr val="bg1"/>
                          </a:solidFill>
                        </a:rPr>
                        <a:t>de </a:t>
                      </a:r>
                      <a:r>
                        <a:rPr lang="en-US" sz="1800" baseline="0" dirty="0" smtClean="0">
                          <a:solidFill>
                            <a:schemeClr val="bg1"/>
                          </a:solidFill>
                        </a:rPr>
                        <a:t>la invención del hombre)</a:t>
                      </a:r>
                      <a:endParaRPr lang="en-US" sz="1800" dirty="0" smtClean="0">
                        <a:solidFill>
                          <a:schemeClr val="bg1"/>
                        </a:solidFill>
                      </a:endParaRPr>
                    </a:p>
                  </a:txBody>
                  <a:tcPr marT="45726" marB="45726">
                    <a:noFill/>
                  </a:tcPr>
                </a:tc>
                <a:tc>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bg1"/>
                          </a:solidFill>
                        </a:rPr>
                        <a:t>Toda sabiduría proviene del hombre...</a:t>
                      </a: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bg1"/>
                          </a:solidFill>
                        </a:rPr>
                        <a:t>Los mejores consejos vienen de las personas más inteligentes… (y ellos </a:t>
                      </a:r>
                      <a:r>
                        <a:rPr lang="en-US" sz="1800" baseline="0" dirty="0" err="1" smtClean="0">
                          <a:solidFill>
                            <a:schemeClr val="bg1"/>
                          </a:solidFill>
                        </a:rPr>
                        <a:t>deberían</a:t>
                      </a:r>
                      <a:r>
                        <a:rPr lang="en-US" sz="1800" baseline="0" dirty="0" smtClean="0">
                          <a:solidFill>
                            <a:schemeClr val="bg1"/>
                          </a:solidFill>
                        </a:rPr>
                        <a:t> </a:t>
                      </a:r>
                      <a:r>
                        <a:rPr lang="en-US" sz="1800" baseline="0" dirty="0" err="1" smtClean="0">
                          <a:solidFill>
                            <a:schemeClr val="bg1"/>
                          </a:solidFill>
                        </a:rPr>
                        <a:t>tener</a:t>
                      </a:r>
                      <a:r>
                        <a:rPr lang="en-US" sz="1800" baseline="0" dirty="0" smtClean="0">
                          <a:solidFill>
                            <a:schemeClr val="bg1"/>
                          </a:solidFill>
                        </a:rPr>
                        <a:t> el </a:t>
                      </a:r>
                      <a:r>
                        <a:rPr lang="en-US" sz="1800" baseline="0" dirty="0" err="1" smtClean="0">
                          <a:solidFill>
                            <a:schemeClr val="bg1"/>
                          </a:solidFill>
                        </a:rPr>
                        <a:t>mando</a:t>
                      </a:r>
                      <a:r>
                        <a:rPr lang="en-US" sz="1800" baseline="0" dirty="0" smtClean="0">
                          <a:solidFill>
                            <a:schemeClr val="bg1"/>
                          </a:solidFill>
                        </a:rPr>
                        <a:t>)</a:t>
                      </a:r>
                      <a:endParaRPr lang="en-US" sz="1800" baseline="0" dirty="0" smtClean="0">
                        <a:solidFill>
                          <a:schemeClr val="bg1"/>
                        </a:solidFill>
                      </a:endParaRPr>
                    </a:p>
                  </a:txBody>
                  <a:tcPr>
                    <a:noFill/>
                  </a:tcPr>
                </a:tc>
                <a:tc>
                  <a:txBody>
                    <a:bodyPr/>
                    <a:lstStyle/>
                    <a:p>
                      <a:pPr algn="l" rtl="0"/>
                      <a:endParaRPr lang="en-US" sz="1800" dirty="0">
                        <a:solidFill>
                          <a:schemeClr val="bg1"/>
                        </a:solidFill>
                      </a:endParaRPr>
                    </a:p>
                  </a:txBody>
                  <a:tcPr marT="45726" marB="45726">
                    <a:noFill/>
                  </a:tcPr>
                </a:tc>
                <a:extLst>
                  <a:ext uri="{0D108BD9-81ED-4DB2-BD59-A6C34878D82A}">
                    <a16:rowId xmlns:a16="http://schemas.microsoft.com/office/drawing/2014/main" xmlns="" val="10003"/>
                  </a:ext>
                </a:extLst>
              </a:tr>
              <a:tr h="8428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Dios es como el </a:t>
                      </a:r>
                      <a:r>
                        <a:rPr lang="en-US" sz="1800" b="1" dirty="0" smtClean="0">
                          <a:solidFill>
                            <a:srgbClr val="FFFF00"/>
                          </a:solidFill>
                        </a:rPr>
                        <a:t>hombre </a:t>
                      </a:r>
                      <a:r>
                        <a:rPr lang="en-US" sz="1800" dirty="0" smtClean="0">
                          <a:solidFill>
                            <a:schemeClr val="bg1"/>
                          </a:solidFill>
                        </a:rPr>
                        <a:t>(</a:t>
                      </a:r>
                      <a:r>
                        <a:rPr lang="en-US" sz="1800" dirty="0" smtClean="0">
                          <a:solidFill>
                            <a:schemeClr val="bg1"/>
                          </a:solidFill>
                        </a:rPr>
                        <a:t>con </a:t>
                      </a:r>
                      <a:r>
                        <a:rPr lang="en-US" sz="1800" dirty="0" err="1" smtClean="0">
                          <a:solidFill>
                            <a:schemeClr val="bg1"/>
                          </a:solidFill>
                        </a:rPr>
                        <a:t>defectos</a:t>
                      </a:r>
                      <a:r>
                        <a:rPr lang="en-US" sz="1800" dirty="0" smtClean="0">
                          <a:solidFill>
                            <a:schemeClr val="bg1"/>
                          </a:solidFill>
                        </a:rPr>
                        <a:t> </a:t>
                      </a:r>
                      <a:r>
                        <a:rPr lang="en-US" sz="1800" dirty="0" smtClean="0">
                          <a:solidFill>
                            <a:schemeClr val="bg1"/>
                          </a:solidFill>
                        </a:rPr>
                        <a:t>e </a:t>
                      </a:r>
                      <a:r>
                        <a:rPr lang="en-US" sz="1800" dirty="0" err="1" smtClean="0">
                          <a:solidFill>
                            <a:schemeClr val="bg1"/>
                          </a:solidFill>
                        </a:rPr>
                        <a:t>inestabilidad</a:t>
                      </a:r>
                      <a:r>
                        <a:rPr lang="en-US" sz="1800" dirty="0" smtClean="0">
                          <a:solidFill>
                            <a:schemeClr val="bg1"/>
                          </a:solidFill>
                        </a:rPr>
                        <a:t>)</a:t>
                      </a:r>
                      <a:endParaRPr lang="en-US" sz="1800" dirty="0" smtClean="0">
                        <a:solidFill>
                          <a:schemeClr val="bg1"/>
                        </a:solidFill>
                      </a:endParaRPr>
                    </a:p>
                  </a:txBody>
                  <a:tcPr marT="45726" marB="45726">
                    <a:noFill/>
                  </a:tcPr>
                </a:tc>
                <a:tc>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bg1"/>
                          </a:solidFill>
                        </a:rPr>
                        <a:t>No debemos depender de ninguna ayuda sobrenatural (o creer que las cosas saldrán bien).</a:t>
                      </a:r>
                    </a:p>
                  </a:txBody>
                  <a:tcPr>
                    <a:noFill/>
                  </a:tcPr>
                </a:tc>
                <a:tc>
                  <a:txBody>
                    <a:bodyPr/>
                    <a:lstStyle/>
                    <a:p>
                      <a:pPr algn="l" rtl="0"/>
                      <a:endParaRPr lang="en-US" sz="1800" dirty="0">
                        <a:solidFill>
                          <a:schemeClr val="bg1"/>
                        </a:solidFill>
                      </a:endParaRPr>
                    </a:p>
                  </a:txBody>
                  <a:tcPr marT="45726" marB="45726">
                    <a:noFill/>
                  </a:tcPr>
                </a:tc>
                <a:extLst>
                  <a:ext uri="{0D108BD9-81ED-4DB2-BD59-A6C34878D82A}">
                    <a16:rowId xmlns:a16="http://schemas.microsoft.com/office/drawing/2014/main" xmlns="" val="10004"/>
                  </a:ext>
                </a:extLst>
              </a:tr>
              <a:tr h="1204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Dios </a:t>
                      </a:r>
                      <a:r>
                        <a:rPr lang="en-US" sz="1800" b="1" dirty="0" err="1" smtClean="0">
                          <a:solidFill>
                            <a:srgbClr val="FFFF00"/>
                          </a:solidFill>
                        </a:rPr>
                        <a:t>tiene</a:t>
                      </a:r>
                      <a:r>
                        <a:rPr lang="en-US" sz="1800" b="1" dirty="0" smtClean="0">
                          <a:solidFill>
                            <a:srgbClr val="FFFF00"/>
                          </a:solidFill>
                        </a:rPr>
                        <a:t> que responder al hombre </a:t>
                      </a:r>
                      <a:r>
                        <a:rPr lang="en-US" sz="1800" dirty="0" smtClean="0">
                          <a:solidFill>
                            <a:schemeClr val="bg1"/>
                          </a:solidFill>
                        </a:rPr>
                        <a:t>(</a:t>
                      </a:r>
                      <a:r>
                        <a:rPr lang="en-US" sz="1800" dirty="0" err="1" smtClean="0">
                          <a:solidFill>
                            <a:schemeClr val="bg1"/>
                          </a:solidFill>
                        </a:rPr>
                        <a:t>tiene</a:t>
                      </a:r>
                      <a:r>
                        <a:rPr lang="en-US" sz="1800" dirty="0" smtClean="0">
                          <a:solidFill>
                            <a:schemeClr val="bg1"/>
                          </a:solidFill>
                        </a:rPr>
                        <a:t> que </a:t>
                      </a:r>
                      <a:r>
                        <a:rPr lang="en-US" sz="1800" baseline="0" dirty="0" err="1" smtClean="0">
                          <a:solidFill>
                            <a:schemeClr val="bg1"/>
                          </a:solidFill>
                        </a:rPr>
                        <a:t>ser</a:t>
                      </a:r>
                      <a:r>
                        <a:rPr lang="en-US" sz="1800" baseline="0" dirty="0" smtClean="0">
                          <a:solidFill>
                            <a:schemeClr val="bg1"/>
                          </a:solidFill>
                        </a:rPr>
                        <a:t> </a:t>
                      </a:r>
                      <a:r>
                        <a:rPr lang="en-US" sz="1800" baseline="0" dirty="0" smtClean="0">
                          <a:solidFill>
                            <a:schemeClr val="bg1"/>
                          </a:solidFill>
                        </a:rPr>
                        <a:t>comprensible)</a:t>
                      </a:r>
                      <a:endParaRPr lang="en-US" sz="1800" dirty="0" smtClean="0">
                        <a:solidFill>
                          <a:schemeClr val="bg1"/>
                        </a:solidFill>
                      </a:endParaRPr>
                    </a:p>
                  </a:txBody>
                  <a:tcPr marT="45726" marB="45726">
                    <a:noFill/>
                  </a:tcPr>
                </a:tc>
                <a:tc>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solidFill>
                            <a:schemeClr val="bg1"/>
                          </a:solidFill>
                        </a:rPr>
                        <a:t>Si no entiendo por qué sucedió algo </a:t>
                      </a:r>
                      <a:r>
                        <a:rPr lang="en-US" sz="1800" baseline="0" dirty="0" err="1" smtClean="0">
                          <a:solidFill>
                            <a:schemeClr val="bg1"/>
                          </a:solidFill>
                        </a:rPr>
                        <a:t>en</a:t>
                      </a:r>
                      <a:r>
                        <a:rPr lang="en-US" sz="1800" baseline="0" dirty="0" smtClean="0">
                          <a:solidFill>
                            <a:schemeClr val="bg1"/>
                          </a:solidFill>
                        </a:rPr>
                        <a:t> mi vida, </a:t>
                      </a:r>
                      <a:r>
                        <a:rPr lang="en-US" sz="1800" baseline="0" dirty="0" err="1" smtClean="0">
                          <a:solidFill>
                            <a:schemeClr val="bg1"/>
                          </a:solidFill>
                        </a:rPr>
                        <a:t>entonces</a:t>
                      </a:r>
                      <a:r>
                        <a:rPr lang="en-US" sz="1800" baseline="0" dirty="0" smtClean="0">
                          <a:solidFill>
                            <a:schemeClr val="bg1"/>
                          </a:solidFill>
                        </a:rPr>
                        <a:t> Dios es malvado, o estúpido, o no existe.</a:t>
                      </a:r>
                    </a:p>
                  </a:txBody>
                  <a:tcPr>
                    <a:noFill/>
                  </a:tcPr>
                </a:tc>
                <a:tc>
                  <a:txBody>
                    <a:bodyPr/>
                    <a:lstStyle/>
                    <a:p>
                      <a:pPr algn="l" rtl="0"/>
                      <a:endParaRPr lang="en-US" sz="1800" dirty="0">
                        <a:solidFill>
                          <a:schemeClr val="bg1"/>
                        </a:solidFill>
                      </a:endParaRPr>
                    </a:p>
                  </a:txBody>
                  <a:tcPr marT="45726" marB="45726">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517144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3"/>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2</a:t>
            </a:r>
            <a:endParaRPr lang="en-US" altLang="en-US" dirty="0" smtClean="0"/>
          </a:p>
        </p:txBody>
      </p:sp>
      <p:sp>
        <p:nvSpPr>
          <p:cNvPr id="113667" name="Content Placeholder 4"/>
          <p:cNvSpPr>
            <a:spLocks noGrp="1"/>
          </p:cNvSpPr>
          <p:nvPr>
            <p:ph idx="1"/>
          </p:nvPr>
        </p:nvSpPr>
        <p:spPr>
          <a:xfrm>
            <a:off x="228600" y="914400"/>
            <a:ext cx="8763000" cy="5562600"/>
          </a:xfrm>
        </p:spPr>
        <p:txBody>
          <a:bodyPr>
            <a:normAutofit/>
          </a:bodyPr>
          <a:lstStyle/>
          <a:p>
            <a:r>
              <a:rPr lang="es-ES" altLang="en-US" dirty="0" smtClean="0"/>
              <a:t>Enumerar </a:t>
            </a:r>
            <a:r>
              <a:rPr lang="es-ES" altLang="en-US" dirty="0"/>
              <a:t>al menos 2 cosas que se pueden saber acerca de Dios al observar Su creación.</a:t>
            </a:r>
          </a:p>
          <a:p>
            <a:r>
              <a:rPr lang="es-ES" altLang="en-US" dirty="0" smtClean="0"/>
              <a:t>Enumerar </a:t>
            </a:r>
            <a:r>
              <a:rPr lang="es-ES" altLang="en-US" dirty="0"/>
              <a:t>al menos 6 atributos de Dios revelados en la Biblia.</a:t>
            </a:r>
          </a:p>
          <a:p>
            <a:r>
              <a:rPr lang="es-ES" altLang="en-US" dirty="0" smtClean="0"/>
              <a:t>Identificar </a:t>
            </a:r>
            <a:r>
              <a:rPr lang="es-ES" altLang="en-US" dirty="0"/>
              <a:t>el atributo más importante de la relación del hombre con Dios.</a:t>
            </a:r>
          </a:p>
          <a:p>
            <a:r>
              <a:rPr lang="es-ES" altLang="en-US" dirty="0" smtClean="0"/>
              <a:t>Enumerar </a:t>
            </a:r>
            <a:r>
              <a:rPr lang="es-ES" altLang="en-US" dirty="0"/>
              <a:t>al menos 4 doctrinas falsas acerca de Dios.</a:t>
            </a:r>
          </a:p>
        </p:txBody>
      </p:sp>
      <p:sp>
        <p:nvSpPr>
          <p:cNvPr id="11366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E602343E-B76C-4022-8918-6551DE6CF7C0}"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57</a:t>
            </a:fld>
            <a:endParaRPr lang="en-US" altLang="en-US" sz="1400" b="0"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266930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7938"/>
            <a:ext cx="9144000" cy="541338"/>
          </a:xfrm>
        </p:spPr>
        <p:txBody>
          <a:bodyPr/>
          <a:lstStyle/>
          <a:p>
            <a:pPr rtl="0"/>
            <a:r>
              <a:rPr lang="en-US" altLang="en-US" sz="4000" dirty="0" err="1" smtClean="0"/>
              <a:t>Calendario</a:t>
            </a:r>
            <a:r>
              <a:rPr lang="en-US" altLang="en-US" sz="4000" dirty="0" smtClean="0"/>
              <a:t> de </a:t>
            </a:r>
            <a:r>
              <a:rPr lang="en-US" altLang="en-US" sz="4000" dirty="0" err="1" smtClean="0"/>
              <a:t>clases</a:t>
            </a:r>
            <a:endParaRPr lang="en-US" altLang="en-US" sz="4000" dirty="0" smtClean="0"/>
          </a:p>
        </p:txBody>
      </p:sp>
      <p:sp>
        <p:nvSpPr>
          <p:cNvPr id="419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rtl="0" eaLnBrk="1" hangingPunct="1">
              <a:defRPr/>
            </a:pPr>
            <a:fld id="{FDDD29AA-8D81-4F81-81D3-6548D81CB9DF}" type="slidenum">
              <a:rPr lang="en-US" sz="1400" b="0" smtClean="0">
                <a:solidFill>
                  <a:srgbClr val="FFFFFF"/>
                </a:solidFill>
                <a:latin typeface="Times New Roman" pitchFamily="18" charset="0"/>
                <a:cs typeface="+mn-cs"/>
              </a:rPr>
              <a:pPr algn="l" rtl="0" eaLnBrk="1" hangingPunct="1">
                <a:defRPr/>
              </a:pPr>
              <a:t>58</a:t>
            </a:fld>
            <a:endParaRPr lang="en-US" sz="1400" b="0" dirty="0">
              <a:solidFill>
                <a:srgbClr val="FFFFFF"/>
              </a:solidFill>
              <a:latin typeface="Times New Roman"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638023964"/>
              </p:ext>
            </p:extLst>
          </p:nvPr>
        </p:nvGraphicFramePr>
        <p:xfrm>
          <a:off x="0" y="762000"/>
          <a:ext cx="9144001" cy="5730884"/>
        </p:xfrm>
        <a:graphic>
          <a:graphicData uri="http://schemas.openxmlformats.org/drawingml/2006/table">
            <a:tbl>
              <a:tblPr firstRow="1" firstCol="1" bandRow="1"/>
              <a:tblGrid>
                <a:gridCol w="1084881">
                  <a:extLst>
                    <a:ext uri="{9D8B030D-6E8A-4147-A177-3AD203B41FA5}">
                      <a16:colId xmlns:a16="http://schemas.microsoft.com/office/drawing/2014/main" xmlns="" val="2228090862"/>
                    </a:ext>
                  </a:extLst>
                </a:gridCol>
                <a:gridCol w="697424">
                  <a:extLst>
                    <a:ext uri="{9D8B030D-6E8A-4147-A177-3AD203B41FA5}">
                      <a16:colId xmlns:a16="http://schemas.microsoft.com/office/drawing/2014/main" xmlns="" val="2497076755"/>
                    </a:ext>
                  </a:extLst>
                </a:gridCol>
                <a:gridCol w="542441">
                  <a:extLst>
                    <a:ext uri="{9D8B030D-6E8A-4147-A177-3AD203B41FA5}">
                      <a16:colId xmlns:a16="http://schemas.microsoft.com/office/drawing/2014/main" xmlns="" val="3218154916"/>
                    </a:ext>
                  </a:extLst>
                </a:gridCol>
                <a:gridCol w="542441">
                  <a:extLst>
                    <a:ext uri="{9D8B030D-6E8A-4147-A177-3AD203B41FA5}">
                      <a16:colId xmlns:a16="http://schemas.microsoft.com/office/drawing/2014/main" xmlns="" val="2223653121"/>
                    </a:ext>
                  </a:extLst>
                </a:gridCol>
                <a:gridCol w="3838413">
                  <a:extLst>
                    <a:ext uri="{9D8B030D-6E8A-4147-A177-3AD203B41FA5}">
                      <a16:colId xmlns:a16="http://schemas.microsoft.com/office/drawing/2014/main" xmlns="" val="3428045771"/>
                    </a:ext>
                  </a:extLst>
                </a:gridCol>
                <a:gridCol w="1066800">
                  <a:extLst>
                    <a:ext uri="{9D8B030D-6E8A-4147-A177-3AD203B41FA5}">
                      <a16:colId xmlns:a16="http://schemas.microsoft.com/office/drawing/2014/main" xmlns="" val="2833972863"/>
                    </a:ext>
                  </a:extLst>
                </a:gridCol>
                <a:gridCol w="1371601">
                  <a:extLst>
                    <a:ext uri="{9D8B030D-6E8A-4147-A177-3AD203B41FA5}">
                      <a16:colId xmlns:a16="http://schemas.microsoft.com/office/drawing/2014/main" xmlns="" val="2112513377"/>
                    </a:ext>
                  </a:extLst>
                </a:gridCol>
              </a:tblGrid>
              <a:tr h="400960">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Fecha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Día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Per</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s-E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Lec</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Título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Maestro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Notas</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47240074"/>
                  </a:ext>
                </a:extLst>
              </a:tr>
              <a:tr h="65227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 Doctrinas esenciales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195203"/>
                  </a:ext>
                </a:extLst>
              </a:tr>
              <a:tr h="39456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24/7/19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naturaleza de Dios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224288"/>
                  </a:ext>
                </a:extLst>
              </a:tr>
              <a:tr h="381000">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28/7/19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naturaleza</a:t>
                      </a: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del hombre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3132827289"/>
                  </a:ext>
                </a:extLst>
              </a:tr>
              <a:tr h="381000">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31/7/19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Mié</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3634062748"/>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a:effectLst/>
                          <a:latin typeface="Calibri" panose="020F0502020204030204" pitchFamily="34" charset="0"/>
                          <a:ea typeface="Calibri" panose="020F0502020204030204" pitchFamily="34" charset="0"/>
                          <a:cs typeface="Times New Roman" panose="02020603050405020304" pitchFamily="18" charset="0"/>
                        </a:rPr>
                        <a:t>La revelación y la inspiración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7569216"/>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4364568"/>
                  </a:ext>
                </a:extLst>
              </a:tr>
              <a:tr h="42543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Jesús, el Cristo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833029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Phillip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547638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salvación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492409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49643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25/8/19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smtClean="0">
                          <a:effectLst/>
                          <a:latin typeface="Calibri" panose="020F0502020204030204" pitchFamily="34" charset="0"/>
                          <a:ea typeface="Calibri" panose="020F0502020204030204" pitchFamily="34" charset="0"/>
                          <a:cs typeface="Times New Roman" panose="02020603050405020304" pitchFamily="18" charset="0"/>
                        </a:rPr>
                        <a:t>iglesia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8146727"/>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077705"/>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1/9/19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Las cosas del fin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4135124"/>
                  </a:ext>
                </a:extLst>
              </a:tr>
            </a:tbl>
          </a:graphicData>
        </a:graphic>
      </p:graphicFrame>
    </p:spTree>
    <p:extLst>
      <p:ext uri="{BB962C8B-B14F-4D97-AF65-F5344CB8AC3E}">
        <p14:creationId xmlns:p14="http://schemas.microsoft.com/office/powerpoint/2010/main" val="24494209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rtl="0"/>
            <a:r>
              <a:rPr lang="en-US" altLang="en-US" dirty="0" err="1" smtClean="0"/>
              <a:t>Suposiciones</a:t>
            </a:r>
            <a:r>
              <a:rPr lang="en-US" altLang="en-US" dirty="0" smtClean="0"/>
              <a:t> </a:t>
            </a:r>
            <a:r>
              <a:rPr lang="en-US" altLang="en-US" dirty="0" err="1" smtClean="0"/>
              <a:t>fundamentales</a:t>
            </a:r>
            <a:endParaRPr lang="en-US" altLang="en-US" dirty="0" smtClean="0"/>
          </a:p>
        </p:txBody>
      </p:sp>
      <p:sp>
        <p:nvSpPr>
          <p:cNvPr id="68611" name="Content Placeholder 2"/>
          <p:cNvSpPr>
            <a:spLocks noGrp="1"/>
          </p:cNvSpPr>
          <p:nvPr>
            <p:ph idx="1"/>
          </p:nvPr>
        </p:nvSpPr>
        <p:spPr>
          <a:xfrm>
            <a:off x="152400" y="779463"/>
            <a:ext cx="8915400" cy="5943600"/>
          </a:xfrm>
        </p:spPr>
        <p:txBody>
          <a:bodyPr>
            <a:normAutofit/>
          </a:bodyPr>
          <a:lstStyle/>
          <a:p>
            <a:pPr marL="457200" indent="-457200">
              <a:lnSpc>
                <a:spcPct val="80000"/>
              </a:lnSpc>
              <a:spcBef>
                <a:spcPct val="0"/>
              </a:spcBef>
              <a:spcAft>
                <a:spcPts val="1200"/>
              </a:spcAft>
              <a:buFontTx/>
              <a:buAutoNum type="arabicPeriod"/>
            </a:pPr>
            <a:r>
              <a:rPr lang="es-ES" altLang="en-US" sz="3100" dirty="0" smtClean="0"/>
              <a:t>La </a:t>
            </a:r>
            <a:r>
              <a:rPr lang="es-ES" altLang="en-US" sz="3100" dirty="0"/>
              <a:t>Biblia es inspirada y es la fuente final a la que se recurre por la verdad.</a:t>
            </a:r>
          </a:p>
          <a:p>
            <a:pPr marL="457200" indent="-457200">
              <a:lnSpc>
                <a:spcPct val="80000"/>
              </a:lnSpc>
              <a:spcBef>
                <a:spcPct val="0"/>
              </a:spcBef>
              <a:spcAft>
                <a:spcPts val="1200"/>
              </a:spcAft>
              <a:buFontTx/>
              <a:buAutoNum type="arabicPeriod"/>
            </a:pPr>
            <a:r>
              <a:rPr lang="es-ES" altLang="en-US" sz="3100" dirty="0" smtClean="0"/>
              <a:t>Dios </a:t>
            </a:r>
            <a:r>
              <a:rPr lang="es-ES" altLang="en-US" sz="3100" dirty="0"/>
              <a:t>ha revelado todo lo que necesitamos saber en la Biblia</a:t>
            </a:r>
          </a:p>
          <a:p>
            <a:pPr marL="457200" indent="-457200">
              <a:lnSpc>
                <a:spcPct val="80000"/>
              </a:lnSpc>
              <a:spcBef>
                <a:spcPct val="0"/>
              </a:spcBef>
              <a:spcAft>
                <a:spcPts val="1200"/>
              </a:spcAft>
              <a:buFontTx/>
              <a:buAutoNum type="arabicPeriod"/>
            </a:pPr>
            <a:r>
              <a:rPr lang="es-ES" altLang="en-US" sz="3100" dirty="0" smtClean="0"/>
              <a:t>Lo </a:t>
            </a:r>
            <a:r>
              <a:rPr lang="es-ES" altLang="en-US" sz="3100" dirty="0"/>
              <a:t>que uno cree importa para ser aceptable a Dios</a:t>
            </a:r>
          </a:p>
          <a:p>
            <a:pPr marL="457200" indent="-457200">
              <a:lnSpc>
                <a:spcPct val="80000"/>
              </a:lnSpc>
              <a:spcBef>
                <a:spcPct val="0"/>
              </a:spcBef>
              <a:spcAft>
                <a:spcPts val="1200"/>
              </a:spcAft>
              <a:buFontTx/>
              <a:buAutoNum type="arabicPeriod"/>
            </a:pPr>
            <a:r>
              <a:rPr lang="es-ES" altLang="en-US" sz="3100" dirty="0" smtClean="0"/>
              <a:t>Algunas </a:t>
            </a:r>
            <a:r>
              <a:rPr lang="es-ES" altLang="en-US" sz="3100" dirty="0"/>
              <a:t>doctrinas son esenciales y son la base para la unidad</a:t>
            </a:r>
          </a:p>
          <a:p>
            <a:pPr marL="457200" indent="-457200">
              <a:lnSpc>
                <a:spcPct val="80000"/>
              </a:lnSpc>
              <a:spcBef>
                <a:spcPct val="0"/>
              </a:spcBef>
              <a:spcAft>
                <a:spcPts val="1200"/>
              </a:spcAft>
              <a:buFontTx/>
              <a:buAutoNum type="arabicPeriod"/>
            </a:pPr>
            <a:r>
              <a:rPr lang="es-ES" altLang="en-US" sz="3100" dirty="0" smtClean="0"/>
              <a:t>Es </a:t>
            </a:r>
            <a:r>
              <a:rPr lang="es-ES" altLang="en-US" sz="3100" dirty="0"/>
              <a:t>posible determinar la verdad sobre las doctrinas esenciales (p. ej. Juan 7:17)</a:t>
            </a:r>
          </a:p>
          <a:p>
            <a:pPr marL="457200" indent="-457200">
              <a:lnSpc>
                <a:spcPct val="80000"/>
              </a:lnSpc>
              <a:spcBef>
                <a:spcPct val="0"/>
              </a:spcBef>
              <a:spcAft>
                <a:spcPts val="1200"/>
              </a:spcAft>
              <a:buFontTx/>
              <a:buAutoNum type="arabicPeriod"/>
            </a:pPr>
            <a:r>
              <a:rPr lang="es-ES" altLang="en-US" sz="3100" dirty="0" smtClean="0"/>
              <a:t>Lo </a:t>
            </a:r>
            <a:r>
              <a:rPr lang="es-ES" altLang="en-US" sz="3100" dirty="0"/>
              <a:t>que uno cree se expresará en la conducta.</a:t>
            </a:r>
          </a:p>
          <a:p>
            <a:pPr marL="457200" indent="-457200">
              <a:lnSpc>
                <a:spcPct val="80000"/>
              </a:lnSpc>
              <a:spcBef>
                <a:spcPct val="0"/>
              </a:spcBef>
              <a:spcAft>
                <a:spcPts val="1200"/>
              </a:spcAft>
              <a:buFontTx/>
              <a:buAutoNum type="arabicPeriod"/>
            </a:pPr>
            <a:r>
              <a:rPr lang="es-ES" altLang="en-US" sz="3100" dirty="0" smtClean="0"/>
              <a:t>Podemos </a:t>
            </a:r>
            <a:r>
              <a:rPr lang="es-ES" altLang="en-US" sz="3100" dirty="0"/>
              <a:t>estar en desacuerdo en muchas cosas no esenciales, y algunas cosas no se pueden saber</a:t>
            </a:r>
          </a:p>
        </p:txBody>
      </p:sp>
      <p:sp>
        <p:nvSpPr>
          <p:cNvPr id="68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69C6A36-6A23-46C8-99DE-666842508148}"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59</a:t>
            </a:fld>
            <a:endParaRPr lang="en-US" altLang="en-US" sz="1400" b="0"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69738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rtl="0"/>
            <a:r>
              <a:rPr lang="en-US" altLang="en-US" dirty="0" err="1" smtClean="0"/>
              <a:t>Otros</a:t>
            </a:r>
            <a:r>
              <a:rPr lang="en-US" altLang="en-US" dirty="0" smtClean="0"/>
              <a:t> </a:t>
            </a:r>
            <a:r>
              <a:rPr lang="en-US" altLang="en-US" dirty="0" err="1" smtClean="0"/>
              <a:t>términos</a:t>
            </a:r>
            <a:r>
              <a:rPr lang="en-US" altLang="en-US" dirty="0" smtClean="0"/>
              <a:t> para </a:t>
            </a:r>
            <a:r>
              <a:rPr lang="en-US" altLang="en-US" dirty="0" err="1" smtClean="0"/>
              <a:t>doctrina</a:t>
            </a:r>
            <a:endParaRPr lang="en-US" altLang="en-US" dirty="0" smtClean="0"/>
          </a:p>
        </p:txBody>
      </p:sp>
      <p:sp>
        <p:nvSpPr>
          <p:cNvPr id="3" name="Content Placeholder 2"/>
          <p:cNvSpPr>
            <a:spLocks noGrp="1"/>
          </p:cNvSpPr>
          <p:nvPr>
            <p:ph idx="1"/>
          </p:nvPr>
        </p:nvSpPr>
        <p:spPr>
          <a:xfrm>
            <a:off x="111125" y="890588"/>
            <a:ext cx="8880475" cy="5791200"/>
          </a:xfrm>
        </p:spPr>
        <p:txBody>
          <a:bodyPr>
            <a:normAutofit fontScale="70000" lnSpcReduction="20000"/>
          </a:bodyPr>
          <a:lstStyle/>
          <a:p>
            <a:pPr algn="l" rtl="0">
              <a:spcBef>
                <a:spcPts val="0"/>
              </a:spcBef>
              <a:spcAft>
                <a:spcPts val="1200"/>
              </a:spcAft>
              <a:defRPr/>
            </a:pPr>
            <a:r>
              <a:rPr lang="en-US" b="0" dirty="0" err="1" smtClean="0"/>
              <a:t>Predicar</a:t>
            </a:r>
            <a:r>
              <a:rPr lang="en-US" b="0" dirty="0" smtClean="0"/>
              <a:t> la </a:t>
            </a:r>
            <a:r>
              <a:rPr lang="en-US" dirty="0" smtClean="0">
                <a:solidFill>
                  <a:srgbClr val="66FFFF"/>
                </a:solidFill>
              </a:rPr>
              <a:t>palabra. </a:t>
            </a:r>
            <a:r>
              <a:rPr lang="en-US" b="0" dirty="0" err="1" smtClean="0"/>
              <a:t>Insiste</a:t>
            </a:r>
            <a:r>
              <a:rPr lang="en-US" b="0" dirty="0" smtClean="0"/>
              <a:t> a </a:t>
            </a:r>
            <a:r>
              <a:rPr lang="en-US" b="0" dirty="0" err="1" smtClean="0"/>
              <a:t>tiempo</a:t>
            </a:r>
            <a:r>
              <a:rPr lang="en-US" b="0" dirty="0" smtClean="0"/>
              <a:t> y </a:t>
            </a:r>
            <a:r>
              <a:rPr lang="en-US" b="0" dirty="0" err="1" smtClean="0"/>
              <a:t>fuera</a:t>
            </a:r>
            <a:r>
              <a:rPr lang="en-US" b="0" dirty="0" smtClean="0"/>
              <a:t> de </a:t>
            </a:r>
            <a:r>
              <a:rPr lang="en-US" b="0" dirty="0" err="1" smtClean="0"/>
              <a:t>tiempo</a:t>
            </a:r>
            <a:r>
              <a:rPr lang="en-US" b="0" dirty="0" smtClean="0"/>
              <a:t>. </a:t>
            </a:r>
            <a:r>
              <a:rPr lang="en-US" b="0" dirty="0" err="1" smtClean="0"/>
              <a:t>Amonesta</a:t>
            </a:r>
            <a:r>
              <a:rPr lang="en-US" b="0" dirty="0" smtClean="0"/>
              <a:t>, </a:t>
            </a:r>
            <a:r>
              <a:rPr lang="en-US" b="0" dirty="0"/>
              <a:t>reprende, exhorta con </a:t>
            </a:r>
            <a:r>
              <a:rPr lang="en-US" b="0" dirty="0" err="1" smtClean="0"/>
              <a:t>mucha</a:t>
            </a:r>
            <a:r>
              <a:rPr lang="en-US" b="0" dirty="0" smtClean="0"/>
              <a:t> </a:t>
            </a:r>
            <a:r>
              <a:rPr lang="en-US" b="0" dirty="0" err="1"/>
              <a:t>paciencia</a:t>
            </a:r>
            <a:r>
              <a:rPr lang="en-US" b="0" dirty="0"/>
              <a:t> </a:t>
            </a:r>
            <a:r>
              <a:rPr lang="en-US" b="0" dirty="0" smtClean="0"/>
              <a:t>e </a:t>
            </a:r>
            <a:r>
              <a:rPr lang="en-US" dirty="0" err="1" smtClean="0">
                <a:solidFill>
                  <a:srgbClr val="FFFF00"/>
                </a:solidFill>
              </a:rPr>
              <a:t>instrucción</a:t>
            </a:r>
            <a:r>
              <a:rPr lang="en-US" b="0" dirty="0" smtClean="0"/>
              <a:t> </a:t>
            </a:r>
            <a:r>
              <a:rPr lang="en-US" b="0" i="1" dirty="0" smtClean="0"/>
              <a:t>[</a:t>
            </a:r>
            <a:r>
              <a:rPr lang="en-US" b="0" i="1" dirty="0" err="1" smtClean="0"/>
              <a:t>didache</a:t>
            </a:r>
            <a:r>
              <a:rPr lang="en-US" b="0" i="1" dirty="0" smtClean="0"/>
              <a:t>]. </a:t>
            </a:r>
            <a:r>
              <a:rPr lang="en-US" b="0" dirty="0" smtClean="0"/>
              <a:t>Porque </a:t>
            </a:r>
            <a:r>
              <a:rPr lang="en-US" b="0" dirty="0" err="1" smtClean="0"/>
              <a:t>vendrá</a:t>
            </a:r>
            <a:r>
              <a:rPr lang="en-US" b="0" dirty="0" smtClean="0"/>
              <a:t> </a:t>
            </a:r>
            <a:r>
              <a:rPr lang="en-US" b="0" dirty="0" err="1" smtClean="0"/>
              <a:t>tiempo</a:t>
            </a:r>
            <a:r>
              <a:rPr lang="en-US" b="0" dirty="0" smtClean="0"/>
              <a:t> </a:t>
            </a:r>
            <a:r>
              <a:rPr lang="en-US" b="0" dirty="0" err="1" smtClean="0"/>
              <a:t>cuando</a:t>
            </a:r>
            <a:r>
              <a:rPr lang="en-US" b="0" dirty="0" smtClean="0"/>
              <a:t> no </a:t>
            </a:r>
            <a:r>
              <a:rPr lang="en-US" b="0" dirty="0" err="1" smtClean="0"/>
              <a:t>soportarán</a:t>
            </a:r>
            <a:r>
              <a:rPr lang="en-US" b="0" dirty="0" smtClean="0"/>
              <a:t> la </a:t>
            </a:r>
            <a:r>
              <a:rPr lang="en-US" dirty="0" err="1" smtClean="0">
                <a:solidFill>
                  <a:srgbClr val="FFFF00"/>
                </a:solidFill>
              </a:rPr>
              <a:t>sana</a:t>
            </a:r>
            <a:r>
              <a:rPr lang="en-US" dirty="0" smtClean="0">
                <a:solidFill>
                  <a:srgbClr val="FFFF00"/>
                </a:solidFill>
              </a:rPr>
              <a:t> doctrina</a:t>
            </a:r>
            <a:r>
              <a:rPr lang="en-US" b="0" dirty="0" smtClean="0"/>
              <a:t> </a:t>
            </a:r>
            <a:r>
              <a:rPr lang="en-US" b="0" i="1" dirty="0" smtClean="0"/>
              <a:t>[</a:t>
            </a:r>
            <a:r>
              <a:rPr lang="en-US" b="0" i="1" dirty="0" err="1" smtClean="0"/>
              <a:t>didaskalia</a:t>
            </a:r>
            <a:r>
              <a:rPr lang="en-US" b="0" i="1" dirty="0" smtClean="0"/>
              <a:t>]… </a:t>
            </a:r>
            <a:r>
              <a:rPr lang="en-US" b="0" dirty="0" smtClean="0"/>
              <a:t>y </a:t>
            </a:r>
            <a:r>
              <a:rPr lang="en-US" b="0" dirty="0" err="1" smtClean="0"/>
              <a:t>apartarán</a:t>
            </a:r>
            <a:r>
              <a:rPr lang="en-US" b="0" dirty="0" smtClean="0"/>
              <a:t> </a:t>
            </a:r>
            <a:r>
              <a:rPr lang="en-US" b="0" dirty="0" err="1" smtClean="0"/>
              <a:t>sus</a:t>
            </a:r>
            <a:r>
              <a:rPr lang="en-US" b="0" dirty="0" smtClean="0"/>
              <a:t> </a:t>
            </a:r>
            <a:r>
              <a:rPr lang="en-US" b="0" dirty="0" err="1" smtClean="0"/>
              <a:t>oídos</a:t>
            </a:r>
            <a:r>
              <a:rPr lang="en-US" b="0" dirty="0" smtClean="0"/>
              <a:t> de la </a:t>
            </a:r>
            <a:r>
              <a:rPr lang="en-US" dirty="0" err="1" smtClean="0">
                <a:solidFill>
                  <a:srgbClr val="66FFFF"/>
                </a:solidFill>
              </a:rPr>
              <a:t>verdad</a:t>
            </a:r>
            <a:r>
              <a:rPr lang="en-US" dirty="0" smtClean="0">
                <a:solidFill>
                  <a:srgbClr val="66FFFF"/>
                </a:solidFill>
              </a:rPr>
              <a:t>…</a:t>
            </a:r>
            <a:r>
              <a:rPr lang="en-US" b="0" dirty="0" smtClean="0">
                <a:solidFill>
                  <a:srgbClr val="66FFFF"/>
                </a:solidFill>
              </a:rPr>
              <a:t> </a:t>
            </a:r>
            <a:r>
              <a:rPr lang="en-US" b="0" dirty="0" smtClean="0"/>
              <a:t>(II Timoteo 4:3,4)</a:t>
            </a:r>
          </a:p>
          <a:p>
            <a:pPr algn="l" rtl="0">
              <a:spcBef>
                <a:spcPts val="0"/>
              </a:spcBef>
              <a:spcAft>
                <a:spcPts val="1200"/>
              </a:spcAft>
              <a:defRPr/>
            </a:pPr>
            <a:r>
              <a:rPr lang="en-US" b="0" dirty="0" smtClean="0"/>
              <a:t>…y para </a:t>
            </a:r>
            <a:r>
              <a:rPr lang="en-US" b="0" dirty="0" err="1" smtClean="0"/>
              <a:t>cualquier</a:t>
            </a:r>
            <a:r>
              <a:rPr lang="en-US" b="0" dirty="0" smtClean="0"/>
              <a:t> </a:t>
            </a:r>
            <a:r>
              <a:rPr lang="en-US" b="0" dirty="0"/>
              <a:t>otra cosa que </a:t>
            </a:r>
            <a:r>
              <a:rPr lang="en-US" b="0" dirty="0" err="1" smtClean="0"/>
              <a:t>es</a:t>
            </a:r>
            <a:r>
              <a:rPr lang="en-US" b="0" dirty="0" smtClean="0"/>
              <a:t> </a:t>
            </a:r>
            <a:r>
              <a:rPr lang="en-US" b="0" dirty="0" err="1"/>
              <a:t>contraria</a:t>
            </a:r>
            <a:r>
              <a:rPr lang="en-US" b="0" dirty="0"/>
              <a:t> </a:t>
            </a:r>
            <a:r>
              <a:rPr lang="en-US" b="0" dirty="0" smtClean="0"/>
              <a:t>a la </a:t>
            </a:r>
            <a:r>
              <a:rPr lang="en-US" dirty="0" err="1" smtClean="0">
                <a:solidFill>
                  <a:srgbClr val="FFFF00"/>
                </a:solidFill>
              </a:rPr>
              <a:t>sana</a:t>
            </a:r>
            <a:r>
              <a:rPr lang="en-US" dirty="0" smtClean="0">
                <a:solidFill>
                  <a:srgbClr val="FFFF00"/>
                </a:solidFill>
              </a:rPr>
              <a:t> </a:t>
            </a:r>
            <a:r>
              <a:rPr lang="en-US" dirty="0" err="1" smtClean="0">
                <a:solidFill>
                  <a:srgbClr val="FFFF00"/>
                </a:solidFill>
              </a:rPr>
              <a:t>doctrina</a:t>
            </a:r>
            <a:r>
              <a:rPr lang="en-US" b="0" dirty="0" smtClean="0"/>
              <a:t>,</a:t>
            </a:r>
            <a:r>
              <a:rPr lang="en-US" b="0" dirty="0"/>
              <a:t> </a:t>
            </a:r>
            <a:r>
              <a:rPr lang="en-US" b="0" baseline="30000" dirty="0"/>
              <a:t>11</a:t>
            </a:r>
            <a:r>
              <a:rPr lang="en-US" b="0" dirty="0"/>
              <a:t>según el </a:t>
            </a:r>
            <a:r>
              <a:rPr lang="en-US" b="0" dirty="0" err="1" smtClean="0"/>
              <a:t>glorioso</a:t>
            </a:r>
            <a:r>
              <a:rPr lang="en-US" b="0" dirty="0" smtClean="0"/>
              <a:t> </a:t>
            </a:r>
            <a:r>
              <a:rPr lang="en-US" dirty="0" err="1" smtClean="0">
                <a:solidFill>
                  <a:srgbClr val="66FFFF"/>
                </a:solidFill>
              </a:rPr>
              <a:t>evangelio</a:t>
            </a:r>
            <a:r>
              <a:rPr lang="en-US" dirty="0" smtClean="0">
                <a:solidFill>
                  <a:srgbClr val="66FFFF"/>
                </a:solidFill>
              </a:rPr>
              <a:t> </a:t>
            </a:r>
            <a:r>
              <a:rPr lang="en-US" b="0" dirty="0" smtClean="0"/>
              <a:t>del Dios </a:t>
            </a:r>
            <a:r>
              <a:rPr lang="en-US" b="0" dirty="0" err="1" smtClean="0"/>
              <a:t>bendito</a:t>
            </a:r>
            <a:r>
              <a:rPr lang="en-US" b="0" dirty="0" smtClean="0"/>
              <a:t> que me ha </a:t>
            </a:r>
            <a:r>
              <a:rPr lang="en-US" b="0" dirty="0" err="1" smtClean="0"/>
              <a:t>sido</a:t>
            </a:r>
            <a:r>
              <a:rPr lang="en-US" b="0" dirty="0" smtClean="0"/>
              <a:t> </a:t>
            </a:r>
            <a:r>
              <a:rPr lang="en-US" b="0" dirty="0" err="1" smtClean="0"/>
              <a:t>encomendado</a:t>
            </a:r>
            <a:r>
              <a:rPr lang="en-US" b="0" dirty="0" smtClean="0"/>
              <a:t>. (I Timoteo 1:10-11)</a:t>
            </a:r>
          </a:p>
          <a:p>
            <a:pPr>
              <a:spcBef>
                <a:spcPts val="0"/>
              </a:spcBef>
              <a:spcAft>
                <a:spcPts val="1200"/>
              </a:spcAft>
              <a:defRPr/>
            </a:pPr>
            <a:r>
              <a:rPr lang="es-ES" b="0" dirty="0"/>
              <a:t>Pero en cuanto a ti, </a:t>
            </a:r>
            <a:r>
              <a:rPr lang="es-ES" b="0" u="sng" dirty="0" smtClean="0"/>
              <a:t>enseña</a:t>
            </a:r>
            <a:r>
              <a:rPr lang="es-ES" b="0" dirty="0" smtClean="0"/>
              <a:t> </a:t>
            </a:r>
            <a:r>
              <a:rPr lang="es-ES" b="0" dirty="0"/>
              <a:t>lo que está de acuerdo con la </a:t>
            </a:r>
            <a:r>
              <a:rPr lang="es-ES" dirty="0">
                <a:solidFill>
                  <a:srgbClr val="FFFF00"/>
                </a:solidFill>
              </a:rPr>
              <a:t>sana doctrina</a:t>
            </a:r>
            <a:r>
              <a:rPr lang="es-ES" b="0" dirty="0"/>
              <a:t>: </a:t>
            </a:r>
            <a:r>
              <a:rPr lang="es-ES" b="0" dirty="0" smtClean="0"/>
              <a:t>2</a:t>
            </a:r>
            <a:r>
              <a:rPr lang="es-ES" b="0" dirty="0"/>
              <a:t>  Los ancianos deben ser sobrios, dignos, prudentes, sanos en la </a:t>
            </a:r>
            <a:r>
              <a:rPr lang="es-ES" dirty="0">
                <a:solidFill>
                  <a:srgbClr val="66FFFF"/>
                </a:solidFill>
              </a:rPr>
              <a:t>fe</a:t>
            </a:r>
            <a:r>
              <a:rPr lang="es-ES" b="0" dirty="0"/>
              <a:t>, en el amor, en la perseverancia. </a:t>
            </a:r>
            <a:r>
              <a:rPr lang="en-US" b="0" dirty="0" smtClean="0"/>
              <a:t>(Tito 2:1,2)</a:t>
            </a:r>
          </a:p>
          <a:p>
            <a:pPr>
              <a:spcBef>
                <a:spcPts val="0"/>
              </a:spcBef>
              <a:spcAft>
                <a:spcPts val="1200"/>
              </a:spcAft>
              <a:defRPr/>
            </a:pPr>
            <a:r>
              <a:rPr lang="en-US" b="0" dirty="0" smtClean="0"/>
              <a:t>…</a:t>
            </a:r>
            <a:r>
              <a:rPr lang="es-ES" b="0" dirty="0"/>
              <a:t>a Tito, verdadero hijo en la común </a:t>
            </a:r>
            <a:r>
              <a:rPr lang="es-ES" dirty="0" smtClean="0">
                <a:solidFill>
                  <a:srgbClr val="66FFFF"/>
                </a:solidFill>
              </a:rPr>
              <a:t>fe</a:t>
            </a:r>
            <a:r>
              <a:rPr lang="es-ES" b="0" dirty="0" smtClean="0"/>
              <a:t>… </a:t>
            </a:r>
            <a:r>
              <a:rPr lang="en-US" b="0" dirty="0" smtClean="0"/>
              <a:t>(Tito 1:4)</a:t>
            </a:r>
          </a:p>
          <a:p>
            <a:pPr>
              <a:spcBef>
                <a:spcPts val="0"/>
              </a:spcBef>
              <a:spcAft>
                <a:spcPts val="1200"/>
              </a:spcAft>
              <a:defRPr/>
            </a:pPr>
            <a:r>
              <a:rPr lang="es-ES" b="0" dirty="0"/>
              <a:t> Toda </a:t>
            </a:r>
            <a:r>
              <a:rPr lang="es-ES" dirty="0">
                <a:solidFill>
                  <a:srgbClr val="66FFFF"/>
                </a:solidFill>
              </a:rPr>
              <a:t>Escritura</a:t>
            </a:r>
            <a:r>
              <a:rPr lang="es-ES" b="0" dirty="0"/>
              <a:t> es inspirada por Dios y útil para </a:t>
            </a:r>
            <a:r>
              <a:rPr lang="es-ES" dirty="0">
                <a:solidFill>
                  <a:srgbClr val="FFFF00"/>
                </a:solidFill>
              </a:rPr>
              <a:t>enseñar</a:t>
            </a:r>
            <a:r>
              <a:rPr lang="es-ES" b="0" dirty="0"/>
              <a:t>, para reprender, para corregir, para instruir en justicia, </a:t>
            </a:r>
            <a:r>
              <a:rPr lang="es-ES" b="0" dirty="0" smtClean="0"/>
              <a:t>17</a:t>
            </a:r>
            <a:r>
              <a:rPr lang="es-ES" b="0" dirty="0"/>
              <a:t>  a fin de que el hombre de Dios sea perfecto, equipado para toda buena obra. </a:t>
            </a:r>
            <a:r>
              <a:rPr lang="en-US" b="0" dirty="0" smtClean="0"/>
              <a:t>(II Timoteo 3:16-17)</a:t>
            </a:r>
          </a:p>
        </p:txBody>
      </p:sp>
      <p:sp>
        <p:nvSpPr>
          <p:cNvPr id="706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28692641-93D5-490C-813E-5BE20D8066D2}"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6</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3"/>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3</a:t>
            </a:r>
            <a:endParaRPr lang="en-US" altLang="en-US" dirty="0" smtClean="0"/>
          </a:p>
        </p:txBody>
      </p:sp>
      <p:sp>
        <p:nvSpPr>
          <p:cNvPr id="125955" name="Content Placeholder 4"/>
          <p:cNvSpPr>
            <a:spLocks noGrp="1"/>
          </p:cNvSpPr>
          <p:nvPr>
            <p:ph idx="1"/>
          </p:nvPr>
        </p:nvSpPr>
        <p:spPr>
          <a:xfrm>
            <a:off x="228600" y="914400"/>
            <a:ext cx="8763000" cy="5562600"/>
          </a:xfrm>
        </p:spPr>
        <p:txBody>
          <a:bodyPr>
            <a:normAutofit lnSpcReduction="10000"/>
          </a:bodyPr>
          <a:lstStyle/>
          <a:p>
            <a:pPr algn="l" rtl="0"/>
            <a:r>
              <a:rPr lang="en-US" altLang="en-US" dirty="0" smtClean="0"/>
              <a:t>Describe </a:t>
            </a:r>
            <a:r>
              <a:rPr lang="en-US" altLang="en-US" dirty="0" err="1" smtClean="0"/>
              <a:t>qué</a:t>
            </a:r>
            <a:r>
              <a:rPr lang="en-US" altLang="en-US" dirty="0" smtClean="0"/>
              <a:t> </a:t>
            </a:r>
            <a:r>
              <a:rPr lang="en-US" altLang="en-US" dirty="0" err="1" smtClean="0"/>
              <a:t>tiene</a:t>
            </a:r>
            <a:r>
              <a:rPr lang="en-US" altLang="en-US" dirty="0" smtClean="0"/>
              <a:t> de especial la </a:t>
            </a:r>
            <a:r>
              <a:rPr lang="en-US" altLang="en-US" dirty="0" err="1" smtClean="0"/>
              <a:t>creación</a:t>
            </a:r>
            <a:r>
              <a:rPr lang="en-US" altLang="en-US" dirty="0" smtClean="0"/>
              <a:t> del hombre.</a:t>
            </a:r>
          </a:p>
          <a:p>
            <a:pPr algn="l" rtl="0"/>
            <a:r>
              <a:rPr lang="en-US" altLang="en-US" dirty="0" err="1" smtClean="0"/>
              <a:t>Enumera</a:t>
            </a:r>
            <a:r>
              <a:rPr lang="en-US" altLang="en-US" dirty="0" smtClean="0"/>
              <a:t> la parte de un hombre que lo </a:t>
            </a:r>
            <a:r>
              <a:rPr lang="en-US" altLang="en-US" dirty="0" err="1" smtClean="0"/>
              <a:t>hace</a:t>
            </a:r>
            <a:r>
              <a:rPr lang="en-US" altLang="en-US" dirty="0" smtClean="0"/>
              <a:t> </a:t>
            </a:r>
            <a:r>
              <a:rPr lang="en-US" altLang="en-US" dirty="0" err="1" smtClean="0"/>
              <a:t>único</a:t>
            </a:r>
            <a:r>
              <a:rPr lang="en-US" altLang="en-US" dirty="0" smtClean="0"/>
              <a:t> </a:t>
            </a:r>
            <a:r>
              <a:rPr lang="en-US" altLang="en-US" dirty="0" err="1" smtClean="0"/>
              <a:t>en</a:t>
            </a:r>
            <a:r>
              <a:rPr lang="en-US" altLang="en-US" dirty="0" smtClean="0"/>
              <a:t> </a:t>
            </a:r>
            <a:r>
              <a:rPr lang="en-US" altLang="en-US" dirty="0" err="1" smtClean="0"/>
              <a:t>este</a:t>
            </a:r>
            <a:r>
              <a:rPr lang="en-US" altLang="en-US" dirty="0" smtClean="0"/>
              <a:t> </a:t>
            </a:r>
            <a:r>
              <a:rPr lang="en-US" altLang="en-US" dirty="0" err="1" smtClean="0"/>
              <a:t>mundo</a:t>
            </a:r>
            <a:r>
              <a:rPr lang="en-US" altLang="en-US" dirty="0" smtClean="0"/>
              <a:t> </a:t>
            </a:r>
            <a:r>
              <a:rPr lang="en-US" altLang="en-US" dirty="0" err="1" smtClean="0"/>
              <a:t>físico</a:t>
            </a:r>
            <a:r>
              <a:rPr lang="en-US" altLang="en-US" dirty="0" smtClean="0"/>
              <a:t>.</a:t>
            </a:r>
          </a:p>
          <a:p>
            <a:pPr algn="l" rtl="0"/>
            <a:r>
              <a:rPr lang="en-US" altLang="en-US" dirty="0" err="1" smtClean="0"/>
              <a:t>Enumera</a:t>
            </a:r>
            <a:r>
              <a:rPr lang="en-US" altLang="en-US" dirty="0" smtClean="0"/>
              <a:t> </a:t>
            </a:r>
            <a:r>
              <a:rPr lang="en-US" altLang="en-US" dirty="0" err="1" smtClean="0"/>
              <a:t>cuatro</a:t>
            </a:r>
            <a:r>
              <a:rPr lang="en-US" altLang="en-US" dirty="0" smtClean="0"/>
              <a:t> </a:t>
            </a:r>
            <a:r>
              <a:rPr lang="en-US" altLang="en-US" dirty="0" err="1" smtClean="0"/>
              <a:t>características</a:t>
            </a:r>
            <a:r>
              <a:rPr lang="en-US" altLang="en-US" dirty="0" smtClean="0"/>
              <a:t> </a:t>
            </a:r>
            <a:r>
              <a:rPr lang="en-US" altLang="en-US" dirty="0" err="1" smtClean="0"/>
              <a:t>morales</a:t>
            </a:r>
            <a:r>
              <a:rPr lang="en-US" altLang="en-US" dirty="0" smtClean="0"/>
              <a:t> del hombre, </a:t>
            </a:r>
            <a:r>
              <a:rPr lang="en-US" altLang="en-US" dirty="0" err="1" smtClean="0"/>
              <a:t>según</a:t>
            </a:r>
            <a:r>
              <a:rPr lang="en-US" altLang="en-US" dirty="0" smtClean="0"/>
              <a:t> la </a:t>
            </a:r>
            <a:r>
              <a:rPr lang="en-US" altLang="en-US" dirty="0" err="1" smtClean="0"/>
              <a:t>Biblia</a:t>
            </a:r>
            <a:endParaRPr lang="en-US" altLang="en-US" dirty="0" smtClean="0"/>
          </a:p>
          <a:p>
            <a:pPr algn="l" rtl="0"/>
            <a:r>
              <a:rPr lang="en-US" altLang="en-US" dirty="0" err="1" smtClean="0"/>
              <a:t>Haz</a:t>
            </a:r>
            <a:r>
              <a:rPr lang="en-US" altLang="en-US" dirty="0" smtClean="0"/>
              <a:t> </a:t>
            </a:r>
            <a:r>
              <a:rPr lang="en-US" altLang="en-US" dirty="0" err="1" smtClean="0"/>
              <a:t>una</a:t>
            </a:r>
            <a:r>
              <a:rPr lang="en-US" altLang="en-US" dirty="0" smtClean="0"/>
              <a:t> </a:t>
            </a:r>
            <a:r>
              <a:rPr lang="en-US" altLang="en-US" dirty="0" err="1" smtClean="0"/>
              <a:t>lista</a:t>
            </a:r>
            <a:r>
              <a:rPr lang="en-US" altLang="en-US" dirty="0" smtClean="0"/>
              <a:t> de </a:t>
            </a:r>
            <a:r>
              <a:rPr lang="en-US" altLang="en-US" dirty="0" err="1" smtClean="0"/>
              <a:t>cuatro</a:t>
            </a:r>
            <a:r>
              <a:rPr lang="en-US" altLang="en-US" dirty="0" smtClean="0"/>
              <a:t> </a:t>
            </a:r>
            <a:r>
              <a:rPr lang="en-US" altLang="en-US" dirty="0" err="1" smtClean="0"/>
              <a:t>doctrinas</a:t>
            </a:r>
            <a:r>
              <a:rPr lang="en-US" altLang="en-US" dirty="0" smtClean="0"/>
              <a:t> falsas </a:t>
            </a:r>
            <a:r>
              <a:rPr lang="en-US" altLang="en-US" dirty="0" err="1" smtClean="0"/>
              <a:t>acerca</a:t>
            </a:r>
            <a:r>
              <a:rPr lang="en-US" altLang="en-US" dirty="0" smtClean="0"/>
              <a:t> de la </a:t>
            </a:r>
            <a:r>
              <a:rPr lang="en-US" altLang="en-US" dirty="0" err="1" smtClean="0"/>
              <a:t>humanidad</a:t>
            </a:r>
            <a:r>
              <a:rPr lang="en-US" altLang="en-US" dirty="0" smtClean="0"/>
              <a:t> y da </a:t>
            </a:r>
            <a:r>
              <a:rPr lang="en-US" altLang="en-US" dirty="0" err="1" smtClean="0"/>
              <a:t>ejemplos</a:t>
            </a:r>
            <a:r>
              <a:rPr lang="en-US" altLang="en-US" dirty="0" smtClean="0"/>
              <a:t> de las </a:t>
            </a:r>
            <a:r>
              <a:rPr lang="en-US" altLang="en-US" dirty="0" err="1" smtClean="0"/>
              <a:t>consecuencias</a:t>
            </a:r>
            <a:r>
              <a:rPr lang="en-US" altLang="en-US" dirty="0" smtClean="0"/>
              <a:t> de </a:t>
            </a:r>
            <a:r>
              <a:rPr lang="en-US" altLang="en-US" dirty="0" err="1" smtClean="0"/>
              <a:t>esas</a:t>
            </a:r>
            <a:r>
              <a:rPr lang="en-US" altLang="en-US" dirty="0" smtClean="0"/>
              <a:t> </a:t>
            </a:r>
            <a:r>
              <a:rPr lang="en-US" altLang="en-US" dirty="0" err="1" smtClean="0"/>
              <a:t>doctrinas</a:t>
            </a:r>
            <a:r>
              <a:rPr lang="en-US" altLang="en-US" dirty="0" smtClean="0"/>
              <a:t> </a:t>
            </a:r>
            <a:r>
              <a:rPr lang="en-US" altLang="en-US" dirty="0" err="1" smtClean="0"/>
              <a:t>en</a:t>
            </a:r>
            <a:r>
              <a:rPr lang="en-US" altLang="en-US" dirty="0" smtClean="0"/>
              <a:t> el </a:t>
            </a:r>
            <a:r>
              <a:rPr lang="en-US" altLang="en-US" dirty="0" err="1" smtClean="0"/>
              <a:t>pensamiento</a:t>
            </a:r>
            <a:r>
              <a:rPr lang="en-US" altLang="en-US" dirty="0" smtClean="0"/>
              <a:t> de las personas.</a:t>
            </a:r>
          </a:p>
        </p:txBody>
      </p:sp>
      <p:sp>
        <p:nvSpPr>
          <p:cNvPr id="12595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3300822E-9015-4869-A4B9-C2F58821A392}"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60</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defRPr/>
            </a:pPr>
            <a:r>
              <a:rPr lang="en-US" dirty="0" smtClean="0"/>
              <a:t>Lección 3 – La Naturaleza del Hombre</a:t>
            </a:r>
            <a:endParaRPr lang="en-US" dirty="0"/>
          </a:p>
        </p:txBody>
      </p:sp>
      <p:sp>
        <p:nvSpPr>
          <p:cNvPr id="126979" name="Text Placeholder 5"/>
          <p:cNvSpPr>
            <a:spLocks noGrp="1"/>
          </p:cNvSpPr>
          <p:nvPr>
            <p:ph type="body" idx="1"/>
          </p:nvPr>
        </p:nvSpPr>
        <p:spPr/>
        <p:txBody>
          <a:bodyPr/>
          <a:lstStyle/>
          <a:p>
            <a:pPr algn="l" rtl="0"/>
            <a:endParaRPr lang="en-US" altLang="en-US" smtClean="0"/>
          </a:p>
        </p:txBody>
      </p:sp>
      <p:sp>
        <p:nvSpPr>
          <p:cNvPr id="1269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466EADF-C9F9-404B-8AA6-DDD893FD03FF}"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61</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0" y="0"/>
            <a:ext cx="9144000" cy="914400"/>
          </a:xfrm>
        </p:spPr>
        <p:txBody>
          <a:bodyPr/>
          <a:lstStyle/>
          <a:p>
            <a:pPr rtl="0"/>
            <a:r>
              <a:rPr lang="en-US" altLang="en-US" dirty="0" smtClean="0"/>
              <a:t>B.1. </a:t>
            </a:r>
            <a:r>
              <a:rPr lang="en-US" altLang="en-US" dirty="0" err="1" smtClean="0"/>
              <a:t>Creado</a:t>
            </a:r>
            <a:r>
              <a:rPr lang="en-US" altLang="en-US" dirty="0" smtClean="0"/>
              <a:t>, pero a imagen de Dios</a:t>
            </a:r>
            <a:endParaRPr lang="en-US" altLang="en-US" b="0" dirty="0" smtClean="0"/>
          </a:p>
        </p:txBody>
      </p:sp>
      <p:sp>
        <p:nvSpPr>
          <p:cNvPr id="3" name="Content Placeholder 2"/>
          <p:cNvSpPr>
            <a:spLocks noGrp="1"/>
          </p:cNvSpPr>
          <p:nvPr>
            <p:ph idx="1"/>
          </p:nvPr>
        </p:nvSpPr>
        <p:spPr>
          <a:xfrm>
            <a:off x="114300" y="838200"/>
            <a:ext cx="8915400" cy="5791200"/>
          </a:xfrm>
        </p:spPr>
        <p:txBody>
          <a:bodyPr>
            <a:noAutofit/>
          </a:bodyPr>
          <a:lstStyle/>
          <a:p>
            <a:pPr>
              <a:lnSpc>
                <a:spcPct val="90000"/>
              </a:lnSpc>
              <a:spcBef>
                <a:spcPts val="0"/>
              </a:spcBef>
              <a:spcAft>
                <a:spcPts val="1200"/>
              </a:spcAft>
              <a:defRPr/>
            </a:pPr>
            <a:r>
              <a:rPr lang="es-ES" sz="2800" b="0" dirty="0" smtClean="0"/>
              <a:t>Entonces </a:t>
            </a:r>
            <a:r>
              <a:rPr lang="es-ES" sz="2800" b="0" dirty="0"/>
              <a:t>el SEÑOR Dios formó al hombre del polvo de la tierra, y sopló en su nariz el </a:t>
            </a:r>
            <a:r>
              <a:rPr lang="es-ES" sz="2800" dirty="0">
                <a:solidFill>
                  <a:srgbClr val="FFFF00"/>
                </a:solidFill>
              </a:rPr>
              <a:t>aliento de vida</a:t>
            </a:r>
            <a:r>
              <a:rPr lang="es-ES" sz="2800" b="0" dirty="0"/>
              <a:t>, y fue el hombre un ser viviente. </a:t>
            </a:r>
            <a:r>
              <a:rPr lang="en-US" sz="2800" b="0" dirty="0" smtClean="0"/>
              <a:t>(</a:t>
            </a:r>
            <a:r>
              <a:rPr lang="en-US" sz="2800" b="0" dirty="0" err="1" smtClean="0"/>
              <a:t>Gén</a:t>
            </a:r>
            <a:r>
              <a:rPr lang="en-US" sz="2800" b="0" dirty="0" smtClean="0"/>
              <a:t> </a:t>
            </a:r>
            <a:r>
              <a:rPr lang="en-US" sz="2800" b="0" dirty="0"/>
              <a:t>2:7)</a:t>
            </a:r>
          </a:p>
          <a:p>
            <a:pPr>
              <a:lnSpc>
                <a:spcPct val="90000"/>
              </a:lnSpc>
              <a:spcBef>
                <a:spcPts val="0"/>
              </a:spcBef>
              <a:spcAft>
                <a:spcPts val="1200"/>
              </a:spcAft>
              <a:defRPr/>
            </a:pPr>
            <a:r>
              <a:rPr lang="es-ES" sz="2800" dirty="0">
                <a:solidFill>
                  <a:srgbClr val="FFFF00"/>
                </a:solidFill>
              </a:rPr>
              <a:t>Dios</a:t>
            </a:r>
            <a:r>
              <a:rPr lang="es-ES" sz="2800" b="0" dirty="0"/>
              <a:t> creó al hombre </a:t>
            </a:r>
            <a:r>
              <a:rPr lang="es-ES" sz="2800" dirty="0">
                <a:solidFill>
                  <a:srgbClr val="FFFF00"/>
                </a:solidFill>
              </a:rPr>
              <a:t>a imagen Suya</a:t>
            </a:r>
            <a:r>
              <a:rPr lang="es-ES" sz="2800" b="0" dirty="0"/>
              <a:t>, a imagen de Dios lo creó; varón y hembra los creó. </a:t>
            </a:r>
            <a:r>
              <a:rPr lang="en-US" sz="2800" b="0" dirty="0" smtClean="0"/>
              <a:t>(</a:t>
            </a:r>
            <a:r>
              <a:rPr lang="en-US" sz="2800" b="0" dirty="0" err="1" smtClean="0"/>
              <a:t>Gén</a:t>
            </a:r>
            <a:r>
              <a:rPr lang="en-US" sz="2800" b="0" dirty="0" smtClean="0"/>
              <a:t> </a:t>
            </a:r>
            <a:r>
              <a:rPr lang="en-US" sz="2800" b="0" dirty="0" smtClean="0"/>
              <a:t>1:27)</a:t>
            </a:r>
          </a:p>
          <a:p>
            <a:pPr>
              <a:lnSpc>
                <a:spcPct val="90000"/>
              </a:lnSpc>
              <a:spcBef>
                <a:spcPts val="0"/>
              </a:spcBef>
              <a:spcAft>
                <a:spcPts val="1200"/>
              </a:spcAft>
              <a:defRPr/>
            </a:pPr>
            <a:r>
              <a:rPr lang="es-ES" sz="2800" b="0" dirty="0"/>
              <a:t>Con ella bendecimos a nuestro Señor y Padre, y con ella maldecimos a los </a:t>
            </a:r>
            <a:r>
              <a:rPr lang="es-ES" sz="2800" dirty="0">
                <a:solidFill>
                  <a:srgbClr val="FFFF00"/>
                </a:solidFill>
              </a:rPr>
              <a:t>hombres, que han sido hechos a la imagen de Dios</a:t>
            </a:r>
            <a:r>
              <a:rPr lang="es-ES" sz="2800" b="0" dirty="0"/>
              <a:t>. </a:t>
            </a:r>
            <a:r>
              <a:rPr lang="en-US" sz="2800" b="0" dirty="0" smtClean="0"/>
              <a:t>(Stg. </a:t>
            </a:r>
            <a:r>
              <a:rPr lang="en-US" sz="2800" b="0" dirty="0" smtClean="0"/>
              <a:t>3:9)</a:t>
            </a:r>
          </a:p>
          <a:p>
            <a:pPr>
              <a:lnSpc>
                <a:spcPct val="90000"/>
              </a:lnSpc>
              <a:spcBef>
                <a:spcPts val="0"/>
              </a:spcBef>
              <a:spcAft>
                <a:spcPts val="1200"/>
              </a:spcAft>
              <a:defRPr/>
            </a:pPr>
            <a:r>
              <a:rPr lang="en-US" sz="2800" dirty="0" smtClean="0">
                <a:solidFill>
                  <a:srgbClr val="FFFF00"/>
                </a:solidFill>
              </a:rPr>
              <a:t>[B.2</a:t>
            </a:r>
            <a:r>
              <a:rPr lang="en-US" sz="2800" dirty="0" smtClean="0">
                <a:solidFill>
                  <a:srgbClr val="FFFF00"/>
                </a:solidFill>
              </a:rPr>
              <a:t>]</a:t>
            </a:r>
            <a:r>
              <a:rPr lang="en-US" sz="2800" b="0" dirty="0" smtClean="0"/>
              <a:t> </a:t>
            </a:r>
            <a:r>
              <a:rPr lang="es-ES" sz="2800" b="0" dirty="0" smtClean="0"/>
              <a:t>¿</a:t>
            </a:r>
            <a:r>
              <a:rPr lang="es-ES" sz="2800" b="0" dirty="0"/>
              <a:t>Qué es el hombre para que te acuerdes de él, </a:t>
            </a:r>
            <a:r>
              <a:rPr lang="es-ES" sz="2800" b="0" dirty="0" smtClean="0"/>
              <a:t/>
            </a:r>
            <a:br>
              <a:rPr lang="es-ES" sz="2800" b="0" dirty="0" smtClean="0"/>
            </a:br>
            <a:r>
              <a:rPr lang="es-ES" sz="2800" b="0" dirty="0" smtClean="0"/>
              <a:t>Y </a:t>
            </a:r>
            <a:r>
              <a:rPr lang="es-ES" sz="2800" b="0" dirty="0"/>
              <a:t>el hijo del hombre para que lo cuides? </a:t>
            </a:r>
            <a:r>
              <a:rPr lang="es-ES" sz="2800" b="0" dirty="0" smtClean="0"/>
              <a:t/>
            </a:r>
            <a:br>
              <a:rPr lang="es-ES" sz="2800" b="0" dirty="0" smtClean="0"/>
            </a:br>
            <a:r>
              <a:rPr lang="es-ES" sz="2800" b="0" dirty="0" smtClean="0"/>
              <a:t>¡</a:t>
            </a:r>
            <a:r>
              <a:rPr lang="es-ES" sz="2800" b="0" dirty="0"/>
              <a:t>Sin embargo, </a:t>
            </a:r>
            <a:r>
              <a:rPr lang="es-ES" sz="2800" dirty="0">
                <a:solidFill>
                  <a:srgbClr val="FFFF00"/>
                </a:solidFill>
              </a:rPr>
              <a:t>lo has hecho un poco menor que los ángeles</a:t>
            </a:r>
            <a:r>
              <a:rPr lang="es-ES" sz="2800" b="0" dirty="0"/>
              <a:t>, </a:t>
            </a:r>
            <a:r>
              <a:rPr lang="es-ES" sz="2800" b="0" dirty="0" smtClean="0"/>
              <a:t/>
            </a:r>
            <a:br>
              <a:rPr lang="es-ES" sz="2800" b="0" dirty="0" smtClean="0"/>
            </a:br>
            <a:r>
              <a:rPr lang="es-ES" sz="2800" b="0" dirty="0" smtClean="0"/>
              <a:t>Y </a:t>
            </a:r>
            <a:r>
              <a:rPr lang="es-ES" sz="2800" dirty="0">
                <a:solidFill>
                  <a:srgbClr val="FFFF00"/>
                </a:solidFill>
              </a:rPr>
              <a:t>lo coronas de gloria y majestad</a:t>
            </a:r>
            <a:r>
              <a:rPr lang="es-ES" sz="2800" b="0" dirty="0"/>
              <a:t>! </a:t>
            </a:r>
            <a:r>
              <a:rPr lang="en-US" sz="2800" b="0" dirty="0" smtClean="0"/>
              <a:t/>
            </a:r>
            <a:br>
              <a:rPr lang="en-US" sz="2800" b="0" dirty="0" smtClean="0"/>
            </a:br>
            <a:r>
              <a:rPr lang="en-US" sz="2800" b="0" dirty="0" smtClean="0"/>
              <a:t>(Sal 8:3-5)</a:t>
            </a:r>
          </a:p>
        </p:txBody>
      </p:sp>
      <p:sp>
        <p:nvSpPr>
          <p:cNvPr id="1280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B6E9778-24A6-41A9-8356-854984B46B9A}"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62</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0" y="0"/>
            <a:ext cx="9144000" cy="914400"/>
          </a:xfrm>
        </p:spPr>
        <p:txBody>
          <a:bodyPr/>
          <a:lstStyle/>
          <a:p>
            <a:pPr rtl="0"/>
            <a:r>
              <a:rPr lang="en-US" altLang="en-US" dirty="0" smtClean="0"/>
              <a:t>B.2. Con un alma, no solo un </a:t>
            </a:r>
            <a:r>
              <a:rPr lang="en-US" altLang="en-US" dirty="0" err="1" smtClean="0"/>
              <a:t>cuerpo</a:t>
            </a:r>
            <a:endParaRPr lang="en-US" altLang="en-US" b="0" dirty="0" smtClean="0"/>
          </a:p>
        </p:txBody>
      </p:sp>
      <p:sp>
        <p:nvSpPr>
          <p:cNvPr id="3" name="Content Placeholder 2"/>
          <p:cNvSpPr>
            <a:spLocks noGrp="1"/>
          </p:cNvSpPr>
          <p:nvPr>
            <p:ph idx="1"/>
          </p:nvPr>
        </p:nvSpPr>
        <p:spPr>
          <a:xfrm>
            <a:off x="76200" y="914400"/>
            <a:ext cx="8915400" cy="5638800"/>
          </a:xfrm>
        </p:spPr>
        <p:txBody>
          <a:bodyPr>
            <a:normAutofit fontScale="92500" lnSpcReduction="20000"/>
          </a:bodyPr>
          <a:lstStyle/>
          <a:p>
            <a:pPr>
              <a:lnSpc>
                <a:spcPct val="110000"/>
              </a:lnSpc>
              <a:spcBef>
                <a:spcPts val="0"/>
              </a:spcBef>
              <a:spcAft>
                <a:spcPts val="1200"/>
              </a:spcAft>
              <a:defRPr/>
            </a:pPr>
            <a:r>
              <a:rPr lang="es-ES" b="0" dirty="0"/>
              <a:t>Profecía, palabra del SEÑOR acerca de Israel. El SEÑOR, que extiende los cielos, pone los cimientos de la tierra y forma </a:t>
            </a:r>
            <a:r>
              <a:rPr lang="es-ES" dirty="0">
                <a:solidFill>
                  <a:srgbClr val="FFFF00"/>
                </a:solidFill>
              </a:rPr>
              <a:t>el espíritu del hombre dentro de él</a:t>
            </a:r>
            <a:r>
              <a:rPr lang="es-ES" b="0" dirty="0"/>
              <a:t>, declara: </a:t>
            </a:r>
            <a:r>
              <a:rPr lang="en-US" b="0" dirty="0" smtClean="0"/>
              <a:t>… (</a:t>
            </a:r>
            <a:r>
              <a:rPr lang="en-US" b="0" dirty="0" smtClean="0"/>
              <a:t>Zac </a:t>
            </a:r>
            <a:r>
              <a:rPr lang="en-US" b="0" dirty="0" smtClean="0"/>
              <a:t>12:1</a:t>
            </a:r>
            <a:r>
              <a:rPr lang="en-US" b="0" dirty="0" smtClean="0"/>
              <a:t>)</a:t>
            </a:r>
          </a:p>
          <a:p>
            <a:pPr>
              <a:lnSpc>
                <a:spcPct val="110000"/>
              </a:lnSpc>
              <a:spcBef>
                <a:spcPts val="0"/>
              </a:spcBef>
              <a:spcAft>
                <a:spcPts val="1200"/>
              </a:spcAft>
              <a:defRPr/>
            </a:pPr>
            <a:r>
              <a:rPr lang="es-ES" b="0" dirty="0"/>
              <a:t>Entonces </a:t>
            </a:r>
            <a:r>
              <a:rPr lang="es-ES" dirty="0">
                <a:solidFill>
                  <a:srgbClr val="FFFF00"/>
                </a:solidFill>
              </a:rPr>
              <a:t>el polvo volverá </a:t>
            </a:r>
            <a:r>
              <a:rPr lang="es-ES" b="0" dirty="0"/>
              <a:t>a la tierra como lo que era, Y </a:t>
            </a:r>
            <a:r>
              <a:rPr lang="es-ES" dirty="0">
                <a:solidFill>
                  <a:srgbClr val="FFFF00"/>
                </a:solidFill>
              </a:rPr>
              <a:t>el espíritu volverá </a:t>
            </a:r>
            <a:r>
              <a:rPr lang="es-ES" b="0" dirty="0"/>
              <a:t>a Dios que lo dio. </a:t>
            </a:r>
            <a:r>
              <a:rPr lang="en-US" b="0" dirty="0" smtClean="0"/>
              <a:t>(</a:t>
            </a:r>
            <a:r>
              <a:rPr lang="en-US" b="0" dirty="0" smtClean="0"/>
              <a:t>Ecl 12:7)</a:t>
            </a:r>
          </a:p>
          <a:p>
            <a:pPr>
              <a:lnSpc>
                <a:spcPct val="110000"/>
              </a:lnSpc>
              <a:spcBef>
                <a:spcPts val="0"/>
              </a:spcBef>
              <a:spcAft>
                <a:spcPts val="1200"/>
              </a:spcAft>
              <a:defRPr/>
            </a:pPr>
            <a:r>
              <a:rPr lang="es-ES" b="0" dirty="0"/>
              <a:t>No teman a los que matan el cuerpo, pero no pueden matar el alma; más bien teman a Aquel que puede </a:t>
            </a:r>
            <a:r>
              <a:rPr lang="es-ES" dirty="0">
                <a:solidFill>
                  <a:srgbClr val="FFFF00"/>
                </a:solidFill>
              </a:rPr>
              <a:t>hacer perecer tanto el alma como el cuerpo </a:t>
            </a:r>
            <a:r>
              <a:rPr lang="es-ES" b="0" dirty="0"/>
              <a:t>en el infierno. </a:t>
            </a:r>
            <a:r>
              <a:rPr lang="en-US" b="0" dirty="0" smtClean="0"/>
              <a:t>(Mat </a:t>
            </a:r>
            <a:r>
              <a:rPr lang="en-US" b="0" dirty="0" smtClean="0"/>
              <a:t>10:28)</a:t>
            </a:r>
          </a:p>
        </p:txBody>
      </p:sp>
      <p:sp>
        <p:nvSpPr>
          <p:cNvPr id="1290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1E183BB-2AB3-4F7B-9245-163D5CD519B9}"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63</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rtl="0"/>
            <a:r>
              <a:rPr lang="en-US" altLang="en-US" sz="4000" dirty="0" smtClean="0"/>
              <a:t>B.3. </a:t>
            </a:r>
            <a:r>
              <a:rPr lang="en-US" altLang="en-US" sz="4000" dirty="0" err="1" smtClean="0"/>
              <a:t>Todos</a:t>
            </a:r>
            <a:r>
              <a:rPr lang="en-US" altLang="en-US" sz="4000" dirty="0" smtClean="0"/>
              <a:t> los hombres de </a:t>
            </a:r>
            <a:r>
              <a:rPr lang="en-US" altLang="en-US" sz="4000" dirty="0" err="1" smtClean="0"/>
              <a:t>una</a:t>
            </a:r>
            <a:r>
              <a:rPr lang="en-US" altLang="en-US" sz="4000" dirty="0" smtClean="0"/>
              <a:t> sola </a:t>
            </a:r>
            <a:r>
              <a:rPr lang="en-US" altLang="en-US" sz="4000" dirty="0" err="1" smtClean="0"/>
              <a:t>sangre</a:t>
            </a:r>
            <a:endParaRPr lang="en-US" altLang="en-US" sz="4000" dirty="0" smtClean="0"/>
          </a:p>
        </p:txBody>
      </p:sp>
      <p:sp>
        <p:nvSpPr>
          <p:cNvPr id="3" name="Content Placeholder 2"/>
          <p:cNvSpPr>
            <a:spLocks noGrp="1"/>
          </p:cNvSpPr>
          <p:nvPr>
            <p:ph idx="1"/>
          </p:nvPr>
        </p:nvSpPr>
        <p:spPr>
          <a:xfrm>
            <a:off x="228600" y="914400"/>
            <a:ext cx="8610600" cy="5791200"/>
          </a:xfrm>
        </p:spPr>
        <p:txBody>
          <a:bodyPr>
            <a:normAutofit fontScale="92500"/>
          </a:bodyPr>
          <a:lstStyle/>
          <a:p>
            <a:pPr>
              <a:spcBef>
                <a:spcPts val="0"/>
              </a:spcBef>
              <a:spcAft>
                <a:spcPts val="1200"/>
              </a:spcAft>
              <a:defRPr/>
            </a:pPr>
            <a:r>
              <a:rPr lang="es-ES" b="0" dirty="0"/>
              <a:t>El hombre le puso por nombre Eva a su mujer, porque ella era </a:t>
            </a:r>
            <a:r>
              <a:rPr lang="es-ES" dirty="0">
                <a:solidFill>
                  <a:srgbClr val="FFFF00"/>
                </a:solidFill>
              </a:rPr>
              <a:t>la madre de todos los vivientes</a:t>
            </a:r>
            <a:r>
              <a:rPr lang="es-ES" b="0" dirty="0"/>
              <a:t>. </a:t>
            </a:r>
            <a:r>
              <a:rPr lang="en-US" b="0" dirty="0" smtClean="0"/>
              <a:t>(</a:t>
            </a:r>
            <a:r>
              <a:rPr lang="en-US" b="0" dirty="0" err="1" smtClean="0"/>
              <a:t>Gén</a:t>
            </a:r>
            <a:r>
              <a:rPr lang="en-US" b="0" dirty="0" smtClean="0"/>
              <a:t> </a:t>
            </a:r>
            <a:r>
              <a:rPr lang="en-US" b="0" dirty="0" smtClean="0"/>
              <a:t>3:20)</a:t>
            </a:r>
          </a:p>
          <a:p>
            <a:pPr>
              <a:spcBef>
                <a:spcPts val="0"/>
              </a:spcBef>
              <a:spcAft>
                <a:spcPts val="1200"/>
              </a:spcAft>
              <a:defRPr/>
            </a:pPr>
            <a:r>
              <a:rPr lang="es-ES" b="0" dirty="0" smtClean="0"/>
              <a:t>Ni </a:t>
            </a:r>
            <a:r>
              <a:rPr lang="es-ES" b="0" dirty="0"/>
              <a:t>es servido por manos humanas, como si necesitara de algo, puesto que Él da a todos vida y aliento y todas las cosas. </a:t>
            </a:r>
            <a:r>
              <a:rPr lang="es-ES" b="0" dirty="0" smtClean="0"/>
              <a:t>26</a:t>
            </a:r>
            <a:r>
              <a:rPr lang="es-ES" b="0" dirty="0"/>
              <a:t>  »</a:t>
            </a:r>
            <a:r>
              <a:rPr lang="es-ES" dirty="0">
                <a:solidFill>
                  <a:srgbClr val="FFFF00"/>
                </a:solidFill>
              </a:rPr>
              <a:t>De uno solo</a:t>
            </a:r>
            <a:r>
              <a:rPr lang="es-ES" b="0" dirty="0"/>
              <a:t>, Dios hizo todas las naciones del mundo para que habitaran sobre toda la superficie de la tierra, habiendo determinado sus tiempos y las fronteras de los lugares donde </a:t>
            </a:r>
            <a:r>
              <a:rPr lang="es-ES" b="0" dirty="0" smtClean="0"/>
              <a:t>viven…</a:t>
            </a:r>
            <a:r>
              <a:rPr lang="es-ES" b="0" dirty="0"/>
              <a:t> </a:t>
            </a:r>
            <a:r>
              <a:rPr lang="en-US" b="0" dirty="0" smtClean="0"/>
              <a:t>(</a:t>
            </a:r>
            <a:r>
              <a:rPr lang="en-US" b="0" dirty="0" smtClean="0"/>
              <a:t>Hechos 17:25-26)</a:t>
            </a:r>
            <a:endParaRPr lang="en-US" dirty="0"/>
          </a:p>
        </p:txBody>
      </p:sp>
      <p:sp>
        <p:nvSpPr>
          <p:cNvPr id="1300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A667089-CEF3-458E-A6AC-911BFAD8E692}"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64</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0" y="0"/>
            <a:ext cx="9144000" cy="914400"/>
          </a:xfrm>
        </p:spPr>
        <p:txBody>
          <a:bodyPr/>
          <a:lstStyle/>
          <a:p>
            <a:pPr rtl="0"/>
            <a:r>
              <a:rPr lang="en-US" altLang="en-US" sz="4000" dirty="0" smtClean="0"/>
              <a:t>B.4.a. </a:t>
            </a:r>
            <a:r>
              <a:rPr lang="en-US" altLang="en-US" sz="4000" dirty="0" err="1" smtClean="0"/>
              <a:t>Sentido</a:t>
            </a:r>
            <a:r>
              <a:rPr lang="en-US" altLang="en-US" sz="4000" dirty="0" smtClean="0"/>
              <a:t> </a:t>
            </a:r>
            <a:r>
              <a:rPr lang="en-US" altLang="en-US" sz="4000" dirty="0" err="1" smtClean="0"/>
              <a:t>innato</a:t>
            </a:r>
            <a:r>
              <a:rPr lang="en-US" altLang="en-US" sz="4000" dirty="0" smtClean="0"/>
              <a:t> del </a:t>
            </a:r>
            <a:r>
              <a:rPr lang="en-US" altLang="en-US" sz="4000" dirty="0" err="1" smtClean="0"/>
              <a:t>bien</a:t>
            </a:r>
            <a:r>
              <a:rPr lang="en-US" altLang="en-US" sz="4000" dirty="0" smtClean="0"/>
              <a:t> y del mal</a:t>
            </a:r>
            <a:endParaRPr lang="en-US" altLang="en-US" sz="4000" b="0" dirty="0" smtClean="0"/>
          </a:p>
        </p:txBody>
      </p:sp>
      <p:sp>
        <p:nvSpPr>
          <p:cNvPr id="3" name="Content Placeholder 2"/>
          <p:cNvSpPr>
            <a:spLocks noGrp="1"/>
          </p:cNvSpPr>
          <p:nvPr>
            <p:ph idx="1"/>
          </p:nvPr>
        </p:nvSpPr>
        <p:spPr>
          <a:xfrm>
            <a:off x="76200" y="914400"/>
            <a:ext cx="8915400" cy="5867400"/>
          </a:xfrm>
        </p:spPr>
        <p:txBody>
          <a:bodyPr>
            <a:normAutofit fontScale="77500" lnSpcReduction="20000"/>
          </a:bodyPr>
          <a:lstStyle/>
          <a:p>
            <a:pPr>
              <a:lnSpc>
                <a:spcPct val="110000"/>
              </a:lnSpc>
              <a:spcBef>
                <a:spcPts val="0"/>
              </a:spcBef>
              <a:spcAft>
                <a:spcPts val="1200"/>
              </a:spcAft>
              <a:defRPr/>
            </a:pPr>
            <a:r>
              <a:rPr lang="es-ES" b="0" dirty="0"/>
              <a:t>Porque cuando los gentiles, que no tienen la ley, </a:t>
            </a:r>
            <a:r>
              <a:rPr lang="es-ES" dirty="0">
                <a:solidFill>
                  <a:srgbClr val="FFFF00"/>
                </a:solidFill>
              </a:rPr>
              <a:t>cumplen por instinto los dictados de la ley</a:t>
            </a:r>
            <a:r>
              <a:rPr lang="es-ES" b="0" dirty="0"/>
              <a:t>, ellos, no teniendo la ley, son una ley para sí mismos. </a:t>
            </a:r>
            <a:r>
              <a:rPr lang="es-ES" b="0" dirty="0" smtClean="0"/>
              <a:t>15</a:t>
            </a:r>
            <a:r>
              <a:rPr lang="es-ES" b="0" dirty="0"/>
              <a:t>  Porque muestran la obra de la ley escrita en sus corazones, </a:t>
            </a:r>
            <a:r>
              <a:rPr lang="es-ES" dirty="0">
                <a:solidFill>
                  <a:srgbClr val="FFFF00"/>
                </a:solidFill>
              </a:rPr>
              <a:t>su conciencia dando testimonio, y sus pensamientos acusándolos unas veces y otras </a:t>
            </a:r>
            <a:r>
              <a:rPr lang="es-ES" dirty="0" smtClean="0">
                <a:solidFill>
                  <a:srgbClr val="FFFF00"/>
                </a:solidFill>
              </a:rPr>
              <a:t>defendiéndolos</a:t>
            </a:r>
            <a:r>
              <a:rPr lang="es-ES" b="0" dirty="0" smtClean="0"/>
              <a:t>… </a:t>
            </a:r>
            <a:r>
              <a:rPr lang="en-US" b="0" dirty="0" smtClean="0"/>
              <a:t>(Rom </a:t>
            </a:r>
            <a:r>
              <a:rPr lang="en-US" b="0" dirty="0" smtClean="0"/>
              <a:t>2:14-15)</a:t>
            </a:r>
          </a:p>
          <a:p>
            <a:pPr>
              <a:lnSpc>
                <a:spcPct val="110000"/>
              </a:lnSpc>
              <a:spcBef>
                <a:spcPts val="0"/>
              </a:spcBef>
              <a:spcAft>
                <a:spcPts val="1200"/>
              </a:spcAft>
              <a:defRPr/>
            </a:pPr>
            <a:r>
              <a:rPr lang="es-ES" b="0" dirty="0"/>
              <a:t>Todas las cosas son </a:t>
            </a:r>
            <a:r>
              <a:rPr lang="es-ES" dirty="0">
                <a:solidFill>
                  <a:srgbClr val="FFFF00"/>
                </a:solidFill>
              </a:rPr>
              <a:t>puras</a:t>
            </a:r>
            <a:r>
              <a:rPr lang="es-ES" b="0" dirty="0"/>
              <a:t> para los puros, pero para los </a:t>
            </a:r>
            <a:r>
              <a:rPr lang="es-ES" dirty="0">
                <a:solidFill>
                  <a:srgbClr val="FFFF00"/>
                </a:solidFill>
              </a:rPr>
              <a:t>corrompidos</a:t>
            </a:r>
            <a:r>
              <a:rPr lang="es-ES" b="0" dirty="0"/>
              <a:t> e incrédulos nada es puro, sino que tanto su </a:t>
            </a:r>
            <a:r>
              <a:rPr lang="es-ES" dirty="0">
                <a:solidFill>
                  <a:srgbClr val="FFFF00"/>
                </a:solidFill>
              </a:rPr>
              <a:t>mente como su conciencia </a:t>
            </a:r>
            <a:r>
              <a:rPr lang="es-ES" b="0" dirty="0"/>
              <a:t>están corrompidas. </a:t>
            </a:r>
            <a:r>
              <a:rPr lang="en-US" b="0" dirty="0" smtClean="0"/>
              <a:t>(</a:t>
            </a:r>
            <a:r>
              <a:rPr lang="en-US" b="0" dirty="0" smtClean="0"/>
              <a:t>Tito 1:15)</a:t>
            </a:r>
          </a:p>
          <a:p>
            <a:pPr>
              <a:lnSpc>
                <a:spcPct val="110000"/>
              </a:lnSpc>
              <a:spcBef>
                <a:spcPts val="0"/>
              </a:spcBef>
              <a:spcAft>
                <a:spcPts val="1200"/>
              </a:spcAft>
              <a:defRPr/>
            </a:pPr>
            <a:r>
              <a:rPr lang="en-US" b="0" dirty="0" smtClean="0"/>
              <a:t>…</a:t>
            </a:r>
            <a:r>
              <a:rPr lang="es-ES" dirty="0">
                <a:solidFill>
                  <a:srgbClr val="FFFF00"/>
                </a:solidFill>
              </a:rPr>
              <a:t>mediante la hipocresía de mentirosos </a:t>
            </a:r>
            <a:r>
              <a:rPr lang="es-ES" b="0" dirty="0"/>
              <a:t>que tienen </a:t>
            </a:r>
            <a:r>
              <a:rPr lang="es-ES" dirty="0">
                <a:solidFill>
                  <a:srgbClr val="FFFF00"/>
                </a:solidFill>
              </a:rPr>
              <a:t>cauterizada la conciencia.  </a:t>
            </a:r>
            <a:r>
              <a:rPr lang="en-US" b="0" dirty="0" smtClean="0"/>
              <a:t>(I Tim </a:t>
            </a:r>
            <a:r>
              <a:rPr lang="en-US" b="0" dirty="0" smtClean="0"/>
              <a:t>4:2)</a:t>
            </a:r>
          </a:p>
        </p:txBody>
      </p:sp>
      <p:sp>
        <p:nvSpPr>
          <p:cNvPr id="131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AB63EA5D-DFD5-4446-9707-3DB7F1568702}"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65</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0" y="0"/>
            <a:ext cx="9144000" cy="914400"/>
          </a:xfrm>
        </p:spPr>
        <p:txBody>
          <a:bodyPr/>
          <a:lstStyle/>
          <a:p>
            <a:pPr rtl="0"/>
            <a:r>
              <a:rPr lang="en-US" altLang="en-US" sz="4000" dirty="0" smtClean="0"/>
              <a:t>B.4.b. </a:t>
            </a:r>
            <a:r>
              <a:rPr lang="en-US" altLang="en-US" sz="4000" dirty="0" err="1" smtClean="0"/>
              <a:t>Capaz</a:t>
            </a:r>
            <a:r>
              <a:rPr lang="en-US" altLang="en-US" sz="4000" dirty="0" smtClean="0"/>
              <a:t> de </a:t>
            </a:r>
            <a:r>
              <a:rPr lang="en-US" altLang="en-US" sz="4000" dirty="0" err="1" smtClean="0"/>
              <a:t>tomar</a:t>
            </a:r>
            <a:r>
              <a:rPr lang="en-US" altLang="en-US" sz="4000" dirty="0" smtClean="0"/>
              <a:t> </a:t>
            </a:r>
            <a:r>
              <a:rPr lang="en-US" altLang="en-US" sz="4000" dirty="0" err="1" smtClean="0"/>
              <a:t>decisiones</a:t>
            </a:r>
            <a:r>
              <a:rPr lang="en-US" altLang="en-US" sz="4000" dirty="0" smtClean="0"/>
              <a:t> </a:t>
            </a:r>
            <a:r>
              <a:rPr lang="en-US" altLang="en-US" sz="4000" dirty="0" err="1" smtClean="0"/>
              <a:t>morales</a:t>
            </a:r>
            <a:endParaRPr lang="en-US" altLang="en-US" sz="4000" b="0" dirty="0" smtClean="0"/>
          </a:p>
        </p:txBody>
      </p:sp>
      <p:sp>
        <p:nvSpPr>
          <p:cNvPr id="3" name="Content Placeholder 2"/>
          <p:cNvSpPr>
            <a:spLocks noGrp="1"/>
          </p:cNvSpPr>
          <p:nvPr>
            <p:ph idx="1"/>
          </p:nvPr>
        </p:nvSpPr>
        <p:spPr>
          <a:xfrm>
            <a:off x="76200" y="914400"/>
            <a:ext cx="8915400" cy="5638800"/>
          </a:xfrm>
        </p:spPr>
        <p:txBody>
          <a:bodyPr>
            <a:normAutofit fontScale="85000" lnSpcReduction="10000"/>
          </a:bodyPr>
          <a:lstStyle/>
          <a:p>
            <a:pPr>
              <a:lnSpc>
                <a:spcPct val="110000"/>
              </a:lnSpc>
              <a:spcBef>
                <a:spcPts val="0"/>
              </a:spcBef>
              <a:spcAft>
                <a:spcPts val="1200"/>
              </a:spcAft>
              <a:defRPr/>
            </a:pPr>
            <a:r>
              <a:rPr lang="es-ES" b="0" dirty="0"/>
              <a:t>Porque yo sé que en mí, es decir, en mi carne, no habita nada bueno. Porque </a:t>
            </a:r>
            <a:r>
              <a:rPr lang="es-ES" dirty="0">
                <a:solidFill>
                  <a:srgbClr val="FFFF00"/>
                </a:solidFill>
              </a:rPr>
              <a:t>el querer está presente en mí</a:t>
            </a:r>
            <a:r>
              <a:rPr lang="es-ES" b="0" dirty="0"/>
              <a:t>, pero el hacer el bien, no. </a:t>
            </a:r>
            <a:r>
              <a:rPr lang="en-US" b="0" dirty="0" smtClean="0"/>
              <a:t>(Rom </a:t>
            </a:r>
            <a:r>
              <a:rPr lang="en-US" b="0" dirty="0" smtClean="0"/>
              <a:t>7:18)</a:t>
            </a:r>
          </a:p>
          <a:p>
            <a:pPr>
              <a:lnSpc>
                <a:spcPct val="110000"/>
              </a:lnSpc>
              <a:spcBef>
                <a:spcPts val="0"/>
              </a:spcBef>
              <a:spcAft>
                <a:spcPts val="1200"/>
              </a:spcAft>
              <a:defRPr/>
            </a:pPr>
            <a:r>
              <a:rPr lang="es-ES" b="0" dirty="0"/>
              <a:t>Estos ignoran </a:t>
            </a:r>
            <a:r>
              <a:rPr lang="es-ES" dirty="0">
                <a:solidFill>
                  <a:srgbClr val="FFFF00"/>
                </a:solidFill>
              </a:rPr>
              <a:t>voluntariamente</a:t>
            </a:r>
            <a:r>
              <a:rPr lang="es-ES" b="0" dirty="0"/>
              <a:t>, que en el tiempo antiguo fueron hechos por la palabra de Dios los cielos, y también la tierra, que proviene del agua y por el agua </a:t>
            </a:r>
            <a:r>
              <a:rPr lang="es-ES" b="0" dirty="0" smtClean="0"/>
              <a:t>subsiste</a:t>
            </a:r>
            <a:r>
              <a:rPr lang="en-US" b="0" dirty="0" smtClean="0"/>
              <a:t>… </a:t>
            </a:r>
            <a:r>
              <a:rPr lang="en-US" b="0" dirty="0" smtClean="0"/>
              <a:t>(II </a:t>
            </a:r>
            <a:r>
              <a:rPr lang="en-US" b="0" dirty="0" smtClean="0"/>
              <a:t>Ped 3:5, RV60)</a:t>
            </a:r>
            <a:endParaRPr lang="en-US" b="0" dirty="0" smtClean="0"/>
          </a:p>
          <a:p>
            <a:pPr>
              <a:lnSpc>
                <a:spcPct val="110000"/>
              </a:lnSpc>
              <a:spcBef>
                <a:spcPts val="0"/>
              </a:spcBef>
              <a:spcAft>
                <a:spcPts val="1200"/>
              </a:spcAft>
              <a:defRPr/>
            </a:pPr>
            <a:r>
              <a:rPr lang="es-ES" b="0" dirty="0"/>
              <a:t>¿No saben ustedes que </a:t>
            </a:r>
            <a:r>
              <a:rPr lang="es-ES" dirty="0">
                <a:solidFill>
                  <a:srgbClr val="FFFF00"/>
                </a:solidFill>
              </a:rPr>
              <a:t>cuando se presentan como esclavos a alguien para obedecerle</a:t>
            </a:r>
            <a:r>
              <a:rPr lang="es-ES" b="0" dirty="0"/>
              <a:t>, son esclavos de aquel a quien obedecen, ya sea del pecado para muerte, o de la obediencia para justicia? </a:t>
            </a:r>
            <a:r>
              <a:rPr lang="en-US" b="0" dirty="0" smtClean="0"/>
              <a:t>(Rom </a:t>
            </a:r>
            <a:r>
              <a:rPr lang="en-US" b="0" dirty="0" smtClean="0"/>
              <a:t>6:16)</a:t>
            </a:r>
          </a:p>
        </p:txBody>
      </p:sp>
      <p:sp>
        <p:nvSpPr>
          <p:cNvPr id="132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B8EFC11A-F980-48BE-A78F-8447DD5D75C4}"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66</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0" y="0"/>
            <a:ext cx="9144000" cy="914400"/>
          </a:xfrm>
        </p:spPr>
        <p:txBody>
          <a:bodyPr/>
          <a:lstStyle/>
          <a:p>
            <a:pPr rtl="0"/>
            <a:r>
              <a:rPr lang="en-US" altLang="en-US" dirty="0" smtClean="0"/>
              <a:t>B.4.c. </a:t>
            </a:r>
            <a:r>
              <a:rPr lang="en-US" altLang="en-US" dirty="0" err="1" smtClean="0"/>
              <a:t>Todos</a:t>
            </a:r>
            <a:r>
              <a:rPr lang="en-US" altLang="en-US" dirty="0" smtClean="0"/>
              <a:t> </a:t>
            </a:r>
            <a:r>
              <a:rPr lang="en-US" altLang="en-US" dirty="0" err="1" smtClean="0"/>
              <a:t>somos</a:t>
            </a:r>
            <a:r>
              <a:rPr lang="en-US" altLang="en-US" dirty="0" smtClean="0"/>
              <a:t> </a:t>
            </a:r>
            <a:r>
              <a:rPr lang="en-US" altLang="en-US" dirty="0" err="1" smtClean="0"/>
              <a:t>pecadores</a:t>
            </a:r>
            <a:endParaRPr lang="en-US" altLang="en-US" b="0" dirty="0" smtClean="0"/>
          </a:p>
        </p:txBody>
      </p:sp>
      <p:sp>
        <p:nvSpPr>
          <p:cNvPr id="3" name="Content Placeholder 2"/>
          <p:cNvSpPr>
            <a:spLocks noGrp="1"/>
          </p:cNvSpPr>
          <p:nvPr>
            <p:ph idx="1"/>
          </p:nvPr>
        </p:nvSpPr>
        <p:spPr>
          <a:xfrm>
            <a:off x="238125" y="914400"/>
            <a:ext cx="8648700" cy="5867400"/>
          </a:xfrm>
        </p:spPr>
        <p:txBody>
          <a:bodyPr>
            <a:normAutofit fontScale="77500" lnSpcReduction="20000"/>
          </a:bodyPr>
          <a:lstStyle/>
          <a:p>
            <a:pPr>
              <a:lnSpc>
                <a:spcPct val="110000"/>
              </a:lnSpc>
              <a:spcBef>
                <a:spcPts val="0"/>
              </a:spcBef>
              <a:spcAft>
                <a:spcPts val="1200"/>
              </a:spcAft>
              <a:defRPr/>
            </a:pPr>
            <a:r>
              <a:rPr lang="es-ES" b="0" i="1" dirty="0"/>
              <a:t>Porque no hay distinción, </a:t>
            </a:r>
            <a:r>
              <a:rPr lang="es-ES" b="0" i="1" dirty="0" smtClean="0"/>
              <a:t>por </a:t>
            </a:r>
            <a:r>
              <a:rPr lang="es-ES" b="0" i="1" dirty="0"/>
              <a:t>cuanto todos pecaron y no alcanzan la gloria de Dios.  </a:t>
            </a:r>
            <a:r>
              <a:rPr lang="en-US" b="0" dirty="0" smtClean="0"/>
              <a:t>(Rom </a:t>
            </a:r>
            <a:r>
              <a:rPr lang="en-US" b="0" dirty="0" smtClean="0"/>
              <a:t>3:22-23)</a:t>
            </a:r>
          </a:p>
          <a:p>
            <a:pPr>
              <a:lnSpc>
                <a:spcPct val="110000"/>
              </a:lnSpc>
              <a:spcBef>
                <a:spcPts val="0"/>
              </a:spcBef>
              <a:spcAft>
                <a:spcPts val="1200"/>
              </a:spcAft>
              <a:defRPr/>
            </a:pPr>
            <a:r>
              <a:rPr lang="es-ES" b="0" i="1" dirty="0"/>
              <a:t>Ahora bien, sabemos que cuanto dice la ley, lo dice a los que están bajo la ley, para que toda boca se calle y todo el mundo sea hecho responsable ante Dios. </a:t>
            </a:r>
            <a:r>
              <a:rPr lang="en-US" b="0" dirty="0" smtClean="0"/>
              <a:t>(Rom </a:t>
            </a:r>
            <a:r>
              <a:rPr lang="en-US" b="0" dirty="0" smtClean="0"/>
              <a:t>3:19)</a:t>
            </a:r>
          </a:p>
          <a:p>
            <a:pPr>
              <a:lnSpc>
                <a:spcPct val="110000"/>
              </a:lnSpc>
              <a:spcBef>
                <a:spcPts val="0"/>
              </a:spcBef>
              <a:spcAft>
                <a:spcPts val="1200"/>
              </a:spcAft>
              <a:defRPr/>
            </a:pPr>
            <a:r>
              <a:rPr lang="es-ES" b="0" i="1" dirty="0"/>
              <a:t>¿Entonces qué? ¿Somos nosotros mejores que ellos? ¡De ninguna manera! Porque ya hemos denunciado que tanto judíos como griegos están todos bajo pecado. </a:t>
            </a:r>
            <a:r>
              <a:rPr lang="en-US" b="0" dirty="0" smtClean="0"/>
              <a:t>(Rom </a:t>
            </a:r>
            <a:r>
              <a:rPr lang="en-US" b="0" dirty="0" smtClean="0"/>
              <a:t>3:9)</a:t>
            </a:r>
          </a:p>
          <a:p>
            <a:pPr>
              <a:lnSpc>
                <a:spcPct val="110000"/>
              </a:lnSpc>
              <a:spcBef>
                <a:spcPts val="0"/>
              </a:spcBef>
              <a:spcAft>
                <a:spcPts val="1200"/>
              </a:spcAft>
              <a:defRPr/>
            </a:pPr>
            <a:r>
              <a:rPr lang="es-ES" b="0" i="1" dirty="0"/>
              <a:t>Todos nosotros nos descarriamos como ovejas, Nos apartamos cada cual por su </a:t>
            </a:r>
            <a:r>
              <a:rPr lang="es-ES" b="0" i="1" dirty="0" smtClean="0"/>
              <a:t>camino </a:t>
            </a:r>
            <a:r>
              <a:rPr lang="en-US" b="0" dirty="0" smtClean="0"/>
              <a:t>(Is 53</a:t>
            </a:r>
            <a:r>
              <a:rPr lang="es-ES" b="0" dirty="0" smtClean="0"/>
              <a:t>:</a:t>
            </a:r>
            <a:r>
              <a:rPr lang="en-US" b="0" dirty="0" smtClean="0"/>
              <a:t>6a</a:t>
            </a:r>
            <a:r>
              <a:rPr lang="en-US" b="0" dirty="0" smtClean="0"/>
              <a:t>)</a:t>
            </a:r>
          </a:p>
        </p:txBody>
      </p:sp>
      <p:sp>
        <p:nvSpPr>
          <p:cNvPr id="133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68CBD2DB-AC98-4BA6-B77E-F3DB4076DFB2}"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67</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0" y="0"/>
            <a:ext cx="9144000" cy="914400"/>
          </a:xfrm>
        </p:spPr>
        <p:txBody>
          <a:bodyPr/>
          <a:lstStyle/>
          <a:p>
            <a:pPr algn="l" rtl="0"/>
            <a:r>
              <a:rPr lang="en-US" altLang="en-US" dirty="0" smtClean="0"/>
              <a:t>B.4.d. </a:t>
            </a:r>
            <a:r>
              <a:rPr lang="en-US" altLang="en-US" dirty="0" err="1" smtClean="0"/>
              <a:t>Todos</a:t>
            </a:r>
            <a:r>
              <a:rPr lang="en-US" altLang="en-US" dirty="0" smtClean="0"/>
              <a:t> </a:t>
            </a:r>
            <a:r>
              <a:rPr lang="en-US" altLang="en-US" dirty="0" err="1" smtClean="0"/>
              <a:t>morirán</a:t>
            </a:r>
            <a:r>
              <a:rPr lang="en-US" altLang="en-US" dirty="0" smtClean="0"/>
              <a:t> y </a:t>
            </a:r>
            <a:r>
              <a:rPr lang="en-US" altLang="en-US" dirty="0" err="1" smtClean="0"/>
              <a:t>serán</a:t>
            </a:r>
            <a:r>
              <a:rPr lang="en-US" altLang="en-US" dirty="0" smtClean="0"/>
              <a:t> </a:t>
            </a:r>
            <a:r>
              <a:rPr lang="en-US" altLang="en-US" dirty="0" err="1" smtClean="0"/>
              <a:t>juzgados</a:t>
            </a:r>
            <a:endParaRPr lang="en-US" altLang="en-US" b="0" dirty="0" smtClean="0"/>
          </a:p>
        </p:txBody>
      </p:sp>
      <p:sp>
        <p:nvSpPr>
          <p:cNvPr id="3" name="Content Placeholder 2"/>
          <p:cNvSpPr>
            <a:spLocks noGrp="1"/>
          </p:cNvSpPr>
          <p:nvPr>
            <p:ph idx="1"/>
          </p:nvPr>
        </p:nvSpPr>
        <p:spPr>
          <a:xfrm>
            <a:off x="76200" y="914400"/>
            <a:ext cx="8915400" cy="5791200"/>
          </a:xfrm>
        </p:spPr>
        <p:txBody>
          <a:bodyPr>
            <a:normAutofit fontScale="85000" lnSpcReduction="20000"/>
          </a:bodyPr>
          <a:lstStyle/>
          <a:p>
            <a:pPr>
              <a:lnSpc>
                <a:spcPct val="110000"/>
              </a:lnSpc>
              <a:spcBef>
                <a:spcPts val="0"/>
              </a:spcBef>
              <a:spcAft>
                <a:spcPts val="1200"/>
              </a:spcAft>
              <a:defRPr/>
            </a:pPr>
            <a:r>
              <a:rPr lang="es-ES" b="0" i="1" dirty="0"/>
              <a:t>Y así como está decretado que los hombres mueran una sola vez, y después de esto, el </a:t>
            </a:r>
            <a:r>
              <a:rPr lang="es-ES" b="0" i="1" dirty="0" smtClean="0"/>
              <a:t>juicio </a:t>
            </a:r>
            <a:r>
              <a:rPr lang="en-US" b="0" dirty="0" smtClean="0"/>
              <a:t>(</a:t>
            </a:r>
            <a:r>
              <a:rPr lang="en-US" b="0" dirty="0" err="1" smtClean="0"/>
              <a:t>Heb</a:t>
            </a:r>
            <a:r>
              <a:rPr lang="en-US" b="0" dirty="0" smtClean="0"/>
              <a:t> 9:27</a:t>
            </a:r>
            <a:r>
              <a:rPr lang="en-US" b="0" dirty="0" smtClean="0"/>
              <a:t>)</a:t>
            </a:r>
          </a:p>
          <a:p>
            <a:pPr>
              <a:lnSpc>
                <a:spcPct val="110000"/>
              </a:lnSpc>
              <a:spcBef>
                <a:spcPts val="0"/>
              </a:spcBef>
              <a:spcAft>
                <a:spcPts val="1200"/>
              </a:spcAft>
              <a:defRPr/>
            </a:pPr>
            <a:r>
              <a:rPr lang="es-ES" b="0" i="1" dirty="0"/>
              <a:t>Porque todos nosotros debemos comparecer ante el tribunal de Cristo, para que cada uno sea recompensado por sus hechos estando en el cuerpo, de acuerdo con lo que hizo, sea bueno o sea malo. </a:t>
            </a:r>
            <a:r>
              <a:rPr lang="en-US" b="0" dirty="0" smtClean="0"/>
              <a:t>(II </a:t>
            </a:r>
            <a:r>
              <a:rPr lang="en-US" b="0" dirty="0" err="1" smtClean="0"/>
              <a:t>Cor</a:t>
            </a:r>
            <a:r>
              <a:rPr lang="en-US" b="0" dirty="0" smtClean="0"/>
              <a:t> 5:10</a:t>
            </a:r>
            <a:r>
              <a:rPr lang="en-US" b="0" dirty="0" smtClean="0"/>
              <a:t>)</a:t>
            </a:r>
          </a:p>
          <a:p>
            <a:pPr>
              <a:lnSpc>
                <a:spcPct val="110000"/>
              </a:lnSpc>
              <a:spcBef>
                <a:spcPts val="0"/>
              </a:spcBef>
              <a:spcAft>
                <a:spcPts val="1200"/>
              </a:spcAft>
              <a:defRPr/>
            </a:pPr>
            <a:r>
              <a:rPr lang="es-ES" b="0" i="1" dirty="0"/>
              <a:t>La conclusión, cuando todo se ha oído, es esta: Teme a Dios y guarda Sus mandamientos, Porque esto concierne a toda persona. </a:t>
            </a:r>
            <a:r>
              <a:rPr lang="es-ES" b="0" i="1" dirty="0" smtClean="0"/>
              <a:t>14</a:t>
            </a:r>
            <a:r>
              <a:rPr lang="es-ES" b="0" i="1" dirty="0"/>
              <a:t>  Porque Dios traerá toda obra a juicio, Junto con todo lo oculto, Sea bueno o sea malo. </a:t>
            </a:r>
            <a:r>
              <a:rPr lang="en-US" b="0" dirty="0" smtClean="0"/>
              <a:t>(</a:t>
            </a:r>
            <a:r>
              <a:rPr lang="en-US" b="0" dirty="0" smtClean="0"/>
              <a:t>Ecl 12:13-14)</a:t>
            </a:r>
            <a:endParaRPr lang="en-US" b="0" dirty="0"/>
          </a:p>
          <a:p>
            <a:pPr algn="l" rtl="0">
              <a:lnSpc>
                <a:spcPct val="110000"/>
              </a:lnSpc>
              <a:spcBef>
                <a:spcPts val="0"/>
              </a:spcBef>
              <a:spcAft>
                <a:spcPts val="1200"/>
              </a:spcAft>
              <a:defRPr/>
            </a:pPr>
            <a:endParaRPr lang="en-US" b="0" dirty="0" smtClean="0"/>
          </a:p>
          <a:p>
            <a:pPr algn="l" rtl="0">
              <a:lnSpc>
                <a:spcPct val="110000"/>
              </a:lnSpc>
              <a:spcBef>
                <a:spcPts val="0"/>
              </a:spcBef>
              <a:spcAft>
                <a:spcPts val="1200"/>
              </a:spcAft>
              <a:defRPr/>
            </a:pPr>
            <a:endParaRPr lang="en-US" b="0" dirty="0" smtClean="0"/>
          </a:p>
        </p:txBody>
      </p:sp>
      <p:sp>
        <p:nvSpPr>
          <p:cNvPr id="134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B106E8F-237C-477C-87C6-13EC68AE5133}"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68</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4"/>
          <p:cNvSpPr>
            <a:spLocks noGrp="1"/>
          </p:cNvSpPr>
          <p:nvPr>
            <p:ph type="title"/>
          </p:nvPr>
        </p:nvSpPr>
        <p:spPr/>
        <p:txBody>
          <a:bodyPr/>
          <a:lstStyle/>
          <a:p>
            <a:pPr rtl="0"/>
            <a:r>
              <a:rPr lang="en-US" altLang="en-US" dirty="0" smtClean="0"/>
              <a:t>C. Falsas </a:t>
            </a:r>
            <a:r>
              <a:rPr lang="en-US" altLang="en-US" dirty="0" err="1" smtClean="0"/>
              <a:t>doctrinas</a:t>
            </a:r>
            <a:r>
              <a:rPr lang="en-US" altLang="en-US" dirty="0" smtClean="0"/>
              <a:t> </a:t>
            </a:r>
            <a:r>
              <a:rPr lang="en-US" altLang="en-US" dirty="0" err="1" smtClean="0"/>
              <a:t>acerca</a:t>
            </a:r>
            <a:r>
              <a:rPr lang="en-US" altLang="en-US" dirty="0" smtClean="0"/>
              <a:t> del hombre</a:t>
            </a:r>
          </a:p>
        </p:txBody>
      </p:sp>
      <p:sp>
        <p:nvSpPr>
          <p:cNvPr id="1351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6715F448-BFC0-4E4B-BC0C-524628BD97AF}"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69</a:t>
            </a:fld>
            <a:endParaRPr lang="en-US" altLang="en-US" sz="1400" b="0" smtClean="0">
              <a:latin typeface="Times New Roman" panose="02020603050405020304" pitchFamily="18"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73842472"/>
              </p:ext>
            </p:extLst>
          </p:nvPr>
        </p:nvGraphicFramePr>
        <p:xfrm>
          <a:off x="-32657" y="638493"/>
          <a:ext cx="9176657" cy="6217920"/>
        </p:xfrm>
        <a:graphic>
          <a:graphicData uri="http://schemas.openxmlformats.org/drawingml/2006/table">
            <a:tbl>
              <a:tblPr firstRow="1" bandRow="1">
                <a:tableStyleId>{5C22544A-7EE6-4342-B048-85BDC9FD1C3A}</a:tableStyleId>
              </a:tblPr>
              <a:tblGrid>
                <a:gridCol w="3468414">
                  <a:extLst>
                    <a:ext uri="{9D8B030D-6E8A-4147-A177-3AD203B41FA5}">
                      <a16:colId xmlns:a16="http://schemas.microsoft.com/office/drawing/2014/main" xmlns="" val="20000"/>
                    </a:ext>
                  </a:extLst>
                </a:gridCol>
                <a:gridCol w="4227786">
                  <a:extLst>
                    <a:ext uri="{9D8B030D-6E8A-4147-A177-3AD203B41FA5}">
                      <a16:colId xmlns:a16="http://schemas.microsoft.com/office/drawing/2014/main" xmlns="" val="20001"/>
                    </a:ext>
                  </a:extLst>
                </a:gridCol>
                <a:gridCol w="1480457">
                  <a:extLst>
                    <a:ext uri="{9D8B030D-6E8A-4147-A177-3AD203B41FA5}">
                      <a16:colId xmlns:a16="http://schemas.microsoft.com/office/drawing/2014/main" xmlns="" val="20002"/>
                    </a:ext>
                  </a:extLst>
                </a:gridCol>
              </a:tblGrid>
              <a:tr h="381000">
                <a:tc>
                  <a:txBody>
                    <a:bodyPr/>
                    <a:lstStyle/>
                    <a:p>
                      <a:pPr algn="ctr" rtl="0"/>
                      <a:r>
                        <a:rPr lang="en-US" dirty="0" smtClean="0">
                          <a:solidFill>
                            <a:schemeClr val="bg1"/>
                          </a:solidFill>
                        </a:rPr>
                        <a:t>Doctrina</a:t>
                      </a:r>
                      <a:endParaRPr lang="en-US" dirty="0">
                        <a:solidFill>
                          <a:schemeClr val="bg1"/>
                        </a:solidFill>
                      </a:endParaRPr>
                    </a:p>
                  </a:txBody>
                  <a:tcPr>
                    <a:noFill/>
                  </a:tcPr>
                </a:tc>
                <a:tc>
                  <a:txBody>
                    <a:bodyPr/>
                    <a:lstStyle/>
                    <a:p>
                      <a:pPr algn="ctr" rtl="0"/>
                      <a:r>
                        <a:rPr lang="en-US" dirty="0" smtClean="0">
                          <a:solidFill>
                            <a:schemeClr val="bg1"/>
                          </a:solidFill>
                        </a:rPr>
                        <a:t>Consecuencia</a:t>
                      </a:r>
                      <a:endParaRPr lang="en-US" dirty="0">
                        <a:solidFill>
                          <a:schemeClr val="bg1"/>
                        </a:solidFill>
                      </a:endParaRPr>
                    </a:p>
                  </a:txBody>
                  <a:tcPr>
                    <a:noFill/>
                  </a:tcPr>
                </a:tc>
                <a:tc>
                  <a:txBody>
                    <a:bodyPr/>
                    <a:lstStyle/>
                    <a:p>
                      <a:pPr algn="ctr" rtl="0"/>
                      <a:r>
                        <a:rPr lang="en-US" dirty="0" err="1" smtClean="0">
                          <a:solidFill>
                            <a:schemeClr val="bg1"/>
                          </a:solidFill>
                        </a:rPr>
                        <a:t>Respuestas</a:t>
                      </a:r>
                      <a:r>
                        <a:rPr lang="en-US" dirty="0" smtClean="0">
                          <a:solidFill>
                            <a:schemeClr val="bg1"/>
                          </a:solidFill>
                        </a:rPr>
                        <a:t> </a:t>
                      </a:r>
                      <a:r>
                        <a:rPr lang="en-US" dirty="0" err="1" smtClean="0">
                          <a:solidFill>
                            <a:schemeClr val="bg1"/>
                          </a:solidFill>
                        </a:rPr>
                        <a:t>bíblicas</a:t>
                      </a:r>
                      <a:endParaRPr lang="en-US" dirty="0">
                        <a:solidFill>
                          <a:schemeClr val="bg1"/>
                        </a:solidFill>
                      </a:endParaRPr>
                    </a:p>
                  </a:txBody>
                  <a:tcPr>
                    <a:noFill/>
                  </a:tcPr>
                </a:tc>
                <a:extLst>
                  <a:ext uri="{0D108BD9-81ED-4DB2-BD59-A6C34878D82A}">
                    <a16:rowId xmlns:a16="http://schemas.microsoft.com/office/drawing/2014/main" xmlns="" val="10000"/>
                  </a:ext>
                </a:extLst>
              </a:tr>
              <a:tr h="1336656">
                <a:tc>
                  <a:txBody>
                    <a:bodyPr/>
                    <a:lstStyle/>
                    <a:p>
                      <a:pPr algn="l" rtl="0"/>
                      <a:r>
                        <a:rPr lang="en-US" b="1" dirty="0" smtClean="0">
                          <a:solidFill>
                            <a:srgbClr val="FFFF00"/>
                          </a:solidFill>
                        </a:rPr>
                        <a:t>El hombre es </a:t>
                      </a:r>
                      <a:r>
                        <a:rPr lang="en-US" b="1" dirty="0" err="1" smtClean="0">
                          <a:solidFill>
                            <a:srgbClr val="FFFF00"/>
                          </a:solidFill>
                        </a:rPr>
                        <a:t>simplemente</a:t>
                      </a:r>
                      <a:r>
                        <a:rPr lang="en-US" b="1" dirty="0" smtClean="0">
                          <a:solidFill>
                            <a:srgbClr val="FFFF00"/>
                          </a:solidFill>
                        </a:rPr>
                        <a:t> </a:t>
                      </a:r>
                      <a:r>
                        <a:rPr lang="en-US" b="1" dirty="0" smtClean="0">
                          <a:solidFill>
                            <a:srgbClr val="FFFF00"/>
                          </a:solidFill>
                        </a:rPr>
                        <a:t>un </a:t>
                      </a:r>
                      <a:r>
                        <a:rPr lang="en-US" b="1" baseline="0" dirty="0" smtClean="0">
                          <a:solidFill>
                            <a:srgbClr val="FFFF00"/>
                          </a:solidFill>
                        </a:rPr>
                        <a:t>animal </a:t>
                      </a:r>
                      <a:r>
                        <a:rPr lang="en-US" baseline="0" dirty="0" smtClean="0">
                          <a:solidFill>
                            <a:schemeClr val="bg1"/>
                          </a:solidFill>
                        </a:rPr>
                        <a:t>que </a:t>
                      </a:r>
                      <a:r>
                        <a:rPr lang="en-US" baseline="0" dirty="0" smtClean="0">
                          <a:solidFill>
                            <a:schemeClr val="bg1"/>
                          </a:solidFill>
                        </a:rPr>
                        <a:t>ha evolucionado para tener algunas </a:t>
                      </a:r>
                      <a:r>
                        <a:rPr lang="en-US" baseline="0" dirty="0" err="1" smtClean="0">
                          <a:solidFill>
                            <a:schemeClr val="bg1"/>
                          </a:solidFill>
                        </a:rPr>
                        <a:t>habilidades</a:t>
                      </a:r>
                      <a:r>
                        <a:rPr lang="en-US" baseline="0" dirty="0" smtClean="0">
                          <a:solidFill>
                            <a:schemeClr val="bg1"/>
                          </a:solidFill>
                        </a:rPr>
                        <a:t> </a:t>
                      </a:r>
                      <a:r>
                        <a:rPr lang="en-US" baseline="0" dirty="0" smtClean="0">
                          <a:solidFill>
                            <a:schemeClr val="bg1"/>
                          </a:solidFill>
                        </a:rPr>
                        <a:t>para </a:t>
                      </a:r>
                      <a:r>
                        <a:rPr lang="en-US" baseline="0" dirty="0" err="1" smtClean="0">
                          <a:solidFill>
                            <a:schemeClr val="bg1"/>
                          </a:solidFill>
                        </a:rPr>
                        <a:t>pensar</a:t>
                      </a:r>
                      <a:r>
                        <a:rPr lang="en-US" baseline="0" dirty="0" smtClean="0">
                          <a:solidFill>
                            <a:schemeClr val="bg1"/>
                          </a:solidFill>
                        </a:rPr>
                        <a:t> un </a:t>
                      </a:r>
                      <a:r>
                        <a:rPr lang="en-US" baseline="0" dirty="0" err="1" smtClean="0">
                          <a:solidFill>
                            <a:schemeClr val="bg1"/>
                          </a:solidFill>
                        </a:rPr>
                        <a:t>poco</a:t>
                      </a:r>
                      <a:r>
                        <a:rPr lang="en-US" baseline="0" dirty="0" smtClean="0">
                          <a:solidFill>
                            <a:schemeClr val="bg1"/>
                          </a:solidFill>
                        </a:rPr>
                        <a:t> </a:t>
                      </a:r>
                      <a:r>
                        <a:rPr lang="en-US" baseline="0" dirty="0" smtClean="0">
                          <a:solidFill>
                            <a:schemeClr val="bg1"/>
                          </a:solidFill>
                        </a:rPr>
                        <a:t>superiores a las de </a:t>
                      </a:r>
                      <a:r>
                        <a:rPr lang="en-US" baseline="0" dirty="0" err="1" smtClean="0">
                          <a:solidFill>
                            <a:schemeClr val="bg1"/>
                          </a:solidFill>
                        </a:rPr>
                        <a:t>otros</a:t>
                      </a:r>
                      <a:r>
                        <a:rPr lang="en-US" baseline="0" dirty="0" smtClean="0">
                          <a:solidFill>
                            <a:schemeClr val="bg1"/>
                          </a:solidFill>
                        </a:rPr>
                        <a:t> </a:t>
                      </a:r>
                      <a:r>
                        <a:rPr lang="en-US" baseline="0" dirty="0" err="1" smtClean="0">
                          <a:solidFill>
                            <a:schemeClr val="bg1"/>
                          </a:solidFill>
                        </a:rPr>
                        <a:t>animales</a:t>
                      </a:r>
                      <a:endParaRPr lang="en-US" dirty="0">
                        <a:solidFill>
                          <a:schemeClr val="bg1"/>
                        </a:solidFill>
                      </a:endParaRPr>
                    </a:p>
                  </a:txBody>
                  <a:tcPr>
                    <a:noFill/>
                  </a:tcPr>
                </a:tc>
                <a:tc rowSpan="2">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bg1"/>
                          </a:solidFill>
                        </a:rPr>
                        <a:t>No hay </a:t>
                      </a:r>
                      <a:r>
                        <a:rPr lang="en-US" baseline="0" dirty="0" err="1" smtClean="0">
                          <a:solidFill>
                            <a:schemeClr val="bg1"/>
                          </a:solidFill>
                        </a:rPr>
                        <a:t>ni</a:t>
                      </a:r>
                      <a:r>
                        <a:rPr lang="en-US" baseline="0" dirty="0" smtClean="0">
                          <a:solidFill>
                            <a:schemeClr val="bg1"/>
                          </a:solidFill>
                        </a:rPr>
                        <a:t> </a:t>
                      </a:r>
                      <a:r>
                        <a:rPr lang="en-US" baseline="0" dirty="0" err="1" smtClean="0">
                          <a:solidFill>
                            <a:schemeClr val="bg1"/>
                          </a:solidFill>
                        </a:rPr>
                        <a:t>bien</a:t>
                      </a:r>
                      <a:r>
                        <a:rPr lang="en-US" baseline="0" dirty="0" smtClean="0">
                          <a:solidFill>
                            <a:schemeClr val="bg1"/>
                          </a:solidFill>
                        </a:rPr>
                        <a:t> </a:t>
                      </a:r>
                      <a:r>
                        <a:rPr lang="en-US" baseline="0" dirty="0" smtClean="0">
                          <a:solidFill>
                            <a:schemeClr val="bg1"/>
                          </a:solidFill>
                        </a:rPr>
                        <a:t>ni mal.</a:t>
                      </a: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bg1"/>
                          </a:solidFill>
                        </a:rPr>
                        <a:t>Lo que es, es correcto.</a:t>
                      </a: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bg1"/>
                          </a:solidFill>
                        </a:rPr>
                        <a:t>No hay responsabilidad ni culpa por ninguna acción, por dañina que </a:t>
                      </a:r>
                      <a:r>
                        <a:rPr lang="en-US" dirty="0" smtClean="0">
                          <a:solidFill>
                            <a:schemeClr val="bg1"/>
                          </a:solidFill>
                        </a:rPr>
                        <a:t>sea</a:t>
                      </a:r>
                      <a:r>
                        <a:rPr lang="en-US" baseline="0" dirty="0" smtClean="0">
                          <a:solidFill>
                            <a:schemeClr val="bg1"/>
                          </a:solidFill>
                        </a:rPr>
                        <a:t>.</a:t>
                      </a:r>
                      <a:endParaRPr lang="en-US" baseline="0" dirty="0" smtClean="0">
                        <a:solidFill>
                          <a:schemeClr val="bg1"/>
                        </a:solidFill>
                      </a:endParaRPr>
                    </a:p>
                    <a:p>
                      <a:pPr marL="230188" indent="-230188" algn="l" rtl="0">
                        <a:buFont typeface="Arial" panose="020B0604020202020204" pitchFamily="34" charset="0"/>
                        <a:buChar char="•"/>
                      </a:pPr>
                      <a:r>
                        <a:rPr lang="en-US" dirty="0" smtClean="0">
                          <a:solidFill>
                            <a:schemeClr val="bg1"/>
                          </a:solidFill>
                        </a:rPr>
                        <a:t>Cada hombre debe seguir sus propios 'instintos'.</a:t>
                      </a: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chemeClr val="bg1"/>
                          </a:solidFill>
                        </a:rPr>
                        <a:t>No </a:t>
                      </a:r>
                      <a:r>
                        <a:rPr lang="en-US" dirty="0" err="1" smtClean="0">
                          <a:solidFill>
                            <a:schemeClr val="bg1"/>
                          </a:solidFill>
                        </a:rPr>
                        <a:t>deberíamos</a:t>
                      </a:r>
                      <a:r>
                        <a:rPr lang="en-US" baseline="0" dirty="0" smtClean="0">
                          <a:solidFill>
                            <a:schemeClr val="bg1"/>
                          </a:solidFill>
                        </a:rPr>
                        <a:t> </a:t>
                      </a:r>
                      <a:r>
                        <a:rPr lang="en-US" baseline="0" dirty="0" err="1" smtClean="0">
                          <a:solidFill>
                            <a:schemeClr val="bg1"/>
                          </a:solidFill>
                        </a:rPr>
                        <a:t>culpar</a:t>
                      </a:r>
                      <a:r>
                        <a:rPr lang="en-US" baseline="0" dirty="0" smtClean="0">
                          <a:solidFill>
                            <a:schemeClr val="bg1"/>
                          </a:solidFill>
                        </a:rPr>
                        <a:t> a </a:t>
                      </a:r>
                      <a:r>
                        <a:rPr lang="en-US" baseline="0" dirty="0" smtClean="0">
                          <a:solidFill>
                            <a:schemeClr val="bg1"/>
                          </a:solidFill>
                        </a:rPr>
                        <a:t>los hombres por su 'mal' comportamiento, </a:t>
                      </a:r>
                      <a:r>
                        <a:rPr lang="en-US" baseline="0" dirty="0" err="1" smtClean="0">
                          <a:solidFill>
                            <a:schemeClr val="bg1"/>
                          </a:solidFill>
                        </a:rPr>
                        <a:t>incluso</a:t>
                      </a:r>
                      <a:r>
                        <a:rPr lang="en-US" baseline="0" dirty="0" smtClean="0">
                          <a:solidFill>
                            <a:schemeClr val="bg1"/>
                          </a:solidFill>
                        </a:rPr>
                        <a:t> si me hace daño a </a:t>
                      </a:r>
                      <a:r>
                        <a:rPr lang="en-US" baseline="0" dirty="0" err="1" smtClean="0">
                          <a:solidFill>
                            <a:schemeClr val="bg1"/>
                          </a:solidFill>
                        </a:rPr>
                        <a:t>mí</a:t>
                      </a:r>
                      <a:r>
                        <a:rPr lang="en-US" baseline="0" dirty="0" smtClean="0">
                          <a:solidFill>
                            <a:schemeClr val="bg1"/>
                          </a:solidFill>
                        </a:rPr>
                        <a:t> </a:t>
                      </a:r>
                      <a:r>
                        <a:rPr lang="en-US" baseline="0" dirty="0" smtClean="0">
                          <a:solidFill>
                            <a:schemeClr val="bg1"/>
                          </a:solidFill>
                        </a:rPr>
                        <a:t>o a </a:t>
                      </a:r>
                      <a:r>
                        <a:rPr lang="en-US" baseline="0" dirty="0" smtClean="0">
                          <a:solidFill>
                            <a:schemeClr val="bg1"/>
                          </a:solidFill>
                        </a:rPr>
                        <a:t>otros.</a:t>
                      </a:r>
                    </a:p>
                    <a:p>
                      <a:pPr marL="230188" indent="-230188" algn="l" rtl="0">
                        <a:buFont typeface="Arial" panose="020B0604020202020204" pitchFamily="34" charset="0"/>
                        <a:buChar char="•"/>
                      </a:pPr>
                      <a:r>
                        <a:rPr lang="en-US" baseline="0" dirty="0" smtClean="0">
                          <a:solidFill>
                            <a:schemeClr val="bg1"/>
                          </a:solidFill>
                        </a:rPr>
                        <a:t>No hay nada después de la muerte.</a:t>
                      </a:r>
                      <a:endParaRPr lang="en-US" dirty="0" smtClean="0">
                        <a:solidFill>
                          <a:schemeClr val="bg1"/>
                        </a:solidFill>
                      </a:endParaRPr>
                    </a:p>
                  </a:txBody>
                  <a:tcPr>
                    <a:noFill/>
                  </a:tcPr>
                </a:tc>
                <a:tc>
                  <a:txBody>
                    <a:bodyPr/>
                    <a:lstStyle/>
                    <a:p>
                      <a:pPr algn="l" rtl="0"/>
                      <a:endParaRPr lang="en-US" dirty="0">
                        <a:solidFill>
                          <a:schemeClr val="bg1"/>
                        </a:solidFill>
                      </a:endParaRPr>
                    </a:p>
                  </a:txBody>
                  <a:tcPr>
                    <a:noFill/>
                  </a:tcPr>
                </a:tc>
                <a:extLst>
                  <a:ext uri="{0D108BD9-81ED-4DB2-BD59-A6C34878D82A}">
                    <a16:rowId xmlns:a16="http://schemas.microsoft.com/office/drawing/2014/main" xmlns="" val="10001"/>
                  </a:ext>
                </a:extLst>
              </a:tr>
              <a:tr h="1336656">
                <a:tc>
                  <a:txBody>
                    <a:bodyPr/>
                    <a:lstStyle/>
                    <a:p>
                      <a:pPr algn="l" rtl="0"/>
                      <a:r>
                        <a:rPr lang="en-US" b="1" dirty="0" smtClean="0">
                          <a:solidFill>
                            <a:srgbClr val="FFFF00"/>
                          </a:solidFill>
                        </a:rPr>
                        <a:t>El hombre no </a:t>
                      </a:r>
                      <a:r>
                        <a:rPr lang="en-US" b="1" dirty="0" err="1" smtClean="0">
                          <a:solidFill>
                            <a:srgbClr val="FFFF00"/>
                          </a:solidFill>
                        </a:rPr>
                        <a:t>toma</a:t>
                      </a:r>
                      <a:r>
                        <a:rPr lang="en-US" b="1" baseline="0" dirty="0" smtClean="0">
                          <a:solidFill>
                            <a:srgbClr val="FFFF00"/>
                          </a:solidFill>
                        </a:rPr>
                        <a:t> </a:t>
                      </a:r>
                      <a:r>
                        <a:rPr lang="en-US" b="1" baseline="0" dirty="0" err="1" smtClean="0">
                          <a:solidFill>
                            <a:srgbClr val="FFFF00"/>
                          </a:solidFill>
                        </a:rPr>
                        <a:t>decisiones</a:t>
                      </a:r>
                      <a:r>
                        <a:rPr lang="en-US" baseline="0" dirty="0" smtClean="0">
                          <a:solidFill>
                            <a:schemeClr val="bg1"/>
                          </a:solidFill>
                        </a:rPr>
                        <a:t>. </a:t>
                      </a:r>
                      <a:r>
                        <a:rPr lang="en-US" baseline="0" dirty="0" smtClean="0">
                          <a:solidFill>
                            <a:schemeClr val="bg1"/>
                          </a:solidFill>
                        </a:rPr>
                        <a:t>Él es solo un producto de sus componentes químicos y eléctricos y estímulos ambientales.</a:t>
                      </a:r>
                      <a:endParaRPr lang="en-US" dirty="0">
                        <a:solidFill>
                          <a:schemeClr val="bg1"/>
                        </a:solidFill>
                      </a:endParaRPr>
                    </a:p>
                  </a:txBody>
                  <a:tcPr>
                    <a:noFill/>
                  </a:tcPr>
                </a:tc>
                <a:tc vMerge="1">
                  <a:txBody>
                    <a:bodyPr/>
                    <a:lstStyle/>
                    <a:p>
                      <a:pPr marL="230188" indent="-230188" algn="l" rtl="0">
                        <a:buFont typeface="Arial" panose="020B0604020202020204" pitchFamily="34" charset="0"/>
                        <a:buChar char="•"/>
                      </a:pPr>
                      <a:endParaRPr lang="en-US" dirty="0" smtClean="0">
                        <a:solidFill>
                          <a:schemeClr val="bg1"/>
                        </a:solidFill>
                      </a:endParaRPr>
                    </a:p>
                  </a:txBody>
                  <a:tcPr>
                    <a:noFill/>
                  </a:tcPr>
                </a:tc>
                <a:tc>
                  <a:txBody>
                    <a:bodyPr/>
                    <a:lstStyle/>
                    <a:p>
                      <a:pPr algn="l" rtl="0"/>
                      <a:endParaRPr lang="en-US" dirty="0">
                        <a:solidFill>
                          <a:schemeClr val="bg1"/>
                        </a:solidFill>
                      </a:endParaRPr>
                    </a:p>
                  </a:txBody>
                  <a:tcPr>
                    <a:noFill/>
                  </a:tcPr>
                </a:tc>
                <a:extLst>
                  <a:ext uri="{0D108BD9-81ED-4DB2-BD59-A6C34878D82A}">
                    <a16:rowId xmlns:a16="http://schemas.microsoft.com/office/drawing/2014/main" xmlns="" val="10002"/>
                  </a:ext>
                </a:extLst>
              </a:tr>
              <a:tr h="106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FF00"/>
                          </a:solidFill>
                        </a:rPr>
                        <a:t>El</a:t>
                      </a:r>
                      <a:r>
                        <a:rPr lang="en-US" b="1" baseline="0" dirty="0" smtClean="0">
                          <a:solidFill>
                            <a:srgbClr val="FFFF00"/>
                          </a:solidFill>
                        </a:rPr>
                        <a:t> h</a:t>
                      </a:r>
                      <a:r>
                        <a:rPr lang="en-US" b="1" dirty="0" smtClean="0">
                          <a:solidFill>
                            <a:srgbClr val="FFFF00"/>
                          </a:solidFill>
                        </a:rPr>
                        <a:t>ombre </a:t>
                      </a:r>
                      <a:r>
                        <a:rPr lang="en-US" b="1" baseline="0" dirty="0" err="1" smtClean="0">
                          <a:solidFill>
                            <a:srgbClr val="FFFF00"/>
                          </a:solidFill>
                        </a:rPr>
                        <a:t>es</a:t>
                      </a:r>
                      <a:r>
                        <a:rPr lang="en-US" b="1" baseline="0" dirty="0" smtClean="0">
                          <a:solidFill>
                            <a:srgbClr val="FFFF00"/>
                          </a:solidFill>
                        </a:rPr>
                        <a:t> </a:t>
                      </a:r>
                      <a:r>
                        <a:rPr lang="en-US" b="1" baseline="0" dirty="0" smtClean="0">
                          <a:solidFill>
                            <a:srgbClr val="FFFF00"/>
                          </a:solidFill>
                        </a:rPr>
                        <a:t>intrínsecamente bueno</a:t>
                      </a:r>
                      <a:r>
                        <a:rPr lang="en-US" baseline="0" dirty="0" smtClean="0">
                          <a:solidFill>
                            <a:schemeClr val="bg1"/>
                          </a:solidFill>
                        </a:rPr>
                        <a:t>. Cualquier mal que haga es el resultado de influencias externas, de las cuales no es responsable.</a:t>
                      </a:r>
                      <a:endParaRPr lang="en-US" dirty="0" smtClean="0">
                        <a:solidFill>
                          <a:schemeClr val="bg1"/>
                        </a:solidFill>
                      </a:endParaRPr>
                    </a:p>
                  </a:txBody>
                  <a:tcPr>
                    <a:noFill/>
                  </a:tcPr>
                </a:tc>
                <a:tc>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solidFill>
                            <a:schemeClr val="bg1"/>
                          </a:solidFill>
                        </a:rPr>
                        <a:t>No deberíamos culpar a los hombres por su 'mal' comportamiento, incluso si me hace daño a mí o a otros.</a:t>
                      </a:r>
                      <a:endParaRPr lang="es-ES" dirty="0" smtClean="0">
                        <a:solidFill>
                          <a:schemeClr val="bg1"/>
                        </a:solidFill>
                      </a:endParaRPr>
                    </a:p>
                  </a:txBody>
                  <a:tcPr>
                    <a:noFill/>
                  </a:tcPr>
                </a:tc>
                <a:tc>
                  <a:txBody>
                    <a:bodyPr/>
                    <a:lstStyle/>
                    <a:p>
                      <a:pPr algn="l" rtl="0"/>
                      <a:endParaRPr lang="en-US" dirty="0">
                        <a:solidFill>
                          <a:schemeClr val="bg1"/>
                        </a:solidFill>
                      </a:endParaRPr>
                    </a:p>
                  </a:txBody>
                  <a:tcPr>
                    <a:noFill/>
                  </a:tcPr>
                </a:tc>
                <a:extLst>
                  <a:ext uri="{0D108BD9-81ED-4DB2-BD59-A6C34878D82A}">
                    <a16:rowId xmlns:a16="http://schemas.microsoft.com/office/drawing/2014/main" xmlns="" val="10003"/>
                  </a:ext>
                </a:extLst>
              </a:tr>
              <a:tr h="657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FF00"/>
                          </a:solidFill>
                        </a:rPr>
                        <a:t>El hombre </a:t>
                      </a:r>
                      <a:r>
                        <a:rPr lang="en-US" b="1" dirty="0" err="1" smtClean="0">
                          <a:solidFill>
                            <a:srgbClr val="FFFF00"/>
                          </a:solidFill>
                        </a:rPr>
                        <a:t>es</a:t>
                      </a:r>
                      <a:r>
                        <a:rPr lang="en-US" b="1" dirty="0" smtClean="0">
                          <a:solidFill>
                            <a:srgbClr val="FFFF00"/>
                          </a:solidFill>
                        </a:rPr>
                        <a:t> </a:t>
                      </a:r>
                      <a:r>
                        <a:rPr lang="en-US" b="1" dirty="0" err="1" smtClean="0">
                          <a:solidFill>
                            <a:srgbClr val="FFFF00"/>
                          </a:solidFill>
                        </a:rPr>
                        <a:t>inherentemente</a:t>
                      </a:r>
                      <a:r>
                        <a:rPr lang="en-US" b="1" dirty="0" smtClean="0">
                          <a:solidFill>
                            <a:srgbClr val="FFFF00"/>
                          </a:solidFill>
                        </a:rPr>
                        <a:t> </a:t>
                      </a:r>
                      <a:r>
                        <a:rPr lang="en-US" b="1" baseline="0" dirty="0" err="1" smtClean="0">
                          <a:solidFill>
                            <a:srgbClr val="FFFF00"/>
                          </a:solidFill>
                        </a:rPr>
                        <a:t>malo</a:t>
                      </a:r>
                      <a:r>
                        <a:rPr lang="en-US" b="1" baseline="0" dirty="0" smtClean="0">
                          <a:solidFill>
                            <a:srgbClr val="FFFF00"/>
                          </a:solidFill>
                        </a:rPr>
                        <a:t>. </a:t>
                      </a:r>
                      <a:r>
                        <a:rPr lang="en-US" baseline="0" dirty="0" smtClean="0">
                          <a:solidFill>
                            <a:schemeClr val="bg1"/>
                          </a:solidFill>
                        </a:rPr>
                        <a:t>No </a:t>
                      </a:r>
                      <a:r>
                        <a:rPr lang="en-US" baseline="0" dirty="0" smtClean="0">
                          <a:solidFill>
                            <a:schemeClr val="bg1"/>
                          </a:solidFill>
                        </a:rPr>
                        <a:t>puede hacer (o comprender) nada bueno</a:t>
                      </a:r>
                      <a:endParaRPr lang="en-US" dirty="0" smtClean="0">
                        <a:solidFill>
                          <a:schemeClr val="bg1"/>
                        </a:solidFill>
                      </a:endParaRPr>
                    </a:p>
                  </a:txBody>
                  <a:tcPr>
                    <a:noFill/>
                  </a:tcPr>
                </a:tc>
                <a:tc>
                  <a:txBody>
                    <a:bodyPr/>
                    <a:lstStyle/>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bg1"/>
                          </a:solidFill>
                        </a:rPr>
                        <a:t>No tiene sentido tratar de enseñar o cambiar a los hombres.</a:t>
                      </a: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solidFill>
                            <a:schemeClr val="bg1"/>
                          </a:solidFill>
                        </a:rPr>
                        <a:t>No deberíamos culpar a los hombres por su 'mal' comportamiento</a:t>
                      </a:r>
                      <a:endParaRPr lang="en-US" baseline="0" dirty="0" smtClean="0">
                        <a:solidFill>
                          <a:schemeClr val="bg1"/>
                        </a:solidFill>
                      </a:endParaRPr>
                    </a:p>
                  </a:txBody>
                  <a:tcPr>
                    <a:noFill/>
                  </a:tcPr>
                </a:tc>
                <a:tc>
                  <a:txBody>
                    <a:bodyPr/>
                    <a:lstStyle/>
                    <a:p>
                      <a:pPr algn="l" rtl="0"/>
                      <a:endParaRPr lang="en-US" dirty="0">
                        <a:solidFill>
                          <a:schemeClr val="bg1"/>
                        </a:solidFill>
                      </a:endParaRPr>
                    </a:p>
                  </a:txBody>
                  <a:tcPr>
                    <a:no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rtl="0"/>
            <a:r>
              <a:rPr lang="en-US" altLang="en-US" dirty="0" err="1" smtClean="0"/>
              <a:t>Otros</a:t>
            </a:r>
            <a:r>
              <a:rPr lang="en-US" altLang="en-US" dirty="0" smtClean="0"/>
              <a:t> </a:t>
            </a:r>
            <a:r>
              <a:rPr lang="en-US" altLang="en-US" dirty="0" err="1" smtClean="0"/>
              <a:t>términos</a:t>
            </a:r>
            <a:r>
              <a:rPr lang="en-US" altLang="en-US" dirty="0" smtClean="0"/>
              <a:t> para </a:t>
            </a:r>
            <a:r>
              <a:rPr lang="en-US" altLang="en-US" dirty="0" err="1" smtClean="0"/>
              <a:t>doctrina</a:t>
            </a:r>
            <a:endParaRPr lang="en-US" altLang="en-US" dirty="0" smtClean="0"/>
          </a:p>
        </p:txBody>
      </p:sp>
      <p:sp>
        <p:nvSpPr>
          <p:cNvPr id="3" name="Content Placeholder 2"/>
          <p:cNvSpPr>
            <a:spLocks noGrp="1"/>
          </p:cNvSpPr>
          <p:nvPr>
            <p:ph idx="1"/>
          </p:nvPr>
        </p:nvSpPr>
        <p:spPr>
          <a:xfrm>
            <a:off x="76200" y="708364"/>
            <a:ext cx="9067800" cy="6018213"/>
          </a:xfrm>
        </p:spPr>
        <p:txBody>
          <a:bodyPr>
            <a:normAutofit fontScale="77500" lnSpcReduction="20000"/>
          </a:bodyPr>
          <a:lstStyle/>
          <a:p>
            <a:pPr>
              <a:spcBef>
                <a:spcPts val="0"/>
              </a:spcBef>
              <a:spcAft>
                <a:spcPts val="1200"/>
              </a:spcAft>
              <a:defRPr/>
            </a:pPr>
            <a:r>
              <a:rPr lang="en-US" b="0" dirty="0" smtClean="0"/>
              <a:t>…</a:t>
            </a:r>
            <a:r>
              <a:rPr lang="es-ES" b="0" dirty="0"/>
              <a:t> instructor de los necios, </a:t>
            </a:r>
            <a:r>
              <a:rPr lang="es-ES" dirty="0">
                <a:solidFill>
                  <a:srgbClr val="FFFF00"/>
                </a:solidFill>
              </a:rPr>
              <a:t>maestro</a:t>
            </a:r>
            <a:r>
              <a:rPr lang="es-ES" b="0" dirty="0"/>
              <a:t> </a:t>
            </a:r>
            <a:r>
              <a:rPr lang="en-US" b="0" i="1" dirty="0"/>
              <a:t>[</a:t>
            </a:r>
            <a:r>
              <a:rPr lang="en-US" b="0" i="1" dirty="0" err="1"/>
              <a:t>didaskolos</a:t>
            </a:r>
            <a:r>
              <a:rPr lang="en-US" b="0" i="1" dirty="0"/>
              <a:t>] </a:t>
            </a:r>
            <a:r>
              <a:rPr lang="es-ES" b="0" dirty="0" smtClean="0"/>
              <a:t>de </a:t>
            </a:r>
            <a:r>
              <a:rPr lang="es-ES" b="0" dirty="0"/>
              <a:t>los faltos de madurez; que tienes en la </a:t>
            </a:r>
            <a:r>
              <a:rPr lang="es-ES" dirty="0">
                <a:solidFill>
                  <a:srgbClr val="66FFFF"/>
                </a:solidFill>
              </a:rPr>
              <a:t>ley</a:t>
            </a:r>
            <a:r>
              <a:rPr lang="es-ES" b="0" dirty="0"/>
              <a:t> la expresión misma del conocimiento y de la </a:t>
            </a:r>
            <a:r>
              <a:rPr lang="es-ES" dirty="0">
                <a:solidFill>
                  <a:srgbClr val="66FFFF"/>
                </a:solidFill>
              </a:rPr>
              <a:t>verdad</a:t>
            </a:r>
            <a:r>
              <a:rPr lang="es-ES" b="0" dirty="0"/>
              <a:t>,  </a:t>
            </a:r>
            <a:r>
              <a:rPr lang="en-US" b="0" dirty="0" smtClean="0"/>
              <a:t>(Romanos 2:20)</a:t>
            </a:r>
          </a:p>
          <a:p>
            <a:pPr>
              <a:spcBef>
                <a:spcPts val="0"/>
              </a:spcBef>
              <a:spcAft>
                <a:spcPts val="1200"/>
              </a:spcAft>
              <a:defRPr/>
            </a:pPr>
            <a:r>
              <a:rPr lang="en-US" b="0" dirty="0" smtClean="0"/>
              <a:t>…</a:t>
            </a:r>
            <a:r>
              <a:rPr lang="es-ES" b="0" dirty="0"/>
              <a:t> </a:t>
            </a:r>
            <a:r>
              <a:rPr lang="es-ES" b="0" dirty="0" smtClean="0"/>
              <a:t>he </a:t>
            </a:r>
            <a:r>
              <a:rPr lang="es-ES" b="0" dirty="0"/>
              <a:t>sentido la necesidad de escribirles exhortándolos a </a:t>
            </a:r>
            <a:r>
              <a:rPr lang="es-ES" b="0" u="sng" dirty="0"/>
              <a:t>luchar</a:t>
            </a:r>
            <a:r>
              <a:rPr lang="es-ES" b="0" dirty="0"/>
              <a:t> ardientemente por </a:t>
            </a:r>
            <a:r>
              <a:rPr lang="es-ES" dirty="0">
                <a:solidFill>
                  <a:srgbClr val="66FFFF"/>
                </a:solidFill>
              </a:rPr>
              <a:t>la fe </a:t>
            </a:r>
            <a:r>
              <a:rPr lang="es-ES" b="0" dirty="0"/>
              <a:t>que de una vez para siempre fue </a:t>
            </a:r>
            <a:r>
              <a:rPr lang="es-ES" b="0" u="sng" dirty="0"/>
              <a:t>entregada</a:t>
            </a:r>
            <a:r>
              <a:rPr lang="es-ES" b="0" dirty="0"/>
              <a:t> a los </a:t>
            </a:r>
            <a:r>
              <a:rPr lang="es-ES" b="0" dirty="0" smtClean="0"/>
              <a:t>santos</a:t>
            </a:r>
            <a:r>
              <a:rPr lang="en-US" b="0" dirty="0" smtClean="0"/>
              <a:t>… (Judas 3)</a:t>
            </a:r>
          </a:p>
          <a:p>
            <a:pPr>
              <a:spcBef>
                <a:spcPts val="0"/>
              </a:spcBef>
              <a:spcAft>
                <a:spcPts val="1200"/>
              </a:spcAft>
              <a:defRPr/>
            </a:pPr>
            <a:r>
              <a:rPr lang="en-US" b="0" dirty="0" smtClean="0"/>
              <a:t>…</a:t>
            </a:r>
            <a:r>
              <a:rPr lang="es-ES" b="0" dirty="0" smtClean="0"/>
              <a:t>de </a:t>
            </a:r>
            <a:r>
              <a:rPr lang="es-ES" b="0" dirty="0"/>
              <a:t>la misma manera estos también </a:t>
            </a:r>
            <a:r>
              <a:rPr lang="es-ES" b="0" u="sng" dirty="0"/>
              <a:t>se oponen</a:t>
            </a:r>
            <a:r>
              <a:rPr lang="es-ES" b="0" dirty="0"/>
              <a:t> a la </a:t>
            </a:r>
            <a:r>
              <a:rPr lang="es-ES" dirty="0">
                <a:solidFill>
                  <a:srgbClr val="66FFFF"/>
                </a:solidFill>
              </a:rPr>
              <a:t>verdad</a:t>
            </a:r>
            <a:r>
              <a:rPr lang="es-ES" b="0" dirty="0"/>
              <a:t>. Son hombres de mente depravada, </a:t>
            </a:r>
            <a:r>
              <a:rPr lang="es-ES" b="0" u="sng" dirty="0"/>
              <a:t>reprobados</a:t>
            </a:r>
            <a:r>
              <a:rPr lang="es-ES" b="0" dirty="0"/>
              <a:t> en lo que respecta a </a:t>
            </a:r>
            <a:r>
              <a:rPr lang="es-ES" dirty="0">
                <a:solidFill>
                  <a:srgbClr val="66FFFF"/>
                </a:solidFill>
              </a:rPr>
              <a:t>la fe</a:t>
            </a:r>
            <a:r>
              <a:rPr lang="es-ES" b="0" dirty="0"/>
              <a:t>.  9  Pero no progresarán más, pues su </a:t>
            </a:r>
            <a:r>
              <a:rPr lang="es-ES" dirty="0">
                <a:solidFill>
                  <a:srgbClr val="FF0000"/>
                </a:solidFill>
              </a:rPr>
              <a:t>insensatez</a:t>
            </a:r>
            <a:r>
              <a:rPr lang="es-ES" b="0" dirty="0"/>
              <a:t> será manifiesta a todos, como también sucedió con la de aquellos dos.  10  Pero tú has </a:t>
            </a:r>
            <a:r>
              <a:rPr lang="es-ES" b="0" u="sng" dirty="0"/>
              <a:t>seguido</a:t>
            </a:r>
            <a:r>
              <a:rPr lang="es-ES" b="0" dirty="0"/>
              <a:t> mi </a:t>
            </a:r>
            <a:r>
              <a:rPr lang="es-ES" dirty="0" smtClean="0">
                <a:solidFill>
                  <a:srgbClr val="FFFF00"/>
                </a:solidFill>
              </a:rPr>
              <a:t>enseñanza </a:t>
            </a:r>
            <a:r>
              <a:rPr lang="en-US" b="0" i="1" dirty="0"/>
              <a:t>[</a:t>
            </a:r>
            <a:r>
              <a:rPr lang="en-US" b="0" i="1" dirty="0" err="1"/>
              <a:t>dodaskolia</a:t>
            </a:r>
            <a:r>
              <a:rPr lang="en-US" b="0" i="1" dirty="0"/>
              <a:t>]</a:t>
            </a:r>
            <a:r>
              <a:rPr lang="es-ES" b="0" dirty="0" smtClean="0"/>
              <a:t>, </a:t>
            </a:r>
            <a:r>
              <a:rPr lang="es-ES" b="0" dirty="0"/>
              <a:t>mi conducta, propósito, </a:t>
            </a:r>
            <a:r>
              <a:rPr lang="es-ES" b="0" dirty="0" smtClean="0"/>
              <a:t>fe</a:t>
            </a:r>
            <a:r>
              <a:rPr lang="en-US" b="0" dirty="0" smtClean="0"/>
              <a:t>... (II Tim 3:8-10)</a:t>
            </a:r>
          </a:p>
          <a:p>
            <a:pPr>
              <a:spcBef>
                <a:spcPts val="0"/>
              </a:spcBef>
              <a:spcAft>
                <a:spcPts val="1200"/>
              </a:spcAft>
              <a:defRPr/>
            </a:pPr>
            <a:r>
              <a:rPr lang="en-US" b="0" dirty="0" smtClean="0"/>
              <a:t>…</a:t>
            </a:r>
            <a:r>
              <a:rPr lang="es-ES" b="0" dirty="0" smtClean="0"/>
              <a:t>aunque </a:t>
            </a:r>
            <a:r>
              <a:rPr lang="es-ES" b="0" dirty="0"/>
              <a:t>ustedes eran esclavos del pecado, </a:t>
            </a:r>
            <a:r>
              <a:rPr lang="es-ES" b="0" u="sng" dirty="0"/>
              <a:t>se hicieron obedientes</a:t>
            </a:r>
            <a:r>
              <a:rPr lang="es-ES" b="0" dirty="0"/>
              <a:t> de corazón a aquella forma de </a:t>
            </a:r>
            <a:r>
              <a:rPr lang="es-ES" dirty="0">
                <a:solidFill>
                  <a:srgbClr val="FFFF00"/>
                </a:solidFill>
              </a:rPr>
              <a:t>doctrina</a:t>
            </a:r>
            <a:r>
              <a:rPr lang="es-ES" b="0" dirty="0"/>
              <a:t> a la que fueron </a:t>
            </a:r>
            <a:r>
              <a:rPr lang="es-ES" b="0" dirty="0" smtClean="0"/>
              <a:t>entregados… </a:t>
            </a:r>
            <a:r>
              <a:rPr lang="en-US" b="0" dirty="0" smtClean="0"/>
              <a:t>(Rom 6:17)</a:t>
            </a:r>
          </a:p>
        </p:txBody>
      </p:sp>
      <p:sp>
        <p:nvSpPr>
          <p:cNvPr id="716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B70552B-DBF7-4BBB-A7BA-6D26FDB19A7A}"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7</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3"/>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3</a:t>
            </a:r>
            <a:endParaRPr lang="en-US" altLang="en-US" dirty="0" smtClean="0"/>
          </a:p>
        </p:txBody>
      </p:sp>
      <p:sp>
        <p:nvSpPr>
          <p:cNvPr id="136195" name="Content Placeholder 4"/>
          <p:cNvSpPr>
            <a:spLocks noGrp="1"/>
          </p:cNvSpPr>
          <p:nvPr>
            <p:ph idx="1"/>
          </p:nvPr>
        </p:nvSpPr>
        <p:spPr>
          <a:xfrm>
            <a:off x="228600" y="914400"/>
            <a:ext cx="8763000" cy="5562600"/>
          </a:xfrm>
        </p:spPr>
        <p:txBody>
          <a:bodyPr>
            <a:normAutofit lnSpcReduction="10000"/>
          </a:bodyPr>
          <a:lstStyle/>
          <a:p>
            <a:r>
              <a:rPr lang="es-ES" altLang="en-US" dirty="0" smtClean="0"/>
              <a:t>Describir </a:t>
            </a:r>
            <a:r>
              <a:rPr lang="es-ES" altLang="en-US" dirty="0"/>
              <a:t>qué tiene de especial la creación del hombre por parte de Dios.</a:t>
            </a:r>
          </a:p>
          <a:p>
            <a:r>
              <a:rPr lang="es-ES" altLang="en-US" dirty="0" smtClean="0"/>
              <a:t>Identificar </a:t>
            </a:r>
            <a:r>
              <a:rPr lang="es-ES" altLang="en-US" dirty="0"/>
              <a:t>la parte del hombre que lo hace único en este mundo físico.</a:t>
            </a:r>
          </a:p>
          <a:p>
            <a:r>
              <a:rPr lang="es-ES" altLang="en-US" dirty="0" smtClean="0"/>
              <a:t>Enumerar </a:t>
            </a:r>
            <a:r>
              <a:rPr lang="es-ES" altLang="en-US" dirty="0"/>
              <a:t>4 características morales del hombre, según la Biblia.</a:t>
            </a:r>
          </a:p>
          <a:p>
            <a:r>
              <a:rPr lang="es-ES" altLang="en-US" dirty="0" smtClean="0"/>
              <a:t>Enumerar </a:t>
            </a:r>
            <a:r>
              <a:rPr lang="es-ES" altLang="en-US" dirty="0"/>
              <a:t>4 doctrinas falsas acerca del hombre y dar ejemplos de las consecuencias de esas doctrinas en la forma de pensar de la gente.</a:t>
            </a:r>
          </a:p>
        </p:txBody>
      </p:sp>
      <p:sp>
        <p:nvSpPr>
          <p:cNvPr id="13619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1ACB542-FD1D-4BD5-93EE-BD9CFC409411}"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70</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7938"/>
            <a:ext cx="9144000" cy="541338"/>
          </a:xfrm>
        </p:spPr>
        <p:txBody>
          <a:bodyPr/>
          <a:lstStyle/>
          <a:p>
            <a:pPr rtl="0"/>
            <a:r>
              <a:rPr lang="en-US" altLang="en-US" sz="4000" dirty="0" err="1" smtClean="0"/>
              <a:t>Calendario</a:t>
            </a:r>
            <a:r>
              <a:rPr lang="en-US" altLang="en-US" sz="4000" dirty="0" smtClean="0"/>
              <a:t> de </a:t>
            </a:r>
            <a:r>
              <a:rPr lang="en-US" altLang="en-US" sz="4000" dirty="0" err="1" smtClean="0"/>
              <a:t>clases</a:t>
            </a:r>
            <a:endParaRPr lang="en-US" altLang="en-US" sz="4000" dirty="0" smtClean="0"/>
          </a:p>
        </p:txBody>
      </p:sp>
      <p:sp>
        <p:nvSpPr>
          <p:cNvPr id="419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rtl="0" eaLnBrk="1" hangingPunct="1">
              <a:defRPr/>
            </a:pPr>
            <a:fld id="{FDDD29AA-8D81-4F81-81D3-6548D81CB9DF}" type="slidenum">
              <a:rPr lang="en-US" sz="1400" b="0" smtClean="0">
                <a:solidFill>
                  <a:srgbClr val="FFFFFF"/>
                </a:solidFill>
                <a:latin typeface="Times New Roman" pitchFamily="18" charset="0"/>
                <a:cs typeface="+mn-cs"/>
              </a:rPr>
              <a:pPr algn="l" rtl="0" eaLnBrk="1" hangingPunct="1">
                <a:defRPr/>
              </a:pPr>
              <a:t>71</a:t>
            </a:fld>
            <a:endParaRPr lang="en-US" sz="1400" b="0" dirty="0">
              <a:solidFill>
                <a:srgbClr val="FFFFFF"/>
              </a:solidFill>
              <a:latin typeface="Times New Roman"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545881546"/>
              </p:ext>
            </p:extLst>
          </p:nvPr>
        </p:nvGraphicFramePr>
        <p:xfrm>
          <a:off x="0" y="762000"/>
          <a:ext cx="9144001" cy="5730884"/>
        </p:xfrm>
        <a:graphic>
          <a:graphicData uri="http://schemas.openxmlformats.org/drawingml/2006/table">
            <a:tbl>
              <a:tblPr firstRow="1" firstCol="1" bandRow="1"/>
              <a:tblGrid>
                <a:gridCol w="1084881">
                  <a:extLst>
                    <a:ext uri="{9D8B030D-6E8A-4147-A177-3AD203B41FA5}">
                      <a16:colId xmlns:a16="http://schemas.microsoft.com/office/drawing/2014/main" xmlns="" val="2228090862"/>
                    </a:ext>
                  </a:extLst>
                </a:gridCol>
                <a:gridCol w="697424">
                  <a:extLst>
                    <a:ext uri="{9D8B030D-6E8A-4147-A177-3AD203B41FA5}">
                      <a16:colId xmlns:a16="http://schemas.microsoft.com/office/drawing/2014/main" xmlns="" val="2497076755"/>
                    </a:ext>
                  </a:extLst>
                </a:gridCol>
                <a:gridCol w="542441">
                  <a:extLst>
                    <a:ext uri="{9D8B030D-6E8A-4147-A177-3AD203B41FA5}">
                      <a16:colId xmlns:a16="http://schemas.microsoft.com/office/drawing/2014/main" xmlns="" val="3218154916"/>
                    </a:ext>
                  </a:extLst>
                </a:gridCol>
                <a:gridCol w="542441">
                  <a:extLst>
                    <a:ext uri="{9D8B030D-6E8A-4147-A177-3AD203B41FA5}">
                      <a16:colId xmlns:a16="http://schemas.microsoft.com/office/drawing/2014/main" xmlns="" val="2223653121"/>
                    </a:ext>
                  </a:extLst>
                </a:gridCol>
                <a:gridCol w="3838413">
                  <a:extLst>
                    <a:ext uri="{9D8B030D-6E8A-4147-A177-3AD203B41FA5}">
                      <a16:colId xmlns:a16="http://schemas.microsoft.com/office/drawing/2014/main" xmlns="" val="3428045771"/>
                    </a:ext>
                  </a:extLst>
                </a:gridCol>
                <a:gridCol w="1066800">
                  <a:extLst>
                    <a:ext uri="{9D8B030D-6E8A-4147-A177-3AD203B41FA5}">
                      <a16:colId xmlns:a16="http://schemas.microsoft.com/office/drawing/2014/main" xmlns="" val="2833972863"/>
                    </a:ext>
                  </a:extLst>
                </a:gridCol>
                <a:gridCol w="1371601">
                  <a:extLst>
                    <a:ext uri="{9D8B030D-6E8A-4147-A177-3AD203B41FA5}">
                      <a16:colId xmlns:a16="http://schemas.microsoft.com/office/drawing/2014/main" xmlns="" val="2112513377"/>
                    </a:ext>
                  </a:extLst>
                </a:gridCol>
              </a:tblGrid>
              <a:tr h="400960">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Fecha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Día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Per</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s-E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Lec</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Título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Maestro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Notas</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47240074"/>
                  </a:ext>
                </a:extLst>
              </a:tr>
              <a:tr h="65227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 Doctrinas esenciales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195203"/>
                  </a:ext>
                </a:extLst>
              </a:tr>
              <a:tr h="39456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24/7/19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naturaleza de Dios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22428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naturaleza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del hombre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282728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4062748"/>
                  </a:ext>
                </a:extLst>
              </a:tr>
              <a:tr h="396884">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s-E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revelación y la inspiración</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997569216"/>
                  </a:ext>
                </a:extLst>
              </a:tr>
              <a:tr h="396884">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Mié</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4114364568"/>
                  </a:ext>
                </a:extLst>
              </a:tr>
              <a:tr h="42543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Jesús, el Cristo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833029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Phillip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547638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salvación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492409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49643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25/8/19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smtClean="0">
                          <a:effectLst/>
                          <a:latin typeface="Calibri" panose="020F0502020204030204" pitchFamily="34" charset="0"/>
                          <a:ea typeface="Calibri" panose="020F0502020204030204" pitchFamily="34" charset="0"/>
                          <a:cs typeface="Times New Roman" panose="02020603050405020304" pitchFamily="18" charset="0"/>
                        </a:rPr>
                        <a:t>iglesia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8146727"/>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077705"/>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1/9/19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Las cosas del fin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4135124"/>
                  </a:ext>
                </a:extLst>
              </a:tr>
            </a:tbl>
          </a:graphicData>
        </a:graphic>
      </p:graphicFrame>
    </p:spTree>
    <p:extLst>
      <p:ext uri="{BB962C8B-B14F-4D97-AF65-F5344CB8AC3E}">
        <p14:creationId xmlns:p14="http://schemas.microsoft.com/office/powerpoint/2010/main" val="33266922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3"/>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4</a:t>
            </a:r>
            <a:endParaRPr lang="en-US" altLang="en-US" dirty="0" smtClean="0"/>
          </a:p>
        </p:txBody>
      </p:sp>
      <p:sp>
        <p:nvSpPr>
          <p:cNvPr id="61443" name="Content Placeholder 4"/>
          <p:cNvSpPr>
            <a:spLocks noGrp="1"/>
          </p:cNvSpPr>
          <p:nvPr>
            <p:ph idx="1"/>
          </p:nvPr>
        </p:nvSpPr>
        <p:spPr>
          <a:xfrm>
            <a:off x="228600" y="1143000"/>
            <a:ext cx="8763000" cy="5562600"/>
          </a:xfrm>
        </p:spPr>
        <p:txBody>
          <a:bodyPr/>
          <a:lstStyle/>
          <a:p>
            <a:r>
              <a:rPr lang="es-ES" altLang="en-US" dirty="0" smtClean="0"/>
              <a:t>Enumerar </a:t>
            </a:r>
            <a:r>
              <a:rPr lang="es-ES" altLang="en-US" dirty="0"/>
              <a:t>algunas formas en que Dios se ha comunicado en el pasado.</a:t>
            </a:r>
          </a:p>
          <a:p>
            <a:r>
              <a:rPr lang="es-ES" altLang="en-US" dirty="0" smtClean="0"/>
              <a:t>Identificar </a:t>
            </a:r>
            <a:r>
              <a:rPr lang="es-ES" altLang="en-US" dirty="0"/>
              <a:t>la única forma en que Dios se comunica con nosotros ahora.</a:t>
            </a:r>
          </a:p>
          <a:p>
            <a:r>
              <a:rPr lang="es-ES" altLang="en-US" dirty="0" smtClean="0"/>
              <a:t>Conocer </a:t>
            </a:r>
            <a:r>
              <a:rPr lang="es-ES" altLang="en-US" dirty="0"/>
              <a:t>la diferencia entre la revelación y la inspiración.</a:t>
            </a:r>
          </a:p>
          <a:p>
            <a:r>
              <a:rPr lang="es-ES" altLang="en-US" dirty="0" smtClean="0"/>
              <a:t>Dar </a:t>
            </a:r>
            <a:r>
              <a:rPr lang="es-ES" altLang="en-US" dirty="0"/>
              <a:t>razones por las que uno tendría la expectativa de que Dios protegiera Su palabra.</a:t>
            </a:r>
          </a:p>
        </p:txBody>
      </p:sp>
      <p:sp>
        <p:nvSpPr>
          <p:cNvPr id="13824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EA727F1-4AFA-432F-BD9D-AFCB0D57DE7F}"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72</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C43E3BAD-F9BB-4739-8B03-4C900E2ED8FB}"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73</a:t>
            </a:fld>
            <a:endParaRPr lang="en-US" altLang="en-US" sz="1400" b="0" smtClean="0">
              <a:solidFill>
                <a:srgbClr val="FFFFFF"/>
              </a:solidFill>
              <a:latin typeface="Times New Roman" panose="02020603050405020304" pitchFamily="18" charset="0"/>
              <a:cs typeface="Arial" panose="020B0604020202020204" pitchFamily="34" charset="0"/>
            </a:endParaRPr>
          </a:p>
        </p:txBody>
      </p:sp>
      <p:pic>
        <p:nvPicPr>
          <p:cNvPr id="139267" name="Picture 4" descr="http://kpcbweb2.s3.amazonaws.com/content/717/original_drone-reuter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54050"/>
            <a:ext cx="69707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69863" y="555625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ctr" rtl="0">
              <a:spcBef>
                <a:spcPct val="0"/>
              </a:spcBef>
              <a:buFontTx/>
              <a:buNone/>
            </a:pPr>
            <a:r>
              <a:rPr lang="en-US" altLang="en-US" sz="2800" dirty="0">
                <a:latin typeface="Arial" panose="020B0604020202020204" pitchFamily="34" charset="0"/>
                <a:cs typeface="Arial" panose="020B0604020202020204" pitchFamily="34" charset="0"/>
              </a:rPr>
              <a:t>¿Quién </a:t>
            </a:r>
            <a:r>
              <a:rPr lang="en-US" altLang="en-US" sz="2800" dirty="0" err="1">
                <a:latin typeface="Arial" panose="020B0604020202020204" pitchFamily="34" charset="0"/>
                <a:cs typeface="Arial" panose="020B0604020202020204" pitchFamily="34" charset="0"/>
              </a:rPr>
              <a:t>construiría</a:t>
            </a:r>
            <a:r>
              <a:rPr lang="en-US" altLang="en-US" sz="2800" dirty="0">
                <a:latin typeface="Arial" panose="020B0604020202020204" pitchFamily="34" charset="0"/>
                <a:cs typeface="Arial" panose="020B0604020202020204" pitchFamily="34" charset="0"/>
              </a:rPr>
              <a:t> un </a:t>
            </a:r>
            <a:r>
              <a:rPr lang="en-US" altLang="en-US" sz="2800" dirty="0" err="1">
                <a:latin typeface="Arial" panose="020B0604020202020204" pitchFamily="34" charset="0"/>
                <a:cs typeface="Arial" panose="020B0604020202020204" pitchFamily="34" charset="0"/>
              </a:rPr>
              <a:t>dron</a:t>
            </a:r>
            <a:r>
              <a:rPr lang="en-US" altLang="en-US" sz="2800" dirty="0">
                <a:latin typeface="Arial" panose="020B0604020202020204" pitchFamily="34" charset="0"/>
                <a:cs typeface="Arial" panose="020B0604020202020204" pitchFamily="34" charset="0"/>
              </a:rPr>
              <a:t> y lo </a:t>
            </a:r>
            <a:r>
              <a:rPr lang="en-US" altLang="en-US" sz="2800" dirty="0" err="1">
                <a:latin typeface="Arial" panose="020B0604020202020204" pitchFamily="34" charset="0"/>
                <a:cs typeface="Arial" panose="020B0604020202020204" pitchFamily="34" charset="0"/>
              </a:rPr>
              <a:t>lanzaría</a:t>
            </a:r>
            <a:r>
              <a:rPr lang="en-US" altLang="en-US" sz="2800" dirty="0">
                <a:latin typeface="Arial" panose="020B0604020202020204" pitchFamily="34" charset="0"/>
                <a:cs typeface="Arial" panose="020B0604020202020204" pitchFamily="34" charset="0"/>
              </a:rPr>
              <a:t> sin </a:t>
            </a:r>
            <a:r>
              <a:rPr lang="en-US" altLang="en-US" sz="2800" dirty="0" err="1">
                <a:latin typeface="Arial" panose="020B0604020202020204" pitchFamily="34" charset="0"/>
                <a:cs typeface="Arial" panose="020B0604020202020204" pitchFamily="34" charset="0"/>
              </a:rPr>
              <a:t>algún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medio</a:t>
            </a:r>
            <a:r>
              <a:rPr lang="en-US" altLang="en-US" sz="2800" dirty="0">
                <a:latin typeface="Arial" panose="020B0604020202020204" pitchFamily="34" charset="0"/>
                <a:cs typeface="Arial" panose="020B0604020202020204" pitchFamily="34" charset="0"/>
              </a:rPr>
              <a:t> de </a:t>
            </a:r>
            <a:r>
              <a:rPr lang="en-US" altLang="en-US" sz="2800" dirty="0" err="1">
                <a:latin typeface="Arial" panose="020B0604020202020204" pitchFamily="34" charset="0"/>
                <a:cs typeface="Arial" panose="020B0604020202020204" pitchFamily="34" charset="0"/>
              </a:rPr>
              <a:t>comunicarse</a:t>
            </a:r>
            <a:r>
              <a:rPr lang="en-US" altLang="en-US" sz="2800" dirty="0">
                <a:latin typeface="Arial" panose="020B0604020202020204" pitchFamily="34" charset="0"/>
                <a:cs typeface="Arial" panose="020B0604020202020204" pitchFamily="34" charset="0"/>
              </a:rPr>
              <a:t> con </a:t>
            </a:r>
            <a:r>
              <a:rPr lang="en-US" altLang="en-US" sz="2800" dirty="0" err="1">
                <a:latin typeface="Arial" panose="020B0604020202020204" pitchFamily="34" charset="0"/>
                <a:cs typeface="Arial" panose="020B0604020202020204" pitchFamily="34" charset="0"/>
              </a:rPr>
              <a:t>él</a:t>
            </a:r>
            <a:r>
              <a:rPr lang="en-US" altLang="en-US" sz="2800"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304800" y="917575"/>
            <a:ext cx="8839200" cy="685800"/>
          </a:xfrm>
        </p:spPr>
        <p:txBody>
          <a:bodyPr/>
          <a:lstStyle/>
          <a:p>
            <a:pPr algn="l"/>
            <a:r>
              <a:rPr lang="en-US" altLang="en-US" sz="3200" b="0" i="1" dirty="0" smtClean="0">
                <a:solidFill>
                  <a:schemeClr val="bg1"/>
                </a:solidFill>
              </a:rPr>
              <a:t>“</a:t>
            </a:r>
            <a:r>
              <a:rPr lang="es-ES" altLang="en-US" sz="3200" i="1" dirty="0">
                <a:solidFill>
                  <a:schemeClr val="bg1"/>
                </a:solidFill>
              </a:rPr>
              <a:t>Dios, habiendo hablado hace mucho tiempo, en muchas ocasiones y de muchas maneras a los padres por los profetas, </a:t>
            </a:r>
            <a:r>
              <a:rPr lang="es-ES" altLang="en-US" sz="3200" i="1" dirty="0" smtClean="0">
                <a:solidFill>
                  <a:schemeClr val="bg1"/>
                </a:solidFill>
              </a:rPr>
              <a:t>2</a:t>
            </a:r>
            <a:r>
              <a:rPr lang="es-ES" altLang="en-US" sz="3200" i="1" dirty="0">
                <a:solidFill>
                  <a:schemeClr val="bg1"/>
                </a:solidFill>
              </a:rPr>
              <a:t>  en estos últimos días nos ha hablado por Su </a:t>
            </a:r>
            <a:r>
              <a:rPr lang="es-ES" altLang="en-US" sz="3200" i="1" dirty="0" smtClean="0">
                <a:solidFill>
                  <a:schemeClr val="bg1"/>
                </a:solidFill>
              </a:rPr>
              <a:t>Hijo</a:t>
            </a:r>
            <a:r>
              <a:rPr lang="en-US" altLang="en-US" sz="3200" b="0" i="1" dirty="0" smtClean="0">
                <a:solidFill>
                  <a:schemeClr val="bg1"/>
                </a:solidFill>
              </a:rPr>
              <a:t>…” </a:t>
            </a:r>
            <a:r>
              <a:rPr lang="en-US" altLang="en-US" sz="3200" b="0" dirty="0" smtClean="0">
                <a:solidFill>
                  <a:schemeClr val="bg1"/>
                </a:solidFill>
              </a:rPr>
              <a:t>(</a:t>
            </a:r>
            <a:r>
              <a:rPr lang="en-US" altLang="en-US" sz="3200" b="0" dirty="0" err="1" smtClean="0">
                <a:solidFill>
                  <a:schemeClr val="bg1"/>
                </a:solidFill>
              </a:rPr>
              <a:t>Heb</a:t>
            </a:r>
            <a:r>
              <a:rPr lang="en-US" altLang="en-US" sz="3200" b="0" dirty="0" smtClean="0">
                <a:solidFill>
                  <a:schemeClr val="bg1"/>
                </a:solidFill>
              </a:rPr>
              <a:t> </a:t>
            </a:r>
            <a:r>
              <a:rPr lang="en-US" altLang="en-US" sz="3200" b="0" dirty="0" smtClean="0">
                <a:solidFill>
                  <a:schemeClr val="bg1"/>
                </a:solidFill>
              </a:rPr>
              <a:t>1:1-2)</a:t>
            </a:r>
            <a:r>
              <a:rPr lang="en-US" altLang="en-US" sz="3200" b="0" dirty="0" smtClean="0"/>
              <a:t> </a:t>
            </a:r>
            <a:endParaRPr lang="en-US" altLang="en-US" sz="3200" dirty="0" smtClean="0"/>
          </a:p>
        </p:txBody>
      </p:sp>
      <p:sp>
        <p:nvSpPr>
          <p:cNvPr id="3" name="Content Placeholder 2"/>
          <p:cNvSpPr>
            <a:spLocks noGrp="1"/>
          </p:cNvSpPr>
          <p:nvPr>
            <p:ph idx="1"/>
          </p:nvPr>
        </p:nvSpPr>
        <p:spPr>
          <a:xfrm>
            <a:off x="533400" y="2333625"/>
            <a:ext cx="8610600" cy="4191000"/>
          </a:xfrm>
        </p:spPr>
        <p:txBody>
          <a:bodyPr>
            <a:normAutofit lnSpcReduction="10000"/>
          </a:bodyPr>
          <a:lstStyle/>
          <a:p>
            <a:pPr algn="l" rtl="0">
              <a:defRPr/>
            </a:pPr>
            <a:r>
              <a:rPr lang="en-US" b="0" dirty="0"/>
              <a:t>Dios ha hablado</a:t>
            </a:r>
          </a:p>
          <a:p>
            <a:pPr algn="l" rtl="0">
              <a:defRPr/>
            </a:pPr>
            <a:r>
              <a:rPr lang="en-US" b="0" dirty="0"/>
              <a:t>En dos periodos de tiempo diferentes</a:t>
            </a:r>
          </a:p>
          <a:p>
            <a:pPr algn="l" rtl="0">
              <a:defRPr/>
            </a:pPr>
            <a:r>
              <a:rPr lang="en-US" b="0" dirty="0"/>
              <a:t>A dos grupos diferentes de personas.</a:t>
            </a:r>
          </a:p>
          <a:p>
            <a:pPr algn="l" rtl="0">
              <a:defRPr/>
            </a:pPr>
            <a:r>
              <a:rPr lang="en-US" b="0" dirty="0" smtClean="0"/>
              <a:t>“</a:t>
            </a:r>
            <a:r>
              <a:rPr lang="en-US" b="0" dirty="0" err="1" smtClean="0"/>
              <a:t>Hace</a:t>
            </a:r>
            <a:r>
              <a:rPr lang="en-US" b="0" dirty="0" smtClean="0"/>
              <a:t> mucho </a:t>
            </a:r>
            <a:r>
              <a:rPr lang="en-US" b="0" dirty="0" err="1" smtClean="0"/>
              <a:t>tiempo</a:t>
            </a:r>
            <a:r>
              <a:rPr lang="en-US" b="0" dirty="0" smtClean="0"/>
              <a:t>” </a:t>
            </a:r>
            <a:r>
              <a:rPr lang="en-US" b="0" dirty="0"/>
              <a:t>de diferentes maneras</a:t>
            </a:r>
          </a:p>
          <a:p>
            <a:pPr marL="0" indent="0" algn="l" rtl="0">
              <a:spcBef>
                <a:spcPts val="0"/>
              </a:spcBef>
              <a:buFontTx/>
              <a:buNone/>
              <a:defRPr/>
            </a:pPr>
            <a:r>
              <a:rPr lang="en-US" sz="2800" b="0" dirty="0" smtClean="0"/>
              <a:t>	-- </a:t>
            </a:r>
            <a:r>
              <a:rPr lang="en-US" sz="2800" b="0" dirty="0"/>
              <a:t>Directamente</a:t>
            </a:r>
          </a:p>
          <a:p>
            <a:pPr marL="0" indent="0" algn="l" rtl="0">
              <a:spcBef>
                <a:spcPts val="0"/>
              </a:spcBef>
              <a:buFontTx/>
              <a:buNone/>
              <a:defRPr/>
            </a:pPr>
            <a:r>
              <a:rPr lang="en-US" sz="2800" b="0" dirty="0" smtClean="0"/>
              <a:t>	-- </a:t>
            </a:r>
            <a:r>
              <a:rPr lang="en-US" sz="2800" b="0" dirty="0"/>
              <a:t>Visiones</a:t>
            </a:r>
          </a:p>
          <a:p>
            <a:pPr marL="0" indent="0" algn="l" rtl="0">
              <a:spcBef>
                <a:spcPts val="0"/>
              </a:spcBef>
              <a:buFontTx/>
              <a:buNone/>
              <a:defRPr/>
            </a:pPr>
            <a:r>
              <a:rPr lang="en-US" sz="2800" b="0" dirty="0" smtClean="0"/>
              <a:t>	-- </a:t>
            </a:r>
            <a:r>
              <a:rPr lang="en-US" sz="2800" b="0" dirty="0"/>
              <a:t>1 Samuel 28:6</a:t>
            </a:r>
          </a:p>
          <a:p>
            <a:pPr algn="l" rtl="0">
              <a:defRPr/>
            </a:pPr>
            <a:endParaRPr lang="en-US" sz="2800" b="0" dirty="0"/>
          </a:p>
          <a:p>
            <a:pPr algn="l" rtl="0">
              <a:defRPr/>
            </a:pPr>
            <a:endParaRPr lang="en-US" sz="2800" b="0" dirty="0"/>
          </a:p>
        </p:txBody>
      </p:sp>
      <p:sp>
        <p:nvSpPr>
          <p:cNvPr id="140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DAD1DC9B-A17B-4B6A-958C-1D7D2D38F23D}"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74</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5" name="TextBox 4"/>
          <p:cNvSpPr txBox="1">
            <a:spLocks noChangeArrowheads="1"/>
          </p:cNvSpPr>
          <p:nvPr/>
        </p:nvSpPr>
        <p:spPr bwMode="auto">
          <a:xfrm>
            <a:off x="1192213" y="6200775"/>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dirty="0">
                <a:solidFill>
                  <a:srgbClr val="FFFF00"/>
                </a:solidFill>
                <a:latin typeface="Arial" panose="020B0604020202020204" pitchFamily="34" charset="0"/>
                <a:cs typeface="Arial" panose="020B0604020202020204" pitchFamily="34" charset="0"/>
              </a:rPr>
              <a:t>¿</a:t>
            </a:r>
            <a:r>
              <a:rPr lang="en-US" altLang="en-US" dirty="0" err="1">
                <a:solidFill>
                  <a:srgbClr val="FFFF00"/>
                </a:solidFill>
                <a:latin typeface="Arial" panose="020B0604020202020204" pitchFamily="34" charset="0"/>
                <a:cs typeface="Arial" panose="020B0604020202020204" pitchFamily="34" charset="0"/>
              </a:rPr>
              <a:t>Cómo</a:t>
            </a:r>
            <a:r>
              <a:rPr lang="en-US" altLang="en-US" dirty="0">
                <a:solidFill>
                  <a:srgbClr val="FFFF00"/>
                </a:solidFill>
                <a:latin typeface="Arial" panose="020B0604020202020204" pitchFamily="34" charset="0"/>
                <a:cs typeface="Arial" panose="020B0604020202020204" pitchFamily="34" charset="0"/>
              </a:rPr>
              <a:t> </a:t>
            </a:r>
            <a:r>
              <a:rPr lang="en-US" altLang="en-US" dirty="0" err="1">
                <a:solidFill>
                  <a:srgbClr val="FFFF00"/>
                </a:solidFill>
                <a:latin typeface="Arial" panose="020B0604020202020204" pitchFamily="34" charset="0"/>
                <a:cs typeface="Arial" panose="020B0604020202020204" pitchFamily="34" charset="0"/>
              </a:rPr>
              <a:t>nos</a:t>
            </a:r>
            <a:r>
              <a:rPr lang="en-US" altLang="en-US" dirty="0">
                <a:solidFill>
                  <a:srgbClr val="FFFF00"/>
                </a:solidFill>
                <a:latin typeface="Arial" panose="020B0604020202020204" pitchFamily="34" charset="0"/>
                <a:cs typeface="Arial" panose="020B0604020202020204" pitchFamily="34" charset="0"/>
              </a:rPr>
              <a:t> </a:t>
            </a:r>
            <a:r>
              <a:rPr lang="en-US" altLang="en-US" dirty="0" err="1" smtClean="0">
                <a:solidFill>
                  <a:srgbClr val="FFFF00"/>
                </a:solidFill>
                <a:latin typeface="Arial" panose="020B0604020202020204" pitchFamily="34" charset="0"/>
                <a:cs typeface="Arial" panose="020B0604020202020204" pitchFamily="34" charset="0"/>
              </a:rPr>
              <a:t>habla</a:t>
            </a:r>
            <a:r>
              <a:rPr lang="en-US" altLang="en-US" dirty="0" smtClean="0">
                <a:solidFill>
                  <a:srgbClr val="FFFF00"/>
                </a:solidFill>
                <a:latin typeface="Arial" panose="020B0604020202020204" pitchFamily="34" charset="0"/>
                <a:cs typeface="Arial" panose="020B0604020202020204" pitchFamily="34" charset="0"/>
              </a:rPr>
              <a:t> a </a:t>
            </a:r>
            <a:r>
              <a:rPr lang="en-US" altLang="en-US" dirty="0" err="1" smtClean="0">
                <a:solidFill>
                  <a:srgbClr val="FFFF00"/>
                </a:solidFill>
                <a:latin typeface="Arial" panose="020B0604020202020204" pitchFamily="34" charset="0"/>
                <a:cs typeface="Arial" panose="020B0604020202020204" pitchFamily="34" charset="0"/>
              </a:rPr>
              <a:t>nosotros</a:t>
            </a:r>
            <a:r>
              <a:rPr lang="en-US" altLang="en-US" dirty="0" smtClean="0">
                <a:solidFill>
                  <a:srgbClr val="FFFF00"/>
                </a:solidFill>
                <a:latin typeface="Arial" panose="020B0604020202020204" pitchFamily="34" charset="0"/>
                <a:cs typeface="Arial" panose="020B0604020202020204" pitchFamily="34" charset="0"/>
              </a:rPr>
              <a:t>?</a:t>
            </a:r>
            <a:endParaRPr lang="en-US" altLang="en-US" dirty="0">
              <a:solidFill>
                <a:srgbClr val="FFFF00"/>
              </a:solidFill>
              <a:latin typeface="Arial" panose="020B0604020202020204" pitchFamily="34" charset="0"/>
              <a:cs typeface="Arial" panose="020B0604020202020204" pitchFamily="34" charset="0"/>
            </a:endParaRPr>
          </a:p>
        </p:txBody>
      </p:sp>
      <p:cxnSp>
        <p:nvCxnSpPr>
          <p:cNvPr id="7" name="Straight Connector 6"/>
          <p:cNvCxnSpPr>
            <a:cxnSpLocks noChangeShapeType="1"/>
          </p:cNvCxnSpPr>
          <p:nvPr/>
        </p:nvCxnSpPr>
        <p:spPr bwMode="auto">
          <a:xfrm>
            <a:off x="3124200" y="2209800"/>
            <a:ext cx="1676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304800" y="917575"/>
            <a:ext cx="8839200" cy="685800"/>
          </a:xfrm>
        </p:spPr>
        <p:txBody>
          <a:bodyPr/>
          <a:lstStyle/>
          <a:p>
            <a:pPr algn="l"/>
            <a:r>
              <a:rPr lang="en-US" altLang="en-US" sz="3200" baseline="30000" dirty="0" smtClean="0"/>
              <a:t>“</a:t>
            </a:r>
            <a:r>
              <a:rPr lang="es-ES" altLang="en-US" sz="3200" b="0" i="1" dirty="0" smtClean="0"/>
              <a:t>Pero </a:t>
            </a:r>
            <a:r>
              <a:rPr lang="es-ES" altLang="en-US" sz="3200" b="0" i="1" dirty="0"/>
              <a:t>cuando Él, el Espíritu de verdad venga, los guiará a toda la verdad, porque no hablará por Su propia cuenta, sino que hablará todo lo que oiga, y les hará saber lo que habrá de </a:t>
            </a:r>
            <a:r>
              <a:rPr lang="es-ES" altLang="en-US" sz="3200" b="0" i="1" dirty="0" smtClean="0"/>
              <a:t>venir</a:t>
            </a:r>
            <a:r>
              <a:rPr lang="en-US" altLang="en-US" sz="3200" b="0" i="1" dirty="0" smtClean="0"/>
              <a:t>.</a:t>
            </a:r>
            <a:r>
              <a:rPr lang="en-US" altLang="en-US" sz="3200" b="0" dirty="0" smtClean="0"/>
              <a:t> </a:t>
            </a:r>
            <a:r>
              <a:rPr lang="en-US" altLang="en-US" sz="2400" b="0" dirty="0" smtClean="0"/>
              <a:t>(Juan 16:13)</a:t>
            </a:r>
            <a:br>
              <a:rPr lang="en-US" altLang="en-US" sz="2400" b="0" dirty="0" smtClean="0"/>
            </a:br>
            <a:endParaRPr lang="en-US" altLang="en-US" sz="2400" dirty="0" smtClean="0"/>
          </a:p>
        </p:txBody>
      </p:sp>
      <p:sp>
        <p:nvSpPr>
          <p:cNvPr id="3" name="Content Placeholder 2"/>
          <p:cNvSpPr>
            <a:spLocks noGrp="1"/>
          </p:cNvSpPr>
          <p:nvPr>
            <p:ph idx="1"/>
          </p:nvPr>
        </p:nvSpPr>
        <p:spPr>
          <a:xfrm>
            <a:off x="457200" y="3505200"/>
            <a:ext cx="8305800" cy="2667000"/>
          </a:xfrm>
        </p:spPr>
        <p:txBody>
          <a:bodyPr/>
          <a:lstStyle/>
          <a:p>
            <a:pPr algn="l" rtl="0"/>
            <a:r>
              <a:rPr lang="en-US" altLang="en-US" b="0" dirty="0" smtClean="0"/>
              <a:t>El </a:t>
            </a:r>
            <a:r>
              <a:rPr lang="en-US" altLang="en-US" b="0" dirty="0" err="1" smtClean="0"/>
              <a:t>Espíritu</a:t>
            </a:r>
            <a:r>
              <a:rPr lang="en-US" altLang="en-US" b="0" dirty="0" smtClean="0"/>
              <a:t> Santo </a:t>
            </a:r>
            <a:r>
              <a:rPr lang="en-US" altLang="en-US" b="0" dirty="0" err="1" smtClean="0"/>
              <a:t>hablaría</a:t>
            </a:r>
            <a:r>
              <a:rPr lang="en-US" altLang="en-US" b="0" dirty="0" smtClean="0"/>
              <a:t> </a:t>
            </a:r>
            <a:r>
              <a:rPr lang="en-US" altLang="en-US" b="0" dirty="0" smtClean="0"/>
              <a:t>“lo que </a:t>
            </a:r>
            <a:r>
              <a:rPr lang="en-US" altLang="en-US" b="0" dirty="0" err="1" smtClean="0"/>
              <a:t>oiga</a:t>
            </a:r>
            <a:r>
              <a:rPr lang="en-US" altLang="en-US" b="0" dirty="0" smtClean="0"/>
              <a:t>” de </a:t>
            </a:r>
            <a:r>
              <a:rPr lang="en-US" altLang="en-US" b="0" dirty="0" smtClean="0"/>
              <a:t>parte de </a:t>
            </a:r>
            <a:r>
              <a:rPr lang="en-US" altLang="en-US" b="0" dirty="0" err="1" smtClean="0"/>
              <a:t>Jesús</a:t>
            </a:r>
            <a:r>
              <a:rPr lang="en-US" altLang="en-US" b="0" dirty="0" smtClean="0"/>
              <a:t> </a:t>
            </a:r>
            <a:r>
              <a:rPr lang="en-US" altLang="en-US" b="0" dirty="0" smtClean="0"/>
              <a:t>(</a:t>
            </a:r>
            <a:r>
              <a:rPr lang="en-US" altLang="en-US" b="0" dirty="0" err="1" smtClean="0"/>
              <a:t>versículo</a:t>
            </a:r>
            <a:r>
              <a:rPr lang="en-US" altLang="en-US" b="0" dirty="0" smtClean="0"/>
              <a:t> 14)</a:t>
            </a:r>
          </a:p>
          <a:p>
            <a:pPr algn="l" rtl="0"/>
            <a:r>
              <a:rPr lang="en-US" altLang="en-US" b="0" dirty="0" smtClean="0"/>
              <a:t>Los </a:t>
            </a:r>
            <a:r>
              <a:rPr lang="en-US" altLang="en-US" b="0" dirty="0" err="1" smtClean="0"/>
              <a:t>guiaría</a:t>
            </a:r>
            <a:r>
              <a:rPr lang="en-US" altLang="en-US" b="0" dirty="0" smtClean="0"/>
              <a:t> a “</a:t>
            </a:r>
            <a:r>
              <a:rPr lang="en-US" altLang="en-US" b="0" dirty="0" err="1" smtClean="0"/>
              <a:t>toda</a:t>
            </a:r>
            <a:r>
              <a:rPr lang="en-US" altLang="en-US" b="0" dirty="0" smtClean="0"/>
              <a:t> la </a:t>
            </a:r>
            <a:r>
              <a:rPr lang="en-US" altLang="en-US" b="0" dirty="0" err="1" smtClean="0"/>
              <a:t>verdad</a:t>
            </a:r>
            <a:r>
              <a:rPr lang="en-US" altLang="en-US" b="0" dirty="0" smtClean="0"/>
              <a:t>”.</a:t>
            </a:r>
          </a:p>
          <a:p>
            <a:pPr algn="l" rtl="0"/>
            <a:r>
              <a:rPr lang="en-US" altLang="en-US" b="0" dirty="0" err="1" smtClean="0"/>
              <a:t>Él</a:t>
            </a:r>
            <a:r>
              <a:rPr lang="en-US" altLang="en-US" b="0" dirty="0" smtClean="0"/>
              <a:t> les </a:t>
            </a:r>
            <a:r>
              <a:rPr lang="en-US" altLang="en-US" b="0" dirty="0" err="1" smtClean="0"/>
              <a:t>diría</a:t>
            </a:r>
            <a:r>
              <a:rPr lang="en-US" altLang="en-US" b="0" dirty="0" smtClean="0"/>
              <a:t> </a:t>
            </a:r>
            <a:r>
              <a:rPr lang="en-US" altLang="en-US" b="0" dirty="0" smtClean="0"/>
              <a:t>de lo que </a:t>
            </a:r>
            <a:r>
              <a:rPr lang="en-US" altLang="en-US" b="0" dirty="0" err="1" smtClean="0"/>
              <a:t>habrá</a:t>
            </a:r>
            <a:r>
              <a:rPr lang="en-US" altLang="en-US" b="0" dirty="0" smtClean="0"/>
              <a:t> de </a:t>
            </a:r>
            <a:r>
              <a:rPr lang="en-US" altLang="en-US" b="0" dirty="0" err="1" smtClean="0"/>
              <a:t>venir</a:t>
            </a:r>
            <a:r>
              <a:rPr lang="en-US" altLang="en-US" b="0" dirty="0" smtClean="0"/>
              <a:t>.</a:t>
            </a:r>
            <a:endParaRPr lang="en-US" altLang="en-US" sz="2800" b="0" dirty="0" smtClean="0"/>
          </a:p>
        </p:txBody>
      </p:sp>
      <p:sp>
        <p:nvSpPr>
          <p:cNvPr id="141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66DF8EA6-EF64-4C2C-8066-F58CADCD251D}"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75</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8" name="TextBox 7"/>
          <p:cNvSpPr txBox="1">
            <a:spLocks noChangeArrowheads="1"/>
          </p:cNvSpPr>
          <p:nvPr/>
        </p:nvSpPr>
        <p:spPr bwMode="auto">
          <a:xfrm>
            <a:off x="609600" y="22225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3200">
                <a:solidFill>
                  <a:srgbClr val="FFFF00"/>
                </a:solidFill>
                <a:latin typeface="Arial" panose="020B0604020202020204" pitchFamily="34" charset="0"/>
                <a:cs typeface="Arial" panose="020B0604020202020204" pitchFamily="34" charset="0"/>
              </a:rPr>
              <a:t>Nota: Jesús estaba hablando a sus apóstoles.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304800" y="917575"/>
            <a:ext cx="8839200" cy="685800"/>
          </a:xfrm>
        </p:spPr>
        <p:txBody>
          <a:bodyPr/>
          <a:lstStyle/>
          <a:p>
            <a:pPr algn="l"/>
            <a:r>
              <a:rPr lang="en-US" altLang="en-US" sz="3200" i="1" dirty="0" smtClean="0"/>
              <a:t>“</a:t>
            </a:r>
            <a:r>
              <a:rPr lang="es-ES" altLang="en-US" sz="3200" i="1" dirty="0" smtClean="0"/>
              <a:t>P</a:t>
            </a:r>
            <a:r>
              <a:rPr lang="es-ES" altLang="en-US" sz="3200" i="1" dirty="0" smtClean="0"/>
              <a:t>ues </a:t>
            </a:r>
            <a:r>
              <a:rPr lang="es-ES" altLang="en-US" sz="3200" i="1" dirty="0"/>
              <a:t>ninguna profecía fue dada jamás por un acto de voluntad humana, sino que hombres </a:t>
            </a:r>
            <a:r>
              <a:rPr lang="es-ES" altLang="en-US" sz="3200" i="1" dirty="0" smtClean="0"/>
              <a:t>inspirados</a:t>
            </a:r>
            <a:r>
              <a:rPr lang="en-US" altLang="en-US" sz="3200" i="1" dirty="0" smtClean="0"/>
              <a:t>*</a:t>
            </a:r>
            <a:r>
              <a:rPr lang="es-ES" altLang="en-US" sz="3200" i="1" dirty="0" smtClean="0"/>
              <a:t> </a:t>
            </a:r>
            <a:r>
              <a:rPr lang="es-ES" altLang="en-US" sz="3200" i="1" dirty="0"/>
              <a:t>por el Espíritu Santo hablaron de parte de </a:t>
            </a:r>
            <a:r>
              <a:rPr lang="es-ES" altLang="en-US" sz="3200" i="1" dirty="0" smtClean="0"/>
              <a:t>Dios</a:t>
            </a:r>
            <a:r>
              <a:rPr lang="en-US" altLang="en-US" sz="3200" i="1" dirty="0" smtClean="0"/>
              <a:t>”. </a:t>
            </a:r>
            <a:r>
              <a:rPr lang="en-US" altLang="en-US" sz="3200" dirty="0" smtClean="0"/>
              <a:t>(</a:t>
            </a:r>
            <a:r>
              <a:rPr lang="en-US" altLang="en-US" sz="3200" dirty="0" smtClean="0"/>
              <a:t>2 Pedro 1:21)</a:t>
            </a:r>
          </a:p>
        </p:txBody>
      </p:sp>
      <p:sp>
        <p:nvSpPr>
          <p:cNvPr id="3" name="Content Placeholder 2"/>
          <p:cNvSpPr>
            <a:spLocks noGrp="1"/>
          </p:cNvSpPr>
          <p:nvPr>
            <p:ph idx="1"/>
          </p:nvPr>
        </p:nvSpPr>
        <p:spPr>
          <a:xfrm>
            <a:off x="228600" y="2667000"/>
            <a:ext cx="8901113" cy="2971800"/>
          </a:xfrm>
        </p:spPr>
        <p:txBody>
          <a:bodyPr>
            <a:normAutofit lnSpcReduction="10000"/>
          </a:bodyPr>
          <a:lstStyle/>
          <a:p>
            <a:pPr algn="l" rtl="0"/>
            <a:r>
              <a:rPr lang="en-US" altLang="en-US" b="0" dirty="0" smtClean="0"/>
              <a:t>Las </a:t>
            </a:r>
            <a:r>
              <a:rPr lang="en-US" altLang="en-US" b="0" dirty="0" err="1" smtClean="0"/>
              <a:t>profecías</a:t>
            </a:r>
            <a:r>
              <a:rPr lang="en-US" altLang="en-US" b="0" dirty="0" smtClean="0"/>
              <a:t> </a:t>
            </a:r>
            <a:r>
              <a:rPr lang="en-US" altLang="en-US" b="0" dirty="0" smtClean="0"/>
              <a:t>no </a:t>
            </a:r>
            <a:r>
              <a:rPr lang="en-US" altLang="en-US" b="0" dirty="0" err="1" smtClean="0"/>
              <a:t>eran</a:t>
            </a:r>
            <a:r>
              <a:rPr lang="en-US" altLang="en-US" b="0" dirty="0" smtClean="0"/>
              <a:t> </a:t>
            </a:r>
            <a:r>
              <a:rPr lang="en-US" altLang="en-US" b="0" dirty="0" smtClean="0"/>
              <a:t>el </a:t>
            </a:r>
            <a:r>
              <a:rPr lang="en-US" altLang="en-US" b="0" dirty="0" err="1" smtClean="0"/>
              <a:t>producto</a:t>
            </a:r>
            <a:r>
              <a:rPr lang="en-US" altLang="en-US" b="0" dirty="0" smtClean="0"/>
              <a:t> de la </a:t>
            </a:r>
            <a:r>
              <a:rPr lang="en-US" altLang="en-US" b="0" dirty="0" err="1" smtClean="0"/>
              <a:t>voluntad</a:t>
            </a:r>
            <a:r>
              <a:rPr lang="en-US" altLang="en-US" b="0" dirty="0" smtClean="0"/>
              <a:t> del hombre.</a:t>
            </a:r>
          </a:p>
          <a:p>
            <a:pPr algn="l" rtl="0"/>
            <a:r>
              <a:rPr lang="en-US" altLang="en-US" b="0" dirty="0" smtClean="0"/>
              <a:t>Los </a:t>
            </a:r>
            <a:r>
              <a:rPr lang="en-US" altLang="en-US" b="0" dirty="0" err="1" smtClean="0"/>
              <a:t>profetas</a:t>
            </a:r>
            <a:r>
              <a:rPr lang="en-US" altLang="en-US" b="0" dirty="0" smtClean="0"/>
              <a:t> </a:t>
            </a:r>
            <a:r>
              <a:rPr lang="en-US" altLang="en-US" b="0" dirty="0" err="1" smtClean="0"/>
              <a:t>eran</a:t>
            </a:r>
            <a:r>
              <a:rPr lang="en-US" altLang="en-US" b="0" dirty="0" smtClean="0"/>
              <a:t> </a:t>
            </a:r>
            <a:r>
              <a:rPr lang="en-US" altLang="en-US" b="0" dirty="0" smtClean="0"/>
              <a:t>“</a:t>
            </a:r>
            <a:r>
              <a:rPr lang="en-US" altLang="en-US" b="0" dirty="0" err="1" smtClean="0"/>
              <a:t>llevados</a:t>
            </a:r>
            <a:r>
              <a:rPr lang="en-US" altLang="en-US" b="0" dirty="0" smtClean="0"/>
              <a:t> por el </a:t>
            </a:r>
            <a:r>
              <a:rPr lang="en-US" altLang="en-US" b="0" dirty="0" err="1" smtClean="0"/>
              <a:t>Espíritu</a:t>
            </a:r>
            <a:r>
              <a:rPr lang="en-US" altLang="en-US" b="0" dirty="0" smtClean="0"/>
              <a:t> Santo”.</a:t>
            </a:r>
          </a:p>
          <a:p>
            <a:pPr algn="l" rtl="0"/>
            <a:r>
              <a:rPr lang="en-US" altLang="en-US" b="0" dirty="0" smtClean="0"/>
              <a:t>N</a:t>
            </a:r>
            <a:r>
              <a:rPr lang="es-ES" altLang="en-US" b="0" dirty="0" err="1" smtClean="0"/>
              <a:t>ó</a:t>
            </a:r>
            <a:r>
              <a:rPr lang="en-US" altLang="en-US" b="0" dirty="0" err="1" smtClean="0"/>
              <a:t>tese</a:t>
            </a:r>
            <a:r>
              <a:rPr lang="en-US" altLang="en-US" b="0" dirty="0" smtClean="0"/>
              <a:t> </a:t>
            </a:r>
            <a:r>
              <a:rPr lang="en-US" altLang="en-US" b="0" dirty="0" err="1" smtClean="0"/>
              <a:t>Hebreos</a:t>
            </a:r>
            <a:r>
              <a:rPr lang="en-US" altLang="en-US" b="0" dirty="0" smtClean="0"/>
              <a:t> 3:7.</a:t>
            </a:r>
          </a:p>
          <a:p>
            <a:pPr algn="l" rtl="0"/>
            <a:endParaRPr lang="en-US" altLang="en-US" sz="2800" b="0" dirty="0" smtClean="0"/>
          </a:p>
          <a:p>
            <a:pPr algn="l" rtl="0"/>
            <a:endParaRPr lang="en-US" altLang="en-US" sz="2800" b="0" dirty="0" smtClean="0"/>
          </a:p>
        </p:txBody>
      </p:sp>
      <p:sp>
        <p:nvSpPr>
          <p:cNvPr id="142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94FC5942-DF3F-477D-8C8C-5C00988FF943}"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76</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6" name="TextBox 5"/>
          <p:cNvSpPr txBox="1">
            <a:spLocks noChangeArrowheads="1"/>
          </p:cNvSpPr>
          <p:nvPr/>
        </p:nvSpPr>
        <p:spPr bwMode="auto">
          <a:xfrm>
            <a:off x="6324600" y="1887538"/>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800" i="1" dirty="0" smtClean="0">
                <a:solidFill>
                  <a:srgbClr val="FFFF00"/>
                </a:solidFill>
                <a:latin typeface="Arial" panose="020B0604020202020204" pitchFamily="34" charset="0"/>
                <a:cs typeface="Arial" panose="020B0604020202020204" pitchFamily="34" charset="0"/>
              </a:rPr>
              <a:t>*</a:t>
            </a:r>
            <a:r>
              <a:rPr lang="en-US" altLang="en-US" sz="2800" i="1" dirty="0" err="1" smtClean="0">
                <a:solidFill>
                  <a:srgbClr val="FFFF00"/>
                </a:solidFill>
                <a:latin typeface="Arial" panose="020B0604020202020204" pitchFamily="34" charset="0"/>
                <a:cs typeface="Arial" panose="020B0604020202020204" pitchFamily="34" charset="0"/>
              </a:rPr>
              <a:t>Llevados</a:t>
            </a:r>
            <a:endParaRPr lang="en-US" altLang="en-US" sz="2800" i="1"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3"/>
          <p:cNvSpPr>
            <a:spLocks noGrp="1"/>
          </p:cNvSpPr>
          <p:nvPr>
            <p:ph type="sldNum" sz="quarter" idx="12"/>
          </p:nvPr>
        </p:nvSpPr>
        <p:spPr>
          <a:xfrm>
            <a:off x="8588829" y="6305830"/>
            <a:ext cx="533400" cy="30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6BE0C08-03D2-4DC4-B230-5AA1BC55FE33}"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77</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5" name="TextBox 4"/>
          <p:cNvSpPr txBox="1">
            <a:spLocks noChangeArrowheads="1"/>
          </p:cNvSpPr>
          <p:nvPr/>
        </p:nvSpPr>
        <p:spPr bwMode="auto">
          <a:xfrm>
            <a:off x="435429" y="286030"/>
            <a:ext cx="81534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None/>
            </a:pPr>
            <a:r>
              <a:rPr lang="en-US" altLang="en-US" sz="2800" baseline="30000" dirty="0">
                <a:latin typeface="Arial" panose="020B0604020202020204" pitchFamily="34" charset="0"/>
                <a:cs typeface="Arial" panose="020B0604020202020204" pitchFamily="34" charset="0"/>
              </a:rPr>
              <a:t>	</a:t>
            </a:r>
            <a:r>
              <a:rPr lang="en-US" altLang="en-US" sz="2800" baseline="30000" dirty="0" smtClean="0">
                <a:latin typeface="Arial" panose="020B0604020202020204" pitchFamily="34" charset="0"/>
                <a:cs typeface="Arial" panose="020B0604020202020204" pitchFamily="34" charset="0"/>
              </a:rPr>
              <a:t>			</a:t>
            </a:r>
            <a:r>
              <a:rPr lang="es-ES" altLang="en-US" sz="2800" dirty="0" smtClean="0">
                <a:latin typeface="Arial" panose="020B0604020202020204" pitchFamily="34" charset="0"/>
                <a:cs typeface="Arial" panose="020B0604020202020204" pitchFamily="34" charset="0"/>
              </a:rPr>
              <a:t>9</a:t>
            </a:r>
            <a:r>
              <a:rPr lang="es-ES" altLang="en-US" sz="2800" dirty="0">
                <a:latin typeface="Arial" panose="020B0604020202020204" pitchFamily="34" charset="0"/>
                <a:cs typeface="Arial" panose="020B0604020202020204" pitchFamily="34" charset="0"/>
              </a:rPr>
              <a:t>  obteniendo, como resultado de su fe, la salvación de sus almas. </a:t>
            </a:r>
          </a:p>
          <a:p>
            <a:pPr>
              <a:spcBef>
                <a:spcPct val="0"/>
              </a:spcBef>
              <a:buNone/>
            </a:pPr>
            <a:r>
              <a:rPr lang="es-ES" altLang="en-US" sz="2800" dirty="0" smtClean="0">
                <a:latin typeface="Arial" panose="020B0604020202020204" pitchFamily="34" charset="0"/>
                <a:cs typeface="Arial" panose="020B0604020202020204" pitchFamily="34" charset="0"/>
              </a:rPr>
              <a:t>10</a:t>
            </a:r>
            <a:r>
              <a:rPr lang="es-ES" altLang="en-US" sz="2800" dirty="0">
                <a:latin typeface="Arial" panose="020B0604020202020204" pitchFamily="34" charset="0"/>
                <a:cs typeface="Arial" panose="020B0604020202020204" pitchFamily="34" charset="0"/>
              </a:rPr>
              <a:t>  Acerca de esta salvación, los profetas que profetizaron de la gracia que vendría a ustedes, diligentemente inquirieron y averiguaron, </a:t>
            </a:r>
            <a:r>
              <a:rPr lang="es-ES" altLang="en-US" sz="2800" dirty="0" smtClean="0">
                <a:latin typeface="Arial" panose="020B0604020202020204" pitchFamily="34" charset="0"/>
                <a:cs typeface="Arial" panose="020B0604020202020204" pitchFamily="34" charset="0"/>
              </a:rPr>
              <a:t>11</a:t>
            </a:r>
            <a:r>
              <a:rPr lang="es-ES" altLang="en-US" sz="2800" dirty="0">
                <a:latin typeface="Arial" panose="020B0604020202020204" pitchFamily="34" charset="0"/>
                <a:cs typeface="Arial" panose="020B0604020202020204" pitchFamily="34" charset="0"/>
              </a:rPr>
              <a:t>  procurando saber qué persona o tiempo indicaba el Espíritu de Cristo dentro de ellos, al predecir los sufrimientos de Cristo y las glorias que seguirían. </a:t>
            </a:r>
          </a:p>
          <a:p>
            <a:pPr>
              <a:spcBef>
                <a:spcPct val="0"/>
              </a:spcBef>
              <a:buNone/>
            </a:pPr>
            <a:r>
              <a:rPr lang="es-ES" altLang="en-US" sz="2800" dirty="0" smtClean="0">
                <a:latin typeface="Arial" panose="020B0604020202020204" pitchFamily="34" charset="0"/>
                <a:cs typeface="Arial" panose="020B0604020202020204" pitchFamily="34" charset="0"/>
              </a:rPr>
              <a:t>12</a:t>
            </a:r>
            <a:r>
              <a:rPr lang="es-ES" altLang="en-US" sz="2800" dirty="0">
                <a:latin typeface="Arial" panose="020B0604020202020204" pitchFamily="34" charset="0"/>
                <a:cs typeface="Arial" panose="020B0604020202020204" pitchFamily="34" charset="0"/>
              </a:rPr>
              <a:t>  A ellos les fue revelado que no se servían a sí mismos, sino a ustedes, en estas cosas que ahora les han sido anunciadas mediante los que les predicaron el evangelio por el Espíritu Santo enviado del cielo; cosas a las cuales los ángeles anhelan mirar. </a:t>
            </a:r>
            <a:endParaRPr lang="en-US" altLang="en-US" sz="2400" dirty="0">
              <a:solidFill>
                <a:schemeClr val="tx1"/>
              </a:solidFill>
              <a:latin typeface="Arial" panose="020B0604020202020204" pitchFamily="34" charset="0"/>
              <a:cs typeface="Arial" panose="020B0604020202020204" pitchFamily="34" charset="0"/>
            </a:endParaRPr>
          </a:p>
        </p:txBody>
      </p:sp>
      <p:cxnSp>
        <p:nvCxnSpPr>
          <p:cNvPr id="7" name="Straight Connector 6"/>
          <p:cNvCxnSpPr>
            <a:cxnSpLocks noChangeShapeType="1"/>
          </p:cNvCxnSpPr>
          <p:nvPr/>
        </p:nvCxnSpPr>
        <p:spPr bwMode="auto">
          <a:xfrm>
            <a:off x="4626429" y="2495830"/>
            <a:ext cx="2231571" cy="1877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p:cNvCxnSpPr>
          <p:nvPr/>
        </p:nvCxnSpPr>
        <p:spPr bwMode="auto">
          <a:xfrm>
            <a:off x="587829" y="2876830"/>
            <a:ext cx="7162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0" name="Straight Connector 9"/>
          <p:cNvCxnSpPr>
            <a:cxnSpLocks/>
          </p:cNvCxnSpPr>
          <p:nvPr/>
        </p:nvCxnSpPr>
        <p:spPr bwMode="auto">
          <a:xfrm>
            <a:off x="587829" y="3334030"/>
            <a:ext cx="7848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2" name="Straight Connector 11"/>
          <p:cNvCxnSpPr>
            <a:cxnSpLocks/>
          </p:cNvCxnSpPr>
          <p:nvPr/>
        </p:nvCxnSpPr>
        <p:spPr bwMode="auto">
          <a:xfrm>
            <a:off x="685800" y="4648200"/>
            <a:ext cx="4343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4" name="Straight Connector 13"/>
          <p:cNvCxnSpPr>
            <a:cxnSpLocks/>
          </p:cNvCxnSpPr>
          <p:nvPr/>
        </p:nvCxnSpPr>
        <p:spPr bwMode="auto">
          <a:xfrm>
            <a:off x="587829" y="5467630"/>
            <a:ext cx="7467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 name="Straight Connector 15"/>
          <p:cNvCxnSpPr>
            <a:cxnSpLocks/>
          </p:cNvCxnSpPr>
          <p:nvPr/>
        </p:nvCxnSpPr>
        <p:spPr bwMode="auto">
          <a:xfrm>
            <a:off x="511629" y="5924830"/>
            <a:ext cx="7717971" cy="1877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143370" name="TextBox 17"/>
          <p:cNvSpPr txBox="1">
            <a:spLocks noChangeArrowheads="1"/>
          </p:cNvSpPr>
          <p:nvPr/>
        </p:nvSpPr>
        <p:spPr bwMode="auto">
          <a:xfrm>
            <a:off x="435429" y="15903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3200" dirty="0">
                <a:latin typeface="Arial" panose="020B0604020202020204" pitchFamily="34" charset="0"/>
                <a:cs typeface="Arial" panose="020B0604020202020204" pitchFamily="34" charset="0"/>
              </a:rPr>
              <a:t>1 Pedro 1:9-12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nodeType="afterGroup">
                            <p:stCondLst>
                              <p:cond delay="5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304800" y="1143000"/>
            <a:ext cx="8839200" cy="685800"/>
          </a:xfrm>
        </p:spPr>
        <p:txBody>
          <a:bodyPr/>
          <a:lstStyle/>
          <a:p>
            <a:pPr algn="l"/>
            <a:r>
              <a:rPr lang="es-ES" altLang="en-US" sz="3200" b="0" i="1" dirty="0" smtClean="0"/>
              <a:t>Toda </a:t>
            </a:r>
            <a:r>
              <a:rPr lang="es-ES" altLang="en-US" sz="3200" b="0" i="1" dirty="0"/>
              <a:t>Escritura es inspirada por Dios y útil para enseñar, para reprender, para corregir, para instruir en </a:t>
            </a:r>
            <a:r>
              <a:rPr lang="es-ES" altLang="en-US" sz="3200" b="0" i="1" dirty="0" smtClean="0"/>
              <a:t>justicia, 17</a:t>
            </a:r>
            <a:r>
              <a:rPr lang="es-ES" altLang="en-US" sz="3200" b="0" i="1" dirty="0"/>
              <a:t>  a fin de que el hombre de Dios sea perfecto, equipado para toda buena </a:t>
            </a:r>
            <a:r>
              <a:rPr lang="es-ES" altLang="en-US" sz="3200" b="0" i="1" dirty="0" smtClean="0"/>
              <a:t>obra</a:t>
            </a:r>
            <a:r>
              <a:rPr lang="en-US" altLang="en-US" sz="3200" i="1" baseline="30000" dirty="0" smtClean="0"/>
              <a:t>”</a:t>
            </a:r>
            <a:r>
              <a:rPr lang="en-US" altLang="en-US" sz="3200" i="1" dirty="0" smtClean="0"/>
              <a:t> </a:t>
            </a:r>
            <a:r>
              <a:rPr lang="en-US" altLang="en-US" sz="3200" b="0" dirty="0" smtClean="0"/>
              <a:t>(2 </a:t>
            </a:r>
            <a:r>
              <a:rPr lang="en-US" altLang="en-US" sz="3200" b="0" dirty="0" smtClean="0"/>
              <a:t>Tim </a:t>
            </a:r>
            <a:r>
              <a:rPr lang="en-US" altLang="en-US" sz="3200" b="0" dirty="0" smtClean="0"/>
              <a:t>3:16-17)</a:t>
            </a:r>
            <a:r>
              <a:rPr lang="en-US" altLang="en-US" sz="2400" b="0" dirty="0" smtClean="0"/>
              <a:t/>
            </a:r>
            <a:br>
              <a:rPr lang="en-US" altLang="en-US" sz="2400" b="0" dirty="0" smtClean="0"/>
            </a:br>
            <a:endParaRPr lang="en-US" altLang="en-US" sz="2400" b="0" dirty="0" smtClean="0"/>
          </a:p>
        </p:txBody>
      </p:sp>
      <p:sp>
        <p:nvSpPr>
          <p:cNvPr id="3" name="Content Placeholder 2"/>
          <p:cNvSpPr>
            <a:spLocks noGrp="1"/>
          </p:cNvSpPr>
          <p:nvPr>
            <p:ph idx="1"/>
          </p:nvPr>
        </p:nvSpPr>
        <p:spPr>
          <a:xfrm>
            <a:off x="533400" y="2971800"/>
            <a:ext cx="8610600" cy="4191000"/>
          </a:xfrm>
        </p:spPr>
        <p:txBody>
          <a:bodyPr/>
          <a:lstStyle/>
          <a:p>
            <a:pPr algn="l" rtl="0"/>
            <a:r>
              <a:rPr lang="en-US" altLang="en-US" sz="3200" b="0" dirty="0" smtClean="0"/>
              <a:t>Toda </a:t>
            </a:r>
            <a:r>
              <a:rPr lang="en-US" altLang="en-US" sz="3200" b="0" dirty="0" err="1" smtClean="0"/>
              <a:t>Escritura</a:t>
            </a:r>
            <a:r>
              <a:rPr lang="en-US" altLang="en-US" sz="3200" b="0" dirty="0" smtClean="0"/>
              <a:t> </a:t>
            </a:r>
            <a:r>
              <a:rPr lang="en-US" altLang="en-US" sz="3200" b="0" dirty="0" err="1" smtClean="0"/>
              <a:t>es</a:t>
            </a:r>
            <a:r>
              <a:rPr lang="en-US" altLang="en-US" sz="3200" b="0" dirty="0" smtClean="0"/>
              <a:t> “</a:t>
            </a:r>
            <a:r>
              <a:rPr lang="en-US" altLang="en-US" sz="3200" b="0" dirty="0" err="1" smtClean="0"/>
              <a:t>exhalada</a:t>
            </a:r>
            <a:r>
              <a:rPr lang="en-US" altLang="en-US" sz="3200" b="0" dirty="0" smtClean="0"/>
              <a:t> por Dios”.</a:t>
            </a:r>
          </a:p>
          <a:p>
            <a:pPr algn="l" rtl="0"/>
            <a:r>
              <a:rPr lang="en-US" altLang="en-US" sz="3200" b="0" dirty="0" smtClean="0"/>
              <a:t>Toda </a:t>
            </a:r>
            <a:r>
              <a:rPr lang="en-US" altLang="en-US" sz="3200" b="0" dirty="0" err="1" smtClean="0"/>
              <a:t>Escritura</a:t>
            </a:r>
            <a:r>
              <a:rPr lang="en-US" altLang="en-US" sz="3200" b="0" dirty="0" smtClean="0"/>
              <a:t> </a:t>
            </a:r>
            <a:r>
              <a:rPr lang="en-US" altLang="en-US" sz="3200" b="0" dirty="0" err="1" smtClean="0"/>
              <a:t>es</a:t>
            </a:r>
            <a:r>
              <a:rPr lang="en-US" altLang="en-US" sz="3200" b="0" dirty="0" smtClean="0"/>
              <a:t> </a:t>
            </a:r>
            <a:r>
              <a:rPr lang="en-US" altLang="en-US" sz="3200" b="0" dirty="0" err="1" smtClean="0"/>
              <a:t>útil</a:t>
            </a:r>
            <a:r>
              <a:rPr lang="en-US" altLang="en-US" sz="3200" b="0" dirty="0" smtClean="0"/>
              <a:t> para </a:t>
            </a:r>
            <a:r>
              <a:rPr lang="en-US" altLang="en-US" sz="3200" b="0" dirty="0" err="1" smtClean="0"/>
              <a:t>enseñar</a:t>
            </a:r>
            <a:r>
              <a:rPr lang="en-US" altLang="en-US" sz="3200" b="0" dirty="0" smtClean="0"/>
              <a:t>, </a:t>
            </a:r>
            <a:r>
              <a:rPr lang="en-US" altLang="en-US" sz="3200" b="0" dirty="0" err="1" smtClean="0"/>
              <a:t>reprender</a:t>
            </a:r>
            <a:r>
              <a:rPr lang="en-US" altLang="en-US" sz="3200" b="0" dirty="0" smtClean="0"/>
              <a:t>, </a:t>
            </a:r>
            <a:r>
              <a:rPr lang="en-US" altLang="en-US" sz="3200" b="0" dirty="0" err="1" smtClean="0"/>
              <a:t>corregir</a:t>
            </a:r>
            <a:r>
              <a:rPr lang="en-US" altLang="en-US" sz="3200" b="0" dirty="0" smtClean="0"/>
              <a:t> e </a:t>
            </a:r>
            <a:r>
              <a:rPr lang="en-US" altLang="en-US" sz="3200" b="0" dirty="0" err="1" smtClean="0"/>
              <a:t>instruir</a:t>
            </a:r>
            <a:r>
              <a:rPr lang="en-US" altLang="en-US" sz="3200" b="0" dirty="0" smtClean="0"/>
              <a:t>.</a:t>
            </a:r>
          </a:p>
          <a:p>
            <a:pPr algn="l" rtl="0"/>
            <a:r>
              <a:rPr lang="en-US" altLang="en-US" sz="3200" b="0" dirty="0" smtClean="0"/>
              <a:t>Con </a:t>
            </a:r>
            <a:r>
              <a:rPr lang="en-US" altLang="en-US" sz="3200" b="0" dirty="0" smtClean="0"/>
              <a:t>las </a:t>
            </a:r>
            <a:r>
              <a:rPr lang="en-US" altLang="en-US" sz="3200" b="0" dirty="0" err="1" smtClean="0"/>
              <a:t>Escrituras</a:t>
            </a:r>
            <a:r>
              <a:rPr lang="en-US" altLang="en-US" sz="3200" b="0" dirty="0" smtClean="0"/>
              <a:t>, el hombre de Dios </a:t>
            </a:r>
            <a:r>
              <a:rPr lang="en-US" altLang="en-US" sz="3200" b="0" dirty="0" err="1" smtClean="0"/>
              <a:t>es</a:t>
            </a:r>
            <a:r>
              <a:rPr lang="en-US" altLang="en-US" sz="3200" b="0" dirty="0" smtClean="0"/>
              <a:t> </a:t>
            </a:r>
            <a:r>
              <a:rPr lang="en-US" altLang="en-US" sz="3200" b="0" dirty="0" smtClean="0"/>
              <a:t>“perfecto, </a:t>
            </a:r>
            <a:r>
              <a:rPr lang="en-US" altLang="en-US" sz="3200" b="0" dirty="0" err="1" smtClean="0"/>
              <a:t>equipado</a:t>
            </a:r>
            <a:r>
              <a:rPr lang="en-US" altLang="en-US" sz="3200" b="0" dirty="0" smtClean="0"/>
              <a:t> </a:t>
            </a:r>
            <a:r>
              <a:rPr lang="en-US" altLang="en-US" sz="3200" b="0" dirty="0" smtClean="0"/>
              <a:t>para </a:t>
            </a:r>
            <a:r>
              <a:rPr lang="en-US" altLang="en-US" sz="3200" b="0" dirty="0" err="1" smtClean="0"/>
              <a:t>toda</a:t>
            </a:r>
            <a:r>
              <a:rPr lang="en-US" altLang="en-US" sz="3200" b="0" dirty="0" smtClean="0"/>
              <a:t> </a:t>
            </a:r>
            <a:r>
              <a:rPr lang="en-US" altLang="en-US" sz="3200" b="0" dirty="0" err="1" smtClean="0"/>
              <a:t>buena</a:t>
            </a:r>
            <a:r>
              <a:rPr lang="en-US" altLang="en-US" sz="3200" b="0" dirty="0" smtClean="0"/>
              <a:t> </a:t>
            </a:r>
            <a:r>
              <a:rPr lang="en-US" altLang="en-US" sz="3200" b="0" dirty="0" err="1" smtClean="0"/>
              <a:t>obra</a:t>
            </a:r>
            <a:r>
              <a:rPr lang="en-US" altLang="en-US" sz="3200" b="0" dirty="0" smtClean="0"/>
              <a:t>".</a:t>
            </a:r>
          </a:p>
          <a:p>
            <a:pPr algn="l" rtl="0"/>
            <a:endParaRPr lang="en-US" altLang="en-US" sz="2800" b="0" dirty="0" smtClean="0"/>
          </a:p>
          <a:p>
            <a:pPr algn="l" rtl="0"/>
            <a:endParaRPr lang="en-US" altLang="en-US" sz="2800" b="0" dirty="0" smtClean="0"/>
          </a:p>
        </p:txBody>
      </p:sp>
      <p:sp>
        <p:nvSpPr>
          <p:cNvPr id="144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7E648F81-314C-4F11-9D0B-356E771EC64A}"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78</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8" name="TextBox 7"/>
          <p:cNvSpPr txBox="1">
            <a:spLocks noChangeArrowheads="1"/>
          </p:cNvSpPr>
          <p:nvPr/>
        </p:nvSpPr>
        <p:spPr bwMode="auto">
          <a:xfrm>
            <a:off x="609600" y="5715000"/>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2800" dirty="0" err="1" smtClean="0">
                <a:solidFill>
                  <a:srgbClr val="FFFF00"/>
                </a:solidFill>
                <a:latin typeface="Arial" panose="020B0604020202020204" pitchFamily="34" charset="0"/>
                <a:cs typeface="Arial" panose="020B0604020202020204" pitchFamily="34" charset="0"/>
              </a:rPr>
              <a:t>Nótese</a:t>
            </a:r>
            <a:r>
              <a:rPr lang="en-US" altLang="en-US" sz="2800" dirty="0" smtClean="0">
                <a:solidFill>
                  <a:srgbClr val="FFFF00"/>
                </a:solidFill>
                <a:latin typeface="Arial" panose="020B0604020202020204" pitchFamily="34" charset="0"/>
                <a:cs typeface="Arial" panose="020B0604020202020204" pitchFamily="34" charset="0"/>
              </a:rPr>
              <a:t>: </a:t>
            </a:r>
            <a:r>
              <a:rPr lang="en-US" altLang="en-US" sz="2800" dirty="0">
                <a:solidFill>
                  <a:srgbClr val="FFFF00"/>
                </a:solidFill>
                <a:latin typeface="Arial" panose="020B0604020202020204" pitchFamily="34" charset="0"/>
                <a:cs typeface="Arial" panose="020B0604020202020204" pitchFamily="34" charset="0"/>
              </a:rPr>
              <a:t>Pedro </a:t>
            </a:r>
            <a:r>
              <a:rPr lang="en-US" altLang="en-US" sz="2800" dirty="0" err="1">
                <a:solidFill>
                  <a:srgbClr val="FFFF00"/>
                </a:solidFill>
                <a:latin typeface="Arial" panose="020B0604020202020204" pitchFamily="34" charset="0"/>
                <a:cs typeface="Arial" panose="020B0604020202020204" pitchFamily="34" charset="0"/>
              </a:rPr>
              <a:t>designó</a:t>
            </a:r>
            <a:r>
              <a:rPr lang="en-US" altLang="en-US" sz="2800" dirty="0">
                <a:solidFill>
                  <a:srgbClr val="FFFF00"/>
                </a:solidFill>
                <a:latin typeface="Arial" panose="020B0604020202020204" pitchFamily="34" charset="0"/>
                <a:cs typeface="Arial" panose="020B0604020202020204" pitchFamily="34" charset="0"/>
              </a:rPr>
              <a:t> </a:t>
            </a:r>
            <a:r>
              <a:rPr lang="en-US" altLang="en-US" sz="2800" dirty="0" err="1" smtClean="0">
                <a:solidFill>
                  <a:srgbClr val="FFFF00"/>
                </a:solidFill>
                <a:latin typeface="Arial" panose="020B0604020202020204" pitchFamily="34" charset="0"/>
                <a:cs typeface="Arial" panose="020B0604020202020204" pitchFamily="34" charset="0"/>
              </a:rPr>
              <a:t>Escritura</a:t>
            </a:r>
            <a:r>
              <a:rPr lang="en-US" altLang="en-US" sz="2800" dirty="0" smtClean="0">
                <a:solidFill>
                  <a:srgbClr val="FFFF00"/>
                </a:solidFill>
                <a:latin typeface="Arial" panose="020B0604020202020204" pitchFamily="34" charset="0"/>
                <a:cs typeface="Arial" panose="020B0604020202020204" pitchFamily="34" charset="0"/>
              </a:rPr>
              <a:t> lo </a:t>
            </a:r>
            <a:r>
              <a:rPr lang="en-US" altLang="en-US" sz="2800" dirty="0" err="1" smtClean="0">
                <a:solidFill>
                  <a:srgbClr val="FFFF00"/>
                </a:solidFill>
                <a:latin typeface="Arial" panose="020B0604020202020204" pitchFamily="34" charset="0"/>
                <a:cs typeface="Arial" panose="020B0604020202020204" pitchFamily="34" charset="0"/>
              </a:rPr>
              <a:t>escrito</a:t>
            </a:r>
            <a:r>
              <a:rPr lang="en-US" altLang="en-US" sz="2800" dirty="0" smtClean="0">
                <a:solidFill>
                  <a:srgbClr val="FFFF00"/>
                </a:solidFill>
                <a:latin typeface="Arial" panose="020B0604020202020204" pitchFamily="34" charset="0"/>
                <a:cs typeface="Arial" panose="020B0604020202020204" pitchFamily="34" charset="0"/>
              </a:rPr>
              <a:t> por Pablo (</a:t>
            </a:r>
            <a:r>
              <a:rPr lang="en-US" altLang="en-US" sz="2800" dirty="0" err="1" smtClean="0">
                <a:solidFill>
                  <a:srgbClr val="FFFF00"/>
                </a:solidFill>
                <a:latin typeface="Arial" panose="020B0604020202020204" pitchFamily="34" charset="0"/>
                <a:cs typeface="Arial" panose="020B0604020202020204" pitchFamily="34" charset="0"/>
              </a:rPr>
              <a:t>ver</a:t>
            </a:r>
            <a:r>
              <a:rPr lang="en-US" altLang="en-US" sz="2800" dirty="0" smtClean="0">
                <a:solidFill>
                  <a:srgbClr val="FFFF00"/>
                </a:solidFill>
                <a:latin typeface="Arial" panose="020B0604020202020204" pitchFamily="34" charset="0"/>
                <a:cs typeface="Arial" panose="020B0604020202020204" pitchFamily="34" charset="0"/>
              </a:rPr>
              <a:t> </a:t>
            </a:r>
            <a:r>
              <a:rPr lang="en-US" altLang="en-US" sz="2800" dirty="0">
                <a:solidFill>
                  <a:srgbClr val="FFFF00"/>
                </a:solidFill>
                <a:latin typeface="Arial" panose="020B0604020202020204" pitchFamily="34" charset="0"/>
                <a:cs typeface="Arial" panose="020B0604020202020204" pitchFamily="34" charset="0"/>
              </a:rPr>
              <a:t>2 Pedro 3:15-16).</a:t>
            </a:r>
          </a:p>
        </p:txBody>
      </p:sp>
      <p:sp>
        <p:nvSpPr>
          <p:cNvPr id="6" name="TextBox 5"/>
          <p:cNvSpPr txBox="1">
            <a:spLocks noChangeArrowheads="1"/>
          </p:cNvSpPr>
          <p:nvPr/>
        </p:nvSpPr>
        <p:spPr bwMode="auto">
          <a:xfrm>
            <a:off x="4724400" y="-180975"/>
            <a:ext cx="45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4800" dirty="0">
                <a:solidFill>
                  <a:srgbClr val="FFFF00"/>
                </a:solidFill>
                <a:latin typeface="Arial" panose="020B0604020202020204" pitchFamily="34" charset="0"/>
                <a:cs typeface="Arial" panose="020B0604020202020204" pitchFamily="34" charset="0"/>
              </a:rPr>
              <a:t>*</a:t>
            </a:r>
          </a:p>
        </p:txBody>
      </p:sp>
      <p:sp>
        <p:nvSpPr>
          <p:cNvPr id="5" name="TextBox 4"/>
          <p:cNvSpPr txBox="1"/>
          <p:nvPr/>
        </p:nvSpPr>
        <p:spPr>
          <a:xfrm>
            <a:off x="3124200" y="2514600"/>
            <a:ext cx="4953000" cy="461963"/>
          </a:xfrm>
          <a:prstGeom prst="rect">
            <a:avLst/>
          </a:prstGeom>
          <a:noFill/>
        </p:spPr>
        <p:txBody>
          <a:bodyPr>
            <a:spAutoFit/>
          </a:bodyPr>
          <a:lstStyle/>
          <a:p>
            <a:pPr algn="l" rtl="0">
              <a:defRPr/>
            </a:pPr>
            <a:r>
              <a:rPr lang="en-US" i="1" dirty="0">
                <a:solidFill>
                  <a:srgbClr val="FFFF00"/>
                </a:solidFill>
                <a:effectLst>
                  <a:outerShdw blurRad="38100" dist="38100" dir="2700000" algn="tl">
                    <a:srgbClr val="000000">
                      <a:alpha val="43137"/>
                    </a:srgbClr>
                  </a:outerShdw>
                </a:effectLst>
              </a:rPr>
              <a:t>“</a:t>
            </a:r>
            <a:r>
              <a:rPr lang="en-US" i="1" dirty="0" err="1" smtClean="0">
                <a:solidFill>
                  <a:srgbClr val="FFFF00"/>
                </a:solidFill>
                <a:effectLst>
                  <a:outerShdw blurRad="38100" dist="38100" dir="2700000" algn="tl">
                    <a:srgbClr val="000000">
                      <a:alpha val="43137"/>
                    </a:srgbClr>
                  </a:outerShdw>
                </a:effectLst>
              </a:rPr>
              <a:t>exhalada</a:t>
            </a:r>
            <a:r>
              <a:rPr lang="en-US" i="1" dirty="0" smtClean="0">
                <a:solidFill>
                  <a:srgbClr val="FFFF00"/>
                </a:solidFill>
                <a:effectLst>
                  <a:outerShdw blurRad="38100" dist="38100" dir="2700000" algn="tl">
                    <a:srgbClr val="000000">
                      <a:alpha val="43137"/>
                    </a:srgbClr>
                  </a:outerShdw>
                </a:effectLst>
              </a:rPr>
              <a:t> </a:t>
            </a:r>
            <a:r>
              <a:rPr lang="en-US" i="1" dirty="0">
                <a:solidFill>
                  <a:srgbClr val="FFFF00"/>
                </a:solidFill>
                <a:effectLst>
                  <a:outerShdw blurRad="38100" dist="38100" dir="2700000" algn="tl">
                    <a:srgbClr val="000000">
                      <a:alpha val="43137"/>
                    </a:srgbClr>
                  </a:outerShdw>
                </a:effectLst>
              </a:rPr>
              <a:t>por </a:t>
            </a:r>
            <a:r>
              <a:rPr lang="en-US" i="1" dirty="0" smtClean="0">
                <a:solidFill>
                  <a:srgbClr val="FFFF00"/>
                </a:solidFill>
                <a:effectLst>
                  <a:outerShdw blurRad="38100" dist="38100" dir="2700000" algn="tl">
                    <a:srgbClr val="000000">
                      <a:alpha val="43137"/>
                    </a:srgbClr>
                  </a:outerShdw>
                </a:effectLst>
              </a:rPr>
              <a:t>Dios”</a:t>
            </a:r>
            <a:endParaRPr lang="en-US" dirty="0">
              <a:solidFill>
                <a:srgbClr val="FFFF00"/>
              </a:solidFill>
            </a:endParaRPr>
          </a:p>
        </p:txBody>
      </p:sp>
      <p:sp>
        <p:nvSpPr>
          <p:cNvPr id="9" name="TextBox 8"/>
          <p:cNvSpPr txBox="1">
            <a:spLocks noChangeArrowheads="1"/>
          </p:cNvSpPr>
          <p:nvPr/>
        </p:nvSpPr>
        <p:spPr bwMode="auto">
          <a:xfrm>
            <a:off x="2895600" y="2360613"/>
            <a:ext cx="457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4800">
                <a:solidFill>
                  <a:srgbClr val="FFFF00"/>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nodeType="afterGroup">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6" grpId="0"/>
      <p:bldP spid="5" grpId="0"/>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a:xfrm>
            <a:off x="304800" y="1143000"/>
            <a:ext cx="8839200" cy="685800"/>
          </a:xfrm>
        </p:spPr>
        <p:txBody>
          <a:bodyPr/>
          <a:lstStyle/>
          <a:p>
            <a:pPr algn="l"/>
            <a:r>
              <a:rPr lang="en-US" altLang="en-US" sz="3200" baseline="30000" dirty="0" smtClean="0"/>
              <a:t>“</a:t>
            </a:r>
            <a:r>
              <a:rPr lang="es-ES" altLang="en-US" sz="3200" b="0" i="1" dirty="0" smtClean="0"/>
              <a:t>Si </a:t>
            </a:r>
            <a:r>
              <a:rPr lang="es-ES" altLang="en-US" sz="3200" b="0" i="1" dirty="0"/>
              <a:t>alguien piensa que es profeta o espiritual, reconozca que lo que les escribo es mandamiento del </a:t>
            </a:r>
            <a:r>
              <a:rPr lang="es-ES" altLang="en-US" sz="3200" b="0" i="1" dirty="0" smtClean="0"/>
              <a:t>Señor</a:t>
            </a:r>
            <a:r>
              <a:rPr lang="en-US" altLang="en-US" sz="3200" i="1" baseline="30000" dirty="0" smtClean="0"/>
              <a:t>”</a:t>
            </a:r>
            <a:r>
              <a:rPr lang="en-US" altLang="en-US" sz="3200" i="1" dirty="0" smtClean="0"/>
              <a:t>. </a:t>
            </a:r>
            <a:r>
              <a:rPr lang="en-US" altLang="en-US" sz="3200" b="0" dirty="0" smtClean="0"/>
              <a:t>(</a:t>
            </a:r>
            <a:r>
              <a:rPr lang="en-US" altLang="en-US" sz="3200" b="0" dirty="0" smtClean="0"/>
              <a:t>1 </a:t>
            </a:r>
            <a:r>
              <a:rPr lang="en-US" altLang="en-US" sz="3200" b="0" dirty="0" err="1" smtClean="0"/>
              <a:t>Cor</a:t>
            </a:r>
            <a:r>
              <a:rPr lang="en-US" altLang="en-US" sz="3200" b="0" dirty="0" smtClean="0"/>
              <a:t> </a:t>
            </a:r>
            <a:r>
              <a:rPr lang="en-US" altLang="en-US" sz="3200" b="0" dirty="0" smtClean="0"/>
              <a:t>14:37)</a:t>
            </a:r>
            <a:r>
              <a:rPr lang="en-US" altLang="en-US" sz="2400" b="0" dirty="0" smtClean="0"/>
              <a:t/>
            </a:r>
            <a:br>
              <a:rPr lang="en-US" altLang="en-US" sz="2400" b="0" dirty="0" smtClean="0"/>
            </a:br>
            <a:endParaRPr lang="en-US" altLang="en-US" sz="2400" b="0" dirty="0" smtClean="0"/>
          </a:p>
        </p:txBody>
      </p:sp>
      <p:sp>
        <p:nvSpPr>
          <p:cNvPr id="3" name="Content Placeholder 2"/>
          <p:cNvSpPr>
            <a:spLocks noGrp="1"/>
          </p:cNvSpPr>
          <p:nvPr>
            <p:ph idx="1"/>
          </p:nvPr>
        </p:nvSpPr>
        <p:spPr>
          <a:xfrm>
            <a:off x="266700" y="2460625"/>
            <a:ext cx="8610600" cy="4191000"/>
          </a:xfrm>
        </p:spPr>
        <p:txBody>
          <a:bodyPr>
            <a:normAutofit/>
          </a:bodyPr>
          <a:lstStyle/>
          <a:p>
            <a:pPr algn="l" rtl="0">
              <a:defRPr/>
            </a:pPr>
            <a:r>
              <a:rPr lang="en-US" sz="2800" b="0" dirty="0"/>
              <a:t>Pablo afirmó que lo que </a:t>
            </a:r>
            <a:r>
              <a:rPr lang="en-US" sz="2800" b="0" dirty="0" err="1" smtClean="0"/>
              <a:t>él</a:t>
            </a:r>
            <a:r>
              <a:rPr lang="en-US" sz="2800" b="0" dirty="0" smtClean="0"/>
              <a:t> </a:t>
            </a:r>
            <a:r>
              <a:rPr lang="en-US" sz="2800" dirty="0" err="1" smtClean="0">
                <a:solidFill>
                  <a:srgbClr val="FFFF00"/>
                </a:solidFill>
              </a:rPr>
              <a:t>escribió</a:t>
            </a:r>
            <a:r>
              <a:rPr lang="en-US" sz="2800" dirty="0" smtClean="0">
                <a:solidFill>
                  <a:srgbClr val="FFFF00"/>
                </a:solidFill>
              </a:rPr>
              <a:t> </a:t>
            </a:r>
            <a:r>
              <a:rPr lang="en-US" sz="2800" b="0" dirty="0" err="1" smtClean="0"/>
              <a:t>eran</a:t>
            </a:r>
            <a:r>
              <a:rPr lang="en-US" sz="2800" b="0" dirty="0" smtClean="0"/>
              <a:t> </a:t>
            </a:r>
            <a:r>
              <a:rPr lang="en-US" sz="2800" b="0" dirty="0"/>
              <a:t>los mandamientos del Señor.</a:t>
            </a:r>
          </a:p>
          <a:p>
            <a:pPr algn="l" rtl="0">
              <a:defRPr/>
            </a:pPr>
            <a:r>
              <a:rPr lang="en-US" sz="2800" b="0" dirty="0"/>
              <a:t>Eso es casi la mitad del Nuevo Testamento.</a:t>
            </a:r>
          </a:p>
          <a:p>
            <a:pPr algn="l" rtl="0">
              <a:defRPr/>
            </a:pPr>
            <a:r>
              <a:rPr lang="en-US" sz="2800" b="0" dirty="0"/>
              <a:t>Si </a:t>
            </a:r>
            <a:r>
              <a:rPr lang="en-US" sz="2800" b="0" dirty="0" err="1"/>
              <a:t>esta</a:t>
            </a:r>
            <a:r>
              <a:rPr lang="en-US" sz="2800" b="0" dirty="0"/>
              <a:t> declaración de Pablo es falsa, </a:t>
            </a:r>
            <a:r>
              <a:rPr lang="en-US" sz="2800" b="0" dirty="0" err="1"/>
              <a:t>entonces</a:t>
            </a:r>
            <a:r>
              <a:rPr lang="en-US" sz="2800" b="0" dirty="0"/>
              <a:t> no hay razón para confiar </a:t>
            </a:r>
            <a:r>
              <a:rPr lang="en-US" sz="2800" b="0" dirty="0" err="1"/>
              <a:t>en</a:t>
            </a:r>
            <a:r>
              <a:rPr lang="en-US" sz="2800" b="0" dirty="0"/>
              <a:t> el resto de sus escritos.</a:t>
            </a:r>
          </a:p>
          <a:p>
            <a:pPr>
              <a:defRPr/>
            </a:pPr>
            <a:r>
              <a:rPr lang="en-US" sz="2800" b="0" dirty="0"/>
              <a:t>Pedro afirmó que </a:t>
            </a:r>
            <a:r>
              <a:rPr lang="en-US" sz="2800" b="0" dirty="0" smtClean="0"/>
              <a:t>“</a:t>
            </a:r>
            <a:r>
              <a:rPr lang="es-ES" sz="2800" b="0" i="1" dirty="0" smtClean="0"/>
              <a:t>tal </a:t>
            </a:r>
            <a:r>
              <a:rPr lang="es-ES" sz="2800" b="0" i="1" dirty="0"/>
              <a:t>como les </a:t>
            </a:r>
            <a:r>
              <a:rPr lang="es-ES" sz="2800" b="0" i="1" dirty="0">
                <a:solidFill>
                  <a:srgbClr val="FFFF00"/>
                </a:solidFill>
              </a:rPr>
              <a:t>escribió</a:t>
            </a:r>
            <a:r>
              <a:rPr lang="es-ES" sz="2800" b="0" i="1" dirty="0"/>
              <a:t> también nuestro amado hermano Pablo, </a:t>
            </a:r>
            <a:r>
              <a:rPr lang="es-ES" sz="2800" b="0" i="1" dirty="0">
                <a:solidFill>
                  <a:srgbClr val="FFFF00"/>
                </a:solidFill>
              </a:rPr>
              <a:t>según la sabiduría que le fue </a:t>
            </a:r>
            <a:r>
              <a:rPr lang="es-ES" sz="2800" b="0" i="1" dirty="0" smtClean="0">
                <a:solidFill>
                  <a:srgbClr val="FFFF00"/>
                </a:solidFill>
              </a:rPr>
              <a:t>dada</a:t>
            </a:r>
            <a:r>
              <a:rPr lang="en-US" sz="2800" b="0" dirty="0" smtClean="0"/>
              <a:t>” </a:t>
            </a:r>
            <a:r>
              <a:rPr lang="en-US" sz="2800" b="0" dirty="0"/>
              <a:t>(2 Pedro 3:15-16)</a:t>
            </a:r>
          </a:p>
        </p:txBody>
      </p:sp>
      <p:sp>
        <p:nvSpPr>
          <p:cNvPr id="145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684586E-32FF-49BA-8ED2-7B223D880FB4}"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79</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rtl="0"/>
            <a:r>
              <a:rPr lang="en-US" altLang="en-US" dirty="0" err="1" smtClean="0"/>
              <a:t>Doctrina</a:t>
            </a:r>
            <a:r>
              <a:rPr lang="en-US" altLang="en-US" dirty="0" smtClean="0"/>
              <a:t> </a:t>
            </a:r>
            <a:r>
              <a:rPr lang="en-US" altLang="en-US" u="sng" dirty="0" smtClean="0"/>
              <a:t>no</a:t>
            </a:r>
            <a:r>
              <a:rPr lang="en-US" altLang="en-US" dirty="0" smtClean="0"/>
              <a:t> </a:t>
            </a:r>
            <a:r>
              <a:rPr lang="en-US" altLang="en-US" dirty="0" err="1" smtClean="0"/>
              <a:t>sana</a:t>
            </a:r>
            <a:endParaRPr lang="en-US" altLang="en-US" dirty="0" smtClean="0"/>
          </a:p>
        </p:txBody>
      </p:sp>
      <p:sp>
        <p:nvSpPr>
          <p:cNvPr id="3" name="Content Placeholder 2"/>
          <p:cNvSpPr>
            <a:spLocks noGrp="1"/>
          </p:cNvSpPr>
          <p:nvPr>
            <p:ph idx="1"/>
          </p:nvPr>
        </p:nvSpPr>
        <p:spPr>
          <a:xfrm>
            <a:off x="76200" y="838200"/>
            <a:ext cx="8915400" cy="5791200"/>
          </a:xfrm>
        </p:spPr>
        <p:txBody>
          <a:bodyPr>
            <a:normAutofit fontScale="77500" lnSpcReduction="20000"/>
          </a:bodyPr>
          <a:lstStyle/>
          <a:p>
            <a:pPr>
              <a:spcBef>
                <a:spcPts val="0"/>
              </a:spcBef>
              <a:spcAft>
                <a:spcPts val="1200"/>
              </a:spcAft>
              <a:defRPr/>
            </a:pPr>
            <a:r>
              <a:rPr lang="es-ES" b="0" dirty="0" smtClean="0"/>
              <a:t>Repréndelos… </a:t>
            </a:r>
            <a:r>
              <a:rPr lang="es-ES" b="0" dirty="0"/>
              <a:t>para que sean </a:t>
            </a:r>
            <a:r>
              <a:rPr lang="es-ES" dirty="0">
                <a:solidFill>
                  <a:srgbClr val="FFFF00"/>
                </a:solidFill>
              </a:rPr>
              <a:t>sanos en la fe</a:t>
            </a:r>
            <a:r>
              <a:rPr lang="es-ES" b="0" dirty="0"/>
              <a:t>, </a:t>
            </a:r>
            <a:r>
              <a:rPr lang="es-ES" b="0" dirty="0" smtClean="0"/>
              <a:t>14 y </a:t>
            </a:r>
            <a:r>
              <a:rPr lang="es-ES" dirty="0">
                <a:solidFill>
                  <a:srgbClr val="FF0000"/>
                </a:solidFill>
              </a:rPr>
              <a:t>no</a:t>
            </a:r>
            <a:r>
              <a:rPr lang="es-ES" b="0" dirty="0"/>
              <a:t> </a:t>
            </a:r>
            <a:r>
              <a:rPr lang="es-ES" b="0" u="sng" dirty="0"/>
              <a:t>presten atención</a:t>
            </a:r>
            <a:r>
              <a:rPr lang="es-ES" b="0" dirty="0"/>
              <a:t> a </a:t>
            </a:r>
            <a:r>
              <a:rPr lang="es-ES" dirty="0">
                <a:solidFill>
                  <a:srgbClr val="FF0000"/>
                </a:solidFill>
              </a:rPr>
              <a:t>mitos judaicos y a mandamientos de hombres</a:t>
            </a:r>
            <a:r>
              <a:rPr lang="es-ES" b="0" dirty="0"/>
              <a:t> que se apartan de la verdad. </a:t>
            </a:r>
            <a:r>
              <a:rPr lang="en-US" b="0" dirty="0" smtClean="0"/>
              <a:t>(Tito 1:13-14)</a:t>
            </a:r>
          </a:p>
          <a:p>
            <a:pPr>
              <a:spcBef>
                <a:spcPts val="0"/>
              </a:spcBef>
              <a:spcAft>
                <a:spcPts val="1200"/>
              </a:spcAft>
              <a:defRPr/>
            </a:pPr>
            <a:r>
              <a:rPr lang="en-US" b="0" dirty="0" smtClean="0"/>
              <a:t>…</a:t>
            </a:r>
            <a:r>
              <a:rPr lang="es-ES" b="0" dirty="0" smtClean="0"/>
              <a:t>que </a:t>
            </a:r>
            <a:r>
              <a:rPr lang="es-ES" b="0" dirty="0"/>
              <a:t>te quedaras en Éfeso para que instruyeras a algunos que no </a:t>
            </a:r>
            <a:r>
              <a:rPr lang="es-ES" b="0" u="sng" dirty="0"/>
              <a:t>enseñaran</a:t>
            </a:r>
            <a:r>
              <a:rPr lang="es-ES" b="0" dirty="0"/>
              <a:t> </a:t>
            </a:r>
            <a:r>
              <a:rPr lang="es-ES" dirty="0">
                <a:solidFill>
                  <a:srgbClr val="FFFF00"/>
                </a:solidFill>
              </a:rPr>
              <a:t>doctrinas</a:t>
            </a:r>
            <a:r>
              <a:rPr lang="es-ES" b="0" dirty="0"/>
              <a:t> </a:t>
            </a:r>
            <a:r>
              <a:rPr lang="es-ES" b="0" dirty="0" smtClean="0"/>
              <a:t>extrañas </a:t>
            </a:r>
            <a:r>
              <a:rPr lang="en-US" b="0" i="1" dirty="0"/>
              <a:t>[</a:t>
            </a:r>
            <a:r>
              <a:rPr lang="en-US" b="0" i="1" dirty="0" err="1"/>
              <a:t>heterodidaskoleo</a:t>
            </a:r>
            <a:r>
              <a:rPr lang="en-US" b="0" i="1" dirty="0"/>
              <a:t>]</a:t>
            </a:r>
            <a:r>
              <a:rPr lang="es-ES" b="0" dirty="0" smtClean="0"/>
              <a:t>, </a:t>
            </a:r>
            <a:r>
              <a:rPr lang="es-ES" b="0" dirty="0"/>
              <a:t>ni </a:t>
            </a:r>
            <a:r>
              <a:rPr lang="es-ES" b="0" u="sng" dirty="0"/>
              <a:t>prestaran atención</a:t>
            </a:r>
            <a:r>
              <a:rPr lang="es-ES" b="0" dirty="0"/>
              <a:t> a </a:t>
            </a:r>
            <a:r>
              <a:rPr lang="es-ES" dirty="0">
                <a:solidFill>
                  <a:srgbClr val="FF0000"/>
                </a:solidFill>
              </a:rPr>
              <a:t>mitos </a:t>
            </a:r>
            <a:r>
              <a:rPr lang="es-ES" b="0" dirty="0"/>
              <a:t>y </a:t>
            </a:r>
            <a:r>
              <a:rPr lang="es-ES" dirty="0">
                <a:solidFill>
                  <a:srgbClr val="FF0000"/>
                </a:solidFill>
              </a:rPr>
              <a:t>genealogías </a:t>
            </a:r>
            <a:r>
              <a:rPr lang="es-ES" dirty="0" smtClean="0">
                <a:solidFill>
                  <a:srgbClr val="FF0000"/>
                </a:solidFill>
              </a:rPr>
              <a:t>interminables</a:t>
            </a:r>
            <a:r>
              <a:rPr lang="en-US" b="0" dirty="0" smtClean="0"/>
              <a:t>… (1 Tim 1:3-4)</a:t>
            </a:r>
          </a:p>
          <a:p>
            <a:pPr>
              <a:spcBef>
                <a:spcPts val="0"/>
              </a:spcBef>
              <a:spcAft>
                <a:spcPts val="1200"/>
              </a:spcAft>
              <a:defRPr/>
            </a:pPr>
            <a:r>
              <a:rPr lang="es-ES" b="0" dirty="0"/>
              <a:t>Les ruego, hermanos, que vigilen a los que </a:t>
            </a:r>
            <a:r>
              <a:rPr lang="es-ES" dirty="0">
                <a:solidFill>
                  <a:srgbClr val="FF0000"/>
                </a:solidFill>
              </a:rPr>
              <a:t>causan disensiones y tropiezos </a:t>
            </a:r>
            <a:r>
              <a:rPr lang="es-ES" b="0" dirty="0"/>
              <a:t>contra las </a:t>
            </a:r>
            <a:r>
              <a:rPr lang="es-ES" dirty="0">
                <a:solidFill>
                  <a:srgbClr val="FFFF00"/>
                </a:solidFill>
              </a:rPr>
              <a:t>enseñanzas</a:t>
            </a:r>
            <a:r>
              <a:rPr lang="es-ES" b="0" dirty="0"/>
              <a:t> </a:t>
            </a:r>
            <a:r>
              <a:rPr lang="en-US" b="0" i="1" dirty="0"/>
              <a:t>[</a:t>
            </a:r>
            <a:r>
              <a:rPr lang="en-US" b="0" i="1" dirty="0" err="1"/>
              <a:t>didache</a:t>
            </a:r>
            <a:r>
              <a:rPr lang="en-US" b="0" i="1" dirty="0"/>
              <a:t>] </a:t>
            </a:r>
            <a:r>
              <a:rPr lang="es-ES" b="0" dirty="0" smtClean="0"/>
              <a:t>que </a:t>
            </a:r>
            <a:r>
              <a:rPr lang="es-ES" b="0" dirty="0"/>
              <a:t>ustedes </a:t>
            </a:r>
            <a:r>
              <a:rPr lang="es-ES" b="0" u="sng" dirty="0"/>
              <a:t>aprendieron</a:t>
            </a:r>
            <a:r>
              <a:rPr lang="es-ES" b="0" dirty="0"/>
              <a:t>, y que se aparten de ellos. </a:t>
            </a:r>
            <a:r>
              <a:rPr lang="es-ES" b="0" dirty="0" smtClean="0"/>
              <a:t>18 Porque </a:t>
            </a:r>
            <a:r>
              <a:rPr lang="es-ES" b="0" dirty="0"/>
              <a:t>los tales son esclavos, no de Cristo nuestro Señor, sino de sus propios apetitos, y por medio de </a:t>
            </a:r>
            <a:r>
              <a:rPr lang="es-ES" dirty="0">
                <a:solidFill>
                  <a:srgbClr val="FF0000"/>
                </a:solidFill>
              </a:rPr>
              <a:t>palabras suaves y lisonjeras</a:t>
            </a:r>
            <a:r>
              <a:rPr lang="es-ES" b="0" dirty="0"/>
              <a:t> engañan los corazones de los ingenuos. </a:t>
            </a:r>
            <a:r>
              <a:rPr lang="en-US" b="0" dirty="0" smtClean="0"/>
              <a:t>(Rom 16:17-18)</a:t>
            </a:r>
          </a:p>
          <a:p>
            <a:pPr lvl="1" algn="l" rtl="0">
              <a:spcBef>
                <a:spcPts val="0"/>
              </a:spcBef>
              <a:spcAft>
                <a:spcPts val="1200"/>
              </a:spcAft>
              <a:defRPr/>
            </a:pPr>
            <a:r>
              <a:rPr lang="en-US" b="0" dirty="0" smtClean="0"/>
              <a:t>(Ver Hechos 20:30 – “de entre </a:t>
            </a:r>
            <a:r>
              <a:rPr lang="en-US" b="0" dirty="0" err="1" smtClean="0"/>
              <a:t>ustedes</a:t>
            </a:r>
            <a:r>
              <a:rPr lang="en-US" b="0" dirty="0" smtClean="0"/>
              <a:t> </a:t>
            </a:r>
            <a:r>
              <a:rPr lang="en-US" b="0" dirty="0" err="1" smtClean="0"/>
              <a:t>mismos</a:t>
            </a:r>
            <a:r>
              <a:rPr lang="en-US" b="0" dirty="0" smtClean="0"/>
              <a:t>…”)</a:t>
            </a:r>
          </a:p>
        </p:txBody>
      </p:sp>
      <p:sp>
        <p:nvSpPr>
          <p:cNvPr id="727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DEBE6421-0454-41F9-975D-8924A4FC3DF1}"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8</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300038" y="1600200"/>
            <a:ext cx="8615362" cy="685800"/>
          </a:xfrm>
        </p:spPr>
        <p:txBody>
          <a:bodyPr/>
          <a:lstStyle/>
          <a:p>
            <a:pPr algn="l"/>
            <a:r>
              <a:rPr lang="es-ES" altLang="en-US" sz="2800" b="0" i="1" dirty="0" smtClean="0"/>
              <a:t>“Y </a:t>
            </a:r>
            <a:r>
              <a:rPr lang="es-ES" altLang="en-US" sz="2800" b="0" i="1" dirty="0"/>
              <a:t>nosotros hemos recibido, no el espíritu del mundo, sino el Espíritu que viene de Dios, para que conozcamos lo que Dios nos ha dado gratuitamente, </a:t>
            </a:r>
            <a:r>
              <a:rPr lang="es-ES" altLang="en-US" sz="2800" b="0" i="1" dirty="0" smtClean="0"/>
              <a:t>13</a:t>
            </a:r>
            <a:r>
              <a:rPr lang="es-ES" altLang="en-US" sz="2800" b="0" i="1" dirty="0"/>
              <a:t>  de lo cual también hablamos, no con palabras enseñadas por sabiduría humana, sino con las enseñadas por el Espíritu, combinando pensamientos espirituales con palabras </a:t>
            </a:r>
            <a:r>
              <a:rPr lang="es-ES" altLang="en-US" sz="2800" b="0" i="1" dirty="0" smtClean="0"/>
              <a:t>espirituales</a:t>
            </a:r>
            <a:r>
              <a:rPr lang="en-US" altLang="en-US" sz="2800" b="0" i="1" dirty="0" smtClean="0"/>
              <a:t>”. </a:t>
            </a:r>
            <a:r>
              <a:rPr lang="en-US" altLang="en-US" sz="2800" b="0" dirty="0" smtClean="0"/>
              <a:t>(</a:t>
            </a:r>
            <a:r>
              <a:rPr lang="en-US" altLang="en-US" sz="2800" b="0" dirty="0" smtClean="0"/>
              <a:t>1 </a:t>
            </a:r>
            <a:r>
              <a:rPr lang="en-US" altLang="en-US" sz="2800" b="0" dirty="0" err="1" smtClean="0"/>
              <a:t>Cor</a:t>
            </a:r>
            <a:r>
              <a:rPr lang="en-US" altLang="en-US" sz="2800" b="0" dirty="0" smtClean="0"/>
              <a:t> </a:t>
            </a:r>
            <a:r>
              <a:rPr lang="en-US" altLang="en-US" sz="2800" b="0" dirty="0" smtClean="0"/>
              <a:t>2:12-13)</a:t>
            </a:r>
            <a:r>
              <a:rPr lang="en-US" altLang="en-US" sz="2800" b="0" i="1" dirty="0" smtClean="0"/>
              <a:t/>
            </a:r>
            <a:br>
              <a:rPr lang="en-US" altLang="en-US" sz="2800" b="0" i="1" dirty="0" smtClean="0"/>
            </a:br>
            <a:endParaRPr lang="en-US" altLang="en-US" sz="2000" b="0" i="1" dirty="0" smtClean="0"/>
          </a:p>
        </p:txBody>
      </p:sp>
      <p:sp>
        <p:nvSpPr>
          <p:cNvPr id="3" name="Content Placeholder 2"/>
          <p:cNvSpPr>
            <a:spLocks noGrp="1"/>
          </p:cNvSpPr>
          <p:nvPr>
            <p:ph idx="1"/>
          </p:nvPr>
        </p:nvSpPr>
        <p:spPr>
          <a:xfrm>
            <a:off x="304800" y="3581400"/>
            <a:ext cx="8610600" cy="4191000"/>
          </a:xfrm>
        </p:spPr>
        <p:txBody>
          <a:bodyPr>
            <a:normAutofit/>
          </a:bodyPr>
          <a:lstStyle/>
          <a:p>
            <a:pPr algn="l" rtl="0">
              <a:defRPr/>
            </a:pPr>
            <a:r>
              <a:rPr lang="en-US" sz="2700" b="0" dirty="0"/>
              <a:t>Pablo estuvo de acuerdo con Pedro </a:t>
            </a:r>
            <a:r>
              <a:rPr lang="en-US" sz="2700" b="0" dirty="0" err="1"/>
              <a:t>en</a:t>
            </a:r>
            <a:r>
              <a:rPr lang="en-US" sz="2700" b="0" dirty="0"/>
              <a:t> que </a:t>
            </a:r>
            <a:r>
              <a:rPr lang="en-US" sz="2700" b="0" dirty="0" err="1"/>
              <a:t>su</a:t>
            </a:r>
            <a:r>
              <a:rPr lang="en-US" sz="2700" b="0" dirty="0"/>
              <a:t> </a:t>
            </a:r>
            <a:r>
              <a:rPr lang="en-US" sz="2700" b="0" dirty="0" err="1" smtClean="0"/>
              <a:t>sabiduría</a:t>
            </a:r>
            <a:r>
              <a:rPr lang="en-US" sz="2700" b="0" dirty="0" smtClean="0"/>
              <a:t> </a:t>
            </a:r>
            <a:r>
              <a:rPr lang="en-US" sz="2700" b="0" dirty="0" smtClean="0">
                <a:solidFill>
                  <a:srgbClr val="FFFF00"/>
                </a:solidFill>
                <a:effectLst>
                  <a:outerShdw blurRad="38100" dist="38100" dir="2700000" algn="tl">
                    <a:srgbClr val="000000">
                      <a:alpha val="43137"/>
                    </a:srgbClr>
                  </a:outerShdw>
                </a:effectLst>
              </a:rPr>
              <a:t>le </a:t>
            </a:r>
            <a:r>
              <a:rPr lang="en-US" sz="2700" b="0" dirty="0" err="1">
                <a:solidFill>
                  <a:srgbClr val="FFFF00"/>
                </a:solidFill>
                <a:effectLst>
                  <a:outerShdw blurRad="38100" dist="38100" dir="2700000" algn="tl">
                    <a:srgbClr val="000000">
                      <a:alpha val="43137"/>
                    </a:srgbClr>
                  </a:outerShdw>
                </a:effectLst>
              </a:rPr>
              <a:t>fue</a:t>
            </a:r>
            <a:r>
              <a:rPr lang="en-US" sz="2700" b="0" dirty="0">
                <a:solidFill>
                  <a:srgbClr val="FFFF00"/>
                </a:solidFill>
                <a:effectLst>
                  <a:outerShdw blurRad="38100" dist="38100" dir="2700000" algn="tl">
                    <a:srgbClr val="000000">
                      <a:alpha val="43137"/>
                    </a:srgbClr>
                  </a:outerShdw>
                </a:effectLst>
              </a:rPr>
              <a:t> </a:t>
            </a:r>
            <a:r>
              <a:rPr lang="en-US" sz="2700" b="0" dirty="0" smtClean="0">
                <a:solidFill>
                  <a:srgbClr val="FFFF00"/>
                </a:solidFill>
                <a:effectLst>
                  <a:outerShdw blurRad="38100" dist="38100" dir="2700000" algn="tl">
                    <a:srgbClr val="000000">
                      <a:alpha val="43137"/>
                    </a:srgbClr>
                  </a:outerShdw>
                </a:effectLst>
              </a:rPr>
              <a:t>dada </a:t>
            </a:r>
            <a:r>
              <a:rPr lang="en-US" sz="2700" b="0" dirty="0" smtClean="0"/>
              <a:t>por </a:t>
            </a:r>
            <a:r>
              <a:rPr lang="en-US" sz="2700" b="0" dirty="0"/>
              <a:t>el Espíritu Santo.</a:t>
            </a:r>
          </a:p>
          <a:p>
            <a:pPr algn="l" rtl="0">
              <a:defRPr/>
            </a:pPr>
            <a:r>
              <a:rPr lang="en-US" sz="2700" b="0" dirty="0"/>
              <a:t>Afirmó que </a:t>
            </a:r>
            <a:r>
              <a:rPr lang="en-US" sz="2700" b="0" dirty="0" smtClean="0"/>
              <a:t>las </a:t>
            </a:r>
            <a:r>
              <a:rPr lang="en-US" sz="2700" dirty="0" smtClean="0">
                <a:solidFill>
                  <a:srgbClr val="FFFF00"/>
                </a:solidFill>
                <a:effectLst>
                  <a:outerShdw blurRad="38100" dist="38100" dir="2700000" algn="tl">
                    <a:srgbClr val="000000">
                      <a:alpha val="43137"/>
                    </a:srgbClr>
                  </a:outerShdw>
                </a:effectLst>
              </a:rPr>
              <a:t>PALABRAS </a:t>
            </a:r>
            <a:r>
              <a:rPr lang="en-US" sz="2700" b="0" dirty="0" smtClean="0"/>
              <a:t>que </a:t>
            </a:r>
            <a:r>
              <a:rPr lang="en-US" sz="2700" b="0" dirty="0" err="1" smtClean="0"/>
              <a:t>e</a:t>
            </a:r>
            <a:r>
              <a:rPr lang="en-US" sz="2700" b="0" dirty="0" err="1" smtClean="0"/>
              <a:t>scribió</a:t>
            </a:r>
            <a:r>
              <a:rPr lang="en-US" sz="2700" b="0" dirty="0" smtClean="0"/>
              <a:t> </a:t>
            </a:r>
            <a:r>
              <a:rPr lang="en-US" sz="2700" b="0" dirty="0" err="1"/>
              <a:t>fueron</a:t>
            </a:r>
            <a:r>
              <a:rPr lang="en-US" sz="2700" b="0" dirty="0"/>
              <a:t> </a:t>
            </a:r>
            <a:r>
              <a:rPr lang="en-US" sz="2700" b="0" dirty="0" err="1" smtClean="0"/>
              <a:t>enseñadas</a:t>
            </a:r>
            <a:r>
              <a:rPr lang="en-US" sz="2700" b="0" dirty="0" smtClean="0"/>
              <a:t> </a:t>
            </a:r>
            <a:r>
              <a:rPr lang="en-US" sz="2700" b="0" dirty="0"/>
              <a:t>por el Espíritu Santo.</a:t>
            </a:r>
          </a:p>
          <a:p>
            <a:pPr algn="l" rtl="0">
              <a:defRPr/>
            </a:pPr>
            <a:r>
              <a:rPr lang="en-US" sz="2700" b="0" dirty="0" smtClean="0"/>
              <a:t>“Para </a:t>
            </a:r>
            <a:r>
              <a:rPr lang="en-US" sz="2700" b="0" dirty="0"/>
              <a:t>que sepamos” = </a:t>
            </a:r>
            <a:r>
              <a:rPr lang="en-US" sz="2700" b="0" dirty="0" err="1" smtClean="0"/>
              <a:t>Revelación</a:t>
            </a:r>
            <a:endParaRPr lang="en-US" sz="2700" b="0" dirty="0"/>
          </a:p>
          <a:p>
            <a:pPr algn="l" rtl="0">
              <a:defRPr/>
            </a:pPr>
            <a:r>
              <a:rPr lang="en-US" sz="2700" b="0" dirty="0" smtClean="0"/>
              <a:t>“En </a:t>
            </a:r>
            <a:r>
              <a:rPr lang="en-US" sz="2700" b="0" dirty="0"/>
              <a:t>palabras…que el Espíritu Santo enseña” = Inspiración</a:t>
            </a:r>
          </a:p>
          <a:p>
            <a:pPr algn="l" rtl="0">
              <a:defRPr/>
            </a:pPr>
            <a:endParaRPr lang="en-US" sz="2700" b="0" dirty="0"/>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D66EA1E4-9469-4ED4-B704-953B90F46D4A}"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80</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5" name="TextBox 4"/>
          <p:cNvSpPr txBox="1">
            <a:spLocks noChangeArrowheads="1"/>
          </p:cNvSpPr>
          <p:nvPr/>
        </p:nvSpPr>
        <p:spPr bwMode="auto">
          <a:xfrm>
            <a:off x="3886200" y="4876800"/>
            <a:ext cx="525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None/>
            </a:pPr>
            <a:r>
              <a:rPr lang="en-US" altLang="en-US" sz="2800" dirty="0" err="1">
                <a:latin typeface="Arial" panose="020B0604020202020204" pitchFamily="34" charset="0"/>
                <a:cs typeface="Arial" panose="020B0604020202020204" pitchFamily="34" charset="0"/>
              </a:rPr>
              <a:t>Esto</a:t>
            </a:r>
            <a:r>
              <a:rPr lang="en-US" altLang="en-US" sz="2800" dirty="0">
                <a:latin typeface="Arial" panose="020B0604020202020204" pitchFamily="34" charset="0"/>
                <a:cs typeface="Arial" panose="020B0604020202020204" pitchFamily="34" charset="0"/>
              </a:rPr>
              <a:t> </a:t>
            </a:r>
            <a:r>
              <a:rPr lang="en-US" altLang="en-US" sz="2800" dirty="0" err="1" smtClean="0">
                <a:latin typeface="Arial" panose="020B0604020202020204" pitchFamily="34" charset="0"/>
                <a:cs typeface="Arial" panose="020B0604020202020204" pitchFamily="34" charset="0"/>
              </a:rPr>
              <a:t>es</a:t>
            </a:r>
            <a:r>
              <a:rPr lang="en-US" altLang="en-US" sz="2800" dirty="0" smtClean="0">
                <a:latin typeface="Arial" panose="020B0604020202020204" pitchFamily="34" charset="0"/>
                <a:cs typeface="Arial" panose="020B0604020202020204" pitchFamily="34" charset="0"/>
              </a:rPr>
              <a:t> la </a:t>
            </a:r>
            <a:r>
              <a:rPr lang="en-US" altLang="en-US" sz="2800" dirty="0" err="1" smtClean="0">
                <a:latin typeface="Arial" panose="020B0604020202020204" pitchFamily="34" charset="0"/>
                <a:cs typeface="Arial" panose="020B0604020202020204" pitchFamily="34" charset="0"/>
              </a:rPr>
              <a:t>inspiración</a:t>
            </a:r>
            <a:r>
              <a:rPr lang="en-US" altLang="en-US" sz="2800" dirty="0" smtClean="0">
                <a:latin typeface="Arial" panose="020B0604020202020204" pitchFamily="34" charset="0"/>
                <a:cs typeface="Arial" panose="020B0604020202020204" pitchFamily="34" charset="0"/>
              </a:rPr>
              <a:t> </a:t>
            </a:r>
            <a:r>
              <a:rPr lang="en-US" altLang="en-US" sz="2800" dirty="0" smtClean="0">
                <a:solidFill>
                  <a:srgbClr val="FFFF00"/>
                </a:solidFill>
                <a:latin typeface="Arial" panose="020B0604020202020204" pitchFamily="34" charset="0"/>
                <a:cs typeface="Arial" panose="020B0604020202020204" pitchFamily="34" charset="0"/>
              </a:rPr>
              <a:t>verbal</a:t>
            </a:r>
            <a:r>
              <a:rPr lang="en-US" altLang="en-US" sz="2800" dirty="0" smtClean="0">
                <a:latin typeface="Arial" panose="020B0604020202020204" pitchFamily="34" charset="0"/>
                <a:cs typeface="Arial" panose="020B0604020202020204" pitchFamily="34" charset="0"/>
              </a:rPr>
              <a:t>.</a:t>
            </a:r>
            <a:endParaRPr lang="en-US" alt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300038" y="1600200"/>
            <a:ext cx="8615362" cy="685800"/>
          </a:xfrm>
        </p:spPr>
        <p:txBody>
          <a:bodyPr/>
          <a:lstStyle/>
          <a:p>
            <a:pPr algn="l"/>
            <a:r>
              <a:rPr lang="en-US" altLang="en-US" sz="3200" b="0" i="1" dirty="0" smtClean="0"/>
              <a:t>“</a:t>
            </a:r>
            <a:r>
              <a:rPr lang="es-ES" altLang="en-US" sz="3200" b="0" i="1" dirty="0"/>
              <a:t>Pero si aun nosotros, o un ángel del cielo, les anunciara otro evangelio contrario al que les hemos anunciado, sea anatema. </a:t>
            </a:r>
            <a:r>
              <a:rPr lang="es-ES" altLang="en-US" sz="3200" b="0" i="1" dirty="0" smtClean="0"/>
              <a:t>9</a:t>
            </a:r>
            <a:r>
              <a:rPr lang="es-ES" altLang="en-US" sz="3200" b="0" i="1" dirty="0"/>
              <a:t>  Como hemos dicho antes, también repito ahora: Si alguien les anuncia un evangelio contrario al que recibieron, sea </a:t>
            </a:r>
            <a:r>
              <a:rPr lang="es-ES" altLang="en-US" sz="3200" b="0" i="1" dirty="0" smtClean="0"/>
              <a:t>anatema</a:t>
            </a:r>
            <a:r>
              <a:rPr lang="en-US" altLang="en-US" sz="3200" b="0" i="1" dirty="0" smtClean="0"/>
              <a:t>”. </a:t>
            </a:r>
            <a:r>
              <a:rPr lang="en-US" altLang="en-US" sz="3200" b="0" dirty="0" smtClean="0"/>
              <a:t>(</a:t>
            </a:r>
            <a:r>
              <a:rPr lang="en-US" altLang="en-US" sz="3200" b="0" dirty="0" err="1" smtClean="0"/>
              <a:t>Gál</a:t>
            </a:r>
            <a:r>
              <a:rPr lang="en-US" altLang="en-US" sz="3200" b="0" dirty="0" smtClean="0"/>
              <a:t> </a:t>
            </a:r>
            <a:r>
              <a:rPr lang="en-US" altLang="en-US" sz="3200" b="0" dirty="0" smtClean="0"/>
              <a:t>1:8-9)</a:t>
            </a:r>
            <a:endParaRPr lang="en-US" altLang="en-US" sz="2400" b="0" i="1" dirty="0" smtClean="0"/>
          </a:p>
        </p:txBody>
      </p:sp>
      <p:sp>
        <p:nvSpPr>
          <p:cNvPr id="3" name="Content Placeholder 2"/>
          <p:cNvSpPr>
            <a:spLocks noGrp="1"/>
          </p:cNvSpPr>
          <p:nvPr>
            <p:ph idx="1"/>
          </p:nvPr>
        </p:nvSpPr>
        <p:spPr>
          <a:xfrm>
            <a:off x="304800" y="3581400"/>
            <a:ext cx="8839200" cy="4191000"/>
          </a:xfrm>
        </p:spPr>
        <p:txBody>
          <a:bodyPr/>
          <a:lstStyle/>
          <a:p>
            <a:pPr algn="l" rtl="0">
              <a:defRPr/>
            </a:pPr>
            <a:r>
              <a:rPr lang="en-US" sz="2800" b="0" dirty="0"/>
              <a:t>La enseñanza de los apóstoles era verdad y todo lo que la contradecía era falso.</a:t>
            </a:r>
          </a:p>
          <a:p>
            <a:pPr algn="l" rtl="0">
              <a:defRPr/>
            </a:pPr>
            <a:r>
              <a:rPr lang="en-US" sz="2800" b="0" dirty="0"/>
              <a:t>Si algún hombre enseña algo diferente, </a:t>
            </a:r>
            <a:r>
              <a:rPr lang="en-US" sz="2800" b="0" dirty="0" err="1"/>
              <a:t>es</a:t>
            </a:r>
            <a:r>
              <a:rPr lang="en-US" sz="2800" b="0" dirty="0"/>
              <a:t> </a:t>
            </a:r>
            <a:r>
              <a:rPr lang="en-US" sz="2800" b="0" dirty="0" err="1" smtClean="0"/>
              <a:t>anatema</a:t>
            </a:r>
            <a:r>
              <a:rPr lang="en-US" sz="2800" b="0" dirty="0" smtClean="0"/>
              <a:t>.</a:t>
            </a:r>
            <a:endParaRPr lang="en-US" sz="2800" b="0" dirty="0"/>
          </a:p>
          <a:p>
            <a:pPr algn="l" rtl="0">
              <a:defRPr/>
            </a:pPr>
            <a:r>
              <a:rPr lang="en-US" sz="2800" b="0" dirty="0"/>
              <a:t>Incluso si un ángel predica algo diferente, </a:t>
            </a:r>
            <a:r>
              <a:rPr lang="en-US" sz="2800" b="0" dirty="0" err="1"/>
              <a:t>también</a:t>
            </a:r>
            <a:r>
              <a:rPr lang="en-US" sz="2800" b="0" dirty="0"/>
              <a:t> </a:t>
            </a:r>
            <a:r>
              <a:rPr lang="en-US" sz="2800" b="0" dirty="0" err="1" smtClean="0"/>
              <a:t>es</a:t>
            </a:r>
            <a:r>
              <a:rPr lang="en-US" sz="2800" b="0" dirty="0" smtClean="0"/>
              <a:t> </a:t>
            </a:r>
            <a:r>
              <a:rPr lang="en-US" sz="2800" b="0" dirty="0" err="1" smtClean="0"/>
              <a:t>anatema</a:t>
            </a:r>
            <a:r>
              <a:rPr lang="en-US" sz="2800" b="0" dirty="0" smtClean="0"/>
              <a:t>.</a:t>
            </a:r>
            <a:endParaRPr lang="en-US" sz="2800" b="0" dirty="0"/>
          </a:p>
          <a:p>
            <a:pPr marL="0" indent="0" algn="r" rtl="0">
              <a:buFontTx/>
              <a:buNone/>
              <a:defRPr/>
            </a:pPr>
            <a:r>
              <a:rPr lang="en-US" sz="2800" b="0" dirty="0"/>
              <a:t>-- Tomen nota, musulmanes, mormones, </a:t>
            </a:r>
            <a:r>
              <a:rPr lang="en-US" sz="2800" b="0" dirty="0" smtClean="0"/>
              <a:t>“</a:t>
            </a:r>
            <a:r>
              <a:rPr lang="en-US" sz="2800" b="0" dirty="0" err="1" smtClean="0"/>
              <a:t>cristianos</a:t>
            </a:r>
            <a:r>
              <a:rPr lang="en-US" sz="2800" b="0" dirty="0" smtClean="0"/>
              <a:t> </a:t>
            </a:r>
            <a:r>
              <a:rPr lang="en-US" sz="2800" b="0" dirty="0" err="1" smtClean="0"/>
              <a:t>científicos</a:t>
            </a:r>
            <a:r>
              <a:rPr lang="en-US" sz="2800" b="0" dirty="0" smtClean="0"/>
              <a:t>”</a:t>
            </a:r>
            <a:endParaRPr lang="en-US" sz="2800" b="0" dirty="0"/>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3C16633-9987-452E-9CCE-4492773AF5F5}"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81</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300038" y="1600200"/>
            <a:ext cx="8615362" cy="685800"/>
          </a:xfrm>
        </p:spPr>
        <p:txBody>
          <a:bodyPr/>
          <a:lstStyle/>
          <a:p>
            <a:pPr algn="l"/>
            <a:r>
              <a:rPr lang="es-ES" altLang="en-US" sz="3200" b="0" i="1" dirty="0" smtClean="0"/>
              <a:t>“Amados</a:t>
            </a:r>
            <a:r>
              <a:rPr lang="es-ES" altLang="en-US" sz="3200" b="0" i="1" dirty="0"/>
              <a:t>, por el gran empeño que tenía en escribirles acerca de nuestra común salvación, he sentido la necesidad de escribirles exhortándolos a luchar ardientemente por la fe que de una vez para siempre fue entregada a los </a:t>
            </a:r>
            <a:r>
              <a:rPr lang="es-ES" altLang="en-US" sz="3200" b="0" i="1" dirty="0" smtClean="0"/>
              <a:t>santos</a:t>
            </a:r>
            <a:r>
              <a:rPr lang="en-US" altLang="en-US" sz="3200" b="0" i="1" dirty="0" smtClean="0"/>
              <a:t>”. </a:t>
            </a:r>
            <a:r>
              <a:rPr lang="en-US" altLang="en-US" sz="3200" b="0" dirty="0" smtClean="0"/>
              <a:t>(</a:t>
            </a:r>
            <a:r>
              <a:rPr lang="en-US" altLang="en-US" sz="3200" b="0" dirty="0" smtClean="0"/>
              <a:t>Judas 3)</a:t>
            </a:r>
            <a:endParaRPr lang="en-US" altLang="en-US" sz="2400" b="0" i="1" dirty="0" smtClean="0"/>
          </a:p>
        </p:txBody>
      </p:sp>
      <p:sp>
        <p:nvSpPr>
          <p:cNvPr id="3" name="Content Placeholder 2"/>
          <p:cNvSpPr>
            <a:spLocks noGrp="1"/>
          </p:cNvSpPr>
          <p:nvPr>
            <p:ph idx="1"/>
          </p:nvPr>
        </p:nvSpPr>
        <p:spPr>
          <a:xfrm>
            <a:off x="304800" y="5338763"/>
            <a:ext cx="8839200" cy="2895600"/>
          </a:xfrm>
        </p:spPr>
        <p:txBody>
          <a:bodyPr/>
          <a:lstStyle/>
          <a:p>
            <a:pPr algn="l" rtl="0"/>
            <a:r>
              <a:rPr lang="en-US" altLang="en-US" sz="2800" b="0" dirty="0" err="1" smtClean="0"/>
              <a:t>Cuando</a:t>
            </a:r>
            <a:r>
              <a:rPr lang="en-US" altLang="en-US" sz="2800" b="0" dirty="0" smtClean="0"/>
              <a:t> se </a:t>
            </a:r>
            <a:r>
              <a:rPr lang="en-US" altLang="en-US" sz="2800" b="0" dirty="0" err="1" smtClean="0"/>
              <a:t>terminó</a:t>
            </a:r>
            <a:r>
              <a:rPr lang="en-US" altLang="en-US" sz="2800" b="0" dirty="0" smtClean="0"/>
              <a:t> el Nuevo </a:t>
            </a:r>
            <a:r>
              <a:rPr lang="en-US" altLang="en-US" sz="2800" b="0" dirty="0" err="1" smtClean="0"/>
              <a:t>Testamento</a:t>
            </a:r>
            <a:r>
              <a:rPr lang="en-US" altLang="en-US" sz="2800" b="0" dirty="0" smtClean="0"/>
              <a:t>, no se </a:t>
            </a:r>
            <a:r>
              <a:rPr lang="en-US" altLang="en-US" sz="2800" b="0" dirty="0" err="1" smtClean="0"/>
              <a:t>añadió</a:t>
            </a:r>
            <a:r>
              <a:rPr lang="en-US" altLang="en-US" sz="2800" b="0" dirty="0" smtClean="0"/>
              <a:t> nada </a:t>
            </a:r>
            <a:r>
              <a:rPr lang="en-US" altLang="en-US" sz="2800" b="0" dirty="0" err="1" smtClean="0"/>
              <a:t>después</a:t>
            </a:r>
            <a:r>
              <a:rPr lang="en-US" altLang="en-US" sz="2800" b="0" dirty="0" smtClean="0"/>
              <a:t>: la </a:t>
            </a:r>
            <a:r>
              <a:rPr lang="en-US" altLang="en-US" sz="2800" b="0" dirty="0" err="1" smtClean="0"/>
              <a:t>fe</a:t>
            </a:r>
            <a:r>
              <a:rPr lang="en-US" altLang="en-US" sz="2800" b="0" dirty="0" smtClean="0"/>
              <a:t> </a:t>
            </a:r>
            <a:r>
              <a:rPr lang="en-US" altLang="en-US" sz="2800" b="0" dirty="0" smtClean="0"/>
              <a:t>“</a:t>
            </a:r>
            <a:r>
              <a:rPr lang="en-US" altLang="en-US" sz="2800" dirty="0" smtClean="0">
                <a:solidFill>
                  <a:srgbClr val="FFFF00"/>
                </a:solidFill>
              </a:rPr>
              <a:t>de </a:t>
            </a:r>
            <a:r>
              <a:rPr lang="en-US" altLang="en-US" sz="2800" dirty="0" err="1" smtClean="0">
                <a:solidFill>
                  <a:srgbClr val="FFFF00"/>
                </a:solidFill>
              </a:rPr>
              <a:t>una</a:t>
            </a:r>
            <a:r>
              <a:rPr lang="en-US" altLang="en-US" sz="2800" dirty="0" smtClean="0">
                <a:solidFill>
                  <a:srgbClr val="FFFF00"/>
                </a:solidFill>
              </a:rPr>
              <a:t> </a:t>
            </a:r>
            <a:r>
              <a:rPr lang="en-US" altLang="en-US" sz="2800" dirty="0" err="1" smtClean="0">
                <a:solidFill>
                  <a:srgbClr val="FFFF00"/>
                </a:solidFill>
              </a:rPr>
              <a:t>vez</a:t>
            </a:r>
            <a:r>
              <a:rPr lang="en-US" altLang="en-US" sz="2800" dirty="0" smtClean="0">
                <a:solidFill>
                  <a:srgbClr val="FFFF00"/>
                </a:solidFill>
              </a:rPr>
              <a:t> </a:t>
            </a:r>
            <a:r>
              <a:rPr lang="en-US" altLang="en-US" sz="2800" dirty="0" smtClean="0">
                <a:solidFill>
                  <a:srgbClr val="FFFF00"/>
                </a:solidFill>
              </a:rPr>
              <a:t>para </a:t>
            </a:r>
            <a:r>
              <a:rPr lang="en-US" altLang="en-US" sz="2800" dirty="0" err="1" smtClean="0">
                <a:solidFill>
                  <a:srgbClr val="FFFF00"/>
                </a:solidFill>
              </a:rPr>
              <a:t>siempre</a:t>
            </a:r>
            <a:r>
              <a:rPr lang="en-US" altLang="en-US" sz="2800" dirty="0" smtClean="0">
                <a:solidFill>
                  <a:srgbClr val="FFFF00"/>
                </a:solidFill>
              </a:rPr>
              <a:t> </a:t>
            </a:r>
            <a:r>
              <a:rPr lang="en-US" altLang="en-US" sz="2800" b="0" dirty="0" err="1" smtClean="0"/>
              <a:t>fue</a:t>
            </a:r>
            <a:r>
              <a:rPr lang="en-US" altLang="en-US" sz="2800" b="0" dirty="0" smtClean="0"/>
              <a:t> </a:t>
            </a:r>
            <a:r>
              <a:rPr lang="en-US" altLang="en-US" sz="2800" b="0" dirty="0" err="1" smtClean="0"/>
              <a:t>entregada</a:t>
            </a:r>
            <a:r>
              <a:rPr lang="en-US" altLang="en-US" sz="2800" b="0" dirty="0" smtClean="0"/>
              <a:t>."</a:t>
            </a:r>
            <a:endParaRPr lang="en-US" altLang="en-US" sz="2800" b="0" dirty="0" smtClean="0"/>
          </a:p>
        </p:txBody>
      </p:sp>
      <p:sp>
        <p:nvSpPr>
          <p:cNvPr id="148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7AADE86D-964C-40AF-9672-BB46301D4582}"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82</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5" name="TextBox 4"/>
          <p:cNvSpPr txBox="1">
            <a:spLocks noChangeArrowheads="1"/>
          </p:cNvSpPr>
          <p:nvPr/>
        </p:nvSpPr>
        <p:spPr bwMode="auto">
          <a:xfrm>
            <a:off x="228600" y="3124200"/>
            <a:ext cx="838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None/>
            </a:pPr>
            <a:r>
              <a:rPr lang="en-US" altLang="en-US" sz="3200" dirty="0" smtClean="0">
                <a:solidFill>
                  <a:srgbClr val="FFFF00"/>
                </a:solidFill>
                <a:latin typeface="Arial" panose="020B0604020202020204" pitchFamily="34" charset="0"/>
                <a:cs typeface="Arial" panose="020B0604020202020204" pitchFamily="34" charset="0"/>
              </a:rPr>
              <a:t>“</a:t>
            </a:r>
            <a:r>
              <a:rPr lang="es-ES" altLang="en-US" sz="3200" i="1" dirty="0">
                <a:solidFill>
                  <a:srgbClr val="FFFF00"/>
                </a:solidFill>
                <a:cs typeface="Arial" panose="020B0604020202020204" pitchFamily="34" charset="0"/>
              </a:rPr>
              <a:t>Yo testifico a todos los que oyen las palabras de la profecía de este libro: si alguien añade a ellas, Dios traerá sobre él las plagas que están escritas en este </a:t>
            </a:r>
            <a:r>
              <a:rPr lang="es-ES" altLang="en-US" sz="3200" i="1" dirty="0" smtClean="0">
                <a:solidFill>
                  <a:srgbClr val="FFFF00"/>
                </a:solidFill>
                <a:cs typeface="Arial" panose="020B0604020202020204" pitchFamily="34" charset="0"/>
              </a:rPr>
              <a:t>libro</a:t>
            </a:r>
            <a:r>
              <a:rPr lang="en-US" altLang="en-US" sz="3200" i="1" dirty="0" smtClean="0">
                <a:solidFill>
                  <a:srgbClr val="FFFF00"/>
                </a:solidFill>
                <a:cs typeface="Arial" panose="020B0604020202020204" pitchFamily="34" charset="0"/>
              </a:rPr>
              <a:t>”. </a:t>
            </a:r>
            <a:r>
              <a:rPr lang="en-US" altLang="en-US" sz="3200" dirty="0" smtClean="0">
                <a:solidFill>
                  <a:srgbClr val="FFFF00"/>
                </a:solidFill>
                <a:cs typeface="Arial" panose="020B0604020202020204" pitchFamily="34" charset="0"/>
              </a:rPr>
              <a:t>(</a:t>
            </a:r>
            <a:r>
              <a:rPr lang="en-US" altLang="en-US" sz="3200" dirty="0" err="1">
                <a:solidFill>
                  <a:srgbClr val="FFFF00"/>
                </a:solidFill>
                <a:cs typeface="Arial" panose="020B0604020202020204" pitchFamily="34" charset="0"/>
              </a:rPr>
              <a:t>Apocalipsis</a:t>
            </a:r>
            <a:r>
              <a:rPr lang="en-US" altLang="en-US" sz="3200" dirty="0">
                <a:solidFill>
                  <a:srgbClr val="FFFF00"/>
                </a:solidFill>
                <a:cs typeface="Arial" panose="020B0604020202020204" pitchFamily="34" charset="0"/>
              </a:rPr>
              <a:t> 22:18)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228600" y="304800"/>
            <a:ext cx="8767763" cy="685800"/>
          </a:xfrm>
        </p:spPr>
        <p:txBody>
          <a:bodyPr/>
          <a:lstStyle/>
          <a:p>
            <a:pPr algn="l" rtl="0"/>
            <a:r>
              <a:rPr lang="en-US" altLang="en-US" sz="3200" baseline="30000" dirty="0" smtClean="0"/>
              <a:t> </a:t>
            </a:r>
            <a:r>
              <a:rPr lang="en-US" altLang="en-US" sz="3200" i="1" baseline="30000" dirty="0" smtClean="0"/>
              <a:t>“</a:t>
            </a:r>
            <a:r>
              <a:rPr lang="en-US" altLang="en-US" sz="3200" b="0" i="1" dirty="0" smtClean="0"/>
              <a:t>El </a:t>
            </a:r>
            <a:r>
              <a:rPr lang="en-US" altLang="en-US" sz="3200" b="0" i="1" dirty="0" err="1" smtClean="0"/>
              <a:t>cielo</a:t>
            </a:r>
            <a:r>
              <a:rPr lang="en-US" altLang="en-US" sz="3200" b="0" i="1" dirty="0" smtClean="0"/>
              <a:t> y la </a:t>
            </a:r>
            <a:r>
              <a:rPr lang="en-US" altLang="en-US" sz="3200" b="0" i="1" dirty="0" err="1" smtClean="0"/>
              <a:t>tierra</a:t>
            </a:r>
            <a:r>
              <a:rPr lang="en-US" altLang="en-US" sz="3200" b="0" i="1" dirty="0" smtClean="0"/>
              <a:t> </a:t>
            </a:r>
            <a:r>
              <a:rPr lang="en-US" altLang="en-US" sz="3200" b="0" i="1" dirty="0" err="1" smtClean="0"/>
              <a:t>pasarán</a:t>
            </a:r>
            <a:r>
              <a:rPr lang="en-US" altLang="en-US" sz="3200" b="0" i="1" dirty="0" smtClean="0"/>
              <a:t>, pero </a:t>
            </a:r>
            <a:r>
              <a:rPr lang="en-US" altLang="en-US" sz="3200" b="0" i="1" dirty="0" err="1" smtClean="0"/>
              <a:t>mis</a:t>
            </a:r>
            <a:r>
              <a:rPr lang="en-US" altLang="en-US" sz="3200" b="0" i="1" dirty="0" smtClean="0"/>
              <a:t> palabras </a:t>
            </a:r>
            <a:r>
              <a:rPr lang="en-US" altLang="en-US" sz="3200" b="0" i="1" dirty="0" smtClean="0"/>
              <a:t>no </a:t>
            </a:r>
            <a:r>
              <a:rPr lang="en-US" altLang="en-US" sz="3200" b="0" i="1" dirty="0" err="1" smtClean="0"/>
              <a:t>pasarán</a:t>
            </a:r>
            <a:r>
              <a:rPr lang="en-US" altLang="en-US" sz="3200" b="0" i="1" dirty="0" smtClean="0"/>
              <a:t>”.</a:t>
            </a:r>
            <a:r>
              <a:rPr lang="en-US" altLang="en-US" sz="3200" b="0" dirty="0" smtClean="0"/>
              <a:t>(Mateo 24:35)</a:t>
            </a:r>
            <a:endParaRPr lang="en-US" altLang="en-US" sz="2400" b="0" i="1" dirty="0" smtClean="0"/>
          </a:p>
        </p:txBody>
      </p:sp>
      <p:sp>
        <p:nvSpPr>
          <p:cNvPr id="3" name="Content Placeholder 2"/>
          <p:cNvSpPr>
            <a:spLocks noGrp="1"/>
          </p:cNvSpPr>
          <p:nvPr>
            <p:ph idx="1"/>
          </p:nvPr>
        </p:nvSpPr>
        <p:spPr>
          <a:xfrm>
            <a:off x="152400" y="4759325"/>
            <a:ext cx="8843963" cy="2895600"/>
          </a:xfrm>
        </p:spPr>
        <p:txBody>
          <a:bodyPr>
            <a:normAutofit/>
          </a:bodyPr>
          <a:lstStyle/>
          <a:p>
            <a:pPr algn="l" rtl="0"/>
            <a:r>
              <a:rPr lang="en-US" altLang="en-US" sz="2400" b="0" dirty="0" smtClean="0"/>
              <a:t>¿</a:t>
            </a:r>
            <a:r>
              <a:rPr lang="en-US" altLang="en-US" sz="2400" b="0" dirty="0" err="1" smtClean="0"/>
              <a:t>Cuán</a:t>
            </a:r>
            <a:r>
              <a:rPr lang="en-US" altLang="en-US" sz="2400" b="0" dirty="0" smtClean="0"/>
              <a:t> </a:t>
            </a:r>
            <a:r>
              <a:rPr lang="en-US" altLang="en-US" sz="2400" b="0" dirty="0" err="1" smtClean="0"/>
              <a:t>permanente</a:t>
            </a:r>
            <a:r>
              <a:rPr lang="en-US" altLang="en-US" sz="2400" b="0" dirty="0" smtClean="0"/>
              <a:t> </a:t>
            </a:r>
            <a:r>
              <a:rPr lang="en-US" altLang="en-US" sz="2400" b="0" dirty="0" err="1" smtClean="0"/>
              <a:t>tenía</a:t>
            </a:r>
            <a:r>
              <a:rPr lang="en-US" altLang="en-US" sz="2400" b="0" dirty="0" smtClean="0"/>
              <a:t> la </a:t>
            </a:r>
            <a:r>
              <a:rPr lang="en-US" altLang="en-US" sz="2400" b="0" dirty="0" err="1" smtClean="0"/>
              <a:t>intención</a:t>
            </a:r>
            <a:r>
              <a:rPr lang="en-US" altLang="en-US" sz="2400" b="0" dirty="0" smtClean="0"/>
              <a:t> </a:t>
            </a:r>
            <a:r>
              <a:rPr lang="en-US" altLang="en-US" sz="2400" b="0" dirty="0" smtClean="0"/>
              <a:t>Dios que </a:t>
            </a:r>
            <a:r>
              <a:rPr lang="en-US" altLang="en-US" sz="2400" b="0" dirty="0" err="1" smtClean="0"/>
              <a:t>fuera</a:t>
            </a:r>
            <a:r>
              <a:rPr lang="en-US" altLang="en-US" sz="2400" b="0" dirty="0" smtClean="0"/>
              <a:t> Su palabra?</a:t>
            </a:r>
          </a:p>
          <a:p>
            <a:pPr algn="l" rtl="0"/>
            <a:r>
              <a:rPr lang="en-US" altLang="en-US" sz="2400" b="0" dirty="0" smtClean="0"/>
              <a:t>¿</a:t>
            </a:r>
            <a:r>
              <a:rPr lang="en-US" altLang="en-US" sz="2400" b="0" dirty="0" err="1" smtClean="0"/>
              <a:t>Dudamos</a:t>
            </a:r>
            <a:r>
              <a:rPr lang="en-US" altLang="en-US" sz="2400" b="0" dirty="0" smtClean="0"/>
              <a:t> de Su </a:t>
            </a:r>
            <a:r>
              <a:rPr lang="en-US" altLang="en-US" sz="2400" b="0" dirty="0" err="1" smtClean="0"/>
              <a:t>habilidad</a:t>
            </a:r>
            <a:r>
              <a:rPr lang="en-US" altLang="en-US" sz="2400" b="0" dirty="0" smtClean="0"/>
              <a:t> para </a:t>
            </a:r>
            <a:r>
              <a:rPr lang="en-US" altLang="en-US" sz="2400" b="0" dirty="0" err="1" smtClean="0"/>
              <a:t>preservarlo</a:t>
            </a:r>
            <a:r>
              <a:rPr lang="en-US" altLang="en-US" sz="2400" b="0" dirty="0" smtClean="0"/>
              <a:t>?</a:t>
            </a:r>
          </a:p>
          <a:p>
            <a:pPr algn="l" rtl="0"/>
            <a:r>
              <a:rPr lang="en-US" altLang="en-US" sz="2400" b="0" dirty="0" smtClean="0"/>
              <a:t>¿</a:t>
            </a:r>
            <a:r>
              <a:rPr lang="en-US" altLang="en-US" sz="2400" b="0" dirty="0" err="1" smtClean="0"/>
              <a:t>Qué</a:t>
            </a:r>
            <a:r>
              <a:rPr lang="en-US" altLang="en-US" sz="2400" b="0" dirty="0" smtClean="0"/>
              <a:t> </a:t>
            </a:r>
            <a:r>
              <a:rPr lang="en-US" altLang="en-US" sz="2400" b="0" dirty="0" err="1" smtClean="0"/>
              <a:t>indica</a:t>
            </a:r>
            <a:r>
              <a:rPr lang="en-US" altLang="en-US" sz="2400" b="0" dirty="0" smtClean="0"/>
              <a:t> </a:t>
            </a:r>
            <a:r>
              <a:rPr lang="en-US" altLang="en-US" sz="2400" b="0" dirty="0" err="1" smtClean="0"/>
              <a:t>esto</a:t>
            </a:r>
            <a:r>
              <a:rPr lang="en-US" altLang="en-US" sz="2400" b="0" dirty="0" smtClean="0"/>
              <a:t> </a:t>
            </a:r>
            <a:r>
              <a:rPr lang="en-US" altLang="en-US" sz="2400" b="0" dirty="0" err="1" smtClean="0"/>
              <a:t>acerca</a:t>
            </a:r>
            <a:r>
              <a:rPr lang="en-US" altLang="en-US" sz="2400" b="0" dirty="0" smtClean="0"/>
              <a:t> de las </a:t>
            </a:r>
            <a:r>
              <a:rPr lang="en-US" altLang="en-US" sz="2400" b="0" dirty="0" err="1" smtClean="0"/>
              <a:t>preguntas</a:t>
            </a:r>
            <a:r>
              <a:rPr lang="en-US" altLang="en-US" sz="2400" b="0" dirty="0" smtClean="0"/>
              <a:t> </a:t>
            </a:r>
            <a:r>
              <a:rPr lang="en-US" altLang="en-US" sz="2400" b="0" dirty="0" err="1" smtClean="0"/>
              <a:t>modernas</a:t>
            </a:r>
            <a:r>
              <a:rPr lang="en-US" altLang="en-US" sz="2400" b="0" dirty="0" smtClean="0"/>
              <a:t> </a:t>
            </a:r>
            <a:r>
              <a:rPr lang="en-US" altLang="en-US" sz="2400" b="0" dirty="0" err="1" smtClean="0"/>
              <a:t>sobre</a:t>
            </a:r>
            <a:r>
              <a:rPr lang="en-US" altLang="en-US" sz="2400" b="0" dirty="0" smtClean="0"/>
              <a:t> la </a:t>
            </a:r>
            <a:r>
              <a:rPr lang="en-US" altLang="en-US" sz="2400" b="0" dirty="0" err="1" smtClean="0"/>
              <a:t>fiabilidad</a:t>
            </a:r>
            <a:r>
              <a:rPr lang="en-US" altLang="en-US" sz="2400" b="0" dirty="0" smtClean="0"/>
              <a:t> de </a:t>
            </a:r>
            <a:r>
              <a:rPr lang="en-US" altLang="en-US" sz="2400" b="0" dirty="0" err="1" smtClean="0"/>
              <a:t>nuestro</a:t>
            </a:r>
            <a:r>
              <a:rPr lang="en-US" altLang="en-US" sz="2400" b="0" dirty="0" smtClean="0"/>
              <a:t> </a:t>
            </a:r>
            <a:r>
              <a:rPr lang="en-US" altLang="en-US" sz="2400" b="0" dirty="0" err="1" smtClean="0"/>
              <a:t>texto</a:t>
            </a:r>
            <a:r>
              <a:rPr lang="en-US" altLang="en-US" sz="2400" b="0" dirty="0" smtClean="0"/>
              <a:t>?</a:t>
            </a:r>
          </a:p>
        </p:txBody>
      </p:sp>
      <p:sp>
        <p:nvSpPr>
          <p:cNvPr id="149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C586C6C-96BB-4137-A100-A12706D47B24}"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83</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6" name="Rectangle 5"/>
          <p:cNvSpPr/>
          <p:nvPr/>
        </p:nvSpPr>
        <p:spPr>
          <a:xfrm>
            <a:off x="228600" y="1219200"/>
            <a:ext cx="8915400" cy="3539430"/>
          </a:xfrm>
          <a:prstGeom prst="rect">
            <a:avLst/>
          </a:prstGeom>
        </p:spPr>
        <p:txBody>
          <a:bodyPr>
            <a:spAutoFit/>
          </a:bodyPr>
          <a:lstStyle/>
          <a:p>
            <a:pPr>
              <a:defRPr/>
            </a:pPr>
            <a:r>
              <a:rPr lang="es-ES" sz="2800" i="1" dirty="0">
                <a:solidFill>
                  <a:srgbClr val="FFFF00"/>
                </a:solidFill>
                <a:latin typeface="Calibri" panose="020F0502020204030204" pitchFamily="34" charset="0"/>
                <a:cs typeface="Calibri" panose="020F0502020204030204" pitchFamily="34" charset="0"/>
              </a:rPr>
              <a:t>«TODA CARNE ES COMO LA HIERBA, </a:t>
            </a:r>
            <a:r>
              <a:rPr lang="es-ES" sz="2800" i="1" dirty="0" smtClean="0">
                <a:solidFill>
                  <a:srgbClr val="FFFF00"/>
                </a:solidFill>
                <a:latin typeface="Calibri" panose="020F0502020204030204" pitchFamily="34" charset="0"/>
                <a:cs typeface="Calibri" panose="020F0502020204030204" pitchFamily="34" charset="0"/>
              </a:rPr>
              <a:t/>
            </a:r>
            <a:br>
              <a:rPr lang="es-ES" sz="2800" i="1" dirty="0" smtClean="0">
                <a:solidFill>
                  <a:srgbClr val="FFFF00"/>
                </a:solidFill>
                <a:latin typeface="Calibri" panose="020F0502020204030204" pitchFamily="34" charset="0"/>
                <a:cs typeface="Calibri" panose="020F0502020204030204" pitchFamily="34" charset="0"/>
              </a:rPr>
            </a:br>
            <a:r>
              <a:rPr lang="es-ES" sz="2800" i="1" dirty="0" smtClean="0">
                <a:solidFill>
                  <a:srgbClr val="FFFF00"/>
                </a:solidFill>
                <a:latin typeface="Calibri" panose="020F0502020204030204" pitchFamily="34" charset="0"/>
                <a:cs typeface="Calibri" panose="020F0502020204030204" pitchFamily="34" charset="0"/>
              </a:rPr>
              <a:t>Y </a:t>
            </a:r>
            <a:r>
              <a:rPr lang="es-ES" sz="2800" i="1" dirty="0">
                <a:solidFill>
                  <a:srgbClr val="FFFF00"/>
                </a:solidFill>
                <a:latin typeface="Calibri" panose="020F0502020204030204" pitchFamily="34" charset="0"/>
                <a:cs typeface="Calibri" panose="020F0502020204030204" pitchFamily="34" charset="0"/>
              </a:rPr>
              <a:t>TODA SU GLORIA COMO LA FLOR DE LA HIERBA. </a:t>
            </a:r>
            <a:r>
              <a:rPr lang="es-ES" sz="2800" i="1" dirty="0" smtClean="0">
                <a:solidFill>
                  <a:srgbClr val="FFFF00"/>
                </a:solidFill>
                <a:latin typeface="Calibri" panose="020F0502020204030204" pitchFamily="34" charset="0"/>
                <a:cs typeface="Calibri" panose="020F0502020204030204" pitchFamily="34" charset="0"/>
              </a:rPr>
              <a:t/>
            </a:r>
            <a:br>
              <a:rPr lang="es-ES" sz="2800" i="1" dirty="0" smtClean="0">
                <a:solidFill>
                  <a:srgbClr val="FFFF00"/>
                </a:solidFill>
                <a:latin typeface="Calibri" panose="020F0502020204030204" pitchFamily="34" charset="0"/>
                <a:cs typeface="Calibri" panose="020F0502020204030204" pitchFamily="34" charset="0"/>
              </a:rPr>
            </a:br>
            <a:r>
              <a:rPr lang="es-ES" sz="2800" i="1" dirty="0" smtClean="0">
                <a:solidFill>
                  <a:srgbClr val="FFFF00"/>
                </a:solidFill>
                <a:latin typeface="Calibri" panose="020F0502020204030204" pitchFamily="34" charset="0"/>
                <a:cs typeface="Calibri" panose="020F0502020204030204" pitchFamily="34" charset="0"/>
              </a:rPr>
              <a:t>SÉCASE </a:t>
            </a:r>
            <a:r>
              <a:rPr lang="es-ES" sz="2800" i="1" dirty="0">
                <a:solidFill>
                  <a:srgbClr val="FFFF00"/>
                </a:solidFill>
                <a:latin typeface="Calibri" panose="020F0502020204030204" pitchFamily="34" charset="0"/>
                <a:cs typeface="Calibri" panose="020F0502020204030204" pitchFamily="34" charset="0"/>
              </a:rPr>
              <a:t>LA HIERBA, </a:t>
            </a:r>
            <a:r>
              <a:rPr lang="es-ES" sz="2800" i="1" dirty="0" smtClean="0">
                <a:solidFill>
                  <a:srgbClr val="FFFF00"/>
                </a:solidFill>
                <a:latin typeface="Calibri" panose="020F0502020204030204" pitchFamily="34" charset="0"/>
                <a:cs typeface="Calibri" panose="020F0502020204030204" pitchFamily="34" charset="0"/>
              </a:rPr>
              <a:t/>
            </a:r>
            <a:br>
              <a:rPr lang="es-ES" sz="2800" i="1" dirty="0" smtClean="0">
                <a:solidFill>
                  <a:srgbClr val="FFFF00"/>
                </a:solidFill>
                <a:latin typeface="Calibri" panose="020F0502020204030204" pitchFamily="34" charset="0"/>
                <a:cs typeface="Calibri" panose="020F0502020204030204" pitchFamily="34" charset="0"/>
              </a:rPr>
            </a:br>
            <a:r>
              <a:rPr lang="es-ES" sz="2800" i="1" dirty="0" smtClean="0">
                <a:solidFill>
                  <a:srgbClr val="FFFF00"/>
                </a:solidFill>
                <a:latin typeface="Calibri" panose="020F0502020204030204" pitchFamily="34" charset="0"/>
                <a:cs typeface="Calibri" panose="020F0502020204030204" pitchFamily="34" charset="0"/>
              </a:rPr>
              <a:t>CÁESE </a:t>
            </a:r>
            <a:r>
              <a:rPr lang="es-ES" sz="2800" i="1" dirty="0">
                <a:solidFill>
                  <a:srgbClr val="FFFF00"/>
                </a:solidFill>
                <a:latin typeface="Calibri" panose="020F0502020204030204" pitchFamily="34" charset="0"/>
                <a:cs typeface="Calibri" panose="020F0502020204030204" pitchFamily="34" charset="0"/>
              </a:rPr>
              <a:t>LA FLOR, </a:t>
            </a:r>
          </a:p>
          <a:p>
            <a:pPr>
              <a:defRPr/>
            </a:pPr>
            <a:r>
              <a:rPr lang="es-ES" sz="2800" i="1" dirty="0" smtClean="0">
                <a:solidFill>
                  <a:srgbClr val="FFFF00"/>
                </a:solidFill>
                <a:latin typeface="Calibri" panose="020F0502020204030204" pitchFamily="34" charset="0"/>
                <a:cs typeface="Calibri" panose="020F0502020204030204" pitchFamily="34" charset="0"/>
              </a:rPr>
              <a:t>25</a:t>
            </a:r>
            <a:r>
              <a:rPr lang="es-ES" sz="2800" i="1" dirty="0">
                <a:solidFill>
                  <a:srgbClr val="FFFF00"/>
                </a:solidFill>
                <a:latin typeface="Calibri" panose="020F0502020204030204" pitchFamily="34" charset="0"/>
                <a:cs typeface="Calibri" panose="020F0502020204030204" pitchFamily="34" charset="0"/>
              </a:rPr>
              <a:t>  PERO LA PALABRA DEL SEÑOR PERMANECE PARA SIEMPRE». </a:t>
            </a:r>
            <a:r>
              <a:rPr lang="es-ES" sz="2800" i="1" dirty="0" smtClean="0">
                <a:solidFill>
                  <a:srgbClr val="FFFF00"/>
                </a:solidFill>
                <a:latin typeface="Calibri" panose="020F0502020204030204" pitchFamily="34" charset="0"/>
                <a:cs typeface="Calibri" panose="020F0502020204030204" pitchFamily="34" charset="0"/>
              </a:rPr>
              <a:t/>
            </a:r>
            <a:br>
              <a:rPr lang="es-ES" sz="2800" i="1" dirty="0" smtClean="0">
                <a:solidFill>
                  <a:srgbClr val="FFFF00"/>
                </a:solidFill>
                <a:latin typeface="Calibri" panose="020F0502020204030204" pitchFamily="34" charset="0"/>
                <a:cs typeface="Calibri" panose="020F0502020204030204" pitchFamily="34" charset="0"/>
              </a:rPr>
            </a:br>
            <a:r>
              <a:rPr lang="es-ES" sz="2800" i="1" dirty="0" smtClean="0">
                <a:solidFill>
                  <a:srgbClr val="FFFF00"/>
                </a:solidFill>
                <a:latin typeface="Calibri" panose="020F0502020204030204" pitchFamily="34" charset="0"/>
                <a:cs typeface="Calibri" panose="020F0502020204030204" pitchFamily="34" charset="0"/>
              </a:rPr>
              <a:t>Esa </a:t>
            </a:r>
            <a:r>
              <a:rPr lang="es-ES" sz="2800" i="1" dirty="0">
                <a:solidFill>
                  <a:srgbClr val="FFFF00"/>
                </a:solidFill>
                <a:latin typeface="Calibri" panose="020F0502020204030204" pitchFamily="34" charset="0"/>
                <a:cs typeface="Calibri" panose="020F0502020204030204" pitchFamily="34" charset="0"/>
              </a:rPr>
              <a:t>es la palabra que a ustedes les fue </a:t>
            </a:r>
            <a:r>
              <a:rPr lang="es-ES" sz="2800" i="1" dirty="0" smtClean="0">
                <a:solidFill>
                  <a:srgbClr val="FFFF00"/>
                </a:solidFill>
                <a:latin typeface="Calibri" panose="020F0502020204030204" pitchFamily="34" charset="0"/>
                <a:cs typeface="Calibri" panose="020F0502020204030204" pitchFamily="34" charset="0"/>
              </a:rPr>
              <a:t>predicada</a:t>
            </a:r>
            <a:r>
              <a:rPr lang="en-US" sz="2800" i="1" dirty="0" smtClean="0">
                <a:solidFill>
                  <a:srgbClr val="FFFF00"/>
                </a:solidFill>
                <a:latin typeface="Calibri" panose="020F0502020204030204" pitchFamily="34" charset="0"/>
                <a:cs typeface="Calibri" panose="020F0502020204030204" pitchFamily="34" charset="0"/>
              </a:rPr>
              <a:t>”. </a:t>
            </a:r>
            <a:r>
              <a:rPr lang="en-US" sz="2800" dirty="0" smtClean="0">
                <a:solidFill>
                  <a:srgbClr val="FFFF00"/>
                </a:solidFill>
                <a:latin typeface="Calibri" panose="020F0502020204030204" pitchFamily="34" charset="0"/>
                <a:cs typeface="Calibri" panose="020F0502020204030204" pitchFamily="34" charset="0"/>
              </a:rPr>
              <a:t>(</a:t>
            </a:r>
            <a:r>
              <a:rPr lang="en-US" sz="2800" dirty="0">
                <a:solidFill>
                  <a:srgbClr val="FFFF00"/>
                </a:solidFill>
                <a:latin typeface="Calibri" panose="020F0502020204030204" pitchFamily="34" charset="0"/>
                <a:cs typeface="Calibri" panose="020F0502020204030204" pitchFamily="34" charset="0"/>
              </a:rPr>
              <a:t>1 Pedro 1:24-25)</a:t>
            </a:r>
            <a:endParaRPr lang="en-US" sz="2800" i="1" dirty="0">
              <a:solidFill>
                <a:srgbClr val="FFFF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4"/>
          <p:cNvSpPr>
            <a:spLocks noGrp="1"/>
          </p:cNvSpPr>
          <p:nvPr>
            <p:ph type="title"/>
          </p:nvPr>
        </p:nvSpPr>
        <p:spPr/>
        <p:txBody>
          <a:bodyPr/>
          <a:lstStyle/>
          <a:p>
            <a:pPr rtl="0"/>
            <a:r>
              <a:rPr lang="en-US" altLang="en-US" dirty="0" err="1" smtClean="0"/>
              <a:t>Resumen</a:t>
            </a:r>
            <a:endParaRPr lang="en-US" altLang="en-US" dirty="0" smtClean="0"/>
          </a:p>
        </p:txBody>
      </p:sp>
      <p:sp>
        <p:nvSpPr>
          <p:cNvPr id="6" name="Content Placeholder 5"/>
          <p:cNvSpPr>
            <a:spLocks noGrp="1"/>
          </p:cNvSpPr>
          <p:nvPr>
            <p:ph idx="1"/>
          </p:nvPr>
        </p:nvSpPr>
        <p:spPr>
          <a:xfrm>
            <a:off x="228600" y="914400"/>
            <a:ext cx="8610600" cy="5715000"/>
          </a:xfrm>
        </p:spPr>
        <p:txBody>
          <a:bodyPr>
            <a:normAutofit fontScale="92500" lnSpcReduction="20000"/>
          </a:bodyPr>
          <a:lstStyle/>
          <a:p>
            <a:pPr algn="l" rtl="0">
              <a:defRPr/>
            </a:pPr>
            <a:r>
              <a:rPr lang="en-US" b="0" dirty="0"/>
              <a:t>Dios nos habla hoy a través de Su Hijo.</a:t>
            </a:r>
          </a:p>
          <a:p>
            <a:pPr algn="l" rtl="0">
              <a:defRPr/>
            </a:pPr>
            <a:r>
              <a:rPr lang="en-US" b="0" dirty="0"/>
              <a:t>El Hijo envió el Espíritu Santo a sus </a:t>
            </a:r>
            <a:r>
              <a:rPr lang="en-US" b="0" dirty="0" err="1"/>
              <a:t>apóstoles</a:t>
            </a:r>
            <a:r>
              <a:rPr lang="en-US" b="0" dirty="0"/>
              <a:t> </a:t>
            </a:r>
            <a:r>
              <a:rPr lang="en-US" b="0" dirty="0" smtClean="0"/>
              <a:t>para </a:t>
            </a:r>
            <a:r>
              <a:rPr lang="en-US" dirty="0" err="1" smtClean="0">
                <a:solidFill>
                  <a:srgbClr val="FFFF00"/>
                </a:solidFill>
              </a:rPr>
              <a:t>revelar</a:t>
            </a:r>
            <a:r>
              <a:rPr lang="en-US" dirty="0" smtClean="0">
                <a:solidFill>
                  <a:srgbClr val="FFFF00"/>
                </a:solidFill>
              </a:rPr>
              <a:t> </a:t>
            </a:r>
            <a:r>
              <a:rPr lang="en-US" b="0" dirty="0" smtClean="0"/>
              <a:t>Su </a:t>
            </a:r>
            <a:r>
              <a:rPr lang="en-US" b="0" dirty="0"/>
              <a:t>voluntad y </a:t>
            </a:r>
            <a:r>
              <a:rPr lang="en-US" b="0" dirty="0" smtClean="0"/>
              <a:t>para </a:t>
            </a:r>
            <a:r>
              <a:rPr lang="en-US" dirty="0" err="1" smtClean="0">
                <a:solidFill>
                  <a:srgbClr val="FFFF00"/>
                </a:solidFill>
                <a:effectLst>
                  <a:outerShdw blurRad="38100" dist="38100" dir="2700000" algn="tl">
                    <a:srgbClr val="000000">
                      <a:alpha val="43137"/>
                    </a:srgbClr>
                  </a:outerShdw>
                </a:effectLst>
              </a:rPr>
              <a:t>inspirar</a:t>
            </a:r>
            <a:r>
              <a:rPr lang="en-US" dirty="0" smtClean="0">
                <a:solidFill>
                  <a:srgbClr val="FFFF00"/>
                </a:solidFill>
                <a:effectLst>
                  <a:outerShdw blurRad="38100" dist="38100" dir="2700000" algn="tl">
                    <a:srgbClr val="000000">
                      <a:alpha val="43137"/>
                    </a:srgbClr>
                  </a:outerShdw>
                </a:effectLst>
              </a:rPr>
              <a:t> </a:t>
            </a:r>
            <a:r>
              <a:rPr lang="en-US" b="0" dirty="0" smtClean="0"/>
              <a:t>las </a:t>
            </a:r>
            <a:r>
              <a:rPr lang="en-US" dirty="0" smtClean="0">
                <a:solidFill>
                  <a:srgbClr val="FFFF00"/>
                </a:solidFill>
                <a:effectLst>
                  <a:outerShdw blurRad="38100" dist="38100" dir="2700000" algn="tl">
                    <a:srgbClr val="000000">
                      <a:alpha val="43137"/>
                    </a:srgbClr>
                  </a:outerShdw>
                </a:effectLst>
              </a:rPr>
              <a:t>palabras </a:t>
            </a:r>
            <a:r>
              <a:rPr lang="en-US" b="0" dirty="0" err="1" smtClean="0"/>
              <a:t>mismas</a:t>
            </a:r>
            <a:r>
              <a:rPr lang="en-US" b="0" dirty="0" smtClean="0"/>
              <a:t> </a:t>
            </a:r>
            <a:r>
              <a:rPr lang="en-US" b="0" dirty="0" err="1" smtClean="0"/>
              <a:t>e</a:t>
            </a:r>
            <a:r>
              <a:rPr lang="en-US" b="0" dirty="0" err="1" smtClean="0"/>
              <a:t>n</a:t>
            </a:r>
            <a:r>
              <a:rPr lang="en-US" b="0" dirty="0" smtClean="0"/>
              <a:t> las que </a:t>
            </a:r>
            <a:r>
              <a:rPr lang="en-US" b="0" dirty="0" err="1" smtClean="0"/>
              <a:t>éstos</a:t>
            </a:r>
            <a:r>
              <a:rPr lang="en-US" b="0" dirty="0" smtClean="0"/>
              <a:t> </a:t>
            </a:r>
            <a:r>
              <a:rPr lang="en-US" b="0" dirty="0" err="1" smtClean="0"/>
              <a:t>debían</a:t>
            </a:r>
            <a:r>
              <a:rPr lang="en-US" b="0" dirty="0" smtClean="0"/>
              <a:t> </a:t>
            </a:r>
            <a:r>
              <a:rPr lang="en-US" b="0" dirty="0" err="1" smtClean="0"/>
              <a:t>entregarla</a:t>
            </a:r>
            <a:r>
              <a:rPr lang="en-US" b="0" dirty="0" smtClean="0"/>
              <a:t>.</a:t>
            </a:r>
            <a:endParaRPr lang="en-US" b="0" dirty="0"/>
          </a:p>
          <a:p>
            <a:pPr algn="l" rtl="0">
              <a:defRPr/>
            </a:pPr>
            <a:r>
              <a:rPr lang="en-US" b="0" dirty="0" err="1" smtClean="0"/>
              <a:t>Iban</a:t>
            </a:r>
            <a:r>
              <a:rPr lang="en-US" b="0" dirty="0" smtClean="0"/>
              <a:t> a </a:t>
            </a:r>
            <a:r>
              <a:rPr lang="en-US" b="0" dirty="0" err="1" smtClean="0"/>
              <a:t>ser</a:t>
            </a:r>
            <a:r>
              <a:rPr lang="en-US" b="0" dirty="0" smtClean="0"/>
              <a:t> </a:t>
            </a:r>
            <a:r>
              <a:rPr lang="en-US" b="0" dirty="0"/>
              <a:t>guiados a “toda la verdad”.</a:t>
            </a:r>
          </a:p>
          <a:p>
            <a:pPr algn="l" rtl="0">
              <a:defRPr/>
            </a:pPr>
            <a:r>
              <a:rPr lang="en-US" b="0" dirty="0"/>
              <a:t>Las </a:t>
            </a:r>
            <a:r>
              <a:rPr lang="en-US" b="0" dirty="0" err="1" smtClean="0"/>
              <a:t>Escrituras</a:t>
            </a:r>
            <a:r>
              <a:rPr lang="en-US" b="0" dirty="0" smtClean="0"/>
              <a:t> </a:t>
            </a:r>
            <a:r>
              <a:rPr lang="en-US" b="0" dirty="0"/>
              <a:t>son las palabras que escribieron.</a:t>
            </a:r>
          </a:p>
          <a:p>
            <a:pPr algn="l" rtl="0">
              <a:defRPr/>
            </a:pPr>
            <a:r>
              <a:rPr lang="en-US" b="0" dirty="0"/>
              <a:t>Las Escrituras son suficientes para nuestras necesidades.</a:t>
            </a:r>
          </a:p>
          <a:p>
            <a:pPr algn="l" rtl="0">
              <a:defRPr/>
            </a:pPr>
            <a:r>
              <a:rPr lang="en-US" b="0" dirty="0"/>
              <a:t>Nada debía </a:t>
            </a:r>
            <a:r>
              <a:rPr lang="en-US" b="0" dirty="0" err="1"/>
              <a:t>ser</a:t>
            </a:r>
            <a:r>
              <a:rPr lang="en-US" b="0" dirty="0"/>
              <a:t> </a:t>
            </a:r>
            <a:r>
              <a:rPr lang="en-US" b="0" dirty="0" err="1" smtClean="0"/>
              <a:t>añadirse</a:t>
            </a:r>
            <a:r>
              <a:rPr lang="en-US" b="0" dirty="0" smtClean="0"/>
              <a:t> </a:t>
            </a:r>
            <a:r>
              <a:rPr lang="en-US" b="0" dirty="0"/>
              <a:t>a las </a:t>
            </a:r>
            <a:r>
              <a:rPr lang="en-US" b="0" dirty="0" err="1" smtClean="0"/>
              <a:t>Escrituras</a:t>
            </a:r>
            <a:r>
              <a:rPr lang="en-US" b="0" dirty="0"/>
              <a:t>.</a:t>
            </a:r>
          </a:p>
          <a:p>
            <a:pPr algn="l" rtl="0">
              <a:defRPr/>
            </a:pPr>
            <a:r>
              <a:rPr lang="en-US" b="0" dirty="0"/>
              <a:t>Dios tenía la intención de que Su palabra no pasara.</a:t>
            </a:r>
          </a:p>
          <a:p>
            <a:pPr algn="l" rtl="0">
              <a:defRPr/>
            </a:pPr>
            <a:endParaRPr lang="en-US" b="0" dirty="0"/>
          </a:p>
        </p:txBody>
      </p:sp>
      <p:sp>
        <p:nvSpPr>
          <p:cNvPr id="150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8F8AA5AE-91B9-4045-A3F0-7B7D318E8E73}"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84</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B2B2B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B2B2B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B2B2B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B2B2B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B2B2B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B2B2B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7938"/>
            <a:ext cx="9144000" cy="541338"/>
          </a:xfrm>
        </p:spPr>
        <p:txBody>
          <a:bodyPr/>
          <a:lstStyle/>
          <a:p>
            <a:pPr rtl="0"/>
            <a:r>
              <a:rPr lang="en-US" altLang="en-US" sz="4000" dirty="0" err="1" smtClean="0"/>
              <a:t>Calendario</a:t>
            </a:r>
            <a:r>
              <a:rPr lang="en-US" altLang="en-US" sz="4000" dirty="0" smtClean="0"/>
              <a:t> de </a:t>
            </a:r>
            <a:r>
              <a:rPr lang="en-US" altLang="en-US" sz="4000" dirty="0" err="1" smtClean="0"/>
              <a:t>clases</a:t>
            </a:r>
            <a:endParaRPr lang="en-US" altLang="en-US" sz="4000" dirty="0" smtClean="0"/>
          </a:p>
        </p:txBody>
      </p:sp>
      <p:sp>
        <p:nvSpPr>
          <p:cNvPr id="419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rtl="0" eaLnBrk="1" hangingPunct="1">
              <a:defRPr/>
            </a:pPr>
            <a:fld id="{FDDD29AA-8D81-4F81-81D3-6548D81CB9DF}" type="slidenum">
              <a:rPr lang="en-US" sz="1400" b="0" smtClean="0">
                <a:solidFill>
                  <a:srgbClr val="FFFFFF"/>
                </a:solidFill>
                <a:latin typeface="Times New Roman" pitchFamily="18" charset="0"/>
                <a:cs typeface="+mn-cs"/>
              </a:rPr>
              <a:pPr algn="l" rtl="0" eaLnBrk="1" hangingPunct="1">
                <a:defRPr/>
              </a:pPr>
              <a:t>85</a:t>
            </a:fld>
            <a:endParaRPr lang="en-US" sz="1400" b="0" dirty="0">
              <a:solidFill>
                <a:srgbClr val="FFFFFF"/>
              </a:solidFill>
              <a:latin typeface="Times New Roman"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722853518"/>
              </p:ext>
            </p:extLst>
          </p:nvPr>
        </p:nvGraphicFramePr>
        <p:xfrm>
          <a:off x="0" y="762000"/>
          <a:ext cx="9144001" cy="5730884"/>
        </p:xfrm>
        <a:graphic>
          <a:graphicData uri="http://schemas.openxmlformats.org/drawingml/2006/table">
            <a:tbl>
              <a:tblPr firstRow="1" firstCol="1" bandRow="1"/>
              <a:tblGrid>
                <a:gridCol w="1084881">
                  <a:extLst>
                    <a:ext uri="{9D8B030D-6E8A-4147-A177-3AD203B41FA5}">
                      <a16:colId xmlns:a16="http://schemas.microsoft.com/office/drawing/2014/main" xmlns="" val="2228090862"/>
                    </a:ext>
                  </a:extLst>
                </a:gridCol>
                <a:gridCol w="697424">
                  <a:extLst>
                    <a:ext uri="{9D8B030D-6E8A-4147-A177-3AD203B41FA5}">
                      <a16:colId xmlns:a16="http://schemas.microsoft.com/office/drawing/2014/main" xmlns="" val="2497076755"/>
                    </a:ext>
                  </a:extLst>
                </a:gridCol>
                <a:gridCol w="542441">
                  <a:extLst>
                    <a:ext uri="{9D8B030D-6E8A-4147-A177-3AD203B41FA5}">
                      <a16:colId xmlns:a16="http://schemas.microsoft.com/office/drawing/2014/main" xmlns="" val="3218154916"/>
                    </a:ext>
                  </a:extLst>
                </a:gridCol>
                <a:gridCol w="542441">
                  <a:extLst>
                    <a:ext uri="{9D8B030D-6E8A-4147-A177-3AD203B41FA5}">
                      <a16:colId xmlns:a16="http://schemas.microsoft.com/office/drawing/2014/main" xmlns="" val="2223653121"/>
                    </a:ext>
                  </a:extLst>
                </a:gridCol>
                <a:gridCol w="3838413">
                  <a:extLst>
                    <a:ext uri="{9D8B030D-6E8A-4147-A177-3AD203B41FA5}">
                      <a16:colId xmlns:a16="http://schemas.microsoft.com/office/drawing/2014/main" xmlns="" val="3428045771"/>
                    </a:ext>
                  </a:extLst>
                </a:gridCol>
                <a:gridCol w="1066800">
                  <a:extLst>
                    <a:ext uri="{9D8B030D-6E8A-4147-A177-3AD203B41FA5}">
                      <a16:colId xmlns:a16="http://schemas.microsoft.com/office/drawing/2014/main" xmlns="" val="2833972863"/>
                    </a:ext>
                  </a:extLst>
                </a:gridCol>
                <a:gridCol w="1371601">
                  <a:extLst>
                    <a:ext uri="{9D8B030D-6E8A-4147-A177-3AD203B41FA5}">
                      <a16:colId xmlns:a16="http://schemas.microsoft.com/office/drawing/2014/main" xmlns="" val="2112513377"/>
                    </a:ext>
                  </a:extLst>
                </a:gridCol>
              </a:tblGrid>
              <a:tr h="400960">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Fecha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Día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Per</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s-E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Lec</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Título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Maestro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Notas</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47240074"/>
                  </a:ext>
                </a:extLst>
              </a:tr>
              <a:tr h="65227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 Doctrinas esenciales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195203"/>
                  </a:ext>
                </a:extLst>
              </a:tr>
              <a:tr h="39456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24/7/19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naturaleza de Dios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22428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naturaleza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del hombre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282728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4062748"/>
                  </a:ext>
                </a:extLst>
              </a:tr>
              <a:tr h="396884">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s-E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revelación y la inspiración</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997569216"/>
                  </a:ext>
                </a:extLst>
              </a:tr>
              <a:tr h="396884">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Mié</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4114364568"/>
                  </a:ext>
                </a:extLst>
              </a:tr>
              <a:tr h="42543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Jesús, el Cristo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833029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Phillip</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7547638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salvación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492409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49643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25/8/19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smtClean="0">
                          <a:effectLst/>
                          <a:latin typeface="Calibri" panose="020F0502020204030204" pitchFamily="34" charset="0"/>
                          <a:ea typeface="Calibri" panose="020F0502020204030204" pitchFamily="34" charset="0"/>
                          <a:cs typeface="Times New Roman" panose="02020603050405020304" pitchFamily="18" charset="0"/>
                        </a:rPr>
                        <a:t>iglesia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8146727"/>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077705"/>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1/9/19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Las cosas del fin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4135124"/>
                  </a:ext>
                </a:extLst>
              </a:tr>
            </a:tbl>
          </a:graphicData>
        </a:graphic>
      </p:graphicFrame>
    </p:spTree>
    <p:extLst>
      <p:ext uri="{BB962C8B-B14F-4D97-AF65-F5344CB8AC3E}">
        <p14:creationId xmlns:p14="http://schemas.microsoft.com/office/powerpoint/2010/main" val="31080937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300038" y="1600200"/>
            <a:ext cx="8615362" cy="685800"/>
          </a:xfrm>
        </p:spPr>
        <p:txBody>
          <a:bodyPr/>
          <a:lstStyle/>
          <a:p>
            <a:pPr algn="l"/>
            <a:r>
              <a:rPr lang="en-US" altLang="en-US" sz="3200" b="0" i="1" dirty="0" smtClean="0"/>
              <a:t>“</a:t>
            </a:r>
            <a:r>
              <a:rPr lang="es-ES" altLang="en-US" sz="3200" b="0" i="1" dirty="0"/>
              <a:t>Pero si aun nosotros, o un ángel del cielo, les anunciara otro evangelio contrario al que les hemos anunciado, sea anatema. </a:t>
            </a:r>
            <a:r>
              <a:rPr lang="es-ES" altLang="en-US" sz="3200" b="0" i="1" dirty="0" smtClean="0"/>
              <a:t>9</a:t>
            </a:r>
            <a:r>
              <a:rPr lang="es-ES" altLang="en-US" sz="3200" b="0" i="1" dirty="0"/>
              <a:t>  Como hemos dicho antes, también repito ahora: Si alguien les anuncia un evangelio contrario al que recibieron, sea </a:t>
            </a:r>
            <a:r>
              <a:rPr lang="es-ES" altLang="en-US" sz="3200" b="0" i="1" dirty="0" smtClean="0"/>
              <a:t>anatema</a:t>
            </a:r>
            <a:r>
              <a:rPr lang="en-US" altLang="en-US" sz="3200" b="0" i="1" dirty="0" smtClean="0"/>
              <a:t>”. </a:t>
            </a:r>
            <a:r>
              <a:rPr lang="en-US" altLang="en-US" sz="3200" b="0" dirty="0" smtClean="0"/>
              <a:t>(</a:t>
            </a:r>
            <a:r>
              <a:rPr lang="en-US" altLang="en-US" sz="3200" b="0" dirty="0" err="1" smtClean="0"/>
              <a:t>Gál</a:t>
            </a:r>
            <a:r>
              <a:rPr lang="en-US" altLang="en-US" sz="3200" b="0" dirty="0" smtClean="0"/>
              <a:t> </a:t>
            </a:r>
            <a:r>
              <a:rPr lang="en-US" altLang="en-US" sz="3200" b="0" dirty="0" smtClean="0"/>
              <a:t>1:8-9)</a:t>
            </a:r>
            <a:endParaRPr lang="en-US" altLang="en-US" sz="2400" b="0" i="1" dirty="0" smtClean="0"/>
          </a:p>
        </p:txBody>
      </p:sp>
      <p:sp>
        <p:nvSpPr>
          <p:cNvPr id="3" name="Content Placeholder 2"/>
          <p:cNvSpPr>
            <a:spLocks noGrp="1"/>
          </p:cNvSpPr>
          <p:nvPr>
            <p:ph idx="1"/>
          </p:nvPr>
        </p:nvSpPr>
        <p:spPr>
          <a:xfrm>
            <a:off x="304800" y="3581400"/>
            <a:ext cx="8839200" cy="4191000"/>
          </a:xfrm>
        </p:spPr>
        <p:txBody>
          <a:bodyPr/>
          <a:lstStyle/>
          <a:p>
            <a:pPr algn="l" rtl="0">
              <a:defRPr/>
            </a:pPr>
            <a:r>
              <a:rPr lang="en-US" sz="2800" b="0" dirty="0"/>
              <a:t>La enseñanza de los apóstoles era verdad y todo lo que la contradecía era falso.</a:t>
            </a:r>
          </a:p>
          <a:p>
            <a:pPr algn="l" rtl="0">
              <a:defRPr/>
            </a:pPr>
            <a:r>
              <a:rPr lang="en-US" sz="2800" b="0" dirty="0"/>
              <a:t>Si algún hombre enseña algo diferente, </a:t>
            </a:r>
            <a:r>
              <a:rPr lang="en-US" sz="2800" b="0" dirty="0" err="1"/>
              <a:t>es</a:t>
            </a:r>
            <a:r>
              <a:rPr lang="en-US" sz="2800" b="0" dirty="0"/>
              <a:t> </a:t>
            </a:r>
            <a:r>
              <a:rPr lang="en-US" sz="2800" b="0" dirty="0" err="1" smtClean="0"/>
              <a:t>anatema</a:t>
            </a:r>
            <a:r>
              <a:rPr lang="en-US" sz="2800" b="0" dirty="0" smtClean="0"/>
              <a:t>.</a:t>
            </a:r>
            <a:endParaRPr lang="en-US" sz="2800" b="0" dirty="0"/>
          </a:p>
          <a:p>
            <a:pPr algn="l" rtl="0">
              <a:defRPr/>
            </a:pPr>
            <a:r>
              <a:rPr lang="en-US" sz="2800" b="0" dirty="0"/>
              <a:t>Incluso si un ángel predica algo diferente, </a:t>
            </a:r>
            <a:r>
              <a:rPr lang="en-US" sz="2800" b="0" dirty="0" err="1"/>
              <a:t>también</a:t>
            </a:r>
            <a:r>
              <a:rPr lang="en-US" sz="2800" b="0" dirty="0"/>
              <a:t> </a:t>
            </a:r>
            <a:r>
              <a:rPr lang="en-US" sz="2800" b="0" dirty="0" err="1" smtClean="0"/>
              <a:t>es</a:t>
            </a:r>
            <a:r>
              <a:rPr lang="en-US" sz="2800" b="0" dirty="0" smtClean="0"/>
              <a:t> </a:t>
            </a:r>
            <a:r>
              <a:rPr lang="en-US" sz="2800" b="0" dirty="0" err="1" smtClean="0"/>
              <a:t>anatema</a:t>
            </a:r>
            <a:r>
              <a:rPr lang="en-US" sz="2800" b="0" dirty="0" smtClean="0"/>
              <a:t>.</a:t>
            </a:r>
            <a:endParaRPr lang="en-US" sz="2800" b="0" dirty="0"/>
          </a:p>
          <a:p>
            <a:pPr marL="0" indent="0" algn="r" rtl="0">
              <a:buFontTx/>
              <a:buNone/>
              <a:defRPr/>
            </a:pPr>
            <a:r>
              <a:rPr lang="en-US" sz="2800" b="0" dirty="0"/>
              <a:t>-- Tomen nota, musulmanes, mormones, </a:t>
            </a:r>
            <a:r>
              <a:rPr lang="en-US" sz="2800" b="0" dirty="0" smtClean="0"/>
              <a:t>“</a:t>
            </a:r>
            <a:r>
              <a:rPr lang="en-US" sz="2800" b="0" dirty="0" err="1" smtClean="0"/>
              <a:t>cristianos</a:t>
            </a:r>
            <a:r>
              <a:rPr lang="en-US" sz="2800" b="0" dirty="0" smtClean="0"/>
              <a:t> </a:t>
            </a:r>
            <a:r>
              <a:rPr lang="en-US" sz="2800" b="0" dirty="0" err="1" smtClean="0"/>
              <a:t>científicos</a:t>
            </a:r>
            <a:r>
              <a:rPr lang="en-US" sz="2800" b="0" dirty="0" smtClean="0"/>
              <a:t>”</a:t>
            </a:r>
            <a:endParaRPr lang="en-US" sz="2800" b="0" dirty="0"/>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3C16633-9987-452E-9CCE-4492773AF5F5}"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86</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1578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300038" y="1600200"/>
            <a:ext cx="8615362" cy="685800"/>
          </a:xfrm>
        </p:spPr>
        <p:txBody>
          <a:bodyPr/>
          <a:lstStyle/>
          <a:p>
            <a:pPr algn="l"/>
            <a:r>
              <a:rPr lang="es-ES" altLang="en-US" sz="3200" b="0" i="1" dirty="0" smtClean="0"/>
              <a:t>“Amados</a:t>
            </a:r>
            <a:r>
              <a:rPr lang="es-ES" altLang="en-US" sz="3200" b="0" i="1" dirty="0"/>
              <a:t>, por el gran empeño que tenía en escribirles acerca de nuestra común salvación, he sentido la necesidad de escribirles exhortándolos a luchar ardientemente por la fe que de una vez para siempre fue entregada a los </a:t>
            </a:r>
            <a:r>
              <a:rPr lang="es-ES" altLang="en-US" sz="3200" b="0" i="1" dirty="0" smtClean="0"/>
              <a:t>santos</a:t>
            </a:r>
            <a:r>
              <a:rPr lang="en-US" altLang="en-US" sz="3200" b="0" i="1" dirty="0" smtClean="0"/>
              <a:t>”. </a:t>
            </a:r>
            <a:r>
              <a:rPr lang="en-US" altLang="en-US" sz="3200" b="0" dirty="0" smtClean="0"/>
              <a:t>(</a:t>
            </a:r>
            <a:r>
              <a:rPr lang="en-US" altLang="en-US" sz="3200" b="0" dirty="0" smtClean="0"/>
              <a:t>Judas 3)</a:t>
            </a:r>
            <a:endParaRPr lang="en-US" altLang="en-US" sz="2400" b="0" i="1" dirty="0" smtClean="0"/>
          </a:p>
        </p:txBody>
      </p:sp>
      <p:sp>
        <p:nvSpPr>
          <p:cNvPr id="3" name="Content Placeholder 2"/>
          <p:cNvSpPr>
            <a:spLocks noGrp="1"/>
          </p:cNvSpPr>
          <p:nvPr>
            <p:ph idx="1"/>
          </p:nvPr>
        </p:nvSpPr>
        <p:spPr>
          <a:xfrm>
            <a:off x="304800" y="5338763"/>
            <a:ext cx="8839200" cy="2895600"/>
          </a:xfrm>
        </p:spPr>
        <p:txBody>
          <a:bodyPr/>
          <a:lstStyle/>
          <a:p>
            <a:pPr algn="l" rtl="0"/>
            <a:r>
              <a:rPr lang="en-US" altLang="en-US" sz="2800" b="0" dirty="0" err="1" smtClean="0"/>
              <a:t>Cuando</a:t>
            </a:r>
            <a:r>
              <a:rPr lang="en-US" altLang="en-US" sz="2800" b="0" dirty="0" smtClean="0"/>
              <a:t> se </a:t>
            </a:r>
            <a:r>
              <a:rPr lang="en-US" altLang="en-US" sz="2800" b="0" dirty="0" err="1" smtClean="0"/>
              <a:t>terminó</a:t>
            </a:r>
            <a:r>
              <a:rPr lang="en-US" altLang="en-US" sz="2800" b="0" dirty="0" smtClean="0"/>
              <a:t> el Nuevo </a:t>
            </a:r>
            <a:r>
              <a:rPr lang="en-US" altLang="en-US" sz="2800" b="0" dirty="0" err="1" smtClean="0"/>
              <a:t>Testamento</a:t>
            </a:r>
            <a:r>
              <a:rPr lang="en-US" altLang="en-US" sz="2800" b="0" dirty="0" smtClean="0"/>
              <a:t>, no se </a:t>
            </a:r>
            <a:r>
              <a:rPr lang="en-US" altLang="en-US" sz="2800" b="0" dirty="0" err="1" smtClean="0"/>
              <a:t>añadió</a:t>
            </a:r>
            <a:r>
              <a:rPr lang="en-US" altLang="en-US" sz="2800" b="0" dirty="0" smtClean="0"/>
              <a:t> nada </a:t>
            </a:r>
            <a:r>
              <a:rPr lang="en-US" altLang="en-US" sz="2800" b="0" dirty="0" err="1" smtClean="0"/>
              <a:t>después</a:t>
            </a:r>
            <a:r>
              <a:rPr lang="en-US" altLang="en-US" sz="2800" b="0" dirty="0" smtClean="0"/>
              <a:t>: la </a:t>
            </a:r>
            <a:r>
              <a:rPr lang="en-US" altLang="en-US" sz="2800" b="0" dirty="0" err="1" smtClean="0"/>
              <a:t>fe</a:t>
            </a:r>
            <a:r>
              <a:rPr lang="en-US" altLang="en-US" sz="2800" b="0" dirty="0" smtClean="0"/>
              <a:t> </a:t>
            </a:r>
            <a:r>
              <a:rPr lang="en-US" altLang="en-US" sz="2800" b="0" dirty="0" smtClean="0"/>
              <a:t>“</a:t>
            </a:r>
            <a:r>
              <a:rPr lang="en-US" altLang="en-US" sz="2800" dirty="0" smtClean="0">
                <a:solidFill>
                  <a:srgbClr val="FFFF00"/>
                </a:solidFill>
              </a:rPr>
              <a:t>de </a:t>
            </a:r>
            <a:r>
              <a:rPr lang="en-US" altLang="en-US" sz="2800" dirty="0" err="1" smtClean="0">
                <a:solidFill>
                  <a:srgbClr val="FFFF00"/>
                </a:solidFill>
              </a:rPr>
              <a:t>una</a:t>
            </a:r>
            <a:r>
              <a:rPr lang="en-US" altLang="en-US" sz="2800" dirty="0" smtClean="0">
                <a:solidFill>
                  <a:srgbClr val="FFFF00"/>
                </a:solidFill>
              </a:rPr>
              <a:t> </a:t>
            </a:r>
            <a:r>
              <a:rPr lang="en-US" altLang="en-US" sz="2800" dirty="0" err="1" smtClean="0">
                <a:solidFill>
                  <a:srgbClr val="FFFF00"/>
                </a:solidFill>
              </a:rPr>
              <a:t>vez</a:t>
            </a:r>
            <a:r>
              <a:rPr lang="en-US" altLang="en-US" sz="2800" dirty="0" smtClean="0">
                <a:solidFill>
                  <a:srgbClr val="FFFF00"/>
                </a:solidFill>
              </a:rPr>
              <a:t> </a:t>
            </a:r>
            <a:r>
              <a:rPr lang="en-US" altLang="en-US" sz="2800" dirty="0" smtClean="0">
                <a:solidFill>
                  <a:srgbClr val="FFFF00"/>
                </a:solidFill>
              </a:rPr>
              <a:t>para </a:t>
            </a:r>
            <a:r>
              <a:rPr lang="en-US" altLang="en-US" sz="2800" dirty="0" err="1" smtClean="0">
                <a:solidFill>
                  <a:srgbClr val="FFFF00"/>
                </a:solidFill>
              </a:rPr>
              <a:t>siempre</a:t>
            </a:r>
            <a:r>
              <a:rPr lang="en-US" altLang="en-US" sz="2800" dirty="0" smtClean="0">
                <a:solidFill>
                  <a:srgbClr val="FFFF00"/>
                </a:solidFill>
              </a:rPr>
              <a:t> </a:t>
            </a:r>
            <a:r>
              <a:rPr lang="en-US" altLang="en-US" sz="2800" b="0" dirty="0" err="1" smtClean="0"/>
              <a:t>fue</a:t>
            </a:r>
            <a:r>
              <a:rPr lang="en-US" altLang="en-US" sz="2800" b="0" dirty="0" smtClean="0"/>
              <a:t> </a:t>
            </a:r>
            <a:r>
              <a:rPr lang="en-US" altLang="en-US" sz="2800" b="0" dirty="0" err="1" smtClean="0"/>
              <a:t>entregada</a:t>
            </a:r>
            <a:r>
              <a:rPr lang="en-US" altLang="en-US" sz="2800" b="0" dirty="0" smtClean="0"/>
              <a:t>."</a:t>
            </a:r>
            <a:endParaRPr lang="en-US" altLang="en-US" sz="2800" b="0" dirty="0" smtClean="0"/>
          </a:p>
        </p:txBody>
      </p:sp>
      <p:sp>
        <p:nvSpPr>
          <p:cNvPr id="148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7AADE86D-964C-40AF-9672-BB46301D4582}"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87</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5" name="TextBox 4"/>
          <p:cNvSpPr txBox="1">
            <a:spLocks noChangeArrowheads="1"/>
          </p:cNvSpPr>
          <p:nvPr/>
        </p:nvSpPr>
        <p:spPr bwMode="auto">
          <a:xfrm>
            <a:off x="228600" y="3124200"/>
            <a:ext cx="838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None/>
            </a:pPr>
            <a:r>
              <a:rPr lang="en-US" altLang="en-US" sz="3200" dirty="0" smtClean="0">
                <a:solidFill>
                  <a:srgbClr val="FFFF00"/>
                </a:solidFill>
                <a:latin typeface="Arial" panose="020B0604020202020204" pitchFamily="34" charset="0"/>
                <a:cs typeface="Arial" panose="020B0604020202020204" pitchFamily="34" charset="0"/>
              </a:rPr>
              <a:t>“</a:t>
            </a:r>
            <a:r>
              <a:rPr lang="es-ES" altLang="en-US" sz="3200" i="1" dirty="0">
                <a:solidFill>
                  <a:srgbClr val="FFFF00"/>
                </a:solidFill>
                <a:cs typeface="Arial" panose="020B0604020202020204" pitchFamily="34" charset="0"/>
              </a:rPr>
              <a:t>Yo testifico a todos los que oyen las palabras de la profecía de este libro: si alguien añade a ellas, Dios traerá sobre él las plagas que están escritas en este </a:t>
            </a:r>
            <a:r>
              <a:rPr lang="es-ES" altLang="en-US" sz="3200" i="1" dirty="0" smtClean="0">
                <a:solidFill>
                  <a:srgbClr val="FFFF00"/>
                </a:solidFill>
                <a:cs typeface="Arial" panose="020B0604020202020204" pitchFamily="34" charset="0"/>
              </a:rPr>
              <a:t>libro</a:t>
            </a:r>
            <a:r>
              <a:rPr lang="en-US" altLang="en-US" sz="3200" i="1" dirty="0" smtClean="0">
                <a:solidFill>
                  <a:srgbClr val="FFFF00"/>
                </a:solidFill>
                <a:cs typeface="Arial" panose="020B0604020202020204" pitchFamily="34" charset="0"/>
              </a:rPr>
              <a:t>”. </a:t>
            </a:r>
            <a:r>
              <a:rPr lang="en-US" altLang="en-US" sz="3200" dirty="0" smtClean="0">
                <a:solidFill>
                  <a:srgbClr val="FFFF00"/>
                </a:solidFill>
                <a:cs typeface="Arial" panose="020B0604020202020204" pitchFamily="34" charset="0"/>
              </a:rPr>
              <a:t>(</a:t>
            </a:r>
            <a:r>
              <a:rPr lang="en-US" altLang="en-US" sz="3200" dirty="0" err="1">
                <a:solidFill>
                  <a:srgbClr val="FFFF00"/>
                </a:solidFill>
                <a:cs typeface="Arial" panose="020B0604020202020204" pitchFamily="34" charset="0"/>
              </a:rPr>
              <a:t>Apocalipsis</a:t>
            </a:r>
            <a:r>
              <a:rPr lang="en-US" altLang="en-US" sz="3200" dirty="0">
                <a:solidFill>
                  <a:srgbClr val="FFFF00"/>
                </a:solidFill>
                <a:cs typeface="Arial" panose="020B0604020202020204" pitchFamily="34" charset="0"/>
              </a:rPr>
              <a:t> 22:18)</a:t>
            </a:r>
          </a:p>
        </p:txBody>
      </p:sp>
    </p:spTree>
    <p:extLst>
      <p:ext uri="{BB962C8B-B14F-4D97-AF65-F5344CB8AC3E}">
        <p14:creationId xmlns:p14="http://schemas.microsoft.com/office/powerpoint/2010/main" val="884317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228600" y="304800"/>
            <a:ext cx="8767763" cy="685800"/>
          </a:xfrm>
        </p:spPr>
        <p:txBody>
          <a:bodyPr/>
          <a:lstStyle/>
          <a:p>
            <a:pPr algn="l" rtl="0"/>
            <a:r>
              <a:rPr lang="en-US" altLang="en-US" sz="3200" baseline="30000" dirty="0" smtClean="0"/>
              <a:t> </a:t>
            </a:r>
            <a:r>
              <a:rPr lang="en-US" altLang="en-US" sz="3200" i="1" baseline="30000" dirty="0" smtClean="0"/>
              <a:t>“</a:t>
            </a:r>
            <a:r>
              <a:rPr lang="en-US" altLang="en-US" sz="3200" b="0" i="1" dirty="0" smtClean="0"/>
              <a:t>El </a:t>
            </a:r>
            <a:r>
              <a:rPr lang="en-US" altLang="en-US" sz="3200" b="0" i="1" dirty="0" err="1" smtClean="0"/>
              <a:t>cielo</a:t>
            </a:r>
            <a:r>
              <a:rPr lang="en-US" altLang="en-US" sz="3200" b="0" i="1" dirty="0" smtClean="0"/>
              <a:t> y la </a:t>
            </a:r>
            <a:r>
              <a:rPr lang="en-US" altLang="en-US" sz="3200" b="0" i="1" dirty="0" err="1" smtClean="0"/>
              <a:t>tierra</a:t>
            </a:r>
            <a:r>
              <a:rPr lang="en-US" altLang="en-US" sz="3200" b="0" i="1" dirty="0" smtClean="0"/>
              <a:t> </a:t>
            </a:r>
            <a:r>
              <a:rPr lang="en-US" altLang="en-US" sz="3200" b="0" i="1" dirty="0" err="1" smtClean="0"/>
              <a:t>pasarán</a:t>
            </a:r>
            <a:r>
              <a:rPr lang="en-US" altLang="en-US" sz="3200" b="0" i="1" dirty="0" smtClean="0"/>
              <a:t>, pero </a:t>
            </a:r>
            <a:r>
              <a:rPr lang="en-US" altLang="en-US" sz="3200" b="0" i="1" dirty="0" err="1" smtClean="0"/>
              <a:t>mis</a:t>
            </a:r>
            <a:r>
              <a:rPr lang="en-US" altLang="en-US" sz="3200" b="0" i="1" dirty="0" smtClean="0"/>
              <a:t> palabras </a:t>
            </a:r>
            <a:r>
              <a:rPr lang="en-US" altLang="en-US" sz="3200" b="0" i="1" dirty="0" smtClean="0"/>
              <a:t>no </a:t>
            </a:r>
            <a:r>
              <a:rPr lang="en-US" altLang="en-US" sz="3200" b="0" i="1" dirty="0" err="1" smtClean="0"/>
              <a:t>pasarán</a:t>
            </a:r>
            <a:r>
              <a:rPr lang="en-US" altLang="en-US" sz="3200" b="0" i="1" dirty="0" smtClean="0"/>
              <a:t>”.</a:t>
            </a:r>
            <a:r>
              <a:rPr lang="en-US" altLang="en-US" sz="3200" b="0" dirty="0" smtClean="0"/>
              <a:t>(Mateo 24:35)</a:t>
            </a:r>
            <a:endParaRPr lang="en-US" altLang="en-US" sz="2400" b="0" i="1" dirty="0" smtClean="0"/>
          </a:p>
        </p:txBody>
      </p:sp>
      <p:sp>
        <p:nvSpPr>
          <p:cNvPr id="3" name="Content Placeholder 2"/>
          <p:cNvSpPr>
            <a:spLocks noGrp="1"/>
          </p:cNvSpPr>
          <p:nvPr>
            <p:ph idx="1"/>
          </p:nvPr>
        </p:nvSpPr>
        <p:spPr>
          <a:xfrm>
            <a:off x="152400" y="4759325"/>
            <a:ext cx="8843963" cy="2895600"/>
          </a:xfrm>
        </p:spPr>
        <p:txBody>
          <a:bodyPr>
            <a:normAutofit/>
          </a:bodyPr>
          <a:lstStyle/>
          <a:p>
            <a:pPr algn="l" rtl="0"/>
            <a:r>
              <a:rPr lang="en-US" altLang="en-US" sz="2400" b="0" dirty="0" smtClean="0"/>
              <a:t>¿</a:t>
            </a:r>
            <a:r>
              <a:rPr lang="en-US" altLang="en-US" sz="2400" b="0" dirty="0" err="1" smtClean="0"/>
              <a:t>Cuán</a:t>
            </a:r>
            <a:r>
              <a:rPr lang="en-US" altLang="en-US" sz="2400" b="0" dirty="0" smtClean="0"/>
              <a:t> </a:t>
            </a:r>
            <a:r>
              <a:rPr lang="en-US" altLang="en-US" sz="2400" b="0" dirty="0" err="1" smtClean="0"/>
              <a:t>permanente</a:t>
            </a:r>
            <a:r>
              <a:rPr lang="en-US" altLang="en-US" sz="2400" b="0" dirty="0" smtClean="0"/>
              <a:t> </a:t>
            </a:r>
            <a:r>
              <a:rPr lang="en-US" altLang="en-US" sz="2400" b="0" dirty="0" err="1" smtClean="0"/>
              <a:t>tenía</a:t>
            </a:r>
            <a:r>
              <a:rPr lang="en-US" altLang="en-US" sz="2400" b="0" dirty="0" smtClean="0"/>
              <a:t> la </a:t>
            </a:r>
            <a:r>
              <a:rPr lang="en-US" altLang="en-US" sz="2400" b="0" dirty="0" err="1" smtClean="0"/>
              <a:t>intención</a:t>
            </a:r>
            <a:r>
              <a:rPr lang="en-US" altLang="en-US" sz="2400" b="0" dirty="0" smtClean="0"/>
              <a:t> </a:t>
            </a:r>
            <a:r>
              <a:rPr lang="en-US" altLang="en-US" sz="2400" b="0" dirty="0" smtClean="0"/>
              <a:t>Dios que </a:t>
            </a:r>
            <a:r>
              <a:rPr lang="en-US" altLang="en-US" sz="2400" b="0" dirty="0" err="1" smtClean="0"/>
              <a:t>fuera</a:t>
            </a:r>
            <a:r>
              <a:rPr lang="en-US" altLang="en-US" sz="2400" b="0" dirty="0" smtClean="0"/>
              <a:t> Su palabra?</a:t>
            </a:r>
          </a:p>
          <a:p>
            <a:pPr algn="l" rtl="0"/>
            <a:r>
              <a:rPr lang="en-US" altLang="en-US" sz="2400" b="0" dirty="0" smtClean="0"/>
              <a:t>¿</a:t>
            </a:r>
            <a:r>
              <a:rPr lang="en-US" altLang="en-US" sz="2400" b="0" dirty="0" err="1" smtClean="0"/>
              <a:t>Dudamos</a:t>
            </a:r>
            <a:r>
              <a:rPr lang="en-US" altLang="en-US" sz="2400" b="0" dirty="0" smtClean="0"/>
              <a:t> de Su </a:t>
            </a:r>
            <a:r>
              <a:rPr lang="en-US" altLang="en-US" sz="2400" b="0" dirty="0" err="1" smtClean="0"/>
              <a:t>habilidad</a:t>
            </a:r>
            <a:r>
              <a:rPr lang="en-US" altLang="en-US" sz="2400" b="0" dirty="0" smtClean="0"/>
              <a:t> para </a:t>
            </a:r>
            <a:r>
              <a:rPr lang="en-US" altLang="en-US" sz="2400" b="0" dirty="0" err="1" smtClean="0"/>
              <a:t>preservarlo</a:t>
            </a:r>
            <a:r>
              <a:rPr lang="en-US" altLang="en-US" sz="2400" b="0" dirty="0" smtClean="0"/>
              <a:t>?</a:t>
            </a:r>
          </a:p>
          <a:p>
            <a:pPr algn="l" rtl="0"/>
            <a:r>
              <a:rPr lang="en-US" altLang="en-US" sz="2400" b="0" dirty="0" smtClean="0"/>
              <a:t>¿</a:t>
            </a:r>
            <a:r>
              <a:rPr lang="en-US" altLang="en-US" sz="2400" b="0" dirty="0" err="1" smtClean="0"/>
              <a:t>Qué</a:t>
            </a:r>
            <a:r>
              <a:rPr lang="en-US" altLang="en-US" sz="2400" b="0" dirty="0" smtClean="0"/>
              <a:t> </a:t>
            </a:r>
            <a:r>
              <a:rPr lang="en-US" altLang="en-US" sz="2400" b="0" dirty="0" err="1" smtClean="0"/>
              <a:t>indica</a:t>
            </a:r>
            <a:r>
              <a:rPr lang="en-US" altLang="en-US" sz="2400" b="0" dirty="0" smtClean="0"/>
              <a:t> </a:t>
            </a:r>
            <a:r>
              <a:rPr lang="en-US" altLang="en-US" sz="2400" b="0" dirty="0" err="1" smtClean="0"/>
              <a:t>esto</a:t>
            </a:r>
            <a:r>
              <a:rPr lang="en-US" altLang="en-US" sz="2400" b="0" dirty="0" smtClean="0"/>
              <a:t> </a:t>
            </a:r>
            <a:r>
              <a:rPr lang="en-US" altLang="en-US" sz="2400" b="0" dirty="0" err="1" smtClean="0"/>
              <a:t>acerca</a:t>
            </a:r>
            <a:r>
              <a:rPr lang="en-US" altLang="en-US" sz="2400" b="0" dirty="0" smtClean="0"/>
              <a:t> de las </a:t>
            </a:r>
            <a:r>
              <a:rPr lang="en-US" altLang="en-US" sz="2400" b="0" dirty="0" err="1" smtClean="0"/>
              <a:t>preguntas</a:t>
            </a:r>
            <a:r>
              <a:rPr lang="en-US" altLang="en-US" sz="2400" b="0" dirty="0" smtClean="0"/>
              <a:t> </a:t>
            </a:r>
            <a:r>
              <a:rPr lang="en-US" altLang="en-US" sz="2400" b="0" dirty="0" err="1" smtClean="0"/>
              <a:t>modernas</a:t>
            </a:r>
            <a:r>
              <a:rPr lang="en-US" altLang="en-US" sz="2400" b="0" dirty="0" smtClean="0"/>
              <a:t> </a:t>
            </a:r>
            <a:r>
              <a:rPr lang="en-US" altLang="en-US" sz="2400" b="0" dirty="0" err="1" smtClean="0"/>
              <a:t>sobre</a:t>
            </a:r>
            <a:r>
              <a:rPr lang="en-US" altLang="en-US" sz="2400" b="0" dirty="0" smtClean="0"/>
              <a:t> la </a:t>
            </a:r>
            <a:r>
              <a:rPr lang="en-US" altLang="en-US" sz="2400" b="0" dirty="0" err="1" smtClean="0"/>
              <a:t>fiabilidad</a:t>
            </a:r>
            <a:r>
              <a:rPr lang="en-US" altLang="en-US" sz="2400" b="0" dirty="0" smtClean="0"/>
              <a:t> de </a:t>
            </a:r>
            <a:r>
              <a:rPr lang="en-US" altLang="en-US" sz="2400" b="0" dirty="0" err="1" smtClean="0"/>
              <a:t>nuestro</a:t>
            </a:r>
            <a:r>
              <a:rPr lang="en-US" altLang="en-US" sz="2400" b="0" dirty="0" smtClean="0"/>
              <a:t> </a:t>
            </a:r>
            <a:r>
              <a:rPr lang="en-US" altLang="en-US" sz="2400" b="0" dirty="0" err="1" smtClean="0"/>
              <a:t>texto</a:t>
            </a:r>
            <a:r>
              <a:rPr lang="en-US" altLang="en-US" sz="2400" b="0" dirty="0" smtClean="0"/>
              <a:t>?</a:t>
            </a:r>
          </a:p>
        </p:txBody>
      </p:sp>
      <p:sp>
        <p:nvSpPr>
          <p:cNvPr id="149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C586C6C-96BB-4137-A100-A12706D47B24}"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88</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6" name="Rectangle 5"/>
          <p:cNvSpPr/>
          <p:nvPr/>
        </p:nvSpPr>
        <p:spPr>
          <a:xfrm>
            <a:off x="228600" y="1219200"/>
            <a:ext cx="8915400" cy="3539430"/>
          </a:xfrm>
          <a:prstGeom prst="rect">
            <a:avLst/>
          </a:prstGeom>
        </p:spPr>
        <p:txBody>
          <a:bodyPr>
            <a:spAutoFit/>
          </a:bodyPr>
          <a:lstStyle/>
          <a:p>
            <a:pPr>
              <a:defRPr/>
            </a:pPr>
            <a:r>
              <a:rPr lang="es-ES" sz="2800" i="1" dirty="0">
                <a:solidFill>
                  <a:srgbClr val="FFFF00"/>
                </a:solidFill>
                <a:latin typeface="Calibri" panose="020F0502020204030204" pitchFamily="34" charset="0"/>
                <a:cs typeface="Calibri" panose="020F0502020204030204" pitchFamily="34" charset="0"/>
              </a:rPr>
              <a:t>«TODA CARNE ES COMO LA HIERBA, </a:t>
            </a:r>
            <a:r>
              <a:rPr lang="es-ES" sz="2800" i="1" dirty="0" smtClean="0">
                <a:solidFill>
                  <a:srgbClr val="FFFF00"/>
                </a:solidFill>
                <a:latin typeface="Calibri" panose="020F0502020204030204" pitchFamily="34" charset="0"/>
                <a:cs typeface="Calibri" panose="020F0502020204030204" pitchFamily="34" charset="0"/>
              </a:rPr>
              <a:t/>
            </a:r>
            <a:br>
              <a:rPr lang="es-ES" sz="2800" i="1" dirty="0" smtClean="0">
                <a:solidFill>
                  <a:srgbClr val="FFFF00"/>
                </a:solidFill>
                <a:latin typeface="Calibri" panose="020F0502020204030204" pitchFamily="34" charset="0"/>
                <a:cs typeface="Calibri" panose="020F0502020204030204" pitchFamily="34" charset="0"/>
              </a:rPr>
            </a:br>
            <a:r>
              <a:rPr lang="es-ES" sz="2800" i="1" dirty="0" smtClean="0">
                <a:solidFill>
                  <a:srgbClr val="FFFF00"/>
                </a:solidFill>
                <a:latin typeface="Calibri" panose="020F0502020204030204" pitchFamily="34" charset="0"/>
                <a:cs typeface="Calibri" panose="020F0502020204030204" pitchFamily="34" charset="0"/>
              </a:rPr>
              <a:t>Y </a:t>
            </a:r>
            <a:r>
              <a:rPr lang="es-ES" sz="2800" i="1" dirty="0">
                <a:solidFill>
                  <a:srgbClr val="FFFF00"/>
                </a:solidFill>
                <a:latin typeface="Calibri" panose="020F0502020204030204" pitchFamily="34" charset="0"/>
                <a:cs typeface="Calibri" panose="020F0502020204030204" pitchFamily="34" charset="0"/>
              </a:rPr>
              <a:t>TODA SU GLORIA COMO LA FLOR DE LA HIERBA. </a:t>
            </a:r>
            <a:r>
              <a:rPr lang="es-ES" sz="2800" i="1" dirty="0" smtClean="0">
                <a:solidFill>
                  <a:srgbClr val="FFFF00"/>
                </a:solidFill>
                <a:latin typeface="Calibri" panose="020F0502020204030204" pitchFamily="34" charset="0"/>
                <a:cs typeface="Calibri" panose="020F0502020204030204" pitchFamily="34" charset="0"/>
              </a:rPr>
              <a:t/>
            </a:r>
            <a:br>
              <a:rPr lang="es-ES" sz="2800" i="1" dirty="0" smtClean="0">
                <a:solidFill>
                  <a:srgbClr val="FFFF00"/>
                </a:solidFill>
                <a:latin typeface="Calibri" panose="020F0502020204030204" pitchFamily="34" charset="0"/>
                <a:cs typeface="Calibri" panose="020F0502020204030204" pitchFamily="34" charset="0"/>
              </a:rPr>
            </a:br>
            <a:r>
              <a:rPr lang="es-ES" sz="2800" i="1" dirty="0" smtClean="0">
                <a:solidFill>
                  <a:srgbClr val="FFFF00"/>
                </a:solidFill>
                <a:latin typeface="Calibri" panose="020F0502020204030204" pitchFamily="34" charset="0"/>
                <a:cs typeface="Calibri" panose="020F0502020204030204" pitchFamily="34" charset="0"/>
              </a:rPr>
              <a:t>SÉCASE </a:t>
            </a:r>
            <a:r>
              <a:rPr lang="es-ES" sz="2800" i="1" dirty="0">
                <a:solidFill>
                  <a:srgbClr val="FFFF00"/>
                </a:solidFill>
                <a:latin typeface="Calibri" panose="020F0502020204030204" pitchFamily="34" charset="0"/>
                <a:cs typeface="Calibri" panose="020F0502020204030204" pitchFamily="34" charset="0"/>
              </a:rPr>
              <a:t>LA HIERBA, </a:t>
            </a:r>
            <a:r>
              <a:rPr lang="es-ES" sz="2800" i="1" dirty="0" smtClean="0">
                <a:solidFill>
                  <a:srgbClr val="FFFF00"/>
                </a:solidFill>
                <a:latin typeface="Calibri" panose="020F0502020204030204" pitchFamily="34" charset="0"/>
                <a:cs typeface="Calibri" panose="020F0502020204030204" pitchFamily="34" charset="0"/>
              </a:rPr>
              <a:t/>
            </a:r>
            <a:br>
              <a:rPr lang="es-ES" sz="2800" i="1" dirty="0" smtClean="0">
                <a:solidFill>
                  <a:srgbClr val="FFFF00"/>
                </a:solidFill>
                <a:latin typeface="Calibri" panose="020F0502020204030204" pitchFamily="34" charset="0"/>
                <a:cs typeface="Calibri" panose="020F0502020204030204" pitchFamily="34" charset="0"/>
              </a:rPr>
            </a:br>
            <a:r>
              <a:rPr lang="es-ES" sz="2800" i="1" dirty="0" smtClean="0">
                <a:solidFill>
                  <a:srgbClr val="FFFF00"/>
                </a:solidFill>
                <a:latin typeface="Calibri" panose="020F0502020204030204" pitchFamily="34" charset="0"/>
                <a:cs typeface="Calibri" panose="020F0502020204030204" pitchFamily="34" charset="0"/>
              </a:rPr>
              <a:t>CÁESE </a:t>
            </a:r>
            <a:r>
              <a:rPr lang="es-ES" sz="2800" i="1" dirty="0">
                <a:solidFill>
                  <a:srgbClr val="FFFF00"/>
                </a:solidFill>
                <a:latin typeface="Calibri" panose="020F0502020204030204" pitchFamily="34" charset="0"/>
                <a:cs typeface="Calibri" panose="020F0502020204030204" pitchFamily="34" charset="0"/>
              </a:rPr>
              <a:t>LA FLOR, </a:t>
            </a:r>
          </a:p>
          <a:p>
            <a:pPr>
              <a:defRPr/>
            </a:pPr>
            <a:r>
              <a:rPr lang="es-ES" sz="2800" i="1" dirty="0" smtClean="0">
                <a:solidFill>
                  <a:srgbClr val="FFFF00"/>
                </a:solidFill>
                <a:latin typeface="Calibri" panose="020F0502020204030204" pitchFamily="34" charset="0"/>
                <a:cs typeface="Calibri" panose="020F0502020204030204" pitchFamily="34" charset="0"/>
              </a:rPr>
              <a:t>25</a:t>
            </a:r>
            <a:r>
              <a:rPr lang="es-ES" sz="2800" i="1" dirty="0">
                <a:solidFill>
                  <a:srgbClr val="FFFF00"/>
                </a:solidFill>
                <a:latin typeface="Calibri" panose="020F0502020204030204" pitchFamily="34" charset="0"/>
                <a:cs typeface="Calibri" panose="020F0502020204030204" pitchFamily="34" charset="0"/>
              </a:rPr>
              <a:t>  PERO LA PALABRA DEL SEÑOR PERMANECE PARA SIEMPRE». </a:t>
            </a:r>
            <a:r>
              <a:rPr lang="es-ES" sz="2800" i="1" dirty="0" smtClean="0">
                <a:solidFill>
                  <a:srgbClr val="FFFF00"/>
                </a:solidFill>
                <a:latin typeface="Calibri" panose="020F0502020204030204" pitchFamily="34" charset="0"/>
                <a:cs typeface="Calibri" panose="020F0502020204030204" pitchFamily="34" charset="0"/>
              </a:rPr>
              <a:t/>
            </a:r>
            <a:br>
              <a:rPr lang="es-ES" sz="2800" i="1" dirty="0" smtClean="0">
                <a:solidFill>
                  <a:srgbClr val="FFFF00"/>
                </a:solidFill>
                <a:latin typeface="Calibri" panose="020F0502020204030204" pitchFamily="34" charset="0"/>
                <a:cs typeface="Calibri" panose="020F0502020204030204" pitchFamily="34" charset="0"/>
              </a:rPr>
            </a:br>
            <a:r>
              <a:rPr lang="es-ES" sz="2800" i="1" dirty="0" smtClean="0">
                <a:solidFill>
                  <a:srgbClr val="FFFF00"/>
                </a:solidFill>
                <a:latin typeface="Calibri" panose="020F0502020204030204" pitchFamily="34" charset="0"/>
                <a:cs typeface="Calibri" panose="020F0502020204030204" pitchFamily="34" charset="0"/>
              </a:rPr>
              <a:t>Esa </a:t>
            </a:r>
            <a:r>
              <a:rPr lang="es-ES" sz="2800" i="1" dirty="0">
                <a:solidFill>
                  <a:srgbClr val="FFFF00"/>
                </a:solidFill>
                <a:latin typeface="Calibri" panose="020F0502020204030204" pitchFamily="34" charset="0"/>
                <a:cs typeface="Calibri" panose="020F0502020204030204" pitchFamily="34" charset="0"/>
              </a:rPr>
              <a:t>es la palabra que a ustedes les fue </a:t>
            </a:r>
            <a:r>
              <a:rPr lang="es-ES" sz="2800" i="1" dirty="0" smtClean="0">
                <a:solidFill>
                  <a:srgbClr val="FFFF00"/>
                </a:solidFill>
                <a:latin typeface="Calibri" panose="020F0502020204030204" pitchFamily="34" charset="0"/>
                <a:cs typeface="Calibri" panose="020F0502020204030204" pitchFamily="34" charset="0"/>
              </a:rPr>
              <a:t>predicada</a:t>
            </a:r>
            <a:r>
              <a:rPr lang="en-US" sz="2800" i="1" dirty="0" smtClean="0">
                <a:solidFill>
                  <a:srgbClr val="FFFF00"/>
                </a:solidFill>
                <a:latin typeface="Calibri" panose="020F0502020204030204" pitchFamily="34" charset="0"/>
                <a:cs typeface="Calibri" panose="020F0502020204030204" pitchFamily="34" charset="0"/>
              </a:rPr>
              <a:t>”. </a:t>
            </a:r>
            <a:r>
              <a:rPr lang="en-US" sz="2800" dirty="0" smtClean="0">
                <a:solidFill>
                  <a:srgbClr val="FFFF00"/>
                </a:solidFill>
                <a:latin typeface="Calibri" panose="020F0502020204030204" pitchFamily="34" charset="0"/>
                <a:cs typeface="Calibri" panose="020F0502020204030204" pitchFamily="34" charset="0"/>
              </a:rPr>
              <a:t>(</a:t>
            </a:r>
            <a:r>
              <a:rPr lang="en-US" sz="2800" dirty="0">
                <a:solidFill>
                  <a:srgbClr val="FFFF00"/>
                </a:solidFill>
                <a:latin typeface="Calibri" panose="020F0502020204030204" pitchFamily="34" charset="0"/>
                <a:cs typeface="Calibri" panose="020F0502020204030204" pitchFamily="34" charset="0"/>
              </a:rPr>
              <a:t>1 Pedro 1:24-25)</a:t>
            </a:r>
            <a:endParaRPr lang="en-US" sz="2800" i="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7326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3"/>
          <p:cNvSpPr>
            <a:spLocks noGrp="1"/>
          </p:cNvSpPr>
          <p:nvPr>
            <p:ph type="title"/>
          </p:nvPr>
        </p:nvSpPr>
        <p:spPr/>
        <p:txBody>
          <a:bodyPr/>
          <a:lstStyle/>
          <a:p>
            <a:pPr rtl="0"/>
            <a:r>
              <a:rPr lang="en-US" altLang="en-US" dirty="0" err="1" smtClean="0"/>
              <a:t>Objetivos</a:t>
            </a:r>
            <a:r>
              <a:rPr lang="en-US" altLang="en-US" dirty="0" smtClean="0"/>
              <a:t> para la </a:t>
            </a:r>
            <a:r>
              <a:rPr lang="en-US" altLang="en-US" dirty="0" err="1" smtClean="0"/>
              <a:t>lección</a:t>
            </a:r>
            <a:r>
              <a:rPr lang="en-US" altLang="en-US" dirty="0" smtClean="0"/>
              <a:t> 4</a:t>
            </a:r>
            <a:endParaRPr lang="en-US" altLang="en-US" dirty="0" smtClean="0"/>
          </a:p>
        </p:txBody>
      </p:sp>
      <p:sp>
        <p:nvSpPr>
          <p:cNvPr id="61443" name="Content Placeholder 4"/>
          <p:cNvSpPr>
            <a:spLocks noGrp="1"/>
          </p:cNvSpPr>
          <p:nvPr>
            <p:ph idx="1"/>
          </p:nvPr>
        </p:nvSpPr>
        <p:spPr>
          <a:xfrm>
            <a:off x="228600" y="1143000"/>
            <a:ext cx="8763000" cy="5562600"/>
          </a:xfrm>
        </p:spPr>
        <p:txBody>
          <a:bodyPr/>
          <a:lstStyle/>
          <a:p>
            <a:r>
              <a:rPr lang="es-ES" altLang="en-US" dirty="0" smtClean="0"/>
              <a:t>Enumerar </a:t>
            </a:r>
            <a:r>
              <a:rPr lang="es-ES" altLang="en-US" dirty="0"/>
              <a:t>algunas formas en que Dios se ha comunicado en el pasado.</a:t>
            </a:r>
          </a:p>
          <a:p>
            <a:r>
              <a:rPr lang="es-ES" altLang="en-US" dirty="0" smtClean="0"/>
              <a:t>Identificar </a:t>
            </a:r>
            <a:r>
              <a:rPr lang="es-ES" altLang="en-US" dirty="0"/>
              <a:t>la única forma en que Dios se comunica con nosotros ahora.</a:t>
            </a:r>
          </a:p>
          <a:p>
            <a:r>
              <a:rPr lang="es-ES" altLang="en-US" dirty="0" smtClean="0"/>
              <a:t>Conocer </a:t>
            </a:r>
            <a:r>
              <a:rPr lang="es-ES" altLang="en-US" dirty="0"/>
              <a:t>la diferencia entre la revelación y la inspiración.</a:t>
            </a:r>
          </a:p>
          <a:p>
            <a:r>
              <a:rPr lang="es-ES" altLang="en-US" dirty="0" smtClean="0"/>
              <a:t>Dar </a:t>
            </a:r>
            <a:r>
              <a:rPr lang="es-ES" altLang="en-US" dirty="0"/>
              <a:t>razones por las que uno tendría la expectativa de que Dios protegiera Su palabra.</a:t>
            </a:r>
          </a:p>
        </p:txBody>
      </p:sp>
      <p:sp>
        <p:nvSpPr>
          <p:cNvPr id="13824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4EA727F1-4AFA-432F-BD9D-AFCB0D57DE7F}"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89</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6091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rtl="0"/>
            <a:r>
              <a:rPr lang="en-US" altLang="en-US" dirty="0" err="1" smtClean="0"/>
              <a:t>Resumen</a:t>
            </a:r>
            <a:endParaRPr lang="en-US" altLang="en-US" dirty="0" smtClean="0"/>
          </a:p>
        </p:txBody>
      </p:sp>
      <p:sp>
        <p:nvSpPr>
          <p:cNvPr id="3" name="Content Placeholder 2"/>
          <p:cNvSpPr>
            <a:spLocks noGrp="1"/>
          </p:cNvSpPr>
          <p:nvPr>
            <p:ph idx="1"/>
          </p:nvPr>
        </p:nvSpPr>
        <p:spPr>
          <a:xfrm>
            <a:off x="257175" y="838200"/>
            <a:ext cx="8734425" cy="4419600"/>
          </a:xfrm>
        </p:spPr>
        <p:txBody>
          <a:bodyPr>
            <a:normAutofit fontScale="77500" lnSpcReduction="20000"/>
          </a:bodyPr>
          <a:lstStyle/>
          <a:p>
            <a:pPr algn="l" rtl="0">
              <a:defRPr/>
            </a:pPr>
            <a:r>
              <a:rPr lang="en-US" dirty="0" smtClean="0"/>
              <a:t>Doctrina = lo que se enseña</a:t>
            </a:r>
          </a:p>
          <a:p>
            <a:pPr lvl="1" algn="l" rtl="0">
              <a:defRPr/>
            </a:pPr>
            <a:r>
              <a:rPr lang="en-US" dirty="0" smtClean="0"/>
              <a:t>“Sano” = Saludable</a:t>
            </a:r>
          </a:p>
          <a:p>
            <a:pPr algn="l" rtl="0">
              <a:defRPr/>
            </a:pPr>
            <a:r>
              <a:rPr lang="en-US" dirty="0" smtClean="0"/>
              <a:t>Otras palabras relacionadas: Palabra, Verdad, Fe, Evangelio, Ley, Escritura, Tradición</a:t>
            </a:r>
          </a:p>
          <a:p>
            <a:pPr algn="l" rtl="0">
              <a:defRPr/>
            </a:pPr>
            <a:r>
              <a:rPr lang="en-US" dirty="0" smtClean="0"/>
              <a:t>Opuestos: mandamientos de hombres, </a:t>
            </a:r>
            <a:r>
              <a:rPr lang="en-US" dirty="0" err="1" smtClean="0"/>
              <a:t>mitos</a:t>
            </a:r>
            <a:endParaRPr lang="en-US" dirty="0"/>
          </a:p>
          <a:p>
            <a:pPr algn="l" rtl="0">
              <a:defRPr/>
            </a:pPr>
            <a:r>
              <a:rPr lang="en-US" dirty="0" smtClean="0"/>
              <a:t>Implicaciones sobre la doctrina:</a:t>
            </a:r>
          </a:p>
          <a:p>
            <a:pPr marL="971550" lvl="1" indent="-514350" algn="l" rtl="0">
              <a:buFont typeface="+mj-lt"/>
              <a:buAutoNum type="arabicPeriod"/>
              <a:defRPr/>
            </a:pPr>
            <a:r>
              <a:rPr lang="en-US" dirty="0" smtClean="0"/>
              <a:t>Se puede escribir, leer, enseñar, aprender</a:t>
            </a:r>
          </a:p>
          <a:p>
            <a:pPr marL="971550" lvl="1" indent="-514350" algn="l" rtl="0">
              <a:buFont typeface="+mj-lt"/>
              <a:buAutoNum type="arabicPeriod"/>
              <a:defRPr/>
            </a:pPr>
            <a:r>
              <a:rPr lang="en-US" dirty="0" smtClean="0"/>
              <a:t>Se puede acordar</a:t>
            </a:r>
          </a:p>
          <a:p>
            <a:pPr marL="971550" lvl="1" indent="-514350" algn="l" rtl="0">
              <a:buFont typeface="+mj-lt"/>
              <a:buAutoNum type="arabicPeriod"/>
              <a:defRPr/>
            </a:pPr>
            <a:r>
              <a:rPr lang="en-US" dirty="0" smtClean="0"/>
              <a:t>Se puede obedecer</a:t>
            </a:r>
          </a:p>
          <a:p>
            <a:pPr marL="971550" lvl="1" indent="-514350" algn="l" rtl="0">
              <a:buFont typeface="+mj-lt"/>
              <a:buAutoNum type="arabicPeriod"/>
              <a:defRPr/>
            </a:pPr>
            <a:r>
              <a:rPr lang="en-US" dirty="0" smtClean="0"/>
              <a:t>Se </a:t>
            </a:r>
            <a:r>
              <a:rPr lang="en-US" dirty="0" err="1" smtClean="0"/>
              <a:t>puede</a:t>
            </a:r>
            <a:r>
              <a:rPr lang="en-US" dirty="0" smtClean="0"/>
              <a:t> </a:t>
            </a:r>
            <a:r>
              <a:rPr lang="en-US" dirty="0" err="1" smtClean="0"/>
              <a:t>corrompir</a:t>
            </a:r>
            <a:r>
              <a:rPr lang="en-US" dirty="0" smtClean="0"/>
              <a:t> o </a:t>
            </a:r>
            <a:r>
              <a:rPr lang="en-US" dirty="0" err="1" smtClean="0"/>
              <a:t>falsificar</a:t>
            </a:r>
            <a:r>
              <a:rPr lang="en-US" dirty="0" smtClean="0"/>
              <a:t>.</a:t>
            </a:r>
          </a:p>
          <a:p>
            <a:pPr marL="971550" lvl="1" indent="-514350" algn="l" rtl="0">
              <a:buFont typeface="+mj-lt"/>
              <a:buAutoNum type="arabicPeriod"/>
              <a:defRPr/>
            </a:pPr>
            <a:r>
              <a:rPr lang="en-US" dirty="0" smtClean="0"/>
              <a:t>La vigilancia y la enseñanza preventiva son necesarias</a:t>
            </a:r>
          </a:p>
        </p:txBody>
      </p:sp>
      <p:sp>
        <p:nvSpPr>
          <p:cNvPr id="737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7F93AB1D-9EF2-41CC-9FF5-552F7CC6FF5A}" type="slidenum">
              <a:rPr lang="en-US" altLang="en-US" sz="1400" b="0" smtClean="0">
                <a:latin typeface="Times New Roman" panose="02020603050405020304" pitchFamily="18" charset="0"/>
                <a:cs typeface="Arial" panose="020B0604020202020204" pitchFamily="34" charset="0"/>
              </a:rPr>
              <a:pPr algn="l" rtl="0">
                <a:spcBef>
                  <a:spcPct val="0"/>
                </a:spcBef>
                <a:buFontTx/>
                <a:buNone/>
              </a:pPr>
              <a:t>9</a:t>
            </a:fld>
            <a:endParaRPr lang="en-US" altLang="en-US" sz="1400" b="0" smtClean="0">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6"/>
          <p:cNvSpPr>
            <a:spLocks noGrp="1"/>
          </p:cNvSpPr>
          <p:nvPr>
            <p:ph type="ctrTitle"/>
          </p:nvPr>
        </p:nvSpPr>
        <p:spPr/>
        <p:txBody>
          <a:bodyPr/>
          <a:lstStyle/>
          <a:p>
            <a:pPr rtl="0"/>
            <a:r>
              <a:rPr lang="en-US" altLang="en-US" dirty="0" err="1" smtClean="0"/>
              <a:t>Respuestas</a:t>
            </a:r>
            <a:r>
              <a:rPr lang="en-US" altLang="en-US" dirty="0" smtClean="0"/>
              <a:t> a </a:t>
            </a:r>
            <a:r>
              <a:rPr lang="en-US" altLang="en-US" dirty="0" err="1" smtClean="0"/>
              <a:t>algunas</a:t>
            </a:r>
            <a:r>
              <a:rPr lang="en-US" altLang="en-US" dirty="0" smtClean="0"/>
              <a:t> ideas </a:t>
            </a:r>
            <a:r>
              <a:rPr lang="en-US" altLang="en-US" dirty="0" err="1" smtClean="0"/>
              <a:t>equivocadas</a:t>
            </a:r>
            <a:endParaRPr lang="en-US" altLang="en-US" dirty="0" smtClean="0"/>
          </a:p>
        </p:txBody>
      </p:sp>
      <p:sp>
        <p:nvSpPr>
          <p:cNvPr id="156675" name="Subtitle 7"/>
          <p:cNvSpPr>
            <a:spLocks noGrp="1"/>
          </p:cNvSpPr>
          <p:nvPr>
            <p:ph type="subTitle" idx="1"/>
          </p:nvPr>
        </p:nvSpPr>
        <p:spPr/>
        <p:txBody>
          <a:bodyPr/>
          <a:lstStyle/>
          <a:p>
            <a:pPr algn="l" rtl="0"/>
            <a:endParaRPr lang="en-US" altLang="en-US" smtClean="0"/>
          </a:p>
        </p:txBody>
      </p:sp>
      <p:sp>
        <p:nvSpPr>
          <p:cNvPr id="156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10E863AC-6FD2-4CFF-A3FE-50F2EB1045E8}"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90</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4"/>
          <p:cNvSpPr>
            <a:spLocks noGrp="1"/>
          </p:cNvSpPr>
          <p:nvPr>
            <p:ph type="title"/>
          </p:nvPr>
        </p:nvSpPr>
        <p:spPr>
          <a:xfrm>
            <a:off x="33338" y="762000"/>
            <a:ext cx="9144000" cy="685800"/>
          </a:xfrm>
        </p:spPr>
        <p:txBody>
          <a:bodyPr/>
          <a:lstStyle/>
          <a:p>
            <a:pPr rtl="0"/>
            <a:r>
              <a:rPr lang="en-US" altLang="en-US" dirty="0" smtClean="0"/>
              <a:t/>
            </a:r>
            <a:br>
              <a:rPr lang="en-US" altLang="en-US" dirty="0" smtClean="0"/>
            </a:br>
            <a:r>
              <a:rPr lang="en-US" altLang="en-US" sz="4000" dirty="0" smtClean="0"/>
              <a:t>La </a:t>
            </a:r>
            <a:r>
              <a:rPr lang="en-US" altLang="en-US" sz="4000" dirty="0" err="1" smtClean="0"/>
              <a:t>voz</a:t>
            </a:r>
            <a:r>
              <a:rPr lang="en-US" altLang="en-US" sz="4000" dirty="0" smtClean="0"/>
              <a:t> viva de la </a:t>
            </a:r>
            <a:r>
              <a:rPr lang="en-US" altLang="en-US" sz="4000" dirty="0" err="1" smtClean="0"/>
              <a:t>iglesia</a:t>
            </a:r>
            <a:r>
              <a:rPr lang="en-US" altLang="en-US" sz="4000" dirty="0" smtClean="0"/>
              <a:t> (</a:t>
            </a:r>
            <a:r>
              <a:rPr lang="en-US" altLang="en-US" sz="4000" dirty="0" err="1" smtClean="0"/>
              <a:t>tradición</a:t>
            </a:r>
            <a:r>
              <a:rPr lang="en-US" altLang="en-US" sz="4000" dirty="0" smtClean="0"/>
              <a:t>) </a:t>
            </a:r>
            <a:r>
              <a:rPr lang="en-US" altLang="en-US" sz="4000" dirty="0" err="1" smtClean="0"/>
              <a:t>tiene</a:t>
            </a:r>
            <a:r>
              <a:rPr lang="en-US" altLang="en-US" sz="4000" dirty="0" smtClean="0"/>
              <a:t> </a:t>
            </a:r>
            <a:r>
              <a:rPr lang="en-US" altLang="en-US" sz="4000" dirty="0" err="1" smtClean="0"/>
              <a:t>igual</a:t>
            </a:r>
            <a:r>
              <a:rPr lang="en-US" altLang="en-US" sz="4000" dirty="0" smtClean="0"/>
              <a:t> </a:t>
            </a:r>
            <a:r>
              <a:rPr lang="en-US" altLang="en-US" sz="4000" dirty="0" err="1" smtClean="0"/>
              <a:t>autoridad</a:t>
            </a:r>
            <a:r>
              <a:rPr lang="en-US" altLang="en-US" sz="4000" dirty="0" smtClean="0"/>
              <a:t> que las </a:t>
            </a:r>
            <a:r>
              <a:rPr lang="en-US" altLang="en-US" sz="4000" dirty="0" err="1" smtClean="0"/>
              <a:t>Escrituras</a:t>
            </a:r>
            <a:r>
              <a:rPr lang="en-US" altLang="en-US" sz="4000" dirty="0" smtClean="0"/>
              <a:t>.</a:t>
            </a:r>
            <a:br>
              <a:rPr lang="en-US" altLang="en-US" sz="4000" dirty="0" smtClean="0"/>
            </a:br>
            <a:endParaRPr lang="en-US" altLang="en-US" sz="4000" dirty="0" smtClean="0"/>
          </a:p>
        </p:txBody>
      </p:sp>
      <p:sp>
        <p:nvSpPr>
          <p:cNvPr id="6" name="Content Placeholder 5">
            <a:extLst>
              <a:ext uri="{FF2B5EF4-FFF2-40B4-BE49-F238E27FC236}">
                <a16:creationId xmlns:a16="http://schemas.microsoft.com/office/drawing/2014/main" xmlns="" id="{9BF6F545-0DEE-4A6F-B270-FB1F009D3AEB}"/>
              </a:ext>
            </a:extLst>
          </p:cNvPr>
          <p:cNvSpPr>
            <a:spLocks noGrp="1"/>
          </p:cNvSpPr>
          <p:nvPr>
            <p:ph idx="1"/>
          </p:nvPr>
        </p:nvSpPr>
        <p:spPr>
          <a:xfrm>
            <a:off x="190500" y="1866900"/>
            <a:ext cx="8686800" cy="4686300"/>
          </a:xfrm>
        </p:spPr>
        <p:txBody>
          <a:bodyPr>
            <a:normAutofit fontScale="92500" lnSpcReduction="10000"/>
          </a:bodyPr>
          <a:lstStyle/>
          <a:p>
            <a:pPr>
              <a:defRPr/>
            </a:pPr>
            <a:r>
              <a:rPr lang="en-US" sz="3200" b="0" dirty="0" smtClean="0"/>
              <a:t>“…</a:t>
            </a:r>
            <a:r>
              <a:rPr lang="es-ES" sz="3200" b="0" dirty="0" smtClean="0"/>
              <a:t>Él</a:t>
            </a:r>
            <a:r>
              <a:rPr lang="es-ES" sz="3200" b="0" dirty="0"/>
              <a:t>, el Espíritu de verdad venga, los guiará a toda la verdad</a:t>
            </a:r>
            <a:r>
              <a:rPr lang="en-US" sz="3200" b="0" dirty="0" smtClean="0"/>
              <a:t>” </a:t>
            </a:r>
            <a:r>
              <a:rPr lang="en-US" sz="3200" b="0" dirty="0"/>
              <a:t>(Juan 16:13)</a:t>
            </a:r>
          </a:p>
          <a:p>
            <a:pPr>
              <a:defRPr/>
            </a:pPr>
            <a:r>
              <a:rPr lang="en-US" sz="3200" b="0" dirty="0" smtClean="0"/>
              <a:t>“</a:t>
            </a:r>
            <a:r>
              <a:rPr lang="es-ES" sz="3200" b="0" dirty="0"/>
              <a:t>Pero si aun nosotros, o un ángel del cielo, les anunciara otro evangelio contrario al que les hemos anunciado, sea </a:t>
            </a:r>
            <a:r>
              <a:rPr lang="es-ES" sz="3200" b="0" dirty="0" smtClean="0"/>
              <a:t>anatema</a:t>
            </a:r>
            <a:r>
              <a:rPr lang="en-US" sz="3200" b="0" dirty="0" smtClean="0"/>
              <a:t>” </a:t>
            </a:r>
            <a:r>
              <a:rPr lang="en-US" sz="3200" b="0" dirty="0"/>
              <a:t>(Gálatas 1:8)</a:t>
            </a:r>
          </a:p>
          <a:p>
            <a:pPr>
              <a:defRPr/>
            </a:pPr>
            <a:r>
              <a:rPr lang="es-ES" sz="3200" b="0" dirty="0"/>
              <a:t>Toda Escritura es inspirada por Dios </a:t>
            </a:r>
            <a:r>
              <a:rPr lang="es-ES" sz="3200" b="0" dirty="0" smtClean="0"/>
              <a:t>… a </a:t>
            </a:r>
            <a:r>
              <a:rPr lang="es-ES" sz="3200" b="0" dirty="0"/>
              <a:t>fin de que el hombre de Dios sea </a:t>
            </a:r>
            <a:r>
              <a:rPr lang="es-ES" sz="3200" b="0" dirty="0" smtClean="0"/>
              <a:t>perfecto</a:t>
            </a:r>
            <a:r>
              <a:rPr lang="es-ES" sz="3200" b="0" dirty="0"/>
              <a:t> </a:t>
            </a:r>
            <a:r>
              <a:rPr lang="en-US" sz="3200" b="0" dirty="0" smtClean="0"/>
              <a:t>(</a:t>
            </a:r>
            <a:r>
              <a:rPr lang="en-US" sz="3200" b="0" dirty="0"/>
              <a:t>2 Tim 3:16-17)</a:t>
            </a:r>
          </a:p>
          <a:p>
            <a:pPr algn="l" rtl="0">
              <a:defRPr/>
            </a:pPr>
            <a:r>
              <a:rPr lang="en-US" sz="3200" b="0" dirty="0"/>
              <a:t>“La fe” </a:t>
            </a:r>
            <a:r>
              <a:rPr lang="en-US" sz="3200" b="0" dirty="0" err="1"/>
              <a:t>fue</a:t>
            </a:r>
            <a:r>
              <a:rPr lang="en-US" sz="3200" b="0" dirty="0"/>
              <a:t> </a:t>
            </a:r>
            <a:r>
              <a:rPr lang="en-US" sz="3200" b="0" dirty="0" err="1" smtClean="0"/>
              <a:t>entregada</a:t>
            </a:r>
            <a:r>
              <a:rPr lang="en-US" sz="3200" b="0" dirty="0" smtClean="0"/>
              <a:t> “de </a:t>
            </a:r>
            <a:r>
              <a:rPr lang="en-US" sz="3200" b="0" dirty="0" err="1" smtClean="0"/>
              <a:t>una</a:t>
            </a:r>
            <a:r>
              <a:rPr lang="en-US" sz="3200" b="0" dirty="0" smtClean="0"/>
              <a:t> </a:t>
            </a:r>
            <a:r>
              <a:rPr lang="en-US" sz="3200" b="0" dirty="0" err="1"/>
              <a:t>vez</a:t>
            </a:r>
            <a:r>
              <a:rPr lang="en-US" sz="3200" b="0" dirty="0"/>
              <a:t> </a:t>
            </a:r>
            <a:r>
              <a:rPr lang="en-US" sz="3200" b="0" dirty="0" smtClean="0"/>
              <a:t>para </a:t>
            </a:r>
            <a:r>
              <a:rPr lang="en-US" sz="3200" b="0" dirty="0" err="1" smtClean="0"/>
              <a:t>siempre</a:t>
            </a:r>
            <a:r>
              <a:rPr lang="en-US" sz="3200" b="0" dirty="0" smtClean="0"/>
              <a:t>” </a:t>
            </a:r>
            <a:r>
              <a:rPr lang="en-US" sz="3200" b="0" dirty="0"/>
              <a:t>(Judas 3)</a:t>
            </a:r>
          </a:p>
          <a:p>
            <a:pPr algn="l" rtl="0">
              <a:defRPr/>
            </a:pPr>
            <a:r>
              <a:rPr lang="en-US" sz="3200" b="0" dirty="0"/>
              <a:t>¿Dónde proveyó Jesús para la revelación continua?</a:t>
            </a:r>
          </a:p>
          <a:p>
            <a:pPr algn="l" rtl="0">
              <a:defRPr/>
            </a:pPr>
            <a:endParaRPr lang="en-US" sz="3200" b="0" dirty="0"/>
          </a:p>
        </p:txBody>
      </p:sp>
      <p:sp>
        <p:nvSpPr>
          <p:cNvPr id="157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0C7748FB-03C8-454F-8691-376DEF07E028}"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91</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4"/>
          <p:cNvSpPr>
            <a:spLocks noGrp="1"/>
          </p:cNvSpPr>
          <p:nvPr>
            <p:ph type="title"/>
          </p:nvPr>
        </p:nvSpPr>
        <p:spPr>
          <a:xfrm>
            <a:off x="0" y="914400"/>
            <a:ext cx="9144000" cy="685800"/>
          </a:xfrm>
        </p:spPr>
        <p:txBody>
          <a:bodyPr/>
          <a:lstStyle/>
          <a:p>
            <a:r>
              <a:rPr lang="es-ES" altLang="en-US" dirty="0"/>
              <a:t>El Espíritu Santo guía a los concilios eclesiásticos hoy en día cuando crean o modifican credos </a:t>
            </a:r>
            <a:r>
              <a:rPr lang="es-ES" altLang="en-US" dirty="0" err="1"/>
              <a:t>denominacionales</a:t>
            </a:r>
            <a:r>
              <a:rPr lang="es-ES" altLang="en-US" dirty="0"/>
              <a:t>.</a:t>
            </a:r>
            <a:endParaRPr lang="en-US" altLang="en-US" sz="4000" dirty="0" smtClean="0"/>
          </a:p>
        </p:txBody>
      </p:sp>
      <p:sp>
        <p:nvSpPr>
          <p:cNvPr id="6" name="Content Placeholder 5">
            <a:extLst>
              <a:ext uri="{FF2B5EF4-FFF2-40B4-BE49-F238E27FC236}">
                <a16:creationId xmlns:a16="http://schemas.microsoft.com/office/drawing/2014/main" xmlns="" id="{9BF6F545-0DEE-4A6F-B270-FB1F009D3AEB}"/>
              </a:ext>
            </a:extLst>
          </p:cNvPr>
          <p:cNvSpPr>
            <a:spLocks noGrp="1"/>
          </p:cNvSpPr>
          <p:nvPr>
            <p:ph idx="1"/>
          </p:nvPr>
        </p:nvSpPr>
        <p:spPr>
          <a:xfrm>
            <a:off x="190500" y="2436813"/>
            <a:ext cx="8686800" cy="4267200"/>
          </a:xfrm>
        </p:spPr>
        <p:txBody>
          <a:bodyPr>
            <a:normAutofit fontScale="92500"/>
          </a:bodyPr>
          <a:lstStyle/>
          <a:p>
            <a:pPr>
              <a:defRPr/>
            </a:pPr>
            <a:r>
              <a:rPr lang="en-US" sz="3200" b="0" dirty="0"/>
              <a:t>“…</a:t>
            </a:r>
            <a:r>
              <a:rPr lang="es-ES" sz="3200" b="0" dirty="0"/>
              <a:t>Él, el Espíritu de verdad venga, los guiará a toda la verdad</a:t>
            </a:r>
            <a:r>
              <a:rPr lang="en-US" sz="3200" b="0" dirty="0"/>
              <a:t>” (Juan 16:13)</a:t>
            </a:r>
          </a:p>
          <a:p>
            <a:pPr>
              <a:defRPr/>
            </a:pPr>
            <a:r>
              <a:rPr lang="en-US" sz="3200" b="0" dirty="0"/>
              <a:t>“</a:t>
            </a:r>
            <a:r>
              <a:rPr lang="es-ES" sz="3200" b="0" dirty="0"/>
              <a:t>Pero si aun nosotros, o un ángel del cielo, les anunciara otro evangelio contrario al que les hemos anunciado, sea anatema</a:t>
            </a:r>
            <a:r>
              <a:rPr lang="en-US" sz="3200" b="0" dirty="0"/>
              <a:t>” (</a:t>
            </a:r>
            <a:r>
              <a:rPr lang="en-US" sz="3200" b="0" dirty="0" err="1"/>
              <a:t>Gálatas</a:t>
            </a:r>
            <a:r>
              <a:rPr lang="en-US" sz="3200" b="0" dirty="0"/>
              <a:t> 1:8)</a:t>
            </a:r>
          </a:p>
          <a:p>
            <a:pPr>
              <a:defRPr/>
            </a:pPr>
            <a:r>
              <a:rPr lang="es-ES" sz="3200" b="0" dirty="0"/>
              <a:t>Toda Escritura es inspirada por Dios … a fin de que el hombre de Dios sea perfecto </a:t>
            </a:r>
            <a:r>
              <a:rPr lang="en-US" sz="3200" b="0" dirty="0"/>
              <a:t>(2 Tim 3:16-17)</a:t>
            </a:r>
          </a:p>
          <a:p>
            <a:pPr algn="l" rtl="0">
              <a:defRPr/>
            </a:pPr>
            <a:r>
              <a:rPr lang="en-US" sz="3200" b="0" dirty="0" smtClean="0"/>
              <a:t>¿</a:t>
            </a:r>
            <a:r>
              <a:rPr lang="en-US" sz="3200" b="0" dirty="0"/>
              <a:t>Cuál es guiado por </a:t>
            </a:r>
            <a:r>
              <a:rPr lang="en-US" sz="3200" b="0" dirty="0" smtClean="0"/>
              <a:t>ES? </a:t>
            </a:r>
            <a:r>
              <a:rPr lang="en-US" sz="3200" b="0" dirty="0"/>
              <a:t>¿Por </a:t>
            </a:r>
            <a:r>
              <a:rPr lang="en-US" sz="3200" b="0" dirty="0" err="1"/>
              <a:t>qué</a:t>
            </a:r>
            <a:r>
              <a:rPr lang="en-US" sz="3200" b="0" dirty="0"/>
              <a:t> </a:t>
            </a:r>
            <a:r>
              <a:rPr lang="en-US" sz="3200" b="0" dirty="0" err="1" smtClean="0"/>
              <a:t>difieren</a:t>
            </a:r>
            <a:r>
              <a:rPr lang="en-US" sz="3200" b="0" dirty="0" smtClean="0"/>
              <a:t>?</a:t>
            </a:r>
            <a:endParaRPr lang="en-US" sz="3200" b="0" dirty="0"/>
          </a:p>
        </p:txBody>
      </p:sp>
      <p:sp>
        <p:nvSpPr>
          <p:cNvPr id="159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542BDCC-5445-4CC2-AE6E-86049D0E41CA}"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92</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4"/>
          <p:cNvSpPr>
            <a:spLocks noGrp="1"/>
          </p:cNvSpPr>
          <p:nvPr>
            <p:ph type="title"/>
          </p:nvPr>
        </p:nvSpPr>
        <p:spPr>
          <a:xfrm>
            <a:off x="33338" y="762000"/>
            <a:ext cx="9144000" cy="685800"/>
          </a:xfrm>
        </p:spPr>
        <p:txBody>
          <a:bodyPr/>
          <a:lstStyle/>
          <a:p>
            <a:r>
              <a:rPr lang="es-ES" dirty="0"/>
              <a:t>El Espíritu Santo guía a las personas hoy a través de una voz interior, que podemos escuchar mientras oramos.</a:t>
            </a:r>
            <a:endParaRPr lang="en-US" altLang="en-US" dirty="0" smtClean="0"/>
          </a:p>
        </p:txBody>
      </p:sp>
      <p:sp>
        <p:nvSpPr>
          <p:cNvPr id="6" name="Content Placeholder 5">
            <a:extLst>
              <a:ext uri="{FF2B5EF4-FFF2-40B4-BE49-F238E27FC236}">
                <a16:creationId xmlns:a16="http://schemas.microsoft.com/office/drawing/2014/main" xmlns="" id="{9BF6F545-0DEE-4A6F-B270-FB1F009D3AEB}"/>
              </a:ext>
            </a:extLst>
          </p:cNvPr>
          <p:cNvSpPr>
            <a:spLocks noGrp="1"/>
          </p:cNvSpPr>
          <p:nvPr>
            <p:ph idx="1"/>
          </p:nvPr>
        </p:nvSpPr>
        <p:spPr>
          <a:xfrm>
            <a:off x="212725" y="2611438"/>
            <a:ext cx="8778875" cy="4267200"/>
          </a:xfrm>
        </p:spPr>
        <p:txBody>
          <a:bodyPr>
            <a:normAutofit fontScale="92500"/>
          </a:bodyPr>
          <a:lstStyle/>
          <a:p>
            <a:pPr algn="l" rtl="0">
              <a:defRPr/>
            </a:pPr>
            <a:r>
              <a:rPr lang="en-US" sz="3200" b="0" dirty="0"/>
              <a:t>Se aplican </a:t>
            </a:r>
            <a:r>
              <a:rPr lang="en-US" sz="3200" b="0" dirty="0" err="1"/>
              <a:t>todas</a:t>
            </a:r>
            <a:r>
              <a:rPr lang="en-US" sz="3200" b="0" dirty="0"/>
              <a:t> las escrituras anteriores, especialmente 2 </a:t>
            </a:r>
            <a:r>
              <a:rPr lang="en-US" sz="3200" b="0" dirty="0" smtClean="0"/>
              <a:t>Tim3:16-17</a:t>
            </a:r>
            <a:r>
              <a:rPr lang="en-US" sz="3200" b="0" dirty="0"/>
              <a:t>.</a:t>
            </a:r>
          </a:p>
          <a:p>
            <a:pPr algn="l" rtl="0">
              <a:defRPr/>
            </a:pPr>
            <a:r>
              <a:rPr lang="en-US" sz="3200" b="0" dirty="0"/>
              <a:t>Dios nunca ha dirigido a Sus siervos por medio de frecuentes voces internas.</a:t>
            </a:r>
          </a:p>
          <a:p>
            <a:pPr algn="l" rtl="0">
              <a:defRPr/>
            </a:pPr>
            <a:r>
              <a:rPr lang="en-US" sz="3200" b="0" dirty="0"/>
              <a:t>Nos </a:t>
            </a:r>
            <a:r>
              <a:rPr lang="en-US" sz="3200" b="0" dirty="0" err="1" smtClean="0"/>
              <a:t>presentam</a:t>
            </a:r>
            <a:r>
              <a:rPr lang="en-US" sz="3200" b="0" dirty="0" err="1" smtClean="0"/>
              <a:t>os</a:t>
            </a:r>
            <a:r>
              <a:rPr lang="en-US" sz="3200" b="0" dirty="0" smtClean="0"/>
              <a:t> </a:t>
            </a:r>
            <a:r>
              <a:rPr lang="en-US" sz="3200" b="0" dirty="0" smtClean="0"/>
              <a:t>“a Dios </a:t>
            </a:r>
            <a:r>
              <a:rPr lang="en-US" sz="3200" b="0" dirty="0" err="1" smtClean="0"/>
              <a:t>aprobados</a:t>
            </a:r>
            <a:r>
              <a:rPr lang="en-US" sz="3200" b="0" dirty="0" smtClean="0"/>
              <a:t>” </a:t>
            </a:r>
            <a:r>
              <a:rPr lang="en-US" sz="3200" b="0" dirty="0"/>
              <a:t>“</a:t>
            </a:r>
            <a:r>
              <a:rPr lang="en-US" sz="3200" b="0" dirty="0" err="1"/>
              <a:t>manejando</a:t>
            </a:r>
            <a:r>
              <a:rPr lang="en-US" sz="3200" b="0" dirty="0"/>
              <a:t> </a:t>
            </a:r>
            <a:r>
              <a:rPr lang="en-US" sz="3200" b="0" dirty="0" smtClean="0"/>
              <a:t>con </a:t>
            </a:r>
            <a:r>
              <a:rPr lang="en-US" sz="3200" b="0" dirty="0" err="1" smtClean="0"/>
              <a:t>precisión</a:t>
            </a:r>
            <a:r>
              <a:rPr lang="en-US" sz="3200" b="0" dirty="0" smtClean="0"/>
              <a:t> </a:t>
            </a:r>
            <a:r>
              <a:rPr lang="en-US" sz="3200" b="0" dirty="0"/>
              <a:t>la palabra de verdad” (1 </a:t>
            </a:r>
            <a:r>
              <a:rPr lang="en-US" sz="3200" b="0" dirty="0" smtClean="0"/>
              <a:t>Tim </a:t>
            </a:r>
            <a:r>
              <a:rPr lang="en-US" sz="3200" b="0" dirty="0"/>
              <a:t>3:15).</a:t>
            </a:r>
          </a:p>
          <a:p>
            <a:pPr algn="l" rtl="0">
              <a:defRPr/>
            </a:pPr>
            <a:r>
              <a:rPr lang="en-US" sz="3200" b="0" dirty="0"/>
              <a:t>La oración es hablar con Dios, no escuchar a Dios.</a:t>
            </a:r>
          </a:p>
          <a:p>
            <a:pPr algn="l" rtl="0">
              <a:defRPr/>
            </a:pPr>
            <a:r>
              <a:rPr lang="en-US" sz="3200" b="0" dirty="0"/>
              <a:t>¿Cómo sabemos que la voz interior es de Dios?</a:t>
            </a:r>
          </a:p>
          <a:p>
            <a:pPr algn="l" rtl="0">
              <a:defRPr/>
            </a:pPr>
            <a:endParaRPr lang="en-US" sz="3200" b="0" dirty="0"/>
          </a:p>
        </p:txBody>
      </p:sp>
      <p:sp>
        <p:nvSpPr>
          <p:cNvPr id="161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8FD8448C-E2CE-4FD2-8205-CEA88031FA5B}"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93</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4"/>
          <p:cNvSpPr>
            <a:spLocks noGrp="1"/>
          </p:cNvSpPr>
          <p:nvPr>
            <p:ph type="title"/>
          </p:nvPr>
        </p:nvSpPr>
        <p:spPr>
          <a:xfrm>
            <a:off x="33338" y="762000"/>
            <a:ext cx="9144000" cy="685800"/>
          </a:xfrm>
        </p:spPr>
        <p:txBody>
          <a:bodyPr/>
          <a:lstStyle/>
          <a:p>
            <a:r>
              <a:rPr lang="es-ES" altLang="en-US" dirty="0"/>
              <a:t>Dios tiene un plan para nuestras vidas que podemos percibir a través de acontecimientos que </a:t>
            </a:r>
            <a:r>
              <a:rPr lang="es-ES" altLang="en-US" dirty="0" smtClean="0"/>
              <a:t>observamos.</a:t>
            </a:r>
            <a:endParaRPr lang="en-US" altLang="en-US" dirty="0" smtClean="0"/>
          </a:p>
        </p:txBody>
      </p:sp>
      <p:sp>
        <p:nvSpPr>
          <p:cNvPr id="6" name="Content Placeholder 5">
            <a:extLst>
              <a:ext uri="{FF2B5EF4-FFF2-40B4-BE49-F238E27FC236}">
                <a16:creationId xmlns:a16="http://schemas.microsoft.com/office/drawing/2014/main" xmlns="" id="{9BF6F545-0DEE-4A6F-B270-FB1F009D3AEB}"/>
              </a:ext>
            </a:extLst>
          </p:cNvPr>
          <p:cNvSpPr>
            <a:spLocks noGrp="1"/>
          </p:cNvSpPr>
          <p:nvPr>
            <p:ph idx="1"/>
          </p:nvPr>
        </p:nvSpPr>
        <p:spPr>
          <a:xfrm>
            <a:off x="212725" y="2611438"/>
            <a:ext cx="8686800" cy="4267200"/>
          </a:xfrm>
        </p:spPr>
        <p:txBody>
          <a:bodyPr>
            <a:normAutofit fontScale="92500" lnSpcReduction="10000"/>
          </a:bodyPr>
          <a:lstStyle/>
          <a:p>
            <a:pPr algn="l" rtl="0">
              <a:defRPr/>
            </a:pPr>
            <a:r>
              <a:rPr lang="en-US" sz="3200" b="0" dirty="0"/>
              <a:t>Podemos orar por puertas abiertas pero una mera oportunidad no es prueba de la voluntad de Dios.</a:t>
            </a:r>
          </a:p>
          <a:p>
            <a:pPr algn="l" rtl="0">
              <a:defRPr/>
            </a:pPr>
            <a:r>
              <a:rPr lang="en-US" sz="3200" b="0" dirty="0"/>
              <a:t>Satanás puede abrir oportunidades.</a:t>
            </a:r>
          </a:p>
          <a:p>
            <a:pPr algn="l" rtl="0">
              <a:defRPr/>
            </a:pPr>
            <a:r>
              <a:rPr lang="en-US" sz="3200" b="0" dirty="0"/>
              <a:t>La palabra de Dios es “útil para enseñar, </a:t>
            </a:r>
            <a:r>
              <a:rPr lang="en-US" sz="3200" b="0" dirty="0" smtClean="0"/>
              <a:t>para </a:t>
            </a:r>
            <a:r>
              <a:rPr lang="en-US" sz="3200" b="0" dirty="0" err="1" smtClean="0"/>
              <a:t>reprender</a:t>
            </a:r>
            <a:r>
              <a:rPr lang="en-US" sz="3200" b="0" dirty="0" smtClean="0"/>
              <a:t>, para </a:t>
            </a:r>
            <a:r>
              <a:rPr lang="en-US" sz="3200" b="0" dirty="0" err="1" smtClean="0"/>
              <a:t>corregir</a:t>
            </a:r>
            <a:r>
              <a:rPr lang="en-US" sz="3200" b="0" dirty="0" smtClean="0"/>
              <a:t>, para </a:t>
            </a:r>
            <a:r>
              <a:rPr lang="en-US" sz="3200" b="0" dirty="0" err="1" smtClean="0"/>
              <a:t>instruir</a:t>
            </a:r>
            <a:r>
              <a:rPr lang="en-US" sz="3200" b="0" dirty="0" smtClean="0"/>
              <a:t>”. </a:t>
            </a:r>
            <a:r>
              <a:rPr lang="en-US" sz="3200" b="0" dirty="0"/>
              <a:t>¿Que más necesitamos?</a:t>
            </a:r>
          </a:p>
          <a:p>
            <a:pPr algn="l" rtl="0">
              <a:defRPr/>
            </a:pPr>
            <a:r>
              <a:rPr lang="en-US" sz="3200" b="0" dirty="0"/>
              <a:t>Si no hay una declaración clara, habrá principios.</a:t>
            </a:r>
          </a:p>
          <a:p>
            <a:pPr algn="l" rtl="0">
              <a:defRPr/>
            </a:pPr>
            <a:r>
              <a:rPr lang="en-US" sz="3200" b="0" dirty="0"/>
              <a:t>Paul a menudo tenía que determinar lo que debía hacer.</a:t>
            </a:r>
          </a:p>
        </p:txBody>
      </p:sp>
      <p:sp>
        <p:nvSpPr>
          <p:cNvPr id="163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5AA56716-25BE-4C5C-AC0E-49821DCE92D4}"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94</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4"/>
          <p:cNvSpPr>
            <a:spLocks noGrp="1"/>
          </p:cNvSpPr>
          <p:nvPr>
            <p:ph type="title"/>
          </p:nvPr>
        </p:nvSpPr>
        <p:spPr>
          <a:xfrm>
            <a:off x="0" y="685800"/>
            <a:ext cx="9144000" cy="685800"/>
          </a:xfrm>
        </p:spPr>
        <p:txBody>
          <a:bodyPr/>
          <a:lstStyle/>
          <a:p>
            <a:r>
              <a:rPr lang="es-ES" altLang="en-US" dirty="0"/>
              <a:t>Hay libros adicionales que deberían estar en nuestras Biblias.</a:t>
            </a:r>
            <a:endParaRPr lang="en-US" altLang="en-US" dirty="0" smtClean="0"/>
          </a:p>
        </p:txBody>
      </p:sp>
      <p:sp>
        <p:nvSpPr>
          <p:cNvPr id="1658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FAD24F49-C7D4-4514-B549-0EC6F00FA216}"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95</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165892" name="Content Placeholder 2"/>
          <p:cNvSpPr>
            <a:spLocks noGrp="1"/>
          </p:cNvSpPr>
          <p:nvPr>
            <p:ph idx="1"/>
          </p:nvPr>
        </p:nvSpPr>
        <p:spPr>
          <a:xfrm>
            <a:off x="250825" y="1981200"/>
            <a:ext cx="8610600" cy="5181600"/>
          </a:xfrm>
        </p:spPr>
        <p:txBody>
          <a:bodyPr>
            <a:normAutofit fontScale="92500"/>
          </a:bodyPr>
          <a:lstStyle/>
          <a:p>
            <a:pPr algn="l" rtl="0"/>
            <a:r>
              <a:rPr lang="en-US" altLang="en-US" b="0" dirty="0" smtClean="0"/>
              <a:t>El </a:t>
            </a:r>
            <a:r>
              <a:rPr lang="en-US" altLang="en-US" b="0" dirty="0" err="1" smtClean="0"/>
              <a:t>Señor</a:t>
            </a:r>
            <a:r>
              <a:rPr lang="en-US" altLang="en-US" b="0" dirty="0" smtClean="0"/>
              <a:t> </a:t>
            </a:r>
            <a:r>
              <a:rPr lang="en-US" altLang="en-US" b="0" dirty="0" err="1" smtClean="0"/>
              <a:t>prometió</a:t>
            </a:r>
            <a:r>
              <a:rPr lang="en-US" altLang="en-US" b="0" dirty="0" smtClean="0"/>
              <a:t>: “</a:t>
            </a:r>
            <a:r>
              <a:rPr lang="en-US" altLang="en-US" b="0" dirty="0" err="1" smtClean="0"/>
              <a:t>Mis</a:t>
            </a:r>
            <a:r>
              <a:rPr lang="en-US" altLang="en-US" b="0" dirty="0" smtClean="0"/>
              <a:t> palabras no </a:t>
            </a:r>
            <a:r>
              <a:rPr lang="en-US" altLang="en-US" b="0" dirty="0" err="1" smtClean="0"/>
              <a:t>pasarán</a:t>
            </a:r>
            <a:r>
              <a:rPr lang="en-US" altLang="en-US" b="0" dirty="0" smtClean="0"/>
              <a:t>”. (</a:t>
            </a:r>
            <a:r>
              <a:rPr lang="en-US" altLang="en-US" b="0" dirty="0" smtClean="0"/>
              <a:t>Mat </a:t>
            </a:r>
            <a:r>
              <a:rPr lang="en-US" altLang="en-US" b="0" dirty="0" smtClean="0"/>
              <a:t>24:35)</a:t>
            </a:r>
          </a:p>
          <a:p>
            <a:pPr algn="l" rtl="0"/>
            <a:r>
              <a:rPr lang="en-US" altLang="en-US" b="0" dirty="0" smtClean="0"/>
              <a:t>Dios no </a:t>
            </a:r>
            <a:r>
              <a:rPr lang="en-US" altLang="en-US" b="0" dirty="0" err="1" smtClean="0"/>
              <a:t>permitiría</a:t>
            </a:r>
            <a:r>
              <a:rPr lang="en-US" altLang="en-US" b="0" dirty="0" smtClean="0"/>
              <a:t> que Su palabra se </a:t>
            </a:r>
            <a:r>
              <a:rPr lang="en-US" altLang="en-US" b="0" dirty="0" err="1" smtClean="0"/>
              <a:t>perdiera</a:t>
            </a:r>
            <a:r>
              <a:rPr lang="en-US" altLang="en-US" b="0" dirty="0" smtClean="0"/>
              <a:t>.</a:t>
            </a:r>
          </a:p>
          <a:p>
            <a:pPr algn="l" rtl="0"/>
            <a:r>
              <a:rPr lang="en-US" altLang="en-US" b="0" dirty="0" err="1" smtClean="0"/>
              <a:t>Todos</a:t>
            </a:r>
            <a:r>
              <a:rPr lang="en-US" altLang="en-US" b="0" dirty="0" smtClean="0"/>
              <a:t> los </a:t>
            </a:r>
            <a:r>
              <a:rPr lang="en-US" altLang="en-US" b="0" dirty="0" err="1" smtClean="0"/>
              <a:t>libros</a:t>
            </a:r>
            <a:r>
              <a:rPr lang="en-US" altLang="en-US" b="0" dirty="0" smtClean="0"/>
              <a:t> que la </a:t>
            </a:r>
            <a:r>
              <a:rPr lang="en-US" altLang="en-US" b="0" dirty="0" err="1" smtClean="0"/>
              <a:t>gente</a:t>
            </a:r>
            <a:r>
              <a:rPr lang="en-US" altLang="en-US" b="0" dirty="0" smtClean="0"/>
              <a:t> </a:t>
            </a:r>
            <a:r>
              <a:rPr lang="en-US" altLang="en-US" b="0" dirty="0" err="1" smtClean="0"/>
              <a:t>afirma</a:t>
            </a:r>
            <a:r>
              <a:rPr lang="en-US" altLang="en-US" b="0" dirty="0" smtClean="0"/>
              <a:t> que </a:t>
            </a:r>
            <a:r>
              <a:rPr lang="en-US" altLang="en-US" b="0" dirty="0" err="1" smtClean="0"/>
              <a:t>deberían</a:t>
            </a:r>
            <a:r>
              <a:rPr lang="en-US" altLang="en-US" b="0" dirty="0" smtClean="0"/>
              <a:t> </a:t>
            </a:r>
            <a:r>
              <a:rPr lang="en-US" altLang="en-US" b="0" dirty="0" err="1" smtClean="0"/>
              <a:t>tener</a:t>
            </a:r>
            <a:r>
              <a:rPr lang="en-US" altLang="en-US" b="0" dirty="0" smtClean="0"/>
              <a:t> un </a:t>
            </a:r>
            <a:r>
              <a:rPr lang="en-US" altLang="en-US" b="0" dirty="0" err="1" smtClean="0"/>
              <a:t>lugar</a:t>
            </a:r>
            <a:r>
              <a:rPr lang="en-US" altLang="en-US" b="0" dirty="0" smtClean="0"/>
              <a:t> </a:t>
            </a:r>
            <a:r>
              <a:rPr lang="en-US" altLang="en-US" b="0" dirty="0" err="1" smtClean="0"/>
              <a:t>en</a:t>
            </a:r>
            <a:r>
              <a:rPr lang="en-US" altLang="en-US" b="0" dirty="0" smtClean="0"/>
              <a:t> el Nuevo </a:t>
            </a:r>
            <a:r>
              <a:rPr lang="en-US" altLang="en-US" b="0" dirty="0" err="1" smtClean="0"/>
              <a:t>Testamento</a:t>
            </a:r>
            <a:r>
              <a:rPr lang="en-US" altLang="en-US" b="0" dirty="0" smtClean="0"/>
              <a:t> </a:t>
            </a:r>
            <a:r>
              <a:rPr lang="en-US" altLang="en-US" b="0" dirty="0" err="1" smtClean="0"/>
              <a:t>fueron</a:t>
            </a:r>
            <a:r>
              <a:rPr lang="en-US" altLang="en-US" b="0" dirty="0" smtClean="0"/>
              <a:t> </a:t>
            </a:r>
            <a:r>
              <a:rPr lang="en-US" altLang="en-US" b="0" dirty="0" err="1" smtClean="0"/>
              <a:t>escritos</a:t>
            </a:r>
            <a:r>
              <a:rPr lang="en-US" altLang="en-US" b="0" dirty="0" smtClean="0"/>
              <a:t> </a:t>
            </a:r>
            <a:r>
              <a:rPr lang="en-US" altLang="en-US" b="0" dirty="0" err="1" smtClean="0"/>
              <a:t>después</a:t>
            </a:r>
            <a:r>
              <a:rPr lang="en-US" altLang="en-US" b="0" dirty="0" smtClean="0"/>
              <a:t> de la </a:t>
            </a:r>
            <a:r>
              <a:rPr lang="en-US" altLang="en-US" b="0" dirty="0" err="1" smtClean="0"/>
              <a:t>muerte</a:t>
            </a:r>
            <a:r>
              <a:rPr lang="en-US" altLang="en-US" b="0" dirty="0" smtClean="0"/>
              <a:t> de los </a:t>
            </a:r>
            <a:r>
              <a:rPr lang="en-US" altLang="en-US" b="0" dirty="0" err="1" smtClean="0"/>
              <a:t>apóstoles</a:t>
            </a:r>
            <a:r>
              <a:rPr lang="en-US" altLang="en-US" b="0" dirty="0" smtClean="0"/>
              <a:t>. </a:t>
            </a:r>
            <a:r>
              <a:rPr lang="en-US" altLang="en-US" b="0" dirty="0" err="1" smtClean="0"/>
              <a:t>Éstos</a:t>
            </a:r>
            <a:r>
              <a:rPr lang="en-US" altLang="en-US" b="0" dirty="0" smtClean="0"/>
              <a:t> </a:t>
            </a:r>
            <a:r>
              <a:rPr lang="en-US" altLang="en-US" b="0" dirty="0" err="1" smtClean="0"/>
              <a:t>fueron</a:t>
            </a:r>
            <a:r>
              <a:rPr lang="en-US" altLang="en-US" b="0" dirty="0" smtClean="0"/>
              <a:t> </a:t>
            </a:r>
            <a:r>
              <a:rPr lang="en-US" altLang="en-US" b="0" dirty="0" err="1" smtClean="0"/>
              <a:t>guiados</a:t>
            </a:r>
            <a:r>
              <a:rPr lang="en-US" altLang="en-US" b="0" dirty="0" smtClean="0"/>
              <a:t> a “</a:t>
            </a:r>
            <a:r>
              <a:rPr lang="en-US" altLang="en-US" b="0" dirty="0" err="1" smtClean="0"/>
              <a:t>toda</a:t>
            </a:r>
            <a:r>
              <a:rPr lang="en-US" altLang="en-US" b="0" dirty="0" smtClean="0"/>
              <a:t> la </a:t>
            </a:r>
            <a:r>
              <a:rPr lang="en-US" altLang="en-US" b="0" dirty="0" err="1" smtClean="0"/>
              <a:t>verdad</a:t>
            </a:r>
            <a:r>
              <a:rPr lang="en-US" altLang="en-US" b="0" dirty="0" smtClean="0"/>
              <a:t>”.</a:t>
            </a:r>
          </a:p>
          <a:p>
            <a:pPr algn="l" rtl="0"/>
            <a:r>
              <a:rPr lang="en-US" altLang="en-US" b="0" dirty="0" err="1" smtClean="0"/>
              <a:t>Ningún</a:t>
            </a:r>
            <a:r>
              <a:rPr lang="en-US" altLang="en-US" b="0" dirty="0" smtClean="0"/>
              <a:t> </a:t>
            </a:r>
            <a:r>
              <a:rPr lang="en-US" altLang="en-US" b="0" dirty="0" err="1" smtClean="0"/>
              <a:t>otro</a:t>
            </a:r>
            <a:r>
              <a:rPr lang="en-US" altLang="en-US" b="0" dirty="0" smtClean="0"/>
              <a:t> </a:t>
            </a:r>
            <a:r>
              <a:rPr lang="en-US" altLang="en-US" b="0" dirty="0" err="1" smtClean="0"/>
              <a:t>libro</a:t>
            </a:r>
            <a:r>
              <a:rPr lang="en-US" altLang="en-US" b="0" dirty="0" smtClean="0"/>
              <a:t> se </a:t>
            </a:r>
            <a:r>
              <a:rPr lang="en-US" altLang="en-US" b="0" dirty="0" err="1" smtClean="0"/>
              <a:t>compara</a:t>
            </a:r>
            <a:r>
              <a:rPr lang="en-US" altLang="en-US" b="0" dirty="0" smtClean="0"/>
              <a:t> con el NT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4"/>
          <p:cNvSpPr>
            <a:spLocks noGrp="1"/>
          </p:cNvSpPr>
          <p:nvPr>
            <p:ph type="title"/>
          </p:nvPr>
        </p:nvSpPr>
        <p:spPr>
          <a:xfrm>
            <a:off x="33338" y="762000"/>
            <a:ext cx="9144000" cy="685800"/>
          </a:xfrm>
        </p:spPr>
        <p:txBody>
          <a:bodyPr/>
          <a:lstStyle/>
          <a:p>
            <a:r>
              <a:rPr lang="es-ES" altLang="en-US" dirty="0"/>
              <a:t>La Biblia tiene muchos errores debido a los errores de los copistas.</a:t>
            </a:r>
            <a:endParaRPr lang="en-US" altLang="en-US" dirty="0" smtClean="0"/>
          </a:p>
        </p:txBody>
      </p:sp>
      <p:sp>
        <p:nvSpPr>
          <p:cNvPr id="6" name="Content Placeholder 5"/>
          <p:cNvSpPr>
            <a:spLocks noGrp="1"/>
          </p:cNvSpPr>
          <p:nvPr>
            <p:ph idx="1"/>
          </p:nvPr>
        </p:nvSpPr>
        <p:spPr>
          <a:xfrm>
            <a:off x="204107" y="2296886"/>
            <a:ext cx="8686800" cy="4267200"/>
          </a:xfrm>
        </p:spPr>
        <p:txBody>
          <a:bodyPr/>
          <a:lstStyle/>
          <a:p>
            <a:pPr algn="l" rtl="0"/>
            <a:r>
              <a:rPr lang="en-US" altLang="en-US" sz="3200" b="0" dirty="0" smtClean="0"/>
              <a:t>El </a:t>
            </a:r>
            <a:r>
              <a:rPr lang="en-US" altLang="en-US" sz="3200" b="0" dirty="0" err="1" smtClean="0"/>
              <a:t>Señor</a:t>
            </a:r>
            <a:r>
              <a:rPr lang="en-US" altLang="en-US" sz="3200" b="0" dirty="0" smtClean="0"/>
              <a:t> </a:t>
            </a:r>
            <a:r>
              <a:rPr lang="en-US" altLang="en-US" sz="3200" b="0" dirty="0" err="1" smtClean="0"/>
              <a:t>prometió</a:t>
            </a:r>
            <a:r>
              <a:rPr lang="en-US" altLang="en-US" sz="3200" b="0" dirty="0" smtClean="0"/>
              <a:t>: “</a:t>
            </a:r>
            <a:r>
              <a:rPr lang="en-US" altLang="en-US" sz="3200" b="0" dirty="0" err="1" smtClean="0"/>
              <a:t>Mis</a:t>
            </a:r>
            <a:r>
              <a:rPr lang="en-US" altLang="en-US" sz="3200" b="0" dirty="0" smtClean="0"/>
              <a:t> palabras no </a:t>
            </a:r>
            <a:r>
              <a:rPr lang="en-US" altLang="en-US" sz="3200" b="0" dirty="0" err="1" smtClean="0"/>
              <a:t>pasarán</a:t>
            </a:r>
            <a:r>
              <a:rPr lang="en-US" altLang="en-US" sz="3200" b="0" dirty="0" smtClean="0"/>
              <a:t>”. (</a:t>
            </a:r>
            <a:r>
              <a:rPr lang="en-US" altLang="en-US" sz="3200" b="0" dirty="0" smtClean="0"/>
              <a:t>Mat </a:t>
            </a:r>
            <a:r>
              <a:rPr lang="en-US" altLang="en-US" sz="3200" b="0" dirty="0" smtClean="0"/>
              <a:t>24:35)</a:t>
            </a:r>
          </a:p>
          <a:p>
            <a:pPr algn="l" rtl="0"/>
            <a:r>
              <a:rPr lang="en-US" altLang="en-US" sz="3200" b="0" dirty="0" smtClean="0"/>
              <a:t>Si </a:t>
            </a:r>
            <a:r>
              <a:rPr lang="en-US" altLang="en-US" sz="3200" b="0" dirty="0" err="1" smtClean="0"/>
              <a:t>Él</a:t>
            </a:r>
            <a:r>
              <a:rPr lang="en-US" altLang="en-US" sz="3200" b="0" dirty="0" smtClean="0"/>
              <a:t> </a:t>
            </a:r>
            <a:r>
              <a:rPr lang="en-US" altLang="en-US" sz="3200" b="0" dirty="0" err="1" smtClean="0"/>
              <a:t>reveló</a:t>
            </a:r>
            <a:r>
              <a:rPr lang="en-US" altLang="en-US" sz="3200" b="0" dirty="0" smtClean="0"/>
              <a:t> Su </a:t>
            </a:r>
            <a:r>
              <a:rPr lang="en-US" altLang="en-US" sz="3200" b="0" dirty="0" err="1" smtClean="0"/>
              <a:t>voluntad</a:t>
            </a:r>
            <a:r>
              <a:rPr lang="en-US" altLang="en-US" sz="3200" b="0" dirty="0" smtClean="0"/>
              <a:t> e </a:t>
            </a:r>
            <a:r>
              <a:rPr lang="en-US" altLang="en-US" sz="3200" b="0" dirty="0" err="1" smtClean="0"/>
              <a:t>inspiró</a:t>
            </a:r>
            <a:r>
              <a:rPr lang="en-US" altLang="en-US" sz="3200" b="0" dirty="0" smtClean="0"/>
              <a:t> las palabras, ¿</a:t>
            </a:r>
            <a:r>
              <a:rPr lang="en-US" altLang="en-US" sz="3200" b="0" dirty="0" err="1" smtClean="0"/>
              <a:t>es</a:t>
            </a:r>
            <a:r>
              <a:rPr lang="en-US" altLang="en-US" sz="3200" b="0" dirty="0" smtClean="0"/>
              <a:t> </a:t>
            </a:r>
            <a:r>
              <a:rPr lang="en-US" altLang="en-US" sz="3200" b="0" dirty="0" err="1" smtClean="0"/>
              <a:t>razonable</a:t>
            </a:r>
            <a:r>
              <a:rPr lang="en-US" altLang="en-US" sz="3200" b="0" dirty="0" smtClean="0"/>
              <a:t> que no la </a:t>
            </a:r>
            <a:r>
              <a:rPr lang="en-US" altLang="en-US" sz="3200" b="0" dirty="0" err="1" smtClean="0"/>
              <a:t>proteja</a:t>
            </a:r>
            <a:r>
              <a:rPr lang="en-US" altLang="en-US" sz="3200" b="0" dirty="0" smtClean="0"/>
              <a:t>?</a:t>
            </a:r>
          </a:p>
          <a:p>
            <a:pPr algn="l" rtl="0"/>
            <a:r>
              <a:rPr lang="en-US" altLang="en-US" sz="3200" b="0" dirty="0" smtClean="0"/>
              <a:t>Los </a:t>
            </a:r>
            <a:r>
              <a:rPr lang="en-US" altLang="en-US" sz="3200" b="0" dirty="0" err="1" smtClean="0"/>
              <a:t>copistas</a:t>
            </a:r>
            <a:r>
              <a:rPr lang="en-US" altLang="en-US" sz="3200" b="0" dirty="0" smtClean="0"/>
              <a:t> sin </a:t>
            </a:r>
            <a:r>
              <a:rPr lang="en-US" altLang="en-US" sz="3200" b="0" dirty="0" err="1" smtClean="0"/>
              <a:t>duda</a:t>
            </a:r>
            <a:r>
              <a:rPr lang="en-US" altLang="en-US" sz="3200" b="0" dirty="0" smtClean="0"/>
              <a:t> </a:t>
            </a:r>
            <a:r>
              <a:rPr lang="en-US" altLang="en-US" sz="3200" b="0" dirty="0" err="1" smtClean="0"/>
              <a:t>cometieron</a:t>
            </a:r>
            <a:r>
              <a:rPr lang="en-US" altLang="en-US" sz="3200" b="0" dirty="0" smtClean="0"/>
              <a:t> </a:t>
            </a:r>
            <a:r>
              <a:rPr lang="en-US" altLang="en-US" sz="3200" b="0" dirty="0" err="1" smtClean="0"/>
              <a:t>algunos</a:t>
            </a:r>
            <a:r>
              <a:rPr lang="en-US" altLang="en-US" sz="3200" b="0" dirty="0" smtClean="0"/>
              <a:t> </a:t>
            </a:r>
            <a:r>
              <a:rPr lang="en-US" altLang="en-US" sz="3200" b="0" dirty="0" err="1" smtClean="0"/>
              <a:t>errores</a:t>
            </a:r>
            <a:r>
              <a:rPr lang="en-US" altLang="en-US" sz="3200" b="0" dirty="0" smtClean="0"/>
              <a:t>, pero la </a:t>
            </a:r>
            <a:r>
              <a:rPr lang="en-US" altLang="en-US" sz="3200" b="0" dirty="0" err="1" smtClean="0"/>
              <a:t>multitud</a:t>
            </a:r>
            <a:r>
              <a:rPr lang="en-US" altLang="en-US" sz="3200" b="0" dirty="0" smtClean="0"/>
              <a:t> de </a:t>
            </a:r>
            <a:r>
              <a:rPr lang="en-US" altLang="en-US" sz="3200" b="0" dirty="0" err="1" smtClean="0"/>
              <a:t>manuscritos</a:t>
            </a:r>
            <a:r>
              <a:rPr lang="en-US" altLang="en-US" sz="3200" b="0" dirty="0" smtClean="0"/>
              <a:t> </a:t>
            </a:r>
            <a:r>
              <a:rPr lang="en-US" altLang="en-US" sz="3200" b="0" dirty="0" err="1" smtClean="0"/>
              <a:t>nos</a:t>
            </a:r>
            <a:r>
              <a:rPr lang="en-US" altLang="en-US" sz="3200" b="0" dirty="0" smtClean="0"/>
              <a:t> </a:t>
            </a:r>
            <a:r>
              <a:rPr lang="en-US" altLang="en-US" sz="3200" b="0" dirty="0" err="1" smtClean="0"/>
              <a:t>permite</a:t>
            </a:r>
            <a:r>
              <a:rPr lang="en-US" altLang="en-US" sz="3200" b="0" dirty="0" smtClean="0"/>
              <a:t> </a:t>
            </a:r>
            <a:r>
              <a:rPr lang="en-US" altLang="en-US" sz="3200" b="0" dirty="0" err="1" smtClean="0"/>
              <a:t>corregirlos</a:t>
            </a:r>
            <a:r>
              <a:rPr lang="en-US" altLang="en-US" sz="3200" b="0" dirty="0" smtClean="0"/>
              <a:t>. </a:t>
            </a:r>
            <a:r>
              <a:rPr lang="en-US" altLang="en-US" sz="3200" b="0" dirty="0" err="1" smtClean="0"/>
              <a:t>Ninguno</a:t>
            </a:r>
            <a:r>
              <a:rPr lang="en-US" altLang="en-US" sz="3200" b="0" dirty="0" smtClean="0"/>
              <a:t> </a:t>
            </a:r>
            <a:r>
              <a:rPr lang="en-US" altLang="en-US" sz="3200" b="0" dirty="0" err="1" smtClean="0"/>
              <a:t>afecta</a:t>
            </a:r>
            <a:r>
              <a:rPr lang="en-US" altLang="en-US" sz="3200" b="0" dirty="0" smtClean="0"/>
              <a:t> la </a:t>
            </a:r>
            <a:r>
              <a:rPr lang="en-US" altLang="en-US" sz="3200" b="0" dirty="0" err="1" smtClean="0"/>
              <a:t>doctrina</a:t>
            </a:r>
            <a:r>
              <a:rPr lang="en-US" altLang="en-US" sz="3200" b="0" dirty="0" smtClean="0"/>
              <a:t> </a:t>
            </a:r>
            <a:r>
              <a:rPr lang="en-US" altLang="en-US" sz="3200" b="0" dirty="0" err="1" smtClean="0"/>
              <a:t>esencial</a:t>
            </a:r>
            <a:r>
              <a:rPr lang="en-US" altLang="en-US" sz="3200" b="0" dirty="0" smtClean="0"/>
              <a:t>.</a:t>
            </a:r>
          </a:p>
        </p:txBody>
      </p:sp>
      <p:sp>
        <p:nvSpPr>
          <p:cNvPr id="1679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C7FE7003-A1CA-4220-8320-C2BE1A14E6D3}"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96</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4"/>
          <p:cNvSpPr>
            <a:spLocks noGrp="1"/>
          </p:cNvSpPr>
          <p:nvPr>
            <p:ph type="title"/>
          </p:nvPr>
        </p:nvSpPr>
        <p:spPr/>
        <p:txBody>
          <a:bodyPr/>
          <a:lstStyle/>
          <a:p>
            <a:pPr rtl="0"/>
            <a:r>
              <a:rPr lang="en-US" altLang="en-US" dirty="0" err="1" smtClean="0"/>
              <a:t>Resumen</a:t>
            </a:r>
            <a:endParaRPr lang="en-US" altLang="en-US" dirty="0" smtClean="0"/>
          </a:p>
        </p:txBody>
      </p:sp>
      <p:sp>
        <p:nvSpPr>
          <p:cNvPr id="6" name="Content Placeholder 5"/>
          <p:cNvSpPr>
            <a:spLocks noGrp="1"/>
          </p:cNvSpPr>
          <p:nvPr>
            <p:ph idx="1"/>
          </p:nvPr>
        </p:nvSpPr>
        <p:spPr>
          <a:xfrm>
            <a:off x="228600" y="914400"/>
            <a:ext cx="8610600" cy="5715000"/>
          </a:xfrm>
        </p:spPr>
        <p:txBody>
          <a:bodyPr>
            <a:normAutofit fontScale="92500" lnSpcReduction="20000"/>
          </a:bodyPr>
          <a:lstStyle/>
          <a:p>
            <a:pPr algn="l" rtl="0">
              <a:defRPr/>
            </a:pPr>
            <a:r>
              <a:rPr lang="en-US" b="0" dirty="0"/>
              <a:t>Dios nos habla hoy a través de Su Hijo.</a:t>
            </a:r>
          </a:p>
          <a:p>
            <a:pPr algn="l" rtl="0">
              <a:defRPr/>
            </a:pPr>
            <a:r>
              <a:rPr lang="en-US" b="0" dirty="0"/>
              <a:t>El Hijo envió el Espíritu Santo a sus </a:t>
            </a:r>
            <a:r>
              <a:rPr lang="en-US" b="0" dirty="0" err="1"/>
              <a:t>apóstoles</a:t>
            </a:r>
            <a:r>
              <a:rPr lang="en-US" b="0" dirty="0"/>
              <a:t> </a:t>
            </a:r>
            <a:r>
              <a:rPr lang="en-US" b="0" dirty="0" smtClean="0"/>
              <a:t>para </a:t>
            </a:r>
            <a:r>
              <a:rPr lang="en-US" dirty="0" err="1" smtClean="0">
                <a:solidFill>
                  <a:srgbClr val="FFFF00"/>
                </a:solidFill>
              </a:rPr>
              <a:t>revelar</a:t>
            </a:r>
            <a:r>
              <a:rPr lang="en-US" dirty="0" smtClean="0">
                <a:solidFill>
                  <a:srgbClr val="FFFF00"/>
                </a:solidFill>
              </a:rPr>
              <a:t> </a:t>
            </a:r>
            <a:r>
              <a:rPr lang="en-US" b="0" dirty="0" smtClean="0"/>
              <a:t>Su </a:t>
            </a:r>
            <a:r>
              <a:rPr lang="en-US" b="0" dirty="0"/>
              <a:t>voluntad y </a:t>
            </a:r>
            <a:r>
              <a:rPr lang="en-US" b="0" dirty="0" smtClean="0"/>
              <a:t>para </a:t>
            </a:r>
            <a:r>
              <a:rPr lang="en-US" dirty="0" err="1" smtClean="0">
                <a:solidFill>
                  <a:srgbClr val="FFFF00"/>
                </a:solidFill>
                <a:effectLst>
                  <a:outerShdw blurRad="38100" dist="38100" dir="2700000" algn="tl">
                    <a:srgbClr val="000000">
                      <a:alpha val="43137"/>
                    </a:srgbClr>
                  </a:outerShdw>
                </a:effectLst>
              </a:rPr>
              <a:t>inspirar</a:t>
            </a:r>
            <a:r>
              <a:rPr lang="en-US" dirty="0" smtClean="0">
                <a:solidFill>
                  <a:srgbClr val="FFFF00"/>
                </a:solidFill>
                <a:effectLst>
                  <a:outerShdw blurRad="38100" dist="38100" dir="2700000" algn="tl">
                    <a:srgbClr val="000000">
                      <a:alpha val="43137"/>
                    </a:srgbClr>
                  </a:outerShdw>
                </a:effectLst>
              </a:rPr>
              <a:t> </a:t>
            </a:r>
            <a:r>
              <a:rPr lang="en-US" b="0" dirty="0" smtClean="0"/>
              <a:t>las </a:t>
            </a:r>
            <a:r>
              <a:rPr lang="en-US" dirty="0" smtClean="0">
                <a:solidFill>
                  <a:srgbClr val="FFFF00"/>
                </a:solidFill>
                <a:effectLst>
                  <a:outerShdw blurRad="38100" dist="38100" dir="2700000" algn="tl">
                    <a:srgbClr val="000000">
                      <a:alpha val="43137"/>
                    </a:srgbClr>
                  </a:outerShdw>
                </a:effectLst>
              </a:rPr>
              <a:t>palabras </a:t>
            </a:r>
            <a:r>
              <a:rPr lang="en-US" b="0" dirty="0" err="1" smtClean="0"/>
              <a:t>mismas</a:t>
            </a:r>
            <a:r>
              <a:rPr lang="en-US" b="0" dirty="0" smtClean="0"/>
              <a:t> </a:t>
            </a:r>
            <a:r>
              <a:rPr lang="en-US" b="0" dirty="0" err="1" smtClean="0"/>
              <a:t>e</a:t>
            </a:r>
            <a:r>
              <a:rPr lang="en-US" b="0" dirty="0" err="1" smtClean="0"/>
              <a:t>n</a:t>
            </a:r>
            <a:r>
              <a:rPr lang="en-US" b="0" dirty="0" smtClean="0"/>
              <a:t> las que </a:t>
            </a:r>
            <a:r>
              <a:rPr lang="en-US" b="0" dirty="0" err="1" smtClean="0"/>
              <a:t>éstos</a:t>
            </a:r>
            <a:r>
              <a:rPr lang="en-US" b="0" dirty="0" smtClean="0"/>
              <a:t> </a:t>
            </a:r>
            <a:r>
              <a:rPr lang="en-US" b="0" dirty="0" err="1" smtClean="0"/>
              <a:t>debían</a:t>
            </a:r>
            <a:r>
              <a:rPr lang="en-US" b="0" dirty="0" smtClean="0"/>
              <a:t> </a:t>
            </a:r>
            <a:r>
              <a:rPr lang="en-US" b="0" dirty="0" err="1" smtClean="0"/>
              <a:t>entregarla</a:t>
            </a:r>
            <a:r>
              <a:rPr lang="en-US" b="0" dirty="0" smtClean="0"/>
              <a:t>.</a:t>
            </a:r>
            <a:endParaRPr lang="en-US" b="0" dirty="0"/>
          </a:p>
          <a:p>
            <a:pPr algn="l" rtl="0">
              <a:defRPr/>
            </a:pPr>
            <a:r>
              <a:rPr lang="en-US" b="0" dirty="0" err="1" smtClean="0"/>
              <a:t>Iban</a:t>
            </a:r>
            <a:r>
              <a:rPr lang="en-US" b="0" dirty="0" smtClean="0"/>
              <a:t> a </a:t>
            </a:r>
            <a:r>
              <a:rPr lang="en-US" b="0" dirty="0" err="1" smtClean="0"/>
              <a:t>ser</a:t>
            </a:r>
            <a:r>
              <a:rPr lang="en-US" b="0" dirty="0" smtClean="0"/>
              <a:t> </a:t>
            </a:r>
            <a:r>
              <a:rPr lang="en-US" b="0" dirty="0"/>
              <a:t>guiados a “toda la verdad”.</a:t>
            </a:r>
          </a:p>
          <a:p>
            <a:pPr algn="l" rtl="0">
              <a:defRPr/>
            </a:pPr>
            <a:r>
              <a:rPr lang="en-US" b="0" dirty="0"/>
              <a:t>Las </a:t>
            </a:r>
            <a:r>
              <a:rPr lang="en-US" b="0" dirty="0" err="1" smtClean="0"/>
              <a:t>Escrituras</a:t>
            </a:r>
            <a:r>
              <a:rPr lang="en-US" b="0" dirty="0" smtClean="0"/>
              <a:t> </a:t>
            </a:r>
            <a:r>
              <a:rPr lang="en-US" b="0" dirty="0"/>
              <a:t>son las palabras que escribieron.</a:t>
            </a:r>
          </a:p>
          <a:p>
            <a:pPr algn="l" rtl="0">
              <a:defRPr/>
            </a:pPr>
            <a:r>
              <a:rPr lang="en-US" b="0" dirty="0"/>
              <a:t>Las Escrituras son suficientes para nuestras necesidades.</a:t>
            </a:r>
          </a:p>
          <a:p>
            <a:pPr algn="l" rtl="0">
              <a:defRPr/>
            </a:pPr>
            <a:r>
              <a:rPr lang="en-US" b="0" dirty="0"/>
              <a:t>Nada debía </a:t>
            </a:r>
            <a:r>
              <a:rPr lang="en-US" b="0" dirty="0" err="1"/>
              <a:t>ser</a:t>
            </a:r>
            <a:r>
              <a:rPr lang="en-US" b="0" dirty="0"/>
              <a:t> </a:t>
            </a:r>
            <a:r>
              <a:rPr lang="en-US" b="0" dirty="0" err="1" smtClean="0"/>
              <a:t>añadirse</a:t>
            </a:r>
            <a:r>
              <a:rPr lang="en-US" b="0" dirty="0" smtClean="0"/>
              <a:t> </a:t>
            </a:r>
            <a:r>
              <a:rPr lang="en-US" b="0" dirty="0"/>
              <a:t>a las </a:t>
            </a:r>
            <a:r>
              <a:rPr lang="en-US" b="0" dirty="0" err="1" smtClean="0"/>
              <a:t>Escrituras</a:t>
            </a:r>
            <a:r>
              <a:rPr lang="en-US" b="0" dirty="0"/>
              <a:t>.</a:t>
            </a:r>
          </a:p>
          <a:p>
            <a:pPr algn="l" rtl="0">
              <a:defRPr/>
            </a:pPr>
            <a:r>
              <a:rPr lang="en-US" b="0" dirty="0"/>
              <a:t>Dios tenía la intención de que Su palabra no pasara.</a:t>
            </a:r>
          </a:p>
          <a:p>
            <a:pPr algn="l" rtl="0">
              <a:defRPr/>
            </a:pPr>
            <a:endParaRPr lang="en-US" b="0" dirty="0"/>
          </a:p>
        </p:txBody>
      </p:sp>
      <p:sp>
        <p:nvSpPr>
          <p:cNvPr id="150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8F8AA5AE-91B9-4045-A3F0-7B7D318E8E73}"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97</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93852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B2B2B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B2B2B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B2B2B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B2B2B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B2B2B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B2B2B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7938"/>
            <a:ext cx="9144000" cy="541338"/>
          </a:xfrm>
        </p:spPr>
        <p:txBody>
          <a:bodyPr/>
          <a:lstStyle/>
          <a:p>
            <a:pPr rtl="0"/>
            <a:r>
              <a:rPr lang="en-US" altLang="en-US" sz="4000" dirty="0" err="1" smtClean="0"/>
              <a:t>Calendario</a:t>
            </a:r>
            <a:r>
              <a:rPr lang="en-US" altLang="en-US" sz="4000" dirty="0" smtClean="0"/>
              <a:t> de </a:t>
            </a:r>
            <a:r>
              <a:rPr lang="en-US" altLang="en-US" sz="4000" dirty="0" err="1" smtClean="0"/>
              <a:t>clases</a:t>
            </a:r>
            <a:endParaRPr lang="en-US" altLang="en-US" sz="4000" dirty="0" smtClean="0"/>
          </a:p>
        </p:txBody>
      </p:sp>
      <p:sp>
        <p:nvSpPr>
          <p:cNvPr id="419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l" rtl="0" eaLnBrk="1" hangingPunct="1">
              <a:defRPr/>
            </a:pPr>
            <a:fld id="{FDDD29AA-8D81-4F81-81D3-6548D81CB9DF}" type="slidenum">
              <a:rPr lang="en-US" sz="1400" b="0" smtClean="0">
                <a:solidFill>
                  <a:srgbClr val="FFFFFF"/>
                </a:solidFill>
                <a:latin typeface="Times New Roman" pitchFamily="18" charset="0"/>
                <a:cs typeface="+mn-cs"/>
              </a:rPr>
              <a:pPr algn="l" rtl="0" eaLnBrk="1" hangingPunct="1">
                <a:defRPr/>
              </a:pPr>
              <a:t>98</a:t>
            </a:fld>
            <a:endParaRPr lang="en-US" sz="1400" b="0" dirty="0">
              <a:solidFill>
                <a:srgbClr val="FFFFFF"/>
              </a:solidFill>
              <a:latin typeface="Times New Roman" pitchFamily="18"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790274706"/>
              </p:ext>
            </p:extLst>
          </p:nvPr>
        </p:nvGraphicFramePr>
        <p:xfrm>
          <a:off x="0" y="762000"/>
          <a:ext cx="9144001" cy="5730884"/>
        </p:xfrm>
        <a:graphic>
          <a:graphicData uri="http://schemas.openxmlformats.org/drawingml/2006/table">
            <a:tbl>
              <a:tblPr firstRow="1" firstCol="1" bandRow="1"/>
              <a:tblGrid>
                <a:gridCol w="1084881">
                  <a:extLst>
                    <a:ext uri="{9D8B030D-6E8A-4147-A177-3AD203B41FA5}">
                      <a16:colId xmlns:a16="http://schemas.microsoft.com/office/drawing/2014/main" xmlns="" val="2228090862"/>
                    </a:ext>
                  </a:extLst>
                </a:gridCol>
                <a:gridCol w="697424">
                  <a:extLst>
                    <a:ext uri="{9D8B030D-6E8A-4147-A177-3AD203B41FA5}">
                      <a16:colId xmlns:a16="http://schemas.microsoft.com/office/drawing/2014/main" xmlns="" val="2497076755"/>
                    </a:ext>
                  </a:extLst>
                </a:gridCol>
                <a:gridCol w="542441">
                  <a:extLst>
                    <a:ext uri="{9D8B030D-6E8A-4147-A177-3AD203B41FA5}">
                      <a16:colId xmlns:a16="http://schemas.microsoft.com/office/drawing/2014/main" xmlns="" val="3218154916"/>
                    </a:ext>
                  </a:extLst>
                </a:gridCol>
                <a:gridCol w="542441">
                  <a:extLst>
                    <a:ext uri="{9D8B030D-6E8A-4147-A177-3AD203B41FA5}">
                      <a16:colId xmlns:a16="http://schemas.microsoft.com/office/drawing/2014/main" xmlns="" val="2223653121"/>
                    </a:ext>
                  </a:extLst>
                </a:gridCol>
                <a:gridCol w="3838413">
                  <a:extLst>
                    <a:ext uri="{9D8B030D-6E8A-4147-A177-3AD203B41FA5}">
                      <a16:colId xmlns:a16="http://schemas.microsoft.com/office/drawing/2014/main" xmlns="" val="3428045771"/>
                    </a:ext>
                  </a:extLst>
                </a:gridCol>
                <a:gridCol w="1066800">
                  <a:extLst>
                    <a:ext uri="{9D8B030D-6E8A-4147-A177-3AD203B41FA5}">
                      <a16:colId xmlns:a16="http://schemas.microsoft.com/office/drawing/2014/main" xmlns="" val="2833972863"/>
                    </a:ext>
                  </a:extLst>
                </a:gridCol>
                <a:gridCol w="1371601">
                  <a:extLst>
                    <a:ext uri="{9D8B030D-6E8A-4147-A177-3AD203B41FA5}">
                      <a16:colId xmlns:a16="http://schemas.microsoft.com/office/drawing/2014/main" xmlns="" val="2112513377"/>
                    </a:ext>
                  </a:extLst>
                </a:gridCol>
              </a:tblGrid>
              <a:tr h="400960">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Fecha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Día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Per</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s-E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Lec</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Título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Maestro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rtl="0">
                        <a:lnSpc>
                          <a:spcPct val="107000"/>
                        </a:lnSpc>
                        <a:spcBef>
                          <a:spcPts val="0"/>
                        </a:spcBef>
                        <a:spcAft>
                          <a:spcPts val="0"/>
                        </a:spcAft>
                      </a:pP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Notas</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47240074"/>
                  </a:ext>
                </a:extLst>
              </a:tr>
              <a:tr h="652272">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Introducción a Doctrinas esenciales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0195203"/>
                  </a:ext>
                </a:extLst>
              </a:tr>
              <a:tr h="394568">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24/7/19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naturaleza de Dios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22428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a:effectLst/>
                          <a:latin typeface="Calibri" panose="020F0502020204030204" pitchFamily="34" charset="0"/>
                          <a:ea typeface="Calibri" panose="020F0502020204030204" pitchFamily="34" charset="0"/>
                          <a:cs typeface="Times New Roman" panose="02020603050405020304" pitchFamily="18" charset="0"/>
                        </a:rPr>
                        <a:t>naturaleza</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del hombre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2827289"/>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31/7/19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4062748"/>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s-ES" sz="2000" b="1">
                          <a:effectLst/>
                          <a:latin typeface="Calibri" panose="020F0502020204030204" pitchFamily="34" charset="0"/>
                          <a:ea typeface="Calibri" panose="020F0502020204030204" pitchFamily="34" charset="0"/>
                          <a:cs typeface="Times New Roman" panose="02020603050405020304" pitchFamily="18" charset="0"/>
                        </a:rPr>
                        <a:t>La revelación y la inspiración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97569216"/>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4364568"/>
                  </a:ext>
                </a:extLst>
              </a:tr>
              <a:tr h="425432">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Dom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Jesús, el Cristo</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Sam</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3008330299"/>
                  </a:ext>
                </a:extLst>
              </a:tr>
              <a:tr h="381000">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14/8/19</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Mié</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endParaRPr lang="en-US" sz="2000" dirty="0">
                        <a:solidFill>
                          <a:schemeClr val="bg1"/>
                        </a:solidFill>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nSpc>
                          <a:spcPct val="107000"/>
                        </a:lnSpc>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Phillip</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l" rtl="0">
                        <a:lnSpc>
                          <a:spcPct val="107000"/>
                        </a:lnSpc>
                        <a:spcBef>
                          <a:spcPts val="0"/>
                        </a:spcBef>
                        <a:spcAft>
                          <a:spcPts val="0"/>
                        </a:spcAft>
                      </a:pPr>
                      <a:r>
                        <a:rPr lang="en-US" sz="20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47547638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 salvación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4924098"/>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21/8/19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Marty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496431"/>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25/8/19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La </a:t>
                      </a:r>
                      <a:r>
                        <a:rPr lang="en-US" sz="2000" b="1" dirty="0" err="1" smtClean="0">
                          <a:effectLst/>
                          <a:latin typeface="Calibri" panose="020F0502020204030204" pitchFamily="34" charset="0"/>
                          <a:ea typeface="Calibri" panose="020F0502020204030204" pitchFamily="34" charset="0"/>
                          <a:cs typeface="Times New Roman" panose="02020603050405020304" pitchFamily="18" charset="0"/>
                        </a:rPr>
                        <a:t>iglesia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8146727"/>
                  </a:ext>
                </a:extLst>
              </a:tr>
              <a:tr h="381000">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28/8/19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Mié</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Sam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Marty </a:t>
                      </a:r>
                      <a:r>
                        <a:rPr lang="en-US" sz="2000" b="1"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viaja</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7077705"/>
                  </a:ext>
                </a:extLst>
              </a:tr>
              <a:tr h="396884">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1/9/19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Dom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Las cosas del fin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4135124"/>
                  </a:ext>
                </a:extLst>
              </a:tr>
            </a:tbl>
          </a:graphicData>
        </a:graphic>
      </p:graphicFrame>
    </p:spTree>
    <p:extLst>
      <p:ext uri="{BB962C8B-B14F-4D97-AF65-F5344CB8AC3E}">
        <p14:creationId xmlns:p14="http://schemas.microsoft.com/office/powerpoint/2010/main" val="13556602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ctrTitle"/>
          </p:nvPr>
        </p:nvSpPr>
        <p:spPr>
          <a:xfrm>
            <a:off x="685800" y="1066800"/>
            <a:ext cx="7772400" cy="1470025"/>
          </a:xfrm>
        </p:spPr>
        <p:txBody>
          <a:bodyPr/>
          <a:lstStyle/>
          <a:p>
            <a:pPr algn="l" rtl="0"/>
            <a:r>
              <a:rPr lang="en-US" altLang="en-US" sz="6600" smtClean="0"/>
              <a:t>Doctrinas esenciales</a:t>
            </a:r>
          </a:p>
        </p:txBody>
      </p:sp>
      <p:sp>
        <p:nvSpPr>
          <p:cNvPr id="172035" name="Subtitle 2"/>
          <p:cNvSpPr>
            <a:spLocks noGrp="1"/>
          </p:cNvSpPr>
          <p:nvPr>
            <p:ph type="subTitle" idx="1"/>
          </p:nvPr>
        </p:nvSpPr>
        <p:spPr>
          <a:xfrm>
            <a:off x="1447800" y="5103813"/>
            <a:ext cx="6400800" cy="1752600"/>
          </a:xfrm>
        </p:spPr>
        <p:txBody>
          <a:bodyPr/>
          <a:lstStyle/>
          <a:p>
            <a:pPr rtl="0"/>
            <a:r>
              <a:rPr lang="en-US" altLang="en-US" sz="2400" dirty="0" err="1" smtClean="0"/>
              <a:t>Verano</a:t>
            </a:r>
            <a:r>
              <a:rPr lang="en-US" altLang="en-US" sz="2400" dirty="0" smtClean="0"/>
              <a:t> 2017</a:t>
            </a:r>
          </a:p>
          <a:p>
            <a:pPr rtl="0"/>
            <a:r>
              <a:rPr lang="en-US" altLang="en-US" sz="2400" dirty="0" err="1" smtClean="0"/>
              <a:t>Iglesia</a:t>
            </a:r>
            <a:r>
              <a:rPr lang="en-US" altLang="en-US" sz="2400" dirty="0" smtClean="0"/>
              <a:t> de Cristo de Embry Hills</a:t>
            </a:r>
            <a:endParaRPr lang="en-US" altLang="en-US" sz="2400" dirty="0" smtClean="0"/>
          </a:p>
        </p:txBody>
      </p:sp>
      <p:sp>
        <p:nvSpPr>
          <p:cNvPr id="172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fld id="{268CD6A1-9BA4-486D-800D-4B874BAE90D5}" type="slidenum">
              <a:rPr lang="en-US" altLang="en-US" sz="1400" b="0" smtClean="0">
                <a:solidFill>
                  <a:srgbClr val="FFFFFF"/>
                </a:solidFill>
                <a:latin typeface="Times New Roman" panose="02020603050405020304" pitchFamily="18" charset="0"/>
                <a:cs typeface="Arial" panose="020B0604020202020204" pitchFamily="34" charset="0"/>
              </a:rPr>
              <a:pPr algn="l" rtl="0">
                <a:spcBef>
                  <a:spcPct val="0"/>
                </a:spcBef>
                <a:buFontTx/>
                <a:buNone/>
              </a:pPr>
              <a:t>99</a:t>
            </a:fld>
            <a:endParaRPr lang="en-US" altLang="en-US" sz="1400" b="0" smtClean="0">
              <a:solidFill>
                <a:srgbClr val="FFFFFF"/>
              </a:solidFill>
              <a:latin typeface="Times New Roman" panose="02020603050405020304" pitchFamily="18" charset="0"/>
              <a:cs typeface="Arial" panose="020B0604020202020204" pitchFamily="34" charset="0"/>
            </a:endParaRPr>
          </a:p>
        </p:txBody>
      </p:sp>
      <p:sp>
        <p:nvSpPr>
          <p:cNvPr id="172037" name="TextBox 1"/>
          <p:cNvSpPr txBox="1">
            <a:spLocks noChangeArrowheads="1"/>
          </p:cNvSpPr>
          <p:nvPr/>
        </p:nvSpPr>
        <p:spPr bwMode="auto">
          <a:xfrm>
            <a:off x="1219200" y="3498850"/>
            <a:ext cx="708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spcBef>
                <a:spcPct val="0"/>
              </a:spcBef>
              <a:buNone/>
            </a:pPr>
            <a:r>
              <a:rPr lang="en-US" altLang="en-US" sz="3200" i="1" dirty="0" smtClean="0">
                <a:latin typeface="Arial" panose="020B0604020202020204" pitchFamily="34" charset="0"/>
                <a:cs typeface="Arial" panose="020B0604020202020204" pitchFamily="34" charset="0"/>
              </a:rPr>
              <a:t>“…</a:t>
            </a:r>
            <a:r>
              <a:rPr lang="es-ES" altLang="en-US" sz="3200" i="1" dirty="0">
                <a:latin typeface="Arial" panose="020B0604020202020204" pitchFamily="34" charset="0"/>
                <a:cs typeface="Arial" panose="020B0604020202020204" pitchFamily="34" charset="0"/>
              </a:rPr>
              <a:t>porque si no creen que Yo soy, morirán en sus pecados</a:t>
            </a:r>
            <a:r>
              <a:rPr lang="en-US" altLang="en-US" sz="3200" i="1" dirty="0" smtClean="0">
                <a:latin typeface="Arial" panose="020B0604020202020204" pitchFamily="34" charset="0"/>
                <a:cs typeface="Arial" panose="020B0604020202020204" pitchFamily="34" charset="0"/>
              </a:rPr>
              <a:t>” </a:t>
            </a:r>
            <a:r>
              <a:rPr lang="en-US" altLang="en-US" sz="3200" i="1" dirty="0">
                <a:latin typeface="Arial" panose="020B0604020202020204" pitchFamily="34" charset="0"/>
                <a:cs typeface="Arial" panose="020B0604020202020204" pitchFamily="34" charset="0"/>
              </a:rPr>
              <a:t>(Juan 8:24)</a:t>
            </a:r>
          </a:p>
        </p:txBody>
      </p:sp>
      <p:sp>
        <p:nvSpPr>
          <p:cNvPr id="172038" name="TextBox 2"/>
          <p:cNvSpPr txBox="1">
            <a:spLocks noChangeArrowheads="1"/>
          </p:cNvSpPr>
          <p:nvPr/>
        </p:nvSpPr>
        <p:spPr bwMode="auto">
          <a:xfrm>
            <a:off x="3429000" y="2536825"/>
            <a:ext cx="297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har char="•"/>
              <a:defRPr sz="3600" b="1">
                <a:solidFill>
                  <a:schemeClr val="bg1"/>
                </a:solidFill>
                <a:latin typeface="Calibri" panose="020F0502020204030204" pitchFamily="34" charset="0"/>
                <a:cs typeface="Calibri" panose="020F0502020204030204" pitchFamily="34" charset="0"/>
              </a:defRPr>
            </a:lvl1pPr>
            <a:lvl2pPr marL="742950" indent="-285750">
              <a:spcBef>
                <a:spcPts val="600"/>
              </a:spcBef>
              <a:buChar char="–"/>
              <a:defRPr sz="3200" b="1">
                <a:solidFill>
                  <a:schemeClr val="bg1"/>
                </a:solidFill>
                <a:latin typeface="Calibri" panose="020F0502020204030204" pitchFamily="34" charset="0"/>
                <a:cs typeface="Calibri" panose="020F0502020204030204" pitchFamily="34" charset="0"/>
              </a:defRPr>
            </a:lvl2pPr>
            <a:lvl3pPr marL="1143000" indent="-228600">
              <a:spcBef>
                <a:spcPts val="600"/>
              </a:spcBef>
              <a:buChar char="•"/>
              <a:defRPr sz="2800" b="1">
                <a:solidFill>
                  <a:schemeClr val="bg1"/>
                </a:solidFill>
                <a:latin typeface="Calibri" panose="020F0502020204030204" pitchFamily="34" charset="0"/>
                <a:cs typeface="Calibri" panose="020F0502020204030204" pitchFamily="34" charset="0"/>
              </a:defRPr>
            </a:lvl3pPr>
            <a:lvl4pPr marL="1600200" indent="-228600">
              <a:spcBef>
                <a:spcPts val="600"/>
              </a:spcBef>
              <a:buChar char="–"/>
              <a:defRPr sz="2400" b="1">
                <a:solidFill>
                  <a:schemeClr val="bg1"/>
                </a:solidFill>
                <a:latin typeface="Calibri" panose="020F0502020204030204" pitchFamily="34" charset="0"/>
                <a:cs typeface="Calibri" panose="020F0502020204030204" pitchFamily="34" charset="0"/>
              </a:defRPr>
            </a:lvl4pPr>
            <a:lvl5pPr marL="2057400" indent="-228600">
              <a:spcBef>
                <a:spcPts val="600"/>
              </a:spcBef>
              <a:buChar char="»"/>
              <a:defRPr sz="2400" b="1">
                <a:solidFill>
                  <a:schemeClr val="bg1"/>
                </a:solidFill>
                <a:latin typeface="Calibri" panose="020F0502020204030204" pitchFamily="34" charset="0"/>
                <a:cs typeface="Calibri" panose="020F0502020204030204" pitchFamily="34" charset="0"/>
              </a:defRPr>
            </a:lvl5pPr>
            <a:lvl6pPr marL="25146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6pPr>
            <a:lvl7pPr marL="29718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7pPr>
            <a:lvl8pPr marL="34290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8pPr>
            <a:lvl9pPr marL="3886200" indent="-228600" eaLnBrk="0" fontAlgn="base" hangingPunct="0">
              <a:spcBef>
                <a:spcPts val="600"/>
              </a:spcBef>
              <a:spcAft>
                <a:spcPct val="0"/>
              </a:spcAft>
              <a:buChar char="»"/>
              <a:defRPr sz="2400" b="1">
                <a:solidFill>
                  <a:schemeClr val="bg1"/>
                </a:solidFill>
                <a:latin typeface="Calibri" panose="020F0502020204030204" pitchFamily="34" charset="0"/>
                <a:cs typeface="Calibri" panose="020F0502020204030204" pitchFamily="34" charset="0"/>
              </a:defRPr>
            </a:lvl9pPr>
          </a:lstStyle>
          <a:p>
            <a:pPr algn="l" rtl="0">
              <a:spcBef>
                <a:spcPct val="0"/>
              </a:spcBef>
              <a:buFontTx/>
              <a:buNone/>
            </a:pPr>
            <a:r>
              <a:rPr lang="en-US" altLang="en-US" sz="3200">
                <a:latin typeface="Arial" panose="020B0604020202020204" pitchFamily="34" charset="0"/>
                <a:cs typeface="Arial" panose="020B0604020202020204" pitchFamily="34" charset="0"/>
              </a:rPr>
              <a:t>Lección 5a</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97345</TotalTime>
  <Words>12645</Words>
  <Application>Microsoft Office PowerPoint</Application>
  <PresentationFormat>On-screen Show (4:3)</PresentationFormat>
  <Paragraphs>2136</Paragraphs>
  <Slides>212</Slides>
  <Notes>13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212</vt:i4>
      </vt:variant>
    </vt:vector>
  </HeadingPairs>
  <TitlesOfParts>
    <vt:vector size="222" baseType="lpstr">
      <vt:lpstr>Arial</vt:lpstr>
      <vt:lpstr>Calibri</vt:lpstr>
      <vt:lpstr>Times New Roman</vt:lpstr>
      <vt:lpstr>Wingdings</vt:lpstr>
      <vt:lpstr>Default Design</vt:lpstr>
      <vt:lpstr>1_Default Design</vt:lpstr>
      <vt:lpstr>2_Default Design</vt:lpstr>
      <vt:lpstr>3_Default Design</vt:lpstr>
      <vt:lpstr>4_Default Design</vt:lpstr>
      <vt:lpstr>5_Default Design</vt:lpstr>
      <vt:lpstr>Doctrinas esenciales</vt:lpstr>
      <vt:lpstr>Calendario de clases</vt:lpstr>
      <vt:lpstr>Objetivos para la lección 1</vt:lpstr>
      <vt:lpstr>Suposiciones fundamentales</vt:lpstr>
      <vt:lpstr>Tito 1:9</vt:lpstr>
      <vt:lpstr>Otros términos para doctrina</vt:lpstr>
      <vt:lpstr>Otros términos para doctrina</vt:lpstr>
      <vt:lpstr>Doctrina no sana</vt:lpstr>
      <vt:lpstr>Resumen</vt:lpstr>
      <vt:lpstr>¿Qué pasaría si no hubiera una ‘doctrina’ única e inmutable?</vt:lpstr>
      <vt:lpstr>B.5. Doctrinas ESENCIALES</vt:lpstr>
      <vt:lpstr>Doctrina y salvación</vt:lpstr>
      <vt:lpstr>En primer lugar</vt:lpstr>
      <vt:lpstr>¿Qué hace que una doctrina sea esencial?</vt:lpstr>
      <vt:lpstr>Unidad, basada en creencias comunes</vt:lpstr>
      <vt:lpstr>Doctrinas esenciales</vt:lpstr>
      <vt:lpstr>Secuencia doctrinal (y de las lecciones)</vt:lpstr>
      <vt:lpstr>B.6. Doctrinas NO ESENCIALES</vt:lpstr>
      <vt:lpstr>Ejemplo de doctrina no esencial</vt:lpstr>
      <vt:lpstr>Resumen</vt:lpstr>
      <vt:lpstr>Objetivos para la lección 1</vt:lpstr>
      <vt:lpstr>Calendario de clases</vt:lpstr>
      <vt:lpstr>Objetivos para la lección 2</vt:lpstr>
      <vt:lpstr>B. Enseñanza bíblica sobre Dios</vt:lpstr>
      <vt:lpstr>Hebreos 11:6</vt:lpstr>
      <vt:lpstr>Atributos observables de Dios</vt:lpstr>
      <vt:lpstr>Atributos observables de Dios</vt:lpstr>
      <vt:lpstr>La respuesta del hombre a la evidencia de Dios</vt:lpstr>
      <vt:lpstr>¿Comprendiendo a Dios…?</vt:lpstr>
      <vt:lpstr>Límites del conocimiento del hombre</vt:lpstr>
      <vt:lpstr>B.6. Enseñanza bíblica sobre las cualidades de Dios</vt:lpstr>
      <vt:lpstr>No físico</vt:lpstr>
      <vt:lpstr>Vivo (autoexistente)</vt:lpstr>
      <vt:lpstr>(Sólo) uno</vt:lpstr>
      <vt:lpstr>Inmutable</vt:lpstr>
      <vt:lpstr>Perfección en la verdad (realidad)</vt:lpstr>
      <vt:lpstr>Perfección en el amor</vt:lpstr>
      <vt:lpstr>Perfección en santidad</vt:lpstr>
      <vt:lpstr>Eterno (tiempo y espacio)</vt:lpstr>
      <vt:lpstr>Omnipresente (tiempo y espacio)</vt:lpstr>
      <vt:lpstr>Omnisciente (acontecimientos y cosas)</vt:lpstr>
      <vt:lpstr>Omnipotente (causa y efecto) </vt:lpstr>
      <vt:lpstr>(En relación a los seres morales) –Veraz</vt:lpstr>
      <vt:lpstr>(En relación a los seres morales) – Bueno</vt:lpstr>
      <vt:lpstr>(En relación a los seres morales) – Justo</vt:lpstr>
      <vt:lpstr>El fundamento (para el hombre)</vt:lpstr>
      <vt:lpstr>Tres Personas en la Deidad</vt:lpstr>
      <vt:lpstr>Objetivos para la lección 2</vt:lpstr>
      <vt:lpstr>Resumen de cualidades</vt:lpstr>
      <vt:lpstr>C. Falsas doctrinas acerca de Dios</vt:lpstr>
      <vt:lpstr>Falsas doctrinas acerca de Dios</vt:lpstr>
      <vt:lpstr>Falsas doctrinas acerca de Dios</vt:lpstr>
      <vt:lpstr>Falsas doctrinas acerca de Dios</vt:lpstr>
      <vt:lpstr>Las falsas doctrinas influyen en la conducta</vt:lpstr>
      <vt:lpstr>Falsas doctrinas acerca de Dios</vt:lpstr>
      <vt:lpstr>Falsas doctrinas acerca de Dios</vt:lpstr>
      <vt:lpstr>Objetivos para la lección 2</vt:lpstr>
      <vt:lpstr>Calendario de clases</vt:lpstr>
      <vt:lpstr>Suposiciones fundamentales</vt:lpstr>
      <vt:lpstr>Objetivos para la lección 3</vt:lpstr>
      <vt:lpstr>Lección 3 – La Naturaleza del Hombre</vt:lpstr>
      <vt:lpstr>B.1. Creado, pero a imagen de Dios</vt:lpstr>
      <vt:lpstr>B.2. Con un alma, no solo un cuerpo</vt:lpstr>
      <vt:lpstr>B.3. Todos los hombres de una sola sangre</vt:lpstr>
      <vt:lpstr>B.4.a. Sentido innato del bien y del mal</vt:lpstr>
      <vt:lpstr>B.4.b. Capaz de tomar decisiones morales</vt:lpstr>
      <vt:lpstr>B.4.c. Todos somos pecadores</vt:lpstr>
      <vt:lpstr>B.4.d. Todos morirán y serán juzgados</vt:lpstr>
      <vt:lpstr>C. Falsas doctrinas acerca del hombre</vt:lpstr>
      <vt:lpstr>Objetivos para la lección 3</vt:lpstr>
      <vt:lpstr>Calendario de clases</vt:lpstr>
      <vt:lpstr>Objetivos para la lección 4</vt:lpstr>
      <vt:lpstr>PowerPoint Presentation</vt:lpstr>
      <vt:lpstr>“Dios, habiendo hablado hace mucho tiempo, en muchas ocasiones y de muchas maneras a los padres por los profetas, 2  en estos últimos días nos ha hablado por Su Hijo…” (Heb 1:1-2) </vt:lpstr>
      <vt:lpstr>“Pero cuando Él, el Espíritu de verdad venga, los guiará a toda la verdad, porque no hablará por Su propia cuenta, sino que hablará todo lo que oiga, y les hará saber lo que habrá de venir. (Juan 16:13) </vt:lpstr>
      <vt:lpstr>“Pues ninguna profecía fue dada jamás por un acto de voluntad humana, sino que hombres inspirados* por el Espíritu Santo hablaron de parte de Dios”. (2 Pedro 1:21)</vt:lpstr>
      <vt:lpstr>PowerPoint Presentation</vt:lpstr>
      <vt:lpstr>Toda Escritura es inspirada por Dios y útil para enseñar, para reprender, para corregir, para instruir en justicia, 17  a fin de que el hombre de Dios sea perfecto, equipado para toda buena obra” (2 Tim 3:16-17) </vt:lpstr>
      <vt:lpstr>“Si alguien piensa que es profeta o espiritual, reconozca que lo que les escribo es mandamiento del Señor”. (1 Cor 14:37) </vt:lpstr>
      <vt:lpstr>“Y nosotros hemos recibido, no el espíritu del mundo, sino el Espíritu que viene de Dios, para que conozcamos lo que Dios nos ha dado gratuitamente, 13  de lo cual también hablamos, no con palabras enseñadas por sabiduría humana, sino con las enseñadas por el Espíritu, combinando pensamientos espirituales con palabras espirituales”. (1 Cor 2:12-13) </vt:lpstr>
      <vt:lpstr>“Pero si aun nosotros, o un ángel del cielo, les anunciara otro evangelio contrario al que les hemos anunciado, sea anatema. 9  Como hemos dicho antes, también repito ahora: Si alguien les anuncia un evangelio contrario al que recibieron, sea anatema”. (Gál 1:8-9)</vt:lpstr>
      <vt:lpstr>“Amados, por el gran empeño que tenía en escribirles acerca de nuestra común salvación, he sentido la necesidad de escribirles exhortándolos a luchar ardientemente por la fe que de una vez para siempre fue entregada a los santos”. (Judas 3)</vt:lpstr>
      <vt:lpstr> “El cielo y la tierra pasarán, pero mis palabras no pasarán”.(Mateo 24:35)</vt:lpstr>
      <vt:lpstr>Resumen</vt:lpstr>
      <vt:lpstr>Calendario de clases</vt:lpstr>
      <vt:lpstr>“Pero si aun nosotros, o un ángel del cielo, les anunciara otro evangelio contrario al que les hemos anunciado, sea anatema. 9  Como hemos dicho antes, también repito ahora: Si alguien les anuncia un evangelio contrario al que recibieron, sea anatema”. (Gál 1:8-9)</vt:lpstr>
      <vt:lpstr>“Amados, por el gran empeño que tenía en escribirles acerca de nuestra común salvación, he sentido la necesidad de escribirles exhortándolos a luchar ardientemente por la fe que de una vez para siempre fue entregada a los santos”. (Judas 3)</vt:lpstr>
      <vt:lpstr> “El cielo y la tierra pasarán, pero mis palabras no pasarán”.(Mateo 24:35)</vt:lpstr>
      <vt:lpstr>Objetivos para la lección 4</vt:lpstr>
      <vt:lpstr>Respuestas a algunas ideas equivocadas</vt:lpstr>
      <vt:lpstr> La voz viva de la iglesia (tradición) tiene igual autoridad que las Escrituras. </vt:lpstr>
      <vt:lpstr>El Espíritu Santo guía a los concilios eclesiásticos hoy en día cuando crean o modifican credos denominacionales.</vt:lpstr>
      <vt:lpstr>El Espíritu Santo guía a las personas hoy a través de una voz interior, que podemos escuchar mientras oramos.</vt:lpstr>
      <vt:lpstr>Dios tiene un plan para nuestras vidas que podemos percibir a través de acontecimientos que observamos.</vt:lpstr>
      <vt:lpstr>Hay libros adicionales que deberían estar en nuestras Biblias.</vt:lpstr>
      <vt:lpstr>La Biblia tiene muchos errores debido a los errores de los copistas.</vt:lpstr>
      <vt:lpstr>Resumen</vt:lpstr>
      <vt:lpstr>Calendario de clases</vt:lpstr>
      <vt:lpstr>Doctrinas esenciales</vt:lpstr>
      <vt:lpstr>“Yo soy” en el Evangelio de Juan</vt:lpstr>
      <vt:lpstr>Objetivos para la lección 5</vt:lpstr>
      <vt:lpstr>“En el principio ya existía el Verbo, y el Verbo estaba con Dios, y el Verbo era Dios”.  (Juan 1:1)</vt:lpstr>
      <vt:lpstr>“Todas las cosas fueron hechas por medio de Él, y sin Él nada de lo que ha sido hecho, fue hecho”. (Juan 1:3)</vt:lpstr>
      <vt:lpstr>“El Verbo se hizo carne, y habitó entre nosotros, y vimos Su gloria, gloria como del unigénito del Padre, lleno de gracia y de verdad”. (Juan 1:14)</vt:lpstr>
      <vt:lpstr>¿Por qué?</vt:lpstr>
      <vt:lpstr>“Por tanto, tenía que ser hecho semejante a Sus hermanos en todo, a fin de que llegara a ser un sumo sacerdote misericordioso y fiel en las cosas que a Dios atañen, para hacer propiciación por los pecados del pueblo. 18  Pues por cuanto Él mismo fue tentado en el sufrimiento, es poderoso para socorrer a los que son tentados”. (Hebreos 2:17-18)</vt:lpstr>
      <vt:lpstr> «HE AQUÍ, LA VIRGEN CONCEBIRÁ Y DARÁ A LUZ UN HIJO, Y LE PONDRÁN POR NOMBRE EMMANUEL», que traducido significa: «DIOS CON NOSOTROS». (Mat 1:23 citando Is 7:14)</vt:lpstr>
      <vt:lpstr>Y aconteció que cuando todo el pueblo era bautizado, Jesús también fue bautizado; y mientras Él oraba, el cielo se abrió, 22  y el Espíritu Santo descendió sobre Él en forma corporal, como una paloma, y vino una voz del cielo, que decía: «Tú eres Mi Hijo amado, en Ti me he complacido». (Luc 3:21-22)</vt:lpstr>
      <vt:lpstr>“Porque no tenemos un Sumo Sacerdote que no pueda compadecerse de nuestras flaquezas, sino Uno que ha sido tentado en todo como nosotros, pero sin pecado”. Hebreos 4:15</vt:lpstr>
      <vt:lpstr>“Porque toda la plenitud de la Deidad reside corporalmente en Él”. (Colosenses 2:9)</vt:lpstr>
      <vt:lpstr>“Porque yo les entregué en primer lugar lo mismo que recibí: que Cristo murió por nuestros pecados, conforme a las Escrituras;  4  que fue sepultado y que resucitó al tercer día, conforme a las Escrituras; 5  que se apareció…” (1 Cor 15:3-5a)</vt:lpstr>
      <vt:lpstr>“¿Quién es el que condena? Cristo Jesús es el que murió, sí, más aún, el que resucitó, el que además está a la diestra de Dios, el que también intercede por nosotros”. (Rom 8:34) </vt:lpstr>
      <vt:lpstr>PowerPoint Presentation</vt:lpstr>
      <vt:lpstr>Calendario de clases</vt:lpstr>
      <vt:lpstr>Objetivos para la lección 5</vt:lpstr>
      <vt:lpstr>Falsas doctrinas acerca de Jesucristo</vt:lpstr>
      <vt:lpstr>Resumen de la enseñanza que se estudió</vt:lpstr>
      <vt:lpstr>Resumen de la enseñanza que se estudió</vt:lpstr>
      <vt:lpstr>PowerPoint Presentation</vt:lpstr>
      <vt:lpstr>Algunas doctrinas falsas acerca de Jesucristo</vt:lpstr>
      <vt:lpstr>Jesús no es Dios</vt:lpstr>
      <vt:lpstr>Jesús es la Única Persona en la Deidad</vt:lpstr>
      <vt:lpstr>Jesús fue un ser creado</vt:lpstr>
      <vt:lpstr>Jesús no tenía un cuerpo físico</vt:lpstr>
      <vt:lpstr>Jesús no poseía atributos divinos mientras estuvo en la carne.</vt:lpstr>
      <vt:lpstr>El Hijo siempre era inferior al Padre.</vt:lpstr>
      <vt:lpstr>Jesús no debe ser adorado</vt:lpstr>
      <vt:lpstr>El Jesús de la historia es diferente del Jesús de la fe</vt:lpstr>
      <vt:lpstr>Jesús no resucitó de entre los muertos.</vt:lpstr>
      <vt:lpstr>Calendario de clases</vt:lpstr>
      <vt:lpstr>Suposiciones fundamentales</vt:lpstr>
      <vt:lpstr>Salvación</vt:lpstr>
      <vt:lpstr>Secuencia doctrinal (y de las lecciones)</vt:lpstr>
      <vt:lpstr>Objetivos para la lección 6</vt:lpstr>
      <vt:lpstr>El primer mandamiento y pena</vt:lpstr>
      <vt:lpstr>B.3. – La causa de la muerte</vt:lpstr>
      <vt:lpstr>B.4.a. – Profecía del perdón</vt:lpstr>
      <vt:lpstr>B.4.b. – Un nuevo pacto por venir</vt:lpstr>
      <vt:lpstr>B.5.a,b,c. El propósito de Jesús al venir</vt:lpstr>
      <vt:lpstr>B.5.d. El propósito de Jesús al venir</vt:lpstr>
      <vt:lpstr>B.5.e. El propósito de Jesús al venir</vt:lpstr>
      <vt:lpstr>B.6.a – ¿Puede el hombre ganarse la salvación?</vt:lpstr>
      <vt:lpstr>B.6.a – ¿Puede el hombre ganarse la salvación?</vt:lpstr>
      <vt:lpstr>B.7 - ¿Cómo podemos ser justificados?</vt:lpstr>
      <vt:lpstr>B.8 – Acciones requeridas de parte del hombre</vt:lpstr>
      <vt:lpstr>B.8.a. – Se requiere el oír</vt:lpstr>
      <vt:lpstr>B.8.b – Se requiere creencia</vt:lpstr>
      <vt:lpstr>B.8.c – Se requiere confesión</vt:lpstr>
      <vt:lpstr>B.8.d. – Se requiere arrepentimiento</vt:lpstr>
      <vt:lpstr>B.8.f. – Se requiere el bautismo</vt:lpstr>
      <vt:lpstr>Palabras de despedida de Jesús sobre la salvación</vt:lpstr>
      <vt:lpstr>B.9. Ejemplos de Hechos</vt:lpstr>
      <vt:lpstr>B.9. Ejemplos de Hechos</vt:lpstr>
      <vt:lpstr>B.9. Ejemplos de Hechos</vt:lpstr>
      <vt:lpstr>B.10 – ¿Una segunda salvación?</vt:lpstr>
      <vt:lpstr>B.10 – Una segunda salvación</vt:lpstr>
      <vt:lpstr>Enseñanza falsa acerca de la salvación</vt:lpstr>
      <vt:lpstr>1 y 2. El hombre no está “perdido”</vt:lpstr>
      <vt:lpstr>3, 4. El hombre debe vivir moralmente y ser religioso</vt:lpstr>
      <vt:lpstr>6. Dios elige y posibilita la creencia en algunos.</vt:lpstr>
      <vt:lpstr>7. Una persona se salva en el instante en que cree</vt:lpstr>
      <vt:lpstr>9. Decir la “oración del pecador”</vt:lpstr>
      <vt:lpstr>10. Los bebés deben ser bautizados</vt:lpstr>
      <vt:lpstr>11. El bautismo es una “obra” (para ganarse la salvación)</vt:lpstr>
      <vt:lpstr>La obra de Dios y la respuesta del hombre</vt:lpstr>
      <vt:lpstr>Respuestas insuficientes</vt:lpstr>
      <vt:lpstr>Objetivos para la lección 6</vt:lpstr>
      <vt:lpstr>Lección 7 – La Iglesia</vt:lpstr>
      <vt:lpstr>Calendario de clases</vt:lpstr>
      <vt:lpstr>Secuencia doctrinal (y de las lecciones)</vt:lpstr>
      <vt:lpstr>Objetivos para la lección 7</vt:lpstr>
      <vt:lpstr>B.1 – Ekklesía - ἐκκλησία</vt:lpstr>
      <vt:lpstr>B.1 – “Grupos de Personas” - Ekklesia </vt:lpstr>
      <vt:lpstr>B.2 – Imágenes relacionadas con “la iglesia”</vt:lpstr>
      <vt:lpstr>B.3 – ¿Qué “grupo” es este?</vt:lpstr>
      <vt:lpstr>B.4. ¿Qué (quiénes) es el “grupo” de Cristo?</vt:lpstr>
      <vt:lpstr>El “grupo” de Cristo (iglesia universal)</vt:lpstr>
      <vt:lpstr>B.5.a – Características de los “grupos” locales</vt:lpstr>
      <vt:lpstr>B.5 – Características de los “grupos” locales</vt:lpstr>
      <vt:lpstr>Objetivos para la lección 7</vt:lpstr>
      <vt:lpstr>B.5 – Iglesia Local - “Grupos de Cristo”</vt:lpstr>
      <vt:lpstr>B.5. “Grupos” en lugares (iglesia local)</vt:lpstr>
      <vt:lpstr>¿Quién decide quiénes forma parte?</vt:lpstr>
      <vt:lpstr>La iglesia local</vt:lpstr>
      <vt:lpstr>B.5 – Iglesia local “Grupos de Cristo”</vt:lpstr>
      <vt:lpstr>B.6 – Cómo Dios podría haber regulado la práctica de la iglesia…</vt:lpstr>
      <vt:lpstr>Lección 4.b.2 – Estableciendo la verdad</vt:lpstr>
      <vt:lpstr>B.6 – Cómo establecen las iglesias la práctica</vt:lpstr>
      <vt:lpstr>B.7 – ¿Ejemplos del Nuevo Testamento?</vt:lpstr>
      <vt:lpstr>C – Dos conceptos erróneos de la “iglesia”</vt:lpstr>
      <vt:lpstr>¿La iglesia universal?</vt:lpstr>
      <vt:lpstr>Dos conceptos erróneos de la “iglesia”</vt:lpstr>
      <vt:lpstr>¿La iglesia universal?</vt:lpstr>
      <vt:lpstr>C – Falsas doctrinas acerca de la iglesia</vt:lpstr>
      <vt:lpstr>Calendario de clases</vt:lpstr>
      <vt:lpstr>Objetivos para la lección 8</vt:lpstr>
      <vt:lpstr>Hechos 1:11</vt:lpstr>
      <vt:lpstr>Marcos 13:32-33</vt:lpstr>
      <vt:lpstr>1 Tesalonicenses 4:15-17</vt:lpstr>
      <vt:lpstr>Juan 5:28-29</vt:lpstr>
      <vt:lpstr>2 Tesalonicenses 1:6-9</vt:lpstr>
      <vt:lpstr>2 Pedro 3:10</vt:lpstr>
      <vt:lpstr>1 Corintios 15:22-26</vt:lpstr>
      <vt:lpstr>1 Juan 3:2</vt:lpstr>
      <vt:lpstr>Falsas doctrinas</vt:lpstr>
      <vt:lpstr>“No habrá una segunda venida”</vt:lpstr>
      <vt:lpstr>“La segunda venida ya ha ocurrido”.</vt:lpstr>
      <vt:lpstr>“Una vez que una persona muere, ese es el fin”.</vt:lpstr>
      <vt:lpstr>“Solo los justos resucitarán”.</vt:lpstr>
      <vt:lpstr>“No habrá tormento para los incrédulos y los desobedientes”.</vt:lpstr>
      <vt:lpstr>“Cristo establecerá Su reino en la tierra cuando Él venga de nuevo”.</vt:lpstr>
      <vt:lpstr>“Los justos recibirán su recompensa aquí en la tierra”.</vt:lpstr>
    </vt:vector>
  </TitlesOfParts>
  <Company>EMS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mmb4175</dc:creator>
  <cp:lastModifiedBy>Esther Eubanks</cp:lastModifiedBy>
  <cp:revision>675</cp:revision>
  <cp:lastPrinted>2017-09-03T02:48:15Z</cp:lastPrinted>
  <dcterms:created xsi:type="dcterms:W3CDTF">2002-06-13T20:47:56Z</dcterms:created>
  <dcterms:modified xsi:type="dcterms:W3CDTF">2023-05-18T18:31:08Z</dcterms:modified>
</cp:coreProperties>
</file>