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9"/>
  </p:notesMasterIdLst>
  <p:sldIdLst>
    <p:sldId id="256" r:id="rId2"/>
    <p:sldId id="265" r:id="rId3"/>
    <p:sldId id="267" r:id="rId4"/>
    <p:sldId id="268" r:id="rId5"/>
    <p:sldId id="266" r:id="rId6"/>
    <p:sldId id="258" r:id="rId7"/>
    <p:sldId id="269" r:id="rId8"/>
    <p:sldId id="259" r:id="rId9"/>
    <p:sldId id="257" r:id="rId10"/>
    <p:sldId id="260" r:id="rId11"/>
    <p:sldId id="261" r:id="rId12"/>
    <p:sldId id="262" r:id="rId13"/>
    <p:sldId id="263" r:id="rId14"/>
    <p:sldId id="264" r:id="rId15"/>
    <p:sldId id="270" r:id="rId16"/>
    <p:sldId id="271" r:id="rId17"/>
    <p:sldId id="272" r:id="rId18"/>
    <p:sldId id="273" r:id="rId19"/>
    <p:sldId id="274" r:id="rId20"/>
    <p:sldId id="275" r:id="rId21"/>
    <p:sldId id="276" r:id="rId22"/>
    <p:sldId id="293" r:id="rId23"/>
    <p:sldId id="278" r:id="rId24"/>
    <p:sldId id="29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318" r:id="rId40"/>
    <p:sldId id="297" r:id="rId41"/>
    <p:sldId id="298" r:id="rId42"/>
    <p:sldId id="299" r:id="rId43"/>
    <p:sldId id="300" r:id="rId44"/>
    <p:sldId id="301" r:id="rId45"/>
    <p:sldId id="302" r:id="rId46"/>
    <p:sldId id="303" r:id="rId47"/>
    <p:sldId id="304" r:id="rId48"/>
    <p:sldId id="305" r:id="rId49"/>
    <p:sldId id="319" r:id="rId50"/>
    <p:sldId id="307" r:id="rId51"/>
    <p:sldId id="308" r:id="rId52"/>
    <p:sldId id="309" r:id="rId53"/>
    <p:sldId id="310" r:id="rId54"/>
    <p:sldId id="311" r:id="rId55"/>
    <p:sldId id="312" r:id="rId56"/>
    <p:sldId id="313" r:id="rId57"/>
    <p:sldId id="314" r:id="rId58"/>
    <p:sldId id="315" r:id="rId59"/>
    <p:sldId id="316" r:id="rId60"/>
    <p:sldId id="317" r:id="rId61"/>
    <p:sldId id="320" r:id="rId62"/>
    <p:sldId id="334"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5" r:id="rId76"/>
    <p:sldId id="340" r:id="rId77"/>
    <p:sldId id="337" r:id="rId78"/>
    <p:sldId id="338" r:id="rId79"/>
    <p:sldId id="339" r:id="rId80"/>
    <p:sldId id="341" r:id="rId81"/>
    <p:sldId id="356" r:id="rId82"/>
    <p:sldId id="343" r:id="rId83"/>
    <p:sldId id="357" r:id="rId84"/>
    <p:sldId id="345" r:id="rId85"/>
    <p:sldId id="346" r:id="rId86"/>
    <p:sldId id="347" r:id="rId87"/>
    <p:sldId id="348" r:id="rId88"/>
    <p:sldId id="349" r:id="rId89"/>
    <p:sldId id="350" r:id="rId90"/>
    <p:sldId id="351" r:id="rId91"/>
    <p:sldId id="352" r:id="rId92"/>
    <p:sldId id="353" r:id="rId93"/>
    <p:sldId id="354" r:id="rId94"/>
    <p:sldId id="355"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Lst>
  <p:sldSz cx="12192000" cy="6858000"/>
  <p:notesSz cx="6858000" cy="9144000"/>
  <p:embeddedFontLst>
    <p:embeddedFont>
      <p:font typeface="Segoe UI" panose="020B0502040204020203" pitchFamily="34" charset="0"/>
      <p:regular r:id="rId110"/>
      <p:bold r:id="rId111"/>
      <p:italic r:id="rId112"/>
      <p:boldItalic r:id="rId113"/>
    </p:embeddedFont>
    <p:embeddedFont>
      <p:font typeface="Calibri" panose="020F0502020204030204" pitchFamily="34" charset="0"/>
      <p:regular r:id="rId114"/>
      <p:bold r:id="rId115"/>
      <p:italic r:id="rId116"/>
      <p:boldItalic r:id="rId117"/>
    </p:embeddedFont>
    <p:embeddedFont>
      <p:font typeface="Calibri Light" panose="020F0302020204030204" pitchFamily="34" charset="0"/>
      <p:regular r:id="rId118"/>
      <p:italic r:id="rId1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3D4"/>
    <a:srgbClr val="608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54ADF-5098-4BE8-975F-457CE7647AD8}" v="1586" dt="2022-07-16T10:53:27.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4988" autoAdjust="0"/>
  </p:normalViewPr>
  <p:slideViewPr>
    <p:cSldViewPr snapToGrid="0" showGuides="1">
      <p:cViewPr>
        <p:scale>
          <a:sx n="60" d="100"/>
          <a:sy n="60" d="100"/>
        </p:scale>
        <p:origin x="872" y="2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4.fntdata"/><Relationship Id="rId11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7.fntdata"/><Relationship Id="rId124"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5.fntdata"/><Relationship Id="rId119"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fntdata"/><Relationship Id="rId11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ham, Daniel" userId="fd7dd796-356c-4b0f-9813-de731b46ffaf" providerId="ADAL" clId="{FD554ADF-5098-4BE8-975F-457CE7647AD8}"/>
    <pc:docChg chg="undo custSel addSld modSld sldOrd modMainMaster">
      <pc:chgData name="Grantham, Daniel" userId="fd7dd796-356c-4b0f-9813-de731b46ffaf" providerId="ADAL" clId="{FD554ADF-5098-4BE8-975F-457CE7647AD8}" dt="2022-07-16T11:12:25.714" v="10596" actId="20577"/>
      <pc:docMkLst>
        <pc:docMk/>
      </pc:docMkLst>
      <pc:sldChg chg="setBg">
        <pc:chgData name="Grantham, Daniel" userId="fd7dd796-356c-4b0f-9813-de731b46ffaf" providerId="ADAL" clId="{FD554ADF-5098-4BE8-975F-457CE7647AD8}" dt="2022-07-11T10:49:39.511" v="2"/>
        <pc:sldMkLst>
          <pc:docMk/>
          <pc:sldMk cId="4097200876" sldId="256"/>
        </pc:sldMkLst>
      </pc:sldChg>
      <pc:sldChg chg="addSp modSp new mod setBg modAnim">
        <pc:chgData name="Grantham, Daniel" userId="fd7dd796-356c-4b0f-9813-de731b46ffaf" providerId="ADAL" clId="{FD554ADF-5098-4BE8-975F-457CE7647AD8}" dt="2022-07-11T11:02:40.013" v="189" actId="20577"/>
        <pc:sldMkLst>
          <pc:docMk/>
          <pc:sldMk cId="2324652739" sldId="257"/>
        </pc:sldMkLst>
        <pc:spChg chg="add mod">
          <ac:chgData name="Grantham, Daniel" userId="fd7dd796-356c-4b0f-9813-de731b46ffaf" providerId="ADAL" clId="{FD554ADF-5098-4BE8-975F-457CE7647AD8}" dt="2022-07-11T10:55:11.833" v="15" actId="122"/>
          <ac:spMkLst>
            <pc:docMk/>
            <pc:sldMk cId="2324652739" sldId="257"/>
            <ac:spMk id="2" creationId="{BF95B2C2-AFE2-4624-8307-9882AE097B73}"/>
          </ac:spMkLst>
        </pc:spChg>
        <pc:spChg chg="add mod">
          <ac:chgData name="Grantham, Daniel" userId="fd7dd796-356c-4b0f-9813-de731b46ffaf" providerId="ADAL" clId="{FD554ADF-5098-4BE8-975F-457CE7647AD8}" dt="2022-07-11T11:00:59.261" v="181" actId="242"/>
          <ac:spMkLst>
            <pc:docMk/>
            <pc:sldMk cId="2324652739" sldId="257"/>
            <ac:spMk id="3" creationId="{FBDC233C-5E73-4D5D-AEA4-3B2FE79EEEFF}"/>
          </ac:spMkLst>
        </pc:spChg>
        <pc:spChg chg="add mod">
          <ac:chgData name="Grantham, Daniel" userId="fd7dd796-356c-4b0f-9813-de731b46ffaf" providerId="ADAL" clId="{FD554ADF-5098-4BE8-975F-457CE7647AD8}" dt="2022-07-11T11:02:31.723" v="186" actId="20577"/>
          <ac:spMkLst>
            <pc:docMk/>
            <pc:sldMk cId="2324652739" sldId="257"/>
            <ac:spMk id="4" creationId="{7CC86C51-24D2-4025-A3EB-9E842EF6A789}"/>
          </ac:spMkLst>
        </pc:spChg>
        <pc:spChg chg="add mod">
          <ac:chgData name="Grantham, Daniel" userId="fd7dd796-356c-4b0f-9813-de731b46ffaf" providerId="ADAL" clId="{FD554ADF-5098-4BE8-975F-457CE7647AD8}" dt="2022-07-11T11:02:40.013" v="189" actId="20577"/>
          <ac:spMkLst>
            <pc:docMk/>
            <pc:sldMk cId="2324652739" sldId="257"/>
            <ac:spMk id="5" creationId="{6AC7A960-EF10-4EAF-AE3D-10BE9CCCD05E}"/>
          </ac:spMkLst>
        </pc:spChg>
      </pc:sldChg>
      <pc:sldChg chg="addSp modSp new mod modNotesTx">
        <pc:chgData name="Grantham, Daniel" userId="fd7dd796-356c-4b0f-9813-de731b46ffaf" providerId="ADAL" clId="{FD554ADF-5098-4BE8-975F-457CE7647AD8}" dt="2022-07-16T10:52:12.218" v="7905"/>
        <pc:sldMkLst>
          <pc:docMk/>
          <pc:sldMk cId="84107091" sldId="258"/>
        </pc:sldMkLst>
        <pc:picChg chg="add mod">
          <ac:chgData name="Grantham, Daniel" userId="fd7dd796-356c-4b0f-9813-de731b46ffaf" providerId="ADAL" clId="{FD554ADF-5098-4BE8-975F-457CE7647AD8}" dt="2022-07-11T11:15:20.075" v="195" actId="14100"/>
          <ac:picMkLst>
            <pc:docMk/>
            <pc:sldMk cId="84107091" sldId="258"/>
            <ac:picMk id="2" creationId="{AEBD78F1-C916-42E1-8308-4734592955C4}"/>
          </ac:picMkLst>
        </pc:picChg>
      </pc:sldChg>
      <pc:sldChg chg="addSp delSp modSp new mod">
        <pc:chgData name="Grantham, Daniel" userId="fd7dd796-356c-4b0f-9813-de731b46ffaf" providerId="ADAL" clId="{FD554ADF-5098-4BE8-975F-457CE7647AD8}" dt="2022-07-11T11:29:59.493" v="660" actId="2062"/>
        <pc:sldMkLst>
          <pc:docMk/>
          <pc:sldMk cId="2182761122" sldId="259"/>
        </pc:sldMkLst>
        <pc:graphicFrameChg chg="add del mod">
          <ac:chgData name="Grantham, Daniel" userId="fd7dd796-356c-4b0f-9813-de731b46ffaf" providerId="ADAL" clId="{FD554ADF-5098-4BE8-975F-457CE7647AD8}" dt="2022-07-11T11:19:27.165" v="198"/>
          <ac:graphicFrameMkLst>
            <pc:docMk/>
            <pc:sldMk cId="2182761122" sldId="259"/>
            <ac:graphicFrameMk id="2" creationId="{FD6A380D-79E2-4E16-8162-25320BA20D28}"/>
          </ac:graphicFrameMkLst>
        </pc:graphicFrameChg>
        <pc:graphicFrameChg chg="add mod modGraphic">
          <ac:chgData name="Grantham, Daniel" userId="fd7dd796-356c-4b0f-9813-de731b46ffaf" providerId="ADAL" clId="{FD554ADF-5098-4BE8-975F-457CE7647AD8}" dt="2022-07-11T11:29:59.493" v="660" actId="2062"/>
          <ac:graphicFrameMkLst>
            <pc:docMk/>
            <pc:sldMk cId="2182761122" sldId="259"/>
            <ac:graphicFrameMk id="3" creationId="{5FEF88EC-8A72-488A-9638-3DDCEFA123D0}"/>
          </ac:graphicFrameMkLst>
        </pc:graphicFrameChg>
      </pc:sldChg>
      <pc:sldChg chg="addSp modSp new mod">
        <pc:chgData name="Grantham, Daniel" userId="fd7dd796-356c-4b0f-9813-de731b46ffaf" providerId="ADAL" clId="{FD554ADF-5098-4BE8-975F-457CE7647AD8}" dt="2022-07-11T11:41:18.718" v="937" actId="2711"/>
        <pc:sldMkLst>
          <pc:docMk/>
          <pc:sldMk cId="3306046848" sldId="260"/>
        </pc:sldMkLst>
        <pc:spChg chg="add mod">
          <ac:chgData name="Grantham, Daniel" userId="fd7dd796-356c-4b0f-9813-de731b46ffaf" providerId="ADAL" clId="{FD554ADF-5098-4BE8-975F-457CE7647AD8}" dt="2022-07-11T11:41:18.718" v="937" actId="2711"/>
          <ac:spMkLst>
            <pc:docMk/>
            <pc:sldMk cId="3306046848" sldId="260"/>
            <ac:spMk id="2" creationId="{513D0D4F-2799-4FA1-AB0C-FB8540D575D2}"/>
          </ac:spMkLst>
        </pc:spChg>
        <pc:spChg chg="add mod">
          <ac:chgData name="Grantham, Daniel" userId="fd7dd796-356c-4b0f-9813-de731b46ffaf" providerId="ADAL" clId="{FD554ADF-5098-4BE8-975F-457CE7647AD8}" dt="2022-07-11T11:41:18.718" v="937" actId="2711"/>
          <ac:spMkLst>
            <pc:docMk/>
            <pc:sldMk cId="3306046848" sldId="260"/>
            <ac:spMk id="3" creationId="{A4BD2537-762D-486A-B2C1-0EA0D363C685}"/>
          </ac:spMkLst>
        </pc:spChg>
      </pc:sldChg>
      <pc:sldChg chg="addSp delSp modSp add mod modTransition modAnim">
        <pc:chgData name="Grantham, Daniel" userId="fd7dd796-356c-4b0f-9813-de731b46ffaf" providerId="ADAL" clId="{FD554ADF-5098-4BE8-975F-457CE7647AD8}" dt="2022-07-11T11:44:59.313" v="967"/>
        <pc:sldMkLst>
          <pc:docMk/>
          <pc:sldMk cId="756248716" sldId="261"/>
        </pc:sldMkLst>
        <pc:spChg chg="mod">
          <ac:chgData name="Grantham, Daniel" userId="fd7dd796-356c-4b0f-9813-de731b46ffaf" providerId="ADAL" clId="{FD554ADF-5098-4BE8-975F-457CE7647AD8}" dt="2022-07-11T11:43:18.464" v="947" actId="120"/>
          <ac:spMkLst>
            <pc:docMk/>
            <pc:sldMk cId="756248716" sldId="261"/>
            <ac:spMk id="2" creationId="{513D0D4F-2799-4FA1-AB0C-FB8540D575D2}"/>
          </ac:spMkLst>
        </pc:spChg>
        <pc:spChg chg="mod">
          <ac:chgData name="Grantham, Daniel" userId="fd7dd796-356c-4b0f-9813-de731b46ffaf" providerId="ADAL" clId="{FD554ADF-5098-4BE8-975F-457CE7647AD8}" dt="2022-07-11T11:43:18.464" v="947" actId="120"/>
          <ac:spMkLst>
            <pc:docMk/>
            <pc:sldMk cId="756248716" sldId="261"/>
            <ac:spMk id="3" creationId="{A4BD2537-762D-486A-B2C1-0EA0D363C685}"/>
          </ac:spMkLst>
        </pc:spChg>
        <pc:spChg chg="add mod">
          <ac:chgData name="Grantham, Daniel" userId="fd7dd796-356c-4b0f-9813-de731b46ffaf" providerId="ADAL" clId="{FD554ADF-5098-4BE8-975F-457CE7647AD8}" dt="2022-07-11T11:40:41.512" v="934" actId="5793"/>
          <ac:spMkLst>
            <pc:docMk/>
            <pc:sldMk cId="756248716" sldId="261"/>
            <ac:spMk id="4" creationId="{712B4C37-992F-4B47-8AC2-E7BCF63E62F1}"/>
          </ac:spMkLst>
        </pc:spChg>
        <pc:spChg chg="add del mod">
          <ac:chgData name="Grantham, Daniel" userId="fd7dd796-356c-4b0f-9813-de731b46ffaf" providerId="ADAL" clId="{FD554ADF-5098-4BE8-975F-457CE7647AD8}" dt="2022-07-11T11:41:40.080" v="939" actId="478"/>
          <ac:spMkLst>
            <pc:docMk/>
            <pc:sldMk cId="756248716" sldId="261"/>
            <ac:spMk id="5" creationId="{A481A5C3-B7E6-479F-BA8A-28AD1BDDAC3E}"/>
          </ac:spMkLst>
        </pc:spChg>
        <pc:spChg chg="add mod">
          <ac:chgData name="Grantham, Daniel" userId="fd7dd796-356c-4b0f-9813-de731b46ffaf" providerId="ADAL" clId="{FD554ADF-5098-4BE8-975F-457CE7647AD8}" dt="2022-07-11T11:43:55.539" v="961" actId="20577"/>
          <ac:spMkLst>
            <pc:docMk/>
            <pc:sldMk cId="756248716" sldId="261"/>
            <ac:spMk id="6" creationId="{97BCF14E-2555-402A-BD7C-47C390F163C0}"/>
          </ac:spMkLst>
        </pc:spChg>
      </pc:sldChg>
      <pc:sldChg chg="addSp delSp modSp add mod ord delAnim modAnim modNotesTx">
        <pc:chgData name="Grantham, Daniel" userId="fd7dd796-356c-4b0f-9813-de731b46ffaf" providerId="ADAL" clId="{FD554ADF-5098-4BE8-975F-457CE7647AD8}" dt="2022-07-16T11:12:25.714" v="10596" actId="20577"/>
        <pc:sldMkLst>
          <pc:docMk/>
          <pc:sldMk cId="3798554283" sldId="262"/>
        </pc:sldMkLst>
        <pc:spChg chg="mod">
          <ac:chgData name="Grantham, Daniel" userId="fd7dd796-356c-4b0f-9813-de731b46ffaf" providerId="ADAL" clId="{FD554ADF-5098-4BE8-975F-457CE7647AD8}" dt="2022-07-13T10:33:16.616" v="1255" actId="120"/>
          <ac:spMkLst>
            <pc:docMk/>
            <pc:sldMk cId="3798554283" sldId="262"/>
            <ac:spMk id="2" creationId="{BF95B2C2-AFE2-4624-8307-9882AE097B73}"/>
          </ac:spMkLst>
        </pc:spChg>
        <pc:spChg chg="del">
          <ac:chgData name="Grantham, Daniel" userId="fd7dd796-356c-4b0f-9813-de731b46ffaf" providerId="ADAL" clId="{FD554ADF-5098-4BE8-975F-457CE7647AD8}" dt="2022-07-13T10:31:27.980" v="1027" actId="478"/>
          <ac:spMkLst>
            <pc:docMk/>
            <pc:sldMk cId="3798554283" sldId="262"/>
            <ac:spMk id="3" creationId="{FBDC233C-5E73-4D5D-AEA4-3B2FE79EEEFF}"/>
          </ac:spMkLst>
        </pc:spChg>
        <pc:spChg chg="mod">
          <ac:chgData name="Grantham, Daniel" userId="fd7dd796-356c-4b0f-9813-de731b46ffaf" providerId="ADAL" clId="{FD554ADF-5098-4BE8-975F-457CE7647AD8}" dt="2022-07-13T10:33:23.177" v="1256" actId="120"/>
          <ac:spMkLst>
            <pc:docMk/>
            <pc:sldMk cId="3798554283" sldId="262"/>
            <ac:spMk id="4" creationId="{7CC86C51-24D2-4025-A3EB-9E842EF6A789}"/>
          </ac:spMkLst>
        </pc:spChg>
        <pc:spChg chg="del">
          <ac:chgData name="Grantham, Daniel" userId="fd7dd796-356c-4b0f-9813-de731b46ffaf" providerId="ADAL" clId="{FD554ADF-5098-4BE8-975F-457CE7647AD8}" dt="2022-07-13T10:31:35.458" v="1028" actId="478"/>
          <ac:spMkLst>
            <pc:docMk/>
            <pc:sldMk cId="3798554283" sldId="262"/>
            <ac:spMk id="5" creationId="{6AC7A960-EF10-4EAF-AE3D-10BE9CCCD05E}"/>
          </ac:spMkLst>
        </pc:spChg>
        <pc:spChg chg="add mod">
          <ac:chgData name="Grantham, Daniel" userId="fd7dd796-356c-4b0f-9813-de731b46ffaf" providerId="ADAL" clId="{FD554ADF-5098-4BE8-975F-457CE7647AD8}" dt="2022-07-13T10:33:07.404" v="1254" actId="20577"/>
          <ac:spMkLst>
            <pc:docMk/>
            <pc:sldMk cId="3798554283" sldId="262"/>
            <ac:spMk id="6" creationId="{644810EF-F152-4AF0-9EF4-A2BF247331BD}"/>
          </ac:spMkLst>
        </pc:spChg>
        <pc:spChg chg="add mod">
          <ac:chgData name="Grantham, Daniel" userId="fd7dd796-356c-4b0f-9813-de731b46ffaf" providerId="ADAL" clId="{FD554ADF-5098-4BE8-975F-457CE7647AD8}" dt="2022-07-13T10:34:41.520" v="1302" actId="20577"/>
          <ac:spMkLst>
            <pc:docMk/>
            <pc:sldMk cId="3798554283" sldId="262"/>
            <ac:spMk id="7" creationId="{6AE8531D-DAF0-41E9-8E12-771EF9335C0B}"/>
          </ac:spMkLst>
        </pc:spChg>
      </pc:sldChg>
      <pc:sldChg chg="addSp delSp modSp add mod delAnim modAnim">
        <pc:chgData name="Grantham, Daniel" userId="fd7dd796-356c-4b0f-9813-de731b46ffaf" providerId="ADAL" clId="{FD554ADF-5098-4BE8-975F-457CE7647AD8}" dt="2022-07-13T10:57:09.961" v="2022" actId="20577"/>
        <pc:sldMkLst>
          <pc:docMk/>
          <pc:sldMk cId="3932433848" sldId="263"/>
        </pc:sldMkLst>
        <pc:spChg chg="del">
          <ac:chgData name="Grantham, Daniel" userId="fd7dd796-356c-4b0f-9813-de731b46ffaf" providerId="ADAL" clId="{FD554ADF-5098-4BE8-975F-457CE7647AD8}" dt="2022-07-13T10:38:07.312" v="1304" actId="478"/>
          <ac:spMkLst>
            <pc:docMk/>
            <pc:sldMk cId="3932433848" sldId="263"/>
            <ac:spMk id="2" creationId="{BF95B2C2-AFE2-4624-8307-9882AE097B73}"/>
          </ac:spMkLst>
        </pc:spChg>
        <pc:spChg chg="mod">
          <ac:chgData name="Grantham, Daniel" userId="fd7dd796-356c-4b0f-9813-de731b46ffaf" providerId="ADAL" clId="{FD554ADF-5098-4BE8-975F-457CE7647AD8}" dt="2022-07-13T10:38:37.237" v="1341" actId="122"/>
          <ac:spMkLst>
            <pc:docMk/>
            <pc:sldMk cId="3932433848" sldId="263"/>
            <ac:spMk id="4" creationId="{7CC86C51-24D2-4025-A3EB-9E842EF6A789}"/>
          </ac:spMkLst>
        </pc:spChg>
        <pc:spChg chg="del">
          <ac:chgData name="Grantham, Daniel" userId="fd7dd796-356c-4b0f-9813-de731b46ffaf" providerId="ADAL" clId="{FD554ADF-5098-4BE8-975F-457CE7647AD8}" dt="2022-07-13T10:38:46.355" v="1342" actId="478"/>
          <ac:spMkLst>
            <pc:docMk/>
            <pc:sldMk cId="3932433848" sldId="263"/>
            <ac:spMk id="6" creationId="{644810EF-F152-4AF0-9EF4-A2BF247331BD}"/>
          </ac:spMkLst>
        </pc:spChg>
        <pc:spChg chg="mod">
          <ac:chgData name="Grantham, Daniel" userId="fd7dd796-356c-4b0f-9813-de731b46ffaf" providerId="ADAL" clId="{FD554ADF-5098-4BE8-975F-457CE7647AD8}" dt="2022-07-13T10:57:09.961" v="2022" actId="20577"/>
          <ac:spMkLst>
            <pc:docMk/>
            <pc:sldMk cId="3932433848" sldId="263"/>
            <ac:spMk id="7" creationId="{6AE8531D-DAF0-41E9-8E12-771EF9335C0B}"/>
          </ac:spMkLst>
        </pc:spChg>
        <pc:spChg chg="add mod">
          <ac:chgData name="Grantham, Daniel" userId="fd7dd796-356c-4b0f-9813-de731b46ffaf" providerId="ADAL" clId="{FD554ADF-5098-4BE8-975F-457CE7647AD8}" dt="2022-07-13T10:56:45.574" v="2001" actId="465"/>
          <ac:spMkLst>
            <pc:docMk/>
            <pc:sldMk cId="3932433848" sldId="263"/>
            <ac:spMk id="8" creationId="{811F16C5-26F8-4A64-83C4-1E030140BA76}"/>
          </ac:spMkLst>
        </pc:spChg>
        <pc:spChg chg="add mod">
          <ac:chgData name="Grantham, Daniel" userId="fd7dd796-356c-4b0f-9813-de731b46ffaf" providerId="ADAL" clId="{FD554ADF-5098-4BE8-975F-457CE7647AD8}" dt="2022-07-13T10:56:45.574" v="2001" actId="465"/>
          <ac:spMkLst>
            <pc:docMk/>
            <pc:sldMk cId="3932433848" sldId="263"/>
            <ac:spMk id="9" creationId="{BB9B2B98-49A0-4352-A9AC-CA8F632BC6B5}"/>
          </ac:spMkLst>
        </pc:spChg>
        <pc:spChg chg="add mod">
          <ac:chgData name="Grantham, Daniel" userId="fd7dd796-356c-4b0f-9813-de731b46ffaf" providerId="ADAL" clId="{FD554ADF-5098-4BE8-975F-457CE7647AD8}" dt="2022-07-13T10:56:45.574" v="2001" actId="465"/>
          <ac:spMkLst>
            <pc:docMk/>
            <pc:sldMk cId="3932433848" sldId="263"/>
            <ac:spMk id="10" creationId="{F084D0C1-BAE0-4619-A0A4-7BF6DEBC0734}"/>
          </ac:spMkLst>
        </pc:spChg>
        <pc:spChg chg="add mod">
          <ac:chgData name="Grantham, Daniel" userId="fd7dd796-356c-4b0f-9813-de731b46ffaf" providerId="ADAL" clId="{FD554ADF-5098-4BE8-975F-457CE7647AD8}" dt="2022-07-13T10:56:45.574" v="2001" actId="465"/>
          <ac:spMkLst>
            <pc:docMk/>
            <pc:sldMk cId="3932433848" sldId="263"/>
            <ac:spMk id="11" creationId="{A40EBDF2-D000-4EE5-A4BE-E25CA48395A2}"/>
          </ac:spMkLst>
        </pc:spChg>
        <pc:spChg chg="add mod">
          <ac:chgData name="Grantham, Daniel" userId="fd7dd796-356c-4b0f-9813-de731b46ffaf" providerId="ADAL" clId="{FD554ADF-5098-4BE8-975F-457CE7647AD8}" dt="2022-07-13T10:56:45.574" v="2001" actId="465"/>
          <ac:spMkLst>
            <pc:docMk/>
            <pc:sldMk cId="3932433848" sldId="263"/>
            <ac:spMk id="12" creationId="{5AF0B798-9B66-4FD9-979D-60F0E9234B2D}"/>
          </ac:spMkLst>
        </pc:spChg>
        <pc:spChg chg="add mod">
          <ac:chgData name="Grantham, Daniel" userId="fd7dd796-356c-4b0f-9813-de731b46ffaf" providerId="ADAL" clId="{FD554ADF-5098-4BE8-975F-457CE7647AD8}" dt="2022-07-13T10:53:54.824" v="1806" actId="20577"/>
          <ac:spMkLst>
            <pc:docMk/>
            <pc:sldMk cId="3932433848" sldId="263"/>
            <ac:spMk id="13" creationId="{555A9C49-0AD0-40E0-9F82-75571EF018CE}"/>
          </ac:spMkLst>
        </pc:spChg>
        <pc:spChg chg="add mod">
          <ac:chgData name="Grantham, Daniel" userId="fd7dd796-356c-4b0f-9813-de731b46ffaf" providerId="ADAL" clId="{FD554ADF-5098-4BE8-975F-457CE7647AD8}" dt="2022-07-13T10:56:45.574" v="2001" actId="465"/>
          <ac:spMkLst>
            <pc:docMk/>
            <pc:sldMk cId="3932433848" sldId="263"/>
            <ac:spMk id="14" creationId="{E5AC55C1-1725-46DB-8A0F-A6B9222F6B69}"/>
          </ac:spMkLst>
        </pc:spChg>
        <pc:spChg chg="add mod">
          <ac:chgData name="Grantham, Daniel" userId="fd7dd796-356c-4b0f-9813-de731b46ffaf" providerId="ADAL" clId="{FD554ADF-5098-4BE8-975F-457CE7647AD8}" dt="2022-07-13T10:56:45.574" v="2001" actId="465"/>
          <ac:spMkLst>
            <pc:docMk/>
            <pc:sldMk cId="3932433848" sldId="263"/>
            <ac:spMk id="15" creationId="{44106748-EEDD-48B5-8370-9C368DD8BFCD}"/>
          </ac:spMkLst>
        </pc:spChg>
        <pc:spChg chg="add mod">
          <ac:chgData name="Grantham, Daniel" userId="fd7dd796-356c-4b0f-9813-de731b46ffaf" providerId="ADAL" clId="{FD554ADF-5098-4BE8-975F-457CE7647AD8}" dt="2022-07-13T10:56:45.574" v="2001" actId="465"/>
          <ac:spMkLst>
            <pc:docMk/>
            <pc:sldMk cId="3932433848" sldId="263"/>
            <ac:spMk id="16" creationId="{865D6736-B03F-46D3-B71A-B52B573BF313}"/>
          </ac:spMkLst>
        </pc:spChg>
        <pc:spChg chg="add mod">
          <ac:chgData name="Grantham, Daniel" userId="fd7dd796-356c-4b0f-9813-de731b46ffaf" providerId="ADAL" clId="{FD554ADF-5098-4BE8-975F-457CE7647AD8}" dt="2022-07-13T10:56:45.574" v="2001" actId="465"/>
          <ac:spMkLst>
            <pc:docMk/>
            <pc:sldMk cId="3932433848" sldId="263"/>
            <ac:spMk id="17" creationId="{AB7EDA45-FEF9-4822-BE46-6E77D2DD9E25}"/>
          </ac:spMkLst>
        </pc:spChg>
      </pc:sldChg>
      <pc:sldChg chg="addSp delSp modSp add mod delAnim modAnim">
        <pc:chgData name="Grantham, Daniel" userId="fd7dd796-356c-4b0f-9813-de731b46ffaf" providerId="ADAL" clId="{FD554ADF-5098-4BE8-975F-457CE7647AD8}" dt="2022-07-13T11:39:39.409" v="3618" actId="1076"/>
        <pc:sldMkLst>
          <pc:docMk/>
          <pc:sldMk cId="3016874877" sldId="264"/>
        </pc:sldMkLst>
        <pc:spChg chg="mod">
          <ac:chgData name="Grantham, Daniel" userId="fd7dd796-356c-4b0f-9813-de731b46ffaf" providerId="ADAL" clId="{FD554ADF-5098-4BE8-975F-457CE7647AD8}" dt="2022-07-13T10:58:35.300" v="2042" actId="20577"/>
          <ac:spMkLst>
            <pc:docMk/>
            <pc:sldMk cId="3016874877" sldId="264"/>
            <ac:spMk id="4" creationId="{7CC86C51-24D2-4025-A3EB-9E842EF6A789}"/>
          </ac:spMkLst>
        </pc:spChg>
        <pc:spChg chg="add mod ord">
          <ac:chgData name="Grantham, Daniel" userId="fd7dd796-356c-4b0f-9813-de731b46ffaf" providerId="ADAL" clId="{FD554ADF-5098-4BE8-975F-457CE7647AD8}" dt="2022-07-13T11:24:20.669" v="2694" actId="164"/>
          <ac:spMkLst>
            <pc:docMk/>
            <pc:sldMk cId="3016874877" sldId="264"/>
            <ac:spMk id="6" creationId="{8884243E-17A0-4FCB-B3F5-B122A23112EE}"/>
          </ac:spMkLst>
        </pc:spChg>
        <pc:spChg chg="del">
          <ac:chgData name="Grantham, Daniel" userId="fd7dd796-356c-4b0f-9813-de731b46ffaf" providerId="ADAL" clId="{FD554ADF-5098-4BE8-975F-457CE7647AD8}" dt="2022-07-13T10:58:48.442" v="2043" actId="478"/>
          <ac:spMkLst>
            <pc:docMk/>
            <pc:sldMk cId="3016874877" sldId="264"/>
            <ac:spMk id="7" creationId="{6AE8531D-DAF0-41E9-8E12-771EF9335C0B}"/>
          </ac:spMkLst>
        </pc:spChg>
        <pc:spChg chg="del">
          <ac:chgData name="Grantham, Daniel" userId="fd7dd796-356c-4b0f-9813-de731b46ffaf" providerId="ADAL" clId="{FD554ADF-5098-4BE8-975F-457CE7647AD8}" dt="2022-07-13T10:58:48.442" v="2043" actId="478"/>
          <ac:spMkLst>
            <pc:docMk/>
            <pc:sldMk cId="3016874877" sldId="264"/>
            <ac:spMk id="8" creationId="{811F16C5-26F8-4A64-83C4-1E030140BA76}"/>
          </ac:spMkLst>
        </pc:spChg>
        <pc:spChg chg="del">
          <ac:chgData name="Grantham, Daniel" userId="fd7dd796-356c-4b0f-9813-de731b46ffaf" providerId="ADAL" clId="{FD554ADF-5098-4BE8-975F-457CE7647AD8}" dt="2022-07-13T10:58:48.442" v="2043" actId="478"/>
          <ac:spMkLst>
            <pc:docMk/>
            <pc:sldMk cId="3016874877" sldId="264"/>
            <ac:spMk id="9" creationId="{BB9B2B98-49A0-4352-A9AC-CA8F632BC6B5}"/>
          </ac:spMkLst>
        </pc:spChg>
        <pc:spChg chg="del">
          <ac:chgData name="Grantham, Daniel" userId="fd7dd796-356c-4b0f-9813-de731b46ffaf" providerId="ADAL" clId="{FD554ADF-5098-4BE8-975F-457CE7647AD8}" dt="2022-07-13T10:58:48.442" v="2043" actId="478"/>
          <ac:spMkLst>
            <pc:docMk/>
            <pc:sldMk cId="3016874877" sldId="264"/>
            <ac:spMk id="10" creationId="{F084D0C1-BAE0-4619-A0A4-7BF6DEBC0734}"/>
          </ac:spMkLst>
        </pc:spChg>
        <pc:spChg chg="del">
          <ac:chgData name="Grantham, Daniel" userId="fd7dd796-356c-4b0f-9813-de731b46ffaf" providerId="ADAL" clId="{FD554ADF-5098-4BE8-975F-457CE7647AD8}" dt="2022-07-13T10:58:48.442" v="2043" actId="478"/>
          <ac:spMkLst>
            <pc:docMk/>
            <pc:sldMk cId="3016874877" sldId="264"/>
            <ac:spMk id="11" creationId="{A40EBDF2-D000-4EE5-A4BE-E25CA48395A2}"/>
          </ac:spMkLst>
        </pc:spChg>
        <pc:spChg chg="del">
          <ac:chgData name="Grantham, Daniel" userId="fd7dd796-356c-4b0f-9813-de731b46ffaf" providerId="ADAL" clId="{FD554ADF-5098-4BE8-975F-457CE7647AD8}" dt="2022-07-13T10:58:48.442" v="2043" actId="478"/>
          <ac:spMkLst>
            <pc:docMk/>
            <pc:sldMk cId="3016874877" sldId="264"/>
            <ac:spMk id="12" creationId="{5AF0B798-9B66-4FD9-979D-60F0E9234B2D}"/>
          </ac:spMkLst>
        </pc:spChg>
        <pc:spChg chg="del">
          <ac:chgData name="Grantham, Daniel" userId="fd7dd796-356c-4b0f-9813-de731b46ffaf" providerId="ADAL" clId="{FD554ADF-5098-4BE8-975F-457CE7647AD8}" dt="2022-07-13T10:58:48.442" v="2043" actId="478"/>
          <ac:spMkLst>
            <pc:docMk/>
            <pc:sldMk cId="3016874877" sldId="264"/>
            <ac:spMk id="13" creationId="{555A9C49-0AD0-40E0-9F82-75571EF018CE}"/>
          </ac:spMkLst>
        </pc:spChg>
        <pc:spChg chg="del">
          <ac:chgData name="Grantham, Daniel" userId="fd7dd796-356c-4b0f-9813-de731b46ffaf" providerId="ADAL" clId="{FD554ADF-5098-4BE8-975F-457CE7647AD8}" dt="2022-07-13T10:58:48.442" v="2043" actId="478"/>
          <ac:spMkLst>
            <pc:docMk/>
            <pc:sldMk cId="3016874877" sldId="264"/>
            <ac:spMk id="14" creationId="{E5AC55C1-1725-46DB-8A0F-A6B9222F6B69}"/>
          </ac:spMkLst>
        </pc:spChg>
        <pc:spChg chg="del">
          <ac:chgData name="Grantham, Daniel" userId="fd7dd796-356c-4b0f-9813-de731b46ffaf" providerId="ADAL" clId="{FD554ADF-5098-4BE8-975F-457CE7647AD8}" dt="2022-07-13T10:58:48.442" v="2043" actId="478"/>
          <ac:spMkLst>
            <pc:docMk/>
            <pc:sldMk cId="3016874877" sldId="264"/>
            <ac:spMk id="15" creationId="{44106748-EEDD-48B5-8370-9C368DD8BFCD}"/>
          </ac:spMkLst>
        </pc:spChg>
        <pc:spChg chg="del">
          <ac:chgData name="Grantham, Daniel" userId="fd7dd796-356c-4b0f-9813-de731b46ffaf" providerId="ADAL" clId="{FD554ADF-5098-4BE8-975F-457CE7647AD8}" dt="2022-07-13T10:58:48.442" v="2043" actId="478"/>
          <ac:spMkLst>
            <pc:docMk/>
            <pc:sldMk cId="3016874877" sldId="264"/>
            <ac:spMk id="16" creationId="{865D6736-B03F-46D3-B71A-B52B573BF313}"/>
          </ac:spMkLst>
        </pc:spChg>
        <pc:spChg chg="del">
          <ac:chgData name="Grantham, Daniel" userId="fd7dd796-356c-4b0f-9813-de731b46ffaf" providerId="ADAL" clId="{FD554ADF-5098-4BE8-975F-457CE7647AD8}" dt="2022-07-13T10:58:48.442" v="2043" actId="478"/>
          <ac:spMkLst>
            <pc:docMk/>
            <pc:sldMk cId="3016874877" sldId="264"/>
            <ac:spMk id="17" creationId="{AB7EDA45-FEF9-4822-BE46-6E77D2DD9E25}"/>
          </ac:spMkLst>
        </pc:spChg>
        <pc:spChg chg="add mod">
          <ac:chgData name="Grantham, Daniel" userId="fd7dd796-356c-4b0f-9813-de731b46ffaf" providerId="ADAL" clId="{FD554ADF-5098-4BE8-975F-457CE7647AD8}" dt="2022-07-13T11:09:29.888" v="2207" actId="14100"/>
          <ac:spMkLst>
            <pc:docMk/>
            <pc:sldMk cId="3016874877" sldId="264"/>
            <ac:spMk id="18" creationId="{CA5A50E3-B8DC-4E33-A800-E2D65F18FC22}"/>
          </ac:spMkLst>
        </pc:spChg>
        <pc:spChg chg="add mod">
          <ac:chgData name="Grantham, Daniel" userId="fd7dd796-356c-4b0f-9813-de731b46ffaf" providerId="ADAL" clId="{FD554ADF-5098-4BE8-975F-457CE7647AD8}" dt="2022-07-13T11:08:33.742" v="2203" actId="164"/>
          <ac:spMkLst>
            <pc:docMk/>
            <pc:sldMk cId="3016874877" sldId="264"/>
            <ac:spMk id="19" creationId="{B0A212CF-E65A-47C8-B589-0E1A0FD58525}"/>
          </ac:spMkLst>
        </pc:spChg>
        <pc:spChg chg="add mod">
          <ac:chgData name="Grantham, Daniel" userId="fd7dd796-356c-4b0f-9813-de731b46ffaf" providerId="ADAL" clId="{FD554ADF-5098-4BE8-975F-457CE7647AD8}" dt="2022-07-13T11:08:33.742" v="2203" actId="164"/>
          <ac:spMkLst>
            <pc:docMk/>
            <pc:sldMk cId="3016874877" sldId="264"/>
            <ac:spMk id="20" creationId="{784D5D10-3BD9-4A09-AEF0-B17622666395}"/>
          </ac:spMkLst>
        </pc:spChg>
        <pc:spChg chg="mod">
          <ac:chgData name="Grantham, Daniel" userId="fd7dd796-356c-4b0f-9813-de731b46ffaf" providerId="ADAL" clId="{FD554ADF-5098-4BE8-975F-457CE7647AD8}" dt="2022-07-13T11:10:13.823" v="2215" actId="20577"/>
          <ac:spMkLst>
            <pc:docMk/>
            <pc:sldMk cId="3016874877" sldId="264"/>
            <ac:spMk id="22" creationId="{5CBD61D4-ABE9-433F-9CD9-1D0A3C98B8A7}"/>
          </ac:spMkLst>
        </pc:spChg>
        <pc:spChg chg="mod">
          <ac:chgData name="Grantham, Daniel" userId="fd7dd796-356c-4b0f-9813-de731b46ffaf" providerId="ADAL" clId="{FD554ADF-5098-4BE8-975F-457CE7647AD8}" dt="2022-07-13T11:09:55.263" v="2209"/>
          <ac:spMkLst>
            <pc:docMk/>
            <pc:sldMk cId="3016874877" sldId="264"/>
            <ac:spMk id="23" creationId="{E81B5168-80B3-410E-9435-F6510B68BE69}"/>
          </ac:spMkLst>
        </pc:spChg>
        <pc:spChg chg="mod">
          <ac:chgData name="Grantham, Daniel" userId="fd7dd796-356c-4b0f-9813-de731b46ffaf" providerId="ADAL" clId="{FD554ADF-5098-4BE8-975F-457CE7647AD8}" dt="2022-07-13T11:10:27.515" v="2233" actId="20577"/>
          <ac:spMkLst>
            <pc:docMk/>
            <pc:sldMk cId="3016874877" sldId="264"/>
            <ac:spMk id="24" creationId="{E8261613-3CB1-4C51-956E-D0C600F9EF0F}"/>
          </ac:spMkLst>
        </pc:spChg>
        <pc:spChg chg="mod">
          <ac:chgData name="Grantham, Daniel" userId="fd7dd796-356c-4b0f-9813-de731b46ffaf" providerId="ADAL" clId="{FD554ADF-5098-4BE8-975F-457CE7647AD8}" dt="2022-07-13T11:11:29.039" v="2242" actId="20577"/>
          <ac:spMkLst>
            <pc:docMk/>
            <pc:sldMk cId="3016874877" sldId="264"/>
            <ac:spMk id="26" creationId="{C4BAA95B-CE0B-4371-9B8A-21797257271E}"/>
          </ac:spMkLst>
        </pc:spChg>
        <pc:spChg chg="mod">
          <ac:chgData name="Grantham, Daniel" userId="fd7dd796-356c-4b0f-9813-de731b46ffaf" providerId="ADAL" clId="{FD554ADF-5098-4BE8-975F-457CE7647AD8}" dt="2022-07-13T11:10:52.678" v="2234"/>
          <ac:spMkLst>
            <pc:docMk/>
            <pc:sldMk cId="3016874877" sldId="264"/>
            <ac:spMk id="27" creationId="{668EEDEB-D25C-4DA4-842A-3E9233F788C1}"/>
          </ac:spMkLst>
        </pc:spChg>
        <pc:spChg chg="mod">
          <ac:chgData name="Grantham, Daniel" userId="fd7dd796-356c-4b0f-9813-de731b46ffaf" providerId="ADAL" clId="{FD554ADF-5098-4BE8-975F-457CE7647AD8}" dt="2022-07-13T11:11:36.593" v="2265" actId="20577"/>
          <ac:spMkLst>
            <pc:docMk/>
            <pc:sldMk cId="3016874877" sldId="264"/>
            <ac:spMk id="28" creationId="{C0AD44A7-B4DD-411F-9991-B34ACCCD269E}"/>
          </ac:spMkLst>
        </pc:spChg>
        <pc:spChg chg="mod">
          <ac:chgData name="Grantham, Daniel" userId="fd7dd796-356c-4b0f-9813-de731b46ffaf" providerId="ADAL" clId="{FD554ADF-5098-4BE8-975F-457CE7647AD8}" dt="2022-07-13T11:12:13.154" v="2270" actId="20577"/>
          <ac:spMkLst>
            <pc:docMk/>
            <pc:sldMk cId="3016874877" sldId="264"/>
            <ac:spMk id="30" creationId="{01BD7800-DCDE-4A8F-9E24-44560207628D}"/>
          </ac:spMkLst>
        </pc:spChg>
        <pc:spChg chg="mod">
          <ac:chgData name="Grantham, Daniel" userId="fd7dd796-356c-4b0f-9813-de731b46ffaf" providerId="ADAL" clId="{FD554ADF-5098-4BE8-975F-457CE7647AD8}" dt="2022-07-13T11:11:57.529" v="2266"/>
          <ac:spMkLst>
            <pc:docMk/>
            <pc:sldMk cId="3016874877" sldId="264"/>
            <ac:spMk id="31" creationId="{D37E61C6-6B0F-472F-AB72-75A51A5FE46C}"/>
          </ac:spMkLst>
        </pc:spChg>
        <pc:spChg chg="mod">
          <ac:chgData name="Grantham, Daniel" userId="fd7dd796-356c-4b0f-9813-de731b46ffaf" providerId="ADAL" clId="{FD554ADF-5098-4BE8-975F-457CE7647AD8}" dt="2022-07-13T11:12:20.837" v="2290" actId="20577"/>
          <ac:spMkLst>
            <pc:docMk/>
            <pc:sldMk cId="3016874877" sldId="264"/>
            <ac:spMk id="32" creationId="{D2288271-3F76-4030-A36C-630F65A1C03E}"/>
          </ac:spMkLst>
        </pc:spChg>
        <pc:spChg chg="mod">
          <ac:chgData name="Grantham, Daniel" userId="fd7dd796-356c-4b0f-9813-de731b46ffaf" providerId="ADAL" clId="{FD554ADF-5098-4BE8-975F-457CE7647AD8}" dt="2022-07-13T11:13:07.361" v="2297" actId="20577"/>
          <ac:spMkLst>
            <pc:docMk/>
            <pc:sldMk cId="3016874877" sldId="264"/>
            <ac:spMk id="34" creationId="{2D637AFA-F179-4549-9F8D-11E9DDE0D586}"/>
          </ac:spMkLst>
        </pc:spChg>
        <pc:spChg chg="mod">
          <ac:chgData name="Grantham, Daniel" userId="fd7dd796-356c-4b0f-9813-de731b46ffaf" providerId="ADAL" clId="{FD554ADF-5098-4BE8-975F-457CE7647AD8}" dt="2022-07-13T11:12:49.195" v="2292"/>
          <ac:spMkLst>
            <pc:docMk/>
            <pc:sldMk cId="3016874877" sldId="264"/>
            <ac:spMk id="35" creationId="{020CCEFD-2233-4369-BB29-548E4C1C2429}"/>
          </ac:spMkLst>
        </pc:spChg>
        <pc:spChg chg="mod">
          <ac:chgData name="Grantham, Daniel" userId="fd7dd796-356c-4b0f-9813-de731b46ffaf" providerId="ADAL" clId="{FD554ADF-5098-4BE8-975F-457CE7647AD8}" dt="2022-07-13T11:13:16.485" v="2331" actId="20577"/>
          <ac:spMkLst>
            <pc:docMk/>
            <pc:sldMk cId="3016874877" sldId="264"/>
            <ac:spMk id="36" creationId="{705E55B2-3C97-4F1D-B4BF-087AAF130BA6}"/>
          </ac:spMkLst>
        </pc:spChg>
        <pc:spChg chg="mod">
          <ac:chgData name="Grantham, Daniel" userId="fd7dd796-356c-4b0f-9813-de731b46ffaf" providerId="ADAL" clId="{FD554ADF-5098-4BE8-975F-457CE7647AD8}" dt="2022-07-13T11:13:33.889" v="2337" actId="20577"/>
          <ac:spMkLst>
            <pc:docMk/>
            <pc:sldMk cId="3016874877" sldId="264"/>
            <ac:spMk id="38" creationId="{306401CE-8F55-48A4-AAEE-944D0D65D92A}"/>
          </ac:spMkLst>
        </pc:spChg>
        <pc:spChg chg="mod">
          <ac:chgData name="Grantham, Daniel" userId="fd7dd796-356c-4b0f-9813-de731b46ffaf" providerId="ADAL" clId="{FD554ADF-5098-4BE8-975F-457CE7647AD8}" dt="2022-07-13T11:13:20.153" v="2332"/>
          <ac:spMkLst>
            <pc:docMk/>
            <pc:sldMk cId="3016874877" sldId="264"/>
            <ac:spMk id="39" creationId="{571B4E32-E0A5-4A5B-900D-86F8022D7EDF}"/>
          </ac:spMkLst>
        </pc:spChg>
        <pc:spChg chg="mod">
          <ac:chgData name="Grantham, Daniel" userId="fd7dd796-356c-4b0f-9813-de731b46ffaf" providerId="ADAL" clId="{FD554ADF-5098-4BE8-975F-457CE7647AD8}" dt="2022-07-13T11:13:53.363" v="2386" actId="20577"/>
          <ac:spMkLst>
            <pc:docMk/>
            <pc:sldMk cId="3016874877" sldId="264"/>
            <ac:spMk id="40" creationId="{7CCD7BC2-89A5-4D98-B0CD-2D1B24D0EE63}"/>
          </ac:spMkLst>
        </pc:spChg>
        <pc:spChg chg="mod">
          <ac:chgData name="Grantham, Daniel" userId="fd7dd796-356c-4b0f-9813-de731b46ffaf" providerId="ADAL" clId="{FD554ADF-5098-4BE8-975F-457CE7647AD8}" dt="2022-07-13T11:14:12.854" v="2388"/>
          <ac:spMkLst>
            <pc:docMk/>
            <pc:sldMk cId="3016874877" sldId="264"/>
            <ac:spMk id="42" creationId="{1F5A8E22-700A-4C25-AEA0-8B40E1570E77}"/>
          </ac:spMkLst>
        </pc:spChg>
        <pc:spChg chg="mod">
          <ac:chgData name="Grantham, Daniel" userId="fd7dd796-356c-4b0f-9813-de731b46ffaf" providerId="ADAL" clId="{FD554ADF-5098-4BE8-975F-457CE7647AD8}" dt="2022-07-13T11:14:12.854" v="2388"/>
          <ac:spMkLst>
            <pc:docMk/>
            <pc:sldMk cId="3016874877" sldId="264"/>
            <ac:spMk id="43" creationId="{EED74950-2FBE-4508-BF07-44B618B4C6C4}"/>
          </ac:spMkLst>
        </pc:spChg>
        <pc:spChg chg="mod">
          <ac:chgData name="Grantham, Daniel" userId="fd7dd796-356c-4b0f-9813-de731b46ffaf" providerId="ADAL" clId="{FD554ADF-5098-4BE8-975F-457CE7647AD8}" dt="2022-07-13T11:14:41.138" v="2429" actId="20577"/>
          <ac:spMkLst>
            <pc:docMk/>
            <pc:sldMk cId="3016874877" sldId="264"/>
            <ac:spMk id="44" creationId="{B67FF4BA-5103-4ECA-A16D-2C3384A760AF}"/>
          </ac:spMkLst>
        </pc:spChg>
        <pc:spChg chg="mod">
          <ac:chgData name="Grantham, Daniel" userId="fd7dd796-356c-4b0f-9813-de731b46ffaf" providerId="ADAL" clId="{FD554ADF-5098-4BE8-975F-457CE7647AD8}" dt="2022-07-13T11:15:12.252" v="2436" actId="20577"/>
          <ac:spMkLst>
            <pc:docMk/>
            <pc:sldMk cId="3016874877" sldId="264"/>
            <ac:spMk id="46" creationId="{5BB8E673-7B11-46DF-A075-4EF80764BA1D}"/>
          </ac:spMkLst>
        </pc:spChg>
        <pc:spChg chg="mod">
          <ac:chgData name="Grantham, Daniel" userId="fd7dd796-356c-4b0f-9813-de731b46ffaf" providerId="ADAL" clId="{FD554ADF-5098-4BE8-975F-457CE7647AD8}" dt="2022-07-13T11:14:54.415" v="2430"/>
          <ac:spMkLst>
            <pc:docMk/>
            <pc:sldMk cId="3016874877" sldId="264"/>
            <ac:spMk id="47" creationId="{E536EA7E-614E-4627-AFEB-A081A5EC802B}"/>
          </ac:spMkLst>
        </pc:spChg>
        <pc:spChg chg="mod">
          <ac:chgData name="Grantham, Daniel" userId="fd7dd796-356c-4b0f-9813-de731b46ffaf" providerId="ADAL" clId="{FD554ADF-5098-4BE8-975F-457CE7647AD8}" dt="2022-07-13T11:15:19.971" v="2465" actId="20577"/>
          <ac:spMkLst>
            <pc:docMk/>
            <pc:sldMk cId="3016874877" sldId="264"/>
            <ac:spMk id="48" creationId="{F8A42471-709C-4656-8A9B-987AFABBB595}"/>
          </ac:spMkLst>
        </pc:spChg>
        <pc:spChg chg="add mod">
          <ac:chgData name="Grantham, Daniel" userId="fd7dd796-356c-4b0f-9813-de731b46ffaf" providerId="ADAL" clId="{FD554ADF-5098-4BE8-975F-457CE7647AD8}" dt="2022-07-13T11:37:39.124" v="3602" actId="164"/>
          <ac:spMkLst>
            <pc:docMk/>
            <pc:sldMk cId="3016874877" sldId="264"/>
            <ac:spMk id="49" creationId="{E9639F0D-88D3-4DA5-BC13-8059E496E2FA}"/>
          </ac:spMkLst>
        </pc:spChg>
        <pc:spChg chg="add mod">
          <ac:chgData name="Grantham, Daniel" userId="fd7dd796-356c-4b0f-9813-de731b46ffaf" providerId="ADAL" clId="{FD554ADF-5098-4BE8-975F-457CE7647AD8}" dt="2022-07-13T11:37:31.402" v="3601" actId="164"/>
          <ac:spMkLst>
            <pc:docMk/>
            <pc:sldMk cId="3016874877" sldId="264"/>
            <ac:spMk id="50" creationId="{78B23633-D399-4D90-8B16-B960DC6DA3A8}"/>
          </ac:spMkLst>
        </pc:spChg>
        <pc:spChg chg="add mod">
          <ac:chgData name="Grantham, Daniel" userId="fd7dd796-356c-4b0f-9813-de731b46ffaf" providerId="ADAL" clId="{FD554ADF-5098-4BE8-975F-457CE7647AD8}" dt="2022-07-13T11:37:45.504" v="3603" actId="164"/>
          <ac:spMkLst>
            <pc:docMk/>
            <pc:sldMk cId="3016874877" sldId="264"/>
            <ac:spMk id="51" creationId="{3CD57D0A-A0B8-4B41-AF22-6A91A3B6CEEA}"/>
          </ac:spMkLst>
        </pc:spChg>
        <pc:spChg chg="add mod">
          <ac:chgData name="Grantham, Daniel" userId="fd7dd796-356c-4b0f-9813-de731b46ffaf" providerId="ADAL" clId="{FD554ADF-5098-4BE8-975F-457CE7647AD8}" dt="2022-07-13T11:37:51.583" v="3604" actId="164"/>
          <ac:spMkLst>
            <pc:docMk/>
            <pc:sldMk cId="3016874877" sldId="264"/>
            <ac:spMk id="52" creationId="{88440D6A-58EA-4101-A04B-69F81AB3EFC5}"/>
          </ac:spMkLst>
        </pc:spChg>
        <pc:spChg chg="add mod">
          <ac:chgData name="Grantham, Daniel" userId="fd7dd796-356c-4b0f-9813-de731b46ffaf" providerId="ADAL" clId="{FD554ADF-5098-4BE8-975F-457CE7647AD8}" dt="2022-07-13T11:37:51.583" v="3604" actId="164"/>
          <ac:spMkLst>
            <pc:docMk/>
            <pc:sldMk cId="3016874877" sldId="264"/>
            <ac:spMk id="53" creationId="{7FF2EAE3-F38D-422D-AF9D-1A54D353B1CD}"/>
          </ac:spMkLst>
        </pc:spChg>
        <pc:spChg chg="add mod">
          <ac:chgData name="Grantham, Daniel" userId="fd7dd796-356c-4b0f-9813-de731b46ffaf" providerId="ADAL" clId="{FD554ADF-5098-4BE8-975F-457CE7647AD8}" dt="2022-07-13T11:37:57.409" v="3605" actId="164"/>
          <ac:spMkLst>
            <pc:docMk/>
            <pc:sldMk cId="3016874877" sldId="264"/>
            <ac:spMk id="54" creationId="{A02EE7D8-1E5E-4D33-8BAB-EA476DB86F64}"/>
          </ac:spMkLst>
        </pc:spChg>
        <pc:spChg chg="add mod">
          <ac:chgData name="Grantham, Daniel" userId="fd7dd796-356c-4b0f-9813-de731b46ffaf" providerId="ADAL" clId="{FD554ADF-5098-4BE8-975F-457CE7647AD8}" dt="2022-07-13T11:37:57.409" v="3605" actId="164"/>
          <ac:spMkLst>
            <pc:docMk/>
            <pc:sldMk cId="3016874877" sldId="264"/>
            <ac:spMk id="55" creationId="{6862EE52-0A23-423B-A531-4F06FB341616}"/>
          </ac:spMkLst>
        </pc:spChg>
        <pc:spChg chg="add mod">
          <ac:chgData name="Grantham, Daniel" userId="fd7dd796-356c-4b0f-9813-de731b46ffaf" providerId="ADAL" clId="{FD554ADF-5098-4BE8-975F-457CE7647AD8}" dt="2022-07-13T11:38:03.422" v="3606" actId="164"/>
          <ac:spMkLst>
            <pc:docMk/>
            <pc:sldMk cId="3016874877" sldId="264"/>
            <ac:spMk id="56" creationId="{11683245-EF84-444B-A60B-E64266034DC0}"/>
          </ac:spMkLst>
        </pc:spChg>
        <pc:spChg chg="add mod">
          <ac:chgData name="Grantham, Daniel" userId="fd7dd796-356c-4b0f-9813-de731b46ffaf" providerId="ADAL" clId="{FD554ADF-5098-4BE8-975F-457CE7647AD8}" dt="2022-07-13T11:38:03.422" v="3606" actId="164"/>
          <ac:spMkLst>
            <pc:docMk/>
            <pc:sldMk cId="3016874877" sldId="264"/>
            <ac:spMk id="57" creationId="{265CA46E-A7F1-4290-B231-D3526D97F9B3}"/>
          </ac:spMkLst>
        </pc:spChg>
        <pc:spChg chg="add mod">
          <ac:chgData name="Grantham, Daniel" userId="fd7dd796-356c-4b0f-9813-de731b46ffaf" providerId="ADAL" clId="{FD554ADF-5098-4BE8-975F-457CE7647AD8}" dt="2022-07-13T11:38:10.295" v="3607" actId="164"/>
          <ac:spMkLst>
            <pc:docMk/>
            <pc:sldMk cId="3016874877" sldId="264"/>
            <ac:spMk id="58" creationId="{04D2D2B3-B80A-4143-841E-47CDCADF043E}"/>
          </ac:spMkLst>
        </pc:spChg>
        <pc:spChg chg="add mod">
          <ac:chgData name="Grantham, Daniel" userId="fd7dd796-356c-4b0f-9813-de731b46ffaf" providerId="ADAL" clId="{FD554ADF-5098-4BE8-975F-457CE7647AD8}" dt="2022-07-13T11:38:10.295" v="3607" actId="164"/>
          <ac:spMkLst>
            <pc:docMk/>
            <pc:sldMk cId="3016874877" sldId="264"/>
            <ac:spMk id="59" creationId="{49893E38-2C74-442A-9A4F-788C4E690F4F}"/>
          </ac:spMkLst>
        </pc:spChg>
        <pc:spChg chg="add mod">
          <ac:chgData name="Grantham, Daniel" userId="fd7dd796-356c-4b0f-9813-de731b46ffaf" providerId="ADAL" clId="{FD554ADF-5098-4BE8-975F-457CE7647AD8}" dt="2022-07-13T11:38:16.467" v="3608" actId="164"/>
          <ac:spMkLst>
            <pc:docMk/>
            <pc:sldMk cId="3016874877" sldId="264"/>
            <ac:spMk id="60" creationId="{C30D60DE-A546-4B56-BE77-D963C4D8A52C}"/>
          </ac:spMkLst>
        </pc:spChg>
        <pc:spChg chg="add mod">
          <ac:chgData name="Grantham, Daniel" userId="fd7dd796-356c-4b0f-9813-de731b46ffaf" providerId="ADAL" clId="{FD554ADF-5098-4BE8-975F-457CE7647AD8}" dt="2022-07-13T11:38:16.467" v="3608" actId="164"/>
          <ac:spMkLst>
            <pc:docMk/>
            <pc:sldMk cId="3016874877" sldId="264"/>
            <ac:spMk id="61" creationId="{67CA0151-15F6-4EB3-BB3A-D6ECEC653226}"/>
          </ac:spMkLst>
        </pc:spChg>
        <pc:spChg chg="add mod">
          <ac:chgData name="Grantham, Daniel" userId="fd7dd796-356c-4b0f-9813-de731b46ffaf" providerId="ADAL" clId="{FD554ADF-5098-4BE8-975F-457CE7647AD8}" dt="2022-07-13T11:38:23.257" v="3609" actId="164"/>
          <ac:spMkLst>
            <pc:docMk/>
            <pc:sldMk cId="3016874877" sldId="264"/>
            <ac:spMk id="62" creationId="{623E1F29-0A4C-468D-BF3F-97D76781E62C}"/>
          </ac:spMkLst>
        </pc:spChg>
        <pc:spChg chg="add mod">
          <ac:chgData name="Grantham, Daniel" userId="fd7dd796-356c-4b0f-9813-de731b46ffaf" providerId="ADAL" clId="{FD554ADF-5098-4BE8-975F-457CE7647AD8}" dt="2022-07-13T11:38:23.257" v="3609" actId="164"/>
          <ac:spMkLst>
            <pc:docMk/>
            <pc:sldMk cId="3016874877" sldId="264"/>
            <ac:spMk id="63" creationId="{556530CE-5373-4E80-8771-365FEACADB79}"/>
          </ac:spMkLst>
        </pc:spChg>
        <pc:spChg chg="add mod">
          <ac:chgData name="Grantham, Daniel" userId="fd7dd796-356c-4b0f-9813-de731b46ffaf" providerId="ADAL" clId="{FD554ADF-5098-4BE8-975F-457CE7647AD8}" dt="2022-07-13T11:38:28.969" v="3610" actId="164"/>
          <ac:spMkLst>
            <pc:docMk/>
            <pc:sldMk cId="3016874877" sldId="264"/>
            <ac:spMk id="64" creationId="{890A208E-9554-49F7-A893-B268C81DFE23}"/>
          </ac:spMkLst>
        </pc:spChg>
        <pc:spChg chg="add mod">
          <ac:chgData name="Grantham, Daniel" userId="fd7dd796-356c-4b0f-9813-de731b46ffaf" providerId="ADAL" clId="{FD554ADF-5098-4BE8-975F-457CE7647AD8}" dt="2022-07-13T11:38:28.969" v="3610" actId="164"/>
          <ac:spMkLst>
            <pc:docMk/>
            <pc:sldMk cId="3016874877" sldId="264"/>
            <ac:spMk id="65" creationId="{E41E4EB8-634A-4DC2-BE88-1CD8B8C57161}"/>
          </ac:spMkLst>
        </pc:spChg>
        <pc:spChg chg="add mod">
          <ac:chgData name="Grantham, Daniel" userId="fd7dd796-356c-4b0f-9813-de731b46ffaf" providerId="ADAL" clId="{FD554ADF-5098-4BE8-975F-457CE7647AD8}" dt="2022-07-13T11:38:34.402" v="3611" actId="164"/>
          <ac:spMkLst>
            <pc:docMk/>
            <pc:sldMk cId="3016874877" sldId="264"/>
            <ac:spMk id="66" creationId="{B1D455CB-B0BE-4011-B075-79D7C1C4D784}"/>
          </ac:spMkLst>
        </pc:spChg>
        <pc:spChg chg="add mod">
          <ac:chgData name="Grantham, Daniel" userId="fd7dd796-356c-4b0f-9813-de731b46ffaf" providerId="ADAL" clId="{FD554ADF-5098-4BE8-975F-457CE7647AD8}" dt="2022-07-13T11:38:34.402" v="3611" actId="164"/>
          <ac:spMkLst>
            <pc:docMk/>
            <pc:sldMk cId="3016874877" sldId="264"/>
            <ac:spMk id="67" creationId="{B2B13CB5-323C-4BAA-B30B-237359CBD346}"/>
          </ac:spMkLst>
        </pc:spChg>
        <pc:spChg chg="add mod">
          <ac:chgData name="Grantham, Daniel" userId="fd7dd796-356c-4b0f-9813-de731b46ffaf" providerId="ADAL" clId="{FD554ADF-5098-4BE8-975F-457CE7647AD8}" dt="2022-07-13T11:38:41.529" v="3612" actId="164"/>
          <ac:spMkLst>
            <pc:docMk/>
            <pc:sldMk cId="3016874877" sldId="264"/>
            <ac:spMk id="68" creationId="{57711544-73EF-4D0F-AD9A-44739EC19EFE}"/>
          </ac:spMkLst>
        </pc:spChg>
        <pc:spChg chg="add mod">
          <ac:chgData name="Grantham, Daniel" userId="fd7dd796-356c-4b0f-9813-de731b46ffaf" providerId="ADAL" clId="{FD554ADF-5098-4BE8-975F-457CE7647AD8}" dt="2022-07-13T11:38:41.529" v="3612" actId="164"/>
          <ac:spMkLst>
            <pc:docMk/>
            <pc:sldMk cId="3016874877" sldId="264"/>
            <ac:spMk id="69" creationId="{E7369BC0-8E9F-4EDB-A6C9-8F178D3253C1}"/>
          </ac:spMkLst>
        </pc:spChg>
        <pc:spChg chg="add mod">
          <ac:chgData name="Grantham, Daniel" userId="fd7dd796-356c-4b0f-9813-de731b46ffaf" providerId="ADAL" clId="{FD554ADF-5098-4BE8-975F-457CE7647AD8}" dt="2022-07-13T11:37:23.532" v="3600" actId="164"/>
          <ac:spMkLst>
            <pc:docMk/>
            <pc:sldMk cId="3016874877" sldId="264"/>
            <ac:spMk id="70" creationId="{1E50198A-455D-4AA9-846E-512A46292B58}"/>
          </ac:spMkLst>
        </pc:spChg>
        <pc:spChg chg="add mod">
          <ac:chgData name="Grantham, Daniel" userId="fd7dd796-356c-4b0f-9813-de731b46ffaf" providerId="ADAL" clId="{FD554ADF-5098-4BE8-975F-457CE7647AD8}" dt="2022-07-13T11:37:23.532" v="3600" actId="164"/>
          <ac:spMkLst>
            <pc:docMk/>
            <pc:sldMk cId="3016874877" sldId="264"/>
            <ac:spMk id="71" creationId="{BCE9115F-5364-48EE-9DA4-656E47E8BB7A}"/>
          </ac:spMkLst>
        </pc:spChg>
        <pc:spChg chg="add mod">
          <ac:chgData name="Grantham, Daniel" userId="fd7dd796-356c-4b0f-9813-de731b46ffaf" providerId="ADAL" clId="{FD554ADF-5098-4BE8-975F-457CE7647AD8}" dt="2022-07-13T11:26:06.565" v="2826" actId="20577"/>
          <ac:spMkLst>
            <pc:docMk/>
            <pc:sldMk cId="3016874877" sldId="264"/>
            <ac:spMk id="72" creationId="{70CFFDAC-D75D-4958-8EEA-6DC0B1EB191B}"/>
          </ac:spMkLst>
        </pc:spChg>
        <pc:spChg chg="add mod">
          <ac:chgData name="Grantham, Daniel" userId="fd7dd796-356c-4b0f-9813-de731b46ffaf" providerId="ADAL" clId="{FD554ADF-5098-4BE8-975F-457CE7647AD8}" dt="2022-07-13T11:36:49.603" v="3599" actId="20577"/>
          <ac:spMkLst>
            <pc:docMk/>
            <pc:sldMk cId="3016874877" sldId="264"/>
            <ac:spMk id="73" creationId="{04A485F1-FC95-41CD-ADE0-78ECA9F01D87}"/>
          </ac:spMkLst>
        </pc:spChg>
        <pc:spChg chg="add del mod">
          <ac:chgData name="Grantham, Daniel" userId="fd7dd796-356c-4b0f-9813-de731b46ffaf" providerId="ADAL" clId="{FD554ADF-5098-4BE8-975F-457CE7647AD8}" dt="2022-07-13T11:19:41.260" v="2551" actId="478"/>
          <ac:spMkLst>
            <pc:docMk/>
            <pc:sldMk cId="3016874877" sldId="264"/>
            <ac:spMk id="74" creationId="{C51D79E0-8F4D-48F5-8FA6-191934652D7A}"/>
          </ac:spMkLst>
        </pc:spChg>
        <pc:spChg chg="add mod">
          <ac:chgData name="Grantham, Daniel" userId="fd7dd796-356c-4b0f-9813-de731b46ffaf" providerId="ADAL" clId="{FD554ADF-5098-4BE8-975F-457CE7647AD8}" dt="2022-07-13T11:37:31.402" v="3601" actId="164"/>
          <ac:spMkLst>
            <pc:docMk/>
            <pc:sldMk cId="3016874877" sldId="264"/>
            <ac:spMk id="75" creationId="{9DA9F6DE-BF5C-4DE5-839B-D9477820F598}"/>
          </ac:spMkLst>
        </pc:spChg>
        <pc:spChg chg="add del mod">
          <ac:chgData name="Grantham, Daniel" userId="fd7dd796-356c-4b0f-9813-de731b46ffaf" providerId="ADAL" clId="{FD554ADF-5098-4BE8-975F-457CE7647AD8}" dt="2022-07-13T11:19:48.828" v="2555" actId="478"/>
          <ac:spMkLst>
            <pc:docMk/>
            <pc:sldMk cId="3016874877" sldId="264"/>
            <ac:spMk id="76" creationId="{ED9A1B96-172A-4440-A25F-3973C074C0A9}"/>
          </ac:spMkLst>
        </pc:spChg>
        <pc:spChg chg="add del mod">
          <ac:chgData name="Grantham, Daniel" userId="fd7dd796-356c-4b0f-9813-de731b46ffaf" providerId="ADAL" clId="{FD554ADF-5098-4BE8-975F-457CE7647AD8}" dt="2022-07-13T11:19:43.086" v="2552" actId="478"/>
          <ac:spMkLst>
            <pc:docMk/>
            <pc:sldMk cId="3016874877" sldId="264"/>
            <ac:spMk id="77" creationId="{4BDD6616-A2A3-4423-8508-E6FCD5E906FC}"/>
          </ac:spMkLst>
        </pc:spChg>
        <pc:spChg chg="add del mod">
          <ac:chgData name="Grantham, Daniel" userId="fd7dd796-356c-4b0f-9813-de731b46ffaf" providerId="ADAL" clId="{FD554ADF-5098-4BE8-975F-457CE7647AD8}" dt="2022-07-13T11:19:45.923" v="2554" actId="478"/>
          <ac:spMkLst>
            <pc:docMk/>
            <pc:sldMk cId="3016874877" sldId="264"/>
            <ac:spMk id="78" creationId="{6973ADB9-B82A-4157-8190-CA7EC0DF534D}"/>
          </ac:spMkLst>
        </pc:spChg>
        <pc:spChg chg="add del mod">
          <ac:chgData name="Grantham, Daniel" userId="fd7dd796-356c-4b0f-9813-de731b46ffaf" providerId="ADAL" clId="{FD554ADF-5098-4BE8-975F-457CE7647AD8}" dt="2022-07-13T11:19:38.859" v="2550" actId="478"/>
          <ac:spMkLst>
            <pc:docMk/>
            <pc:sldMk cId="3016874877" sldId="264"/>
            <ac:spMk id="79" creationId="{0C3BCF81-1644-4199-AC70-4A63D77C9220}"/>
          </ac:spMkLst>
        </pc:spChg>
        <pc:spChg chg="add mod">
          <ac:chgData name="Grantham, Daniel" userId="fd7dd796-356c-4b0f-9813-de731b46ffaf" providerId="ADAL" clId="{FD554ADF-5098-4BE8-975F-457CE7647AD8}" dt="2022-07-13T11:37:45.504" v="3603" actId="164"/>
          <ac:spMkLst>
            <pc:docMk/>
            <pc:sldMk cId="3016874877" sldId="264"/>
            <ac:spMk id="80" creationId="{01E098DB-C693-458A-A169-A82C5152624D}"/>
          </ac:spMkLst>
        </pc:spChg>
        <pc:spChg chg="add mod">
          <ac:chgData name="Grantham, Daniel" userId="fd7dd796-356c-4b0f-9813-de731b46ffaf" providerId="ADAL" clId="{FD554ADF-5098-4BE8-975F-457CE7647AD8}" dt="2022-07-13T11:37:39.124" v="3602" actId="164"/>
          <ac:spMkLst>
            <pc:docMk/>
            <pc:sldMk cId="3016874877" sldId="264"/>
            <ac:spMk id="81" creationId="{0915FA80-B9D1-497A-957D-A6A860FDD634}"/>
          </ac:spMkLst>
        </pc:spChg>
        <pc:spChg chg="add mod">
          <ac:chgData name="Grantham, Daniel" userId="fd7dd796-356c-4b0f-9813-de731b46ffaf" providerId="ADAL" clId="{FD554ADF-5098-4BE8-975F-457CE7647AD8}" dt="2022-07-13T11:24:20.669" v="2694" actId="164"/>
          <ac:spMkLst>
            <pc:docMk/>
            <pc:sldMk cId="3016874877" sldId="264"/>
            <ac:spMk id="82" creationId="{710130FB-01C3-40EF-A1A1-C9156FD6D532}"/>
          </ac:spMkLst>
        </pc:spChg>
        <pc:spChg chg="add mod">
          <ac:chgData name="Grantham, Daniel" userId="fd7dd796-356c-4b0f-9813-de731b46ffaf" providerId="ADAL" clId="{FD554ADF-5098-4BE8-975F-457CE7647AD8}" dt="2022-07-13T11:33:53.860" v="3141" actId="20577"/>
          <ac:spMkLst>
            <pc:docMk/>
            <pc:sldMk cId="3016874877" sldId="264"/>
            <ac:spMk id="85" creationId="{B7B87CAD-3BAC-4106-84F1-FEDD981DBD10}"/>
          </ac:spMkLst>
        </pc:spChg>
        <pc:spChg chg="add mod ord">
          <ac:chgData name="Grantham, Daniel" userId="fd7dd796-356c-4b0f-9813-de731b46ffaf" providerId="ADAL" clId="{FD554ADF-5098-4BE8-975F-457CE7647AD8}" dt="2022-07-13T11:27:40.875" v="2864" actId="164"/>
          <ac:spMkLst>
            <pc:docMk/>
            <pc:sldMk cId="3016874877" sldId="264"/>
            <ac:spMk id="86" creationId="{409A8422-3959-4E59-A253-6B1AEFACA3C3}"/>
          </ac:spMkLst>
        </pc:spChg>
        <pc:spChg chg="mod">
          <ac:chgData name="Grantham, Daniel" userId="fd7dd796-356c-4b0f-9813-de731b46ffaf" providerId="ADAL" clId="{FD554ADF-5098-4BE8-975F-457CE7647AD8}" dt="2022-07-13T11:28:48.701" v="2881"/>
          <ac:spMkLst>
            <pc:docMk/>
            <pc:sldMk cId="3016874877" sldId="264"/>
            <ac:spMk id="89" creationId="{5D805529-D1D8-472C-B5D4-6BB75B6EFA52}"/>
          </ac:spMkLst>
        </pc:spChg>
        <pc:spChg chg="mod">
          <ac:chgData name="Grantham, Daniel" userId="fd7dd796-356c-4b0f-9813-de731b46ffaf" providerId="ADAL" clId="{FD554ADF-5098-4BE8-975F-457CE7647AD8}" dt="2022-07-13T11:31:37.387" v="3083" actId="20577"/>
          <ac:spMkLst>
            <pc:docMk/>
            <pc:sldMk cId="3016874877" sldId="264"/>
            <ac:spMk id="90" creationId="{F57CBBD9-7FBA-43AB-B6FB-8F16FAD59D51}"/>
          </ac:spMkLst>
        </pc:spChg>
        <pc:spChg chg="mod">
          <ac:chgData name="Grantham, Daniel" userId="fd7dd796-356c-4b0f-9813-de731b46ffaf" providerId="ADAL" clId="{FD554ADF-5098-4BE8-975F-457CE7647AD8}" dt="2022-07-13T11:28:53.061" v="2883"/>
          <ac:spMkLst>
            <pc:docMk/>
            <pc:sldMk cId="3016874877" sldId="264"/>
            <ac:spMk id="92" creationId="{6B106846-C996-4B5D-AF05-153BD0ED2BA6}"/>
          </ac:spMkLst>
        </pc:spChg>
        <pc:spChg chg="mod">
          <ac:chgData name="Grantham, Daniel" userId="fd7dd796-356c-4b0f-9813-de731b46ffaf" providerId="ADAL" clId="{FD554ADF-5098-4BE8-975F-457CE7647AD8}" dt="2022-07-13T11:31:42.674" v="3087" actId="20577"/>
          <ac:spMkLst>
            <pc:docMk/>
            <pc:sldMk cId="3016874877" sldId="264"/>
            <ac:spMk id="93" creationId="{8B26B304-3376-47A1-BF7C-BBEA984F2E90}"/>
          </ac:spMkLst>
        </pc:spChg>
        <pc:spChg chg="mod">
          <ac:chgData name="Grantham, Daniel" userId="fd7dd796-356c-4b0f-9813-de731b46ffaf" providerId="ADAL" clId="{FD554ADF-5098-4BE8-975F-457CE7647AD8}" dt="2022-07-13T11:28:56.764" v="2885"/>
          <ac:spMkLst>
            <pc:docMk/>
            <pc:sldMk cId="3016874877" sldId="264"/>
            <ac:spMk id="95" creationId="{76F917A7-16FB-4447-9D2C-E929308ABDA2}"/>
          </ac:spMkLst>
        </pc:spChg>
        <pc:spChg chg="mod">
          <ac:chgData name="Grantham, Daniel" userId="fd7dd796-356c-4b0f-9813-de731b46ffaf" providerId="ADAL" clId="{FD554ADF-5098-4BE8-975F-457CE7647AD8}" dt="2022-07-13T11:31:47.627" v="3090" actId="20577"/>
          <ac:spMkLst>
            <pc:docMk/>
            <pc:sldMk cId="3016874877" sldId="264"/>
            <ac:spMk id="96" creationId="{8A325996-774E-4E9C-868A-C18A8271E896}"/>
          </ac:spMkLst>
        </pc:spChg>
        <pc:spChg chg="mod">
          <ac:chgData name="Grantham, Daniel" userId="fd7dd796-356c-4b0f-9813-de731b46ffaf" providerId="ADAL" clId="{FD554ADF-5098-4BE8-975F-457CE7647AD8}" dt="2022-07-13T11:29:00.037" v="2887"/>
          <ac:spMkLst>
            <pc:docMk/>
            <pc:sldMk cId="3016874877" sldId="264"/>
            <ac:spMk id="98" creationId="{403AF1F6-FF10-4D19-A443-12D000F8B590}"/>
          </ac:spMkLst>
        </pc:spChg>
        <pc:spChg chg="mod">
          <ac:chgData name="Grantham, Daniel" userId="fd7dd796-356c-4b0f-9813-de731b46ffaf" providerId="ADAL" clId="{FD554ADF-5098-4BE8-975F-457CE7647AD8}" dt="2022-07-13T11:31:52.438" v="3093" actId="20577"/>
          <ac:spMkLst>
            <pc:docMk/>
            <pc:sldMk cId="3016874877" sldId="264"/>
            <ac:spMk id="99" creationId="{9A9E0958-C323-4DF8-AA69-43E77EB420C0}"/>
          </ac:spMkLst>
        </pc:spChg>
        <pc:spChg chg="mod">
          <ac:chgData name="Grantham, Daniel" userId="fd7dd796-356c-4b0f-9813-de731b46ffaf" providerId="ADAL" clId="{FD554ADF-5098-4BE8-975F-457CE7647AD8}" dt="2022-07-13T11:29:02.814" v="2889"/>
          <ac:spMkLst>
            <pc:docMk/>
            <pc:sldMk cId="3016874877" sldId="264"/>
            <ac:spMk id="101" creationId="{EEBD51FF-CBD7-4105-B024-90C973E92EE1}"/>
          </ac:spMkLst>
        </pc:spChg>
        <pc:spChg chg="mod">
          <ac:chgData name="Grantham, Daniel" userId="fd7dd796-356c-4b0f-9813-de731b46ffaf" providerId="ADAL" clId="{FD554ADF-5098-4BE8-975F-457CE7647AD8}" dt="2022-07-13T11:31:57.606" v="3097" actId="20577"/>
          <ac:spMkLst>
            <pc:docMk/>
            <pc:sldMk cId="3016874877" sldId="264"/>
            <ac:spMk id="102" creationId="{2D470776-881D-4EF3-867C-885A315A8A28}"/>
          </ac:spMkLst>
        </pc:spChg>
        <pc:spChg chg="mod">
          <ac:chgData name="Grantham, Daniel" userId="fd7dd796-356c-4b0f-9813-de731b46ffaf" providerId="ADAL" clId="{FD554ADF-5098-4BE8-975F-457CE7647AD8}" dt="2022-07-13T11:29:10.541" v="2891"/>
          <ac:spMkLst>
            <pc:docMk/>
            <pc:sldMk cId="3016874877" sldId="264"/>
            <ac:spMk id="104" creationId="{8853A93A-A627-4C42-BA10-1B23A8B8814A}"/>
          </ac:spMkLst>
        </pc:spChg>
        <pc:spChg chg="mod">
          <ac:chgData name="Grantham, Daniel" userId="fd7dd796-356c-4b0f-9813-de731b46ffaf" providerId="ADAL" clId="{FD554ADF-5098-4BE8-975F-457CE7647AD8}" dt="2022-07-13T11:32:02.678" v="3101" actId="20577"/>
          <ac:spMkLst>
            <pc:docMk/>
            <pc:sldMk cId="3016874877" sldId="264"/>
            <ac:spMk id="105" creationId="{512F3FE1-212D-4C51-9DCD-A7042B78C840}"/>
          </ac:spMkLst>
        </pc:spChg>
        <pc:spChg chg="mod">
          <ac:chgData name="Grantham, Daniel" userId="fd7dd796-356c-4b0f-9813-de731b46ffaf" providerId="ADAL" clId="{FD554ADF-5098-4BE8-975F-457CE7647AD8}" dt="2022-07-13T11:29:11.181" v="2892"/>
          <ac:spMkLst>
            <pc:docMk/>
            <pc:sldMk cId="3016874877" sldId="264"/>
            <ac:spMk id="107" creationId="{E324B265-34E4-46F9-B1D7-96F6078F8F0F}"/>
          </ac:spMkLst>
        </pc:spChg>
        <pc:spChg chg="mod">
          <ac:chgData name="Grantham, Daniel" userId="fd7dd796-356c-4b0f-9813-de731b46ffaf" providerId="ADAL" clId="{FD554ADF-5098-4BE8-975F-457CE7647AD8}" dt="2022-07-13T11:32:08.392" v="3106" actId="20577"/>
          <ac:spMkLst>
            <pc:docMk/>
            <pc:sldMk cId="3016874877" sldId="264"/>
            <ac:spMk id="108" creationId="{CCF48E27-A05B-4FC7-9A76-95A609DEF8EB}"/>
          </ac:spMkLst>
        </pc:spChg>
        <pc:spChg chg="mod">
          <ac:chgData name="Grantham, Daniel" userId="fd7dd796-356c-4b0f-9813-de731b46ffaf" providerId="ADAL" clId="{FD554ADF-5098-4BE8-975F-457CE7647AD8}" dt="2022-07-13T11:29:11.640" v="2893"/>
          <ac:spMkLst>
            <pc:docMk/>
            <pc:sldMk cId="3016874877" sldId="264"/>
            <ac:spMk id="110" creationId="{8DEF13B0-D059-4E80-81EE-EF65DD779EE3}"/>
          </ac:spMkLst>
        </pc:spChg>
        <pc:spChg chg="mod">
          <ac:chgData name="Grantham, Daniel" userId="fd7dd796-356c-4b0f-9813-de731b46ffaf" providerId="ADAL" clId="{FD554ADF-5098-4BE8-975F-457CE7647AD8}" dt="2022-07-13T11:32:15.616" v="3113" actId="20577"/>
          <ac:spMkLst>
            <pc:docMk/>
            <pc:sldMk cId="3016874877" sldId="264"/>
            <ac:spMk id="111" creationId="{27ED7AC4-65A0-4288-AFFE-8F4C1E385453}"/>
          </ac:spMkLst>
        </pc:spChg>
        <pc:spChg chg="mod">
          <ac:chgData name="Grantham, Daniel" userId="fd7dd796-356c-4b0f-9813-de731b46ffaf" providerId="ADAL" clId="{FD554ADF-5098-4BE8-975F-457CE7647AD8}" dt="2022-07-13T11:29:12.025" v="2894"/>
          <ac:spMkLst>
            <pc:docMk/>
            <pc:sldMk cId="3016874877" sldId="264"/>
            <ac:spMk id="113" creationId="{094AF5A8-322E-4004-A828-1EB3EC73A448}"/>
          </ac:spMkLst>
        </pc:spChg>
        <pc:spChg chg="mod">
          <ac:chgData name="Grantham, Daniel" userId="fd7dd796-356c-4b0f-9813-de731b46ffaf" providerId="ADAL" clId="{FD554ADF-5098-4BE8-975F-457CE7647AD8}" dt="2022-07-13T11:32:24.900" v="3121" actId="20577"/>
          <ac:spMkLst>
            <pc:docMk/>
            <pc:sldMk cId="3016874877" sldId="264"/>
            <ac:spMk id="114" creationId="{77F2F5C1-668F-454C-821E-82E8C65E8268}"/>
          </ac:spMkLst>
        </pc:spChg>
        <pc:spChg chg="mod">
          <ac:chgData name="Grantham, Daniel" userId="fd7dd796-356c-4b0f-9813-de731b46ffaf" providerId="ADAL" clId="{FD554ADF-5098-4BE8-975F-457CE7647AD8}" dt="2022-07-13T11:29:12.367" v="2895"/>
          <ac:spMkLst>
            <pc:docMk/>
            <pc:sldMk cId="3016874877" sldId="264"/>
            <ac:spMk id="116" creationId="{8EA1CF8A-EEC8-4006-9002-2ADA5114FCF0}"/>
          </ac:spMkLst>
        </pc:spChg>
        <pc:spChg chg="mod">
          <ac:chgData name="Grantham, Daniel" userId="fd7dd796-356c-4b0f-9813-de731b46ffaf" providerId="ADAL" clId="{FD554ADF-5098-4BE8-975F-457CE7647AD8}" dt="2022-07-13T11:32:30.638" v="3127" actId="20577"/>
          <ac:spMkLst>
            <pc:docMk/>
            <pc:sldMk cId="3016874877" sldId="264"/>
            <ac:spMk id="117" creationId="{D906BA82-1187-47BD-9022-9B757011C4DD}"/>
          </ac:spMkLst>
        </pc:spChg>
        <pc:spChg chg="mod">
          <ac:chgData name="Grantham, Daniel" userId="fd7dd796-356c-4b0f-9813-de731b46ffaf" providerId="ADAL" clId="{FD554ADF-5098-4BE8-975F-457CE7647AD8}" dt="2022-07-13T11:29:12.732" v="2896"/>
          <ac:spMkLst>
            <pc:docMk/>
            <pc:sldMk cId="3016874877" sldId="264"/>
            <ac:spMk id="119" creationId="{5E4F1A69-2E81-4F58-A3A7-D1FF955D6DBA}"/>
          </ac:spMkLst>
        </pc:spChg>
        <pc:spChg chg="mod">
          <ac:chgData name="Grantham, Daniel" userId="fd7dd796-356c-4b0f-9813-de731b46ffaf" providerId="ADAL" clId="{FD554ADF-5098-4BE8-975F-457CE7647AD8}" dt="2022-07-13T11:32:36.989" v="3132" actId="20577"/>
          <ac:spMkLst>
            <pc:docMk/>
            <pc:sldMk cId="3016874877" sldId="264"/>
            <ac:spMk id="120" creationId="{6E4F154F-A12E-4089-A0BE-9916CADE6503}"/>
          </ac:spMkLst>
        </pc:spChg>
        <pc:spChg chg="mod">
          <ac:chgData name="Grantham, Daniel" userId="fd7dd796-356c-4b0f-9813-de731b46ffaf" providerId="ADAL" clId="{FD554ADF-5098-4BE8-975F-457CE7647AD8}" dt="2022-07-13T11:29:13.148" v="2897"/>
          <ac:spMkLst>
            <pc:docMk/>
            <pc:sldMk cId="3016874877" sldId="264"/>
            <ac:spMk id="122" creationId="{78AC7A76-B038-42A4-B687-8EED8F343A30}"/>
          </ac:spMkLst>
        </pc:spChg>
        <pc:spChg chg="mod">
          <ac:chgData name="Grantham, Daniel" userId="fd7dd796-356c-4b0f-9813-de731b46ffaf" providerId="ADAL" clId="{FD554ADF-5098-4BE8-975F-457CE7647AD8}" dt="2022-07-13T11:32:43.223" v="3137" actId="20577"/>
          <ac:spMkLst>
            <pc:docMk/>
            <pc:sldMk cId="3016874877" sldId="264"/>
            <ac:spMk id="123" creationId="{05B218B2-F0A5-4781-9AC7-F61DBCFAF65E}"/>
          </ac:spMkLst>
        </pc:spChg>
        <pc:grpChg chg="add del mod">
          <ac:chgData name="Grantham, Daniel" userId="fd7dd796-356c-4b0f-9813-de731b46ffaf" providerId="ADAL" clId="{FD554ADF-5098-4BE8-975F-457CE7647AD8}" dt="2022-07-13T11:16:19.438" v="2466" actId="478"/>
          <ac:grpSpMkLst>
            <pc:docMk/>
            <pc:sldMk cId="3016874877" sldId="264"/>
            <ac:grpSpMk id="5" creationId="{AC40C029-4957-4A8D-B1CD-281379AA38FD}"/>
          </ac:grpSpMkLst>
        </pc:grpChg>
        <pc:grpChg chg="add del mod">
          <ac:chgData name="Grantham, Daniel" userId="fd7dd796-356c-4b0f-9813-de731b46ffaf" providerId="ADAL" clId="{FD554ADF-5098-4BE8-975F-457CE7647AD8}" dt="2022-07-13T11:16:19.438" v="2466" actId="478"/>
          <ac:grpSpMkLst>
            <pc:docMk/>
            <pc:sldMk cId="3016874877" sldId="264"/>
            <ac:grpSpMk id="21" creationId="{9678EAAA-C95A-4FCA-B2A3-2CECBA600484}"/>
          </ac:grpSpMkLst>
        </pc:grpChg>
        <pc:grpChg chg="add del mod">
          <ac:chgData name="Grantham, Daniel" userId="fd7dd796-356c-4b0f-9813-de731b46ffaf" providerId="ADAL" clId="{FD554ADF-5098-4BE8-975F-457CE7647AD8}" dt="2022-07-13T11:16:19.438" v="2466" actId="478"/>
          <ac:grpSpMkLst>
            <pc:docMk/>
            <pc:sldMk cId="3016874877" sldId="264"/>
            <ac:grpSpMk id="25" creationId="{6B2AC5DA-8959-49DA-A571-7E2816374C0D}"/>
          </ac:grpSpMkLst>
        </pc:grpChg>
        <pc:grpChg chg="add del mod">
          <ac:chgData name="Grantham, Daniel" userId="fd7dd796-356c-4b0f-9813-de731b46ffaf" providerId="ADAL" clId="{FD554ADF-5098-4BE8-975F-457CE7647AD8}" dt="2022-07-13T11:16:19.438" v="2466" actId="478"/>
          <ac:grpSpMkLst>
            <pc:docMk/>
            <pc:sldMk cId="3016874877" sldId="264"/>
            <ac:grpSpMk id="29" creationId="{7EB4AE84-2B03-4E00-91A7-FF8D98EC86AE}"/>
          </ac:grpSpMkLst>
        </pc:grpChg>
        <pc:grpChg chg="add del mod">
          <ac:chgData name="Grantham, Daniel" userId="fd7dd796-356c-4b0f-9813-de731b46ffaf" providerId="ADAL" clId="{FD554ADF-5098-4BE8-975F-457CE7647AD8}" dt="2022-07-13T11:16:19.438" v="2466" actId="478"/>
          <ac:grpSpMkLst>
            <pc:docMk/>
            <pc:sldMk cId="3016874877" sldId="264"/>
            <ac:grpSpMk id="33" creationId="{885ED449-DEAD-4C17-8E25-0A456FA8A9B9}"/>
          </ac:grpSpMkLst>
        </pc:grpChg>
        <pc:grpChg chg="add del mod">
          <ac:chgData name="Grantham, Daniel" userId="fd7dd796-356c-4b0f-9813-de731b46ffaf" providerId="ADAL" clId="{FD554ADF-5098-4BE8-975F-457CE7647AD8}" dt="2022-07-13T11:16:19.438" v="2466" actId="478"/>
          <ac:grpSpMkLst>
            <pc:docMk/>
            <pc:sldMk cId="3016874877" sldId="264"/>
            <ac:grpSpMk id="37" creationId="{F773A22C-912D-46A7-9104-6C86FEC8854C}"/>
          </ac:grpSpMkLst>
        </pc:grpChg>
        <pc:grpChg chg="add del mod">
          <ac:chgData name="Grantham, Daniel" userId="fd7dd796-356c-4b0f-9813-de731b46ffaf" providerId="ADAL" clId="{FD554ADF-5098-4BE8-975F-457CE7647AD8}" dt="2022-07-13T11:16:19.438" v="2466" actId="478"/>
          <ac:grpSpMkLst>
            <pc:docMk/>
            <pc:sldMk cId="3016874877" sldId="264"/>
            <ac:grpSpMk id="41" creationId="{A080E319-43C4-4169-8474-1406FCB80E7B}"/>
          </ac:grpSpMkLst>
        </pc:grpChg>
        <pc:grpChg chg="add del mod">
          <ac:chgData name="Grantham, Daniel" userId="fd7dd796-356c-4b0f-9813-de731b46ffaf" providerId="ADAL" clId="{FD554ADF-5098-4BE8-975F-457CE7647AD8}" dt="2022-07-13T11:16:19.438" v="2466" actId="478"/>
          <ac:grpSpMkLst>
            <pc:docMk/>
            <pc:sldMk cId="3016874877" sldId="264"/>
            <ac:grpSpMk id="45" creationId="{8D418D8F-3363-4E2C-B3F2-F3374CAFB380}"/>
          </ac:grpSpMkLst>
        </pc:grpChg>
        <pc:grpChg chg="add mod">
          <ac:chgData name="Grantham, Daniel" userId="fd7dd796-356c-4b0f-9813-de731b46ffaf" providerId="ADAL" clId="{FD554ADF-5098-4BE8-975F-457CE7647AD8}" dt="2022-07-13T11:25:45.040" v="2717" actId="164"/>
          <ac:grpSpMkLst>
            <pc:docMk/>
            <pc:sldMk cId="3016874877" sldId="264"/>
            <ac:grpSpMk id="83" creationId="{C0FBC8DF-065A-4487-ADB9-010B6B96A461}"/>
          </ac:grpSpMkLst>
        </pc:grpChg>
        <pc:grpChg chg="add mod">
          <ac:chgData name="Grantham, Daniel" userId="fd7dd796-356c-4b0f-9813-de731b46ffaf" providerId="ADAL" clId="{FD554ADF-5098-4BE8-975F-457CE7647AD8}" dt="2022-07-13T11:25:54.362" v="2823" actId="1037"/>
          <ac:grpSpMkLst>
            <pc:docMk/>
            <pc:sldMk cId="3016874877" sldId="264"/>
            <ac:grpSpMk id="84" creationId="{ACC23230-6C71-4BE6-A3A2-80D8BD98FBE2}"/>
          </ac:grpSpMkLst>
        </pc:grpChg>
        <pc:grpChg chg="add mod">
          <ac:chgData name="Grantham, Daniel" userId="fd7dd796-356c-4b0f-9813-de731b46ffaf" providerId="ADAL" clId="{FD554ADF-5098-4BE8-975F-457CE7647AD8}" dt="2022-07-13T11:37:23.532" v="3600" actId="164"/>
          <ac:grpSpMkLst>
            <pc:docMk/>
            <pc:sldMk cId="3016874877" sldId="264"/>
            <ac:grpSpMk id="87" creationId="{7B7112E5-EA33-4650-8E08-DCB993AEBD83}"/>
          </ac:grpSpMkLst>
        </pc:grpChg>
        <pc:grpChg chg="add mod">
          <ac:chgData name="Grantham, Daniel" userId="fd7dd796-356c-4b0f-9813-de731b46ffaf" providerId="ADAL" clId="{FD554ADF-5098-4BE8-975F-457CE7647AD8}" dt="2022-07-13T11:37:39.124" v="3602" actId="164"/>
          <ac:grpSpMkLst>
            <pc:docMk/>
            <pc:sldMk cId="3016874877" sldId="264"/>
            <ac:grpSpMk id="88" creationId="{703EB90B-B307-4BD0-9DA5-47B9BC4237FC}"/>
          </ac:grpSpMkLst>
        </pc:grpChg>
        <pc:grpChg chg="add mod">
          <ac:chgData name="Grantham, Daniel" userId="fd7dd796-356c-4b0f-9813-de731b46ffaf" providerId="ADAL" clId="{FD554ADF-5098-4BE8-975F-457CE7647AD8}" dt="2022-07-13T11:37:31.402" v="3601" actId="164"/>
          <ac:grpSpMkLst>
            <pc:docMk/>
            <pc:sldMk cId="3016874877" sldId="264"/>
            <ac:grpSpMk id="91" creationId="{F404AB48-44F5-437C-8020-26A95C8160FA}"/>
          </ac:grpSpMkLst>
        </pc:grpChg>
        <pc:grpChg chg="add mod">
          <ac:chgData name="Grantham, Daniel" userId="fd7dd796-356c-4b0f-9813-de731b46ffaf" providerId="ADAL" clId="{FD554ADF-5098-4BE8-975F-457CE7647AD8}" dt="2022-07-13T11:37:45.504" v="3603" actId="164"/>
          <ac:grpSpMkLst>
            <pc:docMk/>
            <pc:sldMk cId="3016874877" sldId="264"/>
            <ac:grpSpMk id="94" creationId="{F1E62C16-94C9-4D0B-A90F-C06C42BE472F}"/>
          </ac:grpSpMkLst>
        </pc:grpChg>
        <pc:grpChg chg="add mod">
          <ac:chgData name="Grantham, Daniel" userId="fd7dd796-356c-4b0f-9813-de731b46ffaf" providerId="ADAL" clId="{FD554ADF-5098-4BE8-975F-457CE7647AD8}" dt="2022-07-13T11:37:51.583" v="3604" actId="164"/>
          <ac:grpSpMkLst>
            <pc:docMk/>
            <pc:sldMk cId="3016874877" sldId="264"/>
            <ac:grpSpMk id="97" creationId="{17E6EEAA-3330-4502-87F8-67615CBE636B}"/>
          </ac:grpSpMkLst>
        </pc:grpChg>
        <pc:grpChg chg="add mod">
          <ac:chgData name="Grantham, Daniel" userId="fd7dd796-356c-4b0f-9813-de731b46ffaf" providerId="ADAL" clId="{FD554ADF-5098-4BE8-975F-457CE7647AD8}" dt="2022-07-13T11:37:57.409" v="3605" actId="164"/>
          <ac:grpSpMkLst>
            <pc:docMk/>
            <pc:sldMk cId="3016874877" sldId="264"/>
            <ac:grpSpMk id="100" creationId="{3B2BE4DB-3141-4BBE-AF3C-E3ABBF7E5D30}"/>
          </ac:grpSpMkLst>
        </pc:grpChg>
        <pc:grpChg chg="add mod">
          <ac:chgData name="Grantham, Daniel" userId="fd7dd796-356c-4b0f-9813-de731b46ffaf" providerId="ADAL" clId="{FD554ADF-5098-4BE8-975F-457CE7647AD8}" dt="2022-07-13T11:38:03.422" v="3606" actId="164"/>
          <ac:grpSpMkLst>
            <pc:docMk/>
            <pc:sldMk cId="3016874877" sldId="264"/>
            <ac:grpSpMk id="103" creationId="{E15D4B62-E892-4B39-B157-1CBE0E3C7809}"/>
          </ac:grpSpMkLst>
        </pc:grpChg>
        <pc:grpChg chg="add mod">
          <ac:chgData name="Grantham, Daniel" userId="fd7dd796-356c-4b0f-9813-de731b46ffaf" providerId="ADAL" clId="{FD554ADF-5098-4BE8-975F-457CE7647AD8}" dt="2022-07-13T11:38:10.295" v="3607" actId="164"/>
          <ac:grpSpMkLst>
            <pc:docMk/>
            <pc:sldMk cId="3016874877" sldId="264"/>
            <ac:grpSpMk id="106" creationId="{235576B2-276B-4EBE-8B5F-DEF1C7BB77AE}"/>
          </ac:grpSpMkLst>
        </pc:grpChg>
        <pc:grpChg chg="add mod">
          <ac:chgData name="Grantham, Daniel" userId="fd7dd796-356c-4b0f-9813-de731b46ffaf" providerId="ADAL" clId="{FD554ADF-5098-4BE8-975F-457CE7647AD8}" dt="2022-07-13T11:38:16.467" v="3608" actId="164"/>
          <ac:grpSpMkLst>
            <pc:docMk/>
            <pc:sldMk cId="3016874877" sldId="264"/>
            <ac:grpSpMk id="109" creationId="{A638C258-EE38-4E25-995F-D6736F8203A0}"/>
          </ac:grpSpMkLst>
        </pc:grpChg>
        <pc:grpChg chg="add mod">
          <ac:chgData name="Grantham, Daniel" userId="fd7dd796-356c-4b0f-9813-de731b46ffaf" providerId="ADAL" clId="{FD554ADF-5098-4BE8-975F-457CE7647AD8}" dt="2022-07-13T11:38:23.257" v="3609" actId="164"/>
          <ac:grpSpMkLst>
            <pc:docMk/>
            <pc:sldMk cId="3016874877" sldId="264"/>
            <ac:grpSpMk id="112" creationId="{03153B8E-7B30-47B7-90B4-21D50F4C89F8}"/>
          </ac:grpSpMkLst>
        </pc:grpChg>
        <pc:grpChg chg="add mod">
          <ac:chgData name="Grantham, Daniel" userId="fd7dd796-356c-4b0f-9813-de731b46ffaf" providerId="ADAL" clId="{FD554ADF-5098-4BE8-975F-457CE7647AD8}" dt="2022-07-13T11:38:28.969" v="3610" actId="164"/>
          <ac:grpSpMkLst>
            <pc:docMk/>
            <pc:sldMk cId="3016874877" sldId="264"/>
            <ac:grpSpMk id="115" creationId="{0E6246E0-3FC8-40BC-83BA-F25558402AE5}"/>
          </ac:grpSpMkLst>
        </pc:grpChg>
        <pc:grpChg chg="add mod">
          <ac:chgData name="Grantham, Daniel" userId="fd7dd796-356c-4b0f-9813-de731b46ffaf" providerId="ADAL" clId="{FD554ADF-5098-4BE8-975F-457CE7647AD8}" dt="2022-07-13T11:38:34.402" v="3611" actId="164"/>
          <ac:grpSpMkLst>
            <pc:docMk/>
            <pc:sldMk cId="3016874877" sldId="264"/>
            <ac:grpSpMk id="118" creationId="{CC5D3D05-E15B-43EE-99BE-7BC9C9A8ABAB}"/>
          </ac:grpSpMkLst>
        </pc:grpChg>
        <pc:grpChg chg="add mod">
          <ac:chgData name="Grantham, Daniel" userId="fd7dd796-356c-4b0f-9813-de731b46ffaf" providerId="ADAL" clId="{FD554ADF-5098-4BE8-975F-457CE7647AD8}" dt="2022-07-13T11:38:41.529" v="3612" actId="164"/>
          <ac:grpSpMkLst>
            <pc:docMk/>
            <pc:sldMk cId="3016874877" sldId="264"/>
            <ac:grpSpMk id="121" creationId="{5D8126B3-F2D8-4FCD-B85E-E81A659325C5}"/>
          </ac:grpSpMkLst>
        </pc:grpChg>
        <pc:grpChg chg="add mod">
          <ac:chgData name="Grantham, Daniel" userId="fd7dd796-356c-4b0f-9813-de731b46ffaf" providerId="ADAL" clId="{FD554ADF-5098-4BE8-975F-457CE7647AD8}" dt="2022-07-13T11:38:54.690" v="3613" actId="1076"/>
          <ac:grpSpMkLst>
            <pc:docMk/>
            <pc:sldMk cId="3016874877" sldId="264"/>
            <ac:grpSpMk id="124" creationId="{55E7F7FA-13DB-4AC6-B3F4-A3DFED2E14AF}"/>
          </ac:grpSpMkLst>
        </pc:grpChg>
        <pc:grpChg chg="add mod">
          <ac:chgData name="Grantham, Daniel" userId="fd7dd796-356c-4b0f-9813-de731b46ffaf" providerId="ADAL" clId="{FD554ADF-5098-4BE8-975F-457CE7647AD8}" dt="2022-07-13T11:38:54.690" v="3613" actId="1076"/>
          <ac:grpSpMkLst>
            <pc:docMk/>
            <pc:sldMk cId="3016874877" sldId="264"/>
            <ac:grpSpMk id="125" creationId="{16D7DDDA-AD2E-4873-B3B0-F696A4DA54F1}"/>
          </ac:grpSpMkLst>
        </pc:grpChg>
        <pc:grpChg chg="add mod">
          <ac:chgData name="Grantham, Daniel" userId="fd7dd796-356c-4b0f-9813-de731b46ffaf" providerId="ADAL" clId="{FD554ADF-5098-4BE8-975F-457CE7647AD8}" dt="2022-07-13T11:37:39.124" v="3602" actId="164"/>
          <ac:grpSpMkLst>
            <pc:docMk/>
            <pc:sldMk cId="3016874877" sldId="264"/>
            <ac:grpSpMk id="126" creationId="{34880A38-590B-42EE-91FC-104EF783A580}"/>
          </ac:grpSpMkLst>
        </pc:grpChg>
        <pc:grpChg chg="add mod">
          <ac:chgData name="Grantham, Daniel" userId="fd7dd796-356c-4b0f-9813-de731b46ffaf" providerId="ADAL" clId="{FD554ADF-5098-4BE8-975F-457CE7647AD8}" dt="2022-07-13T11:39:06.343" v="3614" actId="1076"/>
          <ac:grpSpMkLst>
            <pc:docMk/>
            <pc:sldMk cId="3016874877" sldId="264"/>
            <ac:grpSpMk id="127" creationId="{5D6DB92B-BE52-4215-A06D-CD74079E6379}"/>
          </ac:grpSpMkLst>
        </pc:grpChg>
        <pc:grpChg chg="add mod">
          <ac:chgData name="Grantham, Daniel" userId="fd7dd796-356c-4b0f-9813-de731b46ffaf" providerId="ADAL" clId="{FD554ADF-5098-4BE8-975F-457CE7647AD8}" dt="2022-07-13T11:39:15.195" v="3615" actId="1076"/>
          <ac:grpSpMkLst>
            <pc:docMk/>
            <pc:sldMk cId="3016874877" sldId="264"/>
            <ac:grpSpMk id="128" creationId="{51BF56E9-FAD8-4EC8-81E4-C5579D98F31C}"/>
          </ac:grpSpMkLst>
        </pc:grpChg>
        <pc:grpChg chg="add mod">
          <ac:chgData name="Grantham, Daniel" userId="fd7dd796-356c-4b0f-9813-de731b46ffaf" providerId="ADAL" clId="{FD554ADF-5098-4BE8-975F-457CE7647AD8}" dt="2022-07-13T11:39:24.316" v="3616" actId="1076"/>
          <ac:grpSpMkLst>
            <pc:docMk/>
            <pc:sldMk cId="3016874877" sldId="264"/>
            <ac:grpSpMk id="129" creationId="{9A719419-8F97-4CFE-A5D8-A28703A6674A}"/>
          </ac:grpSpMkLst>
        </pc:grpChg>
        <pc:grpChg chg="add mod">
          <ac:chgData name="Grantham, Daniel" userId="fd7dd796-356c-4b0f-9813-de731b46ffaf" providerId="ADAL" clId="{FD554ADF-5098-4BE8-975F-457CE7647AD8}" dt="2022-07-13T11:39:31.344" v="3617" actId="1076"/>
          <ac:grpSpMkLst>
            <pc:docMk/>
            <pc:sldMk cId="3016874877" sldId="264"/>
            <ac:grpSpMk id="130" creationId="{1CE3A31A-8DEC-45A4-9603-67403706C935}"/>
          </ac:grpSpMkLst>
        </pc:grpChg>
        <pc:grpChg chg="add mod">
          <ac:chgData name="Grantham, Daniel" userId="fd7dd796-356c-4b0f-9813-de731b46ffaf" providerId="ADAL" clId="{FD554ADF-5098-4BE8-975F-457CE7647AD8}" dt="2022-07-13T11:39:39.409" v="3618" actId="1076"/>
          <ac:grpSpMkLst>
            <pc:docMk/>
            <pc:sldMk cId="3016874877" sldId="264"/>
            <ac:grpSpMk id="131" creationId="{823CCDC7-824E-43E3-AE27-50F292C0045D}"/>
          </ac:grpSpMkLst>
        </pc:grpChg>
        <pc:grpChg chg="add mod">
          <ac:chgData name="Grantham, Daniel" userId="fd7dd796-356c-4b0f-9813-de731b46ffaf" providerId="ADAL" clId="{FD554ADF-5098-4BE8-975F-457CE7647AD8}" dt="2022-07-13T11:39:39.409" v="3618" actId="1076"/>
          <ac:grpSpMkLst>
            <pc:docMk/>
            <pc:sldMk cId="3016874877" sldId="264"/>
            <ac:grpSpMk id="132" creationId="{4339B287-0C4D-444A-B402-61820EDD8844}"/>
          </ac:grpSpMkLst>
        </pc:grpChg>
        <pc:grpChg chg="add mod">
          <ac:chgData name="Grantham, Daniel" userId="fd7dd796-356c-4b0f-9813-de731b46ffaf" providerId="ADAL" clId="{FD554ADF-5098-4BE8-975F-457CE7647AD8}" dt="2022-07-13T11:39:31.344" v="3617" actId="1076"/>
          <ac:grpSpMkLst>
            <pc:docMk/>
            <pc:sldMk cId="3016874877" sldId="264"/>
            <ac:grpSpMk id="133" creationId="{B5E93BA5-C75D-4E23-A07B-0688EEE6BD60}"/>
          </ac:grpSpMkLst>
        </pc:grpChg>
        <pc:grpChg chg="add mod">
          <ac:chgData name="Grantham, Daniel" userId="fd7dd796-356c-4b0f-9813-de731b46ffaf" providerId="ADAL" clId="{FD554ADF-5098-4BE8-975F-457CE7647AD8}" dt="2022-07-13T11:39:24.316" v="3616" actId="1076"/>
          <ac:grpSpMkLst>
            <pc:docMk/>
            <pc:sldMk cId="3016874877" sldId="264"/>
            <ac:grpSpMk id="134" creationId="{4201772F-39F1-4D3E-9878-AD1E7C868976}"/>
          </ac:grpSpMkLst>
        </pc:grpChg>
        <pc:grpChg chg="add mod">
          <ac:chgData name="Grantham, Daniel" userId="fd7dd796-356c-4b0f-9813-de731b46ffaf" providerId="ADAL" clId="{FD554ADF-5098-4BE8-975F-457CE7647AD8}" dt="2022-07-13T11:39:15.195" v="3615" actId="1076"/>
          <ac:grpSpMkLst>
            <pc:docMk/>
            <pc:sldMk cId="3016874877" sldId="264"/>
            <ac:grpSpMk id="135" creationId="{3797D5EE-A480-4CE7-8DD8-D9A2E9C98BE1}"/>
          </ac:grpSpMkLst>
        </pc:grpChg>
        <pc:grpChg chg="add mod">
          <ac:chgData name="Grantham, Daniel" userId="fd7dd796-356c-4b0f-9813-de731b46ffaf" providerId="ADAL" clId="{FD554ADF-5098-4BE8-975F-457CE7647AD8}" dt="2022-07-13T11:39:06.343" v="3614" actId="1076"/>
          <ac:grpSpMkLst>
            <pc:docMk/>
            <pc:sldMk cId="3016874877" sldId="264"/>
            <ac:grpSpMk id="136" creationId="{F9032EB0-6782-4D7E-BD3B-60FC3E12C89D}"/>
          </ac:grpSpMkLst>
        </pc:grpChg>
        <pc:graphicFrameChg chg="add del mod modGraphic">
          <ac:chgData name="Grantham, Daniel" userId="fd7dd796-356c-4b0f-9813-de731b46ffaf" providerId="ADAL" clId="{FD554ADF-5098-4BE8-975F-457CE7647AD8}" dt="2022-07-13T11:03:59.731" v="2140" actId="478"/>
          <ac:graphicFrameMkLst>
            <pc:docMk/>
            <pc:sldMk cId="3016874877" sldId="264"/>
            <ac:graphicFrameMk id="2" creationId="{A01B610F-8D2D-4AD9-A6F1-5CDEA7D035C7}"/>
          </ac:graphicFrameMkLst>
        </pc:graphicFrameChg>
        <pc:graphicFrameChg chg="add del modGraphic">
          <ac:chgData name="Grantham, Daniel" userId="fd7dd796-356c-4b0f-9813-de731b46ffaf" providerId="ADAL" clId="{FD554ADF-5098-4BE8-975F-457CE7647AD8}" dt="2022-07-13T11:03:18.469" v="2137" actId="478"/>
          <ac:graphicFrameMkLst>
            <pc:docMk/>
            <pc:sldMk cId="3016874877" sldId="264"/>
            <ac:graphicFrameMk id="3" creationId="{51A1CA4A-E53A-47F3-BEED-E54D0EEC4515}"/>
          </ac:graphicFrameMkLst>
        </pc:graphicFrameChg>
      </pc:sldChg>
      <pc:sldChg chg="addSp delSp modSp add mod delAnim modAnim modNotesTx">
        <pc:chgData name="Grantham, Daniel" userId="fd7dd796-356c-4b0f-9813-de731b46ffaf" providerId="ADAL" clId="{FD554ADF-5098-4BE8-975F-457CE7647AD8}" dt="2022-07-16T10:50:54.076" v="7901" actId="20577"/>
        <pc:sldMkLst>
          <pc:docMk/>
          <pc:sldMk cId="3355235340" sldId="265"/>
        </pc:sldMkLst>
        <pc:spChg chg="mod">
          <ac:chgData name="Grantham, Daniel" userId="fd7dd796-356c-4b0f-9813-de731b46ffaf" providerId="ADAL" clId="{FD554ADF-5098-4BE8-975F-457CE7647AD8}" dt="2022-07-15T10:50:43.836" v="3629" actId="20577"/>
          <ac:spMkLst>
            <pc:docMk/>
            <pc:sldMk cId="3355235340" sldId="265"/>
            <ac:spMk id="2" creationId="{BF95B2C2-AFE2-4624-8307-9882AE097B73}"/>
          </ac:spMkLst>
        </pc:spChg>
        <pc:spChg chg="mod">
          <ac:chgData name="Grantham, Daniel" userId="fd7dd796-356c-4b0f-9813-de731b46ffaf" providerId="ADAL" clId="{FD554ADF-5098-4BE8-975F-457CE7647AD8}" dt="2022-07-15T12:00:23.474" v="5848" actId="6549"/>
          <ac:spMkLst>
            <pc:docMk/>
            <pc:sldMk cId="3355235340" sldId="265"/>
            <ac:spMk id="3" creationId="{FBDC233C-5E73-4D5D-AEA4-3B2FE79EEEFF}"/>
          </ac:spMkLst>
        </pc:spChg>
        <pc:spChg chg="del">
          <ac:chgData name="Grantham, Daniel" userId="fd7dd796-356c-4b0f-9813-de731b46ffaf" providerId="ADAL" clId="{FD554ADF-5098-4BE8-975F-457CE7647AD8}" dt="2022-07-15T12:12:27.066" v="6700" actId="478"/>
          <ac:spMkLst>
            <pc:docMk/>
            <pc:sldMk cId="3355235340" sldId="265"/>
            <ac:spMk id="5" creationId="{6AC7A960-EF10-4EAF-AE3D-10BE9CCCD05E}"/>
          </ac:spMkLst>
        </pc:spChg>
        <pc:spChg chg="add mod">
          <ac:chgData name="Grantham, Daniel" userId="fd7dd796-356c-4b0f-9813-de731b46ffaf" providerId="ADAL" clId="{FD554ADF-5098-4BE8-975F-457CE7647AD8}" dt="2022-07-15T12:12:46.722" v="6714" actId="20577"/>
          <ac:spMkLst>
            <pc:docMk/>
            <pc:sldMk cId="3355235340" sldId="265"/>
            <ac:spMk id="6" creationId="{C5652744-017D-4857-950E-48996896739C}"/>
          </ac:spMkLst>
        </pc:spChg>
      </pc:sldChg>
      <pc:sldChg chg="addSp delSp modSp new mod modNotesTx">
        <pc:chgData name="Grantham, Daniel" userId="fd7dd796-356c-4b0f-9813-de731b46ffaf" providerId="ADAL" clId="{FD554ADF-5098-4BE8-975F-457CE7647AD8}" dt="2022-07-15T12:11:40.672" v="6699" actId="20577"/>
        <pc:sldMkLst>
          <pc:docMk/>
          <pc:sldMk cId="1872965433" sldId="266"/>
        </pc:sldMkLst>
        <pc:spChg chg="add mod topLvl">
          <ac:chgData name="Grantham, Daniel" userId="fd7dd796-356c-4b0f-9813-de731b46ffaf" providerId="ADAL" clId="{FD554ADF-5098-4BE8-975F-457CE7647AD8}" dt="2022-07-15T11:34:41.590" v="4423" actId="208"/>
          <ac:spMkLst>
            <pc:docMk/>
            <pc:sldMk cId="1872965433" sldId="266"/>
            <ac:spMk id="2" creationId="{25E816D5-0501-4FD2-B3F7-34D7BA4CF405}"/>
          </ac:spMkLst>
        </pc:spChg>
        <pc:spChg chg="add mod topLvl">
          <ac:chgData name="Grantham, Daniel" userId="fd7dd796-356c-4b0f-9813-de731b46ffaf" providerId="ADAL" clId="{FD554ADF-5098-4BE8-975F-457CE7647AD8}" dt="2022-07-15T11:34:41.590" v="4423" actId="208"/>
          <ac:spMkLst>
            <pc:docMk/>
            <pc:sldMk cId="1872965433" sldId="266"/>
            <ac:spMk id="3" creationId="{8334B103-CD0A-455C-9A86-778458062308}"/>
          </ac:spMkLst>
        </pc:spChg>
        <pc:spChg chg="add mod topLvl">
          <ac:chgData name="Grantham, Daniel" userId="fd7dd796-356c-4b0f-9813-de731b46ffaf" providerId="ADAL" clId="{FD554ADF-5098-4BE8-975F-457CE7647AD8}" dt="2022-07-15T11:34:41.590" v="4423" actId="208"/>
          <ac:spMkLst>
            <pc:docMk/>
            <pc:sldMk cId="1872965433" sldId="266"/>
            <ac:spMk id="4" creationId="{1A1D0118-1616-4D86-BCD2-2325383A5919}"/>
          </ac:spMkLst>
        </pc:spChg>
        <pc:spChg chg="add mod topLvl">
          <ac:chgData name="Grantham, Daniel" userId="fd7dd796-356c-4b0f-9813-de731b46ffaf" providerId="ADAL" clId="{FD554ADF-5098-4BE8-975F-457CE7647AD8}" dt="2022-07-15T11:34:41.590" v="4423" actId="208"/>
          <ac:spMkLst>
            <pc:docMk/>
            <pc:sldMk cId="1872965433" sldId="266"/>
            <ac:spMk id="5" creationId="{824441EA-9D3A-484E-84D2-F3F290A36658}"/>
          </ac:spMkLst>
        </pc:spChg>
        <pc:spChg chg="add mod topLvl">
          <ac:chgData name="Grantham, Daniel" userId="fd7dd796-356c-4b0f-9813-de731b46ffaf" providerId="ADAL" clId="{FD554ADF-5098-4BE8-975F-457CE7647AD8}" dt="2022-07-15T11:34:41.590" v="4423" actId="208"/>
          <ac:spMkLst>
            <pc:docMk/>
            <pc:sldMk cId="1872965433" sldId="266"/>
            <ac:spMk id="7" creationId="{2105D544-F5BC-4A9B-B21E-3B3ADC43AF30}"/>
          </ac:spMkLst>
        </pc:spChg>
        <pc:spChg chg="add mod topLvl">
          <ac:chgData name="Grantham, Daniel" userId="fd7dd796-356c-4b0f-9813-de731b46ffaf" providerId="ADAL" clId="{FD554ADF-5098-4BE8-975F-457CE7647AD8}" dt="2022-07-15T11:34:41.590" v="4423" actId="208"/>
          <ac:spMkLst>
            <pc:docMk/>
            <pc:sldMk cId="1872965433" sldId="266"/>
            <ac:spMk id="8" creationId="{1475F9B6-0363-4263-9775-76E57E2F715F}"/>
          </ac:spMkLst>
        </pc:spChg>
        <pc:spChg chg="add mod topLvl">
          <ac:chgData name="Grantham, Daniel" userId="fd7dd796-356c-4b0f-9813-de731b46ffaf" providerId="ADAL" clId="{FD554ADF-5098-4BE8-975F-457CE7647AD8}" dt="2022-07-15T11:34:41.590" v="4423" actId="208"/>
          <ac:spMkLst>
            <pc:docMk/>
            <pc:sldMk cId="1872965433" sldId="266"/>
            <ac:spMk id="9" creationId="{B7CD5E0D-CB87-4CEA-B8F4-B9D5490E5D45}"/>
          </ac:spMkLst>
        </pc:spChg>
        <pc:spChg chg="add mod topLvl">
          <ac:chgData name="Grantham, Daniel" userId="fd7dd796-356c-4b0f-9813-de731b46ffaf" providerId="ADAL" clId="{FD554ADF-5098-4BE8-975F-457CE7647AD8}" dt="2022-07-15T11:34:41.590" v="4423" actId="208"/>
          <ac:spMkLst>
            <pc:docMk/>
            <pc:sldMk cId="1872965433" sldId="266"/>
            <ac:spMk id="10" creationId="{08031894-4A79-4D9C-8C23-E0FEAEB6641B}"/>
          </ac:spMkLst>
        </pc:spChg>
        <pc:spChg chg="add mod topLvl">
          <ac:chgData name="Grantham, Daniel" userId="fd7dd796-356c-4b0f-9813-de731b46ffaf" providerId="ADAL" clId="{FD554ADF-5098-4BE8-975F-457CE7647AD8}" dt="2022-07-15T11:34:41.590" v="4423" actId="208"/>
          <ac:spMkLst>
            <pc:docMk/>
            <pc:sldMk cId="1872965433" sldId="266"/>
            <ac:spMk id="11" creationId="{5D83207B-3D8C-4572-85BE-26692295D0AE}"/>
          </ac:spMkLst>
        </pc:spChg>
        <pc:spChg chg="add del mod">
          <ac:chgData name="Grantham, Daniel" userId="fd7dd796-356c-4b0f-9813-de731b46ffaf" providerId="ADAL" clId="{FD554ADF-5098-4BE8-975F-457CE7647AD8}" dt="2022-07-15T11:20:57.080" v="4150" actId="478"/>
          <ac:spMkLst>
            <pc:docMk/>
            <pc:sldMk cId="1872965433" sldId="266"/>
            <ac:spMk id="12" creationId="{6AFCA17B-3C8A-401F-92A4-C05ED2634F62}"/>
          </ac:spMkLst>
        </pc:spChg>
        <pc:spChg chg="add mod topLvl">
          <ac:chgData name="Grantham, Daniel" userId="fd7dd796-356c-4b0f-9813-de731b46ffaf" providerId="ADAL" clId="{FD554ADF-5098-4BE8-975F-457CE7647AD8}" dt="2022-07-15T11:34:41.590" v="4423" actId="208"/>
          <ac:spMkLst>
            <pc:docMk/>
            <pc:sldMk cId="1872965433" sldId="266"/>
            <ac:spMk id="13" creationId="{D741CAA1-170A-4D15-8D47-70E16CA98899}"/>
          </ac:spMkLst>
        </pc:spChg>
        <pc:spChg chg="add del mod">
          <ac:chgData name="Grantham, Daniel" userId="fd7dd796-356c-4b0f-9813-de731b46ffaf" providerId="ADAL" clId="{FD554ADF-5098-4BE8-975F-457CE7647AD8}" dt="2022-07-15T11:22:07.921" v="4192" actId="478"/>
          <ac:spMkLst>
            <pc:docMk/>
            <pc:sldMk cId="1872965433" sldId="266"/>
            <ac:spMk id="14" creationId="{BD71CF78-7943-445B-8530-530BCD9EA39F}"/>
          </ac:spMkLst>
        </pc:spChg>
        <pc:spChg chg="add mod topLvl">
          <ac:chgData name="Grantham, Daniel" userId="fd7dd796-356c-4b0f-9813-de731b46ffaf" providerId="ADAL" clId="{FD554ADF-5098-4BE8-975F-457CE7647AD8}" dt="2022-07-15T11:34:41.590" v="4423" actId="208"/>
          <ac:spMkLst>
            <pc:docMk/>
            <pc:sldMk cId="1872965433" sldId="266"/>
            <ac:spMk id="15" creationId="{55EB2138-A9FA-4802-A27B-07F5E8D43477}"/>
          </ac:spMkLst>
        </pc:spChg>
        <pc:spChg chg="add mod topLvl">
          <ac:chgData name="Grantham, Daniel" userId="fd7dd796-356c-4b0f-9813-de731b46ffaf" providerId="ADAL" clId="{FD554ADF-5098-4BE8-975F-457CE7647AD8}" dt="2022-07-15T11:34:41.590" v="4423" actId="208"/>
          <ac:spMkLst>
            <pc:docMk/>
            <pc:sldMk cId="1872965433" sldId="266"/>
            <ac:spMk id="16" creationId="{A9DEF986-0849-4FD5-B39D-0492D44F1B8A}"/>
          </ac:spMkLst>
        </pc:spChg>
        <pc:spChg chg="add mod topLvl">
          <ac:chgData name="Grantham, Daniel" userId="fd7dd796-356c-4b0f-9813-de731b46ffaf" providerId="ADAL" clId="{FD554ADF-5098-4BE8-975F-457CE7647AD8}" dt="2022-07-15T11:34:41.590" v="4423" actId="208"/>
          <ac:spMkLst>
            <pc:docMk/>
            <pc:sldMk cId="1872965433" sldId="266"/>
            <ac:spMk id="17" creationId="{D35ED078-3776-42C4-A2DF-A91C30B84C31}"/>
          </ac:spMkLst>
        </pc:spChg>
        <pc:spChg chg="add mod topLvl">
          <ac:chgData name="Grantham, Daniel" userId="fd7dd796-356c-4b0f-9813-de731b46ffaf" providerId="ADAL" clId="{FD554ADF-5098-4BE8-975F-457CE7647AD8}" dt="2022-07-15T11:34:41.590" v="4423" actId="208"/>
          <ac:spMkLst>
            <pc:docMk/>
            <pc:sldMk cId="1872965433" sldId="266"/>
            <ac:spMk id="18" creationId="{70629083-8363-4FEC-B42C-15522E4DAA34}"/>
          </ac:spMkLst>
        </pc:spChg>
        <pc:spChg chg="add mod topLvl">
          <ac:chgData name="Grantham, Daniel" userId="fd7dd796-356c-4b0f-9813-de731b46ffaf" providerId="ADAL" clId="{FD554ADF-5098-4BE8-975F-457CE7647AD8}" dt="2022-07-15T11:34:41.590" v="4423" actId="208"/>
          <ac:spMkLst>
            <pc:docMk/>
            <pc:sldMk cId="1872965433" sldId="266"/>
            <ac:spMk id="19" creationId="{CB0479E1-B493-468D-86B2-073FA180F98E}"/>
          </ac:spMkLst>
        </pc:spChg>
        <pc:spChg chg="add mod topLvl">
          <ac:chgData name="Grantham, Daniel" userId="fd7dd796-356c-4b0f-9813-de731b46ffaf" providerId="ADAL" clId="{FD554ADF-5098-4BE8-975F-457CE7647AD8}" dt="2022-07-15T11:34:41.590" v="4423" actId="208"/>
          <ac:spMkLst>
            <pc:docMk/>
            <pc:sldMk cId="1872965433" sldId="266"/>
            <ac:spMk id="20" creationId="{2399F4DC-48B3-44C7-AB95-6D335CCC0A2A}"/>
          </ac:spMkLst>
        </pc:spChg>
        <pc:spChg chg="add mod topLvl">
          <ac:chgData name="Grantham, Daniel" userId="fd7dd796-356c-4b0f-9813-de731b46ffaf" providerId="ADAL" clId="{FD554ADF-5098-4BE8-975F-457CE7647AD8}" dt="2022-07-15T11:34:41.590" v="4423" actId="208"/>
          <ac:spMkLst>
            <pc:docMk/>
            <pc:sldMk cId="1872965433" sldId="266"/>
            <ac:spMk id="21" creationId="{48A7586E-00E6-432D-9EB0-A77642360B74}"/>
          </ac:spMkLst>
        </pc:spChg>
        <pc:spChg chg="add mod topLvl">
          <ac:chgData name="Grantham, Daniel" userId="fd7dd796-356c-4b0f-9813-de731b46ffaf" providerId="ADAL" clId="{FD554ADF-5098-4BE8-975F-457CE7647AD8}" dt="2022-07-15T11:34:41.590" v="4423" actId="208"/>
          <ac:spMkLst>
            <pc:docMk/>
            <pc:sldMk cId="1872965433" sldId="266"/>
            <ac:spMk id="22" creationId="{4A8388E4-58BC-48B8-A0C9-B5919435A771}"/>
          </ac:spMkLst>
        </pc:spChg>
        <pc:spChg chg="add del mod">
          <ac:chgData name="Grantham, Daniel" userId="fd7dd796-356c-4b0f-9813-de731b46ffaf" providerId="ADAL" clId="{FD554ADF-5098-4BE8-975F-457CE7647AD8}" dt="2022-07-15T11:27:49.505" v="4361" actId="478"/>
          <ac:spMkLst>
            <pc:docMk/>
            <pc:sldMk cId="1872965433" sldId="266"/>
            <ac:spMk id="23" creationId="{944EA8E5-02F6-40A5-88A3-AF5C36CE2D5E}"/>
          </ac:spMkLst>
        </pc:spChg>
        <pc:spChg chg="add mod topLvl">
          <ac:chgData name="Grantham, Daniel" userId="fd7dd796-356c-4b0f-9813-de731b46ffaf" providerId="ADAL" clId="{FD554ADF-5098-4BE8-975F-457CE7647AD8}" dt="2022-07-15T11:34:41.590" v="4423" actId="208"/>
          <ac:spMkLst>
            <pc:docMk/>
            <pc:sldMk cId="1872965433" sldId="266"/>
            <ac:spMk id="24" creationId="{784486C2-E42F-4672-84BB-56892690BECB}"/>
          </ac:spMkLst>
        </pc:spChg>
        <pc:spChg chg="add mod topLvl">
          <ac:chgData name="Grantham, Daniel" userId="fd7dd796-356c-4b0f-9813-de731b46ffaf" providerId="ADAL" clId="{FD554ADF-5098-4BE8-975F-457CE7647AD8}" dt="2022-07-15T11:34:41.590" v="4423" actId="208"/>
          <ac:spMkLst>
            <pc:docMk/>
            <pc:sldMk cId="1872965433" sldId="266"/>
            <ac:spMk id="25" creationId="{E5B79CE4-92B4-4B79-83F9-7E68E04589E2}"/>
          </ac:spMkLst>
        </pc:spChg>
        <pc:spChg chg="add mod topLvl">
          <ac:chgData name="Grantham, Daniel" userId="fd7dd796-356c-4b0f-9813-de731b46ffaf" providerId="ADAL" clId="{FD554ADF-5098-4BE8-975F-457CE7647AD8}" dt="2022-07-15T11:34:41.590" v="4423" actId="208"/>
          <ac:spMkLst>
            <pc:docMk/>
            <pc:sldMk cId="1872965433" sldId="266"/>
            <ac:spMk id="26" creationId="{D101E4B9-2178-42A2-9C6E-7E13E099B4F7}"/>
          </ac:spMkLst>
        </pc:spChg>
        <pc:grpChg chg="add del mod">
          <ac:chgData name="Grantham, Daniel" userId="fd7dd796-356c-4b0f-9813-de731b46ffaf" providerId="ADAL" clId="{FD554ADF-5098-4BE8-975F-457CE7647AD8}" dt="2022-07-15T11:18:05.442" v="4048" actId="165"/>
          <ac:grpSpMkLst>
            <pc:docMk/>
            <pc:sldMk cId="1872965433" sldId="266"/>
            <ac:grpSpMk id="6" creationId="{BD5E140D-08E3-4A1F-A4BC-1576D08D2CEA}"/>
          </ac:grpSpMkLst>
        </pc:grpChg>
        <pc:grpChg chg="add del mod">
          <ac:chgData name="Grantham, Daniel" userId="fd7dd796-356c-4b0f-9813-de731b46ffaf" providerId="ADAL" clId="{FD554ADF-5098-4BE8-975F-457CE7647AD8}" dt="2022-07-15T11:29:43.447" v="4395" actId="165"/>
          <ac:grpSpMkLst>
            <pc:docMk/>
            <pc:sldMk cId="1872965433" sldId="266"/>
            <ac:grpSpMk id="27" creationId="{3595D2DA-9AD9-47CB-ABA0-0DB8F85CF341}"/>
          </ac:grpSpMkLst>
        </pc:grpChg>
        <pc:cxnChg chg="add mod">
          <ac:chgData name="Grantham, Daniel" userId="fd7dd796-356c-4b0f-9813-de731b46ffaf" providerId="ADAL" clId="{FD554ADF-5098-4BE8-975F-457CE7647AD8}" dt="2022-07-15T11:34:41.590" v="4423" actId="208"/>
          <ac:cxnSpMkLst>
            <pc:docMk/>
            <pc:sldMk cId="1872965433" sldId="266"/>
            <ac:cxnSpMk id="29" creationId="{F3242D52-102B-4046-A4C8-32870542633B}"/>
          </ac:cxnSpMkLst>
        </pc:cxnChg>
        <pc:cxnChg chg="add mod">
          <ac:chgData name="Grantham, Daniel" userId="fd7dd796-356c-4b0f-9813-de731b46ffaf" providerId="ADAL" clId="{FD554ADF-5098-4BE8-975F-457CE7647AD8}" dt="2022-07-15T11:34:41.590" v="4423" actId="208"/>
          <ac:cxnSpMkLst>
            <pc:docMk/>
            <pc:sldMk cId="1872965433" sldId="266"/>
            <ac:cxnSpMk id="31" creationId="{B1CFBB2A-2265-48B0-A332-9AAD96B351AD}"/>
          </ac:cxnSpMkLst>
        </pc:cxnChg>
        <pc:cxnChg chg="add mod">
          <ac:chgData name="Grantham, Daniel" userId="fd7dd796-356c-4b0f-9813-de731b46ffaf" providerId="ADAL" clId="{FD554ADF-5098-4BE8-975F-457CE7647AD8}" dt="2022-07-15T11:34:41.590" v="4423" actId="208"/>
          <ac:cxnSpMkLst>
            <pc:docMk/>
            <pc:sldMk cId="1872965433" sldId="266"/>
            <ac:cxnSpMk id="33" creationId="{EF129440-0BCC-415F-97CA-03D56AF9EAD3}"/>
          </ac:cxnSpMkLst>
        </pc:cxnChg>
        <pc:cxnChg chg="add mod">
          <ac:chgData name="Grantham, Daniel" userId="fd7dd796-356c-4b0f-9813-de731b46ffaf" providerId="ADAL" clId="{FD554ADF-5098-4BE8-975F-457CE7647AD8}" dt="2022-07-15T11:34:41.590" v="4423" actId="208"/>
          <ac:cxnSpMkLst>
            <pc:docMk/>
            <pc:sldMk cId="1872965433" sldId="266"/>
            <ac:cxnSpMk id="35" creationId="{F8552109-9BAD-4E75-B9CD-E6E2BA2BF311}"/>
          </ac:cxnSpMkLst>
        </pc:cxnChg>
        <pc:cxnChg chg="add mod">
          <ac:chgData name="Grantham, Daniel" userId="fd7dd796-356c-4b0f-9813-de731b46ffaf" providerId="ADAL" clId="{FD554ADF-5098-4BE8-975F-457CE7647AD8}" dt="2022-07-15T11:34:41.590" v="4423" actId="208"/>
          <ac:cxnSpMkLst>
            <pc:docMk/>
            <pc:sldMk cId="1872965433" sldId="266"/>
            <ac:cxnSpMk id="37" creationId="{4082F3AD-2927-4552-9A12-9C1839042636}"/>
          </ac:cxnSpMkLst>
        </pc:cxnChg>
        <pc:cxnChg chg="add mod">
          <ac:chgData name="Grantham, Daniel" userId="fd7dd796-356c-4b0f-9813-de731b46ffaf" providerId="ADAL" clId="{FD554ADF-5098-4BE8-975F-457CE7647AD8}" dt="2022-07-15T11:34:41.590" v="4423" actId="208"/>
          <ac:cxnSpMkLst>
            <pc:docMk/>
            <pc:sldMk cId="1872965433" sldId="266"/>
            <ac:cxnSpMk id="39" creationId="{E1544A96-972A-4371-B67E-0C13BAC9999F}"/>
          </ac:cxnSpMkLst>
        </pc:cxnChg>
        <pc:cxnChg chg="add mod">
          <ac:chgData name="Grantham, Daniel" userId="fd7dd796-356c-4b0f-9813-de731b46ffaf" providerId="ADAL" clId="{FD554ADF-5098-4BE8-975F-457CE7647AD8}" dt="2022-07-15T11:34:41.590" v="4423" actId="208"/>
          <ac:cxnSpMkLst>
            <pc:docMk/>
            <pc:sldMk cId="1872965433" sldId="266"/>
            <ac:cxnSpMk id="41" creationId="{3C05E85B-B364-478C-8CB2-60676D66464B}"/>
          </ac:cxnSpMkLst>
        </pc:cxnChg>
        <pc:cxnChg chg="add mod">
          <ac:chgData name="Grantham, Daniel" userId="fd7dd796-356c-4b0f-9813-de731b46ffaf" providerId="ADAL" clId="{FD554ADF-5098-4BE8-975F-457CE7647AD8}" dt="2022-07-15T11:34:41.590" v="4423" actId="208"/>
          <ac:cxnSpMkLst>
            <pc:docMk/>
            <pc:sldMk cId="1872965433" sldId="266"/>
            <ac:cxnSpMk id="43" creationId="{EF20CFB2-A092-4119-98E8-93A46A648B02}"/>
          </ac:cxnSpMkLst>
        </pc:cxnChg>
        <pc:cxnChg chg="add mod">
          <ac:chgData name="Grantham, Daniel" userId="fd7dd796-356c-4b0f-9813-de731b46ffaf" providerId="ADAL" clId="{FD554ADF-5098-4BE8-975F-457CE7647AD8}" dt="2022-07-15T11:34:41.590" v="4423" actId="208"/>
          <ac:cxnSpMkLst>
            <pc:docMk/>
            <pc:sldMk cId="1872965433" sldId="266"/>
            <ac:cxnSpMk id="45" creationId="{A1863ECB-8296-4301-9AC3-DD406D5780C6}"/>
          </ac:cxnSpMkLst>
        </pc:cxnChg>
        <pc:cxnChg chg="add mod">
          <ac:chgData name="Grantham, Daniel" userId="fd7dd796-356c-4b0f-9813-de731b46ffaf" providerId="ADAL" clId="{FD554ADF-5098-4BE8-975F-457CE7647AD8}" dt="2022-07-15T11:34:41.590" v="4423" actId="208"/>
          <ac:cxnSpMkLst>
            <pc:docMk/>
            <pc:sldMk cId="1872965433" sldId="266"/>
            <ac:cxnSpMk id="47" creationId="{F954E8DC-26B8-4E61-854E-4A344ED67DC1}"/>
          </ac:cxnSpMkLst>
        </pc:cxnChg>
        <pc:cxnChg chg="add mod">
          <ac:chgData name="Grantham, Daniel" userId="fd7dd796-356c-4b0f-9813-de731b46ffaf" providerId="ADAL" clId="{FD554ADF-5098-4BE8-975F-457CE7647AD8}" dt="2022-07-15T11:34:41.590" v="4423" actId="208"/>
          <ac:cxnSpMkLst>
            <pc:docMk/>
            <pc:sldMk cId="1872965433" sldId="266"/>
            <ac:cxnSpMk id="49" creationId="{8E3C770C-166A-40A5-BD1D-514A16022ACD}"/>
          </ac:cxnSpMkLst>
        </pc:cxnChg>
        <pc:cxnChg chg="add mod">
          <ac:chgData name="Grantham, Daniel" userId="fd7dd796-356c-4b0f-9813-de731b46ffaf" providerId="ADAL" clId="{FD554ADF-5098-4BE8-975F-457CE7647AD8}" dt="2022-07-15T11:34:41.590" v="4423" actId="208"/>
          <ac:cxnSpMkLst>
            <pc:docMk/>
            <pc:sldMk cId="1872965433" sldId="266"/>
            <ac:cxnSpMk id="51" creationId="{BE8156BE-E575-4DB7-A467-E5EA9D4D5658}"/>
          </ac:cxnSpMkLst>
        </pc:cxnChg>
        <pc:cxnChg chg="add mod">
          <ac:chgData name="Grantham, Daniel" userId="fd7dd796-356c-4b0f-9813-de731b46ffaf" providerId="ADAL" clId="{FD554ADF-5098-4BE8-975F-457CE7647AD8}" dt="2022-07-15T11:34:41.590" v="4423" actId="208"/>
          <ac:cxnSpMkLst>
            <pc:docMk/>
            <pc:sldMk cId="1872965433" sldId="266"/>
            <ac:cxnSpMk id="53" creationId="{E2ADA57C-88D5-4017-8BBC-01155FE27D22}"/>
          </ac:cxnSpMkLst>
        </pc:cxnChg>
        <pc:cxnChg chg="add mod">
          <ac:chgData name="Grantham, Daniel" userId="fd7dd796-356c-4b0f-9813-de731b46ffaf" providerId="ADAL" clId="{FD554ADF-5098-4BE8-975F-457CE7647AD8}" dt="2022-07-15T11:34:41.590" v="4423" actId="208"/>
          <ac:cxnSpMkLst>
            <pc:docMk/>
            <pc:sldMk cId="1872965433" sldId="266"/>
            <ac:cxnSpMk id="55" creationId="{4D186A25-AA14-4704-AA4F-8F204031345C}"/>
          </ac:cxnSpMkLst>
        </pc:cxnChg>
        <pc:cxnChg chg="add mod">
          <ac:chgData name="Grantham, Daniel" userId="fd7dd796-356c-4b0f-9813-de731b46ffaf" providerId="ADAL" clId="{FD554ADF-5098-4BE8-975F-457CE7647AD8}" dt="2022-07-15T11:34:41.590" v="4423" actId="208"/>
          <ac:cxnSpMkLst>
            <pc:docMk/>
            <pc:sldMk cId="1872965433" sldId="266"/>
            <ac:cxnSpMk id="57" creationId="{44D75F87-B214-48C8-A894-830503AB2998}"/>
          </ac:cxnSpMkLst>
        </pc:cxnChg>
        <pc:cxnChg chg="add mod">
          <ac:chgData name="Grantham, Daniel" userId="fd7dd796-356c-4b0f-9813-de731b46ffaf" providerId="ADAL" clId="{FD554ADF-5098-4BE8-975F-457CE7647AD8}" dt="2022-07-15T11:34:41.590" v="4423" actId="208"/>
          <ac:cxnSpMkLst>
            <pc:docMk/>
            <pc:sldMk cId="1872965433" sldId="266"/>
            <ac:cxnSpMk id="59" creationId="{4F76C17E-6B7B-420F-84C1-EC7BAD3C0F56}"/>
          </ac:cxnSpMkLst>
        </pc:cxnChg>
        <pc:cxnChg chg="add mod">
          <ac:chgData name="Grantham, Daniel" userId="fd7dd796-356c-4b0f-9813-de731b46ffaf" providerId="ADAL" clId="{FD554ADF-5098-4BE8-975F-457CE7647AD8}" dt="2022-07-15T11:34:41.590" v="4423" actId="208"/>
          <ac:cxnSpMkLst>
            <pc:docMk/>
            <pc:sldMk cId="1872965433" sldId="266"/>
            <ac:cxnSpMk id="61" creationId="{13C32C9F-1F1D-4868-BA54-4C6ADEBC45AA}"/>
          </ac:cxnSpMkLst>
        </pc:cxnChg>
        <pc:cxnChg chg="add mod">
          <ac:chgData name="Grantham, Daniel" userId="fd7dd796-356c-4b0f-9813-de731b46ffaf" providerId="ADAL" clId="{FD554ADF-5098-4BE8-975F-457CE7647AD8}" dt="2022-07-15T11:34:41.590" v="4423" actId="208"/>
          <ac:cxnSpMkLst>
            <pc:docMk/>
            <pc:sldMk cId="1872965433" sldId="266"/>
            <ac:cxnSpMk id="63" creationId="{DD6445B8-3F97-4A35-8B2A-9033C63DE90B}"/>
          </ac:cxnSpMkLst>
        </pc:cxnChg>
        <pc:cxnChg chg="add del mod">
          <ac:chgData name="Grantham, Daniel" userId="fd7dd796-356c-4b0f-9813-de731b46ffaf" providerId="ADAL" clId="{FD554ADF-5098-4BE8-975F-457CE7647AD8}" dt="2022-07-15T11:33:57.010" v="4419" actId="478"/>
          <ac:cxnSpMkLst>
            <pc:docMk/>
            <pc:sldMk cId="1872965433" sldId="266"/>
            <ac:cxnSpMk id="65" creationId="{655EAA68-7FC3-4484-ADD8-D34F5C475C59}"/>
          </ac:cxnSpMkLst>
        </pc:cxnChg>
        <pc:cxnChg chg="add mod">
          <ac:chgData name="Grantham, Daniel" userId="fd7dd796-356c-4b0f-9813-de731b46ffaf" providerId="ADAL" clId="{FD554ADF-5098-4BE8-975F-457CE7647AD8}" dt="2022-07-15T11:34:41.590" v="4423" actId="208"/>
          <ac:cxnSpMkLst>
            <pc:docMk/>
            <pc:sldMk cId="1872965433" sldId="266"/>
            <ac:cxnSpMk id="67" creationId="{CBBD473B-86A5-45A1-9EE1-818B44B5E9B1}"/>
          </ac:cxnSpMkLst>
        </pc:cxnChg>
        <pc:cxnChg chg="add mod">
          <ac:chgData name="Grantham, Daniel" userId="fd7dd796-356c-4b0f-9813-de731b46ffaf" providerId="ADAL" clId="{FD554ADF-5098-4BE8-975F-457CE7647AD8}" dt="2022-07-15T11:34:41.590" v="4423" actId="208"/>
          <ac:cxnSpMkLst>
            <pc:docMk/>
            <pc:sldMk cId="1872965433" sldId="266"/>
            <ac:cxnSpMk id="69" creationId="{744B693B-5472-4A38-A6BA-0DB186391143}"/>
          </ac:cxnSpMkLst>
        </pc:cxnChg>
        <pc:cxnChg chg="add mod">
          <ac:chgData name="Grantham, Daniel" userId="fd7dd796-356c-4b0f-9813-de731b46ffaf" providerId="ADAL" clId="{FD554ADF-5098-4BE8-975F-457CE7647AD8}" dt="2022-07-15T11:34:41.590" v="4423" actId="208"/>
          <ac:cxnSpMkLst>
            <pc:docMk/>
            <pc:sldMk cId="1872965433" sldId="266"/>
            <ac:cxnSpMk id="71" creationId="{A5906738-726D-4D24-978B-85B1C27ED6A1}"/>
          </ac:cxnSpMkLst>
        </pc:cxnChg>
      </pc:sldChg>
      <pc:sldChg chg="addSp delSp modSp new mod modTransition modAnim">
        <pc:chgData name="Grantham, Daniel" userId="fd7dd796-356c-4b0f-9813-de731b46ffaf" providerId="ADAL" clId="{FD554ADF-5098-4BE8-975F-457CE7647AD8}" dt="2022-07-16T10:50:11.591" v="7891"/>
        <pc:sldMkLst>
          <pc:docMk/>
          <pc:sldMk cId="1497922222" sldId="267"/>
        </pc:sldMkLst>
        <pc:spChg chg="add mod topLvl">
          <ac:chgData name="Grantham, Daniel" userId="fd7dd796-356c-4b0f-9813-de731b46ffaf" providerId="ADAL" clId="{FD554ADF-5098-4BE8-975F-457CE7647AD8}" dt="2022-07-16T10:48:25.982" v="7880" actId="165"/>
          <ac:spMkLst>
            <pc:docMk/>
            <pc:sldMk cId="1497922222" sldId="267"/>
            <ac:spMk id="2" creationId="{3DE0876B-CF33-42E8-9B6B-72B135E29B5B}"/>
          </ac:spMkLst>
        </pc:spChg>
        <pc:spChg chg="add mod topLvl">
          <ac:chgData name="Grantham, Daniel" userId="fd7dd796-356c-4b0f-9813-de731b46ffaf" providerId="ADAL" clId="{FD554ADF-5098-4BE8-975F-457CE7647AD8}" dt="2022-07-16T10:48:25.982" v="7880" actId="165"/>
          <ac:spMkLst>
            <pc:docMk/>
            <pc:sldMk cId="1497922222" sldId="267"/>
            <ac:spMk id="3" creationId="{0722200F-4E1A-4A27-8F28-C2E5E5EE10D5}"/>
          </ac:spMkLst>
        </pc:spChg>
        <pc:spChg chg="add mod">
          <ac:chgData name="Grantham, Daniel" userId="fd7dd796-356c-4b0f-9813-de731b46ffaf" providerId="ADAL" clId="{FD554ADF-5098-4BE8-975F-457CE7647AD8}" dt="2022-07-16T10:48:55.592" v="7885" actId="20577"/>
          <ac:spMkLst>
            <pc:docMk/>
            <pc:sldMk cId="1497922222" sldId="267"/>
            <ac:spMk id="5" creationId="{4348A611-CB59-429F-AE27-92DDF3CFA9DE}"/>
          </ac:spMkLst>
        </pc:spChg>
        <pc:spChg chg="add mod">
          <ac:chgData name="Grantham, Daniel" userId="fd7dd796-356c-4b0f-9813-de731b46ffaf" providerId="ADAL" clId="{FD554ADF-5098-4BE8-975F-457CE7647AD8}" dt="2022-07-16T10:49:06.317" v="7888" actId="20577"/>
          <ac:spMkLst>
            <pc:docMk/>
            <pc:sldMk cId="1497922222" sldId="267"/>
            <ac:spMk id="6" creationId="{A1067779-4F05-4FF5-A32D-40E5BFE29983}"/>
          </ac:spMkLst>
        </pc:spChg>
        <pc:grpChg chg="add del mod">
          <ac:chgData name="Grantham, Daniel" userId="fd7dd796-356c-4b0f-9813-de731b46ffaf" providerId="ADAL" clId="{FD554ADF-5098-4BE8-975F-457CE7647AD8}" dt="2022-07-16T10:48:25.982" v="7880" actId="165"/>
          <ac:grpSpMkLst>
            <pc:docMk/>
            <pc:sldMk cId="1497922222" sldId="267"/>
            <ac:grpSpMk id="4" creationId="{938F61EF-29B7-4262-A011-51470E294276}"/>
          </ac:grpSpMkLst>
        </pc:grpChg>
      </pc:sldChg>
      <pc:sldChg chg="add modNotesTx">
        <pc:chgData name="Grantham, Daniel" userId="fd7dd796-356c-4b0f-9813-de731b46ffaf" providerId="ADAL" clId="{FD554ADF-5098-4BE8-975F-457CE7647AD8}" dt="2022-07-16T10:51:19.506" v="7904" actId="5793"/>
        <pc:sldMkLst>
          <pc:docMk/>
          <pc:sldMk cId="2075195789" sldId="268"/>
        </pc:sldMkLst>
      </pc:sldChg>
      <pc:sldChg chg="addSp modSp new mod">
        <pc:chgData name="Grantham, Daniel" userId="fd7dd796-356c-4b0f-9813-de731b46ffaf" providerId="ADAL" clId="{FD554ADF-5098-4BE8-975F-457CE7647AD8}" dt="2022-07-16T10:53:46.057" v="7912" actId="1076"/>
        <pc:sldMkLst>
          <pc:docMk/>
          <pc:sldMk cId="1891280319" sldId="269"/>
        </pc:sldMkLst>
        <pc:picChg chg="add mod">
          <ac:chgData name="Grantham, Daniel" userId="fd7dd796-356c-4b0f-9813-de731b46ffaf" providerId="ADAL" clId="{FD554ADF-5098-4BE8-975F-457CE7647AD8}" dt="2022-07-16T10:53:46.057" v="7912" actId="1076"/>
          <ac:picMkLst>
            <pc:docMk/>
            <pc:sldMk cId="1891280319" sldId="269"/>
            <ac:picMk id="2" creationId="{A58946CF-E153-4B68-AD5E-A2EAE26B5151}"/>
          </ac:picMkLst>
        </pc:picChg>
      </pc:sldChg>
      <pc:sldMasterChg chg="setBg modSldLayout">
        <pc:chgData name="Grantham, Daniel" userId="fd7dd796-356c-4b0f-9813-de731b46ffaf" providerId="ADAL" clId="{FD554ADF-5098-4BE8-975F-457CE7647AD8}" dt="2022-07-11T10:49:39.511" v="2"/>
        <pc:sldMasterMkLst>
          <pc:docMk/>
          <pc:sldMasterMk cId="891506639" sldId="2147483648"/>
        </pc:sldMasterMkLst>
        <pc:sldLayoutChg chg="setBg">
          <pc:chgData name="Grantham, Daniel" userId="fd7dd796-356c-4b0f-9813-de731b46ffaf" providerId="ADAL" clId="{FD554ADF-5098-4BE8-975F-457CE7647AD8}" dt="2022-07-11T10:49:39.511" v="2"/>
          <pc:sldLayoutMkLst>
            <pc:docMk/>
            <pc:sldMasterMk cId="891506639" sldId="2147483648"/>
            <pc:sldLayoutMk cId="2733052439" sldId="2147483649"/>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2904038410" sldId="2147483650"/>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2429047577" sldId="2147483651"/>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1158548901" sldId="2147483652"/>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3696189504" sldId="2147483653"/>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2252653298" sldId="2147483654"/>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167977910" sldId="2147483655"/>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2963479212" sldId="2147483656"/>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1169304156" sldId="2147483657"/>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901004099" sldId="2147483658"/>
          </pc:sldLayoutMkLst>
        </pc:sldLayoutChg>
        <pc:sldLayoutChg chg="setBg">
          <pc:chgData name="Grantham, Daniel" userId="fd7dd796-356c-4b0f-9813-de731b46ffaf" providerId="ADAL" clId="{FD554ADF-5098-4BE8-975F-457CE7647AD8}" dt="2022-07-11T10:49:39.511" v="2"/>
          <pc:sldLayoutMkLst>
            <pc:docMk/>
            <pc:sldMasterMk cId="891506639" sldId="2147483648"/>
            <pc:sldLayoutMk cId="108205089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1E8E1-8145-4B53-9682-002746E596F6}"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0FE20-A3EA-4802-ABB5-B53B53DDDCDD}" type="slidenum">
              <a:rPr lang="en-US" smtClean="0"/>
              <a:t>‹#›</a:t>
            </a:fld>
            <a:endParaRPr lang="en-US"/>
          </a:p>
        </p:txBody>
      </p:sp>
    </p:spTree>
    <p:extLst>
      <p:ext uri="{BB962C8B-B14F-4D97-AF65-F5344CB8AC3E}">
        <p14:creationId xmlns:p14="http://schemas.microsoft.com/office/powerpoint/2010/main" val="262912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More about Esther and Mordecai in next classes.  For now, they are Jews</a:t>
            </a:r>
          </a:p>
          <a:p>
            <a:pPr marL="171450" indent="-171450">
              <a:buFontTx/>
              <a:buChar char="-"/>
            </a:pPr>
            <a:endParaRPr lang="en-US" b="0" dirty="0"/>
          </a:p>
          <a:p>
            <a:pPr marL="171450" indent="-171450">
              <a:buFontTx/>
              <a:buChar char="-"/>
            </a:pPr>
            <a:r>
              <a:rPr lang="en-US" b="0" dirty="0"/>
              <a:t>Haman is basically a cartoon character.</a:t>
            </a:r>
          </a:p>
          <a:p>
            <a:pPr marL="628650" lvl="1" indent="-171450">
              <a:buFontTx/>
              <a:buChar char="-"/>
            </a:pPr>
            <a:r>
              <a:rPr lang="en-US" b="0" dirty="0"/>
              <a:t>The bible is consistent in only revealing to us what we NEED to know.  Huge chunks of history, people’s character, events….are left out because they’re not relevant to the story the bible is telling.</a:t>
            </a:r>
          </a:p>
          <a:p>
            <a:pPr marL="628650" lvl="1" indent="-171450">
              <a:buFontTx/>
              <a:buChar char="-"/>
            </a:pPr>
            <a:r>
              <a:rPr lang="en-US" b="0" dirty="0"/>
              <a:t>If Haman had any redeeming qualities, they are not mentioned</a:t>
            </a:r>
          </a:p>
          <a:p>
            <a:pPr marL="628650" lvl="1" indent="-171450">
              <a:buFontTx/>
              <a:buChar char="-"/>
            </a:pPr>
            <a:r>
              <a:rPr lang="en-US" b="0" dirty="0"/>
              <a:t>Today, the events of Esther are recounted every year by the Jewish community…and Haman is depicted as a complete buffoon.</a:t>
            </a:r>
          </a:p>
          <a:p>
            <a:pPr marL="628650" lvl="1" indent="-171450">
              <a:buFontTx/>
              <a:buChar char="-"/>
            </a:pPr>
            <a:r>
              <a:rPr lang="en-US" b="0" dirty="0"/>
              <a:t>But there is a key fact we need to remember about Haman…that he was an </a:t>
            </a:r>
            <a:r>
              <a:rPr lang="en-US" b="0" dirty="0" err="1"/>
              <a:t>Agagite</a:t>
            </a:r>
            <a:r>
              <a:rPr lang="en-US" b="0" dirty="0"/>
              <a:t> or an Amalekite.</a:t>
            </a:r>
          </a:p>
          <a:p>
            <a:pPr marL="628650" lvl="1" indent="-171450">
              <a:buFontTx/>
              <a:buChar char="-"/>
            </a:pPr>
            <a:r>
              <a:rPr lang="en-US" b="0" dirty="0"/>
              <a:t>He was a descendent of King Agag the Amalekite and </a:t>
            </a:r>
            <a:r>
              <a:rPr lang="en-US" b="1" dirty="0"/>
              <a:t>King Saul had been </a:t>
            </a:r>
            <a:r>
              <a:rPr lang="en-US" b="0" dirty="0"/>
              <a:t>told by God to completely exterminate those people. (read)</a:t>
            </a:r>
          </a:p>
          <a:p>
            <a:pPr marL="628650" lvl="1" indent="-171450">
              <a:buFontTx/>
              <a:buChar char="-"/>
            </a:pPr>
            <a:r>
              <a:rPr lang="en-US" b="1" dirty="0"/>
              <a:t>But Saul violated </a:t>
            </a:r>
            <a:r>
              <a:rPr lang="en-US" b="0" dirty="0"/>
              <a:t>that order, and in doing so cost the lives of many. (read)</a:t>
            </a:r>
          </a:p>
          <a:p>
            <a:pPr marL="628650" lvl="1" indent="-171450">
              <a:buFontTx/>
              <a:buChar char="-"/>
            </a:pPr>
            <a:r>
              <a:rPr lang="en-US" b="1" dirty="0"/>
              <a:t>So remember </a:t>
            </a:r>
            <a:r>
              <a:rPr lang="en-US" b="0" dirty="0"/>
              <a:t>this as we see Haman being a thorn in the side of the Jews throughout this narrative</a:t>
            </a:r>
          </a:p>
          <a:p>
            <a:pPr marL="628650" lvl="1" indent="-171450">
              <a:buFontTx/>
              <a:buChar char="-"/>
            </a:pPr>
            <a:endParaRPr lang="en-US" b="0" dirty="0"/>
          </a:p>
          <a:p>
            <a:pPr marL="171450" indent="-171450">
              <a:buFontTx/>
              <a:buChar char="-"/>
            </a:pPr>
            <a:endParaRPr lang="en-US" b="0" dirty="0"/>
          </a:p>
          <a:p>
            <a:pPr marL="0" indent="0">
              <a:buFontTx/>
              <a:buNone/>
            </a:pPr>
            <a:r>
              <a:rPr lang="en-US" b="0" dirty="0"/>
              <a:t>Ahasuerus is Xerxes from secular history and he fits right in with the </a:t>
            </a:r>
            <a:r>
              <a:rPr lang="en-US" b="1" dirty="0"/>
              <a:t>biblical narrative.</a:t>
            </a:r>
          </a:p>
        </p:txBody>
      </p:sp>
      <p:sp>
        <p:nvSpPr>
          <p:cNvPr id="4" name="Slide Number Placeholder 3"/>
          <p:cNvSpPr>
            <a:spLocks noGrp="1"/>
          </p:cNvSpPr>
          <p:nvPr>
            <p:ph type="sldNum" sz="quarter" idx="5"/>
          </p:nvPr>
        </p:nvSpPr>
        <p:spPr/>
        <p:txBody>
          <a:bodyPr/>
          <a:lstStyle/>
          <a:p>
            <a:fld id="{C9D0FE20-A3EA-4802-ABB5-B53B53DDDCDD}" type="slidenum">
              <a:rPr lang="en-US" smtClean="0"/>
              <a:t>2</a:t>
            </a:fld>
            <a:endParaRPr lang="en-US"/>
          </a:p>
        </p:txBody>
      </p:sp>
    </p:spTree>
    <p:extLst>
      <p:ext uri="{BB962C8B-B14F-4D97-AF65-F5344CB8AC3E}">
        <p14:creationId xmlns:p14="http://schemas.microsoft.com/office/powerpoint/2010/main" val="514640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20</a:t>
            </a:fld>
            <a:endParaRPr lang="en-US"/>
          </a:p>
        </p:txBody>
      </p:sp>
    </p:spTree>
    <p:extLst>
      <p:ext uri="{BB962C8B-B14F-4D97-AF65-F5344CB8AC3E}">
        <p14:creationId xmlns:p14="http://schemas.microsoft.com/office/powerpoint/2010/main" val="289033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history, this book is set in the time following the Babylonian exile when Persia was the ruling power.  It’s set in Susa, the Persian capital, during the reign of King Ahasuerus, better known by his Greek name, Xerxes I (486-464).  Some Jews had returned to Jerusalem (see Ezra, Nehemiah).  Others, like Esther and Mordecai were still in exile and were looked down on as a minority group.  Their situation was similar to that of Daniel and his friends around a century earlier.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Main history of Persia during this time comes from the </a:t>
            </a:r>
            <a:r>
              <a:rPr lang="en-US" sz="1200" b="1" kern="1200" dirty="0">
                <a:solidFill>
                  <a:schemeClr val="tx1"/>
                </a:solidFill>
                <a:effectLst/>
                <a:latin typeface="+mn-lt"/>
                <a:ea typeface="+mn-ea"/>
                <a:cs typeface="+mn-cs"/>
              </a:rPr>
              <a:t>Greek historian Herodotus</a:t>
            </a:r>
            <a:r>
              <a:rPr lang="en-US" sz="1200" b="0" kern="1200" dirty="0">
                <a:solidFill>
                  <a:schemeClr val="tx1"/>
                </a:solidFill>
                <a:effectLst/>
                <a:latin typeface="+mn-lt"/>
                <a:ea typeface="+mn-ea"/>
                <a:cs typeface="+mn-cs"/>
              </a:rPr>
              <a:t>, along with a limited amount of archaeological evidence from Susa and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22</a:t>
            </a:fld>
            <a:endParaRPr lang="en-US"/>
          </a:p>
        </p:txBody>
      </p:sp>
    </p:spTree>
    <p:extLst>
      <p:ext uri="{BB962C8B-B14F-4D97-AF65-F5344CB8AC3E}">
        <p14:creationId xmlns:p14="http://schemas.microsoft.com/office/powerpoint/2010/main" val="232064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history, this book is set in the time following the Babylonian exile when Persia was the ruling power.  It’s set in Susa, the Persian capital, during the reign of King Ahasuerus, better known by his Greek name, Xerxes I (486-464).  Some Jews had returned to Jerusalem (see Ezra, Nehemiah).  Others, like Esther and Mordecai were still in exile and were looked down on as a minority group.  Their situation was similar to that of Daniel and his friends around a century earlier.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Main history of Persia during this time comes from the </a:t>
            </a:r>
            <a:r>
              <a:rPr lang="en-US" sz="1200" b="1" kern="1200" dirty="0">
                <a:solidFill>
                  <a:schemeClr val="tx1"/>
                </a:solidFill>
                <a:effectLst/>
                <a:latin typeface="+mn-lt"/>
                <a:ea typeface="+mn-ea"/>
                <a:cs typeface="+mn-cs"/>
              </a:rPr>
              <a:t>Greek historian Herodotus</a:t>
            </a:r>
            <a:r>
              <a:rPr lang="en-US" sz="1200" b="0" kern="1200" dirty="0">
                <a:solidFill>
                  <a:schemeClr val="tx1"/>
                </a:solidFill>
                <a:effectLst/>
                <a:latin typeface="+mn-lt"/>
                <a:ea typeface="+mn-ea"/>
                <a:cs typeface="+mn-cs"/>
              </a:rPr>
              <a:t>, along with a limited amount of archaeological evidence from Susa and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24</a:t>
            </a:fld>
            <a:endParaRPr lang="en-US"/>
          </a:p>
        </p:txBody>
      </p:sp>
    </p:spTree>
    <p:extLst>
      <p:ext uri="{BB962C8B-B14F-4D97-AF65-F5344CB8AC3E}">
        <p14:creationId xmlns:p14="http://schemas.microsoft.com/office/powerpoint/2010/main" val="196502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 10-22</a:t>
            </a:r>
          </a:p>
          <a:p>
            <a:endParaRPr lang="en-US" b="0" dirty="0"/>
          </a:p>
          <a:p>
            <a:r>
              <a:rPr lang="en-US" b="0" dirty="0"/>
              <a:t>Why do you think Vashti disobeyed?</a:t>
            </a:r>
          </a:p>
          <a:p>
            <a:endParaRPr lang="en-US" b="0" dirty="0"/>
          </a:p>
          <a:p>
            <a:r>
              <a:rPr lang="en-US" dirty="0"/>
              <a:t>Theories for why Vashti disobeyed:</a:t>
            </a:r>
          </a:p>
          <a:p>
            <a:pPr marL="640594" lvl="1" indent="-174708">
              <a:buFont typeface="Arial" panose="020B0604020202020204" pitchFamily="34" charset="0"/>
              <a:buChar char="•"/>
            </a:pPr>
            <a:r>
              <a:rPr lang="en-US" dirty="0"/>
              <a:t>Most likely…she was pregnant with Artaxerxes I…didn’t feel good, look good, whatever…to expose herself to the king’s drunken request</a:t>
            </a:r>
          </a:p>
          <a:p>
            <a:pPr marL="640594" lvl="1" indent="-174708">
              <a:buFont typeface="Arial" panose="020B0604020202020204" pitchFamily="34" charset="0"/>
              <a:buChar char="•"/>
            </a:pPr>
            <a:r>
              <a:rPr lang="en-US" dirty="0"/>
              <a:t>She knew the dangers of the request (physical danger, sexual exploitation, embarrassment to the kingdom…kind of like being at a bar at 2am…hard to see a good outcome)</a:t>
            </a:r>
          </a:p>
          <a:p>
            <a:pPr marL="640594" lvl="1" indent="-174708">
              <a:buFont typeface="Arial" panose="020B0604020202020204" pitchFamily="34" charset="0"/>
              <a:buChar char="•"/>
            </a:pPr>
            <a:r>
              <a:rPr lang="en-US" dirty="0"/>
              <a:t>She was drunk too, and made a decision she might not have otherwise made</a:t>
            </a:r>
          </a:p>
          <a:p>
            <a:r>
              <a:rPr lang="en-US" dirty="0"/>
              <a:t> </a:t>
            </a:r>
          </a:p>
          <a:p>
            <a:r>
              <a:rPr lang="en-US" dirty="0"/>
              <a:t>What do you think this says about the status of women in Persian culture?</a:t>
            </a:r>
          </a:p>
          <a:p>
            <a:endParaRPr lang="en-US" dirty="0"/>
          </a:p>
          <a:p>
            <a:r>
              <a:rPr lang="en-US" dirty="0"/>
              <a:t>Perhaps more than any of Ahasuerus’s other decisions, this one shows what a poor man that he was, and what a poor culture he was a part of.  Whether Vashti was pregnant or not, she should be respected and protected above anyone else in his kingdom, but he instead wanted to parade her around in front of all the drunken people.  We don’t know the exact nature of the request, I think the bible wisely omits some of the details of this feast and </a:t>
            </a:r>
            <a:r>
              <a:rPr lang="en-US" i="1" dirty="0"/>
              <a:t>exactly</a:t>
            </a:r>
            <a:r>
              <a:rPr lang="en-US" dirty="0"/>
              <a:t> what he wanted Vashti to do by appearing before everyone…but we know that this request was shameful…and reveals the character of Ahasuerus.</a:t>
            </a:r>
          </a:p>
          <a:p>
            <a:r>
              <a:rPr lang="en-US" dirty="0"/>
              <a:t> </a:t>
            </a:r>
          </a:p>
          <a:p>
            <a:r>
              <a:rPr lang="en-US" dirty="0"/>
              <a:t>Vs 13-22 – The events in these verses show the low estate given to women in the ancient world, which provides a heavy reminder to look to and follow the teachings of Jesus on women.</a:t>
            </a:r>
          </a:p>
          <a:p>
            <a:r>
              <a:rPr lang="en-US" dirty="0"/>
              <a:t>Men, read this passage carefully…don’ t gloss over it as something that only happened in B.C. times.  Do you ever think of women like this?  Do you ever lead your household like this?  Do you ever think of women as an object instead of someone to lift up in honor?</a:t>
            </a:r>
          </a:p>
          <a:p>
            <a:r>
              <a:rPr lang="en-US" dirty="0"/>
              <a:t> </a:t>
            </a:r>
          </a:p>
          <a:p>
            <a:r>
              <a:rPr lang="en-US" dirty="0"/>
              <a:t>Women, also read this passage carefully and be careful not to get carried away in your reactions toward it.  It’s not the difference in roles that’s at issue here, it’s how they fulfill their roles.  Ahasuerus is doing a poor job in his role as king, in his role as head of his wife…the world’s reaction to this is “equality”.  Women should be treated as equal in all things…but that is a specious equality, and one that denies the teachings of Christ.</a:t>
            </a:r>
          </a:p>
          <a:p>
            <a:r>
              <a:rPr lang="en-US" dirty="0"/>
              <a:t> </a:t>
            </a:r>
          </a:p>
          <a:p>
            <a:r>
              <a:rPr lang="en-US" dirty="0"/>
              <a:t>Everyone, look to Jesus here.  Examine yourself in this passage, and then look to Jesus for the answers.</a:t>
            </a:r>
          </a:p>
          <a:p>
            <a:r>
              <a:rPr lang="en-US" dirty="0"/>
              <a:t> </a:t>
            </a:r>
          </a:p>
          <a:p>
            <a:r>
              <a:rPr lang="en-US" dirty="0"/>
              <a:t>A quick note about Persia and Media.  We sometimes hear it called the </a:t>
            </a:r>
            <a:r>
              <a:rPr lang="en-US" dirty="0" err="1"/>
              <a:t>Medo</a:t>
            </a:r>
            <a:r>
              <a:rPr lang="en-US" dirty="0"/>
              <a:t>-Persian empire…sometimes just the Persian empire.  In Daniel you see the phrase “the law of the Medes and the Persians” while in Esther you see “The law of the Persians and the Medes”.  Just to be clear, Persians and Medes were the two principal races that formed the </a:t>
            </a:r>
            <a:r>
              <a:rPr lang="en-US" dirty="0" err="1"/>
              <a:t>Medo</a:t>
            </a:r>
            <a:r>
              <a:rPr lang="en-US" dirty="0"/>
              <a:t>-Persian empire, but it’s not two empires…it’s one…made up primarily of two racially different peoples.  Daniel mentions Media first because at that time, Darius a Mede was king.  Now in Esther it’s Xerxes, a Persian, so they’re mentioned first.</a:t>
            </a:r>
          </a:p>
        </p:txBody>
      </p:sp>
      <p:sp>
        <p:nvSpPr>
          <p:cNvPr id="4" name="Slide Number Placeholder 3"/>
          <p:cNvSpPr>
            <a:spLocks noGrp="1"/>
          </p:cNvSpPr>
          <p:nvPr>
            <p:ph type="sldNum" sz="quarter" idx="10"/>
          </p:nvPr>
        </p:nvSpPr>
        <p:spPr/>
        <p:txBody>
          <a:bodyPr/>
          <a:lstStyle/>
          <a:p>
            <a:fld id="{48175AA1-8423-459F-812A-70E466C4679A}" type="slidenum">
              <a:rPr lang="en-US" smtClean="0"/>
              <a:t>25</a:t>
            </a:fld>
            <a:endParaRPr lang="en-US"/>
          </a:p>
        </p:txBody>
      </p:sp>
    </p:spTree>
    <p:extLst>
      <p:ext uri="{BB962C8B-B14F-4D97-AF65-F5344CB8AC3E}">
        <p14:creationId xmlns:p14="http://schemas.microsoft.com/office/powerpoint/2010/main" val="298039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We’re about to go through the first 18 verses of chapter 2, but before we do…a few things to know:</a:t>
            </a:r>
          </a:p>
          <a:p>
            <a:endParaRPr lang="en-US" b="0" baseline="0" dirty="0"/>
          </a:p>
          <a:p>
            <a:r>
              <a:rPr lang="en-US" dirty="0"/>
              <a:t>Verse 16 tells us that Esther became queen in Xerxes’ seventh year; and, as the great feast mentioned in the previous chapter was in this third year (1:3), we understand that a lapse of 4 years has occurred between these two chapters.  During this period, Xerxes fought the Grecian war, which was a complete disaster for him.  He was consistently defeated by troops of far fewer numbers and resources.  A movie that came out several years ago details one of those occasions.  The movie of course embellishes the story, but it’s based on fact where a group of, perhaps 300 men, dealt a great deal of damage to Xerxes gigantic army.</a:t>
            </a:r>
          </a:p>
          <a:p>
            <a:r>
              <a:rPr lang="en-US" dirty="0"/>
              <a:t> </a:t>
            </a:r>
          </a:p>
          <a:p>
            <a:r>
              <a:rPr lang="en-US" dirty="0"/>
              <a:t>The Greek historian Herodotus tells us that when Xerxes returned from the campaign he consoled himself with indulgences from his harem.  So I think that will help frame what we’re about to read a bit.</a:t>
            </a:r>
          </a:p>
          <a:p>
            <a:endParaRPr lang="en-US" dirty="0"/>
          </a:p>
          <a:p>
            <a:r>
              <a:rPr lang="en-US" b="1" dirty="0"/>
              <a:t>Read Slide, </a:t>
            </a:r>
            <a:r>
              <a:rPr lang="en-US" dirty="0"/>
              <a:t>then read 1-18</a:t>
            </a:r>
          </a:p>
          <a:p>
            <a:endParaRPr lang="en-US" dirty="0"/>
          </a:p>
          <a:p>
            <a:r>
              <a:rPr lang="en-US" dirty="0"/>
              <a:t>What verse or passage did you come up with…which one best encapsulates this process?</a:t>
            </a:r>
            <a:endParaRPr lang="en-US" b="1" dirty="0"/>
          </a:p>
          <a:p>
            <a:r>
              <a:rPr lang="en-US" dirty="0"/>
              <a:t> </a:t>
            </a:r>
          </a:p>
          <a:p>
            <a:r>
              <a:rPr lang="en-US" dirty="0"/>
              <a:t>I want to make a note about this plan before we go through the rest of this chapter…it would be easy to dance around some of the ugly parts of what was going on here…the language used is as tasteful as it can be while describing things, but we need to recognize exactly what was going on so that we understand Xerxes, Ahasuerus the way we need to…as a rotten person…whom God was </a:t>
            </a:r>
            <a:r>
              <a:rPr lang="en-US" i="1" dirty="0"/>
              <a:t>still</a:t>
            </a:r>
            <a:r>
              <a:rPr lang="en-US" dirty="0"/>
              <a:t> able to use to advance His purposes.</a:t>
            </a:r>
          </a:p>
          <a:p>
            <a:r>
              <a:rPr lang="en-US" dirty="0"/>
              <a:t> </a:t>
            </a:r>
          </a:p>
          <a:p>
            <a:r>
              <a:rPr lang="en-US" dirty="0"/>
              <a:t>The harem was a place reserved for wives, concubines, and female servants.  So this plan would mean that all of the beautiful women in the land would be taken from their homes, and gathered into this harem, where they would spend at least a year, as we see in verse 12, getting as beautiful and desirable as possible for the king, who would then take them one at a time, one night at a time…try them out…see if he liked them, and then return them the next morning, verse 14.</a:t>
            </a:r>
          </a:p>
          <a:p>
            <a:r>
              <a:rPr lang="en-US" dirty="0"/>
              <a:t> </a:t>
            </a:r>
          </a:p>
          <a:p>
            <a:r>
              <a:rPr lang="en-US" dirty="0"/>
              <a:t>This was rape.  This was human slavery.  And I’m sure there were varying degrees of thought among the women on their consent to what was going on, but I just don’t want to reduce this situation to what I’ve heard it called a hundred times…a beauty contest.  This was not a beauty contest, this was a dirty old man, enslaving young women, taking them to bed, taking their virginity, and then discarding them when finished.  This means that Ahasuerus wasn’t just stupid, as we like to think of him for his decision making, or how we think of him when considering a beauty contest, what a stupid way to get a new queen…he was disgusting.  He was an abomination of what God created, when he created man…and we need to understand that as we go through this story.  Sometimes he looks like a good guy because he responds to Esther favorably, orders the execution of Haman, the villain of the story.  These actions were simply God using him as a tool, nothing more.</a:t>
            </a:r>
          </a:p>
          <a:p>
            <a:r>
              <a:rPr lang="en-US" dirty="0"/>
              <a:t> </a:t>
            </a:r>
          </a:p>
          <a:p>
            <a:r>
              <a:rPr lang="en-US" dirty="0"/>
              <a:t>Vs 5-7 introduces us to the people that the rest of this story is going to revolve around, </a:t>
            </a:r>
            <a:r>
              <a:rPr lang="en-US" b="1" dirty="0"/>
              <a:t>Mordecai and Esther</a:t>
            </a:r>
            <a:r>
              <a:rPr lang="en-US" dirty="0"/>
              <a:t>. </a:t>
            </a:r>
            <a:r>
              <a:rPr lang="en-US" b="1" dirty="0"/>
              <a:t>(Read)</a:t>
            </a:r>
          </a:p>
          <a:p>
            <a:r>
              <a:rPr lang="en-US" dirty="0"/>
              <a:t> </a:t>
            </a:r>
          </a:p>
          <a:p>
            <a:r>
              <a:rPr lang="en-US" dirty="0"/>
              <a:t>In these next two passages I just want to note a verse from each that is really sad to me.  From 8-11, vs 11. “And every day Mordecai walked in front of the court to the harem to learn how Esther was and what was happening to her.”</a:t>
            </a:r>
          </a:p>
          <a:p>
            <a:r>
              <a:rPr lang="en-US" dirty="0"/>
              <a:t> </a:t>
            </a:r>
          </a:p>
          <a:p>
            <a:r>
              <a:rPr lang="en-US" dirty="0"/>
              <a:t>Do you think Mordecai knew what was going on?  Of course he did.  What did we say his relationship was to Esther?  How many fathers do we have in here who cringe at that thought.  I get this picture of Mordecai standing outside, getting as close as he could…I can see the concern on his face, his body language probably showed his anxiety…and I feel bad for him.  I’m not sure exactly how he felt towards Xerxes…this was a different time…and while we would all recoil in horror at what was going on, I don’t think it was way out of the ordinary for them.  Or at least it wasn’t completely unexpected…it seemed like something that a Persian king would do.  And so your expectations of reality sort of guides how you react towards it.  It wasn’t that outlandish of an idea, so he may not have been that upset with Xerxes.  Or maybe he was, I don’t know.  But we can circle back to this at the end of the chapter.</a:t>
            </a:r>
          </a:p>
          <a:p>
            <a:r>
              <a:rPr lang="en-US" dirty="0"/>
              <a:t> </a:t>
            </a:r>
          </a:p>
          <a:p>
            <a:r>
              <a:rPr lang="en-US" dirty="0"/>
              <a:t>The next, from 12-15, is verse 14.  “In the evening she would go in, and in the morning she would return to the second harem in custody of </a:t>
            </a:r>
            <a:r>
              <a:rPr lang="en-US" dirty="0" err="1"/>
              <a:t>Shaashgaz</a:t>
            </a:r>
            <a:r>
              <a:rPr lang="en-US" dirty="0"/>
              <a:t>, the king’s eunuch, who was in charge of the concubines.  She would not go into the king again, unless the king delighted in her and she was summoned by name.”</a:t>
            </a:r>
          </a:p>
          <a:p>
            <a:r>
              <a:rPr lang="en-US" dirty="0"/>
              <a:t> </a:t>
            </a:r>
          </a:p>
          <a:p>
            <a:r>
              <a:rPr lang="en-US" dirty="0"/>
              <a:t>The women entered the king’s chamber a virgin from the first harem, and left a concubine, mostly forgotten about.  Remember, this was not a beauty contest.</a:t>
            </a:r>
          </a:p>
          <a:p>
            <a:endParaRPr lang="en-US" dirty="0"/>
          </a:p>
          <a:p>
            <a:r>
              <a:rPr lang="en-US" dirty="0"/>
              <a:t>This chapter is just really depressing to me…the things going on.  But this is really important, I want us to remember this…</a:t>
            </a:r>
          </a:p>
          <a:p>
            <a:endParaRPr lang="en-US" dirty="0"/>
          </a:p>
          <a:p>
            <a:r>
              <a:rPr lang="en-US" dirty="0"/>
              <a:t>There is not a situation in this world that God cannot use to exert His will.  Out of the deepest, darkest, ashes of our sin….God can bring glory, and honor, and salvation.  That’s the God that we serve.</a:t>
            </a:r>
          </a:p>
          <a:p>
            <a:endParaRPr lang="en-US" dirty="0"/>
          </a:p>
          <a:p>
            <a:r>
              <a:rPr lang="en-US" dirty="0"/>
              <a:t>Everyone in here will face, or has already faced some very difficult…some very disturbing situations.  For those of you who don’t know I work at CNN, and I sit there and watch some of the most horrific things you can imagine scroll across the screen daily.  Grizzly murders, rape, human trafficking, beheadings, children suffering from chemical attacks in war-torn countries…..there is no good to be found in these things.  Sometimes no good ever comes from these things.  But there is only One who can use these for good and that is God, and we praise him for that.</a:t>
            </a:r>
          </a:p>
          <a:p>
            <a:endParaRPr lang="en-US" dirty="0"/>
          </a:p>
          <a:p>
            <a:r>
              <a:rPr lang="en-US" dirty="0"/>
              <a:t>When we go through these things, when we see these things, remember who you serve….it can be a tremendous comfort.</a:t>
            </a:r>
          </a:p>
          <a:p>
            <a:r>
              <a:rPr lang="en-US" dirty="0"/>
              <a:t> </a:t>
            </a:r>
          </a:p>
          <a:p>
            <a:r>
              <a:rPr lang="en-US" dirty="0"/>
              <a:t>It’s hard not to see God’s providence in verses 16-18.  You have this Jewish orphan, dependent on her cousin’s charity for her livelihood – becomes the first woman of Persia, the wife of the most powerful monarch on earth, the queen of an empire comprised of more than half of the known world.  And this isn’t even a unique thing that God has done…remember Joseph, seated next to the throne in Egypt.  Moses in the palace of Pharaoh;  Daniel third in command in Babylon;  now Esther;  later Ezra and Nehemiah given great influence…this is God working…God providing for His people, providing a way for His son the Christ.  And we’ll see even more of that influence in the chapters to come.</a:t>
            </a:r>
          </a:p>
          <a:p>
            <a:r>
              <a:rPr lang="en-US" dirty="0"/>
              <a:t> </a:t>
            </a:r>
          </a:p>
          <a:p>
            <a:r>
              <a:rPr lang="en-US" dirty="0"/>
              <a:t>And good </a:t>
            </a:r>
            <a:r>
              <a:rPr lang="en-US" dirty="0" err="1"/>
              <a:t>ol</a:t>
            </a:r>
            <a:r>
              <a:rPr lang="en-US" dirty="0"/>
              <a:t>’ Xerxes is so happy he gives everyone a big holiday in verse 18.  Something like tax free weekend and some government handouts…so it looks like Esther is already helping people out in the kingdom.</a:t>
            </a:r>
          </a:p>
          <a:p>
            <a:endParaRPr lang="en-US" b="0" baseline="0" dirty="0"/>
          </a:p>
          <a:p>
            <a:endParaRPr lang="en-US" b="0" dirty="0"/>
          </a:p>
          <a:p>
            <a:endParaRPr lang="en-US" b="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26</a:t>
            </a:fld>
            <a:endParaRPr lang="en-US"/>
          </a:p>
        </p:txBody>
      </p:sp>
    </p:spTree>
    <p:extLst>
      <p:ext uri="{BB962C8B-B14F-4D97-AF65-F5344CB8AC3E}">
        <p14:creationId xmlns:p14="http://schemas.microsoft.com/office/powerpoint/2010/main" val="13842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27</a:t>
            </a:fld>
            <a:endParaRPr lang="en-US"/>
          </a:p>
        </p:txBody>
      </p:sp>
    </p:spTree>
    <p:extLst>
      <p:ext uri="{BB962C8B-B14F-4D97-AF65-F5344CB8AC3E}">
        <p14:creationId xmlns:p14="http://schemas.microsoft.com/office/powerpoint/2010/main" val="140038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19-23</a:t>
            </a:r>
          </a:p>
          <a:p>
            <a:endParaRPr lang="en-US" dirty="0"/>
          </a:p>
          <a:p>
            <a:r>
              <a:rPr lang="en-US" dirty="0"/>
              <a:t>Verse 19 talking about the virgins gathering for a second time is kind of strange, seeing that Esther has already been made queen…why would he be gathering them again.  One guess that I read was that they were gathered in some sort of celebration gathering for Esther’s coronation.  Either way, the real point of this passage is Mordecai being in the right place at the right time, by no strategy of his own, to hear about the plot against the king.</a:t>
            </a:r>
          </a:p>
          <a:p>
            <a:r>
              <a:rPr lang="en-US" dirty="0"/>
              <a:t> </a:t>
            </a:r>
          </a:p>
          <a:p>
            <a:r>
              <a:rPr lang="en-US" dirty="0"/>
              <a:t>This is where I want to return to Mordecai’s thoughts towards Xerxes. </a:t>
            </a:r>
          </a:p>
          <a:p>
            <a:endParaRPr lang="en-US" dirty="0"/>
          </a:p>
          <a:p>
            <a:r>
              <a:rPr lang="en-US" b="1" dirty="0"/>
              <a:t>Advance to activity</a:t>
            </a:r>
          </a:p>
          <a:p>
            <a:endParaRPr lang="en-US" dirty="0"/>
          </a:p>
          <a:p>
            <a:r>
              <a:rPr lang="en-US" dirty="0"/>
              <a:t>He’s just found out about a plot against him...and you may think, if he really didn’t like the guy, and for all of the things that he’s done…Mordecai might certainly be justified in letting that plot play itself out.  Let him be killed, he deserves it.  But that’s not what Mordecai does.  </a:t>
            </a:r>
            <a:r>
              <a:rPr lang="en-US" b="1" dirty="0"/>
              <a:t>“Seek the welfare of the city where I have sent you into exile”.  </a:t>
            </a:r>
            <a:r>
              <a:rPr lang="en-US" dirty="0"/>
              <a:t>I guess it could be argued that Mordecai would have been seeking the welfare of the city by allowing the murder to happen, but that wasn’t Mordecai’s choice to make.  Remember our goals of character growth, and seeking the welfare of the city.  Mordecai was responsible for upholding the law, and the 6</a:t>
            </a:r>
            <a:r>
              <a:rPr lang="en-US" baseline="30000" dirty="0"/>
              <a:t>th</a:t>
            </a:r>
            <a:r>
              <a:rPr lang="en-US" dirty="0"/>
              <a:t> commandment tells him not to kill, which he would have been guilty of if he had not alerted someone to this plot.  It’s just like we see in court today, the person who pulls the trigger isn’t the only one who can be convicted of murder.</a:t>
            </a:r>
          </a:p>
          <a:p>
            <a:r>
              <a:rPr lang="en-US" dirty="0"/>
              <a:t> </a:t>
            </a:r>
          </a:p>
          <a:p>
            <a:r>
              <a:rPr lang="en-US" dirty="0"/>
              <a:t>Mordecai did the right thing.  And I don’t know if it tormented him to do so, but he did.  And through it, some of the events of the rest of the story are staged.</a:t>
            </a:r>
          </a:p>
          <a:p>
            <a:endParaRPr lang="en-US" dirty="0"/>
          </a:p>
          <a:p>
            <a:r>
              <a:rPr lang="en-US" dirty="0"/>
              <a:t>Now, in these first two chapters we’re already seeing passages that are leading towards our goals.  What I want to do the rest of this class is look through the first two chapters, let’s do this in groups, and look for passages that help with our goals.</a:t>
            </a:r>
          </a:p>
          <a:p>
            <a:endParaRPr lang="en-US" dirty="0"/>
          </a:p>
          <a:p>
            <a:r>
              <a:rPr lang="en-US" dirty="0"/>
              <a:t>Remember, some overlap can and does occur.  Some verses hit on multiple goals.</a:t>
            </a:r>
          </a:p>
          <a:p>
            <a:endParaRPr lang="en-US" dirty="0"/>
          </a:p>
          <a:p>
            <a:r>
              <a:rPr lang="en-US" dirty="0"/>
              <a:t>Let’s look for them and then come back together and talk.</a:t>
            </a:r>
          </a:p>
          <a:p>
            <a:endParaRPr lang="en-US" dirty="0"/>
          </a:p>
        </p:txBody>
      </p:sp>
      <p:sp>
        <p:nvSpPr>
          <p:cNvPr id="4" name="Slide Number Placeholder 3"/>
          <p:cNvSpPr>
            <a:spLocks noGrp="1"/>
          </p:cNvSpPr>
          <p:nvPr>
            <p:ph type="sldNum" sz="quarter" idx="10"/>
          </p:nvPr>
        </p:nvSpPr>
        <p:spPr/>
        <p:txBody>
          <a:bodyPr/>
          <a:lstStyle/>
          <a:p>
            <a:fld id="{48175AA1-8423-459F-812A-70E466C4679A}" type="slidenum">
              <a:rPr lang="en-US" smtClean="0"/>
              <a:t>28</a:t>
            </a:fld>
            <a:endParaRPr lang="en-US"/>
          </a:p>
        </p:txBody>
      </p:sp>
    </p:spTree>
    <p:extLst>
      <p:ext uri="{BB962C8B-B14F-4D97-AF65-F5344CB8AC3E}">
        <p14:creationId xmlns:p14="http://schemas.microsoft.com/office/powerpoint/2010/main" val="72418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29</a:t>
            </a:fld>
            <a:endParaRPr lang="en-US"/>
          </a:p>
        </p:txBody>
      </p:sp>
    </p:spTree>
    <p:extLst>
      <p:ext uri="{BB962C8B-B14F-4D97-AF65-F5344CB8AC3E}">
        <p14:creationId xmlns:p14="http://schemas.microsoft.com/office/powerpoint/2010/main" val="139457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30</a:t>
            </a:fld>
            <a:endParaRPr lang="en-US"/>
          </a:p>
        </p:txBody>
      </p:sp>
    </p:spTree>
    <p:extLst>
      <p:ext uri="{BB962C8B-B14F-4D97-AF65-F5344CB8AC3E}">
        <p14:creationId xmlns:p14="http://schemas.microsoft.com/office/powerpoint/2010/main" val="6080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Read Chapter 3</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Who are we introduced to in this chapter?</a:t>
            </a: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Haman the……</a:t>
            </a:r>
            <a:r>
              <a:rPr lang="en-US" sz="1200" b="1" kern="1200" dirty="0" err="1">
                <a:solidFill>
                  <a:schemeClr val="tx1"/>
                </a:solidFill>
                <a:effectLst/>
                <a:latin typeface="+mn-lt"/>
                <a:ea typeface="+mn-ea"/>
                <a:cs typeface="+mn-cs"/>
              </a:rPr>
              <a:t>Agagite</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Where</a:t>
            </a:r>
            <a:r>
              <a:rPr lang="en-US" sz="1200" b="0" kern="1200" baseline="0" dirty="0">
                <a:solidFill>
                  <a:schemeClr val="tx1"/>
                </a:solidFill>
                <a:effectLst/>
                <a:latin typeface="+mn-lt"/>
                <a:ea typeface="+mn-ea"/>
                <a:cs typeface="+mn-cs"/>
              </a:rPr>
              <a:t> does this name come from?</a:t>
            </a:r>
          </a:p>
          <a:p>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King </a:t>
            </a:r>
            <a:r>
              <a:rPr lang="en-US" sz="1200" b="1" kern="1200" baseline="0" dirty="0" err="1">
                <a:solidFill>
                  <a:schemeClr val="tx1"/>
                </a:solidFill>
                <a:effectLst/>
                <a:latin typeface="+mn-lt"/>
                <a:ea typeface="+mn-ea"/>
                <a:cs typeface="+mn-cs"/>
              </a:rPr>
              <a:t>Agag</a:t>
            </a:r>
            <a:r>
              <a:rPr lang="en-US" sz="1200" b="1" kern="1200" baseline="0" dirty="0">
                <a:solidFill>
                  <a:schemeClr val="tx1"/>
                </a:solidFill>
                <a:effectLst/>
                <a:latin typeface="+mn-lt"/>
                <a:ea typeface="+mn-ea"/>
                <a:cs typeface="+mn-cs"/>
              </a:rPr>
              <a:t>….who was king of…..the Amalekites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And what had God declared would happen to this nation?</a:t>
            </a:r>
          </a:p>
          <a:p>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Utterly blot out</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with that as a little background…Why would Mordecai have not bowed down to pay homage to Haman?  </a:t>
            </a:r>
          </a:p>
          <a:p>
            <a:pPr lvl="1"/>
            <a:r>
              <a:rPr lang="en-US" sz="1200" b="0" kern="1200" dirty="0">
                <a:solidFill>
                  <a:schemeClr val="tx1"/>
                </a:solidFill>
                <a:effectLst/>
                <a:latin typeface="+mn-lt"/>
                <a:ea typeface="+mn-ea"/>
                <a:cs typeface="+mn-cs"/>
              </a:rPr>
              <a:t>There’s really nothing in the text that would indicate the command was to </a:t>
            </a:r>
            <a:r>
              <a:rPr lang="en-US" sz="1200" b="0" i="1" kern="1200" dirty="0">
                <a:solidFill>
                  <a:schemeClr val="tx1"/>
                </a:solidFill>
                <a:effectLst/>
                <a:latin typeface="+mn-lt"/>
                <a:ea typeface="+mn-ea"/>
                <a:cs typeface="+mn-cs"/>
              </a:rPr>
              <a:t>worship</a:t>
            </a:r>
            <a:r>
              <a:rPr lang="en-US" sz="1200" b="0" kern="1200" dirty="0">
                <a:solidFill>
                  <a:schemeClr val="tx1"/>
                </a:solidFill>
                <a:effectLst/>
                <a:latin typeface="+mn-lt"/>
                <a:ea typeface="+mn-ea"/>
                <a:cs typeface="+mn-cs"/>
              </a:rPr>
              <a:t> Haman, simply to “pay homage”.  The best guess would be because of Haman’s ancestry, being an </a:t>
            </a:r>
            <a:r>
              <a:rPr lang="en-US" sz="1200" b="0" kern="1200" dirty="0" err="1">
                <a:solidFill>
                  <a:schemeClr val="tx1"/>
                </a:solidFill>
                <a:effectLst/>
                <a:latin typeface="+mn-lt"/>
                <a:ea typeface="+mn-ea"/>
                <a:cs typeface="+mn-cs"/>
              </a:rPr>
              <a:t>Agagite</a:t>
            </a:r>
            <a:r>
              <a:rPr lang="en-US" sz="1200" b="0" kern="1200" dirty="0">
                <a:solidFill>
                  <a:schemeClr val="tx1"/>
                </a:solidFill>
                <a:effectLst/>
                <a:latin typeface="+mn-lt"/>
                <a:ea typeface="+mn-ea"/>
                <a:cs typeface="+mn-cs"/>
              </a:rPr>
              <a:t>, a descendant of King </a:t>
            </a:r>
            <a:r>
              <a:rPr lang="en-US" sz="1200" b="0" kern="1200" dirty="0" err="1">
                <a:solidFill>
                  <a:schemeClr val="tx1"/>
                </a:solidFill>
                <a:effectLst/>
                <a:latin typeface="+mn-lt"/>
                <a:ea typeface="+mn-ea"/>
                <a:cs typeface="+mn-cs"/>
              </a:rPr>
              <a:t>Agag</a:t>
            </a:r>
            <a:r>
              <a:rPr lang="en-US" sz="1200" b="0" kern="1200" dirty="0">
                <a:solidFill>
                  <a:schemeClr val="tx1"/>
                </a:solidFill>
                <a:effectLst/>
                <a:latin typeface="+mn-lt"/>
                <a:ea typeface="+mn-ea"/>
                <a:cs typeface="+mn-cs"/>
              </a:rPr>
              <a:t>, an ancient enemy of Israel.  </a:t>
            </a:r>
            <a:r>
              <a:rPr lang="en-US" sz="1200" b="0" kern="1200" dirty="0" err="1">
                <a:solidFill>
                  <a:schemeClr val="tx1"/>
                </a:solidFill>
                <a:effectLst/>
                <a:latin typeface="+mn-lt"/>
                <a:ea typeface="+mn-ea"/>
                <a:cs typeface="+mn-cs"/>
              </a:rPr>
              <a:t>Agag</a:t>
            </a:r>
            <a:r>
              <a:rPr lang="en-US" sz="1200" b="0" kern="1200" dirty="0">
                <a:solidFill>
                  <a:schemeClr val="tx1"/>
                </a:solidFill>
                <a:effectLst/>
                <a:latin typeface="+mn-lt"/>
                <a:ea typeface="+mn-ea"/>
                <a:cs typeface="+mn-cs"/>
              </a:rPr>
              <a:t> was king of the Amalekites (Ex 17:8-16) and was defeated by King Saul and killed by Samuel (1 Sam 15:1-33).  </a:t>
            </a:r>
            <a:r>
              <a:rPr lang="en-US" sz="1200" b="1" kern="1200" dirty="0">
                <a:solidFill>
                  <a:schemeClr val="tx1"/>
                </a:solidFill>
                <a:effectLst/>
                <a:latin typeface="+mn-lt"/>
                <a:ea typeface="+mn-ea"/>
                <a:cs typeface="+mn-cs"/>
              </a:rPr>
              <a:t>The text says that when asked</a:t>
            </a:r>
            <a:r>
              <a:rPr lang="en-US" sz="1200" b="0" kern="1200" dirty="0">
                <a:solidFill>
                  <a:schemeClr val="tx1"/>
                </a:solidFill>
                <a:effectLst/>
                <a:latin typeface="+mn-lt"/>
                <a:ea typeface="+mn-ea"/>
                <a:cs typeface="+mn-cs"/>
              </a:rPr>
              <a:t>, Mordecai’s reason for not bowing was because he was a Jew.  Of course there </a:t>
            </a:r>
            <a:r>
              <a:rPr lang="en-US" sz="1200" b="0" i="1" kern="1200" dirty="0">
                <a:solidFill>
                  <a:schemeClr val="tx1"/>
                </a:solidFill>
                <a:effectLst/>
                <a:latin typeface="+mn-lt"/>
                <a:ea typeface="+mn-ea"/>
                <a:cs typeface="+mn-cs"/>
              </a:rPr>
              <a:t>could</a:t>
            </a:r>
            <a:r>
              <a:rPr lang="en-US" sz="1200" b="0" kern="1200" dirty="0">
                <a:solidFill>
                  <a:schemeClr val="tx1"/>
                </a:solidFill>
                <a:effectLst/>
                <a:latin typeface="+mn-lt"/>
                <a:ea typeface="+mn-ea"/>
                <a:cs typeface="+mn-cs"/>
              </a:rPr>
              <a:t> have been more to the bowing than is revealed.  It may have been commanded as homage but practiced as worship among the people, but that is speculation.</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One</a:t>
            </a:r>
            <a:r>
              <a:rPr lang="en-US" sz="1200" b="0" kern="1200" baseline="0" dirty="0">
                <a:solidFill>
                  <a:schemeClr val="tx1"/>
                </a:solidFill>
                <a:effectLst/>
                <a:latin typeface="+mn-lt"/>
                <a:ea typeface="+mn-ea"/>
                <a:cs typeface="+mn-cs"/>
              </a:rPr>
              <a:t> more thing before we get into the real theme of this chapter…</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whole idea of Haman casting lots </a:t>
            </a:r>
            <a:r>
              <a:rPr lang="en-US" sz="1200" b="0" kern="1200" dirty="0">
                <a:solidFill>
                  <a:schemeClr val="tx1"/>
                </a:solidFill>
                <a:effectLst/>
                <a:latin typeface="+mn-lt"/>
                <a:ea typeface="+mn-ea"/>
                <a:cs typeface="+mn-cs"/>
              </a:rPr>
              <a:t>describes the process by which Haman decided the best time to destroy the Jews.  Casting lots was usually a method for obtaining divine guidance </a:t>
            </a:r>
            <a:r>
              <a:rPr lang="en-US" sz="1200" b="1" kern="1200" dirty="0">
                <a:solidFill>
                  <a:schemeClr val="tx1"/>
                </a:solidFill>
                <a:effectLst/>
                <a:latin typeface="+mn-lt"/>
                <a:ea typeface="+mn-ea"/>
                <a:cs typeface="+mn-cs"/>
              </a:rPr>
              <a:t>(Josh 18:6; </a:t>
            </a:r>
            <a:r>
              <a:rPr lang="en-US" sz="1200" b="1" kern="1200" dirty="0" err="1">
                <a:solidFill>
                  <a:schemeClr val="tx1"/>
                </a:solidFill>
                <a:effectLst/>
                <a:latin typeface="+mn-lt"/>
                <a:ea typeface="+mn-ea"/>
                <a:cs typeface="+mn-cs"/>
              </a:rPr>
              <a:t>Prov</a:t>
            </a:r>
            <a:r>
              <a:rPr lang="en-US" sz="1200" b="1" kern="1200" dirty="0">
                <a:solidFill>
                  <a:schemeClr val="tx1"/>
                </a:solidFill>
                <a:effectLst/>
                <a:latin typeface="+mn-lt"/>
                <a:ea typeface="+mn-ea"/>
                <a:cs typeface="+mn-cs"/>
              </a:rPr>
              <a:t> 16:33)…  </a:t>
            </a:r>
            <a:r>
              <a:rPr lang="en-US" sz="1200" b="0" kern="1200" dirty="0">
                <a:solidFill>
                  <a:schemeClr val="tx1"/>
                </a:solidFill>
                <a:effectLst/>
                <a:latin typeface="+mn-lt"/>
                <a:ea typeface="+mn-ea"/>
                <a:cs typeface="+mn-cs"/>
              </a:rPr>
              <a:t>Joshua</a:t>
            </a:r>
            <a:r>
              <a:rPr lang="en-US" sz="1200" b="0" kern="1200" baseline="0" dirty="0">
                <a:solidFill>
                  <a:schemeClr val="tx1"/>
                </a:solidFill>
                <a:effectLst/>
                <a:latin typeface="+mn-lt"/>
                <a:ea typeface="+mn-ea"/>
                <a:cs typeface="+mn-cs"/>
              </a:rPr>
              <a:t> did it when dividing the land among the tribes….Solomon describes it as a process that men do…but is controlled by God…so </a:t>
            </a:r>
            <a:r>
              <a:rPr lang="en-US" sz="1200" b="0" kern="1200" dirty="0">
                <a:solidFill>
                  <a:schemeClr val="tx1"/>
                </a:solidFill>
                <a:effectLst/>
                <a:latin typeface="+mn-lt"/>
                <a:ea typeface="+mn-ea"/>
                <a:cs typeface="+mn-cs"/>
              </a:rPr>
              <a:t>who knows if Haman looked for divinity in this process…if so…perhaps he received it from God himself…giving him the ridiculous date of 1 year out.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that’s just to understand that process a bit</a:t>
            </a:r>
            <a:r>
              <a:rPr lang="en-US" sz="1200" b="0" kern="1200" baseline="0" dirty="0">
                <a:solidFill>
                  <a:schemeClr val="tx1"/>
                </a:solidFill>
                <a:effectLst/>
                <a:latin typeface="+mn-lt"/>
                <a:ea typeface="+mn-ea"/>
                <a:cs typeface="+mn-cs"/>
              </a:rPr>
              <a:t> in case you’re unfamiliar.</a:t>
            </a:r>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40</a:t>
            </a:fld>
            <a:endParaRPr lang="en-US"/>
          </a:p>
        </p:txBody>
      </p:sp>
    </p:spTree>
    <p:extLst>
      <p:ext uri="{BB962C8B-B14F-4D97-AF65-F5344CB8AC3E}">
        <p14:creationId xmlns:p14="http://schemas.microsoft.com/office/powerpoint/2010/main" val="13152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p:txBody>
      </p:sp>
      <p:sp>
        <p:nvSpPr>
          <p:cNvPr id="4" name="Slide Number Placeholder 3"/>
          <p:cNvSpPr>
            <a:spLocks noGrp="1"/>
          </p:cNvSpPr>
          <p:nvPr>
            <p:ph type="sldNum" sz="quarter" idx="5"/>
          </p:nvPr>
        </p:nvSpPr>
        <p:spPr/>
        <p:txBody>
          <a:bodyPr/>
          <a:lstStyle/>
          <a:p>
            <a:fld id="{C9D0FE20-A3EA-4802-ABB5-B53B53DDDCDD}" type="slidenum">
              <a:rPr lang="en-US" smtClean="0"/>
              <a:t>4</a:t>
            </a:fld>
            <a:endParaRPr lang="en-US"/>
          </a:p>
        </p:txBody>
      </p:sp>
    </p:spTree>
    <p:extLst>
      <p:ext uri="{BB962C8B-B14F-4D97-AF65-F5344CB8AC3E}">
        <p14:creationId xmlns:p14="http://schemas.microsoft.com/office/powerpoint/2010/main" val="1086656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41</a:t>
            </a:fld>
            <a:endParaRPr lang="en-US"/>
          </a:p>
        </p:txBody>
      </p:sp>
    </p:spTree>
    <p:extLst>
      <p:ext uri="{BB962C8B-B14F-4D97-AF65-F5344CB8AC3E}">
        <p14:creationId xmlns:p14="http://schemas.microsoft.com/office/powerpoint/2010/main" val="196779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42</a:t>
            </a:fld>
            <a:endParaRPr lang="en-US"/>
          </a:p>
        </p:txBody>
      </p:sp>
    </p:spTree>
    <p:extLst>
      <p:ext uri="{BB962C8B-B14F-4D97-AF65-F5344CB8AC3E}">
        <p14:creationId xmlns:p14="http://schemas.microsoft.com/office/powerpoint/2010/main" val="216225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43</a:t>
            </a:fld>
            <a:endParaRPr lang="en-US"/>
          </a:p>
        </p:txBody>
      </p:sp>
    </p:spTree>
    <p:extLst>
      <p:ext uri="{BB962C8B-B14F-4D97-AF65-F5344CB8AC3E}">
        <p14:creationId xmlns:p14="http://schemas.microsoft.com/office/powerpoint/2010/main" val="2860104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44</a:t>
            </a:fld>
            <a:endParaRPr lang="en-US"/>
          </a:p>
        </p:txBody>
      </p:sp>
    </p:spTree>
    <p:extLst>
      <p:ext uri="{BB962C8B-B14F-4D97-AF65-F5344CB8AC3E}">
        <p14:creationId xmlns:p14="http://schemas.microsoft.com/office/powerpoint/2010/main" val="245601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45</a:t>
            </a:fld>
            <a:endParaRPr lang="en-US"/>
          </a:p>
        </p:txBody>
      </p:sp>
    </p:spTree>
    <p:extLst>
      <p:ext uri="{BB962C8B-B14F-4D97-AF65-F5344CB8AC3E}">
        <p14:creationId xmlns:p14="http://schemas.microsoft.com/office/powerpoint/2010/main" val="336983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46</a:t>
            </a:fld>
            <a:endParaRPr lang="en-US"/>
          </a:p>
        </p:txBody>
      </p:sp>
    </p:spTree>
    <p:extLst>
      <p:ext uri="{BB962C8B-B14F-4D97-AF65-F5344CB8AC3E}">
        <p14:creationId xmlns:p14="http://schemas.microsoft.com/office/powerpoint/2010/main" val="186429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Find the absurdity</a:t>
            </a:r>
            <a:r>
              <a:rPr lang="en-US" b="0" baseline="0" dirty="0"/>
              <a:t> in this chapter</a:t>
            </a:r>
          </a:p>
          <a:p>
            <a:pPr marL="0" indent="0">
              <a:buFontTx/>
              <a:buNone/>
            </a:pPr>
            <a:endParaRPr lang="en-US" b="0" baseline="0" dirty="0"/>
          </a:p>
          <a:p>
            <a:pPr marL="0" indent="0">
              <a:buFontTx/>
              <a:buNone/>
            </a:pPr>
            <a:r>
              <a:rPr lang="en-US" b="0" baseline="0" dirty="0"/>
              <a:t>The point of this activity is that we don’t just want to see things that are ridiculous….label it as something stupid….and just move on……we want to identify </a:t>
            </a:r>
            <a:r>
              <a:rPr lang="en-US" b="0" i="1" baseline="0" dirty="0"/>
              <a:t>why</a:t>
            </a:r>
            <a:r>
              <a:rPr lang="en-US" b="0" i="0" baseline="0" dirty="0"/>
              <a:t> there is something wrong with it.  How are we going to be able to influence others if we’re not able to articulate </a:t>
            </a:r>
            <a:r>
              <a:rPr lang="en-US" b="0" i="1" baseline="0" dirty="0"/>
              <a:t>why </a:t>
            </a:r>
            <a:r>
              <a:rPr lang="en-US" b="0" i="0" baseline="0" dirty="0"/>
              <a:t>we think the way we do.</a:t>
            </a:r>
          </a:p>
          <a:p>
            <a:pPr marL="0" indent="0">
              <a:buFontTx/>
              <a:buNone/>
            </a:pPr>
            <a:endParaRPr lang="en-US" b="0" i="0" baseline="0" dirty="0"/>
          </a:p>
          <a:p>
            <a:pPr marL="0" indent="0">
              <a:buFontTx/>
              <a:buNone/>
            </a:pPr>
            <a:r>
              <a:rPr lang="en-US" b="0" i="0" baseline="0" dirty="0"/>
              <a:t>Two examples:</a:t>
            </a:r>
          </a:p>
          <a:p>
            <a:pPr marL="685800" lvl="1" indent="-228600">
              <a:buFont typeface="+mj-lt"/>
              <a:buAutoNum type="arabicPeriod"/>
            </a:pPr>
            <a:r>
              <a:rPr lang="en-US" b="0" i="0" baseline="0" dirty="0"/>
              <a:t>You’re talking to someone about the church they go to….and they say….”Yeah this place is really great, they have this amazing youth group that my kids go to…they really love it”.  Now….you know nothing else about this church yet…what they believe…anything.  But when you hear the phrase “youth group”, what sort of things do you think about? (Write on board)</a:t>
            </a:r>
          </a:p>
          <a:p>
            <a:pPr marL="1143000" lvl="2" indent="-228600">
              <a:buFont typeface="+mj-lt"/>
              <a:buAutoNum type="arabicPeriod"/>
            </a:pPr>
            <a:r>
              <a:rPr lang="en-US" b="0" i="0" baseline="0" dirty="0"/>
              <a:t>Activity driven fellowship</a:t>
            </a:r>
          </a:p>
          <a:p>
            <a:pPr marL="1143000" lvl="2" indent="-228600">
              <a:buFont typeface="+mj-lt"/>
              <a:buAutoNum type="arabicPeriod"/>
            </a:pPr>
            <a:r>
              <a:rPr lang="en-US" b="0" i="0" baseline="0" dirty="0"/>
              <a:t>More focused on “life lessons” than bible teaching</a:t>
            </a:r>
          </a:p>
          <a:p>
            <a:pPr marL="1143000" lvl="2" indent="-228600">
              <a:buFont typeface="+mj-lt"/>
              <a:buAutoNum type="arabicPeriod"/>
            </a:pPr>
            <a:r>
              <a:rPr lang="en-US" b="0" i="0" baseline="0" dirty="0"/>
              <a:t>Misuse of church funds</a:t>
            </a:r>
          </a:p>
          <a:p>
            <a:pPr marL="1143000" lvl="2" indent="-228600">
              <a:buFont typeface="+mj-lt"/>
              <a:buAutoNum type="arabicPeriod"/>
            </a:pPr>
            <a:r>
              <a:rPr lang="en-US" b="0" i="0" baseline="0" dirty="0"/>
              <a:t>Fun supersedes usefulness</a:t>
            </a:r>
          </a:p>
          <a:p>
            <a:pPr marL="1143000" lvl="2" indent="-228600">
              <a:buFont typeface="+mj-lt"/>
              <a:buAutoNum type="arabicPeriod"/>
            </a:pPr>
            <a:endParaRPr lang="en-US" b="0" i="0" baseline="0" dirty="0"/>
          </a:p>
          <a:p>
            <a:pPr marL="457200" lvl="1" indent="0">
              <a:buFont typeface="+mj-lt"/>
              <a:buNone/>
            </a:pPr>
            <a:r>
              <a:rPr lang="en-US" b="0" i="0" baseline="0" dirty="0"/>
              <a:t>And all of those ideas get wrapped up into that one phrase “youth group”…so you hear this person you’re talking to say that and you immediately are thinking, wrong…sin…that’s stupid.  And right as you think that they’re like “How about you let your kids come by next Thursday…they’re meeting down the road for a bible study”.</a:t>
            </a:r>
          </a:p>
          <a:p>
            <a:pPr marL="457200" lvl="1" indent="0">
              <a:buFont typeface="+mj-lt"/>
              <a:buNone/>
            </a:pPr>
            <a:endParaRPr lang="en-US" b="0" i="0" baseline="0" dirty="0"/>
          </a:p>
          <a:p>
            <a:pPr marL="457200" lvl="1" indent="0">
              <a:buFont typeface="+mj-lt"/>
              <a:buNone/>
            </a:pPr>
            <a:r>
              <a:rPr lang="en-US" b="0" i="0" baseline="0" dirty="0"/>
              <a:t>“What…a bible study?”  You weren’t thinking that.  So you ask questions…(Go to board and explain everything away)</a:t>
            </a:r>
          </a:p>
          <a:p>
            <a:pPr marL="457200" lvl="1" indent="0">
              <a:buFont typeface="+mj-lt"/>
              <a:buNone/>
            </a:pPr>
            <a:endParaRPr lang="en-US" b="0" i="0" baseline="0" dirty="0"/>
          </a:p>
          <a:p>
            <a:pPr marL="457200" lvl="1" indent="0">
              <a:buFont typeface="+mj-lt"/>
              <a:buNone/>
            </a:pPr>
            <a:r>
              <a:rPr lang="en-US" b="0" i="0" baseline="0" dirty="0"/>
              <a:t>What is wrong with youth group?  Nothing.  Embry Hills has a youth group.  They meet an hour before worship on Sunday’s, split up by age group and learn about the bible.  Some of them sing songs and color and play PowerPoint Jeopardy.  Then on some days parts of the youth group meet at different people’s houses and talk about the bible together and then have a potluck.  Some of the youth group have become really good friends and go to the movies together, and play basketball, or go to the mall or whatever (do kids still do that).</a:t>
            </a:r>
          </a:p>
          <a:p>
            <a:pPr marL="457200" lvl="1" indent="0">
              <a:buFont typeface="+mj-lt"/>
              <a:buNone/>
            </a:pPr>
            <a:endParaRPr lang="en-US" b="0" i="0" baseline="0" dirty="0"/>
          </a:p>
          <a:p>
            <a:pPr marL="457200" lvl="1" indent="0">
              <a:buFont typeface="+mj-lt"/>
              <a:buNone/>
            </a:pPr>
            <a:r>
              <a:rPr lang="en-US" b="0" i="0" baseline="0" dirty="0"/>
              <a:t>But what’s the difference?</a:t>
            </a:r>
          </a:p>
          <a:p>
            <a:pPr marL="1085850" lvl="2" indent="-171450">
              <a:buFont typeface="Arial" panose="020B0604020202020204" pitchFamily="34" charset="0"/>
              <a:buChar char="•"/>
            </a:pPr>
            <a:r>
              <a:rPr lang="en-US" b="0" i="0" baseline="0" dirty="0"/>
              <a:t>Church funds are used solely for bible teaching</a:t>
            </a:r>
          </a:p>
          <a:p>
            <a:pPr marL="1085850" lvl="2" indent="-171450">
              <a:buFont typeface="Arial" panose="020B0604020202020204" pitchFamily="34" charset="0"/>
              <a:buChar char="•"/>
            </a:pPr>
            <a:r>
              <a:rPr lang="en-US" b="0" i="0" baseline="0" dirty="0"/>
              <a:t>Anything done in class is focused primarily on bible teaching, from which life lessons are derived from</a:t>
            </a:r>
          </a:p>
          <a:p>
            <a:pPr marL="1085850" lvl="2" indent="-171450">
              <a:buFont typeface="Arial" panose="020B0604020202020204" pitchFamily="34" charset="0"/>
              <a:buChar char="•"/>
            </a:pPr>
            <a:r>
              <a:rPr lang="en-US" b="0" i="0" baseline="0" dirty="0"/>
              <a:t>Usefulness supersedes fun, though fun can be a by-product</a:t>
            </a:r>
          </a:p>
          <a:p>
            <a:pPr marL="1085850" lvl="2" indent="-171450">
              <a:buFont typeface="Arial" panose="020B0604020202020204" pitchFamily="34" charset="0"/>
              <a:buChar char="•"/>
            </a:pPr>
            <a:endParaRPr lang="en-US" b="0" i="0" baseline="0" dirty="0"/>
          </a:p>
          <a:p>
            <a:pPr marL="457200" lvl="1" indent="0">
              <a:buFont typeface="Arial" panose="020B0604020202020204" pitchFamily="34" charset="0"/>
              <a:buNone/>
            </a:pPr>
            <a:r>
              <a:rPr lang="en-US" b="0" i="0" baseline="0" dirty="0"/>
              <a:t>Nothing is wrong with “youth group”, only in the way that we usually see it practiced…and we have to be able to articulate that to people.</a:t>
            </a:r>
          </a:p>
          <a:p>
            <a:pPr marL="457200" lvl="1" indent="0">
              <a:buFont typeface="Arial" panose="020B0604020202020204" pitchFamily="34" charset="0"/>
              <a:buNone/>
            </a:pPr>
            <a:endParaRPr lang="en-US" b="0" i="0" baseline="0" dirty="0"/>
          </a:p>
          <a:p>
            <a:pPr marL="685800" lvl="1" indent="-228600">
              <a:buFont typeface="+mj-lt"/>
              <a:buAutoNum type="arabicPeriod" startAt="2"/>
            </a:pPr>
            <a:r>
              <a:rPr lang="en-US" b="1" i="0" baseline="0" dirty="0"/>
              <a:t>Found right here in Esther 3</a:t>
            </a:r>
          </a:p>
          <a:p>
            <a:pPr marL="457200" lvl="1" indent="0">
              <a:buFont typeface="+mj-lt"/>
              <a:buNone/>
            </a:pPr>
            <a:endParaRPr lang="en-US" b="1" i="0" baseline="0" dirty="0"/>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mn-lt"/>
                <a:ea typeface="+mn-ea"/>
                <a:cs typeface="+mn-cs"/>
              </a:rPr>
              <a:t>I read one person’s opinion about how the people telling on Mordecai was ridiculous and he equated it to gossip.  I don’t really agree, seeing that under their system of beliefs, they were doing the right thing.  The idea of making known the wrongs of others isn’t bad in itself…we just praised Mordecai for doing the same thing.  Their only fault would be in not respecting the God of Israel, who they surely </a:t>
            </a:r>
            <a:r>
              <a:rPr lang="en-US" sz="1200" b="0" i="1" kern="1200" dirty="0">
                <a:solidFill>
                  <a:schemeClr val="tx1"/>
                </a:solidFill>
                <a:effectLst/>
                <a:latin typeface="+mn-lt"/>
                <a:ea typeface="+mn-ea"/>
                <a:cs typeface="+mn-cs"/>
              </a:rPr>
              <a:t>knew</a:t>
            </a:r>
            <a:r>
              <a:rPr lang="en-US" sz="1200" b="0" kern="1200" dirty="0">
                <a:solidFill>
                  <a:schemeClr val="tx1"/>
                </a:solidFill>
                <a:effectLst/>
                <a:latin typeface="+mn-lt"/>
                <a:ea typeface="+mn-ea"/>
                <a:cs typeface="+mn-cs"/>
              </a:rPr>
              <a:t> about, and had heard what He was capable of,</a:t>
            </a:r>
            <a:r>
              <a:rPr lang="en-US" sz="1200" b="0" kern="1200" baseline="0" dirty="0">
                <a:solidFill>
                  <a:schemeClr val="tx1"/>
                </a:solidFill>
                <a:effectLst/>
                <a:latin typeface="+mn-lt"/>
                <a:ea typeface="+mn-ea"/>
                <a:cs typeface="+mn-cs"/>
              </a:rPr>
              <a:t> but decided that their governments system was more important.</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mn-lt"/>
                <a:ea typeface="+mn-ea"/>
                <a:cs typeface="+mn-cs"/>
              </a:rPr>
              <a:t>So the example here is that some of us may read this verse, like the commentator I was reading did…who by the way has a ton of other great ideas and good things to say, but he read this and was like, oh…stupid, wrong…and he assigned a lesson to this verse that was not there.  We all do that sometimes.  It would have been better to look at this action taken by the people, and think </a:t>
            </a:r>
            <a:r>
              <a:rPr lang="en-US" sz="1200" b="0" i="1" kern="1200" baseline="0" dirty="0">
                <a:solidFill>
                  <a:schemeClr val="tx1"/>
                </a:solidFill>
                <a:effectLst/>
                <a:latin typeface="+mn-lt"/>
                <a:ea typeface="+mn-ea"/>
                <a:cs typeface="+mn-cs"/>
              </a:rPr>
              <a:t>why</a:t>
            </a:r>
            <a:r>
              <a:rPr lang="en-US" sz="1200" b="0" i="0" kern="1200" baseline="0" dirty="0">
                <a:solidFill>
                  <a:schemeClr val="tx1"/>
                </a:solidFill>
                <a:effectLst/>
                <a:latin typeface="+mn-lt"/>
                <a:ea typeface="+mn-ea"/>
                <a:cs typeface="+mn-cs"/>
              </a:rPr>
              <a:t> was it wrong.  Did they disobey some part of the law, did they lie about what happened, what was their motivation for what they did?  And I think it would be hard to call what they did </a:t>
            </a:r>
            <a:r>
              <a:rPr lang="en-US" sz="1200" b="0" i="1" kern="1200" baseline="0" dirty="0">
                <a:solidFill>
                  <a:schemeClr val="tx1"/>
                </a:solidFill>
                <a:effectLst/>
                <a:latin typeface="+mn-lt"/>
                <a:ea typeface="+mn-ea"/>
                <a:cs typeface="+mn-cs"/>
              </a:rPr>
              <a:t>gossip</a:t>
            </a:r>
            <a:r>
              <a:rPr lang="en-US" sz="1200" b="0" i="0" kern="1200" baseline="0" dirty="0">
                <a:solidFill>
                  <a:schemeClr val="tx1"/>
                </a:solidFill>
                <a:effectLst/>
                <a:latin typeface="+mn-lt"/>
                <a:ea typeface="+mn-ea"/>
                <a:cs typeface="+mn-cs"/>
              </a:rPr>
              <a:t>.  There may be something else but it needs to be articulated better, so that others can understand.</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chemeClr val="tx1"/>
                </a:solidFill>
                <a:effectLst/>
                <a:latin typeface="+mn-lt"/>
                <a:ea typeface="+mn-ea"/>
                <a:cs typeface="+mn-cs"/>
              </a:rPr>
              <a:t>Do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First question individually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Second question in groups, then all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Haman deciding to kill the entire Jewish race instead of punishing only Mordecai – the absurdity of Haman’s wrath</a:t>
            </a:r>
          </a:p>
          <a:p>
            <a:pPr marL="228600" lvl="0" indent="-228600">
              <a:buFont typeface="+mj-lt"/>
              <a:buAutoNum type="arabicPeriod"/>
            </a:pPr>
            <a:r>
              <a:rPr lang="en-US" sz="1200" b="0" kern="1200" dirty="0">
                <a:solidFill>
                  <a:schemeClr val="tx1"/>
                </a:solidFill>
                <a:effectLst/>
                <a:latin typeface="+mn-lt"/>
                <a:ea typeface="+mn-ea"/>
                <a:cs typeface="+mn-cs"/>
              </a:rPr>
              <a:t>Haman casting lots to decide on such a matter – the absurdity of Haman’s lack of decision making.  Perhaps it would have seemed good that his casting lots revealed a time in the first month, which would have been during the Passover.  What a great way to stick it to the Jews.  But of course he doesn’t factor in any of the other problems, like the year of advance notice.</a:t>
            </a:r>
          </a:p>
          <a:p>
            <a:pPr marL="228600" lvl="0" indent="-228600">
              <a:buFont typeface="+mj-lt"/>
              <a:buAutoNum type="arabicPeriod"/>
            </a:pPr>
            <a:r>
              <a:rPr lang="en-US" sz="1200" b="0" kern="1200" dirty="0">
                <a:solidFill>
                  <a:schemeClr val="tx1"/>
                </a:solidFill>
                <a:effectLst/>
                <a:latin typeface="+mn-lt"/>
                <a:ea typeface="+mn-ea"/>
                <a:cs typeface="+mn-cs"/>
              </a:rPr>
              <a:t>The absurdity of Ahasuerus’s agreement.  It would seem that Haman perhaps thought he would not agree, therefore he threw in the 10,000 talents of silver (8-9 digits of money today).  The absurdity of greed.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47</a:t>
            </a:fld>
            <a:endParaRPr lang="en-US"/>
          </a:p>
        </p:txBody>
      </p:sp>
    </p:spTree>
    <p:extLst>
      <p:ext uri="{BB962C8B-B14F-4D97-AF65-F5344CB8AC3E}">
        <p14:creationId xmlns:p14="http://schemas.microsoft.com/office/powerpoint/2010/main" val="3959127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48</a:t>
            </a:fld>
            <a:endParaRPr lang="en-US"/>
          </a:p>
        </p:txBody>
      </p:sp>
    </p:spTree>
    <p:extLst>
      <p:ext uri="{BB962C8B-B14F-4D97-AF65-F5344CB8AC3E}">
        <p14:creationId xmlns:p14="http://schemas.microsoft.com/office/powerpoint/2010/main" val="348321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Find the absurdity</a:t>
            </a:r>
            <a:r>
              <a:rPr lang="en-US" b="0" baseline="0" dirty="0"/>
              <a:t> in this chapter</a:t>
            </a:r>
          </a:p>
          <a:p>
            <a:pPr marL="0" indent="0">
              <a:buFontTx/>
              <a:buNone/>
            </a:pPr>
            <a:endParaRPr lang="en-US" b="0" baseline="0" dirty="0"/>
          </a:p>
          <a:p>
            <a:pPr marL="0" indent="0">
              <a:buFontTx/>
              <a:buNone/>
            </a:pPr>
            <a:r>
              <a:rPr lang="en-US" b="0" baseline="0" dirty="0"/>
              <a:t>The point of this activity is that we don’t just want to see things that are ridiculous….label it as something stupid….and just move on……we want to identify </a:t>
            </a:r>
            <a:r>
              <a:rPr lang="en-US" b="0" i="1" baseline="0" dirty="0"/>
              <a:t>why</a:t>
            </a:r>
            <a:r>
              <a:rPr lang="en-US" b="0" i="0" baseline="0" dirty="0"/>
              <a:t> there is something wrong with it.  How are we going to be able to influence others if we’re not able to articulate </a:t>
            </a:r>
            <a:r>
              <a:rPr lang="en-US" b="0" i="1" baseline="0" dirty="0"/>
              <a:t>why </a:t>
            </a:r>
            <a:r>
              <a:rPr lang="en-US" b="0" i="0" baseline="0" dirty="0"/>
              <a:t>we think the way we do.</a:t>
            </a:r>
          </a:p>
          <a:p>
            <a:pPr marL="0" indent="0">
              <a:buFontTx/>
              <a:buNone/>
            </a:pPr>
            <a:endParaRPr lang="en-US" b="0" i="0" baseline="0" dirty="0"/>
          </a:p>
          <a:p>
            <a:pPr marL="0" indent="0">
              <a:buFontTx/>
              <a:buNone/>
            </a:pPr>
            <a:r>
              <a:rPr lang="en-US" b="0" i="0" baseline="0" dirty="0"/>
              <a:t>Two examples:</a:t>
            </a:r>
          </a:p>
          <a:p>
            <a:pPr marL="685800" lvl="1" indent="-228600">
              <a:buFont typeface="+mj-lt"/>
              <a:buAutoNum type="arabicPeriod"/>
            </a:pPr>
            <a:r>
              <a:rPr lang="en-US" b="0" i="0" baseline="0" dirty="0"/>
              <a:t>You’re talking to someone about the church they go to….and they say….”Yeah this place is really great, they have this amazing youth group that my kids go to…they really love it”.  Now….you know nothing else about this church yet…what they believe…anything.  But when you hear the phrase “youth group”, what sort of things do you think about? (Write on board)</a:t>
            </a:r>
          </a:p>
          <a:p>
            <a:pPr marL="1143000" lvl="2" indent="-228600">
              <a:buFont typeface="+mj-lt"/>
              <a:buAutoNum type="arabicPeriod"/>
            </a:pPr>
            <a:r>
              <a:rPr lang="en-US" b="0" i="0" baseline="0" dirty="0"/>
              <a:t>Activity driven fellowship</a:t>
            </a:r>
          </a:p>
          <a:p>
            <a:pPr marL="1143000" lvl="2" indent="-228600">
              <a:buFont typeface="+mj-lt"/>
              <a:buAutoNum type="arabicPeriod"/>
            </a:pPr>
            <a:r>
              <a:rPr lang="en-US" b="0" i="0" baseline="0" dirty="0"/>
              <a:t>More focused on “life lessons” than bible teaching</a:t>
            </a:r>
          </a:p>
          <a:p>
            <a:pPr marL="1143000" lvl="2" indent="-228600">
              <a:buFont typeface="+mj-lt"/>
              <a:buAutoNum type="arabicPeriod"/>
            </a:pPr>
            <a:r>
              <a:rPr lang="en-US" b="0" i="0" baseline="0" dirty="0"/>
              <a:t>Misuse of church funds</a:t>
            </a:r>
          </a:p>
          <a:p>
            <a:pPr marL="1143000" lvl="2" indent="-228600">
              <a:buFont typeface="+mj-lt"/>
              <a:buAutoNum type="arabicPeriod"/>
            </a:pPr>
            <a:r>
              <a:rPr lang="en-US" b="0" i="0" baseline="0" dirty="0"/>
              <a:t>Fun supersedes usefulness</a:t>
            </a:r>
          </a:p>
          <a:p>
            <a:pPr marL="1143000" lvl="2" indent="-228600">
              <a:buFont typeface="+mj-lt"/>
              <a:buAutoNum type="arabicPeriod"/>
            </a:pPr>
            <a:endParaRPr lang="en-US" b="0" i="0" baseline="0" dirty="0"/>
          </a:p>
          <a:p>
            <a:pPr marL="457200" lvl="1" indent="0">
              <a:buFont typeface="+mj-lt"/>
              <a:buNone/>
            </a:pPr>
            <a:r>
              <a:rPr lang="en-US" b="0" i="0" baseline="0" dirty="0"/>
              <a:t>And all of those ideas get wrapped up into that one phrase “youth group”…so you hear this person you’re talking to say that and you immediately are thinking, wrong…sin…that’s stupid.  And right as you think that they’re like “How about you let your kids come by next Thursday…they’re meeting down the road for a bible study”.</a:t>
            </a:r>
          </a:p>
          <a:p>
            <a:pPr marL="457200" lvl="1" indent="0">
              <a:buFont typeface="+mj-lt"/>
              <a:buNone/>
            </a:pPr>
            <a:endParaRPr lang="en-US" b="0" i="0" baseline="0" dirty="0"/>
          </a:p>
          <a:p>
            <a:pPr marL="457200" lvl="1" indent="0">
              <a:buFont typeface="+mj-lt"/>
              <a:buNone/>
            </a:pPr>
            <a:r>
              <a:rPr lang="en-US" b="0" i="0" baseline="0" dirty="0"/>
              <a:t>“What…a bible study?”  You weren’t thinking that.  So you ask questions…(Go to board and explain everything away)</a:t>
            </a:r>
          </a:p>
          <a:p>
            <a:pPr marL="457200" lvl="1" indent="0">
              <a:buFont typeface="+mj-lt"/>
              <a:buNone/>
            </a:pPr>
            <a:endParaRPr lang="en-US" b="0" i="0" baseline="0" dirty="0"/>
          </a:p>
          <a:p>
            <a:pPr marL="457200" lvl="1" indent="0">
              <a:buFont typeface="+mj-lt"/>
              <a:buNone/>
            </a:pPr>
            <a:r>
              <a:rPr lang="en-US" b="0" i="0" baseline="0" dirty="0"/>
              <a:t>What is wrong with youth group?  Nothing.  Embry Hills has a youth group.  They meet an hour before worship on Sunday’s, split up by age group and learn about the bible.  Some of them sing songs and color and play PowerPoint Jeopardy.  Then on some days parts of the youth group meet at different people’s houses and talk about the bible together and then have a potluck.  Some of the youth group have become really good friends and go to the movies together, and play basketball, or go to the mall or whatever (do kids still do that).</a:t>
            </a:r>
          </a:p>
          <a:p>
            <a:pPr marL="457200" lvl="1" indent="0">
              <a:buFont typeface="+mj-lt"/>
              <a:buNone/>
            </a:pPr>
            <a:endParaRPr lang="en-US" b="0" i="0" baseline="0" dirty="0"/>
          </a:p>
          <a:p>
            <a:pPr marL="457200" lvl="1" indent="0">
              <a:buFont typeface="+mj-lt"/>
              <a:buNone/>
            </a:pPr>
            <a:r>
              <a:rPr lang="en-US" b="0" i="0" baseline="0" dirty="0"/>
              <a:t>But what’s the difference?</a:t>
            </a:r>
          </a:p>
          <a:p>
            <a:pPr marL="1085850" lvl="2" indent="-171450">
              <a:buFont typeface="Arial" panose="020B0604020202020204" pitchFamily="34" charset="0"/>
              <a:buChar char="•"/>
            </a:pPr>
            <a:r>
              <a:rPr lang="en-US" b="0" i="0" baseline="0" dirty="0"/>
              <a:t>Church funds are used solely for bible teaching</a:t>
            </a:r>
          </a:p>
          <a:p>
            <a:pPr marL="1085850" lvl="2" indent="-171450">
              <a:buFont typeface="Arial" panose="020B0604020202020204" pitchFamily="34" charset="0"/>
              <a:buChar char="•"/>
            </a:pPr>
            <a:r>
              <a:rPr lang="en-US" b="0" i="0" baseline="0" dirty="0"/>
              <a:t>Anything done in class is focused primarily on bible teaching, from which life lessons are derived from</a:t>
            </a:r>
          </a:p>
          <a:p>
            <a:pPr marL="1085850" lvl="2" indent="-171450">
              <a:buFont typeface="Arial" panose="020B0604020202020204" pitchFamily="34" charset="0"/>
              <a:buChar char="•"/>
            </a:pPr>
            <a:r>
              <a:rPr lang="en-US" b="0" i="0" baseline="0" dirty="0"/>
              <a:t>Usefulness supersedes fun, though fun can be a by-product</a:t>
            </a:r>
          </a:p>
          <a:p>
            <a:pPr marL="1085850" lvl="2" indent="-171450">
              <a:buFont typeface="Arial" panose="020B0604020202020204" pitchFamily="34" charset="0"/>
              <a:buChar char="•"/>
            </a:pPr>
            <a:endParaRPr lang="en-US" b="0" i="0" baseline="0" dirty="0"/>
          </a:p>
          <a:p>
            <a:pPr marL="457200" lvl="1" indent="0">
              <a:buFont typeface="Arial" panose="020B0604020202020204" pitchFamily="34" charset="0"/>
              <a:buNone/>
            </a:pPr>
            <a:r>
              <a:rPr lang="en-US" b="0" i="0" baseline="0" dirty="0"/>
              <a:t>Nothing is wrong with “youth group”, only in the way that we usually see it practiced…and we have to be able to articulate that to people.</a:t>
            </a:r>
          </a:p>
          <a:p>
            <a:pPr marL="457200" lvl="1" indent="0">
              <a:buFont typeface="Arial" panose="020B0604020202020204" pitchFamily="34" charset="0"/>
              <a:buNone/>
            </a:pPr>
            <a:endParaRPr lang="en-US" b="0" i="0" baseline="0" dirty="0"/>
          </a:p>
          <a:p>
            <a:pPr marL="685800" lvl="1" indent="-228600">
              <a:buFont typeface="+mj-lt"/>
              <a:buAutoNum type="arabicPeriod" startAt="2"/>
            </a:pPr>
            <a:r>
              <a:rPr lang="en-US" b="1" i="0" baseline="0" dirty="0"/>
              <a:t>Found right here in Esther 3</a:t>
            </a:r>
          </a:p>
          <a:p>
            <a:pPr marL="457200" lvl="1" indent="0">
              <a:buFont typeface="+mj-lt"/>
              <a:buNone/>
            </a:pPr>
            <a:endParaRPr lang="en-US" b="1" i="0" baseline="0" dirty="0"/>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mn-lt"/>
                <a:ea typeface="+mn-ea"/>
                <a:cs typeface="+mn-cs"/>
              </a:rPr>
              <a:t>I read one person’s opinion about how the people telling on Mordecai was ridiculous and he equated it to gossip.  I don’t really agree, seeing that under their system of beliefs, they were doing the right thing.  The idea of making known the wrongs of others isn’t bad in itself…we just praised Mordecai for doing the same thing.  Their only fault would be in not respecting the God of Israel, who they surely </a:t>
            </a:r>
            <a:r>
              <a:rPr lang="en-US" sz="1200" b="0" i="1" kern="1200" dirty="0">
                <a:solidFill>
                  <a:schemeClr val="tx1"/>
                </a:solidFill>
                <a:effectLst/>
                <a:latin typeface="+mn-lt"/>
                <a:ea typeface="+mn-ea"/>
                <a:cs typeface="+mn-cs"/>
              </a:rPr>
              <a:t>knew</a:t>
            </a:r>
            <a:r>
              <a:rPr lang="en-US" sz="1200" b="0" kern="1200" dirty="0">
                <a:solidFill>
                  <a:schemeClr val="tx1"/>
                </a:solidFill>
                <a:effectLst/>
                <a:latin typeface="+mn-lt"/>
                <a:ea typeface="+mn-ea"/>
                <a:cs typeface="+mn-cs"/>
              </a:rPr>
              <a:t> about, and had heard what He was capable of,</a:t>
            </a:r>
            <a:r>
              <a:rPr lang="en-US" sz="1200" b="0" kern="1200" baseline="0" dirty="0">
                <a:solidFill>
                  <a:schemeClr val="tx1"/>
                </a:solidFill>
                <a:effectLst/>
                <a:latin typeface="+mn-lt"/>
                <a:ea typeface="+mn-ea"/>
                <a:cs typeface="+mn-cs"/>
              </a:rPr>
              <a:t> but decided that their governments system was more important.</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en-US" sz="1200" b="0" kern="1200" baseline="0" dirty="0">
                <a:solidFill>
                  <a:schemeClr val="tx1"/>
                </a:solidFill>
                <a:effectLst/>
                <a:latin typeface="+mn-lt"/>
                <a:ea typeface="+mn-ea"/>
                <a:cs typeface="+mn-cs"/>
              </a:rPr>
              <a:t>So the example here is that some of us may read this verse, like the commentator I was reading did…who by the way has a ton of other great ideas and good things to say, but he read this and was like, oh…stupid, wrong…and he assigned a lesson to this verse that was not there.  We all do that sometimes.  It would have been better to look at this action taken by the people, and think </a:t>
            </a:r>
            <a:r>
              <a:rPr lang="en-US" sz="1200" b="0" i="1" kern="1200" baseline="0" dirty="0">
                <a:solidFill>
                  <a:schemeClr val="tx1"/>
                </a:solidFill>
                <a:effectLst/>
                <a:latin typeface="+mn-lt"/>
                <a:ea typeface="+mn-ea"/>
                <a:cs typeface="+mn-cs"/>
              </a:rPr>
              <a:t>why</a:t>
            </a:r>
            <a:r>
              <a:rPr lang="en-US" sz="1200" b="0" i="0" kern="1200" baseline="0" dirty="0">
                <a:solidFill>
                  <a:schemeClr val="tx1"/>
                </a:solidFill>
                <a:effectLst/>
                <a:latin typeface="+mn-lt"/>
                <a:ea typeface="+mn-ea"/>
                <a:cs typeface="+mn-cs"/>
              </a:rPr>
              <a:t> was it wrong.  Did they disobey some part of the law, did they lie about what happened, what was their motivation for what they did?  And I think it would be hard to call what they did </a:t>
            </a:r>
            <a:r>
              <a:rPr lang="en-US" sz="1200" b="0" i="1" kern="1200" baseline="0" dirty="0">
                <a:solidFill>
                  <a:schemeClr val="tx1"/>
                </a:solidFill>
                <a:effectLst/>
                <a:latin typeface="+mn-lt"/>
                <a:ea typeface="+mn-ea"/>
                <a:cs typeface="+mn-cs"/>
              </a:rPr>
              <a:t>gossip</a:t>
            </a:r>
            <a:r>
              <a:rPr lang="en-US" sz="1200" b="0" i="0" kern="1200" baseline="0" dirty="0">
                <a:solidFill>
                  <a:schemeClr val="tx1"/>
                </a:solidFill>
                <a:effectLst/>
                <a:latin typeface="+mn-lt"/>
                <a:ea typeface="+mn-ea"/>
                <a:cs typeface="+mn-cs"/>
              </a:rPr>
              <a:t>.  There may be something else but it needs to be articulated better, so that others can understand.</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chemeClr val="tx1"/>
                </a:solidFill>
                <a:effectLst/>
                <a:latin typeface="+mn-lt"/>
                <a:ea typeface="+mn-ea"/>
                <a:cs typeface="+mn-cs"/>
              </a:rPr>
              <a:t>Do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First question individually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Second question in groups, then all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Haman deciding to kill the entire Jewish race instead of punishing only Mordecai – the absurdity of Haman’s wrath</a:t>
            </a:r>
          </a:p>
          <a:p>
            <a:pPr marL="228600" lvl="0" indent="-228600">
              <a:buFont typeface="+mj-lt"/>
              <a:buAutoNum type="arabicPeriod"/>
            </a:pPr>
            <a:r>
              <a:rPr lang="en-US" sz="1200" b="0" kern="1200" dirty="0">
                <a:solidFill>
                  <a:schemeClr val="tx1"/>
                </a:solidFill>
                <a:effectLst/>
                <a:latin typeface="+mn-lt"/>
                <a:ea typeface="+mn-ea"/>
                <a:cs typeface="+mn-cs"/>
              </a:rPr>
              <a:t>Haman casting lots to decide on such a matter – the absurdity of Haman’s lack of decision making.  Perhaps it would have seemed good that his casting lots revealed a time in the first month, which would have been during the Passover.  What a great way to stick it to the Jews.  But of course he doesn’t factor in any of the other problems, like the year of advance notice.</a:t>
            </a:r>
          </a:p>
          <a:p>
            <a:pPr marL="228600" lvl="0" indent="-228600">
              <a:buFont typeface="+mj-lt"/>
              <a:buAutoNum type="arabicPeriod"/>
            </a:pPr>
            <a:r>
              <a:rPr lang="en-US" sz="1200" b="0" kern="1200" dirty="0">
                <a:solidFill>
                  <a:schemeClr val="tx1"/>
                </a:solidFill>
                <a:effectLst/>
                <a:latin typeface="+mn-lt"/>
                <a:ea typeface="+mn-ea"/>
                <a:cs typeface="+mn-cs"/>
              </a:rPr>
              <a:t>The absurdity of Ahasuerus’s agreement.  It would seem that Haman perhaps thought he would not agree, therefore he threw in the 10,000 talents of silver (8-9 digits of money today).  The absurdity of greed.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49</a:t>
            </a:fld>
            <a:endParaRPr lang="en-US"/>
          </a:p>
        </p:txBody>
      </p:sp>
    </p:spTree>
    <p:extLst>
      <p:ext uri="{BB962C8B-B14F-4D97-AF65-F5344CB8AC3E}">
        <p14:creationId xmlns:p14="http://schemas.microsoft.com/office/powerpoint/2010/main" val="276231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a:t>
            </a:r>
            <a:r>
              <a:rPr lang="en-US" b="0" baseline="0" dirty="0"/>
              <a:t> chapter 4</a:t>
            </a:r>
          </a:p>
          <a:p>
            <a:endParaRPr lang="en-US" b="0" baseline="0" dirty="0"/>
          </a:p>
          <a:p>
            <a:r>
              <a:rPr lang="en-US" b="0" baseline="0" dirty="0"/>
              <a:t>Let me back up real quick and mention something about the last verse from the previous chapter…</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…it mentions that the city of Susa was perplexed.  Although the Jews certainly had enemies in Susa, the majority of Persians were </a:t>
            </a:r>
            <a:r>
              <a:rPr lang="en-US" sz="1200" b="1" kern="1200" dirty="0">
                <a:solidFill>
                  <a:schemeClr val="tx1"/>
                </a:solidFill>
                <a:effectLst/>
                <a:latin typeface="+mn-lt"/>
                <a:ea typeface="+mn-ea"/>
                <a:cs typeface="+mn-cs"/>
              </a:rPr>
              <a:t>Zoroastrians</a:t>
            </a:r>
            <a:r>
              <a:rPr lang="en-US" sz="1200" b="0" kern="1200" dirty="0">
                <a:solidFill>
                  <a:schemeClr val="tx1"/>
                </a:solidFill>
                <a:effectLst/>
                <a:latin typeface="+mn-lt"/>
                <a:ea typeface="+mn-ea"/>
                <a:cs typeface="+mn-cs"/>
              </a:rPr>
              <a:t> (a highly ethical religion that put great importance on good vs evil, and it was monotheistic…not God, but a god), and were likely to sympathize with the Jews.  There might also have been other national groups in Persia who would be fearful that their group was next.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that may</a:t>
            </a:r>
            <a:r>
              <a:rPr lang="en-US" sz="1200" b="0" kern="1200" baseline="0" dirty="0">
                <a:solidFill>
                  <a:schemeClr val="tx1"/>
                </a:solidFill>
                <a:effectLst/>
                <a:latin typeface="+mn-lt"/>
                <a:ea typeface="+mn-ea"/>
                <a:cs typeface="+mn-cs"/>
              </a:rPr>
              <a:t> provide a bit of an idea of what the mood or thoughts of the city as a whole were…but as we enter chapter 4 we see Mordecai spending sometime in sackcloth and ashes…</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What was the purpose of sackcloth and ashes?</a:t>
            </a:r>
          </a:p>
          <a:p>
            <a:pPr lvl="1"/>
            <a:r>
              <a:rPr lang="en-US" sz="1200" b="0" kern="1200" dirty="0">
                <a:solidFill>
                  <a:schemeClr val="tx1"/>
                </a:solidFill>
                <a:effectLst/>
                <a:latin typeface="+mn-lt"/>
                <a:ea typeface="+mn-ea"/>
                <a:cs typeface="+mn-cs"/>
              </a:rPr>
              <a:t>Either one of them was a sign of mourning; but both together indicated </a:t>
            </a:r>
            <a:r>
              <a:rPr lang="en-US" sz="1200" b="1" kern="1200" dirty="0">
                <a:solidFill>
                  <a:schemeClr val="tx1"/>
                </a:solidFill>
                <a:effectLst/>
                <a:latin typeface="+mn-lt"/>
                <a:ea typeface="+mn-ea"/>
                <a:cs typeface="+mn-cs"/>
              </a:rPr>
              <a:t>the most distressing grief possible</a:t>
            </a:r>
            <a:r>
              <a:rPr lang="en-US" sz="1200" b="0" kern="1200" dirty="0">
                <a:solidFill>
                  <a:schemeClr val="tx1"/>
                </a:solidFill>
                <a:effectLst/>
                <a:latin typeface="+mn-lt"/>
                <a:ea typeface="+mn-ea"/>
                <a:cs typeface="+mn-cs"/>
              </a:rPr>
              <a:t>. E.g. gen 37:34; 2 </a:t>
            </a:r>
            <a:r>
              <a:rPr lang="en-US" sz="1200" b="0" kern="1200" dirty="0" err="1">
                <a:solidFill>
                  <a:schemeClr val="tx1"/>
                </a:solidFill>
                <a:effectLst/>
                <a:latin typeface="+mn-lt"/>
                <a:ea typeface="+mn-ea"/>
                <a:cs typeface="+mn-cs"/>
              </a:rPr>
              <a:t>sam</a:t>
            </a:r>
            <a:r>
              <a:rPr lang="en-US" sz="1200" b="0" kern="1200" dirty="0">
                <a:solidFill>
                  <a:schemeClr val="tx1"/>
                </a:solidFill>
                <a:effectLst/>
                <a:latin typeface="+mn-lt"/>
                <a:ea typeface="+mn-ea"/>
                <a:cs typeface="+mn-cs"/>
              </a:rPr>
              <a:t> 1:11; Job 1:20; Isa 15:1-3; Jonah 3:6).  It also was an appeal to God.  It’s like stripping away anything that makes you seem like a respectable human, and laying yourself bare before God…I am not worthy, your will be done.  The same can be said for fasting.</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Now I want to mention a quick aside about this before we go on.  This has nothing to do with Esther particularly…I just want to expand on this idea of sackcloth</a:t>
            </a:r>
            <a:r>
              <a:rPr lang="en-US" sz="1200" b="0" kern="1200" baseline="0" dirty="0">
                <a:solidFill>
                  <a:schemeClr val="tx1"/>
                </a:solidFill>
                <a:effectLst/>
                <a:latin typeface="+mn-lt"/>
                <a:ea typeface="+mn-ea"/>
                <a:cs typeface="+mn-cs"/>
              </a:rPr>
              <a:t> and ashes for a second…because we’ve read it a hundred times and are kind of used to it now…we understand what they’re doing…what it means…but it is a little strange…and doesn’t make much sense in today’s world.  Or does it?</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 think the best way to understand it is by observing how different</a:t>
            </a:r>
            <a:r>
              <a:rPr lang="en-US" sz="1200" b="0" kern="1200" baseline="0" dirty="0">
                <a:solidFill>
                  <a:schemeClr val="tx1"/>
                </a:solidFill>
                <a:effectLst/>
                <a:latin typeface="+mn-lt"/>
                <a:ea typeface="+mn-ea"/>
                <a:cs typeface="+mn-cs"/>
              </a:rPr>
              <a:t> cultures today grieve…and mourn.</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South Korean Ferry disaster</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American’s much more conserved mourning</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It’s a learned response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End aside.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So Mordecai is mourning, and word reaches Esther so she sends out one of the </a:t>
            </a:r>
            <a:r>
              <a:rPr lang="en-US" sz="1200" b="0" kern="1200" baseline="0" dirty="0" err="1">
                <a:solidFill>
                  <a:schemeClr val="tx1"/>
                </a:solidFill>
                <a:effectLst/>
                <a:latin typeface="+mn-lt"/>
                <a:ea typeface="+mn-ea"/>
                <a:cs typeface="+mn-cs"/>
              </a:rPr>
              <a:t>Eunechs</a:t>
            </a:r>
            <a:r>
              <a:rPr lang="en-US" sz="1200" b="0" kern="1200" baseline="0" dirty="0">
                <a:solidFill>
                  <a:schemeClr val="tx1"/>
                </a:solidFill>
                <a:effectLst/>
                <a:latin typeface="+mn-lt"/>
                <a:ea typeface="+mn-ea"/>
                <a:cs typeface="+mn-cs"/>
              </a:rPr>
              <a:t> to find out what’s going on.  He finds out and brings this report back to her…including some instructions from Mordecai…what does he tell her to do?</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Why do you think Mordecai was able to make</a:t>
            </a:r>
            <a:r>
              <a:rPr lang="en-US" sz="1200" b="0" kern="1200" baseline="0" dirty="0">
                <a:solidFill>
                  <a:schemeClr val="tx1"/>
                </a:solidFill>
                <a:effectLst/>
                <a:latin typeface="+mn-lt"/>
                <a:ea typeface="+mn-ea"/>
                <a:cs typeface="+mn-cs"/>
              </a:rPr>
              <a:t> that request of Esther, what enabled him to be able to boldly tell the queen to put her life at risk?</a:t>
            </a:r>
          </a:p>
          <a:p>
            <a:pPr lvl="1"/>
            <a:r>
              <a:rPr lang="en-US" sz="1200" b="0" kern="1200" baseline="0" dirty="0">
                <a:solidFill>
                  <a:schemeClr val="tx1"/>
                </a:solidFill>
                <a:effectLst/>
                <a:latin typeface="+mn-lt"/>
                <a:ea typeface="+mn-ea"/>
                <a:cs typeface="+mn-cs"/>
              </a:rPr>
              <a:t>His relationship to her as her father</a:t>
            </a:r>
          </a:p>
          <a:p>
            <a:pPr lvl="1"/>
            <a:endParaRPr lang="en-US" sz="1200" b="0" kern="1200" baseline="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Who was Mordecai to command the queen to take this kind of risk, if they did not have the type of relationship that would merit this request.  Perhaps God was already working when Esther’s parents passed away, by placing Mordecai in her life.  His wise council would be imperative to her as queen.</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And so </a:t>
            </a:r>
            <a:r>
              <a:rPr lang="en-US" sz="1200" b="1" kern="1200" dirty="0">
                <a:solidFill>
                  <a:schemeClr val="tx1"/>
                </a:solidFill>
                <a:effectLst/>
                <a:latin typeface="+mn-lt"/>
                <a:ea typeface="+mn-ea"/>
                <a:cs typeface="+mn-cs"/>
              </a:rPr>
              <a:t>by this point</a:t>
            </a:r>
            <a:r>
              <a:rPr lang="en-US" sz="1200" b="0" kern="1200" dirty="0">
                <a:solidFill>
                  <a:schemeClr val="tx1"/>
                </a:solidFill>
                <a:effectLst/>
                <a:latin typeface="+mn-lt"/>
                <a:ea typeface="+mn-ea"/>
                <a:cs typeface="+mn-cs"/>
              </a:rPr>
              <a:t> we’re beginning to see a very clear pattern of God’s providence in this story</a:t>
            </a:r>
            <a:r>
              <a:rPr lang="en-US" sz="1200" b="0" kern="1200" baseline="0" dirty="0">
                <a:solidFill>
                  <a:schemeClr val="tx1"/>
                </a:solidFill>
                <a:effectLst/>
                <a:latin typeface="+mn-lt"/>
                <a:ea typeface="+mn-ea"/>
                <a:cs typeface="+mn-cs"/>
              </a:rPr>
              <a:t> AND its connection with our responsibility.  God has a Will, and that will </a:t>
            </a:r>
            <a:r>
              <a:rPr lang="en-US" sz="1200" b="0" kern="1200" baseline="0" dirty="0" err="1">
                <a:solidFill>
                  <a:schemeClr val="tx1"/>
                </a:solidFill>
                <a:effectLst/>
                <a:latin typeface="+mn-lt"/>
                <a:ea typeface="+mn-ea"/>
                <a:cs typeface="+mn-cs"/>
              </a:rPr>
              <a:t>will</a:t>
            </a:r>
            <a:r>
              <a:rPr lang="en-US" sz="1200" b="0" kern="1200" baseline="0" dirty="0">
                <a:solidFill>
                  <a:schemeClr val="tx1"/>
                </a:solidFill>
                <a:effectLst/>
                <a:latin typeface="+mn-lt"/>
                <a:ea typeface="+mn-ea"/>
                <a:cs typeface="+mn-cs"/>
              </a:rPr>
              <a:t> be accomplished.  But he often, not all the time but often, does it through the free-will actions and choices of men.</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Read slide</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God is at work, and we’re starting to see it in the first few chapters.</a:t>
            </a:r>
          </a:p>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50</a:t>
            </a:fld>
            <a:endParaRPr lang="en-US"/>
          </a:p>
        </p:txBody>
      </p:sp>
    </p:spTree>
    <p:extLst>
      <p:ext uri="{BB962C8B-B14F-4D97-AF65-F5344CB8AC3E}">
        <p14:creationId xmlns:p14="http://schemas.microsoft.com/office/powerpoint/2010/main" val="12267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Cyrus the Great, who made the decree that the temple be rebuilt and the Jews be allowed to return to Jerusalem:</a:t>
            </a:r>
          </a:p>
          <a:p>
            <a:endParaRPr lang="en-US" dirty="0"/>
          </a:p>
          <a:p>
            <a:r>
              <a:rPr lang="en-US" dirty="0"/>
              <a:t>Ezra 1:1-4</a:t>
            </a:r>
          </a:p>
          <a:p>
            <a:endParaRPr lang="en-US" dirty="0"/>
          </a:p>
          <a:p>
            <a:pPr lvl="1"/>
            <a:r>
              <a:rPr lang="en-US" i="1" dirty="0"/>
              <a:t>1 In the first year of Cyrus king of Persia, that the word of the Lord by the mouth of Jeremiah might be fulfilled, the Lord stirred up the spirit of Cyrus king of Persia, so that he made a proclamation throughout all his kingdom and also put it in writing:</a:t>
            </a:r>
          </a:p>
          <a:p>
            <a:pPr lvl="1"/>
            <a:endParaRPr lang="en-US" i="1" dirty="0"/>
          </a:p>
          <a:p>
            <a:pPr lvl="1"/>
            <a:r>
              <a:rPr lang="en-US" i="1" dirty="0"/>
              <a:t>2 “Thus says Cyrus king of Persia: The Lord, the God of heaven, has given me all the kingdoms of the earth, and he has charged me to build him a house at Jerusalem, which is in Judah. 3 Whoever is among you of all his people, may his God be with him, and let him go up to Jerusalem, which is in Judah, and rebuild the house of the Lord, the God of Israel—he is the God who is in Jerusalem. 4 And let each survivor, in whatever place he sojourns, be assisted by the men of his place with silver and gold, with goods and with beasts, besides freewill offerings for the house of God that is in Jerusalem.”</a:t>
            </a:r>
          </a:p>
          <a:p>
            <a:pPr lvl="1"/>
            <a:endParaRPr lang="en-US" i="1" dirty="0"/>
          </a:p>
          <a:p>
            <a:pPr lvl="0"/>
            <a:r>
              <a:rPr lang="en-US" i="0" dirty="0"/>
              <a:t>Then if you remember the story, some of Judah’s enemies spent years frustrating the attempts of the Jews to fulfill this decree…a letter is sent to Artaxerxes saying the Jews are a menace…he orders the work to stop…then eventually another letter is sent to Darius II, who searches the archives and finds Cyrus’s initial decree and…</a:t>
            </a:r>
          </a:p>
          <a:p>
            <a:pPr lvl="0"/>
            <a:endParaRPr lang="en-US" i="0" dirty="0"/>
          </a:p>
          <a:p>
            <a:pPr lvl="0"/>
            <a:r>
              <a:rPr lang="en-US" i="0" dirty="0"/>
              <a:t>Ezra 6, Darius tells the people frustrating the Jews to leave them alone, let the work restart.</a:t>
            </a:r>
          </a:p>
          <a:p>
            <a:pPr lvl="0"/>
            <a:endParaRPr lang="en-US" i="0" dirty="0"/>
          </a:p>
          <a:p>
            <a:pPr lvl="0"/>
            <a:r>
              <a:rPr lang="en-US" i="0" dirty="0"/>
              <a:t>Right in the middle of all of this is the events of Esther</a:t>
            </a:r>
          </a:p>
          <a:p>
            <a:pPr lvl="0"/>
            <a:endParaRPr lang="en-US" i="0" dirty="0"/>
          </a:p>
          <a:p>
            <a:pPr lvl="0"/>
            <a:r>
              <a:rPr lang="en-US" i="0" dirty="0"/>
              <a:t>And I want to notice a few things:</a:t>
            </a:r>
          </a:p>
          <a:p>
            <a:pPr lvl="0"/>
            <a:endParaRPr lang="en-US" i="0" dirty="0"/>
          </a:p>
          <a:p>
            <a:pPr lvl="0"/>
            <a:r>
              <a:rPr lang="en-US" i="0" dirty="0"/>
              <a:t>During this time:</a:t>
            </a:r>
          </a:p>
          <a:p>
            <a:pPr marL="628650" lvl="1" indent="-171450">
              <a:buFontTx/>
              <a:buChar char="-"/>
            </a:pPr>
            <a:r>
              <a:rPr lang="en-US" i="0" dirty="0"/>
              <a:t>The Persian empire is a large, mostly united kingdom</a:t>
            </a:r>
          </a:p>
          <a:p>
            <a:pPr marL="628650" lvl="1" indent="-171450">
              <a:buFontTx/>
              <a:buChar char="-"/>
            </a:pPr>
            <a:r>
              <a:rPr lang="en-US" i="0" dirty="0"/>
              <a:t>Different races, religions, and languages are represented</a:t>
            </a:r>
          </a:p>
          <a:p>
            <a:pPr marL="628650" lvl="1" indent="-171450">
              <a:buFontTx/>
              <a:buChar char="-"/>
            </a:pPr>
            <a:r>
              <a:rPr lang="en-US" i="0" dirty="0"/>
              <a:t>Conflict exists, in that the Persians didn’t care for Babylonia and their way of life, nor the Egyptians and there way of life…perhaps to a racist degree, not just culturally</a:t>
            </a:r>
          </a:p>
          <a:p>
            <a:pPr marL="628650" lvl="1" indent="-171450">
              <a:buFontTx/>
              <a:buChar char="-"/>
            </a:pPr>
            <a:r>
              <a:rPr lang="en-US" i="0" dirty="0"/>
              <a:t>Xerxes is known for separating the Persian government from the religion of Egypt and Babylon</a:t>
            </a:r>
          </a:p>
          <a:p>
            <a:pPr marL="628650" lvl="1" indent="-171450">
              <a:buFontTx/>
              <a:buChar char="-"/>
            </a:pPr>
            <a:endParaRPr lang="en-US" i="0" dirty="0"/>
          </a:p>
          <a:p>
            <a:pPr marL="0" lvl="0" indent="0">
              <a:buFontTx/>
              <a:buNone/>
            </a:pPr>
            <a:r>
              <a:rPr lang="en-US" i="0" dirty="0"/>
              <a:t>Does any of this sound familiar?</a:t>
            </a:r>
          </a:p>
          <a:p>
            <a:pPr marL="0" lvl="0" indent="0">
              <a:buFontTx/>
              <a:buNone/>
            </a:pPr>
            <a:endParaRPr lang="en-US" i="0" dirty="0"/>
          </a:p>
          <a:p>
            <a:pPr marL="0" lvl="0" indent="0">
              <a:buFontTx/>
              <a:buNone/>
            </a:pPr>
            <a:r>
              <a:rPr lang="en-US" i="0" dirty="0"/>
              <a:t>Things today are not exactly as they were in the Persian empire, but there’s enough there to recognize.  And that’s going to be one of the themes of this class…I want you to see yourself and your circumstances in Esther.</a:t>
            </a:r>
          </a:p>
          <a:p>
            <a:pPr marL="0" lvl="0" indent="0">
              <a:buFontTx/>
              <a:buNone/>
            </a:pPr>
            <a:endParaRPr lang="en-US" i="0" dirty="0"/>
          </a:p>
          <a:p>
            <a:pPr marL="0" lvl="0" indent="0">
              <a:buFontTx/>
              <a:buNone/>
            </a:pPr>
            <a:r>
              <a:rPr lang="en-US" i="0" dirty="0"/>
              <a:t>I think we can learn a lot if we do that…we’ll talk more about that in a second with our goals.</a:t>
            </a:r>
          </a:p>
        </p:txBody>
      </p:sp>
      <p:sp>
        <p:nvSpPr>
          <p:cNvPr id="4" name="Slide Number Placeholder 3"/>
          <p:cNvSpPr>
            <a:spLocks noGrp="1"/>
          </p:cNvSpPr>
          <p:nvPr>
            <p:ph type="sldNum" sz="quarter" idx="5"/>
          </p:nvPr>
        </p:nvSpPr>
        <p:spPr/>
        <p:txBody>
          <a:bodyPr/>
          <a:lstStyle/>
          <a:p>
            <a:fld id="{C9D0FE20-A3EA-4802-ABB5-B53B53DDDCDD}" type="slidenum">
              <a:rPr lang="en-US" smtClean="0"/>
              <a:t>5</a:t>
            </a:fld>
            <a:endParaRPr lang="en-US"/>
          </a:p>
        </p:txBody>
      </p:sp>
    </p:spTree>
    <p:extLst>
      <p:ext uri="{BB962C8B-B14F-4D97-AF65-F5344CB8AC3E}">
        <p14:creationId xmlns:p14="http://schemas.microsoft.com/office/powerpoint/2010/main" val="3261694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52</a:t>
            </a:fld>
            <a:endParaRPr lang="en-US"/>
          </a:p>
        </p:txBody>
      </p:sp>
    </p:spTree>
    <p:extLst>
      <p:ext uri="{BB962C8B-B14F-4D97-AF65-F5344CB8AC3E}">
        <p14:creationId xmlns:p14="http://schemas.microsoft.com/office/powerpoint/2010/main" val="1589513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End with 14 – “For if you keep silent at this time, relief and deliverance will rise for the Jews from another place, but you and your father’s house will perish.  And who knows whether you have not come to the kingdom for such a time as this?”  This verse highlights providence and responsibility.  (What two themes do you see in this verse, and why).</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Backup to verse 11.  Why is it mentioned that the king hasn’t summoned Esther for 30 days?  Perhaps his love for her was waning, meaning that this task was even more dangerous.</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What do you think about Mordecai’s faith that the Jews will be delivered, one way or another?  Is that how we think of things sometimes?  I think most of the time I don’t look past the immediate decision; all I can see is how disastrous it would be if that one decision is made incorrectly.  Mordecai certainly saw the disaster coming, but he still had the clarity of mind to know who was ultimately in control.  That is a practiced faith.  He didn’t just learn that by reading a few manuscripts and hearing some stories passed down from his father.  That is a practiced faith, to be able to see God and have faith in Him, even in the worst of circumstances.  I really hope to be like that when the worst things happen to me.  Would I see and know that God was in control if Page passed away in childbirth?  If we lost all three babies somehow?  What things in your life would shake your faith?  Look to this example of Mordecai.</a:t>
            </a:r>
          </a:p>
        </p:txBody>
      </p:sp>
      <p:sp>
        <p:nvSpPr>
          <p:cNvPr id="4" name="Slide Number Placeholder 3"/>
          <p:cNvSpPr>
            <a:spLocks noGrp="1"/>
          </p:cNvSpPr>
          <p:nvPr>
            <p:ph type="sldNum" sz="quarter" idx="10"/>
          </p:nvPr>
        </p:nvSpPr>
        <p:spPr/>
        <p:txBody>
          <a:bodyPr/>
          <a:lstStyle/>
          <a:p>
            <a:fld id="{48175AA1-8423-459F-812A-70E466C4679A}" type="slidenum">
              <a:rPr lang="en-US" smtClean="0"/>
              <a:t>54</a:t>
            </a:fld>
            <a:endParaRPr lang="en-US"/>
          </a:p>
        </p:txBody>
      </p:sp>
    </p:spTree>
    <p:extLst>
      <p:ext uri="{BB962C8B-B14F-4D97-AF65-F5344CB8AC3E}">
        <p14:creationId xmlns:p14="http://schemas.microsoft.com/office/powerpoint/2010/main" val="22357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1-8</a:t>
            </a:r>
          </a:p>
          <a:p>
            <a:endParaRPr lang="en-US" dirty="0"/>
          </a:p>
          <a:p>
            <a:r>
              <a:rPr lang="en-US" dirty="0"/>
              <a:t>Let’s go through some of the questions from your lesson…</a:t>
            </a:r>
          </a:p>
          <a:p>
            <a:endParaRPr lang="en-US" dirty="0"/>
          </a:p>
          <a:p>
            <a:r>
              <a:rPr lang="en-US" dirty="0"/>
              <a:t>What kind of emotions do you think Esther was feeling while standing in the court waiting on the king?</a:t>
            </a:r>
          </a:p>
          <a:p>
            <a:endParaRPr lang="en-US" dirty="0"/>
          </a:p>
          <a:p>
            <a:pPr lvl="1"/>
            <a:r>
              <a:rPr lang="en-US" dirty="0"/>
              <a:t>Remember this was the third day of her fasting.  That certainly played into the way she felt physically.  I think she certainly would have been nervous, first for her life, if the king had simply failed to notice her she would have been dragged out and killed per law….but also generally the way any of us would when doing something important.</a:t>
            </a:r>
          </a:p>
          <a:p>
            <a:pPr lvl="1"/>
            <a:endParaRPr lang="en-US" dirty="0"/>
          </a:p>
          <a:p>
            <a:pPr lvl="1"/>
            <a:r>
              <a:rPr lang="en-US" dirty="0"/>
              <a:t>The LXX has more text in this passage where it says “the king kissed his wife tenderly and restored her when she fainted through excitement”.  I don’t know why that was in that text and not the other translations but it at least seems plausible….and even lends to the character of Ahasuerus.</a:t>
            </a:r>
          </a:p>
          <a:p>
            <a:pPr lvl="1"/>
            <a:endParaRPr lang="en-US" dirty="0"/>
          </a:p>
          <a:p>
            <a:pPr lvl="1"/>
            <a:r>
              <a:rPr lang="en-US" dirty="0"/>
              <a:t>But either way, we’re seeing character growth here…she’s going and doing the hard thing.  She has a plan…she’s not throwing her hands up and saying “let’s get this over with”…she’s doing it with purpose.</a:t>
            </a:r>
          </a:p>
          <a:p>
            <a:pPr lvl="1"/>
            <a:endParaRPr lang="en-US" dirty="0"/>
          </a:p>
          <a:p>
            <a:pPr lvl="0"/>
            <a:r>
              <a:rPr lang="en-US" dirty="0"/>
              <a:t>It says in verse 1 that the king was sitting on his royal throne…and there’s actually </a:t>
            </a:r>
            <a:r>
              <a:rPr lang="en-US" b="1" dirty="0"/>
              <a:t>archeological evidence </a:t>
            </a:r>
            <a:r>
              <a:rPr lang="en-US" dirty="0"/>
              <a:t>of that type of scene.  This is Darius I sitting on the throne with a scepter, and Xerxes standing behind him carved into limestone and dates to about 490 B.C….so just a few years before Xerxes ascended to the throne.</a:t>
            </a:r>
          </a:p>
          <a:p>
            <a:pPr lvl="0"/>
            <a:endParaRPr lang="en-US" dirty="0"/>
          </a:p>
          <a:p>
            <a:pPr lvl="0"/>
            <a:r>
              <a:rPr lang="en-US" dirty="0"/>
              <a:t>No point to be made I just thought this was interesting.</a:t>
            </a:r>
          </a:p>
          <a:p>
            <a:pPr lvl="0"/>
            <a:endParaRPr lang="en-US" dirty="0"/>
          </a:p>
          <a:p>
            <a:pPr lvl="0"/>
            <a:r>
              <a:rPr lang="en-US" dirty="0"/>
              <a:t>Let’s look at the 3</a:t>
            </a:r>
            <a:r>
              <a:rPr lang="en-US" baseline="30000" dirty="0"/>
              <a:t>rd</a:t>
            </a:r>
            <a:r>
              <a:rPr lang="en-US" dirty="0"/>
              <a:t> question from your lesson, “A similar oath to the one made inverse 3 is made by Herod the tetrarch many years later.  What was the result of that similar oath (Matt 14:1-12)?”</a:t>
            </a:r>
          </a:p>
          <a:p>
            <a:pPr lvl="0"/>
            <a:endParaRPr lang="en-US" dirty="0"/>
          </a:p>
          <a:p>
            <a:pPr lvl="1"/>
            <a:r>
              <a:rPr lang="en-US" b="1" dirty="0"/>
              <a:t>The death of John the Baptist</a:t>
            </a:r>
            <a:r>
              <a:rPr lang="en-US" dirty="0"/>
              <a:t>.  And really what this highlights is that, even if his language of “half the kingdom” was hyperbole, this offer was big…and she probably could have taken a shortcut here to whatever she was trying to accomplish.</a:t>
            </a:r>
          </a:p>
          <a:p>
            <a:pPr lvl="1"/>
            <a:endParaRPr lang="en-US" dirty="0"/>
          </a:p>
          <a:p>
            <a:pPr lvl="0"/>
            <a:r>
              <a:rPr lang="en-US" b="1" dirty="0"/>
              <a:t>Which brings us </a:t>
            </a:r>
            <a:r>
              <a:rPr lang="en-US" dirty="0"/>
              <a:t>to the first “In class” question from the lesson. (read).  Talk to your neighbor for just a minute or two and then let’s float some theories.</a:t>
            </a:r>
          </a:p>
          <a:p>
            <a:pPr lvl="0"/>
            <a:endParaRPr lang="en-US" dirty="0"/>
          </a:p>
          <a:p>
            <a:pPr lvl="1"/>
            <a:r>
              <a:rPr lang="en-US" dirty="0"/>
              <a:t>What do you think?  Why did Esther wait?</a:t>
            </a:r>
          </a:p>
          <a:p>
            <a:pPr lvl="1"/>
            <a:endParaRPr lang="en-US" dirty="0"/>
          </a:p>
          <a:p>
            <a:pPr lvl="1"/>
            <a:r>
              <a:rPr lang="en-US" dirty="0"/>
              <a:t>It’s possible that she simply panicked.  This is perhaps not what she was expecting.  And if you’ve got something all planned out in your mind it’s hard to change course (tell story of asking Page to marry me).</a:t>
            </a:r>
          </a:p>
          <a:p>
            <a:pPr lvl="1"/>
            <a:endParaRPr lang="en-US" dirty="0"/>
          </a:p>
          <a:p>
            <a:pPr lvl="1"/>
            <a:r>
              <a:rPr lang="en-US" dirty="0"/>
              <a:t>My opinion is somewhere between wisdom and folly.  On the folly side…I think that there was a certain lack of trust in God here.  It would be pretty easy to imagine the story of Esther WITHOUT most of chapter 6 and 7.  Haman not celebrating and building the gallows, none of the shaming of Haman as his honor is taken by Mordecai, none of the dramatic reversal with Haman on the gallows instead of Mordecai…all of that could have been skipped had Esther made her request here.</a:t>
            </a:r>
          </a:p>
          <a:p>
            <a:pPr lvl="1"/>
            <a:endParaRPr lang="en-US" dirty="0"/>
          </a:p>
          <a:p>
            <a:pPr lvl="1"/>
            <a:r>
              <a:rPr lang="en-US" dirty="0"/>
              <a:t>It would be reasonable to think that Ahasuerus would have been just as angry had he learned Haman’s plan here as he is later, and killed Haman and granted Esther’s request to reverse the edict.  You could make the argument that Ahasuerus’s demeanor here WAS God’s hand…setting the table for Esther…”here you go…he’s putty…make your request…I’ve given you salvation”.</a:t>
            </a:r>
          </a:p>
          <a:p>
            <a:pPr lvl="1"/>
            <a:endParaRPr lang="en-US" dirty="0"/>
          </a:p>
          <a:p>
            <a:pPr lvl="1"/>
            <a:r>
              <a:rPr lang="en-US" dirty="0"/>
              <a:t>But then on the wisdom side…what Esther was asking for here kind of WAS half the kingdom.  Not in the way Ahasuerus meant it, but to reverse an edict that was made in the King’s name was a sign of weakness, of error, it hurt his credibility.  Even if he could blame it all on Haman….Haman was HIS appointment.  This request was a big deal politically, and personally embarrassing to the king.  There was perhaps wisdom in letting natural events play out.</a:t>
            </a:r>
          </a:p>
          <a:p>
            <a:pPr lvl="1"/>
            <a:endParaRPr lang="en-US" dirty="0"/>
          </a:p>
          <a:p>
            <a:pPr lvl="1"/>
            <a:r>
              <a:rPr lang="en-US" dirty="0"/>
              <a:t>A natural result of more time here is an accentuation of what was in the inner heart of those involved.  Ahasuerus’s curiosity and, what looks like, infatuation with Esther would grow.  Haman’s pride and mismanagement as a ruler would fester.  You can almost see Esther saying, I may only need to sit back and let Haman destroy HIMSELF.</a:t>
            </a:r>
          </a:p>
          <a:p>
            <a:pPr lvl="1"/>
            <a:endParaRPr lang="en-US" dirty="0"/>
          </a:p>
          <a:p>
            <a:pPr lvl="1"/>
            <a:r>
              <a:rPr lang="en-US" dirty="0"/>
              <a:t>Whatever the case, it really looks like God seized the </a:t>
            </a:r>
            <a:r>
              <a:rPr lang="en-US" dirty="0" err="1"/>
              <a:t>opportunity..as</a:t>
            </a:r>
            <a:r>
              <a:rPr lang="en-US" dirty="0"/>
              <a:t> we’ll read over the next couple of classes.</a:t>
            </a:r>
          </a:p>
        </p:txBody>
      </p:sp>
      <p:sp>
        <p:nvSpPr>
          <p:cNvPr id="4" name="Slide Number Placeholder 3"/>
          <p:cNvSpPr>
            <a:spLocks noGrp="1"/>
          </p:cNvSpPr>
          <p:nvPr>
            <p:ph type="sldNum" sz="quarter" idx="5"/>
          </p:nvPr>
        </p:nvSpPr>
        <p:spPr/>
        <p:txBody>
          <a:bodyPr/>
          <a:lstStyle/>
          <a:p>
            <a:fld id="{C9D0FE20-A3EA-4802-ABB5-B53B53DDDCDD}" type="slidenum">
              <a:rPr lang="en-US" smtClean="0"/>
              <a:t>63</a:t>
            </a:fld>
            <a:endParaRPr lang="en-US"/>
          </a:p>
        </p:txBody>
      </p:sp>
    </p:spTree>
    <p:extLst>
      <p:ext uri="{BB962C8B-B14F-4D97-AF65-F5344CB8AC3E}">
        <p14:creationId xmlns:p14="http://schemas.microsoft.com/office/powerpoint/2010/main" val="3913305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64</a:t>
            </a:fld>
            <a:endParaRPr lang="en-US"/>
          </a:p>
        </p:txBody>
      </p:sp>
    </p:spTree>
    <p:extLst>
      <p:ext uri="{BB962C8B-B14F-4D97-AF65-F5344CB8AC3E}">
        <p14:creationId xmlns:p14="http://schemas.microsoft.com/office/powerpoint/2010/main" val="170756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65</a:t>
            </a:fld>
            <a:endParaRPr lang="en-US"/>
          </a:p>
        </p:txBody>
      </p:sp>
    </p:spTree>
    <p:extLst>
      <p:ext uri="{BB962C8B-B14F-4D97-AF65-F5344CB8AC3E}">
        <p14:creationId xmlns:p14="http://schemas.microsoft.com/office/powerpoint/2010/main" val="2501489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66</a:t>
            </a:fld>
            <a:endParaRPr lang="en-US"/>
          </a:p>
        </p:txBody>
      </p:sp>
    </p:spTree>
    <p:extLst>
      <p:ext uri="{BB962C8B-B14F-4D97-AF65-F5344CB8AC3E}">
        <p14:creationId xmlns:p14="http://schemas.microsoft.com/office/powerpoint/2010/main" val="3994836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9-14 and as we do, look for all of the absurd things that Haman does.</a:t>
            </a:r>
          </a:p>
          <a:p>
            <a:endParaRPr lang="en-US" dirty="0"/>
          </a:p>
          <a:p>
            <a:r>
              <a:rPr lang="en-US" dirty="0"/>
              <a:t>In a previous iteration of this class we highlighted “absurdity” as a theme of the class.  It was literally a theme we looked for in every class.  I pulled that out of main focus this time, but it’s still here and I can’t help but highlight it a few times.</a:t>
            </a:r>
          </a:p>
          <a:p>
            <a:endParaRPr lang="en-US" dirty="0"/>
          </a:p>
          <a:p>
            <a:r>
              <a:rPr lang="en-US" dirty="0"/>
              <a:t>(read)</a:t>
            </a:r>
          </a:p>
          <a:p>
            <a:endParaRPr lang="en-US" dirty="0"/>
          </a:p>
          <a:p>
            <a:pPr marL="228600" indent="-228600">
              <a:buAutoNum type="arabicPeriod"/>
            </a:pPr>
            <a:r>
              <a:rPr lang="en-US" dirty="0"/>
              <a:t>Joy and gladness of heart is tied to his perceived honor</a:t>
            </a:r>
          </a:p>
          <a:p>
            <a:pPr marL="228600" indent="-228600">
              <a:buAutoNum type="arabicPeriod"/>
            </a:pPr>
            <a:r>
              <a:rPr lang="en-US" dirty="0"/>
              <a:t>Filled with wrath because someone doesn’t show him honor he believes he is due</a:t>
            </a:r>
          </a:p>
          <a:p>
            <a:pPr marL="228600" indent="-228600">
              <a:buAutoNum type="arabicPeriod"/>
            </a:pPr>
            <a:r>
              <a:rPr lang="en-US" dirty="0"/>
              <a:t>Boasts of all of his stuff</a:t>
            </a:r>
          </a:p>
          <a:p>
            <a:pPr marL="228600" indent="-228600">
              <a:buAutoNum type="arabicPeriod"/>
            </a:pPr>
            <a:r>
              <a:rPr lang="en-US" dirty="0"/>
              <a:t>As high as he regards his stuff, he disdains Mordecai more</a:t>
            </a:r>
          </a:p>
          <a:p>
            <a:pPr marL="228600" indent="-228600">
              <a:buAutoNum type="arabicPeriod"/>
            </a:pPr>
            <a:r>
              <a:rPr lang="en-US" dirty="0"/>
              <a:t>Likes idea of gallows</a:t>
            </a:r>
          </a:p>
          <a:p>
            <a:pPr marL="228600" indent="-228600">
              <a:buAutoNum type="arabicPeriod"/>
            </a:pPr>
            <a:r>
              <a:rPr lang="en-US" dirty="0"/>
              <a:t>Actually follows through with idea of gallows</a:t>
            </a:r>
          </a:p>
          <a:p>
            <a:pPr marL="228600" indent="-228600">
              <a:buAutoNum type="arabicPeriod"/>
            </a:pPr>
            <a:endParaRPr lang="en-US" dirty="0"/>
          </a:p>
          <a:p>
            <a:pPr marL="0" indent="0">
              <a:buNone/>
            </a:pPr>
            <a:r>
              <a:rPr lang="en-US" dirty="0"/>
              <a:t>Haman, here, is something that I still see today…he is a child in a man’s body.  How sad for us if we make it to adulthood, middle-age, and even our senior years, yet are still children on the inside.</a:t>
            </a:r>
          </a:p>
          <a:p>
            <a:pPr marL="0" indent="0">
              <a:buNone/>
            </a:pPr>
            <a:endParaRPr lang="en-US" dirty="0"/>
          </a:p>
          <a:p>
            <a:pPr marL="0" indent="0">
              <a:buNone/>
            </a:pPr>
            <a:r>
              <a:rPr lang="en-US" dirty="0"/>
              <a:t>My 6 year </a:t>
            </a:r>
            <a:r>
              <a:rPr lang="en-US" dirty="0" err="1"/>
              <a:t>olds</a:t>
            </a:r>
            <a:r>
              <a:rPr lang="en-US" dirty="0"/>
              <a:t> right now are proud of their stuff.  They’ll show people when they come over….look at this it’s mine.  But they don’t have much to call their own, they’re still excited by that feeling of ownership…that something in this big world they live in could actually belong to them…but we expect them to grow past this over time.  We expect them to learn the true value of “stuff”, and that it’s actually pretty worthless overall.</a:t>
            </a:r>
          </a:p>
          <a:p>
            <a:pPr marL="0" indent="0">
              <a:buNone/>
            </a:pPr>
            <a:endParaRPr lang="en-US" dirty="0"/>
          </a:p>
          <a:p>
            <a:pPr marL="0" indent="0">
              <a:buNone/>
            </a:pPr>
            <a:r>
              <a:rPr lang="en-US" dirty="0"/>
              <a:t>We expect children to learn to control their emotions, not to lash out in wrath over small slights.  Yet I see children in men’s bodies in all sorts of road rage incidents.  People shooting people because they got cut off.</a:t>
            </a:r>
          </a:p>
          <a:p>
            <a:pPr marL="0" indent="0">
              <a:buNone/>
            </a:pPr>
            <a:endParaRPr lang="en-US" dirty="0"/>
          </a:p>
          <a:p>
            <a:pPr marL="0" indent="0">
              <a:buNone/>
            </a:pPr>
            <a:r>
              <a:rPr lang="en-US" dirty="0"/>
              <a:t>I still feel that little devil inside of me that likes an idea that really is not good, not righteous</a:t>
            </a:r>
          </a:p>
          <a:p>
            <a:pPr marL="0" indent="0">
              <a:buNone/>
            </a:pPr>
            <a:endParaRPr lang="en-US" dirty="0"/>
          </a:p>
          <a:p>
            <a:pPr marL="0" indent="0">
              <a:buNone/>
            </a:pPr>
            <a:r>
              <a:rPr lang="en-US" dirty="0"/>
              <a:t>As I mature, shouldn’t I be able to control that, though?  Stamp that down?</a:t>
            </a:r>
          </a:p>
          <a:p>
            <a:pPr marL="0" indent="0">
              <a:buNone/>
            </a:pPr>
            <a:endParaRPr lang="en-US" dirty="0"/>
          </a:p>
          <a:p>
            <a:pPr marL="0" indent="0">
              <a:buNone/>
            </a:pPr>
            <a:r>
              <a:rPr lang="en-US" dirty="0"/>
              <a:t>Everything we just read of Haman SOUNDS ridiculous…yet we still see it all around us today, and COULD be all of us if we do not GROW as Christians.</a:t>
            </a:r>
          </a:p>
          <a:p>
            <a:pPr marL="0" indent="0">
              <a:buNone/>
            </a:pPr>
            <a:endParaRPr lang="en-US" dirty="0"/>
          </a:p>
          <a:p>
            <a:pPr marL="0" indent="0">
              <a:buNone/>
            </a:pPr>
            <a:r>
              <a:rPr lang="en-US" dirty="0"/>
              <a:t>I expect everyone in this room to grow to be patriarchs and matriarchs of your respective families.  You should all be wise and in control of yourselves as you age.</a:t>
            </a:r>
          </a:p>
          <a:p>
            <a:pPr marL="0" indent="0">
              <a:buNone/>
            </a:pPr>
            <a:endParaRPr lang="en-US" dirty="0"/>
          </a:p>
          <a:p>
            <a:pPr marL="0" indent="0">
              <a:buNone/>
            </a:pPr>
            <a:r>
              <a:rPr lang="en-US" dirty="0"/>
              <a:t>So as we look at Esther and her character growth through this book, let’s also remember the poor example we have in </a:t>
            </a:r>
            <a:r>
              <a:rPr lang="en-US" dirty="0" err="1"/>
              <a:t>Haman..and</a:t>
            </a:r>
            <a:r>
              <a:rPr lang="en-US" dirty="0"/>
              <a:t> resign not to be like that.</a:t>
            </a:r>
          </a:p>
        </p:txBody>
      </p:sp>
      <p:sp>
        <p:nvSpPr>
          <p:cNvPr id="4" name="Slide Number Placeholder 3"/>
          <p:cNvSpPr>
            <a:spLocks noGrp="1"/>
          </p:cNvSpPr>
          <p:nvPr>
            <p:ph type="sldNum" sz="quarter" idx="5"/>
          </p:nvPr>
        </p:nvSpPr>
        <p:spPr/>
        <p:txBody>
          <a:bodyPr/>
          <a:lstStyle/>
          <a:p>
            <a:fld id="{C9D0FE20-A3EA-4802-ABB5-B53B53DDDCDD}" type="slidenum">
              <a:rPr lang="en-US" smtClean="0"/>
              <a:t>67</a:t>
            </a:fld>
            <a:endParaRPr lang="en-US"/>
          </a:p>
        </p:txBody>
      </p:sp>
    </p:spTree>
    <p:extLst>
      <p:ext uri="{BB962C8B-B14F-4D97-AF65-F5344CB8AC3E}">
        <p14:creationId xmlns:p14="http://schemas.microsoft.com/office/powerpoint/2010/main" val="210625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I want to do for the rest of class is to look at ourselves next to Haman.  And I want to do this with a couple of quotes about him that I think are very apt.</a:t>
            </a:r>
          </a:p>
          <a:p>
            <a:endParaRPr lang="en-US" b="0" dirty="0"/>
          </a:p>
          <a:p>
            <a:r>
              <a:rPr lang="en-US" b="0" dirty="0"/>
              <a:t>Read Quote A</a:t>
            </a:r>
          </a:p>
          <a:p>
            <a:endParaRPr lang="en-US" b="0" dirty="0"/>
          </a:p>
          <a:p>
            <a:r>
              <a:rPr lang="en-US" b="0" dirty="0"/>
              <a:t>We’re going to go through the questions in your lesson 1 at a time.  For each one, talk with someone around you for 1-2 minutes…come up with some answers and then we’ll share together.</a:t>
            </a:r>
          </a:p>
          <a:p>
            <a:endParaRPr lang="en-US" b="0" dirty="0"/>
          </a:p>
          <a:p>
            <a:r>
              <a:rPr lang="en-US" b="0" dirty="0"/>
              <a:t>Quote A</a:t>
            </a:r>
          </a:p>
          <a:p>
            <a:pPr lvl="1"/>
            <a:r>
              <a:rPr lang="en-US" dirty="0"/>
              <a:t>List some situations where we often mistakenly equate </a:t>
            </a:r>
            <a:r>
              <a:rPr lang="en-US" dirty="0" err="1"/>
              <a:t>wordly</a:t>
            </a:r>
            <a:r>
              <a:rPr lang="en-US" dirty="0"/>
              <a:t> prominence and power with someone’s success as a human</a:t>
            </a:r>
          </a:p>
          <a:p>
            <a:pPr lvl="2"/>
            <a:r>
              <a:rPr lang="en-US" b="0" dirty="0"/>
              <a:t>High position at work must mean they’re smart, wise, make good decisions</a:t>
            </a:r>
          </a:p>
          <a:p>
            <a:pPr lvl="2"/>
            <a:r>
              <a:rPr lang="en-US" b="0" dirty="0"/>
              <a:t>Drive a nice vehicle = rich = good at something</a:t>
            </a:r>
          </a:p>
          <a:p>
            <a:pPr lvl="2"/>
            <a:r>
              <a:rPr lang="en-US" b="0" dirty="0"/>
              <a:t>Speaking ability equated with bible knowledge</a:t>
            </a:r>
          </a:p>
          <a:p>
            <a:pPr lvl="2"/>
            <a:endParaRPr lang="en-US" b="0" dirty="0"/>
          </a:p>
          <a:p>
            <a:pPr lvl="2"/>
            <a:r>
              <a:rPr lang="en-US" b="0" dirty="0"/>
              <a:t>I write computer code for a living, and for whatever reason that stuff makes sense to me.  I did nothing for that ability…I was born with a brain that was capable of learning this type of thing.  My brain struggles tremendously with learning another language…I struggled tremendously with the sciences during school…but other people get that stuff really well.  Should we hang our pride on those things?  Are we BETTER because we’re good at certain things?</a:t>
            </a:r>
          </a:p>
          <a:p>
            <a:pPr lvl="2"/>
            <a:endParaRPr lang="en-US" b="0" dirty="0"/>
          </a:p>
          <a:p>
            <a:pPr lvl="2"/>
            <a:r>
              <a:rPr lang="en-US" b="0" dirty="0" err="1"/>
              <a:t>Worldy</a:t>
            </a:r>
            <a:r>
              <a:rPr lang="en-US" b="0" dirty="0"/>
              <a:t> prominence is often more proof of </a:t>
            </a:r>
            <a:r>
              <a:rPr lang="en-US" b="0" dirty="0" err="1"/>
              <a:t>someones</a:t>
            </a:r>
            <a:r>
              <a:rPr lang="en-US" b="0" dirty="0"/>
              <a:t> FAILURE as a human than their success.  That’s when we measure human success by God’s standards.</a:t>
            </a:r>
          </a:p>
          <a:p>
            <a:pPr lvl="2"/>
            <a:endParaRPr lang="en-US" b="0" dirty="0"/>
          </a:p>
          <a:p>
            <a:pPr lvl="2"/>
            <a:r>
              <a:rPr lang="en-US" b="0" dirty="0"/>
              <a:t>There are some monetarily poor people in this congregation who are RICH in faith and righteousness.</a:t>
            </a:r>
          </a:p>
          <a:p>
            <a:pPr lvl="2"/>
            <a:endParaRPr lang="en-US" b="0" dirty="0"/>
          </a:p>
          <a:p>
            <a:pPr lvl="2"/>
            <a:r>
              <a:rPr lang="en-US" b="0" dirty="0"/>
              <a:t>We always need to remember the true measure of success, which is our adherence to the teachings of Jesus</a:t>
            </a:r>
          </a:p>
          <a:p>
            <a:pPr lvl="2"/>
            <a:endParaRPr lang="en-US" b="0" dirty="0"/>
          </a:p>
          <a:p>
            <a:pPr lvl="1"/>
            <a:r>
              <a:rPr lang="en-US" b="0" dirty="0"/>
              <a:t>List the most effective ways you can think of for measuring the “goodness or greatness of soul”</a:t>
            </a:r>
          </a:p>
          <a:p>
            <a:pPr marL="1085850" lvl="2" indent="-171450">
              <a:buFontTx/>
              <a:buChar char="-"/>
            </a:pPr>
            <a:r>
              <a:rPr lang="en-US" b="0" dirty="0"/>
              <a:t>The things that are said during bible class</a:t>
            </a:r>
          </a:p>
          <a:p>
            <a:pPr marL="1085850" lvl="2" indent="-171450">
              <a:buFontTx/>
              <a:buChar char="-"/>
            </a:pPr>
            <a:r>
              <a:rPr lang="en-US" b="0" dirty="0"/>
              <a:t>Temperament, mannerisms, non-verbal communication</a:t>
            </a:r>
          </a:p>
          <a:p>
            <a:pPr marL="1085850" lvl="2" indent="-171450">
              <a:buFontTx/>
              <a:buChar char="-"/>
            </a:pPr>
            <a:r>
              <a:rPr lang="en-US" b="0" dirty="0"/>
              <a:t>Acts of service</a:t>
            </a:r>
          </a:p>
          <a:p>
            <a:pPr marL="1085850" lvl="2" indent="-171450">
              <a:buFontTx/>
              <a:buChar char="-"/>
            </a:pPr>
            <a:r>
              <a:rPr lang="en-US" b="0" dirty="0"/>
              <a:t>Acts of submission</a:t>
            </a:r>
          </a:p>
          <a:p>
            <a:pPr marL="1085850" lvl="2" indent="-171450">
              <a:buFontTx/>
              <a:buChar char="-"/>
            </a:pPr>
            <a:r>
              <a:rPr lang="en-US" b="0" dirty="0"/>
              <a:t>Acts of restraint</a:t>
            </a:r>
          </a:p>
          <a:p>
            <a:pPr marL="1085850" lvl="2" indent="-171450">
              <a:buFontTx/>
              <a:buChar char="-"/>
            </a:pPr>
            <a:r>
              <a:rPr lang="en-US" b="0" dirty="0"/>
              <a:t>Anything that SHOWS love for God or love for people</a:t>
            </a:r>
          </a:p>
          <a:p>
            <a:pPr marL="1085850" lvl="2" indent="-171450">
              <a:buFontTx/>
              <a:buChar char="-"/>
            </a:pPr>
            <a:endParaRPr lang="en-US" b="0" dirty="0"/>
          </a:p>
          <a:p>
            <a:pPr marL="914400" lvl="2" indent="0">
              <a:buFontTx/>
              <a:buNone/>
            </a:pPr>
            <a:r>
              <a:rPr lang="en-US" b="0" dirty="0"/>
              <a:t>Let’s recognize THAT greatness in others and elevate it.  There are people in this congregation that I look up to tremendously.  And their qualities are often unnoticed by others because they don’t flaunt it.  I like that and want to be like that.</a:t>
            </a:r>
          </a:p>
          <a:p>
            <a:pPr marL="914400" lvl="2" indent="0">
              <a:buFontTx/>
              <a:buNone/>
            </a:pPr>
            <a:endParaRPr lang="en-US" b="0" dirty="0"/>
          </a:p>
          <a:p>
            <a:pPr marL="0" lvl="0" indent="0">
              <a:buFontTx/>
              <a:buNone/>
            </a:pPr>
            <a:r>
              <a:rPr lang="en-US" b="0" dirty="0"/>
              <a:t>Quote B</a:t>
            </a:r>
          </a:p>
          <a:p>
            <a:pPr marL="457200" lvl="1" indent="0">
              <a:buFontTx/>
              <a:buNone/>
            </a:pPr>
            <a:r>
              <a:rPr lang="en-US" dirty="0"/>
              <a:t>What characteristic are you showing about yourself when you “magnify and exaggerate slights”?</a:t>
            </a:r>
            <a:endParaRPr lang="en-US" b="0" dirty="0"/>
          </a:p>
          <a:p>
            <a:pPr marL="914400" lvl="2" indent="0">
              <a:buFontTx/>
              <a:buNone/>
            </a:pPr>
            <a:r>
              <a:rPr lang="en-US" b="0" dirty="0"/>
              <a:t>Pride.</a:t>
            </a:r>
          </a:p>
          <a:p>
            <a:pPr marL="914400" lvl="2" indent="0">
              <a:buFontTx/>
              <a:buNone/>
            </a:pPr>
            <a:endParaRPr lang="en-US" b="0" dirty="0"/>
          </a:p>
          <a:p>
            <a:pPr marL="914400" lvl="2" indent="0">
              <a:buFontTx/>
              <a:buNone/>
            </a:pPr>
            <a:r>
              <a:rPr lang="en-US" b="0" dirty="0"/>
              <a:t>Being unable to withstand any perceived blemish to your stature.  This is the opposite of being humble, turning the other cheek, forgiving, </a:t>
            </a:r>
            <a:r>
              <a:rPr lang="en-US" b="0" dirty="0" err="1"/>
              <a:t>forebearing</a:t>
            </a:r>
            <a:endParaRPr lang="en-US" b="0" dirty="0"/>
          </a:p>
          <a:p>
            <a:pPr marL="914400" lvl="2" indent="0">
              <a:buFontTx/>
              <a:buNone/>
            </a:pPr>
            <a:endParaRPr lang="en-US" b="0" dirty="0"/>
          </a:p>
          <a:p>
            <a:pPr marL="457200" lvl="1" indent="0">
              <a:buFontTx/>
              <a:buNone/>
            </a:pPr>
            <a:r>
              <a:rPr lang="en-US" b="0" dirty="0"/>
              <a:t>List some of the “slights” that bother you the most</a:t>
            </a:r>
          </a:p>
          <a:p>
            <a:pPr marL="914400" lvl="2" indent="0">
              <a:buFontTx/>
              <a:buNone/>
            </a:pPr>
            <a:r>
              <a:rPr lang="en-US" b="0" dirty="0"/>
              <a:t>This question is all about trying to openly identify what it is we struggle with.  You don’t have to share but there is some value in admitting your weaknesses if you’re willing.</a:t>
            </a:r>
          </a:p>
          <a:p>
            <a:pPr marL="914400" lvl="2" indent="0">
              <a:buFontTx/>
              <a:buNone/>
            </a:pPr>
            <a:endParaRPr lang="en-US" b="0" dirty="0"/>
          </a:p>
          <a:p>
            <a:pPr marL="914400" lvl="2" indent="0">
              <a:buFontTx/>
              <a:buNone/>
            </a:pPr>
            <a:r>
              <a:rPr lang="en-US" b="0" dirty="0"/>
              <a:t>Mine are:</a:t>
            </a:r>
          </a:p>
          <a:p>
            <a:pPr marL="1085850" lvl="2" indent="-171450">
              <a:buFontTx/>
              <a:buChar char="-"/>
            </a:pPr>
            <a:r>
              <a:rPr lang="en-US" b="0" dirty="0"/>
              <a:t>When I’m falsely accused (of small things)</a:t>
            </a:r>
          </a:p>
          <a:p>
            <a:pPr marL="1085850" lvl="2" indent="-171450">
              <a:buFontTx/>
              <a:buChar char="-"/>
            </a:pPr>
            <a:r>
              <a:rPr lang="en-US" b="0" dirty="0"/>
              <a:t>When I’m interrupted</a:t>
            </a:r>
          </a:p>
          <a:p>
            <a:pPr marL="1085850" lvl="2" indent="-171450">
              <a:buFontTx/>
              <a:buChar char="-"/>
            </a:pPr>
            <a:r>
              <a:rPr lang="en-US" b="0" dirty="0"/>
              <a:t>When someone gives me the finger in traffic.  Because there’s nothing I can do about it.</a:t>
            </a:r>
          </a:p>
          <a:p>
            <a:pPr marL="1085850" lvl="2" indent="-171450">
              <a:buFontTx/>
              <a:buChar char="-"/>
            </a:pPr>
            <a:r>
              <a:rPr lang="en-US" b="0" dirty="0"/>
              <a:t>When I think someone’s reasoning for a decision is poor</a:t>
            </a:r>
          </a:p>
          <a:p>
            <a:pPr marL="1085850" lvl="2" indent="-171450">
              <a:buFontTx/>
              <a:buChar char="-"/>
            </a:pPr>
            <a:r>
              <a:rPr lang="en-US" b="0" dirty="0"/>
              <a:t>Anything that slows me down</a:t>
            </a:r>
          </a:p>
          <a:p>
            <a:pPr marL="1085850" lvl="2" indent="-171450">
              <a:buFontTx/>
              <a:buChar char="-"/>
            </a:pPr>
            <a:r>
              <a:rPr lang="en-US" b="0" dirty="0"/>
              <a:t>When I’m not in control of my time</a:t>
            </a:r>
          </a:p>
          <a:p>
            <a:pPr marL="1085850" lvl="2" indent="-171450">
              <a:buFontTx/>
              <a:buChar char="-"/>
            </a:pPr>
            <a:endParaRPr lang="en-US" b="0" dirty="0"/>
          </a:p>
          <a:p>
            <a:pPr marL="914400" lvl="2" indent="0">
              <a:buFontTx/>
              <a:buNone/>
            </a:pPr>
            <a:r>
              <a:rPr lang="en-US" b="0" dirty="0"/>
              <a:t>I want everyone to keep some of these in mind for a minute as we look at the next question because they relate to one another</a:t>
            </a:r>
          </a:p>
          <a:p>
            <a:pPr marL="914400" lvl="2" indent="0">
              <a:buFontTx/>
              <a:buNone/>
            </a:pPr>
            <a:endParaRPr lang="en-US" b="0" dirty="0"/>
          </a:p>
          <a:p>
            <a:pPr marL="457200" lvl="1" indent="0">
              <a:buFontTx/>
              <a:buNone/>
            </a:pPr>
            <a:r>
              <a:rPr lang="en-US" dirty="0"/>
              <a:t>How would you define “overlook[</a:t>
            </a:r>
            <a:r>
              <a:rPr lang="en-US" dirty="0" err="1"/>
              <a:t>ing</a:t>
            </a:r>
            <a:r>
              <a:rPr lang="en-US" dirty="0"/>
              <a:t>]” a slight? Are there times you should address it, rather than overlook it? What elements would factor into your decision</a:t>
            </a:r>
            <a:r>
              <a:rPr lang="en-US" b="0" dirty="0"/>
              <a:t>?</a:t>
            </a:r>
          </a:p>
          <a:p>
            <a:pPr marL="914400" lvl="2" indent="0">
              <a:buFontTx/>
              <a:buNone/>
            </a:pPr>
            <a:r>
              <a:rPr lang="en-US" b="0" dirty="0"/>
              <a:t>Most people overlook being interrupted by a baby.  You understand their lack of understanding, that there was no ill intent.  But it’s harder to overlook when it’s an adult that SHOULD understand, or who we know is doing it to be mean.  But do you know what changes on your end between the baby and the actively mean adult?</a:t>
            </a:r>
          </a:p>
          <a:p>
            <a:pPr marL="914400" lvl="2" indent="0">
              <a:buFontTx/>
              <a:buNone/>
            </a:pPr>
            <a:endParaRPr lang="en-US" b="0" dirty="0"/>
          </a:p>
          <a:p>
            <a:pPr marL="914400" lvl="2" indent="0">
              <a:buFontTx/>
              <a:buNone/>
            </a:pPr>
            <a:r>
              <a:rPr lang="en-US" b="0" dirty="0"/>
              <a:t>Nothing.  Your words or your activity was usurped by someone else.  You can almost certainly resume if it’s critical you do so.  The truthfulness of what you were saying doesn’t change, the importance of your activity doesn’t change.  That can be overlooked.</a:t>
            </a:r>
          </a:p>
          <a:p>
            <a:pPr marL="914400" lvl="2" indent="0">
              <a:buFontTx/>
              <a:buNone/>
            </a:pPr>
            <a:endParaRPr lang="en-US" b="0" dirty="0"/>
          </a:p>
          <a:p>
            <a:pPr marL="914400" lvl="2" indent="0">
              <a:buFontTx/>
              <a:buNone/>
            </a:pPr>
            <a:r>
              <a:rPr lang="en-US" b="0" dirty="0"/>
              <a:t>There are tons of caveats to what I’m saying, I hope everyone understands that and sees these statements as truisms….usually true.</a:t>
            </a:r>
          </a:p>
          <a:p>
            <a:pPr marL="914400" lvl="2" indent="0">
              <a:buFontTx/>
              <a:buNone/>
            </a:pPr>
            <a:endParaRPr lang="en-US" b="0" dirty="0"/>
          </a:p>
          <a:p>
            <a:pPr marL="914400" lvl="2" indent="0">
              <a:buFontTx/>
              <a:buNone/>
            </a:pPr>
            <a:r>
              <a:rPr lang="en-US" b="0" dirty="0"/>
              <a:t>Someone giving me the finger doesn’t change my worth as a human or physically harm me or force me into anything, it’s literally someone’s sign of disapproval.  I can withstand that, I can overlook.</a:t>
            </a:r>
          </a:p>
          <a:p>
            <a:pPr marL="914400" lvl="2" indent="0">
              <a:buFontTx/>
              <a:buNone/>
            </a:pPr>
            <a:endParaRPr lang="en-US" b="0" dirty="0"/>
          </a:p>
          <a:p>
            <a:pPr marL="914400" lvl="2" indent="0">
              <a:buFontTx/>
              <a:buNone/>
            </a:pPr>
            <a:r>
              <a:rPr lang="en-US" b="0" dirty="0"/>
              <a:t>But I think we all noticed as we were making our lists, there ARE times when we shouldn’t overlook.</a:t>
            </a:r>
          </a:p>
          <a:p>
            <a:pPr marL="914400" lvl="2" indent="0">
              <a:buFontTx/>
              <a:buNone/>
            </a:pPr>
            <a:endParaRPr lang="en-US" b="0" dirty="0"/>
          </a:p>
          <a:p>
            <a:pPr marL="914400" lvl="2" indent="0">
              <a:buFontTx/>
              <a:buNone/>
            </a:pPr>
            <a:r>
              <a:rPr lang="en-US" b="0" dirty="0"/>
              <a:t>Being falsely accused of tracking in mud from outside is very different from being falsely accused of murder, right?  I can let the mud thing go, it was the dog, but I get why they thought it was me.  The murder thing has long-lasting devasting implications though.  I would no longer be able to be an effective husband to my wife or father to my children.  I would certainly face severe challenges to the way I want to worship God.</a:t>
            </a:r>
          </a:p>
          <a:p>
            <a:pPr marL="914400" lvl="2" indent="0">
              <a:buFontTx/>
              <a:buNone/>
            </a:pPr>
            <a:endParaRPr lang="en-US" b="0" dirty="0"/>
          </a:p>
          <a:p>
            <a:pPr marL="914400" lvl="2" indent="0">
              <a:buFontTx/>
              <a:buNone/>
            </a:pPr>
            <a:r>
              <a:rPr lang="en-US" b="0" dirty="0"/>
              <a:t>What elements factor into our decision to overlook or not overlook?</a:t>
            </a:r>
          </a:p>
          <a:p>
            <a:pPr marL="914400" lvl="2" indent="0">
              <a:buFontTx/>
              <a:buNone/>
            </a:pPr>
            <a:endParaRPr lang="en-US" b="0" dirty="0"/>
          </a:p>
          <a:p>
            <a:pPr marL="1371600" lvl="3" indent="0">
              <a:buFontTx/>
              <a:buNone/>
            </a:pPr>
            <a:r>
              <a:rPr lang="en-US" b="0" dirty="0"/>
              <a:t>God</a:t>
            </a:r>
          </a:p>
          <a:p>
            <a:pPr marL="1371600" lvl="3" indent="0">
              <a:buFontTx/>
              <a:buNone/>
            </a:pPr>
            <a:endParaRPr lang="en-US" b="0" dirty="0"/>
          </a:p>
          <a:p>
            <a:pPr marL="1371600" lvl="3" indent="0">
              <a:buFontTx/>
              <a:buNone/>
            </a:pPr>
            <a:r>
              <a:rPr lang="en-US" b="0" dirty="0"/>
              <a:t>Does overlooking help or hurt </a:t>
            </a:r>
            <a:r>
              <a:rPr lang="en-US" b="0" dirty="0" err="1"/>
              <a:t>someones</a:t>
            </a:r>
            <a:r>
              <a:rPr lang="en-US" b="0" dirty="0"/>
              <a:t> relationship with God?  Does it help or hurt someone’s ability to live as a Christian.  Do I have a righteous anger against sin?  Or do I have an unrighteous anger against inconvenience?</a:t>
            </a:r>
          </a:p>
          <a:p>
            <a:pPr marL="1371600" lvl="3" indent="0">
              <a:buFontTx/>
              <a:buNone/>
            </a:pPr>
            <a:endParaRPr lang="en-US" b="0" dirty="0"/>
          </a:p>
          <a:p>
            <a:pPr marL="0" lvl="0" indent="0">
              <a:buFontTx/>
              <a:buNone/>
            </a:pPr>
            <a:r>
              <a:rPr lang="en-US" b="0" dirty="0"/>
              <a:t>Haman did a poor job with all of this.  And I’ll admit that it’s pretty difficult to master the types of things that Haman faltered at if you don’t have good guidance.  But we don’t have that excuse…we know better…and we should use these examples to sharpen ourselves and grow.</a:t>
            </a:r>
          </a:p>
          <a:p>
            <a:pPr lvl="2"/>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68</a:t>
            </a:fld>
            <a:endParaRPr lang="en-US"/>
          </a:p>
        </p:txBody>
      </p:sp>
    </p:spTree>
    <p:extLst>
      <p:ext uri="{BB962C8B-B14F-4D97-AF65-F5344CB8AC3E}">
        <p14:creationId xmlns:p14="http://schemas.microsoft.com/office/powerpoint/2010/main" val="337638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69</a:t>
            </a:fld>
            <a:endParaRPr lang="en-US"/>
          </a:p>
        </p:txBody>
      </p:sp>
    </p:spTree>
    <p:extLst>
      <p:ext uri="{BB962C8B-B14F-4D97-AF65-F5344CB8AC3E}">
        <p14:creationId xmlns:p14="http://schemas.microsoft.com/office/powerpoint/2010/main" val="446462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70</a:t>
            </a:fld>
            <a:endParaRPr lang="en-US"/>
          </a:p>
        </p:txBody>
      </p:sp>
    </p:spTree>
    <p:extLst>
      <p:ext uri="{BB962C8B-B14F-4D97-AF65-F5344CB8AC3E}">
        <p14:creationId xmlns:p14="http://schemas.microsoft.com/office/powerpoint/2010/main" val="261176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history, this book is set in the time following the Babylonian exile when Persia was the ruling power.  It’s set in Susa, the Persian capital, during the reign of King Ahasuerus, better known by his Greek name, Xerxes I (486-464).  Some Jews had returned to Jerusalem (see Ezra, Nehemiah).  Others, like Esther and Mordecai were still in exile and were looked down on as a minority group.  Their situation was similar to that of Daniel and his friends around a century earlier.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Main history of Persia during this time comes from the </a:t>
            </a:r>
            <a:r>
              <a:rPr lang="en-US" sz="1200" b="1" kern="1200" dirty="0">
                <a:solidFill>
                  <a:schemeClr val="tx1"/>
                </a:solidFill>
                <a:effectLst/>
                <a:latin typeface="+mn-lt"/>
                <a:ea typeface="+mn-ea"/>
                <a:cs typeface="+mn-cs"/>
              </a:rPr>
              <a:t>Greek historian Herodotus</a:t>
            </a:r>
            <a:r>
              <a:rPr lang="en-US" sz="1200" b="0" kern="1200" dirty="0">
                <a:solidFill>
                  <a:schemeClr val="tx1"/>
                </a:solidFill>
                <a:effectLst/>
                <a:latin typeface="+mn-lt"/>
                <a:ea typeface="+mn-ea"/>
                <a:cs typeface="+mn-cs"/>
              </a:rPr>
              <a:t>, along with a limited amount of archaeological evidence from Susa and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6</a:t>
            </a:fld>
            <a:endParaRPr lang="en-US"/>
          </a:p>
        </p:txBody>
      </p:sp>
    </p:spTree>
    <p:extLst>
      <p:ext uri="{BB962C8B-B14F-4D97-AF65-F5344CB8AC3E}">
        <p14:creationId xmlns:p14="http://schemas.microsoft.com/office/powerpoint/2010/main" val="491696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71</a:t>
            </a:fld>
            <a:endParaRPr lang="en-US"/>
          </a:p>
        </p:txBody>
      </p:sp>
    </p:spTree>
    <p:extLst>
      <p:ext uri="{BB962C8B-B14F-4D97-AF65-F5344CB8AC3E}">
        <p14:creationId xmlns:p14="http://schemas.microsoft.com/office/powerpoint/2010/main" val="4087520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72</a:t>
            </a:fld>
            <a:endParaRPr lang="en-US"/>
          </a:p>
        </p:txBody>
      </p:sp>
    </p:spTree>
    <p:extLst>
      <p:ext uri="{BB962C8B-B14F-4D97-AF65-F5344CB8AC3E}">
        <p14:creationId xmlns:p14="http://schemas.microsoft.com/office/powerpoint/2010/main" val="256440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73</a:t>
            </a:fld>
            <a:endParaRPr lang="en-US"/>
          </a:p>
        </p:txBody>
      </p:sp>
    </p:spTree>
    <p:extLst>
      <p:ext uri="{BB962C8B-B14F-4D97-AF65-F5344CB8AC3E}">
        <p14:creationId xmlns:p14="http://schemas.microsoft.com/office/powerpoint/2010/main" val="1795353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74</a:t>
            </a:fld>
            <a:endParaRPr lang="en-US"/>
          </a:p>
        </p:txBody>
      </p:sp>
    </p:spTree>
    <p:extLst>
      <p:ext uri="{BB962C8B-B14F-4D97-AF65-F5344CB8AC3E}">
        <p14:creationId xmlns:p14="http://schemas.microsoft.com/office/powerpoint/2010/main" val="3374732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75</a:t>
            </a:fld>
            <a:endParaRPr lang="en-US"/>
          </a:p>
        </p:txBody>
      </p:sp>
    </p:spTree>
    <p:extLst>
      <p:ext uri="{BB962C8B-B14F-4D97-AF65-F5344CB8AC3E}">
        <p14:creationId xmlns:p14="http://schemas.microsoft.com/office/powerpoint/2010/main" val="2864410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We’re going to start by going through the questions on the first page of your lesson (lesson 5).  So if you didn’t do that, try to think through it as we read…</a:t>
            </a:r>
          </a:p>
          <a:p>
            <a:endParaRPr lang="en-US" b="0" dirty="0"/>
          </a:p>
          <a:p>
            <a:r>
              <a:rPr lang="en-US" b="0" dirty="0"/>
              <a:t>Read chapter 6</a:t>
            </a:r>
          </a:p>
          <a:p>
            <a:endParaRPr lang="en-US" b="0" dirty="0"/>
          </a:p>
          <a:p>
            <a:r>
              <a:rPr lang="en-US" b="0" dirty="0"/>
              <a:t>Why do you think Ahasuerus couldn’t sleep?</a:t>
            </a:r>
          </a:p>
          <a:p>
            <a:endParaRPr lang="en-US" b="0" dirty="0"/>
          </a:p>
          <a:p>
            <a:pPr lvl="1"/>
            <a:r>
              <a:rPr lang="en-US" b="0" dirty="0"/>
              <a:t>There’s speculation it could have been because of Esther’s impending request, or the fact that Haman had been invited to join them.  All of us have probably had trouble sleeping when something unknown is on our minds.</a:t>
            </a:r>
          </a:p>
          <a:p>
            <a:pPr lvl="1"/>
            <a:endParaRPr lang="en-US" b="0" dirty="0"/>
          </a:p>
          <a:p>
            <a:pPr lvl="1"/>
            <a:r>
              <a:rPr lang="en-US" b="0" dirty="0"/>
              <a:t>You could also point back to the “Interbiblical dialogue” that we pointed out in our first class.  I read a quote “God accomplishes some of his deepest work in the hearts of men as they lay awake on their beds at night”.  There are examples in Job 4:12-16, Psalm 4:4, Acts 18:9 and 23:11</a:t>
            </a:r>
          </a:p>
          <a:p>
            <a:pPr lvl="1"/>
            <a:endParaRPr lang="en-US" b="0" dirty="0"/>
          </a:p>
          <a:p>
            <a:pPr lvl="1"/>
            <a:r>
              <a:rPr lang="en-US" b="0" dirty="0"/>
              <a:t>A Jewish audience would probably pick up on this idea of God being at work here.</a:t>
            </a:r>
          </a:p>
          <a:p>
            <a:pPr lvl="1"/>
            <a:endParaRPr lang="en-US" b="0" dirty="0"/>
          </a:p>
          <a:p>
            <a:pPr lvl="1"/>
            <a:r>
              <a:rPr lang="en-US" b="0" dirty="0"/>
              <a:t>We’re taking the “Who Knows” approach.  Did God use the king’s insomnia or was the insomnia caused by God.  Who knows, but it leads to all of the reversals we’re about to see.</a:t>
            </a:r>
          </a:p>
          <a:p>
            <a:pPr lvl="1"/>
            <a:endParaRPr lang="en-US" b="0" dirty="0"/>
          </a:p>
          <a:p>
            <a:pPr lvl="0"/>
            <a:r>
              <a:rPr lang="en-US" b="0" dirty="0"/>
              <a:t>What compelled him to have the “book of memorable deeds” read?</a:t>
            </a:r>
          </a:p>
          <a:p>
            <a:pPr lvl="0"/>
            <a:endParaRPr lang="en-US" b="0" dirty="0"/>
          </a:p>
          <a:p>
            <a:pPr lvl="1"/>
            <a:r>
              <a:rPr lang="en-US" b="0" dirty="0"/>
              <a:t>Maybe he enjoys hearing about history that probably casts him in the best possible light.  That would fit with his character.</a:t>
            </a:r>
          </a:p>
          <a:p>
            <a:pPr lvl="1"/>
            <a:endParaRPr lang="en-US" b="0" dirty="0"/>
          </a:p>
          <a:p>
            <a:pPr lvl="1"/>
            <a:r>
              <a:rPr lang="en-US" b="0" dirty="0"/>
              <a:t>Maybe the book was known for being long and boring and he’s trying to be put to sleep.</a:t>
            </a:r>
          </a:p>
          <a:p>
            <a:pPr lvl="1"/>
            <a:endParaRPr lang="en-US" b="0" dirty="0"/>
          </a:p>
          <a:p>
            <a:pPr lvl="1"/>
            <a:r>
              <a:rPr lang="en-US" b="0" dirty="0"/>
              <a:t>But here’s another of our “sovereignty of God” goals.  Who knows.</a:t>
            </a:r>
          </a:p>
          <a:p>
            <a:pPr lvl="1"/>
            <a:endParaRPr lang="en-US" b="0" dirty="0"/>
          </a:p>
          <a:p>
            <a:pPr lvl="0"/>
            <a:r>
              <a:rPr lang="en-US" b="0" dirty="0"/>
              <a:t>A couple comments before we move to our next question:</a:t>
            </a:r>
          </a:p>
          <a:p>
            <a:pPr lvl="0"/>
            <a:endParaRPr lang="en-US" b="0" dirty="0"/>
          </a:p>
          <a:p>
            <a:pPr lvl="1"/>
            <a:r>
              <a:rPr lang="en-US" b="0" dirty="0"/>
              <a:t>The question the king asks about whether Mordecai had been honored was as much about himself as it was Mordecai.  I read that Persian culture put heavy emphasis on matters of honor or shame, these were core values of their culture.  Good deeds were supposed to be honored quickly, to reward the person but also to show the character of the one doing the honoring.</a:t>
            </a:r>
          </a:p>
          <a:p>
            <a:pPr lvl="1"/>
            <a:endParaRPr lang="en-US" b="0" dirty="0"/>
          </a:p>
          <a:p>
            <a:pPr lvl="1"/>
            <a:r>
              <a:rPr lang="en-US" b="0" dirty="0"/>
              <a:t>So this apparent oversight was an actual problem for the king…it lowered HIS honor.  So what he did here mattered…and it </a:t>
            </a:r>
            <a:r>
              <a:rPr lang="en-US" b="0" i="1" dirty="0"/>
              <a:t>needed to be public</a:t>
            </a:r>
            <a:r>
              <a:rPr lang="en-US" b="0" i="0" dirty="0"/>
              <a:t>.</a:t>
            </a:r>
          </a:p>
          <a:p>
            <a:pPr lvl="1"/>
            <a:endParaRPr lang="en-US" b="0" i="0" dirty="0"/>
          </a:p>
          <a:p>
            <a:pPr lvl="1"/>
            <a:r>
              <a:rPr lang="en-US" b="0" i="0" dirty="0"/>
              <a:t>So then you see here in vs4-5 Ahasuerus and Haman come together with opposite objectives trying to serve the same goal…honoring themselves.  Ahasuerus wants to honor Mordecai and therefore restore his own honor, and Haman wants to kill Mordecai and restore his own honor.  These verses are the apex of our chiasm.  The story pivots here.</a:t>
            </a:r>
          </a:p>
          <a:p>
            <a:pPr lvl="1"/>
            <a:endParaRPr lang="en-US" b="0" i="0" dirty="0"/>
          </a:p>
          <a:p>
            <a:pPr lvl="1"/>
            <a:r>
              <a:rPr lang="en-US" b="0" i="0" dirty="0"/>
              <a:t>And again we have to draw attention to the “who knows” God’s sovereignty question….the timing of all of this is spectacular.</a:t>
            </a:r>
          </a:p>
          <a:p>
            <a:pPr lvl="1"/>
            <a:endParaRPr lang="en-US" b="0" i="0" dirty="0"/>
          </a:p>
          <a:p>
            <a:pPr lvl="1"/>
            <a:r>
              <a:rPr lang="en-US" b="0" i="0" dirty="0"/>
              <a:t>And Haman must feel at this moment like he’s unstoppable.  Invitations from the queen, great advice from his wife, his nemesis about to die, the king inviting him in…what could go wrong?</a:t>
            </a:r>
          </a:p>
          <a:p>
            <a:pPr lvl="1"/>
            <a:endParaRPr lang="en-US" b="0" i="0" dirty="0"/>
          </a:p>
          <a:p>
            <a:pPr lvl="1"/>
            <a:r>
              <a:rPr lang="en-US" b="0" i="0" dirty="0"/>
              <a:t>So he goes in, the king asks what should be done “to the man whom the king delights to honor”, and Haman asks to himself “whom would the king delight to honor more than me?”</a:t>
            </a:r>
          </a:p>
          <a:p>
            <a:pPr lvl="1"/>
            <a:endParaRPr lang="en-US" b="0" i="0" dirty="0"/>
          </a:p>
          <a:p>
            <a:pPr lvl="0"/>
            <a:r>
              <a:rPr lang="en-US" b="0" i="0" dirty="0"/>
              <a:t>What does this reveal about Haman?  Question 3.</a:t>
            </a:r>
          </a:p>
          <a:p>
            <a:pPr lvl="0"/>
            <a:endParaRPr lang="en-US" b="0" i="0" dirty="0"/>
          </a:p>
          <a:p>
            <a:pPr lvl="1"/>
            <a:r>
              <a:rPr lang="en-US" b="0" i="0" dirty="0"/>
              <a:t>This bares his soul for all to see.  Haman cared about his own honor above all else, even more than revenge, more than wealth and power which he could have asked for here.  And he answers quick…it sounds like he’s thought about this before because he’s got a well thought out answer immediately.</a:t>
            </a:r>
          </a:p>
          <a:p>
            <a:pPr lvl="1"/>
            <a:endParaRPr lang="en-US" b="0" i="0" dirty="0"/>
          </a:p>
          <a:p>
            <a:pPr lvl="1"/>
            <a:r>
              <a:rPr lang="en-US" b="0" i="0" dirty="0"/>
              <a:t>And I think us as readers immediately pick up on the contrast of Haman’s answer to Esther’s earlier plea.  He doesn’t speak in formal language as an inferior addressing a superior.  He gets right to the point like he’s speaking to an equal.</a:t>
            </a:r>
          </a:p>
          <a:p>
            <a:pPr lvl="1"/>
            <a:endParaRPr lang="en-US" b="0" i="0" dirty="0"/>
          </a:p>
          <a:p>
            <a:pPr lvl="1"/>
            <a:r>
              <a:rPr lang="en-US" b="0" i="0" dirty="0"/>
              <a:t>And everything he asks for his granted to his enemy Mordecai.  What a reversal.  If God orchestrated this, remember who knows, He could not have done it any better.</a:t>
            </a:r>
          </a:p>
          <a:p>
            <a:pPr lvl="1"/>
            <a:endParaRPr lang="en-US" b="0" i="0" dirty="0"/>
          </a:p>
          <a:p>
            <a:pPr lvl="0"/>
            <a:r>
              <a:rPr lang="en-US" b="0" i="0" dirty="0"/>
              <a:t>We’re going to skip the next question, it’s a hold over from a line of thought we pursued the last time I taught this class but I’d rather move past it here, sorry about that.</a:t>
            </a:r>
          </a:p>
          <a:p>
            <a:pPr lvl="0"/>
            <a:endParaRPr lang="en-US" b="0" i="0" dirty="0"/>
          </a:p>
          <a:p>
            <a:pPr lvl="0"/>
            <a:r>
              <a:rPr lang="en-US" b="0" i="0" dirty="0"/>
              <a:t>Which takes us to the last question on page 1, why do Haman’s wife and friends suddenly change from instigating his plan, to declaring his ultimate defeat?</a:t>
            </a:r>
          </a:p>
          <a:p>
            <a:pPr lvl="0"/>
            <a:endParaRPr lang="en-US" b="0" i="0" dirty="0"/>
          </a:p>
          <a:p>
            <a:pPr lvl="1"/>
            <a:r>
              <a:rPr lang="en-US" b="0" i="0" dirty="0"/>
              <a:t>They were probably drunk the first time…so maybe they have more sense now.</a:t>
            </a:r>
          </a:p>
          <a:p>
            <a:pPr lvl="1"/>
            <a:endParaRPr lang="en-US" b="0" i="0" dirty="0"/>
          </a:p>
          <a:p>
            <a:pPr lvl="1"/>
            <a:r>
              <a:rPr lang="en-US" b="0" i="0" dirty="0"/>
              <a:t>But to me it feels like we see a common pattern of the advisers in this story to simply react to what they saw.  It’s not real advice, it’s saying what you think SHOULD be said in the situation.</a:t>
            </a:r>
          </a:p>
          <a:p>
            <a:pPr lvl="1"/>
            <a:endParaRPr lang="en-US" b="0" i="0" dirty="0"/>
          </a:p>
          <a:p>
            <a:pPr lvl="1"/>
            <a:r>
              <a:rPr lang="en-US" b="0" i="0" dirty="0"/>
              <a:t>The king’s advisers see his wrath and say we should get rid of Vashti.</a:t>
            </a:r>
          </a:p>
          <a:p>
            <a:pPr lvl="1"/>
            <a:endParaRPr lang="en-US" b="0" i="0" dirty="0"/>
          </a:p>
          <a:p>
            <a:pPr lvl="1"/>
            <a:r>
              <a:rPr lang="en-US" b="0" i="0" dirty="0"/>
              <a:t>Haman’s wife and friends see his glee and say you should hang Mordecai.</a:t>
            </a:r>
          </a:p>
          <a:p>
            <a:pPr lvl="1"/>
            <a:endParaRPr lang="en-US" b="0" i="0" dirty="0"/>
          </a:p>
          <a:p>
            <a:pPr lvl="1"/>
            <a:r>
              <a:rPr lang="en-US" b="0" i="0" dirty="0"/>
              <a:t>Now they see what is happening and they’re like “yeah this is the end for you”.</a:t>
            </a:r>
          </a:p>
          <a:p>
            <a:pPr lvl="1"/>
            <a:endParaRPr lang="en-US" b="0" i="0" dirty="0"/>
          </a:p>
          <a:p>
            <a:pPr lvl="1"/>
            <a:r>
              <a:rPr lang="en-US" b="0" i="0" dirty="0"/>
              <a:t>It’s possible they were aware of the connection between the Jews and </a:t>
            </a:r>
            <a:r>
              <a:rPr lang="en-US" b="0" i="0" dirty="0" err="1"/>
              <a:t>Amelekites</a:t>
            </a:r>
            <a:r>
              <a:rPr lang="en-US" b="0" i="0" dirty="0"/>
              <a:t> and knew that God had foretold their destruction.</a:t>
            </a:r>
          </a:p>
          <a:p>
            <a:pPr lvl="1"/>
            <a:endParaRPr lang="en-US" b="0" i="0" dirty="0"/>
          </a:p>
          <a:p>
            <a:pPr lvl="1"/>
            <a:r>
              <a:rPr lang="en-US" b="0" i="0" dirty="0"/>
              <a:t>Who knows?</a:t>
            </a:r>
          </a:p>
          <a:p>
            <a:pPr lvl="1"/>
            <a:endParaRPr lang="en-US" b="0" i="0" dirty="0"/>
          </a:p>
          <a:p>
            <a:pPr lvl="0"/>
            <a:r>
              <a:rPr lang="en-US" b="0" i="0" dirty="0"/>
              <a:t>And with that, Haman is whisked off to the feast prepared by Esther…and he has lost ALL of the control that he once had.</a:t>
            </a:r>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77</a:t>
            </a:fld>
            <a:endParaRPr lang="en-US"/>
          </a:p>
        </p:txBody>
      </p:sp>
    </p:spTree>
    <p:extLst>
      <p:ext uri="{BB962C8B-B14F-4D97-AF65-F5344CB8AC3E}">
        <p14:creationId xmlns:p14="http://schemas.microsoft.com/office/powerpoint/2010/main" val="1319312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baseline="0" dirty="0"/>
              <a:t>We’re going to handle chapter 7 with two separate activities.  The first is going to cover the first 6 verses.</a:t>
            </a:r>
          </a:p>
          <a:p>
            <a:pPr defTabSz="931774">
              <a:defRPr/>
            </a:pPr>
            <a:endParaRPr lang="en-US" b="0" i="0" baseline="0" dirty="0"/>
          </a:p>
          <a:p>
            <a:pPr defTabSz="931774">
              <a:defRPr/>
            </a:pPr>
            <a:r>
              <a:rPr lang="en-US" b="0" i="0" baseline="0" dirty="0"/>
              <a:t>Scan through 7:1-6 and (read slide)</a:t>
            </a:r>
          </a:p>
          <a:p>
            <a:pPr marL="698830" lvl="1" indent="-232943" defTabSz="931774">
              <a:buFont typeface="+mj-lt"/>
              <a:buAutoNum type="arabicPeriod"/>
              <a:defRPr/>
            </a:pPr>
            <a:r>
              <a:rPr lang="en-US" b="0" i="0" baseline="0" dirty="0"/>
              <a:t>Starts with respect and submissiveness to the king’s position</a:t>
            </a:r>
          </a:p>
          <a:p>
            <a:pPr marL="1164717" lvl="2" indent="-232943" defTabSz="931774">
              <a:buFont typeface="+mj-lt"/>
              <a:buAutoNum type="arabicPeriod"/>
              <a:defRPr/>
            </a:pPr>
            <a:r>
              <a:rPr lang="en-US" b="0" i="0" baseline="0" dirty="0"/>
              <a:t>Shows that she is respectful</a:t>
            </a:r>
          </a:p>
          <a:p>
            <a:pPr marL="698830" lvl="1" indent="-232943" defTabSz="931774">
              <a:buFont typeface="+mj-lt"/>
              <a:buAutoNum type="arabicPeriod"/>
              <a:defRPr/>
            </a:pPr>
            <a:r>
              <a:rPr lang="en-US" b="0" i="0" baseline="0" dirty="0"/>
              <a:t>Immediately asks for her own life, and the life of her people</a:t>
            </a:r>
          </a:p>
          <a:p>
            <a:pPr marL="1164717" lvl="2" indent="-232943" defTabSz="931774">
              <a:buFont typeface="+mj-lt"/>
              <a:buAutoNum type="arabicPeriod"/>
              <a:defRPr/>
            </a:pPr>
            <a:r>
              <a:rPr lang="en-US" b="0" i="0" baseline="0" dirty="0"/>
              <a:t>Surely not the request he thought was coming.  This would disarm him from his heightened state of preparation for whatever request was coming.  Would be met with “of course I’ll do that”</a:t>
            </a:r>
          </a:p>
          <a:p>
            <a:pPr marL="698830" lvl="1" indent="-232943" defTabSz="931774">
              <a:buFont typeface="+mj-lt"/>
              <a:buAutoNum type="arabicPeriod"/>
              <a:defRPr/>
            </a:pPr>
            <a:r>
              <a:rPr lang="en-US" b="0" i="0" baseline="0" dirty="0"/>
              <a:t>Esther protested that if the Jews had merely been sold as slaves, she would have held her peace</a:t>
            </a:r>
          </a:p>
          <a:p>
            <a:pPr marL="1164717" lvl="2" indent="-232943" defTabSz="931774">
              <a:buFont typeface="+mj-lt"/>
              <a:buAutoNum type="arabicPeriod"/>
              <a:defRPr/>
            </a:pPr>
            <a:r>
              <a:rPr lang="en-US" b="0" i="0" baseline="0" dirty="0"/>
              <a:t>Highlights her own reasonableness, plus the egregiousness of the edict</a:t>
            </a:r>
          </a:p>
          <a:p>
            <a:pPr marL="698830" lvl="1" indent="-232943" defTabSz="931774">
              <a:buFont typeface="+mj-lt"/>
              <a:buAutoNum type="arabicPeriod"/>
              <a:defRPr/>
            </a:pPr>
            <a:r>
              <a:rPr lang="en-US" b="0" i="0" baseline="0" dirty="0"/>
              <a:t>Demonstrates her knowledge of being “sold”, and that her request results in a monetary loss to the king, DIRECTLY IN THE CONTEXT OF HER OWN LIFE</a:t>
            </a:r>
          </a:p>
          <a:p>
            <a:pPr marL="1164717" lvl="2" indent="-232943" defTabSz="931774">
              <a:buFont typeface="+mj-lt"/>
              <a:buAutoNum type="arabicPeriod"/>
              <a:defRPr/>
            </a:pPr>
            <a:r>
              <a:rPr lang="en-US" b="0" i="0" baseline="0" dirty="0"/>
              <a:t>Highlights the innate human understanding that lives are worth more than money, by saying the opposite “our affliction is not to be compared with the loss to the king”</a:t>
            </a:r>
          </a:p>
          <a:p>
            <a:pPr marL="698830" lvl="1" indent="-232943" defTabSz="931774">
              <a:buFont typeface="+mj-lt"/>
              <a:buAutoNum type="arabicPeriod"/>
              <a:defRPr/>
            </a:pPr>
            <a:r>
              <a:rPr lang="en-US" b="0" i="0" baseline="0" dirty="0"/>
              <a:t>Puts all of the blame on Haman (and not the king)</a:t>
            </a:r>
          </a:p>
          <a:p>
            <a:pPr marL="1164717" lvl="2" indent="-232943" defTabSz="931774">
              <a:buFont typeface="+mj-lt"/>
              <a:buAutoNum type="arabicPeriod"/>
              <a:defRPr/>
            </a:pPr>
            <a:r>
              <a:rPr lang="en-US" b="0" i="0" baseline="0" dirty="0"/>
              <a:t>Wisely does not highlight his own role in the issue</a:t>
            </a:r>
          </a:p>
          <a:p>
            <a:pPr marL="698830" lvl="1" indent="-232943" defTabSz="931774">
              <a:buFont typeface="+mj-lt"/>
              <a:buAutoNum type="arabicPeriod"/>
              <a:defRPr/>
            </a:pPr>
            <a:r>
              <a:rPr lang="en-US" b="0" i="0" baseline="0" dirty="0"/>
              <a:t>Labels Haman in terms that were highly troubling (foe, enemy, wicked)</a:t>
            </a:r>
          </a:p>
          <a:p>
            <a:pPr marL="1164717" lvl="2" indent="-232943" defTabSz="931774">
              <a:buFont typeface="+mj-lt"/>
              <a:buAutoNum type="arabicPeriod"/>
              <a:defRPr/>
            </a:pPr>
            <a:r>
              <a:rPr lang="en-US" b="0" i="0" baseline="0" dirty="0"/>
              <a:t>Puts the king in a position of having to defend him if he’s going to disagree with those terms, otherwise agree with them</a:t>
            </a:r>
          </a:p>
          <a:p>
            <a:pPr marL="1164717" lvl="2" indent="-232943" defTabSz="931774">
              <a:buFont typeface="+mj-lt"/>
              <a:buAutoNum type="arabicPeriod"/>
              <a:defRPr/>
            </a:pPr>
            <a:endParaRPr lang="en-US" b="0" i="0" baseline="0" dirty="0"/>
          </a:p>
          <a:p>
            <a:pPr defTabSz="931774">
              <a:defRPr/>
            </a:pPr>
            <a:r>
              <a:rPr lang="en-US" b="0" i="0" baseline="0" dirty="0"/>
              <a:t>All of this together forms a nearly perfect request.  She has revealed what she needs to reveal, and only that.  She has been humble, submissive, reasonable, acknowledging the king’s difficulty, and has placed all of the blame and problem squarely on Haman.</a:t>
            </a:r>
          </a:p>
          <a:p>
            <a:pPr defTabSz="931774">
              <a:defRPr/>
            </a:pPr>
            <a:endParaRPr lang="en-US" b="0" i="0" baseline="0" dirty="0"/>
          </a:p>
          <a:p>
            <a:pPr defTabSz="931774">
              <a:defRPr/>
            </a:pPr>
            <a:r>
              <a:rPr lang="en-US" b="0" i="0" baseline="0" dirty="0"/>
              <a:t>And that’s why we see in vs 6, Haman was terrified before the king and the queen.</a:t>
            </a:r>
          </a:p>
          <a:p>
            <a:pPr marL="698830" lvl="1" indent="-232943" defTabSz="931774">
              <a:buFont typeface="+mj-lt"/>
              <a:buAutoNum type="arabicPeriod"/>
              <a:defRPr/>
            </a:pPr>
            <a:endParaRPr lang="en-US" b="0" i="0" baseline="0" dirty="0"/>
          </a:p>
        </p:txBody>
      </p:sp>
      <p:sp>
        <p:nvSpPr>
          <p:cNvPr id="4" name="Slide Number Placeholder 3"/>
          <p:cNvSpPr>
            <a:spLocks noGrp="1"/>
          </p:cNvSpPr>
          <p:nvPr>
            <p:ph type="sldNum" sz="quarter" idx="10"/>
          </p:nvPr>
        </p:nvSpPr>
        <p:spPr/>
        <p:txBody>
          <a:bodyPr/>
          <a:lstStyle/>
          <a:p>
            <a:fld id="{48175AA1-8423-459F-812A-70E466C4679A}" type="slidenum">
              <a:rPr lang="en-US" smtClean="0"/>
              <a:t>78</a:t>
            </a:fld>
            <a:endParaRPr lang="en-US"/>
          </a:p>
        </p:txBody>
      </p:sp>
    </p:spTree>
    <p:extLst>
      <p:ext uri="{BB962C8B-B14F-4D97-AF65-F5344CB8AC3E}">
        <p14:creationId xmlns:p14="http://schemas.microsoft.com/office/powerpoint/2010/main" val="2995267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baseline="0" dirty="0"/>
              <a:t>Now let’s flip our mindset a bit.  Read through vs 7-10 and answer (read slide)</a:t>
            </a:r>
          </a:p>
          <a:p>
            <a:pPr defTabSz="931774">
              <a:defRPr/>
            </a:pPr>
            <a:endParaRPr lang="en-US" b="0" i="0" baseline="0" dirty="0"/>
          </a:p>
          <a:p>
            <a:pPr marL="465887" lvl="1" defTabSz="931774">
              <a:defRPr/>
            </a:pPr>
            <a:r>
              <a:rPr lang="en-US" b="0" i="0" baseline="0" dirty="0"/>
              <a:t>This one is hard for me because I feel that I have no say in the judgment of someone’s life, that’s all up to God.</a:t>
            </a:r>
          </a:p>
          <a:p>
            <a:pPr marL="465887" lvl="1" defTabSz="931774">
              <a:defRPr/>
            </a:pPr>
            <a:endParaRPr lang="en-US" b="0" i="0" baseline="0" dirty="0"/>
          </a:p>
          <a:p>
            <a:pPr marL="465887" lvl="1" defTabSz="931774">
              <a:defRPr/>
            </a:pPr>
            <a:r>
              <a:rPr lang="en-US" b="0" i="0" baseline="0" dirty="0"/>
              <a:t>What I will say is that I don’t believe God values </a:t>
            </a:r>
            <a:r>
              <a:rPr lang="en-US" b="0" i="1" baseline="0" dirty="0"/>
              <a:t>physical</a:t>
            </a:r>
            <a:r>
              <a:rPr lang="en-US" b="0" i="0" baseline="0" dirty="0"/>
              <a:t> life the same way we do.  I hope that statement isn’t shocking.  Which part of you is God concerned with?</a:t>
            </a:r>
          </a:p>
          <a:p>
            <a:pPr marL="465887" lvl="1" defTabSz="931774">
              <a:defRPr/>
            </a:pPr>
            <a:endParaRPr lang="en-US" b="0" i="0" baseline="0" dirty="0"/>
          </a:p>
          <a:p>
            <a:pPr marL="465887" lvl="1" defTabSz="931774">
              <a:defRPr/>
            </a:pPr>
            <a:r>
              <a:rPr lang="en-US" b="0" i="0" baseline="0" dirty="0"/>
              <a:t>Your spirit, your soul.  So I don’t think we can equate Esther interceding here with </a:t>
            </a:r>
            <a:r>
              <a:rPr lang="en-US" b="0" i="1" baseline="0" dirty="0"/>
              <a:t>mercy</a:t>
            </a:r>
            <a:r>
              <a:rPr lang="en-US" b="0" i="0" baseline="0" dirty="0"/>
              <a:t>… because the only positive outcome for all involved is that Haman’s physical body keeps on going. </a:t>
            </a:r>
          </a:p>
          <a:p>
            <a:pPr marL="465887" lvl="1" defTabSz="931774">
              <a:defRPr/>
            </a:pPr>
            <a:endParaRPr lang="en-US" b="0" i="0" baseline="0" dirty="0"/>
          </a:p>
          <a:p>
            <a:pPr marL="465887" lvl="1" defTabSz="931774">
              <a:defRPr/>
            </a:pPr>
            <a:r>
              <a:rPr lang="en-US" b="0" i="0" baseline="0" dirty="0"/>
              <a:t>Now I can’t give an answer on where the line is between mercy and righteous judgment….that’s up to God…but if we do have decisions to make, like intercede or don’t intercede…let the soul’s involved be your guide.</a:t>
            </a:r>
          </a:p>
          <a:p>
            <a:pPr marL="465887" lvl="1" defTabSz="931774">
              <a:defRPr/>
            </a:pPr>
            <a:endParaRPr lang="en-US" b="0" i="0" baseline="0" dirty="0"/>
          </a:p>
          <a:p>
            <a:pPr marL="465887" lvl="1" defTabSz="931774">
              <a:defRPr/>
            </a:pPr>
            <a:r>
              <a:rPr lang="en-US" b="0" i="0" baseline="0" dirty="0"/>
              <a:t>In this case, Haman’s soul is probably not saved through intercession.  Many more souls are at risk with him still alive.  Esther’s positive influence as queen is at risk if she tries to steer the king away from his wrath here.</a:t>
            </a:r>
          </a:p>
          <a:p>
            <a:pPr marL="465887" lvl="1" defTabSz="931774">
              <a:defRPr/>
            </a:pPr>
            <a:endParaRPr lang="en-US" b="0" i="0" baseline="0" dirty="0"/>
          </a:p>
          <a:p>
            <a:pPr defTabSz="931774">
              <a:defRPr/>
            </a:pPr>
            <a:r>
              <a:rPr lang="en-US" b="0" i="0" baseline="0" dirty="0"/>
              <a:t>So the rest of this chapter tells how Haman pleads for his life, does something ambiguous “falling on the couch where Esther was”, that the king sees as an assault.  And he is hanged on the gallows that he built for Mordecai.</a:t>
            </a:r>
          </a:p>
          <a:p>
            <a:pPr defTabSz="931774">
              <a:defRPr/>
            </a:pPr>
            <a:endParaRPr lang="en-US" b="0" i="0" baseline="0" dirty="0"/>
          </a:p>
          <a:p>
            <a:pPr defTabSz="931774">
              <a:defRPr/>
            </a:pPr>
            <a:r>
              <a:rPr lang="en-US" b="0" i="0" baseline="0" dirty="0"/>
              <a:t>I’ll mention one interesting thing about this last passage, vs 8 says “as the word” singular, “left the mouth of the king.  And that’s a correct translation, THE WORD.  It could also be translated as judgment.  This perhaps lends more evidence towards Esther being correct in not interceding.  The king was very angry and pronounced judgment quickly.</a:t>
            </a:r>
          </a:p>
          <a:p>
            <a:pPr defTabSz="931774">
              <a:defRPr/>
            </a:pPr>
            <a:endParaRPr lang="en-US" b="0" i="0" baseline="0" dirty="0"/>
          </a:p>
          <a:p>
            <a:pPr defTabSz="931774">
              <a:defRPr/>
            </a:pPr>
            <a:r>
              <a:rPr lang="en-US" b="0" i="0" baseline="0" dirty="0"/>
              <a:t>But the edict is still active to kill the Jews.  So we’ll get into that with the next chapter.</a:t>
            </a:r>
          </a:p>
        </p:txBody>
      </p:sp>
      <p:sp>
        <p:nvSpPr>
          <p:cNvPr id="4" name="Slide Number Placeholder 3"/>
          <p:cNvSpPr>
            <a:spLocks noGrp="1"/>
          </p:cNvSpPr>
          <p:nvPr>
            <p:ph type="sldNum" sz="quarter" idx="10"/>
          </p:nvPr>
        </p:nvSpPr>
        <p:spPr/>
        <p:txBody>
          <a:bodyPr/>
          <a:lstStyle/>
          <a:p>
            <a:fld id="{48175AA1-8423-459F-812A-70E466C4679A}" type="slidenum">
              <a:rPr lang="en-US" smtClean="0"/>
              <a:t>79</a:t>
            </a:fld>
            <a:endParaRPr lang="en-US"/>
          </a:p>
        </p:txBody>
      </p:sp>
    </p:spTree>
    <p:extLst>
      <p:ext uri="{BB962C8B-B14F-4D97-AF65-F5344CB8AC3E}">
        <p14:creationId xmlns:p14="http://schemas.microsoft.com/office/powerpoint/2010/main" val="2106206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last few chapters we’re going to move fairly quick to wrap up the story of Esther, but we’re going to do more of the application portion in our next class.  Some today, but more next time.  So please excuse the speed.</a:t>
            </a:r>
          </a:p>
          <a:p>
            <a:endParaRPr lang="en-US" dirty="0"/>
          </a:p>
          <a:p>
            <a:r>
              <a:rPr lang="en-US" dirty="0"/>
              <a:t>First, a summary:</a:t>
            </a:r>
          </a:p>
          <a:p>
            <a:pPr lvl="1"/>
            <a:r>
              <a:rPr lang="en-US" dirty="0"/>
              <a:t>This is the chapter that deals with Haman’s property, and how Esther deals with the edict to kill the Jews.  </a:t>
            </a:r>
          </a:p>
          <a:p>
            <a:pPr marL="628650" lvl="1" indent="-171450">
              <a:buFontTx/>
              <a:buChar char="-"/>
            </a:pPr>
            <a:endParaRPr lang="en-US" dirty="0"/>
          </a:p>
          <a:p>
            <a:pPr marL="0" lvl="0" indent="0">
              <a:buFontTx/>
              <a:buNone/>
            </a:pPr>
            <a:r>
              <a:rPr lang="en-US" dirty="0"/>
              <a:t>So </a:t>
            </a:r>
            <a:r>
              <a:rPr lang="en-US" b="1" dirty="0"/>
              <a:t>let’s look at the questions</a:t>
            </a:r>
            <a:r>
              <a:rPr lang="en-US" dirty="0"/>
              <a:t>:  the first (read)</a:t>
            </a:r>
          </a:p>
          <a:p>
            <a:pPr marL="457200" lvl="1" indent="0">
              <a:buFontTx/>
              <a:buNone/>
            </a:pPr>
            <a:r>
              <a:rPr lang="en-US" dirty="0"/>
              <a:t>…</a:t>
            </a:r>
            <a:r>
              <a:rPr lang="en-US" b="1" dirty="0"/>
              <a:t>Mordecai </a:t>
            </a:r>
            <a:r>
              <a:rPr lang="en-US" dirty="0"/>
              <a:t>supplants Haman in wealth and prosperity, in every way.</a:t>
            </a:r>
          </a:p>
          <a:p>
            <a:pPr marL="0" lvl="0" indent="0">
              <a:buFontTx/>
              <a:buNone/>
            </a:pPr>
            <a:endParaRPr lang="en-US" dirty="0"/>
          </a:p>
          <a:p>
            <a:pPr marL="0" lvl="0" indent="0">
              <a:buFontTx/>
              <a:buNone/>
            </a:pPr>
            <a:r>
              <a:rPr lang="en-US" b="1" dirty="0"/>
              <a:t>Remember our chiasm </a:t>
            </a:r>
            <a:r>
              <a:rPr lang="en-US" dirty="0"/>
              <a:t>of reversals.  (read reversals)</a:t>
            </a:r>
          </a:p>
          <a:p>
            <a:pPr marL="0" lvl="0" indent="0">
              <a:buFontTx/>
              <a:buNone/>
            </a:pPr>
            <a:endParaRPr lang="en-US" dirty="0"/>
          </a:p>
          <a:p>
            <a:pPr marL="0" lvl="0" indent="0">
              <a:buFontTx/>
              <a:buNone/>
            </a:pPr>
            <a:r>
              <a:rPr lang="en-US" dirty="0"/>
              <a:t>So with Mordecai now over the house of Haman, he’s out of the way, they now have to deal with edict to kill the Jews</a:t>
            </a:r>
          </a:p>
          <a:p>
            <a:pPr marL="0" lvl="0" indent="0">
              <a:buFontTx/>
              <a:buNone/>
            </a:pPr>
            <a:endParaRPr lang="en-US" dirty="0"/>
          </a:p>
          <a:p>
            <a:pPr marL="0" lvl="0" indent="0">
              <a:buFontTx/>
              <a:buNone/>
            </a:pPr>
            <a:r>
              <a:rPr lang="en-US" b="1" dirty="0"/>
              <a:t>What did Esther request of the king in vs 5?</a:t>
            </a:r>
          </a:p>
          <a:p>
            <a:pPr marL="0" lvl="0" indent="0">
              <a:buFontTx/>
              <a:buNone/>
            </a:pPr>
            <a:endParaRPr lang="en-US" b="1" dirty="0"/>
          </a:p>
          <a:p>
            <a:pPr marL="457200" lvl="1" indent="0">
              <a:buFontTx/>
              <a:buNone/>
            </a:pPr>
            <a:r>
              <a:rPr lang="en-US" b="1" dirty="0"/>
              <a:t>Revoke the edict.  </a:t>
            </a:r>
            <a:r>
              <a:rPr lang="en-US" b="0" dirty="0"/>
              <a:t>Is this possible in Persian law?</a:t>
            </a:r>
          </a:p>
          <a:p>
            <a:pPr marL="457200" lvl="1" indent="0">
              <a:buFontTx/>
              <a:buNone/>
            </a:pPr>
            <a:endParaRPr lang="en-US" b="0" dirty="0"/>
          </a:p>
          <a:p>
            <a:pPr marL="457200" lvl="1" indent="0">
              <a:buFontTx/>
              <a:buNone/>
            </a:pPr>
            <a:r>
              <a:rPr lang="en-US" b="0" dirty="0"/>
              <a:t>No, when the king made a decree in Persian law it could not be revoked.  I’m sure that made some type of sense in their political climate, but this meant the decree to kill all Jews had to stand.</a:t>
            </a:r>
          </a:p>
          <a:p>
            <a:pPr marL="457200" lvl="1" indent="0">
              <a:buFontTx/>
              <a:buNone/>
            </a:pPr>
            <a:endParaRPr lang="en-US" b="0" dirty="0"/>
          </a:p>
          <a:p>
            <a:pPr marL="0" lvl="0" indent="0">
              <a:buFontTx/>
              <a:buNone/>
            </a:pPr>
            <a:r>
              <a:rPr lang="en-US" b="1" dirty="0"/>
              <a:t>But Ahasuerus </a:t>
            </a:r>
            <a:r>
              <a:rPr lang="en-US" b="1" i="1" dirty="0"/>
              <a:t>does</a:t>
            </a:r>
            <a:r>
              <a:rPr lang="en-US" b="1" i="0" dirty="0"/>
              <a:t> grant </a:t>
            </a:r>
            <a:r>
              <a:rPr lang="en-US" b="0" i="0" dirty="0"/>
              <a:t>her request in a way.  How does he do it?</a:t>
            </a:r>
          </a:p>
          <a:p>
            <a:pPr marL="0" lvl="0" indent="0">
              <a:buFontTx/>
              <a:buNone/>
            </a:pPr>
            <a:endParaRPr lang="en-US" b="0" i="0" dirty="0"/>
          </a:p>
          <a:p>
            <a:pPr marL="457200" lvl="1" indent="0">
              <a:buFontTx/>
              <a:buNone/>
            </a:pPr>
            <a:r>
              <a:rPr lang="en-US" b="1" dirty="0"/>
              <a:t>He allows </a:t>
            </a:r>
            <a:r>
              <a:rPr lang="en-US" b="0" dirty="0"/>
              <a:t>a new edict to be written in his name, that could effectively counteract the previous edict.  This is kind of a loophole.</a:t>
            </a:r>
          </a:p>
          <a:p>
            <a:pPr marL="457200" lvl="1" indent="0">
              <a:buFontTx/>
              <a:buNone/>
            </a:pPr>
            <a:endParaRPr lang="en-US" b="0" dirty="0"/>
          </a:p>
          <a:p>
            <a:pPr marL="457200" lvl="1" indent="0">
              <a:buFontTx/>
              <a:buNone/>
            </a:pPr>
            <a:r>
              <a:rPr lang="en-US" b="0" dirty="0"/>
              <a:t>So what is the new edict that gets written?</a:t>
            </a:r>
          </a:p>
          <a:p>
            <a:pPr marL="457200" lvl="1" indent="0">
              <a:buFontTx/>
              <a:buNone/>
            </a:pPr>
            <a:endParaRPr lang="en-US" b="0" dirty="0"/>
          </a:p>
          <a:p>
            <a:pPr marL="457200" lvl="1" indent="0">
              <a:buFontTx/>
              <a:buNone/>
            </a:pPr>
            <a:r>
              <a:rPr lang="en-US" b="0" dirty="0"/>
              <a:t>The Jews are allowed to defend themselves, kill anyone who tries to kill them, and plunder their goods.</a:t>
            </a:r>
          </a:p>
          <a:p>
            <a:pPr marL="457200" lvl="1" indent="0">
              <a:buFontTx/>
              <a:buNone/>
            </a:pPr>
            <a:endParaRPr lang="en-US" b="0" dirty="0"/>
          </a:p>
          <a:p>
            <a:pPr marL="0" lvl="0" indent="0">
              <a:buFontTx/>
              <a:buNone/>
            </a:pPr>
            <a:r>
              <a:rPr lang="en-US" b="1" dirty="0"/>
              <a:t>So let’s look at the timeline</a:t>
            </a:r>
            <a:r>
              <a:rPr lang="en-US" b="0" dirty="0"/>
              <a:t>.  When was the first edict written?</a:t>
            </a:r>
          </a:p>
          <a:p>
            <a:pPr marL="0" lvl="0" indent="0">
              <a:buFontTx/>
              <a:buNone/>
            </a:pPr>
            <a:endParaRPr lang="en-US" b="0" dirty="0"/>
          </a:p>
          <a:p>
            <a:pPr marL="457200" lvl="1" indent="0">
              <a:buFontTx/>
              <a:buNone/>
            </a:pPr>
            <a:r>
              <a:rPr lang="en-US" b="1" dirty="0"/>
              <a:t>13</a:t>
            </a:r>
            <a:r>
              <a:rPr lang="en-US" b="1" baseline="30000" dirty="0"/>
              <a:t>th</a:t>
            </a:r>
            <a:r>
              <a:rPr lang="en-US" b="1" dirty="0"/>
              <a:t> day of first month</a:t>
            </a:r>
          </a:p>
          <a:p>
            <a:pPr marL="457200" lvl="1" indent="0">
              <a:buFontTx/>
              <a:buNone/>
            </a:pPr>
            <a:endParaRPr lang="en-US" b="1" dirty="0"/>
          </a:p>
          <a:p>
            <a:pPr marL="0" lvl="0" indent="0">
              <a:buFontTx/>
              <a:buNone/>
            </a:pPr>
            <a:r>
              <a:rPr lang="en-US" b="1" dirty="0"/>
              <a:t>What about the second edict?</a:t>
            </a:r>
          </a:p>
          <a:p>
            <a:pPr marL="0" lvl="0" indent="0">
              <a:buFontTx/>
              <a:buNone/>
            </a:pPr>
            <a:endParaRPr lang="en-US" b="1" dirty="0"/>
          </a:p>
          <a:p>
            <a:pPr marL="457200" lvl="1" indent="0">
              <a:buFontTx/>
              <a:buNone/>
            </a:pPr>
            <a:r>
              <a:rPr lang="en-US" b="1" dirty="0"/>
              <a:t>23</a:t>
            </a:r>
            <a:r>
              <a:rPr lang="en-US" b="1" baseline="30000" dirty="0"/>
              <a:t>rd</a:t>
            </a:r>
            <a:r>
              <a:rPr lang="en-US" b="1" dirty="0"/>
              <a:t> day of the 3</a:t>
            </a:r>
            <a:r>
              <a:rPr lang="en-US" b="1" baseline="30000" dirty="0"/>
              <a:t>rd</a:t>
            </a:r>
            <a:r>
              <a:rPr lang="en-US" b="1" dirty="0"/>
              <a:t> month</a:t>
            </a:r>
          </a:p>
          <a:p>
            <a:pPr marL="457200" lvl="1" indent="0">
              <a:buFontTx/>
              <a:buNone/>
            </a:pPr>
            <a:endParaRPr lang="en-US" b="1" dirty="0"/>
          </a:p>
          <a:p>
            <a:pPr marL="0" lvl="0" indent="0">
              <a:buFontTx/>
              <a:buNone/>
            </a:pPr>
            <a:r>
              <a:rPr lang="en-US" b="1" dirty="0"/>
              <a:t>When did they both go into effect?</a:t>
            </a:r>
          </a:p>
          <a:p>
            <a:pPr marL="0" lvl="0" indent="0">
              <a:buFontTx/>
              <a:buNone/>
            </a:pPr>
            <a:endParaRPr lang="en-US" b="1" dirty="0"/>
          </a:p>
          <a:p>
            <a:pPr marL="457200" lvl="1" indent="0">
              <a:buFontTx/>
              <a:buNone/>
            </a:pPr>
            <a:r>
              <a:rPr lang="en-US" b="1" dirty="0"/>
              <a:t>13</a:t>
            </a:r>
            <a:r>
              <a:rPr lang="en-US" b="1" baseline="30000" dirty="0"/>
              <a:t>th</a:t>
            </a:r>
            <a:r>
              <a:rPr lang="en-US" b="1" dirty="0"/>
              <a:t> day of 12</a:t>
            </a:r>
            <a:r>
              <a:rPr lang="en-US" b="1" baseline="30000" dirty="0"/>
              <a:t>th</a:t>
            </a:r>
            <a:r>
              <a:rPr lang="en-US" b="1" dirty="0"/>
              <a:t> month</a:t>
            </a:r>
          </a:p>
          <a:p>
            <a:pPr marL="457200" lvl="1" indent="0">
              <a:buFontTx/>
              <a:buNone/>
            </a:pPr>
            <a:endParaRPr lang="en-US" b="1" dirty="0"/>
          </a:p>
          <a:p>
            <a:pPr marL="0" lvl="0" indent="0">
              <a:buFontTx/>
              <a:buNone/>
            </a:pPr>
            <a:r>
              <a:rPr lang="en-US" b="1" dirty="0"/>
              <a:t>Which gives the Jews how much time to prepare?</a:t>
            </a:r>
          </a:p>
          <a:p>
            <a:pPr marL="0" lvl="0" indent="0">
              <a:buFontTx/>
              <a:buNone/>
            </a:pPr>
            <a:endParaRPr lang="en-US" b="1" dirty="0"/>
          </a:p>
          <a:p>
            <a:pPr marL="457200" lvl="1" indent="0">
              <a:buFontTx/>
              <a:buNone/>
            </a:pPr>
            <a:r>
              <a:rPr lang="en-US" b="1" dirty="0"/>
              <a:t>Just under 9 months</a:t>
            </a:r>
          </a:p>
          <a:p>
            <a:pPr marL="457200" lvl="1" indent="0">
              <a:buFontTx/>
              <a:buNone/>
            </a:pPr>
            <a:endParaRPr lang="en-US" b="1" dirty="0"/>
          </a:p>
          <a:p>
            <a:pPr marL="0" lvl="0" indent="0">
              <a:buFontTx/>
              <a:buNone/>
            </a:pPr>
            <a:r>
              <a:rPr lang="en-US" b="1" dirty="0"/>
              <a:t>(look at timeline)</a:t>
            </a:r>
          </a:p>
          <a:p>
            <a:pPr marL="0" lvl="0" indent="0">
              <a:buFontTx/>
              <a:buNone/>
            </a:pPr>
            <a:endParaRPr lang="en-US" b="1" dirty="0"/>
          </a:p>
          <a:p>
            <a:pPr marL="0" lvl="0" indent="0">
              <a:buFontTx/>
              <a:buNone/>
            </a:pPr>
            <a:r>
              <a:rPr lang="en-US" b="0" dirty="0"/>
              <a:t>So the Jews are very happy with this new edict.  They understood Persian law and how this was a big win for them.  It even says in the last verse of the chapter that other people </a:t>
            </a:r>
            <a:r>
              <a:rPr lang="en-US" b="0" dirty="0" err="1"/>
              <a:t>wer</a:t>
            </a:r>
            <a:r>
              <a:rPr lang="en-US" b="0" dirty="0"/>
              <a:t> </a:t>
            </a:r>
            <a:r>
              <a:rPr lang="en-US" b="0" dirty="0" err="1"/>
              <a:t>edeclaring</a:t>
            </a:r>
            <a:r>
              <a:rPr lang="en-US" b="0" dirty="0"/>
              <a:t> themselves Jews “for fear of the Jews had fallen on them”.</a:t>
            </a:r>
          </a:p>
          <a:p>
            <a:pPr marL="0" lvl="0" indent="0">
              <a:buFontTx/>
              <a:buNone/>
            </a:pPr>
            <a:endParaRPr lang="en-US" b="0" dirty="0"/>
          </a:p>
          <a:p>
            <a:pPr marL="0" lvl="0" indent="0">
              <a:buFontTx/>
              <a:buNone/>
            </a:pPr>
            <a:r>
              <a:rPr lang="en-US" b="0" dirty="0"/>
              <a:t>I think this is the same fear that we read about Haman’s wife warning him about.  They knew Jewish history…and anyone who was religious…which was a lot of people…even if they weren’t for Jehovah God…understood that the Jews had a powerful god on their side.</a:t>
            </a:r>
          </a:p>
          <a:p>
            <a:pPr marL="0" lvl="0" indent="0">
              <a:buFontTx/>
              <a:buNone/>
            </a:pPr>
            <a:endParaRPr lang="en-US" b="0" dirty="0"/>
          </a:p>
          <a:p>
            <a:pPr marL="0" lvl="0" indent="0">
              <a:buFontTx/>
              <a:buNone/>
            </a:pPr>
            <a:r>
              <a:rPr lang="en-US" b="0" dirty="0"/>
              <a:t>So fasting and weeping has turned to feasting and celebration</a:t>
            </a:r>
          </a:p>
        </p:txBody>
      </p:sp>
      <p:sp>
        <p:nvSpPr>
          <p:cNvPr id="4" name="Slide Number Placeholder 3"/>
          <p:cNvSpPr>
            <a:spLocks noGrp="1"/>
          </p:cNvSpPr>
          <p:nvPr>
            <p:ph type="sldNum" sz="quarter" idx="5"/>
          </p:nvPr>
        </p:nvSpPr>
        <p:spPr/>
        <p:txBody>
          <a:bodyPr/>
          <a:lstStyle/>
          <a:p>
            <a:fld id="{C9D0FE20-A3EA-4802-ABB5-B53B53DDDCDD}" type="slidenum">
              <a:rPr lang="en-US" smtClean="0"/>
              <a:t>82</a:t>
            </a:fld>
            <a:endParaRPr lang="en-US"/>
          </a:p>
        </p:txBody>
      </p:sp>
    </p:spTree>
    <p:extLst>
      <p:ext uri="{BB962C8B-B14F-4D97-AF65-F5344CB8AC3E}">
        <p14:creationId xmlns:p14="http://schemas.microsoft.com/office/powerpoint/2010/main" val="3021796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84</a:t>
            </a:fld>
            <a:endParaRPr lang="en-US"/>
          </a:p>
        </p:txBody>
      </p:sp>
    </p:spTree>
    <p:extLst>
      <p:ext uri="{BB962C8B-B14F-4D97-AF65-F5344CB8AC3E}">
        <p14:creationId xmlns:p14="http://schemas.microsoft.com/office/powerpoint/2010/main" val="4996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7</a:t>
            </a:fld>
            <a:endParaRPr lang="en-US"/>
          </a:p>
        </p:txBody>
      </p:sp>
    </p:spTree>
    <p:extLst>
      <p:ext uri="{BB962C8B-B14F-4D97-AF65-F5344CB8AC3E}">
        <p14:creationId xmlns:p14="http://schemas.microsoft.com/office/powerpoint/2010/main" val="2242053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85</a:t>
            </a:fld>
            <a:endParaRPr lang="en-US"/>
          </a:p>
        </p:txBody>
      </p:sp>
    </p:spTree>
    <p:extLst>
      <p:ext uri="{BB962C8B-B14F-4D97-AF65-F5344CB8AC3E}">
        <p14:creationId xmlns:p14="http://schemas.microsoft.com/office/powerpoint/2010/main" val="3717592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0FE20-A3EA-4802-ABB5-B53B53DDDCDD}" type="slidenum">
              <a:rPr lang="en-US" smtClean="0"/>
              <a:t>86</a:t>
            </a:fld>
            <a:endParaRPr lang="en-US"/>
          </a:p>
        </p:txBody>
      </p:sp>
    </p:spTree>
    <p:extLst>
      <p:ext uri="{BB962C8B-B14F-4D97-AF65-F5344CB8AC3E}">
        <p14:creationId xmlns:p14="http://schemas.microsoft.com/office/powerpoint/2010/main" val="2655759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0FE20-A3EA-4802-ABB5-B53B53DDDCDD}" type="slidenum">
              <a:rPr lang="en-US" smtClean="0"/>
              <a:t>87</a:t>
            </a:fld>
            <a:endParaRPr lang="en-US"/>
          </a:p>
        </p:txBody>
      </p:sp>
    </p:spTree>
    <p:extLst>
      <p:ext uri="{BB962C8B-B14F-4D97-AF65-F5344CB8AC3E}">
        <p14:creationId xmlns:p14="http://schemas.microsoft.com/office/powerpoint/2010/main" val="3083785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0FE20-A3EA-4802-ABB5-B53B53DDDCDD}" type="slidenum">
              <a:rPr lang="en-US" smtClean="0"/>
              <a:t>88</a:t>
            </a:fld>
            <a:endParaRPr lang="en-US"/>
          </a:p>
        </p:txBody>
      </p:sp>
    </p:spTree>
    <p:extLst>
      <p:ext uri="{BB962C8B-B14F-4D97-AF65-F5344CB8AC3E}">
        <p14:creationId xmlns:p14="http://schemas.microsoft.com/office/powerpoint/2010/main" val="909990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0FE20-A3EA-4802-ABB5-B53B53DDDCDD}" type="slidenum">
              <a:rPr lang="en-US" smtClean="0"/>
              <a:t>89</a:t>
            </a:fld>
            <a:endParaRPr lang="en-US"/>
          </a:p>
        </p:txBody>
      </p:sp>
    </p:spTree>
    <p:extLst>
      <p:ext uri="{BB962C8B-B14F-4D97-AF65-F5344CB8AC3E}">
        <p14:creationId xmlns:p14="http://schemas.microsoft.com/office/powerpoint/2010/main" val="3446102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into chapter 9, the first 19 verses detail the account of the Jews destroying their enemies.</a:t>
            </a:r>
          </a:p>
          <a:p>
            <a:endParaRPr lang="en-US" dirty="0"/>
          </a:p>
          <a:p>
            <a:pPr marL="171450" indent="-171450">
              <a:buFontTx/>
              <a:buChar char="-"/>
            </a:pPr>
            <a:r>
              <a:rPr lang="en-US" dirty="0"/>
              <a:t>On the day the edicts when into effect, the Jews killed 500 men in Susa, including the 10 sons of Haman.</a:t>
            </a:r>
          </a:p>
          <a:p>
            <a:pPr marL="171450" indent="-171450">
              <a:buFontTx/>
              <a:buChar char="-"/>
            </a:pPr>
            <a:r>
              <a:rPr lang="en-US" dirty="0"/>
              <a:t>Ahasuerus is astonished by this number from such a small sample size and wonders what’s going on in the rest of the kingdom</a:t>
            </a:r>
          </a:p>
          <a:p>
            <a:pPr marL="171450" indent="-171450">
              <a:buFontTx/>
              <a:buChar char="-"/>
            </a:pPr>
            <a:r>
              <a:rPr lang="en-US" dirty="0"/>
              <a:t>It also seems that he has a certain amount of fear of the Jews, like the rest of the nation, as he asks, what else do you want Esther?</a:t>
            </a:r>
          </a:p>
          <a:p>
            <a:pPr marL="171450" indent="-171450">
              <a:buFontTx/>
              <a:buChar char="-"/>
            </a:pPr>
            <a:r>
              <a:rPr lang="en-US" dirty="0"/>
              <a:t>Esther asks that her edict be allowed to stand for another day, which seems to be a military move….there were still more enemies</a:t>
            </a:r>
          </a:p>
          <a:p>
            <a:pPr marL="171450" indent="-171450">
              <a:buFontTx/>
              <a:buChar char="-"/>
            </a:pPr>
            <a:r>
              <a:rPr lang="en-US" dirty="0"/>
              <a:t>Then she also asks that the sons of Haman be hanged, which was a symbolic move, and common in war</a:t>
            </a:r>
          </a:p>
          <a:p>
            <a:pPr marL="171450" indent="-171450">
              <a:buFontTx/>
              <a:buChar char="-"/>
            </a:pPr>
            <a:r>
              <a:rPr lang="en-US" dirty="0"/>
              <a:t>The king allows that and by the end of everything 75,000 of the Jews’ enemies had been killed, and the Jews had rest</a:t>
            </a:r>
          </a:p>
          <a:p>
            <a:endParaRPr lang="en-US" dirty="0"/>
          </a:p>
          <a:p>
            <a:r>
              <a:rPr lang="en-US" dirty="0"/>
              <a:t>From this section, something important happened that I want to focus on for just a bit…this will be the application portion of this class</a:t>
            </a:r>
          </a:p>
        </p:txBody>
      </p:sp>
      <p:sp>
        <p:nvSpPr>
          <p:cNvPr id="4" name="Slide Number Placeholder 3"/>
          <p:cNvSpPr>
            <a:spLocks noGrp="1"/>
          </p:cNvSpPr>
          <p:nvPr>
            <p:ph type="sldNum" sz="quarter" idx="5"/>
          </p:nvPr>
        </p:nvSpPr>
        <p:spPr/>
        <p:txBody>
          <a:bodyPr/>
          <a:lstStyle/>
          <a:p>
            <a:fld id="{C9D0FE20-A3EA-4802-ABB5-B53B53DDDCDD}" type="slidenum">
              <a:rPr lang="en-US" smtClean="0"/>
              <a:t>91</a:t>
            </a:fld>
            <a:endParaRPr lang="en-US"/>
          </a:p>
        </p:txBody>
      </p:sp>
    </p:spTree>
    <p:extLst>
      <p:ext uri="{BB962C8B-B14F-4D97-AF65-F5344CB8AC3E}">
        <p14:creationId xmlns:p14="http://schemas.microsoft.com/office/powerpoint/2010/main" val="1384181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(read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Why do you think this is mentioned?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1 Sam 15, Saul is told to exterminate literally every breathing Amalekite, and to destroy all of their possessions.  The Amalekites were the first group to oppose Israel on their way to Canaan and so they became a sort of paradigm for the enemies of God’s people.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 part of that extermination, they were explicitly told NOT to take any plunder.  It was acceptable in other battles with other enemies, but not with the Amalekites.  God has assigned a special value to the Amalekites as enemies.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Saul, as we know, disobeyed that command.  He took some plunder and left some Amalekites alive.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writer here repeats 3 times that the Jews did NOT take plunder.  The Jews in the story of Esther are completing a task left unfinished, and it seems to prove that their motivations were correct, they were in control of themselves, and were REMEMBERING God in this process.  Remember this is the diaspora, the Jews who had been spread out over foreign lands…they were, in this instance, returning to God.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 I also want us to remember, this was harder than it sounds.  Hard choices were made by some of these Jews because in this case, it was LEGAL for them to take plunder.  It was part of the edict.  And you can imagine someone telling you now to make right the sins of people from hundreds of years ago.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 this highlights a very important part of Christianity that I think Paul summarized nicely when he said “All things are lawful for me, but not all things are helpful”.  There are things that are legal for us to do, but are not helpful in our pursuit of Jesus.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want to spend a few minutes, talk to those around you, and let’s get a list of things that are LEGAL for us, but are not helpful as Christians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Pornography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MOST media aimed at adults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Alcohol</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Only the ABUSE of alcohol is condemned in scripture, but I would point you towards Russ’ most recent lesson on alcohol as a way to understand that, even when not abused, it’s not helpful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Loopholes</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Any time you are able to obey the law, but you violate the spirit of the law</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question we should be asking ourselves as Christians is, why do we do what we do?  Here the Jews were given full legal right to take from their enemies, but they chose not to.  Why?  Because God asked them not to a long time ago, and they wanted to honor that.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Pick one item from your list…how would you explain your choice to abstain from said activity to a non-Christian?</a:t>
            </a:r>
            <a:endParaRPr lang="en-US" b="0" i="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One of the most impactful statements I’ve ever heard someone say was “If Jesus was simply your </a:t>
            </a:r>
            <a:r>
              <a:rPr lang="en-US" i="1" dirty="0"/>
              <a:t>friend, </a:t>
            </a:r>
            <a:r>
              <a:rPr lang="en-US" i="0" dirty="0"/>
              <a:t>and politely </a:t>
            </a:r>
            <a:r>
              <a:rPr lang="en-US" i="1" dirty="0"/>
              <a:t>asked</a:t>
            </a:r>
            <a:r>
              <a:rPr lang="en-US" i="0" dirty="0"/>
              <a:t> you to do certain things or not to do certain things…wouldn’t you want to do that?”  How much more should we want to obey since he DIED for us, and tells us there are ETERNAL consequences to what we do?</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You </a:t>
            </a:r>
            <a:r>
              <a:rPr lang="en-US" i="0"/>
              <a:t>could sum that up, I believe the bible is real, that Jesus is real, and he has asked me not to.</a:t>
            </a: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8175AA1-8423-459F-812A-70E466C4679A}" type="slidenum">
              <a:rPr lang="en-US" smtClean="0"/>
              <a:t>92</a:t>
            </a:fld>
            <a:endParaRPr lang="en-US"/>
          </a:p>
        </p:txBody>
      </p:sp>
    </p:spTree>
    <p:extLst>
      <p:ext uri="{BB962C8B-B14F-4D97-AF65-F5344CB8AC3E}">
        <p14:creationId xmlns:p14="http://schemas.microsoft.com/office/powerpoint/2010/main" val="415190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rest of chapter 9 is about the inauguration of the feast of Purim.</a:t>
            </a:r>
          </a:p>
          <a:p>
            <a:endParaRPr lang="en-US" b="0" dirty="0"/>
          </a:p>
          <a:p>
            <a:r>
              <a:rPr lang="en-US" b="0" dirty="0"/>
              <a:t>We won’t say much about this holiday except for a few things that you’ll find in your lesson.</a:t>
            </a:r>
          </a:p>
          <a:p>
            <a:endParaRPr lang="en-US" b="0" dirty="0"/>
          </a:p>
          <a:p>
            <a:r>
              <a:rPr lang="en-US" b="0" dirty="0"/>
              <a:t>(read facts from lesson)</a:t>
            </a:r>
          </a:p>
          <a:p>
            <a:endParaRPr lang="en-US" b="0" dirty="0"/>
          </a:p>
          <a:p>
            <a:r>
              <a:rPr lang="en-US" b="0" dirty="0"/>
              <a:t>On paper, could you think of a better holiday?  Sharing meals with friends.  Giving to the poor.  Reading scripture, praying.  I think we would do well to incorporate all of these elements into our holidays.  Thanksgiving, Christmas.</a:t>
            </a:r>
          </a:p>
          <a:p>
            <a:endParaRPr lang="en-US" b="0" dirty="0"/>
          </a:p>
          <a:p>
            <a:r>
              <a:rPr lang="en-US" b="0" dirty="0"/>
              <a:t>Unfortunately I’m told that Purim has devolved into a holiday based around drinking now.  My sister is a proselytized Jew and she says that while all of these elements still exist today…most of them are only observed by orthodox Jews, and the meal parts put heavy emphasis on alcohol.</a:t>
            </a:r>
          </a:p>
          <a:p>
            <a:endParaRPr lang="en-US" b="0" dirty="0"/>
          </a:p>
          <a:p>
            <a:r>
              <a:rPr lang="en-US" b="0" dirty="0"/>
              <a:t>But the origin, which wasn’t ordained by God, but also wasn’t opposed by God…was such a good holiday.  When we hear of it today we can think back to the character growth, God’s sovereignty, and the examples we get of living in this world that we’ve learned through this book.</a:t>
            </a:r>
          </a:p>
        </p:txBody>
      </p:sp>
      <p:sp>
        <p:nvSpPr>
          <p:cNvPr id="4" name="Slide Number Placeholder 3"/>
          <p:cNvSpPr>
            <a:spLocks noGrp="1"/>
          </p:cNvSpPr>
          <p:nvPr>
            <p:ph type="sldNum" sz="quarter" idx="10"/>
          </p:nvPr>
        </p:nvSpPr>
        <p:spPr/>
        <p:txBody>
          <a:bodyPr/>
          <a:lstStyle/>
          <a:p>
            <a:fld id="{48175AA1-8423-459F-812A-70E466C4679A}" type="slidenum">
              <a:rPr lang="en-US" smtClean="0"/>
              <a:t>93</a:t>
            </a:fld>
            <a:endParaRPr lang="en-US"/>
          </a:p>
        </p:txBody>
      </p:sp>
    </p:spTree>
    <p:extLst>
      <p:ext uri="{BB962C8B-B14F-4D97-AF65-F5344CB8AC3E}">
        <p14:creationId xmlns:p14="http://schemas.microsoft.com/office/powerpoint/2010/main" val="3769122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Chapter 10 closes out the book with only 3 verses, but they have a very powerful message.</a:t>
            </a:r>
          </a:p>
          <a:p>
            <a:endParaRPr lang="en-US" b="0" dirty="0"/>
          </a:p>
          <a:p>
            <a:r>
              <a:rPr lang="en-US" b="0" dirty="0"/>
              <a:t>Mordecai has proven that a Jew in the Diaspora can serve his king and his people well.  That is something we can do as well, be good citizens of heaven and of this earth while we’re here.</a:t>
            </a:r>
          </a:p>
          <a:p>
            <a:endParaRPr lang="en-US" b="0" dirty="0"/>
          </a:p>
          <a:p>
            <a:r>
              <a:rPr lang="en-US" b="0" dirty="0"/>
              <a:t>In our next class we’re going to close out with some activities that really focus on that.</a:t>
            </a:r>
          </a:p>
          <a:p>
            <a:endParaRPr lang="en-US" b="0" dirty="0"/>
          </a:p>
          <a:p>
            <a:r>
              <a:rPr lang="en-US" b="0" dirty="0"/>
              <a:t>Everyone be ready for plenty of discussion in our next and final class on Esther.</a:t>
            </a:r>
          </a:p>
        </p:txBody>
      </p:sp>
      <p:sp>
        <p:nvSpPr>
          <p:cNvPr id="4" name="Slide Number Placeholder 3"/>
          <p:cNvSpPr>
            <a:spLocks noGrp="1"/>
          </p:cNvSpPr>
          <p:nvPr>
            <p:ph type="sldNum" sz="quarter" idx="10"/>
          </p:nvPr>
        </p:nvSpPr>
        <p:spPr/>
        <p:txBody>
          <a:bodyPr/>
          <a:lstStyle/>
          <a:p>
            <a:fld id="{48175AA1-8423-459F-812A-70E466C4679A}" type="slidenum">
              <a:rPr lang="en-US" smtClean="0"/>
              <a:t>94</a:t>
            </a:fld>
            <a:endParaRPr lang="en-US"/>
          </a:p>
        </p:txBody>
      </p:sp>
    </p:spTree>
    <p:extLst>
      <p:ext uri="{BB962C8B-B14F-4D97-AF65-F5344CB8AC3E}">
        <p14:creationId xmlns:p14="http://schemas.microsoft.com/office/powerpoint/2010/main" val="2787722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do in this last class on Esther is step through our 3 goals one at a time and draw out some application.</a:t>
            </a:r>
          </a:p>
          <a:p>
            <a:endParaRPr lang="en-US" dirty="0"/>
          </a:p>
          <a:p>
            <a:r>
              <a:rPr lang="en-US" dirty="0"/>
              <a:t>We’ve done some of that throughout the class but today brings it all together.</a:t>
            </a:r>
          </a:p>
          <a:p>
            <a:endParaRPr lang="en-US" dirty="0"/>
          </a:p>
          <a:p>
            <a:r>
              <a:rPr lang="en-US" dirty="0"/>
              <a:t>Your lesson material will be a framework for the class and will come in handy for anything you want to jot down.</a:t>
            </a:r>
          </a:p>
          <a:p>
            <a:endParaRPr lang="en-US" dirty="0"/>
          </a:p>
          <a:p>
            <a:r>
              <a:rPr lang="en-US" dirty="0"/>
              <a:t>This class will also feature an unusual amount of interaction time amongst yourselves.  I think that will be the best way for all of us to generate and share ideas.</a:t>
            </a:r>
          </a:p>
        </p:txBody>
      </p:sp>
      <p:sp>
        <p:nvSpPr>
          <p:cNvPr id="4" name="Slide Number Placeholder 3"/>
          <p:cNvSpPr>
            <a:spLocks noGrp="1"/>
          </p:cNvSpPr>
          <p:nvPr>
            <p:ph type="sldNum" sz="quarter" idx="5"/>
          </p:nvPr>
        </p:nvSpPr>
        <p:spPr/>
        <p:txBody>
          <a:bodyPr/>
          <a:lstStyle/>
          <a:p>
            <a:fld id="{C9D0FE20-A3EA-4802-ABB5-B53B53DDDCDD}" type="slidenum">
              <a:rPr lang="en-US" smtClean="0"/>
              <a:t>95</a:t>
            </a:fld>
            <a:endParaRPr lang="en-US"/>
          </a:p>
        </p:txBody>
      </p:sp>
    </p:spTree>
    <p:extLst>
      <p:ext uri="{BB962C8B-B14F-4D97-AF65-F5344CB8AC3E}">
        <p14:creationId xmlns:p14="http://schemas.microsoft.com/office/powerpoint/2010/main" val="274296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clues to Esther being a religious book is what we call </a:t>
            </a:r>
            <a:r>
              <a:rPr lang="en-US" dirty="0" err="1"/>
              <a:t>interbiblical</a:t>
            </a:r>
            <a:r>
              <a:rPr lang="en-US" dirty="0"/>
              <a:t> dialogue</a:t>
            </a:r>
          </a:p>
          <a:p>
            <a:endParaRPr lang="en-US" dirty="0"/>
          </a:p>
          <a:p>
            <a:r>
              <a:rPr lang="en-US" dirty="0"/>
              <a:t>And what this means is that the characters and events in Esther closely resemble other characters and events from the bible…so that when you read them it’s hard not to learn some of the same lessons</a:t>
            </a:r>
          </a:p>
          <a:p>
            <a:endParaRPr lang="en-US" dirty="0"/>
          </a:p>
          <a:p>
            <a:r>
              <a:rPr lang="en-US" dirty="0"/>
              <a:t>And we’re going to spend this class showing Esther as a wonderful piece of the biblical narrative, but not everyone feels the same way…including religious people</a:t>
            </a:r>
          </a:p>
          <a:p>
            <a:endParaRPr lang="en-US" dirty="0"/>
          </a:p>
          <a:p>
            <a:r>
              <a:rPr lang="en-US" dirty="0"/>
              <a:t>Consider some of these quotes:</a:t>
            </a:r>
          </a:p>
          <a:p>
            <a:endParaRPr lang="en-US" dirty="0"/>
          </a:p>
          <a:p>
            <a:r>
              <a:rPr lang="en-US" dirty="0"/>
              <a:t>“They are Jews who chose not to return to the Promised Land.  Esther shows no concern for dietary laws when brought into the king’s court, and she conceals her Jewish identity during the search for a queen and continues to do so as queen.  She then loses her virginity in the bed of an uncircumcised pagan king to whom she is not married.  She only risks her life by going to the king after Mordecai points out that she will not escape harm if she refuses to act.  Finally, when she finds out the Jews have killed 500 people in Susa, she asks that the massacre be permitted for yet another day and the bodies of Haman’s ten sons be impaled on the city gate.”</a:t>
            </a:r>
          </a:p>
          <a:p>
            <a:endParaRPr lang="en-US" dirty="0"/>
          </a:p>
          <a:p>
            <a:r>
              <a:rPr lang="en-US" dirty="0"/>
              <a:t>Another quote that I’ll pick up midway through:</a:t>
            </a:r>
          </a:p>
          <a:p>
            <a:endParaRPr lang="en-US" dirty="0"/>
          </a:p>
          <a:p>
            <a:r>
              <a:rPr lang="en-US" dirty="0"/>
              <a:t>“…Luther [Martin] is well known as expressing his hostility to Esther, wishing even that it did not exist as it “Judaize[s] too greatly and [has] much pagan rubbish.”  Jewish scholar Samuel </a:t>
            </a:r>
            <a:r>
              <a:rPr lang="en-US" dirty="0" err="1"/>
              <a:t>Sandmel</a:t>
            </a:r>
            <a:r>
              <a:rPr lang="en-US" dirty="0"/>
              <a:t> echoes the sentiment: “I should not be grieved if the book of Esther were somehow dropped out of Scripture.”  Pfeiffer goes on to say, “Such a secular book hardly deserves a place in the canon of Sacred Scriptures.”  </a:t>
            </a:r>
            <a:r>
              <a:rPr lang="en-US" dirty="0" err="1"/>
              <a:t>Eissfeldt</a:t>
            </a:r>
            <a:r>
              <a:rPr lang="en-US" dirty="0"/>
              <a:t> says, “Christianity… has neither occasion nor justification for holding onto it,” and Morris calls it “a standing embarrassment to Christian expositors.”  Anderson says, “One gains the impression that the author had an indifferent, if not cynical, attitude toward the Jewish religion.  Not least of all, the book is inspired by a fierce nationalism and an unblushing vindictiveness which stand in glaring contradiction to the Sermon on the Mount.  Surely this book is of the earth.”  Anderson goes on to say it unveils the dark passions of the human heart—such as envy, hatred, fear, anger, vindictiveness, and pride—which are then blended into an intense nationalism.  He ultimately concludes, “A more human book has never been written.”</a:t>
            </a:r>
          </a:p>
          <a:p>
            <a:endParaRPr lang="en-US" dirty="0"/>
          </a:p>
          <a:p>
            <a:r>
              <a:rPr lang="en-US" dirty="0"/>
              <a:t>Those are some tough words against the book, right?  And some of the accusations are warranted…we SHOULD ask the question…is this a bible book?</a:t>
            </a:r>
          </a:p>
          <a:p>
            <a:endParaRPr lang="en-US" dirty="0"/>
          </a:p>
          <a:p>
            <a:r>
              <a:rPr lang="en-US" dirty="0"/>
              <a:t>I think it is, of course, and I want to look through this list of Interbiblical dialogue as a way to START answering this question</a:t>
            </a:r>
          </a:p>
          <a:p>
            <a:endParaRPr lang="en-US" dirty="0"/>
          </a:p>
          <a:p>
            <a:r>
              <a:rPr lang="en-US" dirty="0"/>
              <a:t>Group Activity</a:t>
            </a:r>
          </a:p>
          <a:p>
            <a:pPr marL="171450" indent="-171450">
              <a:buFontTx/>
              <a:buChar char="-"/>
            </a:pPr>
            <a:r>
              <a:rPr lang="en-US" dirty="0"/>
              <a:t>Pair off in 2-3</a:t>
            </a:r>
          </a:p>
          <a:p>
            <a:pPr marL="171450" indent="-171450">
              <a:buFontTx/>
              <a:buChar char="-"/>
            </a:pPr>
            <a:r>
              <a:rPr lang="en-US" dirty="0"/>
              <a:t>Use scriptures in lesson sheet</a:t>
            </a:r>
          </a:p>
          <a:p>
            <a:pPr marL="171450" indent="-171450">
              <a:buFontTx/>
              <a:buChar char="-"/>
            </a:pPr>
            <a:r>
              <a:rPr lang="en-US" dirty="0"/>
              <a:t>Try to find some similarity between the names given</a:t>
            </a:r>
          </a:p>
          <a:p>
            <a:pPr marL="171450" indent="-171450">
              <a:buFontTx/>
              <a:buChar char="-"/>
            </a:pPr>
            <a:r>
              <a:rPr lang="en-US" dirty="0"/>
              <a:t>Come together and share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12</a:t>
            </a:fld>
            <a:endParaRPr lang="en-US"/>
          </a:p>
        </p:txBody>
      </p:sp>
    </p:spTree>
    <p:extLst>
      <p:ext uri="{BB962C8B-B14F-4D97-AF65-F5344CB8AC3E}">
        <p14:creationId xmlns:p14="http://schemas.microsoft.com/office/powerpoint/2010/main" val="4607586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into our first goal…character growth.  As we tried to highlight throughout the class, Esther grows from the beginning of the book to the end.  It’s not perfectly linear and it’s not complete, she clearly already had some good qualities from the start and certainly doesn’t finish as a perfect human, but we SEE growth.</a:t>
            </a:r>
          </a:p>
          <a:p>
            <a:endParaRPr lang="en-US" dirty="0"/>
          </a:p>
          <a:p>
            <a:r>
              <a:rPr lang="en-US" dirty="0"/>
              <a:t>And we expect that same kind of growth in our lives, right?</a:t>
            </a:r>
          </a:p>
          <a:p>
            <a:endParaRPr lang="en-US" dirty="0"/>
          </a:p>
          <a:p>
            <a:r>
              <a:rPr lang="en-US" dirty="0"/>
              <a:t>So we’re going to break this up.  </a:t>
            </a:r>
            <a:r>
              <a:rPr lang="en-US" b="1" dirty="0"/>
              <a:t>Scan through</a:t>
            </a:r>
            <a:r>
              <a:rPr lang="en-US" b="0" dirty="0"/>
              <a:t> 2:5-19 and try to summarize Esther’s character in 1 or 2 words.  Take 1 minute.</a:t>
            </a:r>
          </a:p>
          <a:p>
            <a:endParaRPr lang="en-US" b="0" dirty="0"/>
          </a:p>
          <a:p>
            <a:r>
              <a:rPr lang="en-US" b="0" dirty="0"/>
              <a:t>(write answers on board)</a:t>
            </a:r>
          </a:p>
          <a:p>
            <a:endParaRPr lang="en-US" b="0" dirty="0"/>
          </a:p>
          <a:p>
            <a:pPr lvl="1"/>
            <a:r>
              <a:rPr lang="en-US" b="0" dirty="0"/>
              <a:t>Passive</a:t>
            </a:r>
          </a:p>
          <a:p>
            <a:pPr marL="628650" lvl="1" indent="-171450">
              <a:buFontTx/>
              <a:buChar char="-"/>
            </a:pPr>
            <a:r>
              <a:rPr lang="en-US" b="0" dirty="0"/>
              <a:t>She’s introduced incidentally during Mordecai’s introduction, and as the object of his action.  He “was bringing” her up and “took her as his own daughter”.</a:t>
            </a:r>
          </a:p>
          <a:p>
            <a:pPr marL="628650" lvl="1" indent="-171450">
              <a:buFontTx/>
              <a:buChar char="-"/>
            </a:pPr>
            <a:r>
              <a:rPr lang="en-US" b="0" dirty="0"/>
              <a:t>She’s described here mainly by her looks, and by an event that happened to her (her parents dying)</a:t>
            </a:r>
          </a:p>
          <a:p>
            <a:pPr marL="628650" lvl="1" indent="-171450">
              <a:buFontTx/>
              <a:buChar char="-"/>
            </a:pPr>
            <a:r>
              <a:rPr lang="en-US" b="0" dirty="0"/>
              <a:t>Throughout Esther 2 she is 100% compliant with everyone</a:t>
            </a:r>
          </a:p>
          <a:p>
            <a:pPr marL="1085850" lvl="2" indent="-171450">
              <a:buFontTx/>
              <a:buChar char="-"/>
            </a:pPr>
            <a:r>
              <a:rPr lang="en-US" b="0" dirty="0"/>
              <a:t>She obeys Mordecai</a:t>
            </a:r>
          </a:p>
          <a:p>
            <a:pPr marL="1085850" lvl="2" indent="-171450">
              <a:buFontTx/>
              <a:buChar char="-"/>
            </a:pPr>
            <a:r>
              <a:rPr lang="en-US" b="0" dirty="0"/>
              <a:t>She takes </a:t>
            </a:r>
            <a:r>
              <a:rPr lang="en-US" b="0" dirty="0" err="1"/>
              <a:t>Hegai’s</a:t>
            </a:r>
            <a:r>
              <a:rPr lang="en-US" b="0" dirty="0"/>
              <a:t> advise</a:t>
            </a:r>
          </a:p>
          <a:p>
            <a:pPr marL="1085850" lvl="2" indent="-171450">
              <a:buFontTx/>
              <a:buChar char="-"/>
            </a:pPr>
            <a:r>
              <a:rPr lang="en-US" b="0" dirty="0"/>
              <a:t>Presumably to Ahasuerus himself, whatever happened on her night with him</a:t>
            </a:r>
          </a:p>
          <a:p>
            <a:pPr marL="1085850" lvl="2" indent="-171450">
              <a:buFontTx/>
              <a:buChar char="-"/>
            </a:pPr>
            <a:r>
              <a:rPr lang="en-US" b="0" dirty="0"/>
              <a:t>She’s always presented as the object of someone else’s action in chapter 2</a:t>
            </a:r>
          </a:p>
          <a:p>
            <a:pPr marL="1543050" lvl="3" indent="-171450">
              <a:buFontTx/>
              <a:buChar char="-"/>
            </a:pPr>
            <a:r>
              <a:rPr lang="en-US" b="0" dirty="0"/>
              <a:t>Taken to the harem</a:t>
            </a:r>
          </a:p>
          <a:p>
            <a:pPr marL="1543050" lvl="3" indent="-171450">
              <a:buFontTx/>
              <a:buChar char="-"/>
            </a:pPr>
            <a:r>
              <a:rPr lang="en-US" b="0" dirty="0" err="1"/>
              <a:t>Hegai</a:t>
            </a:r>
            <a:r>
              <a:rPr lang="en-US" b="0" dirty="0"/>
              <a:t> advances her</a:t>
            </a:r>
          </a:p>
          <a:p>
            <a:pPr marL="1543050" lvl="3" indent="-171450">
              <a:buFontTx/>
              <a:buChar char="-"/>
            </a:pPr>
            <a:r>
              <a:rPr lang="en-US" b="0" dirty="0"/>
              <a:t>Taken to the king</a:t>
            </a:r>
          </a:p>
          <a:p>
            <a:pPr marL="1543050" lvl="3" indent="-171450">
              <a:buFontTx/>
              <a:buChar char="-"/>
            </a:pPr>
            <a:r>
              <a:rPr lang="en-US" b="0" dirty="0"/>
              <a:t>Made queen</a:t>
            </a:r>
          </a:p>
          <a:p>
            <a:pPr marL="1543050" lvl="3" indent="-171450">
              <a:buFontTx/>
              <a:buChar char="-"/>
            </a:pPr>
            <a:r>
              <a:rPr lang="en-US" b="0" dirty="0"/>
              <a:t>The one exception is her “winning favor”, which could be more of a negative than a positive depending on how she was doing that</a:t>
            </a:r>
          </a:p>
          <a:p>
            <a:pPr marL="1543050" lvl="3" indent="-171450">
              <a:buFontTx/>
              <a:buChar char="-"/>
            </a:pPr>
            <a:endParaRPr lang="en-US" b="0" dirty="0"/>
          </a:p>
          <a:p>
            <a:pPr marL="0" lvl="0" indent="0">
              <a:buFontTx/>
              <a:buNone/>
            </a:pPr>
            <a:r>
              <a:rPr lang="en-US" b="0" dirty="0"/>
              <a:t>Okay let’s </a:t>
            </a:r>
            <a:r>
              <a:rPr lang="en-US" b="1" dirty="0"/>
              <a:t>move on to </a:t>
            </a:r>
            <a:r>
              <a:rPr lang="en-US" b="0" dirty="0"/>
              <a:t>4:4-17.  Same thing…summarize her character in 1 or 2 words.  Take 1 minute.</a:t>
            </a:r>
          </a:p>
          <a:p>
            <a:pPr marL="0" lvl="0" indent="0">
              <a:buFontTx/>
              <a:buNone/>
            </a:pPr>
            <a:endParaRPr lang="en-US" b="0" dirty="0"/>
          </a:p>
          <a:p>
            <a:pPr marL="0" lvl="0" indent="0">
              <a:buFontTx/>
              <a:buNone/>
            </a:pPr>
            <a:r>
              <a:rPr lang="en-US" b="0" dirty="0"/>
              <a:t>(write answers on board)</a:t>
            </a:r>
          </a:p>
          <a:p>
            <a:pPr marL="0" lvl="0" indent="0">
              <a:buFontTx/>
              <a:buNone/>
            </a:pPr>
            <a:endParaRPr lang="en-US" b="0" dirty="0"/>
          </a:p>
          <a:p>
            <a:pPr marL="457200" lvl="1" indent="0">
              <a:buFontTx/>
              <a:buNone/>
            </a:pPr>
            <a:r>
              <a:rPr lang="en-US" b="0" dirty="0"/>
              <a:t>Active</a:t>
            </a:r>
          </a:p>
          <a:p>
            <a:pPr marL="628650" lvl="1" indent="-171450">
              <a:buFontTx/>
              <a:buChar char="-"/>
            </a:pPr>
            <a:r>
              <a:rPr lang="en-US" b="0" dirty="0"/>
              <a:t>Sends Mordecai clothes</a:t>
            </a:r>
          </a:p>
          <a:p>
            <a:pPr marL="628650" lvl="1" indent="-171450">
              <a:buFontTx/>
              <a:buChar char="-"/>
            </a:pPr>
            <a:r>
              <a:rPr lang="en-US" b="0" dirty="0"/>
              <a:t>When the clothes are refused, she initiates conversation with him through </a:t>
            </a:r>
            <a:r>
              <a:rPr lang="en-US" b="0" dirty="0" err="1"/>
              <a:t>Hathach</a:t>
            </a:r>
            <a:r>
              <a:rPr lang="en-US" b="0" dirty="0"/>
              <a:t>, one of the king’s eunuchs.</a:t>
            </a:r>
          </a:p>
          <a:p>
            <a:pPr marL="628650" lvl="1" indent="-171450">
              <a:buFontTx/>
              <a:buChar char="-"/>
            </a:pPr>
            <a:r>
              <a:rPr lang="en-US" b="0" dirty="0"/>
              <a:t>Inquires of Mordecai…again commands </a:t>
            </a:r>
            <a:r>
              <a:rPr lang="en-US" b="0" dirty="0" err="1"/>
              <a:t>Hatach</a:t>
            </a:r>
            <a:endParaRPr lang="en-US" b="0" dirty="0"/>
          </a:p>
          <a:p>
            <a:pPr marL="628650" lvl="1" indent="-171450">
              <a:buFontTx/>
              <a:buChar char="-"/>
            </a:pPr>
            <a:r>
              <a:rPr lang="en-US" b="0" dirty="0"/>
              <a:t>These actions may not seem like much, especially for a queen, but they mark a difference in the Esther we saw 2 chapters earlier.  She’s initiating now.  She’s not only the object of other activities.</a:t>
            </a:r>
          </a:p>
          <a:p>
            <a:pPr marL="628650" lvl="1" indent="-171450">
              <a:buFontTx/>
              <a:buChar char="-"/>
            </a:pPr>
            <a:r>
              <a:rPr lang="en-US" b="0" dirty="0"/>
              <a:t>She expresses fear for her own safety at the prospect of going to the king unbidden.  This is in contrast to the writer conveying NO feelings at the activities from chapter 2.</a:t>
            </a:r>
          </a:p>
          <a:p>
            <a:pPr marL="628650" lvl="1" indent="-171450">
              <a:buFontTx/>
              <a:buChar char="-"/>
            </a:pPr>
            <a:r>
              <a:rPr lang="en-US" b="0" dirty="0"/>
              <a:t>The way Mordecai addresses her also shows a difference:</a:t>
            </a:r>
          </a:p>
          <a:p>
            <a:pPr marL="1085850" lvl="2" indent="-171450">
              <a:buFontTx/>
              <a:buChar char="-"/>
            </a:pPr>
            <a:r>
              <a:rPr lang="en-US" b="0" dirty="0"/>
              <a:t>He argues with her, gives her evidence, tries to persuade her</a:t>
            </a:r>
          </a:p>
          <a:p>
            <a:pPr marL="1085850" lvl="2" indent="-171450">
              <a:buFontTx/>
              <a:buChar char="-"/>
            </a:pPr>
            <a:r>
              <a:rPr lang="en-US" b="0" dirty="0"/>
              <a:t>He’s starting to treat her not just as a ward but as a partner, and adult, an equal who must be persuaded</a:t>
            </a:r>
          </a:p>
          <a:p>
            <a:pPr marL="628650" lvl="1" indent="-171450">
              <a:buFontTx/>
              <a:buChar char="-"/>
            </a:pPr>
            <a:r>
              <a:rPr lang="en-US" b="0" dirty="0"/>
              <a:t>Then you really see a kind of higher tier of activity once she resolves to take action against the edict</a:t>
            </a:r>
          </a:p>
          <a:p>
            <a:pPr marL="1085850" lvl="2" indent="-171450">
              <a:buFontTx/>
              <a:buChar char="-"/>
            </a:pPr>
            <a:r>
              <a:rPr lang="en-US" b="0" dirty="0"/>
              <a:t>She commands Mordecai and he obeys her</a:t>
            </a:r>
          </a:p>
          <a:p>
            <a:pPr marL="1085850" lvl="2" indent="-171450">
              <a:buFontTx/>
              <a:buChar char="-"/>
            </a:pPr>
            <a:r>
              <a:rPr lang="en-US" b="0" dirty="0"/>
              <a:t>She organizes a community-wide fast</a:t>
            </a:r>
          </a:p>
          <a:p>
            <a:pPr marL="1085850" lvl="2" indent="-171450">
              <a:buFontTx/>
              <a:buChar char="-"/>
            </a:pPr>
            <a:r>
              <a:rPr lang="en-US" b="0" dirty="0"/>
              <a:t>She works out the plan of the two banquets</a:t>
            </a:r>
          </a:p>
          <a:p>
            <a:pPr marL="1085850" lvl="2" indent="-171450">
              <a:buFontTx/>
              <a:buChar char="-"/>
            </a:pPr>
            <a:endParaRPr lang="en-US" b="0" dirty="0"/>
          </a:p>
          <a:p>
            <a:pPr marL="1085850" lvl="2" indent="-171450">
              <a:buFontTx/>
              <a:buChar char="-"/>
            </a:pPr>
            <a:endParaRPr lang="en-US" b="0" dirty="0"/>
          </a:p>
          <a:p>
            <a:pPr marL="457200" lvl="1" indent="0">
              <a:buFontTx/>
              <a:buNone/>
            </a:pPr>
            <a:r>
              <a:rPr lang="en-US" b="0" dirty="0"/>
              <a:t>And so by this point, Esther is a long way away from the passive person we met two chapters ago.  She’s initiating action, showing concern, making decisions.</a:t>
            </a:r>
          </a:p>
          <a:p>
            <a:pPr marL="457200" lvl="1" indent="0">
              <a:buFontTx/>
              <a:buNone/>
            </a:pPr>
            <a:endParaRPr lang="en-US" b="0" dirty="0"/>
          </a:p>
          <a:p>
            <a:pPr marL="0" lvl="0" indent="0">
              <a:buFontTx/>
              <a:buNone/>
            </a:pPr>
            <a:r>
              <a:rPr lang="en-US" b="1" dirty="0"/>
              <a:t>Let’s look at the last phase</a:t>
            </a:r>
            <a:r>
              <a:rPr lang="en-US" b="0" dirty="0"/>
              <a:t>, which admittedly is not as important to our purposes in this class…but we should still identify.  Summarize in 1-2 words.  Take 1 minute.</a:t>
            </a:r>
          </a:p>
          <a:p>
            <a:pPr marL="0" lvl="0" indent="0">
              <a:buFontTx/>
              <a:buNone/>
            </a:pPr>
            <a:endParaRPr lang="en-US" b="0" dirty="0"/>
          </a:p>
          <a:p>
            <a:pPr marL="0" lvl="0" indent="0">
              <a:buFontTx/>
              <a:buNone/>
            </a:pPr>
            <a:r>
              <a:rPr lang="en-US" b="0" dirty="0"/>
              <a:t>(write answers on board)</a:t>
            </a:r>
          </a:p>
          <a:p>
            <a:pPr marL="0" lvl="0" indent="0">
              <a:buFontTx/>
              <a:buNone/>
            </a:pPr>
            <a:endParaRPr lang="en-US" b="0" dirty="0"/>
          </a:p>
          <a:p>
            <a:pPr marL="457200" lvl="1" indent="0">
              <a:buFontTx/>
              <a:buNone/>
            </a:pPr>
            <a:r>
              <a:rPr lang="en-US" b="0" dirty="0"/>
              <a:t>Authoritative</a:t>
            </a:r>
          </a:p>
          <a:p>
            <a:pPr marL="628650" lvl="1" indent="-171450">
              <a:buFontTx/>
              <a:buChar char="-"/>
            </a:pPr>
            <a:r>
              <a:rPr lang="en-US" b="0" dirty="0"/>
              <a:t>She takes control of Haman’s property and everything that comes with that</a:t>
            </a:r>
          </a:p>
          <a:p>
            <a:pPr marL="628650" lvl="1" indent="-171450">
              <a:buFontTx/>
              <a:buChar char="-"/>
            </a:pPr>
            <a:r>
              <a:rPr lang="en-US" b="0" dirty="0"/>
              <a:t>She reveals her relationship with Mordecai, something she was once fearful to do, but now is more of a “let me tell you this” rather than meekly reveal.</a:t>
            </a:r>
          </a:p>
          <a:p>
            <a:pPr marL="628650" lvl="1" indent="-171450">
              <a:buFontTx/>
              <a:buChar char="-"/>
            </a:pPr>
            <a:r>
              <a:rPr lang="en-US" b="0" dirty="0"/>
              <a:t>Now that she is the source of wealth and power for Mordecai, that elevates her status in that relationship.  The same way a child that grows into a respectable adult changes that relationship.  </a:t>
            </a:r>
          </a:p>
          <a:p>
            <a:pPr marL="628650" lvl="1" indent="-171450">
              <a:buFontTx/>
              <a:buChar char="-"/>
            </a:pPr>
            <a:r>
              <a:rPr lang="en-US" b="0" dirty="0"/>
              <a:t>She is effectively the commander-in-chief of the killing of the Jews enemies.</a:t>
            </a:r>
          </a:p>
          <a:p>
            <a:pPr marL="628650" lvl="1" indent="-171450">
              <a:buFontTx/>
              <a:buChar char="-"/>
            </a:pPr>
            <a:r>
              <a:rPr lang="en-US" b="0" dirty="0"/>
              <a:t>She orchestrates the symbolic hanging of Haman’s sons</a:t>
            </a:r>
          </a:p>
          <a:p>
            <a:pPr marL="628650" lvl="1" indent="-171450">
              <a:buFontTx/>
              <a:buChar char="-"/>
            </a:pPr>
            <a:r>
              <a:rPr lang="en-US" b="0" dirty="0"/>
              <a:t>It’s her letters that validate the new feast of Purim.</a:t>
            </a:r>
          </a:p>
          <a:p>
            <a:pPr marL="628650" lvl="1" indent="-171450">
              <a:buFontTx/>
              <a:buChar char="-"/>
            </a:pPr>
            <a:endParaRPr lang="en-US" b="0" dirty="0"/>
          </a:p>
          <a:p>
            <a:pPr marL="0" lvl="0" indent="0">
              <a:buFontTx/>
              <a:buNone/>
            </a:pPr>
            <a:r>
              <a:rPr lang="en-US" b="0" dirty="0"/>
              <a:t>Look at this progression.  What I want to highlight…is that not all characters in the Bible are great heroes and pillars of faith.  Both Esther and Mordecai’s morality is, at the very least, questionable at points in this book.  They are depicted as ordinary people trying to get by in a pagan world, and who sometimes allow themselves to blend in with the crowd.</a:t>
            </a:r>
          </a:p>
          <a:p>
            <a:pPr marL="0" lvl="0" indent="0">
              <a:buFontTx/>
              <a:buNone/>
            </a:pPr>
            <a:endParaRPr lang="en-US" b="0" dirty="0"/>
          </a:p>
          <a:p>
            <a:pPr marL="0" lvl="0" indent="0">
              <a:buFontTx/>
              <a:buNone/>
            </a:pPr>
            <a:r>
              <a:rPr lang="en-US" b="0" dirty="0"/>
              <a:t>But I think the lesson here is that ordinary people can do remarkable things.  Her role in helping deliver the Jews was not the result of some miraculous event, or a deep inner faith…she instead rose to the moment by becoming a better person.  We can aspire to that right?</a:t>
            </a:r>
          </a:p>
          <a:p>
            <a:pPr marL="0" lvl="0" indent="0">
              <a:buFontTx/>
              <a:buNone/>
            </a:pPr>
            <a:endParaRPr lang="en-US" b="0" dirty="0"/>
          </a:p>
          <a:p>
            <a:pPr marL="0" lvl="0" indent="0">
              <a:buFontTx/>
              <a:buNone/>
            </a:pPr>
            <a:r>
              <a:rPr lang="en-US" b="0" dirty="0"/>
              <a:t>We too can adapt…use the resources that God gives us…get out of our comfort zone at times…and become someone that we used to not be.</a:t>
            </a:r>
          </a:p>
          <a:p>
            <a:pPr marL="0" lvl="0" indent="0">
              <a:buFontTx/>
              <a:buNone/>
            </a:pPr>
            <a:endParaRPr lang="en-US" b="0" dirty="0"/>
          </a:p>
          <a:p>
            <a:r>
              <a:rPr lang="en-US" b="1" dirty="0"/>
              <a:t>Rapid fire before we </a:t>
            </a:r>
            <a:r>
              <a:rPr lang="en-US" dirty="0"/>
              <a:t>move to the next goal, what are some ways that we can build our own character?</a:t>
            </a:r>
          </a:p>
          <a:p>
            <a:endParaRPr lang="en-US" dirty="0"/>
          </a:p>
          <a:p>
            <a:pPr marL="628650" lvl="1" indent="-171450">
              <a:buFontTx/>
              <a:buChar char="-"/>
            </a:pPr>
            <a:r>
              <a:rPr lang="en-US" dirty="0"/>
              <a:t>Serve</a:t>
            </a:r>
          </a:p>
          <a:p>
            <a:pPr marL="628650" lvl="1" indent="-171450">
              <a:buFontTx/>
              <a:buChar char="-"/>
            </a:pPr>
            <a:r>
              <a:rPr lang="en-US" dirty="0"/>
              <a:t>Deny yourself something, build contentment</a:t>
            </a:r>
          </a:p>
          <a:p>
            <a:pPr marL="628650" lvl="1" indent="-171450">
              <a:buFontTx/>
              <a:buChar char="-"/>
            </a:pPr>
            <a:r>
              <a:rPr lang="en-US" dirty="0"/>
              <a:t>Pick 1 gospel and make it yours</a:t>
            </a:r>
          </a:p>
          <a:p>
            <a:pPr marL="628650" lvl="1" indent="-171450">
              <a:buFontTx/>
              <a:buChar char="-"/>
            </a:pPr>
            <a:r>
              <a:rPr lang="en-US" dirty="0"/>
              <a:t>Teach, it forces you to harden your faith</a:t>
            </a:r>
          </a:p>
          <a:p>
            <a:pPr marL="628650" lvl="1" indent="-171450">
              <a:buFontTx/>
              <a:buChar char="-"/>
            </a:pPr>
            <a:r>
              <a:rPr lang="en-US" dirty="0"/>
              <a:t>There are millions more, pick something and work at it</a:t>
            </a:r>
          </a:p>
          <a:p>
            <a:pPr marL="0" lvl="0" indent="0">
              <a:buFontTx/>
              <a:buNone/>
            </a:pPr>
            <a:endParaRPr lang="en-US" b="0" dirty="0"/>
          </a:p>
          <a:p>
            <a:pPr marL="0" lvl="0" indent="0">
              <a:buFontTx/>
              <a:buNone/>
            </a:pPr>
            <a:endParaRPr lang="en-US" b="0" dirty="0"/>
          </a:p>
          <a:p>
            <a:pPr marL="0" lvl="0" indent="0">
              <a:buFontTx/>
              <a:buNone/>
            </a:pPr>
            <a:r>
              <a:rPr lang="en-US" b="0" dirty="0"/>
              <a:t>So that’s our goal of character growth.</a:t>
            </a:r>
            <a:endParaRPr lang="en-US" b="1" dirty="0"/>
          </a:p>
        </p:txBody>
      </p:sp>
      <p:sp>
        <p:nvSpPr>
          <p:cNvPr id="4" name="Slide Number Placeholder 3"/>
          <p:cNvSpPr>
            <a:spLocks noGrp="1"/>
          </p:cNvSpPr>
          <p:nvPr>
            <p:ph type="sldNum" sz="quarter" idx="5"/>
          </p:nvPr>
        </p:nvSpPr>
        <p:spPr/>
        <p:txBody>
          <a:bodyPr/>
          <a:lstStyle/>
          <a:p>
            <a:fld id="{C9D0FE20-A3EA-4802-ABB5-B53B53DDDCDD}" type="slidenum">
              <a:rPr lang="en-US" smtClean="0"/>
              <a:t>96</a:t>
            </a:fld>
            <a:endParaRPr lang="en-US"/>
          </a:p>
        </p:txBody>
      </p:sp>
    </p:spTree>
    <p:extLst>
      <p:ext uri="{BB962C8B-B14F-4D97-AF65-F5344CB8AC3E}">
        <p14:creationId xmlns:p14="http://schemas.microsoft.com/office/powerpoint/2010/main" val="4035808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100</a:t>
            </a:fld>
            <a:endParaRPr lang="en-US"/>
          </a:p>
        </p:txBody>
      </p:sp>
    </p:spTree>
    <p:extLst>
      <p:ext uri="{BB962C8B-B14F-4D97-AF65-F5344CB8AC3E}">
        <p14:creationId xmlns:p14="http://schemas.microsoft.com/office/powerpoint/2010/main" val="3586007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goal of the class was to consider God’s sovereignty.  Where do we see God?  Where do we not see him?  What can we learn about his absence in this book?  What role does God play in man’s affairs?</a:t>
            </a:r>
          </a:p>
          <a:p>
            <a:endParaRPr lang="en-US" dirty="0"/>
          </a:p>
          <a:p>
            <a:r>
              <a:rPr lang="en-US" b="1" dirty="0"/>
              <a:t>The chart we included </a:t>
            </a:r>
            <a:r>
              <a:rPr lang="en-US" dirty="0"/>
              <a:t>in the lesson shows that most people lean towards one of the two extremes.  He’s controls everything, or controls nothing.  And we think the bible is hard evidence that He’s somewhere between those two.</a:t>
            </a:r>
          </a:p>
          <a:p>
            <a:endParaRPr lang="en-US" dirty="0"/>
          </a:p>
          <a:p>
            <a:r>
              <a:rPr lang="en-US" dirty="0"/>
              <a:t>So remember, what was our big question that we focused on from the text that Mordecai asks?</a:t>
            </a:r>
          </a:p>
          <a:p>
            <a:endParaRPr lang="en-US" dirty="0"/>
          </a:p>
          <a:p>
            <a:pPr lvl="1"/>
            <a:r>
              <a:rPr lang="en-US" b="1" dirty="0"/>
              <a:t>Who knows whether </a:t>
            </a:r>
            <a:r>
              <a:rPr lang="en-US" dirty="0"/>
              <a:t>you have not come to the kingdom for such a time as this?  Who knows?</a:t>
            </a:r>
          </a:p>
          <a:p>
            <a:pPr lvl="1"/>
            <a:endParaRPr lang="en-US" dirty="0"/>
          </a:p>
          <a:p>
            <a:pPr lvl="0"/>
            <a:r>
              <a:rPr lang="en-US" dirty="0"/>
              <a:t>Now, we pulled this question out of immediate context during the class and used it consider God’s sovereignty in different characters and actions throughout the text.</a:t>
            </a:r>
          </a:p>
          <a:p>
            <a:pPr lvl="0"/>
            <a:endParaRPr lang="en-US" dirty="0"/>
          </a:p>
          <a:p>
            <a:pPr lvl="0"/>
            <a:r>
              <a:rPr lang="en-US" dirty="0"/>
              <a:t>But IN context, I think we have to at least consider that he may not have asked this question the way we’ve been reading it.  Remember, there are a lot of people, religious people, that don’t think Esther belongs in biblical cannon…and many of them believe this question was asked rhetorically…more negatively.</a:t>
            </a:r>
          </a:p>
          <a:p>
            <a:pPr lvl="0"/>
            <a:endParaRPr lang="en-US" dirty="0"/>
          </a:p>
          <a:p>
            <a:pPr lvl="0"/>
            <a:r>
              <a:rPr lang="en-US" dirty="0"/>
              <a:t>Like, who knows why you’re here.  Stop whining and save us.  Save me.  Some critics call this intense nationalism…that the book focuses too heavily on Jews as a race…almost the way a white nationalist would or any hate group that elevates race above other things.</a:t>
            </a:r>
          </a:p>
          <a:p>
            <a:pPr lvl="0"/>
            <a:endParaRPr lang="en-US" dirty="0"/>
          </a:p>
          <a:p>
            <a:pPr lvl="0"/>
            <a:r>
              <a:rPr lang="en-US" dirty="0"/>
              <a:t>I think that idea only make sense if you discredit </a:t>
            </a:r>
            <a:r>
              <a:rPr lang="en-US" i="1" dirty="0"/>
              <a:t>all</a:t>
            </a:r>
            <a:r>
              <a:rPr lang="en-US" i="0" dirty="0"/>
              <a:t> of Esther as non-religious.  It’s totally out of character with Mordecai if you consider his other actions as a faithful Jew.  So, please stop me if you’d like to consider the possibility of him asking this rhetorically, but otherwise we’re going to skip this thought question from the lesson and move into the thought question on the last page.</a:t>
            </a:r>
          </a:p>
          <a:p>
            <a:pPr lvl="0"/>
            <a:endParaRPr lang="en-US" i="0" dirty="0"/>
          </a:p>
          <a:p>
            <a:pPr lvl="0"/>
            <a:r>
              <a:rPr lang="en-US" i="0" dirty="0"/>
              <a:t>(pause)</a:t>
            </a:r>
          </a:p>
          <a:p>
            <a:pPr lvl="0"/>
            <a:endParaRPr lang="en-US" i="0" dirty="0"/>
          </a:p>
          <a:p>
            <a:pPr lvl="0"/>
            <a:r>
              <a:rPr lang="en-US" b="1" i="0" dirty="0"/>
              <a:t>Okay so Mordecai </a:t>
            </a:r>
            <a:r>
              <a:rPr lang="en-US" i="0" dirty="0"/>
              <a:t>is not the only person in the OT who asks this “who knows” question.  What I want you guys to do is scan each of these passages and come up with a short sentence that summarizes the conclusion each of these men were expressing.  When they asked who knows, what were they saying, in effect?</a:t>
            </a:r>
          </a:p>
          <a:p>
            <a:pPr lvl="0"/>
            <a:endParaRPr lang="en-US" i="0" dirty="0"/>
          </a:p>
          <a:p>
            <a:pPr lvl="1"/>
            <a:r>
              <a:rPr lang="en-US" i="0" dirty="0"/>
              <a:t>David</a:t>
            </a:r>
          </a:p>
          <a:p>
            <a:pPr lvl="2"/>
            <a:r>
              <a:rPr lang="en-US" i="0" dirty="0"/>
              <a:t>He has sinned with Bathsheba, God, through Nathan, tells him the son they have together is going to die, so David fasts and prays while the child is sick, then returns to his normal self after he dies.  No one understands his conduct, and he says “While the child was still alive, I fasted an </a:t>
            </a:r>
            <a:r>
              <a:rPr lang="en-US" i="0" dirty="0" err="1"/>
              <a:t>dwept</a:t>
            </a:r>
            <a:r>
              <a:rPr lang="en-US" i="0" dirty="0"/>
              <a:t>, for I said, ‘Who knows whether the LORD will be gracious to me, that the child may live?’  But now he is dead.  (and here’s the conclusion he came to).  Why should I fast?  Can I bring him back again? </a:t>
            </a:r>
          </a:p>
          <a:p>
            <a:pPr lvl="2"/>
            <a:endParaRPr lang="en-US" i="0" dirty="0"/>
          </a:p>
          <a:p>
            <a:pPr lvl="2"/>
            <a:r>
              <a:rPr lang="en-US" dirty="0"/>
              <a:t>David doesn’t accept Nathan’s message as unchangeable, as if God were impervious to human pleas, but at the same time he doesn’t presume that his special covenant relationship with God, or his status as Israel’s king, or being “the man after God’s own heart” earns him any favors.</a:t>
            </a:r>
          </a:p>
          <a:p>
            <a:pPr lvl="2"/>
            <a:endParaRPr lang="en-US" dirty="0"/>
          </a:p>
          <a:p>
            <a:pPr lvl="2"/>
            <a:r>
              <a:rPr lang="en-US" dirty="0"/>
              <a:t>He simply expresses hope, and admits that he doesn’t know what God will do.</a:t>
            </a:r>
          </a:p>
          <a:p>
            <a:pPr lvl="1"/>
            <a:endParaRPr lang="en-US" dirty="0"/>
          </a:p>
          <a:p>
            <a:pPr lvl="1"/>
            <a:r>
              <a:rPr lang="en-US" dirty="0"/>
              <a:t>Joel</a:t>
            </a:r>
          </a:p>
          <a:p>
            <a:pPr lvl="2"/>
            <a:r>
              <a:rPr lang="en-US" dirty="0"/>
              <a:t>Joes is a very typical prophet…he’s telling the people how they’ve broken their covenant, he declares their coming judgment, but he also gives brief glimpses of hope of restoration.  He says, “Return to the Lord your God, for he is gracious and merciful, slow to anger, and abounding in steadfast love; and he relents over disaster.  Who knows whether he will not turn and relent, and leave a blessing behind him.”</a:t>
            </a:r>
          </a:p>
          <a:p>
            <a:pPr lvl="2"/>
            <a:endParaRPr lang="en-US" dirty="0"/>
          </a:p>
          <a:p>
            <a:pPr lvl="2"/>
            <a:r>
              <a:rPr lang="en-US" dirty="0"/>
              <a:t>Again, Joel is showing hope, but not presuming God’s relenting…he only acknowledges the possibility.  This shows that he understands the freedom and sovereignty of God, and he knows that while people can hope for his compassion, they cannot command it.</a:t>
            </a:r>
          </a:p>
          <a:p>
            <a:pPr lvl="2"/>
            <a:endParaRPr lang="en-US" dirty="0"/>
          </a:p>
          <a:p>
            <a:pPr lvl="1"/>
            <a:r>
              <a:rPr lang="en-US" dirty="0"/>
              <a:t>Jonah passage (king of </a:t>
            </a:r>
            <a:r>
              <a:rPr lang="en-US" dirty="0" err="1"/>
              <a:t>Ninevah</a:t>
            </a:r>
            <a:r>
              <a:rPr lang="en-US" dirty="0"/>
              <a:t>)</a:t>
            </a:r>
          </a:p>
          <a:p>
            <a:pPr lvl="2"/>
            <a:r>
              <a:rPr lang="en-US" dirty="0"/>
              <a:t>Here, Jonah announces “yet forty days, and Nineveh shall be overthrown”.  And the king listens!  And he makes a decree that everyone fast, repent, humble </a:t>
            </a:r>
            <a:r>
              <a:rPr lang="en-US" dirty="0" err="1"/>
              <a:t>themselves..for</a:t>
            </a:r>
            <a:r>
              <a:rPr lang="en-US" dirty="0"/>
              <a:t> “who knows?  God may turn and relent and turn from his fierce anger, so that we may not perish”.</a:t>
            </a:r>
          </a:p>
          <a:p>
            <a:pPr lvl="2"/>
            <a:endParaRPr lang="en-US" dirty="0"/>
          </a:p>
          <a:p>
            <a:pPr lvl="2"/>
            <a:r>
              <a:rPr lang="en-US" dirty="0"/>
              <a:t>Again, they show that God is under no obligation to pardon…but there is still hope that he may look on them with mercy if they commit themselves to him.</a:t>
            </a:r>
          </a:p>
          <a:p>
            <a:pPr lvl="2"/>
            <a:endParaRPr lang="en-US" dirty="0"/>
          </a:p>
          <a:p>
            <a:pPr lvl="1"/>
            <a:r>
              <a:rPr lang="en-US" dirty="0"/>
              <a:t>The conclusion here is that, remember our chart, God is not completely hands off…just setting the world in motion and letting go…but he’s also not a micro-manager who opens up parking places and turns traffic lights green.</a:t>
            </a:r>
          </a:p>
          <a:p>
            <a:pPr lvl="1"/>
            <a:endParaRPr lang="en-US" dirty="0"/>
          </a:p>
          <a:p>
            <a:pPr lvl="1"/>
            <a:r>
              <a:rPr lang="en-US" dirty="0"/>
              <a:t>What the bible shows us, is that we just cannot definitely know what God is doing.</a:t>
            </a:r>
          </a:p>
          <a:p>
            <a:pPr lvl="1"/>
            <a:endParaRPr lang="en-US" dirty="0"/>
          </a:p>
          <a:p>
            <a:pPr lvl="1"/>
            <a:r>
              <a:rPr lang="en-US" dirty="0"/>
              <a:t>Scripture allows for human evil, but also shows that God is in control of the outcome.</a:t>
            </a:r>
          </a:p>
          <a:p>
            <a:pPr lvl="1"/>
            <a:r>
              <a:rPr lang="en-US" dirty="0"/>
              <a:t>It acknowledges that some events come from Satan, while others come directly from God.</a:t>
            </a:r>
          </a:p>
          <a:p>
            <a:pPr lvl="1"/>
            <a:r>
              <a:rPr lang="en-US" dirty="0"/>
              <a:t>Ecclesiastes says there is “time and chance”, while still saying God has them in his hands.</a:t>
            </a:r>
          </a:p>
          <a:p>
            <a:pPr lvl="1"/>
            <a:endParaRPr lang="en-US" dirty="0"/>
          </a:p>
          <a:p>
            <a:pPr lvl="1"/>
            <a:r>
              <a:rPr lang="en-US" dirty="0"/>
              <a:t>God can certainly work through miracles, but more often I think he works through far simpler means.  perhaps we need to develop the skill of seeing those things and remember Him.</a:t>
            </a:r>
          </a:p>
          <a:p>
            <a:pPr lvl="1"/>
            <a:endParaRPr lang="en-US" dirty="0"/>
          </a:p>
          <a:p>
            <a:pPr lvl="1"/>
            <a:r>
              <a:rPr lang="en-US" dirty="0"/>
              <a:t>But also, we have to hesitate to speak for God.  The reality is that, without some kind of special revelation, we simply don’t know what God did, and there should be some humility in our regard for this.  There can be plausible guesses, based on observation and experience, but certainty is </a:t>
            </a:r>
            <a:r>
              <a:rPr lang="en-US" dirty="0" err="1"/>
              <a:t>impossible..and</a:t>
            </a:r>
            <a:r>
              <a:rPr lang="en-US" dirty="0"/>
              <a:t> dangerously presumptuous.</a:t>
            </a:r>
          </a:p>
          <a:p>
            <a:pPr lvl="1"/>
            <a:endParaRPr lang="en-US" dirty="0"/>
          </a:p>
          <a:p>
            <a:pPr lvl="1"/>
            <a:r>
              <a:rPr lang="en-US" dirty="0"/>
              <a:t>Getting a great job offer may be from God or Satan…only time will tell.</a:t>
            </a:r>
          </a:p>
          <a:p>
            <a:pPr lvl="1"/>
            <a:endParaRPr lang="en-US" dirty="0"/>
          </a:p>
          <a:p>
            <a:pPr lvl="1"/>
            <a:r>
              <a:rPr lang="en-US" dirty="0"/>
              <a:t>And so you see these great people of faith in the scriptures speak more hesitantly about God, but it clearly doesn’t distract from their faith.  They clearly believed God was active and demonstrated their belief in it…just without nailing down the specifics.</a:t>
            </a:r>
          </a:p>
          <a:p>
            <a:pPr lvl="1"/>
            <a:endParaRPr lang="en-US" dirty="0"/>
          </a:p>
          <a:p>
            <a:pPr lvl="1"/>
            <a:r>
              <a:rPr lang="en-US" dirty="0"/>
              <a:t>But just like Mordecai expressed uncertainty about God’s working, the best human response is not to claim knowledge of God’s working but to trust in Him and His sovereignty.</a:t>
            </a:r>
          </a:p>
          <a:p>
            <a:pPr lvl="1"/>
            <a:endParaRPr lang="en-US" dirty="0"/>
          </a:p>
          <a:p>
            <a:pPr lvl="0"/>
            <a:r>
              <a:rPr lang="en-US" dirty="0"/>
              <a:t>And that’s our God’s Sovereignty goal</a:t>
            </a:r>
          </a:p>
        </p:txBody>
      </p:sp>
      <p:sp>
        <p:nvSpPr>
          <p:cNvPr id="4" name="Slide Number Placeholder 3"/>
          <p:cNvSpPr>
            <a:spLocks noGrp="1"/>
          </p:cNvSpPr>
          <p:nvPr>
            <p:ph type="sldNum" sz="quarter" idx="5"/>
          </p:nvPr>
        </p:nvSpPr>
        <p:spPr/>
        <p:txBody>
          <a:bodyPr/>
          <a:lstStyle/>
          <a:p>
            <a:fld id="{C9D0FE20-A3EA-4802-ABB5-B53B53DDDCDD}" type="slidenum">
              <a:rPr lang="en-US" smtClean="0"/>
              <a:t>101</a:t>
            </a:fld>
            <a:endParaRPr lang="en-US"/>
          </a:p>
        </p:txBody>
      </p:sp>
    </p:spTree>
    <p:extLst>
      <p:ext uri="{BB962C8B-B14F-4D97-AF65-F5344CB8AC3E}">
        <p14:creationId xmlns:p14="http://schemas.microsoft.com/office/powerpoint/2010/main" val="3823406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one more goal “to seek the welfare of the city…” or rephrased here…a biblical life in a pagan world.  How do we live as Christians inside of a mostly non-Christian world.</a:t>
            </a:r>
          </a:p>
          <a:p>
            <a:endParaRPr lang="en-US" dirty="0"/>
          </a:p>
          <a:p>
            <a:r>
              <a:rPr lang="en-US" b="1" dirty="0"/>
              <a:t>I started this section </a:t>
            </a:r>
            <a:r>
              <a:rPr lang="en-US" dirty="0"/>
              <a:t>off in your lesson with a kind of baseline question….is it okay that Mordecai and Esther did not return to Jerusalem... as they were allowed to?</a:t>
            </a:r>
          </a:p>
          <a:p>
            <a:endParaRPr lang="en-US" dirty="0"/>
          </a:p>
          <a:p>
            <a:pPr lvl="1"/>
            <a:r>
              <a:rPr lang="en-US" dirty="0"/>
              <a:t>This is a difficult question, perhaps unanswerable now because we don’t know enough about life at that time</a:t>
            </a:r>
          </a:p>
          <a:p>
            <a:pPr lvl="1"/>
            <a:endParaRPr lang="en-US" dirty="0"/>
          </a:p>
          <a:p>
            <a:pPr lvl="1"/>
            <a:r>
              <a:rPr lang="en-US" dirty="0"/>
              <a:t>But it’s a good question to ponder.  What factors do we consider in where we live?  Are some places better or worse to live as a Christian?  We should always consider that.</a:t>
            </a:r>
          </a:p>
          <a:p>
            <a:pPr lvl="1"/>
            <a:endParaRPr lang="en-US" dirty="0"/>
          </a:p>
          <a:p>
            <a:pPr lvl="0"/>
            <a:r>
              <a:rPr lang="en-US" dirty="0"/>
              <a:t>But for the purposes of this lesson, Mordecai and Esther ARE in Susa, and so we want to consider how to live faithfully in a foreign land.</a:t>
            </a:r>
          </a:p>
          <a:p>
            <a:pPr lvl="0"/>
            <a:endParaRPr lang="en-US" dirty="0"/>
          </a:p>
          <a:p>
            <a:pPr lvl="0"/>
            <a:r>
              <a:rPr lang="en-US" dirty="0"/>
              <a:t>I’m going to suggest there are 2 key components to doing this successfully</a:t>
            </a:r>
          </a:p>
          <a:p>
            <a:pPr lvl="0"/>
            <a:endParaRPr lang="en-US" dirty="0"/>
          </a:p>
          <a:p>
            <a:pPr lvl="0"/>
            <a:r>
              <a:rPr lang="en-US" b="1" dirty="0"/>
              <a:t>First is to do something </a:t>
            </a:r>
            <a:r>
              <a:rPr lang="en-US" dirty="0"/>
              <a:t>called “living critically”.  Let me explain what this means…</a:t>
            </a:r>
          </a:p>
          <a:p>
            <a:pPr lvl="0"/>
            <a:endParaRPr lang="en-US" dirty="0"/>
          </a:p>
          <a:p>
            <a:pPr lvl="0"/>
            <a:r>
              <a:rPr lang="en-US" dirty="0"/>
              <a:t>The book of Esther shows us both the </a:t>
            </a:r>
            <a:r>
              <a:rPr lang="en-US" i="1" dirty="0"/>
              <a:t>critical</a:t>
            </a:r>
            <a:r>
              <a:rPr lang="en-US" i="0" dirty="0"/>
              <a:t> acceptance of some cultural and political traditions AND the critical rejection of others.</a:t>
            </a:r>
          </a:p>
          <a:p>
            <a:pPr lvl="0"/>
            <a:endParaRPr lang="en-US" i="0" dirty="0"/>
          </a:p>
          <a:p>
            <a:pPr lvl="0"/>
            <a:r>
              <a:rPr lang="en-US" i="0" dirty="0"/>
              <a:t>When you read this book, on one hand, you have this almost satirical description of the Persian government.  Ahasuerus is a fool, Haman is a fool, their laws are foolish…and as a Jew at this time or a Christian now…we have an understanding of where kingship is rooted.  Back in </a:t>
            </a:r>
            <a:r>
              <a:rPr lang="en-US" i="0" dirty="0" err="1"/>
              <a:t>Deut</a:t>
            </a:r>
            <a:r>
              <a:rPr lang="en-US" i="0" dirty="0"/>
              <a:t> 17 God says that kings should lead well, not be super rich, not have a bunch of wives, write a copy of the book of the law, fear God keep his commandments.</a:t>
            </a:r>
          </a:p>
          <a:p>
            <a:pPr lvl="0"/>
            <a:endParaRPr lang="en-US" i="0" dirty="0"/>
          </a:p>
          <a:p>
            <a:pPr lvl="0"/>
            <a:r>
              <a:rPr lang="en-US" i="0" dirty="0"/>
              <a:t>And so this shapes what we expect of a ruler, it defines what “the state” should be…and this Persian government hast lost all touch with this expectation and it is therefore </a:t>
            </a:r>
            <a:r>
              <a:rPr lang="en-US" i="1" dirty="0"/>
              <a:t>critically</a:t>
            </a:r>
            <a:r>
              <a:rPr lang="en-US" i="0" dirty="0"/>
              <a:t> rejected by Mordecai first, then Esther and others.</a:t>
            </a:r>
          </a:p>
          <a:p>
            <a:pPr lvl="0"/>
            <a:endParaRPr lang="en-US" i="0" dirty="0"/>
          </a:p>
          <a:p>
            <a:pPr lvl="0"/>
            <a:r>
              <a:rPr lang="en-US" i="0" dirty="0"/>
              <a:t>But on the other hand there are some elements of the government system that are critically accepted.</a:t>
            </a:r>
          </a:p>
          <a:p>
            <a:pPr lvl="0"/>
            <a:endParaRPr lang="en-US" i="0" dirty="0"/>
          </a:p>
          <a:p>
            <a:pPr marL="628650" lvl="1" indent="-171450">
              <a:buFontTx/>
              <a:buChar char="-"/>
            </a:pPr>
            <a:r>
              <a:rPr lang="en-US" i="0" dirty="0"/>
              <a:t>Esther functions within the royal court system</a:t>
            </a:r>
          </a:p>
          <a:p>
            <a:pPr marL="628650" lvl="1" indent="-171450">
              <a:buFontTx/>
              <a:buChar char="-"/>
            </a:pPr>
            <a:r>
              <a:rPr lang="en-US" i="0" dirty="0"/>
              <a:t>Mordecai plays an active role in the state</a:t>
            </a:r>
          </a:p>
          <a:p>
            <a:pPr marL="1085850" lvl="2" indent="-171450">
              <a:buFontTx/>
              <a:buChar char="-"/>
            </a:pPr>
            <a:r>
              <a:rPr lang="en-US" i="0" dirty="0"/>
              <a:t>He saves the kings life</a:t>
            </a:r>
          </a:p>
          <a:p>
            <a:pPr marL="1085850" lvl="2" indent="-171450">
              <a:buFontTx/>
              <a:buChar char="-"/>
            </a:pPr>
            <a:r>
              <a:rPr lang="en-US" i="0" dirty="0"/>
              <a:t>Receives public honor</a:t>
            </a:r>
          </a:p>
          <a:p>
            <a:pPr marL="628650" lvl="1" indent="-171450">
              <a:buFontTx/>
              <a:buChar char="-"/>
            </a:pPr>
            <a:r>
              <a:rPr lang="en-US" i="0" dirty="0"/>
              <a:t>And both Mordecai and Esther use those systems that function for the good of the people</a:t>
            </a:r>
          </a:p>
          <a:p>
            <a:pPr marL="628650" lvl="1" indent="-171450">
              <a:buFontTx/>
              <a:buChar char="-"/>
            </a:pPr>
            <a:endParaRPr lang="en-US" i="0" dirty="0"/>
          </a:p>
          <a:p>
            <a:pPr marL="0" lvl="0" indent="0">
              <a:buFontTx/>
              <a:buNone/>
            </a:pPr>
            <a:r>
              <a:rPr lang="en-US" i="0" dirty="0"/>
              <a:t>But, and here’s the critical point, that does not mean a wholesale adoption or acceptance of the system, but rather a process of critical acceptance of the elements that allow them to live as God’s people.</a:t>
            </a:r>
          </a:p>
          <a:p>
            <a:pPr marL="0" lvl="0" indent="0">
              <a:buFontTx/>
              <a:buNone/>
            </a:pPr>
            <a:endParaRPr lang="en-US" i="0" dirty="0"/>
          </a:p>
          <a:p>
            <a:pPr marL="0" lvl="0" indent="0">
              <a:buFontTx/>
              <a:buNone/>
            </a:pPr>
            <a:r>
              <a:rPr lang="en-US" i="0" dirty="0"/>
              <a:t>So the question for us is, how do we live critically?  What types of things do we do, to critically reject sin…anything that separates us from God, but then critically accept the parts of this world that are helpful.</a:t>
            </a:r>
          </a:p>
          <a:p>
            <a:pPr marL="0" lvl="0" indent="0">
              <a:buFontTx/>
              <a:buNone/>
            </a:pPr>
            <a:endParaRPr lang="en-US" i="0" dirty="0"/>
          </a:p>
          <a:p>
            <a:pPr marL="0" lvl="0" indent="0">
              <a:buFontTx/>
              <a:buNone/>
            </a:pPr>
            <a:r>
              <a:rPr lang="en-US" i="0" dirty="0"/>
              <a:t>I understand this may be hard to think of right now but give it 1-2 minutes, talk if you want, or sit silently and think…what types of things do we do to live critically</a:t>
            </a:r>
          </a:p>
          <a:p>
            <a:pPr marL="0" lvl="0" indent="0">
              <a:buFontTx/>
              <a:buNone/>
            </a:pPr>
            <a:endParaRPr lang="en-US" i="0" dirty="0"/>
          </a:p>
          <a:p>
            <a:pPr marL="457200" lvl="1" indent="0">
              <a:buFontTx/>
              <a:buNone/>
            </a:pPr>
            <a:r>
              <a:rPr lang="en-US" i="0" dirty="0"/>
              <a:t>The country that we live in is important.  Our burden for living critically increases if we decide to live in China.</a:t>
            </a:r>
          </a:p>
          <a:p>
            <a:pPr marL="457200" lvl="1" indent="0">
              <a:buFontTx/>
              <a:buNone/>
            </a:pPr>
            <a:endParaRPr lang="en-US" i="0" dirty="0"/>
          </a:p>
          <a:p>
            <a:pPr marL="457200" lvl="1" indent="0">
              <a:buFontTx/>
              <a:buNone/>
            </a:pPr>
            <a:r>
              <a:rPr lang="en-US" i="0" dirty="0"/>
              <a:t>The jobs that we do.  Do you serve food at McDonald’s or a casino?  We critically reject some places but accept others.</a:t>
            </a:r>
          </a:p>
          <a:p>
            <a:pPr marL="457200" lvl="1" indent="0">
              <a:buFontTx/>
              <a:buNone/>
            </a:pPr>
            <a:endParaRPr lang="en-US" i="0" dirty="0"/>
          </a:p>
          <a:p>
            <a:pPr marL="457200" lvl="1" indent="0">
              <a:buFontTx/>
              <a:buNone/>
            </a:pPr>
            <a:r>
              <a:rPr lang="en-US" i="0" dirty="0"/>
              <a:t>Some of us work at places that are led by morally deficient people.  We work at companies that do 9 things fine and 1 thing that we cannot be a part of.  It is critical that we choose wisely what we accept, and what we reject.</a:t>
            </a:r>
          </a:p>
          <a:p>
            <a:pPr marL="457200" lvl="1" indent="0">
              <a:buFontTx/>
              <a:buNone/>
            </a:pPr>
            <a:endParaRPr lang="en-US" i="0" dirty="0"/>
          </a:p>
          <a:p>
            <a:pPr marL="0" lvl="0" indent="0">
              <a:buFontTx/>
              <a:buNone/>
            </a:pPr>
            <a:r>
              <a:rPr lang="en-US" i="0" dirty="0"/>
              <a:t>Does this concept make sense?</a:t>
            </a:r>
          </a:p>
          <a:p>
            <a:pPr marL="0" lvl="0" indent="0">
              <a:buFontTx/>
              <a:buNone/>
            </a:pPr>
            <a:endParaRPr lang="en-US" i="0" dirty="0"/>
          </a:p>
          <a:p>
            <a:pPr marL="0" lvl="0" indent="0">
              <a:buFontTx/>
              <a:buNone/>
            </a:pPr>
            <a:r>
              <a:rPr lang="en-US" i="0" dirty="0"/>
              <a:t>This is the first thing I think we need to do to live a biblical life in a pagan world….live critically.</a:t>
            </a:r>
          </a:p>
          <a:p>
            <a:pPr marL="457200" lvl="1" indent="0">
              <a:buFontTx/>
              <a:buNone/>
            </a:pPr>
            <a:endParaRPr lang="en-US" i="0" dirty="0"/>
          </a:p>
          <a:p>
            <a:pPr marL="457200" lvl="1" indent="0">
              <a:buFontTx/>
              <a:buNone/>
            </a:pPr>
            <a:endParaRPr lang="en-US" i="0" dirty="0"/>
          </a:p>
          <a:p>
            <a:pPr lvl="1"/>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104</a:t>
            </a:fld>
            <a:endParaRPr lang="en-US"/>
          </a:p>
        </p:txBody>
      </p:sp>
    </p:spTree>
    <p:extLst>
      <p:ext uri="{BB962C8B-B14F-4D97-AF65-F5344CB8AC3E}">
        <p14:creationId xmlns:p14="http://schemas.microsoft.com/office/powerpoint/2010/main" val="37345998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 is to seek the peace.</a:t>
            </a:r>
          </a:p>
          <a:p>
            <a:endParaRPr lang="en-US" dirty="0"/>
          </a:p>
          <a:p>
            <a:r>
              <a:rPr lang="en-US" dirty="0"/>
              <a:t>More than 100 years before Ahasuerus took the throne in Persia, Jeremiah wrote a letter to the exiles in Babylonian captivity.  And these Jewish exiles were the ones who heard about Hananiah’s false prophecies in </a:t>
            </a:r>
            <a:r>
              <a:rPr lang="en-US" dirty="0" err="1"/>
              <a:t>Jer</a:t>
            </a:r>
            <a:r>
              <a:rPr lang="en-US" dirty="0"/>
              <a:t> 28, some of them boasted in the Temple as a reason for security in </a:t>
            </a:r>
            <a:r>
              <a:rPr lang="en-US" dirty="0" err="1"/>
              <a:t>Jer</a:t>
            </a:r>
            <a:r>
              <a:rPr lang="en-US" dirty="0"/>
              <a:t> 7, and some of them simply believed that Jews were better than the unclean Gentiles.</a:t>
            </a:r>
          </a:p>
          <a:p>
            <a:endParaRPr lang="en-US" dirty="0"/>
          </a:p>
          <a:p>
            <a:r>
              <a:rPr lang="en-US" dirty="0"/>
              <a:t>And so Jeremiah’s letter was, at best, counterintuitive to some of them.  Because the basic message was to settle in and prepare for a long life in captivity.  But even more shocking was his statement “seek the welfare of the city”.</a:t>
            </a:r>
          </a:p>
          <a:p>
            <a:endParaRPr lang="en-US" dirty="0"/>
          </a:p>
          <a:p>
            <a:r>
              <a:rPr lang="en-US" dirty="0"/>
              <a:t>But him saying that shows us, that it is possible to be part of a complex social, political, and rich environment in a foreign land, AND remain a devoted and loyal follower of God.</a:t>
            </a:r>
          </a:p>
          <a:p>
            <a:endParaRPr lang="en-US" dirty="0"/>
          </a:p>
          <a:p>
            <a:r>
              <a:rPr lang="en-US" dirty="0"/>
              <a:t>So the main principle for us is to recognize the INTERDEPENDENCE of the Christian, and the Christian’s host environment.  They are interdependent.</a:t>
            </a:r>
          </a:p>
          <a:p>
            <a:endParaRPr lang="en-US" dirty="0"/>
          </a:p>
          <a:p>
            <a:r>
              <a:rPr lang="en-US" dirty="0"/>
              <a:t>And within out host environment, we can affect, for good, those around us.  We are supposed to be salt…making the things around us better.</a:t>
            </a:r>
          </a:p>
          <a:p>
            <a:endParaRPr lang="en-US" dirty="0"/>
          </a:p>
          <a:p>
            <a:r>
              <a:rPr lang="en-US" dirty="0"/>
              <a:t>So let’s think for a minute as a group how do we “seek the peace”.  What are things we can do to promote peace and shine a light in this world.</a:t>
            </a:r>
          </a:p>
          <a:p>
            <a:endParaRPr lang="en-US" dirty="0"/>
          </a:p>
          <a:p>
            <a:pPr lvl="1"/>
            <a:r>
              <a:rPr lang="en-US" dirty="0"/>
              <a:t>Let me say one thing that we DON’T want to do.  We don’t want to abdicate good deeds to formless, faceless welfare programs or organized charities.  They have their purposes, but they’re no substitute for individual, personal service to others.</a:t>
            </a:r>
          </a:p>
          <a:p>
            <a:pPr lvl="1"/>
            <a:endParaRPr lang="en-US" dirty="0"/>
          </a:p>
          <a:p>
            <a:pPr lvl="1"/>
            <a:r>
              <a:rPr lang="en-US" dirty="0"/>
              <a:t>I read a quote that said, “When God walked, he went where people hurt and he healed;  when God talked, he spoke words of comfort and hope;  when God relaxed, he played with the children”.  The idea there is that goodness pours out of God in every part of life.</a:t>
            </a:r>
          </a:p>
          <a:p>
            <a:pPr lvl="1"/>
            <a:endParaRPr lang="en-US" dirty="0"/>
          </a:p>
          <a:p>
            <a:pPr lvl="1"/>
            <a:r>
              <a:rPr lang="en-US" dirty="0"/>
              <a:t>We CANNOT box off our Christianity into this building.  It follows us everywhere.  It starts (heart) right here and radiates out.</a:t>
            </a:r>
          </a:p>
          <a:p>
            <a:pPr lvl="1"/>
            <a:endParaRPr lang="en-US" dirty="0"/>
          </a:p>
          <a:p>
            <a:pPr lvl="1"/>
            <a:r>
              <a:rPr lang="en-US" dirty="0"/>
              <a:t>And if we do that right, we are going to “seek the peace” we’re going to influence the world around us for good, and show others who God is.</a:t>
            </a:r>
          </a:p>
          <a:p>
            <a:pPr lvl="1"/>
            <a:endParaRPr lang="en-US" dirty="0"/>
          </a:p>
          <a:p>
            <a:pPr lvl="0"/>
            <a:r>
              <a:rPr lang="en-US" dirty="0"/>
              <a:t>So there’s our goal of living a biblical life in a </a:t>
            </a:r>
            <a:r>
              <a:rPr lang="en-US"/>
              <a:t>pagan world.</a:t>
            </a:r>
          </a:p>
        </p:txBody>
      </p:sp>
      <p:sp>
        <p:nvSpPr>
          <p:cNvPr id="4" name="Slide Number Placeholder 3"/>
          <p:cNvSpPr>
            <a:spLocks noGrp="1"/>
          </p:cNvSpPr>
          <p:nvPr>
            <p:ph type="sldNum" sz="quarter" idx="5"/>
          </p:nvPr>
        </p:nvSpPr>
        <p:spPr/>
        <p:txBody>
          <a:bodyPr/>
          <a:lstStyle/>
          <a:p>
            <a:fld id="{C9D0FE20-A3EA-4802-ABB5-B53B53DDDCDD}" type="slidenum">
              <a:rPr lang="en-US" smtClean="0"/>
              <a:t>107</a:t>
            </a:fld>
            <a:endParaRPr lang="en-US"/>
          </a:p>
        </p:txBody>
      </p:sp>
    </p:spTree>
    <p:extLst>
      <p:ext uri="{BB962C8B-B14F-4D97-AF65-F5344CB8AC3E}">
        <p14:creationId xmlns:p14="http://schemas.microsoft.com/office/powerpoint/2010/main" val="323678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FE20-A3EA-4802-ABB5-B53B53DDDCDD}" type="slidenum">
              <a:rPr lang="en-US" smtClean="0"/>
              <a:t>13</a:t>
            </a:fld>
            <a:endParaRPr lang="en-US"/>
          </a:p>
        </p:txBody>
      </p:sp>
    </p:spTree>
    <p:extLst>
      <p:ext uri="{BB962C8B-B14F-4D97-AF65-F5344CB8AC3E}">
        <p14:creationId xmlns:p14="http://schemas.microsoft.com/office/powerpoint/2010/main" val="83356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I want to mention about the book as a whole to illustrate it’s religious nature, is the number of “coincidences” that take place for the ending result to occur.</a:t>
            </a:r>
          </a:p>
          <a:p>
            <a:endParaRPr lang="en-US" dirty="0"/>
          </a:p>
          <a:p>
            <a:r>
              <a:rPr lang="en-US" dirty="0"/>
              <a:t>None of the things on this list are unbelievable on their own.</a:t>
            </a:r>
          </a:p>
          <a:p>
            <a:endParaRPr lang="en-US" dirty="0"/>
          </a:p>
          <a:p>
            <a:r>
              <a:rPr lang="en-US" dirty="0"/>
              <a:t>And you could argue that most of them could be altered in some way and the end result still could have been accomplished…especially if we believe God played a role in this…</a:t>
            </a:r>
          </a:p>
          <a:p>
            <a:endParaRPr lang="en-US" dirty="0"/>
          </a:p>
          <a:p>
            <a:r>
              <a:rPr lang="en-US" dirty="0"/>
              <a:t>But when taken all together, I think it’s powerful evidence that God plays a role in the affairs of man…I don’t know how or to what degree, but the evidence piles up.</a:t>
            </a:r>
          </a:p>
          <a:p>
            <a:endParaRPr lang="en-US" dirty="0"/>
          </a:p>
          <a:p>
            <a:r>
              <a:rPr lang="en-US" dirty="0"/>
              <a:t>With it all on the screen it will feel redundant to read all of these but I think that’s the thing to do here…partly because this serves as a way of outlining the total book before we start going through chapter and verse in the next classes.</a:t>
            </a:r>
          </a:p>
          <a:p>
            <a:endParaRPr lang="en-US" dirty="0"/>
          </a:p>
          <a:p>
            <a:r>
              <a:rPr lang="en-US" dirty="0"/>
              <a:t>(read through slide)</a:t>
            </a:r>
          </a:p>
          <a:p>
            <a:endParaRPr lang="en-US" dirty="0"/>
          </a:p>
          <a:p>
            <a:r>
              <a:rPr lang="en-US" dirty="0"/>
              <a:t>When all of these things come together, you feel God’s hand, right?</a:t>
            </a:r>
          </a:p>
          <a:p>
            <a:endParaRPr lang="en-US" dirty="0"/>
          </a:p>
          <a:p>
            <a:r>
              <a:rPr lang="en-US" dirty="0"/>
              <a:t>It’s like when you look at nature…and I can’t lay out a scientific argument for how it was clearly designed by an intelligent being…but the evidence is there, right?</a:t>
            </a:r>
          </a:p>
          <a:p>
            <a:endParaRPr lang="en-US" dirty="0"/>
          </a:p>
          <a:p>
            <a:r>
              <a:rPr lang="en-US" dirty="0"/>
              <a:t>I never want to use my “feelings” as a way to prove things, but our ability to look at large swaths of evidence and lean towards a conclusion can’t be discounted.</a:t>
            </a:r>
          </a:p>
          <a:p>
            <a:endParaRPr lang="en-US" dirty="0"/>
          </a:p>
          <a:p>
            <a:r>
              <a:rPr lang="en-US" dirty="0"/>
              <a:t>I think Esther is a beautiful book, that will challenge us all to think about our own character, or own relationship with God, and how we can use those things to do good in </a:t>
            </a:r>
            <a:r>
              <a:rPr lang="en-US"/>
              <a:t>this world.</a:t>
            </a:r>
            <a:endParaRPr lang="en-US" dirty="0"/>
          </a:p>
        </p:txBody>
      </p:sp>
      <p:sp>
        <p:nvSpPr>
          <p:cNvPr id="4" name="Slide Number Placeholder 3"/>
          <p:cNvSpPr>
            <a:spLocks noGrp="1"/>
          </p:cNvSpPr>
          <p:nvPr>
            <p:ph type="sldNum" sz="quarter" idx="5"/>
          </p:nvPr>
        </p:nvSpPr>
        <p:spPr/>
        <p:txBody>
          <a:bodyPr/>
          <a:lstStyle/>
          <a:p>
            <a:fld id="{C9D0FE20-A3EA-4802-ABB5-B53B53DDDCDD}" type="slidenum">
              <a:rPr lang="en-US" smtClean="0"/>
              <a:t>17</a:t>
            </a:fld>
            <a:endParaRPr lang="en-US"/>
          </a:p>
        </p:txBody>
      </p:sp>
    </p:spTree>
    <p:extLst>
      <p:ext uri="{BB962C8B-B14F-4D97-AF65-F5344CB8AC3E}">
        <p14:creationId xmlns:p14="http://schemas.microsoft.com/office/powerpoint/2010/main" val="56825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 1-9</a:t>
            </a:r>
          </a:p>
          <a:p>
            <a:endParaRPr lang="en-US" b="0" dirty="0"/>
          </a:p>
          <a:p>
            <a:r>
              <a:rPr lang="en-US" b="0" dirty="0"/>
              <a:t>First lets use what we see in these first 9 verses to frame the setting and get a little background.</a:t>
            </a:r>
          </a:p>
          <a:p>
            <a:endParaRPr lang="en-US" b="0" dirty="0"/>
          </a:p>
          <a:p>
            <a:pPr defTabSz="931774">
              <a:defRPr/>
            </a:pPr>
            <a:r>
              <a:rPr lang="en-US" dirty="0"/>
              <a:t>3</a:t>
            </a:r>
            <a:r>
              <a:rPr lang="en-US" baseline="30000" dirty="0"/>
              <a:t>rd</a:t>
            </a:r>
            <a:r>
              <a:rPr lang="en-US" dirty="0"/>
              <a:t> year of reign was 483, since Xerxes came to the throne in 486.</a:t>
            </a:r>
          </a:p>
          <a:p>
            <a:endParaRPr lang="en-US" b="0" dirty="0"/>
          </a:p>
          <a:p>
            <a:r>
              <a:rPr lang="en-US" b="0" dirty="0"/>
              <a:t>How many days was this great festival?</a:t>
            </a:r>
          </a:p>
          <a:p>
            <a:endParaRPr lang="en-US" b="0" dirty="0"/>
          </a:p>
          <a:p>
            <a:r>
              <a:rPr lang="en-US" dirty="0"/>
              <a:t>This great festival that lasted 180 days, capped by a 7 day feast, was in preparation for the invasion of Greece…something we learn from </a:t>
            </a:r>
            <a:r>
              <a:rPr lang="en-US" b="1" dirty="0"/>
              <a:t>Herodotus (advance to black when finished)</a:t>
            </a:r>
            <a:r>
              <a:rPr lang="en-US" dirty="0"/>
              <a:t>.  It’s likely that all of the nobles, governors, princes, etc. came in succession sometime during the 180 day period, being entertained and shown off to, but also to receive their instructions for the coming war.</a:t>
            </a:r>
          </a:p>
          <a:p>
            <a:r>
              <a:rPr lang="en-US" dirty="0"/>
              <a:t> </a:t>
            </a:r>
          </a:p>
          <a:p>
            <a:r>
              <a:rPr lang="en-US" dirty="0"/>
              <a:t>In the time of these events there were at least 3 great men called Ahasuerus.  </a:t>
            </a:r>
            <a:r>
              <a:rPr lang="en-US" b="1" dirty="0"/>
              <a:t>Daniel mentions </a:t>
            </a:r>
            <a:r>
              <a:rPr lang="en-US" dirty="0"/>
              <a:t>one in 9:1 as the father of Darius, but he was not a king.  Ezra mentions another in 4:6 (Xerxes II), but the distinction is made in the size of the kingdom…being much larger than at the time of Ezra.</a:t>
            </a:r>
          </a:p>
          <a:p>
            <a:endParaRPr lang="en-US" dirty="0"/>
          </a:p>
          <a:p>
            <a:r>
              <a:rPr lang="en-US" dirty="0"/>
              <a:t>What is another name for Ahasuerus?</a:t>
            </a:r>
          </a:p>
          <a:p>
            <a:endParaRPr lang="en-US" dirty="0"/>
          </a:p>
          <a:p>
            <a:r>
              <a:rPr lang="en-US" dirty="0"/>
              <a:t>Names will be used interchangeably.</a:t>
            </a:r>
          </a:p>
          <a:p>
            <a:r>
              <a:rPr lang="en-US" dirty="0"/>
              <a:t> </a:t>
            </a:r>
          </a:p>
          <a:p>
            <a:r>
              <a:rPr lang="en-US" b="1" dirty="0"/>
              <a:t>Structure of Power: </a:t>
            </a:r>
            <a:r>
              <a:rPr lang="en-US" dirty="0"/>
              <a:t>This is kind of an aside…not very important…but it helps me understand the time they were living in a little better</a:t>
            </a:r>
            <a:endParaRPr lang="en-US" b="1" dirty="0"/>
          </a:p>
          <a:p>
            <a:pPr lvl="0"/>
            <a:r>
              <a:rPr lang="en-US" dirty="0"/>
              <a:t>127 provinces (Esther 1:1)</a:t>
            </a:r>
          </a:p>
          <a:p>
            <a:pPr lvl="0"/>
            <a:r>
              <a:rPr lang="en-US" dirty="0"/>
              <a:t>27 Satraps (Ezra and Nehemiah) (over taxation districts) (4-5 provinces per Satrap)</a:t>
            </a:r>
          </a:p>
          <a:p>
            <a:pPr lvl="0"/>
            <a:r>
              <a:rPr lang="en-US" dirty="0"/>
              <a:t>Nobles</a:t>
            </a:r>
          </a:p>
          <a:p>
            <a:pPr lvl="0"/>
            <a:r>
              <a:rPr lang="en-US" dirty="0"/>
              <a:t>Governors</a:t>
            </a:r>
          </a:p>
          <a:p>
            <a:pPr lvl="0"/>
            <a:r>
              <a:rPr lang="en-US" dirty="0"/>
              <a:t>King</a:t>
            </a:r>
          </a:p>
          <a:p>
            <a:pPr lvl="0"/>
            <a:r>
              <a:rPr lang="en-US" dirty="0"/>
              <a:t>Queen</a:t>
            </a:r>
          </a:p>
          <a:p>
            <a:pPr lvl="0"/>
            <a:r>
              <a:rPr lang="en-US" dirty="0"/>
              <a:t>Eunuchs (7 serving the King)</a:t>
            </a:r>
          </a:p>
          <a:p>
            <a:pPr lvl="0"/>
            <a:r>
              <a:rPr lang="en-US" dirty="0"/>
              <a:t>Princes (7 over Persia and Media) (3-4 Satraps per Prince)</a:t>
            </a:r>
          </a:p>
          <a:p>
            <a:pPr lvl="0"/>
            <a:endParaRPr lang="en-US" dirty="0"/>
          </a:p>
          <a:p>
            <a:pPr lvl="0"/>
            <a:r>
              <a:rPr lang="en-US" dirty="0"/>
              <a:t>This was a large empire.  This was an organized empire.</a:t>
            </a:r>
          </a:p>
          <a:p>
            <a:r>
              <a:rPr lang="en-US" dirty="0"/>
              <a:t> </a:t>
            </a:r>
          </a:p>
          <a:p>
            <a:r>
              <a:rPr lang="en-US" dirty="0"/>
              <a:t>Susa (now called Shush, in the </a:t>
            </a:r>
            <a:r>
              <a:rPr lang="en-US" b="1" dirty="0"/>
              <a:t>southwestern part of modern Iran</a:t>
            </a:r>
            <a:r>
              <a:rPr lang="en-US" dirty="0"/>
              <a:t>), was one of </a:t>
            </a:r>
            <a:r>
              <a:rPr lang="en-US" b="1" dirty="0"/>
              <a:t>four capitals </a:t>
            </a:r>
            <a:r>
              <a:rPr lang="en-US" dirty="0"/>
              <a:t>of Persia.  The others were Babylon, Ecbatana, and Persepolis.</a:t>
            </a:r>
          </a:p>
          <a:p>
            <a:endParaRPr lang="en-US" dirty="0"/>
          </a:p>
          <a:p>
            <a:r>
              <a:rPr lang="en-US" dirty="0"/>
              <a:t>What do </a:t>
            </a:r>
            <a:r>
              <a:rPr lang="en-US" dirty="0" err="1"/>
              <a:t>y’all</a:t>
            </a:r>
            <a:r>
              <a:rPr lang="en-US" dirty="0"/>
              <a:t> think about the description of the king’s palace?  What kind of place was it? </a:t>
            </a:r>
          </a:p>
          <a:p>
            <a:r>
              <a:rPr lang="en-US" dirty="0"/>
              <a:t> </a:t>
            </a:r>
          </a:p>
          <a:p>
            <a:r>
              <a:rPr lang="en-US" dirty="0"/>
              <a:t>The beautiful description of the king’s palace provides a fitting setting for the disaster that, no doubt, took place there.  It would be hard to find a better image of man’s flaws than this scene.  The edict that anyone should drink whatever they want, however little or much as they pleased, gives us an image of a drunken wasteland by day 7.</a:t>
            </a:r>
          </a:p>
          <a:p>
            <a:r>
              <a:rPr lang="en-US" dirty="0"/>
              <a:t> </a:t>
            </a:r>
          </a:p>
          <a:p>
            <a:r>
              <a:rPr lang="en-US" dirty="0"/>
              <a:t>“Merry with wine” (drunk)</a:t>
            </a:r>
          </a:p>
          <a:p>
            <a:endParaRPr lang="en-US" dirty="0"/>
          </a:p>
          <a:p>
            <a:r>
              <a:rPr lang="en-US" dirty="0"/>
              <a:t>So that sets the scene</a:t>
            </a:r>
          </a:p>
          <a:p>
            <a:endParaRPr lang="en-US" b="0" dirty="0"/>
          </a:p>
        </p:txBody>
      </p:sp>
      <p:sp>
        <p:nvSpPr>
          <p:cNvPr id="4" name="Slide Number Placeholder 3"/>
          <p:cNvSpPr>
            <a:spLocks noGrp="1"/>
          </p:cNvSpPr>
          <p:nvPr>
            <p:ph type="sldNum" sz="quarter" idx="10"/>
          </p:nvPr>
        </p:nvSpPr>
        <p:spPr/>
        <p:txBody>
          <a:bodyPr/>
          <a:lstStyle/>
          <a:p>
            <a:fld id="{48175AA1-8423-459F-812A-70E466C4679A}" type="slidenum">
              <a:rPr lang="en-US" smtClean="0"/>
              <a:t>18</a:t>
            </a:fld>
            <a:endParaRPr lang="en-US"/>
          </a:p>
        </p:txBody>
      </p:sp>
    </p:spTree>
    <p:extLst>
      <p:ext uri="{BB962C8B-B14F-4D97-AF65-F5344CB8AC3E}">
        <p14:creationId xmlns:p14="http://schemas.microsoft.com/office/powerpoint/2010/main" val="257599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51015E-C880-4D7F-BA71-BFFC0D69E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F132925-28A2-4373-BE18-0C01F5468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BCD481A-5FDA-47F2-85D2-C58A57B26EED}"/>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49BF6ACF-BF59-4517-9488-C83597A2A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85188F-F8A6-426D-92D9-D516023B4E5F}"/>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273305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17ECE-49D0-4F88-9EF0-FC42D60A8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31612FF-BFDA-4A87-AC96-AEDC0E4AA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5B146F-9D35-4767-A758-3A8497ABD57D}"/>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1C37DA74-6755-4515-8F2F-DDB0EF40F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AA3390-7664-410B-85E4-2C08F69A41E6}"/>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90100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C76DFFF-85E6-4387-9100-3372CF2B51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178C954-1AE8-4327-A2C0-32450A52D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7D1187-8BED-48E7-831C-7B41C437D8D1}"/>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2989C19A-06E2-4F85-961C-897CFBBD9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433FAD-0C88-4426-9E18-A61B4469A83B}"/>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108205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90BE0-001F-495C-B391-9A01EF6D2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B0B31-983D-4427-871E-74440F508B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69797D7-9C58-431D-BCBD-FDC3568F256A}"/>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E1C147C2-DC60-405F-960F-9E079C22A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4C0406-A011-47A0-A47F-089BB6583946}"/>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290403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C9093-FA5B-4612-8DA7-7AD466EA4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49E071D-4763-46CE-A315-2B4333F1D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19F8BC-7CD1-4561-A5D0-0EB81FF8232D}"/>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50E6D7A3-5723-4C03-A2C5-7F42A86E2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5BB15A-1E05-43EC-B2A2-3E379F5B7251}"/>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242904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A99B5-4AE9-4705-B66D-DAF3AF6D0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CCD6D2-F1AD-491B-9AEB-0774568BC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71090CE-E646-45D3-AE4D-840344096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4A3F3C1-0CA8-47FA-90CD-A21AD0FED586}"/>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6" name="Footer Placeholder 5">
            <a:extLst>
              <a:ext uri="{FF2B5EF4-FFF2-40B4-BE49-F238E27FC236}">
                <a16:creationId xmlns="" xmlns:a16="http://schemas.microsoft.com/office/drawing/2014/main" id="{3B112FB6-52C8-4488-AE6C-30AAFEA87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ED77F44-AC14-4D27-9EBB-FDBD456E31AA}"/>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115854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54B7F0-194C-4FD9-8780-14943F1EE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0D3F40-0BE2-4559-A4D1-2FA764E54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648D722-9C95-4BFC-9A37-5C9429AC2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E228F26-75F5-4504-A601-4D83938D3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005A55A-ED6E-413A-A1DF-AA555DF83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8F1C810-3BDA-44C6-941B-BB414C58BB3B}"/>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8" name="Footer Placeholder 7">
            <a:extLst>
              <a:ext uri="{FF2B5EF4-FFF2-40B4-BE49-F238E27FC236}">
                <a16:creationId xmlns="" xmlns:a16="http://schemas.microsoft.com/office/drawing/2014/main" id="{0B42B1C5-5F0D-4BD4-BAD3-6B6D64E719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2FF7276-DE5E-428E-AC85-2120BB308894}"/>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369618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D5033-A48C-4F74-8825-9A486F5B72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DF9DB32-E075-4894-805E-8C375A5CE2A9}"/>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4" name="Footer Placeholder 3">
            <a:extLst>
              <a:ext uri="{FF2B5EF4-FFF2-40B4-BE49-F238E27FC236}">
                <a16:creationId xmlns="" xmlns:a16="http://schemas.microsoft.com/office/drawing/2014/main" id="{D222F6D0-0004-4141-918B-CED291802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4765C31-E53B-4DAC-BC71-F7D1B955ABDA}"/>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225265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8D7ADFE-F561-4E5F-9ABA-00C9D05C40EE}"/>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3" name="Footer Placeholder 2">
            <a:extLst>
              <a:ext uri="{FF2B5EF4-FFF2-40B4-BE49-F238E27FC236}">
                <a16:creationId xmlns="" xmlns:a16="http://schemas.microsoft.com/office/drawing/2014/main" id="{30A643CD-AB02-486D-90A0-3917B891C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86641D1-0990-4408-BB93-869F5B1B0A98}"/>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16797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00D31-45E6-4F70-9A61-B290F6A62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D0DF2B5-763F-4995-B4CF-2D45396E9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472D85A-E622-426C-B310-DF3104FE5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C27F8D2-BCC7-4A72-99AB-9345BA85C99E}"/>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6" name="Footer Placeholder 5">
            <a:extLst>
              <a:ext uri="{FF2B5EF4-FFF2-40B4-BE49-F238E27FC236}">
                <a16:creationId xmlns="" xmlns:a16="http://schemas.microsoft.com/office/drawing/2014/main" id="{0489161C-2B58-4D16-A48D-0A49A27B3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1412F18-42C1-496B-A652-831386D0F8C5}"/>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296347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D6195-2AE0-4EB4-97AF-A39A5517A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839EB9A-831C-45C1-9D13-39A9EBDD6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3A65576-D221-41A8-8B68-FFF6020E6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B83F6B-A480-400A-88CA-021E85E93473}"/>
              </a:ext>
            </a:extLst>
          </p:cNvPr>
          <p:cNvSpPr>
            <a:spLocks noGrp="1"/>
          </p:cNvSpPr>
          <p:nvPr>
            <p:ph type="dt" sz="half" idx="10"/>
          </p:nvPr>
        </p:nvSpPr>
        <p:spPr/>
        <p:txBody>
          <a:bodyPr/>
          <a:lstStyle/>
          <a:p>
            <a:fld id="{22A0BB5E-8AB3-4F74-B145-8E9D8DC4CCE3}" type="datetimeFigureOut">
              <a:rPr lang="en-US" smtClean="0"/>
              <a:t>8/12/2022</a:t>
            </a:fld>
            <a:endParaRPr lang="en-US"/>
          </a:p>
        </p:txBody>
      </p:sp>
      <p:sp>
        <p:nvSpPr>
          <p:cNvPr id="6" name="Footer Placeholder 5">
            <a:extLst>
              <a:ext uri="{FF2B5EF4-FFF2-40B4-BE49-F238E27FC236}">
                <a16:creationId xmlns="" xmlns:a16="http://schemas.microsoft.com/office/drawing/2014/main" id="{DC8799FD-AD00-41BA-A07D-E7D70EDE7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B393EAB-4299-4080-B456-2CD832301DE4}"/>
              </a:ext>
            </a:extLst>
          </p:cNvPr>
          <p:cNvSpPr>
            <a:spLocks noGrp="1"/>
          </p:cNvSpPr>
          <p:nvPr>
            <p:ph type="sldNum" sz="quarter" idx="12"/>
          </p:nvPr>
        </p:nvSpPr>
        <p:spPr/>
        <p:txBody>
          <a:bodyPr/>
          <a:lstStyle/>
          <a:p>
            <a:fld id="{907AB721-A7F7-4FEA-BAE4-4471B28E8CEC}" type="slidenum">
              <a:rPr lang="en-US" smtClean="0"/>
              <a:t>‹#›</a:t>
            </a:fld>
            <a:endParaRPr lang="en-US"/>
          </a:p>
        </p:txBody>
      </p:sp>
    </p:spTree>
    <p:extLst>
      <p:ext uri="{BB962C8B-B14F-4D97-AF65-F5344CB8AC3E}">
        <p14:creationId xmlns:p14="http://schemas.microsoft.com/office/powerpoint/2010/main" val="116930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7BAF5CA-5F07-483B-B0BB-F40E124BA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70507EE-7CE7-4BC2-B4CA-3EFF3C853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386F26-405B-4D62-A1D3-96814971B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0BB5E-8AB3-4F74-B145-8E9D8DC4CCE3}" type="datetimeFigureOut">
              <a:rPr lang="en-US" smtClean="0"/>
              <a:t>8/12/2022</a:t>
            </a:fld>
            <a:endParaRPr lang="en-US"/>
          </a:p>
        </p:txBody>
      </p:sp>
      <p:sp>
        <p:nvSpPr>
          <p:cNvPr id="5" name="Footer Placeholder 4">
            <a:extLst>
              <a:ext uri="{FF2B5EF4-FFF2-40B4-BE49-F238E27FC236}">
                <a16:creationId xmlns="" xmlns:a16="http://schemas.microsoft.com/office/drawing/2014/main" id="{EB1D0067-0E17-4503-B014-A83D35C3C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BC0B690-AA89-4E42-97CC-E0D52D80B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B721-A7F7-4FEA-BAE4-4471B28E8CEC}" type="slidenum">
              <a:rPr lang="en-US" smtClean="0"/>
              <a:t>‹#›</a:t>
            </a:fld>
            <a:endParaRPr lang="en-US"/>
          </a:p>
        </p:txBody>
      </p:sp>
    </p:spTree>
    <p:extLst>
      <p:ext uri="{BB962C8B-B14F-4D97-AF65-F5344CB8AC3E}">
        <p14:creationId xmlns:p14="http://schemas.microsoft.com/office/powerpoint/2010/main" val="89150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3F3C6BD-84A4-4797-BC12-5CCC62FC756A}"/>
              </a:ext>
            </a:extLst>
          </p:cNvPr>
          <p:cNvSpPr txBox="1">
            <a:spLocks/>
          </p:cNvSpPr>
          <p:nvPr/>
        </p:nvSpPr>
        <p:spPr>
          <a:xfrm>
            <a:off x="3038764" y="2180118"/>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latin typeface="Graphik Black" panose="020B0A03030202060203" pitchFamily="34" charset="0"/>
              </a:rPr>
              <a:t>ESTER</a:t>
            </a:r>
            <a:endParaRPr lang="en-US" dirty="0">
              <a:latin typeface="Graphik Black" panose="020B0A03030202060203" pitchFamily="34" charset="0"/>
            </a:endParaRPr>
          </a:p>
        </p:txBody>
      </p:sp>
      <p:sp>
        <p:nvSpPr>
          <p:cNvPr id="6" name="Subtitle 2">
            <a:extLst>
              <a:ext uri="{FF2B5EF4-FFF2-40B4-BE49-F238E27FC236}">
                <a16:creationId xmlns="" xmlns:a16="http://schemas.microsoft.com/office/drawing/2014/main" id="{91D83C5C-90C0-44DA-8345-286A52D54421}"/>
              </a:ext>
            </a:extLst>
          </p:cNvPr>
          <p:cNvSpPr txBox="1">
            <a:spLocks/>
          </p:cNvSpPr>
          <p:nvPr/>
        </p:nvSpPr>
        <p:spPr>
          <a:xfrm>
            <a:off x="3038764" y="3103084"/>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latin typeface="Graphik Regular" panose="020B0503030202060203" pitchFamily="34" charset="0"/>
              </a:rPr>
              <a:t>Lecci</a:t>
            </a:r>
            <a:r>
              <a:rPr lang="es-ES" dirty="0" err="1" smtClean="0">
                <a:latin typeface="Graphik Regular" panose="020B0503030202060203" pitchFamily="34" charset="0"/>
              </a:rPr>
              <a:t>ón</a:t>
            </a:r>
            <a:r>
              <a:rPr lang="es-ES" dirty="0" smtClean="0">
                <a:latin typeface="Graphik Regular" panose="020B0503030202060203" pitchFamily="34" charset="0"/>
              </a:rPr>
              <a:t> 01</a:t>
            </a:r>
            <a:endParaRPr lang="en-US" dirty="0">
              <a:latin typeface="Graphik Regular" panose="020B0503030202060203" pitchFamily="34" charset="0"/>
            </a:endParaRPr>
          </a:p>
        </p:txBody>
      </p:sp>
      <p:sp>
        <p:nvSpPr>
          <p:cNvPr id="7" name="Subtitle 2">
            <a:extLst>
              <a:ext uri="{FF2B5EF4-FFF2-40B4-BE49-F238E27FC236}">
                <a16:creationId xmlns="" xmlns:a16="http://schemas.microsoft.com/office/drawing/2014/main" id="{2E7C010D-FDDE-4E0E-84A3-58FF0E12B3C7}"/>
              </a:ext>
            </a:extLst>
          </p:cNvPr>
          <p:cNvSpPr txBox="1">
            <a:spLocks/>
          </p:cNvSpPr>
          <p:nvPr/>
        </p:nvSpPr>
        <p:spPr>
          <a:xfrm>
            <a:off x="3038764" y="4017484"/>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smtClean="0">
                <a:latin typeface="Graphik Semibold" panose="020B0703030202060203" pitchFamily="34" charset="0"/>
              </a:rPr>
              <a:t>Introducción a Ester</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720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3236360" y="3012898"/>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smtClean="0">
                <a:latin typeface="Graphik Semibold" panose="020B0703030202060203" pitchFamily="34" charset="0"/>
              </a:rPr>
              <a:t>¿Es Ester un libro religioso?</a:t>
            </a:r>
            <a:endParaRPr lang="en-US" sz="3200" dirty="0">
              <a:latin typeface="Graphik Semibold" panose="020B0703030202060203" pitchFamily="34" charset="0"/>
            </a:endParaRPr>
          </a:p>
        </p:txBody>
      </p:sp>
    </p:spTree>
    <p:extLst>
      <p:ext uri="{BB962C8B-B14F-4D97-AF65-F5344CB8AC3E}">
        <p14:creationId xmlns:p14="http://schemas.microsoft.com/office/powerpoint/2010/main" val="33060468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3242930"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Pregunta de reflexión</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a16="http://schemas.microsoft.com/office/drawing/2014/main" xmlns="" id="{50F483B7-E28F-4DBD-9059-F03BC9285446}"/>
              </a:ext>
            </a:extLst>
          </p:cNvPr>
          <p:cNvSpPr txBox="1">
            <a:spLocks/>
          </p:cNvSpPr>
          <p:nvPr/>
        </p:nvSpPr>
        <p:spPr>
          <a:xfrm>
            <a:off x="3242930"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S" sz="3200" dirty="0">
                <a:latin typeface="Graphik Black" panose="020B0A03030202060203" pitchFamily="34" charset="0"/>
              </a:rPr>
              <a:t>¿Cuáles son algunas maneras en que podemos construir nuestro propio carácter?</a:t>
            </a:r>
            <a:endParaRPr lang="en-US" sz="3200" dirty="0">
              <a:latin typeface="Graphik Black" panose="020B0A03030202060203" pitchFamily="34" charset="0"/>
            </a:endParaRPr>
          </a:p>
        </p:txBody>
      </p:sp>
    </p:spTree>
    <p:extLst>
      <p:ext uri="{BB962C8B-B14F-4D97-AF65-F5344CB8AC3E}">
        <p14:creationId xmlns:p14="http://schemas.microsoft.com/office/powerpoint/2010/main" val="27137166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168CB93-81F8-4551-9895-934A25CF52D9}"/>
              </a:ext>
            </a:extLst>
          </p:cNvPr>
          <p:cNvSpPr txBox="1">
            <a:spLocks/>
          </p:cNvSpPr>
          <p:nvPr/>
        </p:nvSpPr>
        <p:spPr>
          <a:xfrm>
            <a:off x="2838893" y="2713966"/>
            <a:ext cx="6096000" cy="1281213"/>
          </a:xfrm>
          <a:prstGeom prst="rect">
            <a:avLst/>
          </a:prstGeom>
          <a:solidFill>
            <a:srgbClr val="4CD3D4"/>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raphik Semibold" panose="020B0703030202060203" pitchFamily="34" charset="0"/>
              </a:rPr>
              <a:t>LA SOBERANÍA </a:t>
            </a:r>
            <a:r>
              <a:rPr lang="en-US" dirty="0" smtClean="0">
                <a:latin typeface="Graphik Semibold" panose="020B0703030202060203" pitchFamily="34" charset="0"/>
              </a:rPr>
              <a:t/>
            </a:r>
            <a:br>
              <a:rPr lang="en-US" dirty="0" smtClean="0">
                <a:latin typeface="Graphik Semibold" panose="020B0703030202060203" pitchFamily="34" charset="0"/>
              </a:rPr>
            </a:br>
            <a:r>
              <a:rPr lang="en-US" dirty="0" smtClean="0">
                <a:latin typeface="Graphik Semibold" panose="020B0703030202060203" pitchFamily="34" charset="0"/>
              </a:rPr>
              <a:t>DE </a:t>
            </a:r>
            <a:r>
              <a:rPr lang="en-US" dirty="0">
                <a:latin typeface="Graphik Semibold" panose="020B0703030202060203" pitchFamily="34" charset="0"/>
              </a:rPr>
              <a:t>DIOS</a:t>
            </a:r>
          </a:p>
        </p:txBody>
      </p:sp>
    </p:spTree>
    <p:extLst>
      <p:ext uri="{BB962C8B-B14F-4D97-AF65-F5344CB8AC3E}">
        <p14:creationId xmlns:p14="http://schemas.microsoft.com/office/powerpoint/2010/main" val="6718675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58FF2E90-34E1-4C07-95DE-BC2D492FBF66}"/>
              </a:ext>
            </a:extLst>
          </p:cNvPr>
          <p:cNvSpPr txBox="1">
            <a:spLocks/>
          </p:cNvSpPr>
          <p:nvPr/>
        </p:nvSpPr>
        <p:spPr>
          <a:xfrm>
            <a:off x="6096000" y="1391353"/>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ES" dirty="0">
                <a:latin typeface="Graphik Regular" panose="020B0503030202060203" pitchFamily="34" charset="0"/>
              </a:rPr>
              <a:t>Control total sobre los asuntos del </a:t>
            </a:r>
            <a:r>
              <a:rPr lang="es-ES" dirty="0" smtClean="0">
                <a:latin typeface="Graphik Regular" panose="020B0503030202060203" pitchFamily="34" charset="0"/>
              </a:rPr>
              <a:t>hombre</a:t>
            </a:r>
            <a:endParaRPr lang="es-ES" dirty="0">
              <a:latin typeface="Graphik Regular" panose="020B0503030202060203" pitchFamily="34" charset="0"/>
            </a:endParaRPr>
          </a:p>
        </p:txBody>
      </p:sp>
      <p:sp>
        <p:nvSpPr>
          <p:cNvPr id="5" name="Subtitle 2">
            <a:extLst>
              <a:ext uri="{FF2B5EF4-FFF2-40B4-BE49-F238E27FC236}">
                <a16:creationId xmlns:a16="http://schemas.microsoft.com/office/drawing/2014/main" xmlns="" id="{C59B39AF-8253-4CCF-B7A5-77A294A511FA}"/>
              </a:ext>
            </a:extLst>
          </p:cNvPr>
          <p:cNvSpPr txBox="1">
            <a:spLocks/>
          </p:cNvSpPr>
          <p:nvPr/>
        </p:nvSpPr>
        <p:spPr>
          <a:xfrm>
            <a:off x="0" y="1391353"/>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Graphik Regular" panose="020B0503030202060203" pitchFamily="34" charset="0"/>
              </a:rPr>
              <a:t>No involucrado en los asuntos del </a:t>
            </a:r>
            <a:r>
              <a:rPr lang="es-ES" dirty="0" smtClean="0">
                <a:latin typeface="Graphik Regular" panose="020B0503030202060203" pitchFamily="34" charset="0"/>
              </a:rPr>
              <a:t>hombre</a:t>
            </a:r>
            <a:endParaRPr lang="es-ES" dirty="0">
              <a:latin typeface="Graphik Regular" panose="020B0503030202060203" pitchFamily="34" charset="0"/>
            </a:endParaRPr>
          </a:p>
        </p:txBody>
      </p:sp>
      <p:cxnSp>
        <p:nvCxnSpPr>
          <p:cNvPr id="7" name="Straight Connector 6">
            <a:extLst>
              <a:ext uri="{FF2B5EF4-FFF2-40B4-BE49-F238E27FC236}">
                <a16:creationId xmlns:a16="http://schemas.microsoft.com/office/drawing/2014/main" xmlns="" id="{D25C1BCA-5007-457B-A1AF-14DC394705AD}"/>
              </a:ext>
            </a:extLst>
          </p:cNvPr>
          <p:cNvCxnSpPr>
            <a:cxnSpLocks/>
          </p:cNvCxnSpPr>
          <p:nvPr/>
        </p:nvCxnSpPr>
        <p:spPr>
          <a:xfrm>
            <a:off x="609600" y="914400"/>
            <a:ext cx="10972800" cy="0"/>
          </a:xfrm>
          <a:prstGeom prst="line">
            <a:avLst/>
          </a:prstGeom>
          <a:ln w="76200">
            <a:solidFill>
              <a:srgbClr val="6083C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D4168A5B-F015-489E-B165-5B658449B102}"/>
              </a:ext>
            </a:extLst>
          </p:cNvPr>
          <p:cNvCxnSpPr>
            <a:cxnSpLocks/>
          </p:cNvCxnSpPr>
          <p:nvPr/>
        </p:nvCxnSpPr>
        <p:spPr>
          <a:xfrm rot="5400000">
            <a:off x="186267" y="914400"/>
            <a:ext cx="914400" cy="0"/>
          </a:xfrm>
          <a:prstGeom prst="line">
            <a:avLst/>
          </a:prstGeom>
          <a:ln w="76200">
            <a:solidFill>
              <a:srgbClr val="6083C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B561C99-27C4-438C-B9CA-3C350A010A43}"/>
              </a:ext>
            </a:extLst>
          </p:cNvPr>
          <p:cNvCxnSpPr>
            <a:cxnSpLocks/>
          </p:cNvCxnSpPr>
          <p:nvPr/>
        </p:nvCxnSpPr>
        <p:spPr>
          <a:xfrm rot="5400000">
            <a:off x="11119556" y="914400"/>
            <a:ext cx="914400" cy="0"/>
          </a:xfrm>
          <a:prstGeom prst="line">
            <a:avLst/>
          </a:prstGeom>
          <a:ln w="76200">
            <a:solidFill>
              <a:srgbClr val="6083C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xmlns="" id="{D5D2F593-583D-4767-84A5-739A91B25CC8}"/>
              </a:ext>
            </a:extLst>
          </p:cNvPr>
          <p:cNvSpPr txBox="1">
            <a:spLocks/>
          </p:cNvSpPr>
          <p:nvPr/>
        </p:nvSpPr>
        <p:spPr>
          <a:xfrm>
            <a:off x="3048000" y="2160168"/>
            <a:ext cx="6096000" cy="453249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3200" dirty="0">
                <a:latin typeface="Graphik Black" panose="020B0A03030202060203" pitchFamily="34" charset="0"/>
              </a:rPr>
              <a:t>¿Y quién sabe si para una ocasión como esta tú habrás llegado a ser reina?</a:t>
            </a:r>
          </a:p>
          <a:p>
            <a:pPr marL="0" indent="0">
              <a:lnSpc>
                <a:spcPct val="100000"/>
              </a:lnSpc>
              <a:buNone/>
            </a:pPr>
            <a:endParaRPr lang="es-ES" sz="3200" dirty="0">
              <a:latin typeface="Graphik Black" panose="020B0A03030202060203" pitchFamily="34" charset="0"/>
            </a:endParaRPr>
          </a:p>
          <a:p>
            <a:pPr marL="0" indent="0" algn="r">
              <a:lnSpc>
                <a:spcPct val="100000"/>
              </a:lnSpc>
              <a:buNone/>
            </a:pPr>
            <a:r>
              <a:rPr lang="en-US" sz="3200" dirty="0">
                <a:latin typeface="Graphik Black" panose="020B0A03030202060203" pitchFamily="34" charset="0"/>
              </a:rPr>
              <a:t>Ester 4:14b</a:t>
            </a:r>
          </a:p>
        </p:txBody>
      </p:sp>
    </p:spTree>
    <p:extLst>
      <p:ext uri="{BB962C8B-B14F-4D97-AF65-F5344CB8AC3E}">
        <p14:creationId xmlns:p14="http://schemas.microsoft.com/office/powerpoint/2010/main" val="3064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FE397CB7-AAB9-4B5C-ABB3-24527A75ADE7}"/>
              </a:ext>
            </a:extLst>
          </p:cNvPr>
          <p:cNvSpPr txBox="1">
            <a:spLocks/>
          </p:cNvSpPr>
          <p:nvPr/>
        </p:nvSpPr>
        <p:spPr>
          <a:xfrm>
            <a:off x="2913321"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¿Quién Sabe?</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a16="http://schemas.microsoft.com/office/drawing/2014/main" xmlns="" id="{35C13CD5-74B5-4699-9949-257F90EF22D2}"/>
              </a:ext>
            </a:extLst>
          </p:cNvPr>
          <p:cNvSpPr txBox="1">
            <a:spLocks/>
          </p:cNvSpPr>
          <p:nvPr/>
        </p:nvSpPr>
        <p:spPr>
          <a:xfrm>
            <a:off x="2913321"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latin typeface="Graphik Black" panose="020B0A03030202060203" pitchFamily="34" charset="0"/>
              </a:rPr>
              <a:t>2 Sam 12:22-23</a:t>
            </a:r>
          </a:p>
          <a:p>
            <a:pPr marL="0" indent="0" algn="ctr">
              <a:lnSpc>
                <a:spcPct val="100000"/>
              </a:lnSpc>
              <a:buNone/>
            </a:pPr>
            <a:endParaRPr lang="en-US" sz="3200" dirty="0">
              <a:latin typeface="Graphik Black" panose="020B0A03030202060203" pitchFamily="34" charset="0"/>
            </a:endParaRPr>
          </a:p>
          <a:p>
            <a:pPr marL="0" indent="0" algn="ctr">
              <a:lnSpc>
                <a:spcPct val="100000"/>
              </a:lnSpc>
              <a:buNone/>
            </a:pPr>
            <a:r>
              <a:rPr lang="en-US" sz="3200" dirty="0">
                <a:latin typeface="Graphik Black" panose="020B0A03030202060203" pitchFamily="34" charset="0"/>
              </a:rPr>
              <a:t>Joel 2:12-14</a:t>
            </a:r>
          </a:p>
          <a:p>
            <a:pPr marL="0" indent="0" algn="ctr">
              <a:lnSpc>
                <a:spcPct val="100000"/>
              </a:lnSpc>
              <a:buNone/>
            </a:pPr>
            <a:endParaRPr lang="en-US" sz="3200" dirty="0">
              <a:latin typeface="Graphik Black" panose="020B0A03030202060203" pitchFamily="34" charset="0"/>
            </a:endParaRPr>
          </a:p>
          <a:p>
            <a:pPr marL="0" indent="0" algn="ctr">
              <a:lnSpc>
                <a:spcPct val="100000"/>
              </a:lnSpc>
              <a:buNone/>
            </a:pPr>
            <a:r>
              <a:rPr lang="en-US" sz="3200" dirty="0" err="1">
                <a:latin typeface="Graphik Black" panose="020B0A03030202060203" pitchFamily="34" charset="0"/>
              </a:rPr>
              <a:t>Jonás</a:t>
            </a:r>
            <a:r>
              <a:rPr lang="en-US" sz="3200" dirty="0">
                <a:latin typeface="Graphik Black" panose="020B0A03030202060203" pitchFamily="34" charset="0"/>
              </a:rPr>
              <a:t> 3:7-9</a:t>
            </a:r>
          </a:p>
        </p:txBody>
      </p:sp>
    </p:spTree>
    <p:extLst>
      <p:ext uri="{BB962C8B-B14F-4D97-AF65-F5344CB8AC3E}">
        <p14:creationId xmlns:p14="http://schemas.microsoft.com/office/powerpoint/2010/main" val="10987028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7A3638D-92BF-4DA3-9746-6939344B2B8B}"/>
              </a:ext>
            </a:extLst>
          </p:cNvPr>
          <p:cNvSpPr txBox="1">
            <a:spLocks/>
          </p:cNvSpPr>
          <p:nvPr/>
        </p:nvSpPr>
        <p:spPr>
          <a:xfrm>
            <a:off x="2955851" y="2365108"/>
            <a:ext cx="6096000" cy="1345655"/>
          </a:xfrm>
          <a:prstGeom prst="rect">
            <a:avLst/>
          </a:prstGeom>
          <a:solidFill>
            <a:srgbClr val="4CD3D4"/>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Graphik Semibold" panose="020B0703030202060203" pitchFamily="34" charset="0"/>
              </a:rPr>
              <a:t>UNA VIDA BÍBLICA EN UN MUNDO PAGANO</a:t>
            </a:r>
            <a:endParaRPr lang="en-US" dirty="0">
              <a:latin typeface="Graphik Semibold" panose="020B0703030202060203" pitchFamily="34" charset="0"/>
            </a:endParaRPr>
          </a:p>
        </p:txBody>
      </p:sp>
    </p:spTree>
    <p:extLst>
      <p:ext uri="{BB962C8B-B14F-4D97-AF65-F5344CB8AC3E}">
        <p14:creationId xmlns:p14="http://schemas.microsoft.com/office/powerpoint/2010/main" val="18757027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307280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Pregunta de reflexión</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a16="http://schemas.microsoft.com/office/drawing/2014/main" xmlns="" id="{50F483B7-E28F-4DBD-9059-F03BC9285446}"/>
              </a:ext>
            </a:extLst>
          </p:cNvPr>
          <p:cNvSpPr txBox="1">
            <a:spLocks/>
          </p:cNvSpPr>
          <p:nvPr/>
        </p:nvSpPr>
        <p:spPr>
          <a:xfrm>
            <a:off x="3072809"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S" sz="3200" dirty="0">
                <a:latin typeface="Graphik Black" panose="020B0A03030202060203" pitchFamily="34" charset="0"/>
              </a:rPr>
              <a:t> ¿Está bien que Mardoqueo y Ester no regresaran a Jerusalén? ¿Por qué o por qué no?</a:t>
            </a:r>
            <a:endParaRPr lang="en-US" sz="3200" dirty="0">
              <a:latin typeface="Graphik Black" panose="020B0A03030202060203" pitchFamily="34" charset="0"/>
            </a:endParaRPr>
          </a:p>
        </p:txBody>
      </p:sp>
    </p:spTree>
    <p:extLst>
      <p:ext uri="{BB962C8B-B14F-4D97-AF65-F5344CB8AC3E}">
        <p14:creationId xmlns:p14="http://schemas.microsoft.com/office/powerpoint/2010/main" val="2567740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2881423"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Vivir críticamente</a:t>
            </a:r>
            <a:endParaRPr lang="en-US" sz="3200" dirty="0">
              <a:solidFill>
                <a:schemeClr val="bg1">
                  <a:lumMod val="95000"/>
                </a:schemeClr>
              </a:solidFill>
              <a:latin typeface="Graphik Semibold" panose="020B0703030202060203" pitchFamily="34" charset="0"/>
            </a:endParaRPr>
          </a:p>
        </p:txBody>
      </p:sp>
    </p:spTree>
    <p:extLst>
      <p:ext uri="{BB962C8B-B14F-4D97-AF65-F5344CB8AC3E}">
        <p14:creationId xmlns:p14="http://schemas.microsoft.com/office/powerpoint/2010/main" val="13426065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294521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 Buscar la paz</a:t>
            </a:r>
            <a:endParaRPr lang="en-US" sz="3200" dirty="0">
              <a:solidFill>
                <a:schemeClr val="bg1">
                  <a:lumMod val="95000"/>
                </a:schemeClr>
              </a:solidFill>
              <a:latin typeface="Graphik Semibold" panose="020B0703030202060203" pitchFamily="34" charset="0"/>
            </a:endParaRPr>
          </a:p>
        </p:txBody>
      </p:sp>
    </p:spTree>
    <p:extLst>
      <p:ext uri="{BB962C8B-B14F-4D97-AF65-F5344CB8AC3E}">
        <p14:creationId xmlns:p14="http://schemas.microsoft.com/office/powerpoint/2010/main" val="184607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3431568" y="0"/>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smtClean="0">
                <a:latin typeface="Graphik Semibold" panose="020B0703030202060203" pitchFamily="34" charset="0"/>
              </a:rPr>
              <a:t>¿Es Ester un libro religioso?</a:t>
            </a:r>
            <a:endParaRPr lang="en-US" sz="3200" dirty="0">
              <a:latin typeface="Graphik Semibold" panose="020B0703030202060203" pitchFamily="34" charset="0"/>
            </a:endParaRPr>
          </a:p>
        </p:txBody>
      </p:sp>
      <p:sp>
        <p:nvSpPr>
          <p:cNvPr id="6" name="Subtitle 2">
            <a:extLst>
              <a:ext uri="{FF2B5EF4-FFF2-40B4-BE49-F238E27FC236}">
                <a16:creationId xmlns="" xmlns:a16="http://schemas.microsoft.com/office/drawing/2014/main" id="{97BCF14E-2555-402A-BD7C-47C390F163C0}"/>
              </a:ext>
            </a:extLst>
          </p:cNvPr>
          <p:cNvSpPr txBox="1">
            <a:spLocks/>
          </p:cNvSpPr>
          <p:nvPr/>
        </p:nvSpPr>
        <p:spPr>
          <a:xfrm>
            <a:off x="3431568"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s-ES" dirty="0" smtClean="0">
                <a:latin typeface="Graphik Regular" panose="020B0503030202060203" pitchFamily="34" charset="0"/>
              </a:rPr>
              <a:t>Nunca se le menciona a Dios</a:t>
            </a:r>
            <a:endParaRPr lang="en-US" dirty="0">
              <a:latin typeface="Graphik Regular" panose="020B0503030202060203" pitchFamily="34" charset="0"/>
            </a:endParaRPr>
          </a:p>
          <a:p>
            <a:pPr marL="0" indent="0">
              <a:buNone/>
            </a:pPr>
            <a:endParaRPr lang="en-US" dirty="0">
              <a:latin typeface="Graphik Regular" panose="020B0503030202060203" pitchFamily="34" charset="0"/>
            </a:endParaRPr>
          </a:p>
          <a:p>
            <a:pPr>
              <a:buFont typeface="Wingdings" panose="05000000000000000000" pitchFamily="2" charset="2"/>
              <a:buChar char="§"/>
            </a:pPr>
            <a:r>
              <a:rPr lang="es-ES" dirty="0" smtClean="0">
                <a:latin typeface="Graphik Regular" panose="020B0503030202060203" pitchFamily="34" charset="0"/>
              </a:rPr>
              <a:t>Tampoco hay mención de Jerusalén, el templo, la Ley, el pacto, amor ni perdón</a:t>
            </a:r>
            <a:endParaRPr lang="en-US" dirty="0">
              <a:latin typeface="Graphik Regular" panose="020B0503030202060203" pitchFamily="34" charset="0"/>
            </a:endParaRPr>
          </a:p>
          <a:p>
            <a:pPr marL="0" indent="0">
              <a:buNone/>
            </a:pPr>
            <a:endParaRPr lang="en-US" dirty="0">
              <a:latin typeface="Graphik Regular" panose="020B0503030202060203" pitchFamily="34" charset="0"/>
            </a:endParaRPr>
          </a:p>
          <a:p>
            <a:pPr>
              <a:buFont typeface="Wingdings" panose="05000000000000000000" pitchFamily="2" charset="2"/>
              <a:buChar char="§"/>
            </a:pPr>
            <a:r>
              <a:rPr lang="en-US" dirty="0" err="1" smtClean="0">
                <a:latin typeface="Graphik Regular" panose="020B0503030202060203" pitchFamily="34" charset="0"/>
              </a:rPr>
              <a:t>Nadie</a:t>
            </a:r>
            <a:r>
              <a:rPr lang="en-US" dirty="0" smtClean="0">
                <a:latin typeface="Graphik Regular" panose="020B0503030202060203" pitchFamily="34" charset="0"/>
              </a:rPr>
              <a:t> </a:t>
            </a:r>
            <a:r>
              <a:rPr lang="en-US" dirty="0" err="1" smtClean="0">
                <a:latin typeface="Graphik Regular" panose="020B0503030202060203" pitchFamily="34" charset="0"/>
              </a:rPr>
              <a:t>ora</a:t>
            </a:r>
            <a:r>
              <a:rPr lang="en-US" dirty="0" smtClean="0">
                <a:latin typeface="Graphik Regular" panose="020B0503030202060203" pitchFamily="34" charset="0"/>
              </a:rPr>
              <a:t>, </a:t>
            </a:r>
            <a:r>
              <a:rPr lang="en-US" dirty="0" err="1" smtClean="0">
                <a:latin typeface="Graphik Regular" panose="020B0503030202060203" pitchFamily="34" charset="0"/>
              </a:rPr>
              <a:t>profetiza</a:t>
            </a:r>
            <a:r>
              <a:rPr lang="en-US" dirty="0" smtClean="0">
                <a:latin typeface="Graphik Regular" panose="020B0503030202060203" pitchFamily="34" charset="0"/>
              </a:rPr>
              <a:t>, </a:t>
            </a:r>
            <a:r>
              <a:rPr lang="en-US" dirty="0" err="1" smtClean="0">
                <a:latin typeface="Graphik Regular" panose="020B0503030202060203" pitchFamily="34" charset="0"/>
              </a:rPr>
              <a:t>tiene</a:t>
            </a:r>
            <a:r>
              <a:rPr lang="en-US" dirty="0" smtClean="0">
                <a:latin typeface="Graphik Regular" panose="020B0503030202060203" pitchFamily="34" charset="0"/>
              </a:rPr>
              <a:t> </a:t>
            </a:r>
            <a:r>
              <a:rPr lang="en-US" dirty="0" err="1" smtClean="0">
                <a:latin typeface="Graphik Regular" panose="020B0503030202060203" pitchFamily="34" charset="0"/>
              </a:rPr>
              <a:t>una</a:t>
            </a:r>
            <a:r>
              <a:rPr lang="en-US" dirty="0" smtClean="0">
                <a:latin typeface="Graphik Regular" panose="020B0503030202060203" pitchFamily="34" charset="0"/>
              </a:rPr>
              <a:t> vision </a:t>
            </a:r>
            <a:r>
              <a:rPr lang="en-US" dirty="0" err="1" smtClean="0">
                <a:latin typeface="Graphik Regular" panose="020B0503030202060203" pitchFamily="34" charset="0"/>
              </a:rPr>
              <a:t>ni</a:t>
            </a:r>
            <a:r>
              <a:rPr lang="en-US" dirty="0" smtClean="0">
                <a:latin typeface="Graphik Regular" panose="020B0503030202060203" pitchFamily="34" charset="0"/>
              </a:rPr>
              <a:t> </a:t>
            </a:r>
            <a:r>
              <a:rPr lang="en-US" dirty="0" err="1" smtClean="0">
                <a:latin typeface="Graphik Regular" panose="020B0503030202060203" pitchFamily="34" charset="0"/>
              </a:rPr>
              <a:t>hace</a:t>
            </a:r>
            <a:r>
              <a:rPr lang="en-US" dirty="0" smtClean="0">
                <a:latin typeface="Graphik Regular" panose="020B0503030202060203" pitchFamily="34" charset="0"/>
              </a:rPr>
              <a:t> un </a:t>
            </a:r>
            <a:r>
              <a:rPr lang="en-US" dirty="0" err="1" smtClean="0">
                <a:latin typeface="Graphik Regular" panose="020B0503030202060203" pitchFamily="34" charset="0"/>
              </a:rPr>
              <a:t>milagro</a:t>
            </a:r>
            <a:endParaRPr lang="en-US" dirty="0">
              <a:latin typeface="Graphik Regular" panose="020B0503030202060203" pitchFamily="34" charset="0"/>
            </a:endParaRPr>
          </a:p>
          <a:p>
            <a:pPr marL="0" indent="0">
              <a:buNone/>
            </a:pPr>
            <a:endParaRPr lang="en-US" dirty="0">
              <a:latin typeface="Graphik Regular" panose="020B0503030202060203" pitchFamily="34" charset="0"/>
            </a:endParaRPr>
          </a:p>
          <a:p>
            <a:pPr>
              <a:buFont typeface="Wingdings" panose="05000000000000000000" pitchFamily="2" charset="2"/>
              <a:buChar char="§"/>
            </a:pPr>
            <a:r>
              <a:rPr lang="es-ES" dirty="0" smtClean="0">
                <a:latin typeface="Graphik Regular" panose="020B0503030202060203" pitchFamily="34" charset="0"/>
              </a:rPr>
              <a:t>El Nuevo Testamento nunca cita ni alude a Ester</a:t>
            </a:r>
            <a:endParaRPr lang="en-US" dirty="0">
              <a:latin typeface="Graphik Regular" panose="020B0503030202060203" pitchFamily="34" charset="0"/>
            </a:endParaRPr>
          </a:p>
        </p:txBody>
      </p:sp>
    </p:spTree>
    <p:extLst>
      <p:ext uri="{BB962C8B-B14F-4D97-AF65-F5344CB8AC3E}">
        <p14:creationId xmlns:p14="http://schemas.microsoft.com/office/powerpoint/2010/main" val="75624871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195263" y="0"/>
            <a:ext cx="6096000" cy="914400"/>
          </a:xfrm>
          <a:prstGeom prst="rect">
            <a:avLst/>
          </a:prstGeom>
          <a:solidFill>
            <a:srgbClr val="6083C2"/>
          </a:solidFill>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EL DIÁLOGO INTERBÍBLICO COMO PISTA A LA RELIGIÓN DE ESTER</a:t>
            </a:r>
            <a:endParaRPr lang="en-US" sz="3200" dirty="0">
              <a:solidFill>
                <a:schemeClr val="bg1">
                  <a:lumMod val="95000"/>
                </a:schemeClr>
              </a:solidFill>
              <a:latin typeface="Graphik Semibold" panose="020B0703030202060203" pitchFamily="34" charset="0"/>
            </a:endParaRPr>
          </a:p>
        </p:txBody>
      </p:sp>
      <p:sp>
        <p:nvSpPr>
          <p:cNvPr id="7" name="Subtitle 2">
            <a:extLst>
              <a:ext uri="{FF2B5EF4-FFF2-40B4-BE49-F238E27FC236}">
                <a16:creationId xmlns="" xmlns:a16="http://schemas.microsoft.com/office/drawing/2014/main" id="{6AE8531D-DAF0-41E9-8E12-771EF9335C0B}"/>
              </a:ext>
            </a:extLst>
          </p:cNvPr>
          <p:cNvSpPr txBox="1">
            <a:spLocks/>
          </p:cNvSpPr>
          <p:nvPr/>
        </p:nvSpPr>
        <p:spPr>
          <a:xfrm>
            <a:off x="3195263"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err="1" smtClean="0">
                <a:latin typeface="Graphik Regular" panose="020B0503030202060203" pitchFamily="34" charset="0"/>
              </a:rPr>
              <a:t>Mardoqueo</a:t>
            </a:r>
            <a:r>
              <a:rPr lang="en-US" dirty="0" smtClean="0">
                <a:latin typeface="Graphik Regular" panose="020B0503030202060203" pitchFamily="34" charset="0"/>
              </a:rPr>
              <a:t> y </a:t>
            </a:r>
            <a:r>
              <a:rPr lang="en-US" dirty="0" err="1" smtClean="0">
                <a:latin typeface="Graphik Regular" panose="020B0503030202060203" pitchFamily="34" charset="0"/>
              </a:rPr>
              <a:t>Saúl</a:t>
            </a:r>
            <a:endParaRPr lang="en-US" dirty="0">
              <a:latin typeface="Graphik Regular" panose="020B0503030202060203" pitchFamily="34" charset="0"/>
            </a:endParaRPr>
          </a:p>
          <a:p>
            <a:pPr>
              <a:buFont typeface="Wingdings" panose="05000000000000000000" pitchFamily="2" charset="2"/>
              <a:buChar char="§"/>
            </a:pPr>
            <a:r>
              <a:rPr lang="en-US" dirty="0" err="1">
                <a:latin typeface="Graphik Regular" panose="020B0503030202060203" pitchFamily="34" charset="0"/>
              </a:rPr>
              <a:t>Nabal</a:t>
            </a:r>
            <a:r>
              <a:rPr lang="en-US" dirty="0">
                <a:latin typeface="Graphik Regular" panose="020B0503030202060203" pitchFamily="34" charset="0"/>
              </a:rPr>
              <a:t> y </a:t>
            </a:r>
            <a:r>
              <a:rPr lang="en-US" dirty="0" err="1" smtClean="0">
                <a:latin typeface="Graphik Regular" panose="020B0503030202060203" pitchFamily="34" charset="0"/>
              </a:rPr>
              <a:t>Amnón</a:t>
            </a:r>
            <a:endParaRPr lang="en-US" dirty="0">
              <a:latin typeface="Graphik Regular" panose="020B0503030202060203" pitchFamily="34" charset="0"/>
            </a:endParaRPr>
          </a:p>
          <a:p>
            <a:pPr>
              <a:buFont typeface="Wingdings" panose="05000000000000000000" pitchFamily="2" charset="2"/>
              <a:buChar char="§"/>
            </a:pPr>
            <a:r>
              <a:rPr lang="en-US" dirty="0" err="1" smtClean="0">
                <a:latin typeface="Graphik Regular" panose="020B0503030202060203" pitchFamily="34" charset="0"/>
              </a:rPr>
              <a:t>Asuero</a:t>
            </a:r>
            <a:r>
              <a:rPr lang="en-US" dirty="0" smtClean="0">
                <a:latin typeface="Graphik Regular" panose="020B0503030202060203" pitchFamily="34" charset="0"/>
              </a:rPr>
              <a:t> y </a:t>
            </a:r>
            <a:r>
              <a:rPr lang="en-US" dirty="0" err="1" smtClean="0">
                <a:latin typeface="Graphik Regular" panose="020B0503030202060203" pitchFamily="34" charset="0"/>
              </a:rPr>
              <a:t>Amán</a:t>
            </a:r>
            <a:endParaRPr lang="en-US" dirty="0">
              <a:latin typeface="Graphik Regular" panose="020B0503030202060203" pitchFamily="34" charset="0"/>
            </a:endParaRPr>
          </a:p>
          <a:p>
            <a:pPr>
              <a:buFont typeface="Wingdings" panose="05000000000000000000" pitchFamily="2" charset="2"/>
              <a:buChar char="§"/>
            </a:pPr>
            <a:r>
              <a:rPr lang="en-US" dirty="0" smtClean="0">
                <a:latin typeface="Graphik Regular" panose="020B0503030202060203" pitchFamily="34" charset="0"/>
              </a:rPr>
              <a:t>Ester </a:t>
            </a:r>
            <a:r>
              <a:rPr lang="en-US" dirty="0">
                <a:latin typeface="Graphik Regular" panose="020B0503030202060203" pitchFamily="34" charset="0"/>
              </a:rPr>
              <a:t>y Daniel</a:t>
            </a:r>
          </a:p>
          <a:p>
            <a:pPr>
              <a:buFont typeface="Wingdings" panose="05000000000000000000" pitchFamily="2" charset="2"/>
              <a:buChar char="§"/>
            </a:pPr>
            <a:r>
              <a:rPr lang="en-US" dirty="0" err="1" smtClean="0">
                <a:latin typeface="Graphik Regular" panose="020B0503030202060203" pitchFamily="34" charset="0"/>
              </a:rPr>
              <a:t>Mardoqueo</a:t>
            </a:r>
            <a:r>
              <a:rPr lang="en-US" dirty="0" smtClean="0">
                <a:latin typeface="Graphik Regular" panose="020B0503030202060203" pitchFamily="34" charset="0"/>
              </a:rPr>
              <a:t> </a:t>
            </a:r>
            <a:r>
              <a:rPr lang="en-US" dirty="0">
                <a:latin typeface="Graphik Regular" panose="020B0503030202060203" pitchFamily="34" charset="0"/>
              </a:rPr>
              <a:t>y </a:t>
            </a:r>
            <a:r>
              <a:rPr lang="en-US" dirty="0" smtClean="0">
                <a:latin typeface="Graphik Regular" panose="020B0503030202060203" pitchFamily="34" charset="0"/>
              </a:rPr>
              <a:t>José</a:t>
            </a:r>
            <a:endParaRPr lang="en-US" dirty="0">
              <a:latin typeface="Graphik Regular" panose="020B0503030202060203" pitchFamily="34" charset="0"/>
            </a:endParaRPr>
          </a:p>
          <a:p>
            <a:pPr>
              <a:buFont typeface="Wingdings" panose="05000000000000000000" pitchFamily="2" charset="2"/>
              <a:buChar char="§"/>
            </a:pPr>
            <a:r>
              <a:rPr lang="en-US" dirty="0" smtClean="0">
                <a:latin typeface="Graphik Regular" panose="020B0503030202060203" pitchFamily="34" charset="0"/>
              </a:rPr>
              <a:t>Ester</a:t>
            </a:r>
            <a:r>
              <a:rPr lang="en-US" dirty="0">
                <a:latin typeface="Graphik Regular" panose="020B0503030202060203" pitchFamily="34" charset="0"/>
              </a:rPr>
              <a:t>, </a:t>
            </a:r>
            <a:r>
              <a:rPr lang="en-US" dirty="0" err="1" smtClean="0">
                <a:latin typeface="Graphik Regular" panose="020B0503030202060203" pitchFamily="34" charset="0"/>
              </a:rPr>
              <a:t>Jonás</a:t>
            </a:r>
            <a:r>
              <a:rPr lang="en-US" dirty="0" smtClean="0">
                <a:latin typeface="Graphik Regular" panose="020B0503030202060203" pitchFamily="34" charset="0"/>
              </a:rPr>
              <a:t>, </a:t>
            </a:r>
            <a:r>
              <a:rPr lang="en-US" dirty="0">
                <a:latin typeface="Graphik Regular" panose="020B0503030202060203" pitchFamily="34" charset="0"/>
              </a:rPr>
              <a:t>y Joel</a:t>
            </a:r>
          </a:p>
          <a:p>
            <a:pPr>
              <a:buFont typeface="Wingdings" panose="05000000000000000000" pitchFamily="2" charset="2"/>
              <a:buChar char="§"/>
            </a:pPr>
            <a:r>
              <a:rPr lang="en-US" dirty="0" err="1" smtClean="0">
                <a:latin typeface="Graphik Regular" panose="020B0503030202060203" pitchFamily="34" charset="0"/>
              </a:rPr>
              <a:t>Moisés</a:t>
            </a:r>
            <a:r>
              <a:rPr lang="en-US" dirty="0" smtClean="0">
                <a:latin typeface="Graphik Regular" panose="020B0503030202060203" pitchFamily="34" charset="0"/>
              </a:rPr>
              <a:t> </a:t>
            </a:r>
            <a:r>
              <a:rPr lang="en-US" dirty="0">
                <a:latin typeface="Graphik Regular" panose="020B0503030202060203" pitchFamily="34" charset="0"/>
              </a:rPr>
              <a:t>y </a:t>
            </a:r>
            <a:r>
              <a:rPr lang="en-US" dirty="0" smtClean="0">
                <a:latin typeface="Graphik Regular" panose="020B0503030202060203" pitchFamily="34" charset="0"/>
              </a:rPr>
              <a:t>Ester</a:t>
            </a:r>
            <a:endParaRPr lang="en-US" dirty="0">
              <a:latin typeface="Graphik Regular" panose="020B0503030202060203" pitchFamily="34" charset="0"/>
            </a:endParaRPr>
          </a:p>
          <a:p>
            <a:pPr>
              <a:buFont typeface="Wingdings" panose="05000000000000000000" pitchFamily="2" charset="2"/>
              <a:buChar char="§"/>
            </a:pPr>
            <a:r>
              <a:rPr lang="en-US" dirty="0" err="1" smtClean="0">
                <a:latin typeface="Graphik Regular" panose="020B0503030202060203" pitchFamily="34" charset="0"/>
              </a:rPr>
              <a:t>Amán</a:t>
            </a:r>
            <a:r>
              <a:rPr lang="en-US" dirty="0" smtClean="0">
                <a:latin typeface="Graphik Regular" panose="020B0503030202060203" pitchFamily="34" charset="0"/>
              </a:rPr>
              <a:t> </a:t>
            </a:r>
            <a:r>
              <a:rPr lang="en-US" dirty="0">
                <a:latin typeface="Graphik Regular" panose="020B0503030202060203" pitchFamily="34" charset="0"/>
              </a:rPr>
              <a:t>y </a:t>
            </a:r>
            <a:r>
              <a:rPr lang="en-US" dirty="0" smtClean="0">
                <a:latin typeface="Graphik Regular" panose="020B0503030202060203" pitchFamily="34" charset="0"/>
              </a:rPr>
              <a:t>José</a:t>
            </a:r>
            <a:endParaRPr lang="en-US" dirty="0">
              <a:latin typeface="Graphik Regular" panose="020B0503030202060203" pitchFamily="34" charset="0"/>
            </a:endParaRPr>
          </a:p>
          <a:p>
            <a:pPr>
              <a:buFont typeface="Wingdings" panose="05000000000000000000" pitchFamily="2" charset="2"/>
              <a:buChar char="§"/>
            </a:pPr>
            <a:r>
              <a:rPr lang="en-US" dirty="0">
                <a:latin typeface="Graphik Regular" panose="020B0503030202060203" pitchFamily="34" charset="0"/>
              </a:rPr>
              <a:t>Purim y </a:t>
            </a:r>
            <a:r>
              <a:rPr lang="en-US" dirty="0" smtClean="0">
                <a:latin typeface="Graphik Regular" panose="020B0503030202060203" pitchFamily="34" charset="0"/>
              </a:rPr>
              <a:t>Pascua</a:t>
            </a:r>
            <a:endParaRPr lang="en-US" dirty="0">
              <a:latin typeface="Graphik Regular" panose="020B0503030202060203" pitchFamily="34" charset="0"/>
            </a:endParaRPr>
          </a:p>
          <a:p>
            <a:pPr>
              <a:buFont typeface="Wingdings" panose="05000000000000000000" pitchFamily="2" charset="2"/>
              <a:buChar char="§"/>
            </a:pPr>
            <a:r>
              <a:rPr lang="en-US" dirty="0">
                <a:latin typeface="Graphik Regular" panose="020B0503030202060203" pitchFamily="34" charset="0"/>
              </a:rPr>
              <a:t>Purim y </a:t>
            </a:r>
            <a:r>
              <a:rPr lang="en-US" dirty="0" err="1" smtClean="0">
                <a:latin typeface="Graphik Regular" panose="020B0503030202060203" pitchFamily="34" charset="0"/>
              </a:rPr>
              <a:t>Sión</a:t>
            </a:r>
            <a:endParaRPr lang="en-US" dirty="0">
              <a:latin typeface="Graphik Regular" panose="020B0503030202060203" pitchFamily="34" charset="0"/>
            </a:endParaRPr>
          </a:p>
          <a:p>
            <a:pPr>
              <a:buFont typeface="Wingdings" panose="05000000000000000000" pitchFamily="2" charset="2"/>
              <a:buChar char="§"/>
            </a:pPr>
            <a:r>
              <a:rPr lang="en-US" dirty="0" smtClean="0">
                <a:latin typeface="Graphik Regular" panose="020B0503030202060203" pitchFamily="34" charset="0"/>
              </a:rPr>
              <a:t>Ester </a:t>
            </a:r>
            <a:r>
              <a:rPr lang="en-US" dirty="0">
                <a:latin typeface="Graphik Regular" panose="020B0503030202060203" pitchFamily="34" charset="0"/>
              </a:rPr>
              <a:t>y </a:t>
            </a:r>
            <a:r>
              <a:rPr lang="en-US" dirty="0" smtClean="0">
                <a:latin typeface="Graphik Regular" panose="020B0503030202060203" pitchFamily="34" charset="0"/>
              </a:rPr>
              <a:t>Cristo</a:t>
            </a:r>
            <a:endParaRPr lang="en-US" dirty="0">
              <a:latin typeface="Graphik Regular" panose="020B0503030202060203" pitchFamily="34" charset="0"/>
            </a:endParaRPr>
          </a:p>
        </p:txBody>
      </p:sp>
    </p:spTree>
    <p:extLst>
      <p:ext uri="{BB962C8B-B14F-4D97-AF65-F5344CB8AC3E}">
        <p14:creationId xmlns:p14="http://schemas.microsoft.com/office/powerpoint/2010/main" val="37985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0" y="0"/>
            <a:ext cx="12192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ESTRUCTURA LITERARIA DE ESTER</a:t>
            </a:r>
            <a:endParaRPr lang="en-US" sz="3200" dirty="0">
              <a:solidFill>
                <a:schemeClr val="bg1">
                  <a:lumMod val="95000"/>
                </a:schemeClr>
              </a:solidFill>
              <a:latin typeface="Graphik Semibold" panose="020B0703030202060203" pitchFamily="34" charset="0"/>
            </a:endParaRPr>
          </a:p>
        </p:txBody>
      </p:sp>
      <p:sp>
        <p:nvSpPr>
          <p:cNvPr id="7" name="Subtitle 2">
            <a:extLst>
              <a:ext uri="{FF2B5EF4-FFF2-40B4-BE49-F238E27FC236}">
                <a16:creationId xmlns="" xmlns:a16="http://schemas.microsoft.com/office/drawing/2014/main" id="{6AE8531D-DAF0-41E9-8E12-771EF9335C0B}"/>
              </a:ext>
            </a:extLst>
          </p:cNvPr>
          <p:cNvSpPr txBox="1">
            <a:spLocks/>
          </p:cNvSpPr>
          <p:nvPr/>
        </p:nvSpPr>
        <p:spPr>
          <a:xfrm>
            <a:off x="0" y="914400"/>
            <a:ext cx="6096000" cy="28875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smtClean="0">
              <a:solidFill>
                <a:srgbClr val="4CD3D4"/>
              </a:solidFill>
              <a:latin typeface="Graphik Black" panose="020B0A03030202060203" pitchFamily="34" charset="0"/>
            </a:endParaRPr>
          </a:p>
          <a:p>
            <a:pPr marL="0" indent="0">
              <a:lnSpc>
                <a:spcPct val="30000"/>
              </a:lnSpc>
              <a:buNone/>
            </a:pPr>
            <a:r>
              <a:rPr lang="en-US" dirty="0" smtClean="0">
                <a:solidFill>
                  <a:srgbClr val="4CD3D4"/>
                </a:solidFill>
                <a:latin typeface="Graphik Black" panose="020B0A03030202060203" pitchFamily="34" charset="0"/>
              </a:rPr>
              <a:t>A</a:t>
            </a:r>
            <a:r>
              <a:rPr lang="en-US" dirty="0" smtClean="0">
                <a:latin typeface="Graphik Regular" panose="020B0503030202060203" pitchFamily="34" charset="0"/>
              </a:rPr>
              <a:t>  </a:t>
            </a:r>
            <a:r>
              <a:rPr lang="es-ES" dirty="0">
                <a:latin typeface="Graphik Regular" panose="020B0503030202060203" pitchFamily="34" charset="0"/>
              </a:rPr>
              <a:t>Fiesta orgullosa del rey (1:1-22)</a:t>
            </a:r>
            <a:endParaRPr lang="en-US" dirty="0">
              <a:latin typeface="Graphik Regular" panose="020B0503030202060203" pitchFamily="34" charset="0"/>
            </a:endParaRPr>
          </a:p>
        </p:txBody>
      </p:sp>
      <p:sp>
        <p:nvSpPr>
          <p:cNvPr id="8" name="Subtitle 2">
            <a:extLst>
              <a:ext uri="{FF2B5EF4-FFF2-40B4-BE49-F238E27FC236}">
                <a16:creationId xmlns="" xmlns:a16="http://schemas.microsoft.com/office/drawing/2014/main" id="{811F16C5-26F8-4A64-83C4-1E030140BA76}"/>
              </a:ext>
            </a:extLst>
          </p:cNvPr>
          <p:cNvSpPr txBox="1">
            <a:spLocks/>
          </p:cNvSpPr>
          <p:nvPr/>
        </p:nvSpPr>
        <p:spPr>
          <a:xfrm>
            <a:off x="365760" y="1465207"/>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B</a:t>
            </a:r>
            <a:r>
              <a:rPr lang="en-US" dirty="0">
                <a:latin typeface="Graphik Regular" panose="020B0503030202060203" pitchFamily="34" charset="0"/>
              </a:rPr>
              <a:t>  </a:t>
            </a:r>
            <a:r>
              <a:rPr lang="es-ES" dirty="0">
                <a:latin typeface="Graphik Regular" panose="020B0503030202060203" pitchFamily="34" charset="0"/>
              </a:rPr>
              <a:t>Ester alcanza el reinado (2:1-18)</a:t>
            </a:r>
          </a:p>
        </p:txBody>
      </p:sp>
      <p:sp>
        <p:nvSpPr>
          <p:cNvPr id="9" name="Subtitle 2">
            <a:extLst>
              <a:ext uri="{FF2B5EF4-FFF2-40B4-BE49-F238E27FC236}">
                <a16:creationId xmlns="" xmlns:a16="http://schemas.microsoft.com/office/drawing/2014/main" id="{BB9B2B98-49A0-4352-A9AC-CA8F632BC6B5}"/>
              </a:ext>
            </a:extLst>
          </p:cNvPr>
          <p:cNvSpPr txBox="1">
            <a:spLocks/>
          </p:cNvSpPr>
          <p:nvPr/>
        </p:nvSpPr>
        <p:spPr>
          <a:xfrm>
            <a:off x="731520" y="2019864"/>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C</a:t>
            </a:r>
            <a:r>
              <a:rPr lang="en-US" dirty="0">
                <a:latin typeface="Graphik Regular" panose="020B0503030202060203" pitchFamily="34" charset="0"/>
              </a:rPr>
              <a:t>  </a:t>
            </a:r>
            <a:r>
              <a:rPr lang="es-ES" dirty="0">
                <a:latin typeface="Graphik Regular" panose="020B0503030202060203" pitchFamily="34" charset="0"/>
              </a:rPr>
              <a:t>Se salva la vida del rey (2:19-23)</a:t>
            </a:r>
            <a:endParaRPr lang="en-US" dirty="0">
              <a:latin typeface="Graphik Regular" panose="020B0503030202060203" pitchFamily="34" charset="0"/>
            </a:endParaRPr>
          </a:p>
        </p:txBody>
      </p:sp>
      <p:sp>
        <p:nvSpPr>
          <p:cNvPr id="10" name="Subtitle 2">
            <a:extLst>
              <a:ext uri="{FF2B5EF4-FFF2-40B4-BE49-F238E27FC236}">
                <a16:creationId xmlns="" xmlns:a16="http://schemas.microsoft.com/office/drawing/2014/main" id="{F084D0C1-BAE0-4619-A0A4-7BF6DEBC0734}"/>
              </a:ext>
            </a:extLst>
          </p:cNvPr>
          <p:cNvSpPr txBox="1">
            <a:spLocks/>
          </p:cNvSpPr>
          <p:nvPr/>
        </p:nvSpPr>
        <p:spPr>
          <a:xfrm>
            <a:off x="1097280" y="2574521"/>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D</a:t>
            </a:r>
            <a:r>
              <a:rPr lang="en-US" dirty="0">
                <a:latin typeface="Graphik Regular" panose="020B0503030202060203" pitchFamily="34" charset="0"/>
              </a:rPr>
              <a:t>  </a:t>
            </a:r>
            <a:r>
              <a:rPr lang="es-ES" dirty="0">
                <a:latin typeface="Graphik Regular" panose="020B0503030202060203" pitchFamily="34" charset="0"/>
              </a:rPr>
              <a:t>El complot de Amán (3:1 – 4:17</a:t>
            </a:r>
            <a:endParaRPr lang="en-US" dirty="0">
              <a:latin typeface="Graphik Regular" panose="020B0503030202060203" pitchFamily="34" charset="0"/>
            </a:endParaRPr>
          </a:p>
        </p:txBody>
      </p:sp>
      <p:sp>
        <p:nvSpPr>
          <p:cNvPr id="11" name="Subtitle 2">
            <a:extLst>
              <a:ext uri="{FF2B5EF4-FFF2-40B4-BE49-F238E27FC236}">
                <a16:creationId xmlns="" xmlns:a16="http://schemas.microsoft.com/office/drawing/2014/main" id="{A40EBDF2-D000-4EE5-A4BE-E25CA48395A2}"/>
              </a:ext>
            </a:extLst>
          </p:cNvPr>
          <p:cNvSpPr txBox="1">
            <a:spLocks/>
          </p:cNvSpPr>
          <p:nvPr/>
        </p:nvSpPr>
        <p:spPr>
          <a:xfrm>
            <a:off x="1463038" y="3129178"/>
            <a:ext cx="804672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E</a:t>
            </a:r>
            <a:r>
              <a:rPr lang="en-US" dirty="0">
                <a:latin typeface="Graphik Regular" panose="020B0503030202060203" pitchFamily="34" charset="0"/>
              </a:rPr>
              <a:t>  </a:t>
            </a:r>
            <a:r>
              <a:rPr lang="es-ES" dirty="0">
                <a:latin typeface="Graphik Regular" panose="020B0503030202060203" pitchFamily="34" charset="0"/>
              </a:rPr>
              <a:t>Ester invita al rey y a Amán al primer banquete (5:1-14)</a:t>
            </a:r>
          </a:p>
        </p:txBody>
      </p:sp>
      <p:sp>
        <p:nvSpPr>
          <p:cNvPr id="12" name="Subtitle 2">
            <a:extLst>
              <a:ext uri="{FF2B5EF4-FFF2-40B4-BE49-F238E27FC236}">
                <a16:creationId xmlns="" xmlns:a16="http://schemas.microsoft.com/office/drawing/2014/main" id="{5AF0B798-9B66-4FD9-979D-60F0E9234B2D}"/>
              </a:ext>
            </a:extLst>
          </p:cNvPr>
          <p:cNvSpPr txBox="1">
            <a:spLocks/>
          </p:cNvSpPr>
          <p:nvPr/>
        </p:nvSpPr>
        <p:spPr>
          <a:xfrm>
            <a:off x="1828800" y="3683835"/>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F</a:t>
            </a:r>
            <a:r>
              <a:rPr lang="en-US" dirty="0">
                <a:latin typeface="Graphik Regular" panose="020B0503030202060203" pitchFamily="34" charset="0"/>
              </a:rPr>
              <a:t>  </a:t>
            </a:r>
            <a:r>
              <a:rPr lang="es-ES" dirty="0">
                <a:latin typeface="Graphik Regular" panose="020B0503030202060203" pitchFamily="34" charset="0"/>
              </a:rPr>
              <a:t>La suerte de Amán cambia (6:1-14)</a:t>
            </a:r>
            <a:endParaRPr lang="en-US" dirty="0">
              <a:latin typeface="Graphik Regular" panose="020B0503030202060203" pitchFamily="34" charset="0"/>
            </a:endParaRPr>
          </a:p>
        </p:txBody>
      </p:sp>
      <p:sp>
        <p:nvSpPr>
          <p:cNvPr id="13" name="Subtitle 2">
            <a:extLst>
              <a:ext uri="{FF2B5EF4-FFF2-40B4-BE49-F238E27FC236}">
                <a16:creationId xmlns="" xmlns:a16="http://schemas.microsoft.com/office/drawing/2014/main" id="{555A9C49-0AD0-40E0-9F82-75571EF018CE}"/>
              </a:ext>
            </a:extLst>
          </p:cNvPr>
          <p:cNvSpPr txBox="1">
            <a:spLocks/>
          </p:cNvSpPr>
          <p:nvPr/>
        </p:nvSpPr>
        <p:spPr>
          <a:xfrm>
            <a:off x="0" y="6457116"/>
            <a:ext cx="6096000" cy="28875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A</a:t>
            </a:r>
            <a:r>
              <a:rPr lang="en-US" dirty="0">
                <a:latin typeface="Graphik Regular" panose="020B0503030202060203" pitchFamily="34" charset="0"/>
              </a:rPr>
              <a:t>  </a:t>
            </a:r>
            <a:r>
              <a:rPr lang="es-ES" dirty="0">
                <a:latin typeface="Graphik Regular" panose="020B0503030202060203" pitchFamily="34" charset="0"/>
              </a:rPr>
              <a:t>Se establece la fiesta judía de </a:t>
            </a:r>
            <a:r>
              <a:rPr lang="es-ES" dirty="0" err="1">
                <a:latin typeface="Graphik Regular" panose="020B0503030202060203" pitchFamily="34" charset="0"/>
              </a:rPr>
              <a:t>Purim</a:t>
            </a:r>
            <a:r>
              <a:rPr lang="es-ES" dirty="0">
                <a:latin typeface="Graphik Regular" panose="020B0503030202060203" pitchFamily="34" charset="0"/>
              </a:rPr>
              <a:t> (9:20 – 10:3)</a:t>
            </a:r>
          </a:p>
        </p:txBody>
      </p:sp>
      <p:sp>
        <p:nvSpPr>
          <p:cNvPr id="14" name="Subtitle 2">
            <a:extLst>
              <a:ext uri="{FF2B5EF4-FFF2-40B4-BE49-F238E27FC236}">
                <a16:creationId xmlns="" xmlns:a16="http://schemas.microsoft.com/office/drawing/2014/main" id="{E5AC55C1-1725-46DB-8A0F-A6B9222F6B69}"/>
              </a:ext>
            </a:extLst>
          </p:cNvPr>
          <p:cNvSpPr txBox="1">
            <a:spLocks/>
          </p:cNvSpPr>
          <p:nvPr/>
        </p:nvSpPr>
        <p:spPr>
          <a:xfrm>
            <a:off x="365760" y="5902463"/>
            <a:ext cx="7660640" cy="26116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B</a:t>
            </a:r>
            <a:r>
              <a:rPr lang="en-US" dirty="0">
                <a:latin typeface="Graphik Regular" panose="020B0503030202060203" pitchFamily="34" charset="0"/>
              </a:rPr>
              <a:t>  </a:t>
            </a:r>
            <a:r>
              <a:rPr lang="es-ES" dirty="0">
                <a:latin typeface="Graphik Regular" panose="020B0503030202060203" pitchFamily="34" charset="0"/>
              </a:rPr>
              <a:t>Ester gana el segundo día para los judíos en Susa (9:11-19)</a:t>
            </a:r>
          </a:p>
        </p:txBody>
      </p:sp>
      <p:sp>
        <p:nvSpPr>
          <p:cNvPr id="15" name="Subtitle 2">
            <a:extLst>
              <a:ext uri="{FF2B5EF4-FFF2-40B4-BE49-F238E27FC236}">
                <a16:creationId xmlns="" xmlns:a16="http://schemas.microsoft.com/office/drawing/2014/main" id="{44106748-EEDD-48B5-8370-9C368DD8BFCD}"/>
              </a:ext>
            </a:extLst>
          </p:cNvPr>
          <p:cNvSpPr txBox="1">
            <a:spLocks/>
          </p:cNvSpPr>
          <p:nvPr/>
        </p:nvSpPr>
        <p:spPr>
          <a:xfrm>
            <a:off x="731520" y="5347806"/>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C</a:t>
            </a:r>
            <a:r>
              <a:rPr lang="en-US" dirty="0">
                <a:latin typeface="Graphik Regular" panose="020B0503030202060203" pitchFamily="34" charset="0"/>
              </a:rPr>
              <a:t>  </a:t>
            </a:r>
            <a:r>
              <a:rPr lang="es-ES" dirty="0">
                <a:latin typeface="Graphik Regular" panose="020B0503030202060203" pitchFamily="34" charset="0"/>
              </a:rPr>
              <a:t>Las vidas de los judíos son salvadas (9:1-10)</a:t>
            </a:r>
          </a:p>
        </p:txBody>
      </p:sp>
      <p:sp>
        <p:nvSpPr>
          <p:cNvPr id="16" name="Subtitle 2">
            <a:extLst>
              <a:ext uri="{FF2B5EF4-FFF2-40B4-BE49-F238E27FC236}">
                <a16:creationId xmlns="" xmlns:a16="http://schemas.microsoft.com/office/drawing/2014/main" id="{865D6736-B03F-46D3-B71A-B52B573BF313}"/>
              </a:ext>
            </a:extLst>
          </p:cNvPr>
          <p:cNvSpPr txBox="1">
            <a:spLocks/>
          </p:cNvSpPr>
          <p:nvPr/>
        </p:nvSpPr>
        <p:spPr>
          <a:xfrm>
            <a:off x="1097280" y="4793149"/>
            <a:ext cx="609600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D</a:t>
            </a:r>
            <a:r>
              <a:rPr lang="en-US" dirty="0">
                <a:latin typeface="Graphik Regular" panose="020B0503030202060203" pitchFamily="34" charset="0"/>
              </a:rPr>
              <a:t>  </a:t>
            </a:r>
            <a:r>
              <a:rPr lang="es-ES" dirty="0">
                <a:latin typeface="Graphik Regular" panose="020B0503030202060203" pitchFamily="34" charset="0"/>
              </a:rPr>
              <a:t>El complot de Amán frustrado (8:1-17)</a:t>
            </a:r>
          </a:p>
        </p:txBody>
      </p:sp>
      <p:sp>
        <p:nvSpPr>
          <p:cNvPr id="17" name="Subtitle 2">
            <a:extLst>
              <a:ext uri="{FF2B5EF4-FFF2-40B4-BE49-F238E27FC236}">
                <a16:creationId xmlns="" xmlns:a16="http://schemas.microsoft.com/office/drawing/2014/main" id="{AB7EDA45-FEF9-4822-BE46-6E77D2DD9E25}"/>
              </a:ext>
            </a:extLst>
          </p:cNvPr>
          <p:cNvSpPr txBox="1">
            <a:spLocks/>
          </p:cNvSpPr>
          <p:nvPr/>
        </p:nvSpPr>
        <p:spPr>
          <a:xfrm>
            <a:off x="1463038" y="4238492"/>
            <a:ext cx="8046720" cy="2926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dirty="0">
              <a:solidFill>
                <a:srgbClr val="4CD3D4"/>
              </a:solidFill>
              <a:latin typeface="Graphik Black" panose="020B0A03030202060203" pitchFamily="34" charset="0"/>
            </a:endParaRPr>
          </a:p>
          <a:p>
            <a:pPr marL="0" indent="0">
              <a:lnSpc>
                <a:spcPct val="30000"/>
              </a:lnSpc>
              <a:buNone/>
            </a:pPr>
            <a:r>
              <a:rPr lang="en-US" dirty="0">
                <a:solidFill>
                  <a:srgbClr val="4CD3D4"/>
                </a:solidFill>
                <a:latin typeface="Graphik Black" panose="020B0A03030202060203" pitchFamily="34" charset="0"/>
              </a:rPr>
              <a:t>E</a:t>
            </a:r>
            <a:r>
              <a:rPr lang="en-US" dirty="0">
                <a:latin typeface="Graphik Regular" panose="020B0503030202060203" pitchFamily="34" charset="0"/>
              </a:rPr>
              <a:t>  </a:t>
            </a:r>
            <a:r>
              <a:rPr lang="es-ES" dirty="0">
                <a:latin typeface="Graphik Regular" panose="020B0503030202060203" pitchFamily="34" charset="0"/>
              </a:rPr>
              <a:t>Ester invita al rey y a Amán al segundo banquete (7:1-10)</a:t>
            </a:r>
          </a:p>
        </p:txBody>
      </p:sp>
    </p:spTree>
    <p:extLst>
      <p:ext uri="{BB962C8B-B14F-4D97-AF65-F5344CB8AC3E}">
        <p14:creationId xmlns:p14="http://schemas.microsoft.com/office/powerpoint/2010/main" val="39324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uiExpand="1" build="p"/>
      <p:bldP spid="10" grpId="0" uiExpand="1" build="p"/>
      <p:bldP spid="11" grpId="0" uiExpand="1" build="p"/>
      <p:bldP spid="12" grpId="0" uiExpand="1" build="p"/>
      <p:bldP spid="13" grpId="0" uiExpand="1" build="p"/>
      <p:bldP spid="14" grpId="0" uiExpand="1" build="p"/>
      <p:bldP spid="15" grpId="0" uiExpand="1" build="p"/>
      <p:bldP spid="16" grpId="0" uiExpand="1" build="p"/>
      <p:bldP spid="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0" y="0"/>
            <a:ext cx="12192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600" dirty="0" smtClean="0">
                <a:solidFill>
                  <a:schemeClr val="bg1">
                    <a:lumMod val="95000"/>
                  </a:schemeClr>
                </a:solidFill>
                <a:latin typeface="Graphik Semibold" panose="020B0703030202060203" pitchFamily="34" charset="0"/>
              </a:rPr>
              <a:t>REVESES EN ESTER</a:t>
            </a:r>
            <a:endParaRPr lang="en-US" sz="3600" dirty="0">
              <a:solidFill>
                <a:schemeClr val="bg1">
                  <a:lumMod val="95000"/>
                </a:schemeClr>
              </a:solidFill>
              <a:latin typeface="Graphik Semibold" panose="020B0703030202060203" pitchFamily="34" charset="0"/>
            </a:endParaRPr>
          </a:p>
        </p:txBody>
      </p:sp>
      <p:grpSp>
        <p:nvGrpSpPr>
          <p:cNvPr id="84" name="Group 83">
            <a:extLst>
              <a:ext uri="{FF2B5EF4-FFF2-40B4-BE49-F238E27FC236}">
                <a16:creationId xmlns="" xmlns:a16="http://schemas.microsoft.com/office/drawing/2014/main" id="{ACC23230-6C71-4BE6-A3A2-80D8BD98FBE2}"/>
              </a:ext>
            </a:extLst>
          </p:cNvPr>
          <p:cNvGrpSpPr/>
          <p:nvPr/>
        </p:nvGrpSpPr>
        <p:grpSpPr>
          <a:xfrm>
            <a:off x="-91742" y="6458260"/>
            <a:ext cx="7176735" cy="450757"/>
            <a:chOff x="4714885" y="6458260"/>
            <a:chExt cx="7176735" cy="450757"/>
          </a:xfrm>
        </p:grpSpPr>
        <p:sp>
          <p:nvSpPr>
            <p:cNvPr id="72" name="Subtitle 2">
              <a:extLst>
                <a:ext uri="{FF2B5EF4-FFF2-40B4-BE49-F238E27FC236}">
                  <a16:creationId xmlns="" xmlns:a16="http://schemas.microsoft.com/office/drawing/2014/main" id="{70CFFDAC-D75D-4958-8EEA-6DC0B1EB191B}"/>
                </a:ext>
              </a:extLst>
            </p:cNvPr>
            <p:cNvSpPr txBox="1">
              <a:spLocks/>
            </p:cNvSpPr>
            <p:nvPr/>
          </p:nvSpPr>
          <p:spPr>
            <a:xfrm>
              <a:off x="5795620" y="645826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73" name="Subtitle 2">
              <a:extLst>
                <a:ext uri="{FF2B5EF4-FFF2-40B4-BE49-F238E27FC236}">
                  <a16:creationId xmlns="" xmlns:a16="http://schemas.microsoft.com/office/drawing/2014/main" id="{04A485F1-FC95-41CD-ADE0-78ECA9F01D87}"/>
                </a:ext>
              </a:extLst>
            </p:cNvPr>
            <p:cNvSpPr txBox="1">
              <a:spLocks/>
            </p:cNvSpPr>
            <p:nvPr/>
          </p:nvSpPr>
          <p:spPr>
            <a:xfrm>
              <a:off x="5795620" y="667127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El alto rango de Mardoqueo </a:t>
              </a:r>
              <a:endParaRPr lang="en-US" sz="2000" dirty="0">
                <a:latin typeface="Graphik Regular" panose="020B0503030202060203" pitchFamily="34" charset="0"/>
              </a:endParaRPr>
            </a:p>
          </p:txBody>
        </p:sp>
        <p:grpSp>
          <p:nvGrpSpPr>
            <p:cNvPr id="83" name="Group 82">
              <a:extLst>
                <a:ext uri="{FF2B5EF4-FFF2-40B4-BE49-F238E27FC236}">
                  <a16:creationId xmlns="" xmlns:a16="http://schemas.microsoft.com/office/drawing/2014/main" id="{C0FBC8DF-065A-4487-ADB9-010B6B96A461}"/>
                </a:ext>
              </a:extLst>
            </p:cNvPr>
            <p:cNvGrpSpPr/>
            <p:nvPr/>
          </p:nvGrpSpPr>
          <p:grpSpPr>
            <a:xfrm>
              <a:off x="4714885" y="6507940"/>
              <a:ext cx="1499918" cy="270168"/>
              <a:chOff x="1621176" y="2170573"/>
              <a:chExt cx="1499918" cy="270168"/>
            </a:xfrm>
          </p:grpSpPr>
          <p:sp>
            <p:nvSpPr>
              <p:cNvPr id="6" name="Rectangle 5">
                <a:extLst>
                  <a:ext uri="{FF2B5EF4-FFF2-40B4-BE49-F238E27FC236}">
                    <a16:creationId xmlns="" xmlns:a16="http://schemas.microsoft.com/office/drawing/2014/main" id="{8884243E-17A0-4FCB-B3F5-B122A23112EE}"/>
                  </a:ext>
                </a:extLst>
              </p:cNvPr>
              <p:cNvSpPr/>
              <p:nvPr/>
            </p:nvSpPr>
            <p:spPr>
              <a:xfrm>
                <a:off x="1712918" y="2170573"/>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Subtitle 2">
                <a:extLst>
                  <a:ext uri="{FF2B5EF4-FFF2-40B4-BE49-F238E27FC236}">
                    <a16:creationId xmlns="" xmlns:a16="http://schemas.microsoft.com/office/drawing/2014/main" id="{710130FB-01C3-40EF-A1A1-C9156FD6D532}"/>
                  </a:ext>
                </a:extLst>
              </p:cNvPr>
              <p:cNvSpPr txBox="1">
                <a:spLocks/>
              </p:cNvSpPr>
              <p:nvPr/>
            </p:nvSpPr>
            <p:spPr>
              <a:xfrm>
                <a:off x="1621176" y="2227051"/>
                <a:ext cx="1499918" cy="21369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9:3-4; </a:t>
                </a:r>
                <a:r>
                  <a:rPr lang="en-US" sz="2000" dirty="0" smtClean="0">
                    <a:latin typeface="Graphik Black" panose="020B0A03030202060203" pitchFamily="34" charset="0"/>
                  </a:rPr>
                  <a:t>10:3</a:t>
                </a:r>
                <a:endParaRPr lang="en-US" sz="2000" dirty="0">
                  <a:latin typeface="Graphik Black" panose="020B0A03030202060203" pitchFamily="34" charset="0"/>
                </a:endParaRPr>
              </a:p>
            </p:txBody>
          </p:sp>
        </p:grpSp>
      </p:grpSp>
      <p:grpSp>
        <p:nvGrpSpPr>
          <p:cNvPr id="124" name="Group 123">
            <a:extLst>
              <a:ext uri="{FF2B5EF4-FFF2-40B4-BE49-F238E27FC236}">
                <a16:creationId xmlns="" xmlns:a16="http://schemas.microsoft.com/office/drawing/2014/main" id="{55E7F7FA-13DB-4AC6-B3F4-A3DFED2E14AF}"/>
              </a:ext>
            </a:extLst>
          </p:cNvPr>
          <p:cNvGrpSpPr/>
          <p:nvPr/>
        </p:nvGrpSpPr>
        <p:grpSpPr>
          <a:xfrm>
            <a:off x="365760" y="6032254"/>
            <a:ext cx="7062394" cy="450747"/>
            <a:chOff x="-1466" y="6032254"/>
            <a:chExt cx="7062394" cy="450747"/>
          </a:xfrm>
        </p:grpSpPr>
        <p:sp>
          <p:nvSpPr>
            <p:cNvPr id="70" name="Subtitle 2">
              <a:extLst>
                <a:ext uri="{FF2B5EF4-FFF2-40B4-BE49-F238E27FC236}">
                  <a16:creationId xmlns="" xmlns:a16="http://schemas.microsoft.com/office/drawing/2014/main" id="{1E50198A-455D-4AA9-846E-512A46292B58}"/>
                </a:ext>
              </a:extLst>
            </p:cNvPr>
            <p:cNvSpPr txBox="1">
              <a:spLocks/>
            </p:cNvSpPr>
            <p:nvPr/>
          </p:nvSpPr>
          <p:spPr>
            <a:xfrm>
              <a:off x="964928" y="603225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71" name="Subtitle 2">
              <a:extLst>
                <a:ext uri="{FF2B5EF4-FFF2-40B4-BE49-F238E27FC236}">
                  <a16:creationId xmlns="" xmlns:a16="http://schemas.microsoft.com/office/drawing/2014/main" id="{BCE9115F-5364-48EE-9DA4-656E47E8BB7A}"/>
                </a:ext>
              </a:extLst>
            </p:cNvPr>
            <p:cNvSpPr txBox="1">
              <a:spLocks/>
            </p:cNvSpPr>
            <p:nvPr/>
          </p:nvSpPr>
          <p:spPr>
            <a:xfrm>
              <a:off x="964928" y="624525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Mardoqueo recibió un anillo de sello </a:t>
              </a:r>
              <a:endParaRPr lang="en-US" sz="2000" dirty="0">
                <a:latin typeface="Graphik Regular" panose="020B0503030202060203" pitchFamily="34" charset="0"/>
              </a:endParaRPr>
            </a:p>
          </p:txBody>
        </p:sp>
        <p:grpSp>
          <p:nvGrpSpPr>
            <p:cNvPr id="87" name="Group 86">
              <a:extLst>
                <a:ext uri="{FF2B5EF4-FFF2-40B4-BE49-F238E27FC236}">
                  <a16:creationId xmlns="" xmlns:a16="http://schemas.microsoft.com/office/drawing/2014/main" id="{7B7112E5-EA33-4650-8E08-DCB993AEBD83}"/>
                </a:ext>
              </a:extLst>
            </p:cNvPr>
            <p:cNvGrpSpPr/>
            <p:nvPr/>
          </p:nvGrpSpPr>
          <p:grpSpPr>
            <a:xfrm>
              <a:off x="-1466" y="6096300"/>
              <a:ext cx="1042416" cy="279856"/>
              <a:chOff x="467785" y="5457015"/>
              <a:chExt cx="1042416" cy="279856"/>
            </a:xfrm>
          </p:grpSpPr>
          <p:sp>
            <p:nvSpPr>
              <p:cNvPr id="86" name="Rectangle 85">
                <a:extLst>
                  <a:ext uri="{FF2B5EF4-FFF2-40B4-BE49-F238E27FC236}">
                    <a16:creationId xmlns="" xmlns:a16="http://schemas.microsoft.com/office/drawing/2014/main" id="{409A8422-3959-4E59-A253-6B1AEFACA3C3}"/>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5" name="Subtitle 2">
                <a:extLst>
                  <a:ext uri="{FF2B5EF4-FFF2-40B4-BE49-F238E27FC236}">
                    <a16:creationId xmlns="" xmlns:a16="http://schemas.microsoft.com/office/drawing/2014/main" id="{B7B87CAD-3BAC-4106-84F1-FEDD981DBD1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8:2a</a:t>
                </a:r>
              </a:p>
            </p:txBody>
          </p:sp>
        </p:grpSp>
      </p:grpSp>
      <p:grpSp>
        <p:nvGrpSpPr>
          <p:cNvPr id="126" name="Group 125">
            <a:extLst>
              <a:ext uri="{FF2B5EF4-FFF2-40B4-BE49-F238E27FC236}">
                <a16:creationId xmlns="" xmlns:a16="http://schemas.microsoft.com/office/drawing/2014/main" id="{34880A38-590B-42EE-91FC-104EF783A580}"/>
              </a:ext>
            </a:extLst>
          </p:cNvPr>
          <p:cNvGrpSpPr/>
          <p:nvPr/>
        </p:nvGrpSpPr>
        <p:grpSpPr>
          <a:xfrm>
            <a:off x="-1466" y="920182"/>
            <a:ext cx="7062394" cy="450747"/>
            <a:chOff x="-1466" y="920182"/>
            <a:chExt cx="7062394" cy="450747"/>
          </a:xfrm>
        </p:grpSpPr>
        <p:sp>
          <p:nvSpPr>
            <p:cNvPr id="49" name="Subtitle 2">
              <a:extLst>
                <a:ext uri="{FF2B5EF4-FFF2-40B4-BE49-F238E27FC236}">
                  <a16:creationId xmlns="" xmlns:a16="http://schemas.microsoft.com/office/drawing/2014/main" id="{E9639F0D-88D3-4DA5-BC13-8059E496E2FA}"/>
                </a:ext>
              </a:extLst>
            </p:cNvPr>
            <p:cNvSpPr txBox="1">
              <a:spLocks/>
            </p:cNvSpPr>
            <p:nvPr/>
          </p:nvSpPr>
          <p:spPr>
            <a:xfrm>
              <a:off x="964928" y="92018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81" name="Subtitle 2">
              <a:extLst>
                <a:ext uri="{FF2B5EF4-FFF2-40B4-BE49-F238E27FC236}">
                  <a16:creationId xmlns="" xmlns:a16="http://schemas.microsoft.com/office/drawing/2014/main" id="{0915FA80-B9D1-497A-957D-A6A860FDD634}"/>
                </a:ext>
              </a:extLst>
            </p:cNvPr>
            <p:cNvSpPr txBox="1">
              <a:spLocks/>
            </p:cNvSpPr>
            <p:nvPr/>
          </p:nvSpPr>
          <p:spPr>
            <a:xfrm>
              <a:off x="964928" y="113318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smtClean="0">
                  <a:latin typeface="Graphik Regular" panose="020B0503030202060203" pitchFamily="34" charset="0"/>
                </a:rPr>
                <a:t>Haman’s high rank</a:t>
              </a:r>
              <a:endParaRPr lang="en-US" sz="2000" dirty="0">
                <a:latin typeface="Graphik Regular" panose="020B0503030202060203" pitchFamily="34" charset="0"/>
              </a:endParaRPr>
            </a:p>
          </p:txBody>
        </p:sp>
        <p:grpSp>
          <p:nvGrpSpPr>
            <p:cNvPr id="88" name="Group 87">
              <a:extLst>
                <a:ext uri="{FF2B5EF4-FFF2-40B4-BE49-F238E27FC236}">
                  <a16:creationId xmlns="" xmlns:a16="http://schemas.microsoft.com/office/drawing/2014/main" id="{703EB90B-B307-4BD0-9DA5-47B9BC4237FC}"/>
                </a:ext>
              </a:extLst>
            </p:cNvPr>
            <p:cNvGrpSpPr/>
            <p:nvPr/>
          </p:nvGrpSpPr>
          <p:grpSpPr>
            <a:xfrm>
              <a:off x="-1466" y="979621"/>
              <a:ext cx="1042416" cy="279856"/>
              <a:chOff x="467785" y="5457015"/>
              <a:chExt cx="1042416" cy="279856"/>
            </a:xfrm>
          </p:grpSpPr>
          <p:sp>
            <p:nvSpPr>
              <p:cNvPr id="89" name="Rectangle 88">
                <a:extLst>
                  <a:ext uri="{FF2B5EF4-FFF2-40B4-BE49-F238E27FC236}">
                    <a16:creationId xmlns="" xmlns:a16="http://schemas.microsoft.com/office/drawing/2014/main" id="{5D805529-D1D8-472C-B5D4-6BB75B6EFA52}"/>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0" name="Subtitle 2">
                <a:extLst>
                  <a:ext uri="{FF2B5EF4-FFF2-40B4-BE49-F238E27FC236}">
                    <a16:creationId xmlns="" xmlns:a16="http://schemas.microsoft.com/office/drawing/2014/main" id="{F57CBBD9-7FBA-43AB-B6FB-8F16FAD59D51}"/>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3:1-2</a:t>
                </a:r>
              </a:p>
            </p:txBody>
          </p:sp>
        </p:grpSp>
      </p:grpSp>
      <p:grpSp>
        <p:nvGrpSpPr>
          <p:cNvPr id="125" name="Group 124">
            <a:extLst>
              <a:ext uri="{FF2B5EF4-FFF2-40B4-BE49-F238E27FC236}">
                <a16:creationId xmlns="" xmlns:a16="http://schemas.microsoft.com/office/drawing/2014/main" id="{16D7DDDA-AD2E-4873-B3B0-F696A4DA54F1}"/>
              </a:ext>
            </a:extLst>
          </p:cNvPr>
          <p:cNvGrpSpPr/>
          <p:nvPr/>
        </p:nvGrpSpPr>
        <p:grpSpPr>
          <a:xfrm>
            <a:off x="365760" y="1346188"/>
            <a:ext cx="7062394" cy="450747"/>
            <a:chOff x="-1466" y="1346188"/>
            <a:chExt cx="7062394" cy="450747"/>
          </a:xfrm>
        </p:grpSpPr>
        <p:sp>
          <p:nvSpPr>
            <p:cNvPr id="50" name="Subtitle 2">
              <a:extLst>
                <a:ext uri="{FF2B5EF4-FFF2-40B4-BE49-F238E27FC236}">
                  <a16:creationId xmlns="" xmlns:a16="http://schemas.microsoft.com/office/drawing/2014/main" id="{78B23633-D399-4D90-8B16-B960DC6DA3A8}"/>
                </a:ext>
              </a:extLst>
            </p:cNvPr>
            <p:cNvSpPr txBox="1">
              <a:spLocks/>
            </p:cNvSpPr>
            <p:nvPr/>
          </p:nvSpPr>
          <p:spPr>
            <a:xfrm>
              <a:off x="964928" y="155919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Amán le dio un anillo de </a:t>
              </a:r>
              <a:r>
                <a:rPr lang="es-ES" sz="2000" dirty="0" smtClean="0">
                  <a:latin typeface="Graphik Regular" panose="020B0503030202060203" pitchFamily="34" charset="0"/>
                </a:rPr>
                <a:t>sello</a:t>
              </a:r>
              <a:endParaRPr lang="es-ES" sz="2000" dirty="0">
                <a:latin typeface="Graphik Regular" panose="020B0503030202060203" pitchFamily="34" charset="0"/>
              </a:endParaRPr>
            </a:p>
          </p:txBody>
        </p:sp>
        <p:sp>
          <p:nvSpPr>
            <p:cNvPr id="75" name="Subtitle 2">
              <a:extLst>
                <a:ext uri="{FF2B5EF4-FFF2-40B4-BE49-F238E27FC236}">
                  <a16:creationId xmlns="" xmlns:a16="http://schemas.microsoft.com/office/drawing/2014/main" id="{9DA9F6DE-BF5C-4DE5-839B-D9477820F598}"/>
                </a:ext>
              </a:extLst>
            </p:cNvPr>
            <p:cNvSpPr txBox="1">
              <a:spLocks/>
            </p:cNvSpPr>
            <p:nvPr/>
          </p:nvSpPr>
          <p:spPr>
            <a:xfrm>
              <a:off x="964928" y="134618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grpSp>
          <p:nvGrpSpPr>
            <p:cNvPr id="91" name="Group 90">
              <a:extLst>
                <a:ext uri="{FF2B5EF4-FFF2-40B4-BE49-F238E27FC236}">
                  <a16:creationId xmlns="" xmlns:a16="http://schemas.microsoft.com/office/drawing/2014/main" id="{F404AB48-44F5-437C-8020-26A95C8160FA}"/>
                </a:ext>
              </a:extLst>
            </p:cNvPr>
            <p:cNvGrpSpPr/>
            <p:nvPr/>
          </p:nvGrpSpPr>
          <p:grpSpPr>
            <a:xfrm>
              <a:off x="-1466" y="1406011"/>
              <a:ext cx="1042416" cy="279856"/>
              <a:chOff x="467785" y="5457015"/>
              <a:chExt cx="1042416" cy="279856"/>
            </a:xfrm>
          </p:grpSpPr>
          <p:sp>
            <p:nvSpPr>
              <p:cNvPr id="92" name="Rectangle 91">
                <a:extLst>
                  <a:ext uri="{FF2B5EF4-FFF2-40B4-BE49-F238E27FC236}">
                    <a16:creationId xmlns="" xmlns:a16="http://schemas.microsoft.com/office/drawing/2014/main" id="{6B106846-C996-4B5D-AF05-153BD0ED2BA6}"/>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Subtitle 2">
                <a:extLst>
                  <a:ext uri="{FF2B5EF4-FFF2-40B4-BE49-F238E27FC236}">
                    <a16:creationId xmlns="" xmlns:a16="http://schemas.microsoft.com/office/drawing/2014/main" id="{8B26B304-3376-47A1-BF7C-BBEA984F2E9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3:10</a:t>
                </a:r>
              </a:p>
            </p:txBody>
          </p:sp>
        </p:grpSp>
      </p:grpSp>
      <p:grpSp>
        <p:nvGrpSpPr>
          <p:cNvPr id="127" name="Group 126">
            <a:extLst>
              <a:ext uri="{FF2B5EF4-FFF2-40B4-BE49-F238E27FC236}">
                <a16:creationId xmlns="" xmlns:a16="http://schemas.microsoft.com/office/drawing/2014/main" id="{5D6DB92B-BE52-4215-A06D-CD74079E6379}"/>
              </a:ext>
            </a:extLst>
          </p:cNvPr>
          <p:cNvGrpSpPr/>
          <p:nvPr/>
        </p:nvGrpSpPr>
        <p:grpSpPr>
          <a:xfrm>
            <a:off x="731520" y="1772194"/>
            <a:ext cx="7062394" cy="450747"/>
            <a:chOff x="-1466" y="1772194"/>
            <a:chExt cx="7062394" cy="450747"/>
          </a:xfrm>
        </p:grpSpPr>
        <p:sp>
          <p:nvSpPr>
            <p:cNvPr id="51" name="Subtitle 2">
              <a:extLst>
                <a:ext uri="{FF2B5EF4-FFF2-40B4-BE49-F238E27FC236}">
                  <a16:creationId xmlns="" xmlns:a16="http://schemas.microsoft.com/office/drawing/2014/main" id="{3CD57D0A-A0B8-4B41-AF22-6A91A3B6CEEA}"/>
                </a:ext>
              </a:extLst>
            </p:cNvPr>
            <p:cNvSpPr txBox="1">
              <a:spLocks/>
            </p:cNvSpPr>
            <p:nvPr/>
          </p:nvSpPr>
          <p:spPr>
            <a:xfrm>
              <a:off x="964928" y="198519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El luto de </a:t>
              </a:r>
              <a:r>
                <a:rPr lang="es-ES" sz="2000" dirty="0" smtClean="0">
                  <a:latin typeface="Graphik Regular" panose="020B0503030202060203" pitchFamily="34" charset="0"/>
                </a:rPr>
                <a:t>Mardoqueo</a:t>
              </a:r>
              <a:endParaRPr lang="es-ES" sz="2000" dirty="0">
                <a:latin typeface="Graphik Regular" panose="020B0503030202060203" pitchFamily="34" charset="0"/>
              </a:endParaRPr>
            </a:p>
          </p:txBody>
        </p:sp>
        <p:sp>
          <p:nvSpPr>
            <p:cNvPr id="80" name="Subtitle 2">
              <a:extLst>
                <a:ext uri="{FF2B5EF4-FFF2-40B4-BE49-F238E27FC236}">
                  <a16:creationId xmlns="" xmlns:a16="http://schemas.microsoft.com/office/drawing/2014/main" id="{01E098DB-C693-458A-A169-A82C5152624D}"/>
                </a:ext>
              </a:extLst>
            </p:cNvPr>
            <p:cNvSpPr txBox="1">
              <a:spLocks/>
            </p:cNvSpPr>
            <p:nvPr/>
          </p:nvSpPr>
          <p:spPr>
            <a:xfrm>
              <a:off x="964928" y="177219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1400" dirty="0">
                <a:latin typeface="Graphik Regular" panose="020B0503030202060203" pitchFamily="34" charset="0"/>
              </a:endParaRPr>
            </a:p>
          </p:txBody>
        </p:sp>
        <p:grpSp>
          <p:nvGrpSpPr>
            <p:cNvPr id="94" name="Group 93">
              <a:extLst>
                <a:ext uri="{FF2B5EF4-FFF2-40B4-BE49-F238E27FC236}">
                  <a16:creationId xmlns="" xmlns:a16="http://schemas.microsoft.com/office/drawing/2014/main" id="{F1E62C16-94C9-4D0B-A90F-C06C42BE472F}"/>
                </a:ext>
              </a:extLst>
            </p:cNvPr>
            <p:cNvGrpSpPr/>
            <p:nvPr/>
          </p:nvGrpSpPr>
          <p:grpSpPr>
            <a:xfrm>
              <a:off x="-1466" y="1832401"/>
              <a:ext cx="1042416" cy="279856"/>
              <a:chOff x="467785" y="5457015"/>
              <a:chExt cx="1042416" cy="279856"/>
            </a:xfrm>
          </p:grpSpPr>
          <p:sp>
            <p:nvSpPr>
              <p:cNvPr id="95" name="Rectangle 94">
                <a:extLst>
                  <a:ext uri="{FF2B5EF4-FFF2-40B4-BE49-F238E27FC236}">
                    <a16:creationId xmlns="" xmlns:a16="http://schemas.microsoft.com/office/drawing/2014/main" id="{76F917A7-16FB-4447-9D2C-E929308ABDA2}"/>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6" name="Subtitle 2">
                <a:extLst>
                  <a:ext uri="{FF2B5EF4-FFF2-40B4-BE49-F238E27FC236}">
                    <a16:creationId xmlns="" xmlns:a16="http://schemas.microsoft.com/office/drawing/2014/main" id="{8A325996-774E-4E9C-868A-C18A8271E896}"/>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4:1</a:t>
                </a:r>
              </a:p>
            </p:txBody>
          </p:sp>
        </p:grpSp>
      </p:grpSp>
      <p:grpSp>
        <p:nvGrpSpPr>
          <p:cNvPr id="128" name="Group 127">
            <a:extLst>
              <a:ext uri="{FF2B5EF4-FFF2-40B4-BE49-F238E27FC236}">
                <a16:creationId xmlns="" xmlns:a16="http://schemas.microsoft.com/office/drawing/2014/main" id="{51BF56E9-FAD8-4EC8-81E4-C5579D98F31C}"/>
              </a:ext>
            </a:extLst>
          </p:cNvPr>
          <p:cNvGrpSpPr/>
          <p:nvPr/>
        </p:nvGrpSpPr>
        <p:grpSpPr>
          <a:xfrm>
            <a:off x="1097280" y="2198200"/>
            <a:ext cx="7062394" cy="450747"/>
            <a:chOff x="-1466" y="2198200"/>
            <a:chExt cx="7062394" cy="450747"/>
          </a:xfrm>
        </p:grpSpPr>
        <p:sp>
          <p:nvSpPr>
            <p:cNvPr id="52" name="Subtitle 2">
              <a:extLst>
                <a:ext uri="{FF2B5EF4-FFF2-40B4-BE49-F238E27FC236}">
                  <a16:creationId xmlns="" xmlns:a16="http://schemas.microsoft.com/office/drawing/2014/main" id="{88440D6A-58EA-4101-A04B-69F81AB3EFC5}"/>
                </a:ext>
              </a:extLst>
            </p:cNvPr>
            <p:cNvSpPr txBox="1">
              <a:spLocks/>
            </p:cNvSpPr>
            <p:nvPr/>
          </p:nvSpPr>
          <p:spPr>
            <a:xfrm>
              <a:off x="964928" y="219820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3" name="Subtitle 2">
              <a:extLst>
                <a:ext uri="{FF2B5EF4-FFF2-40B4-BE49-F238E27FC236}">
                  <a16:creationId xmlns="" xmlns:a16="http://schemas.microsoft.com/office/drawing/2014/main" id="{7FF2EAE3-F38D-422D-AF9D-1A54D353B1CD}"/>
                </a:ext>
              </a:extLst>
            </p:cNvPr>
            <p:cNvSpPr txBox="1">
              <a:spLocks/>
            </p:cNvSpPr>
            <p:nvPr/>
          </p:nvSpPr>
          <p:spPr>
            <a:xfrm>
              <a:off x="964928" y="241120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Ayuno y llanto entre los judíos </a:t>
              </a:r>
              <a:endParaRPr lang="en-US" sz="2000" dirty="0">
                <a:latin typeface="Graphik Regular" panose="020B0503030202060203" pitchFamily="34" charset="0"/>
              </a:endParaRPr>
            </a:p>
          </p:txBody>
        </p:sp>
        <p:grpSp>
          <p:nvGrpSpPr>
            <p:cNvPr id="97" name="Group 96">
              <a:extLst>
                <a:ext uri="{FF2B5EF4-FFF2-40B4-BE49-F238E27FC236}">
                  <a16:creationId xmlns="" xmlns:a16="http://schemas.microsoft.com/office/drawing/2014/main" id="{17E6EEAA-3330-4502-87F8-67615CBE636B}"/>
                </a:ext>
              </a:extLst>
            </p:cNvPr>
            <p:cNvGrpSpPr/>
            <p:nvPr/>
          </p:nvGrpSpPr>
          <p:grpSpPr>
            <a:xfrm>
              <a:off x="-1466" y="2258791"/>
              <a:ext cx="1042416" cy="279856"/>
              <a:chOff x="467785" y="5457015"/>
              <a:chExt cx="1042416" cy="279856"/>
            </a:xfrm>
          </p:grpSpPr>
          <p:sp>
            <p:nvSpPr>
              <p:cNvPr id="98" name="Rectangle 97">
                <a:extLst>
                  <a:ext uri="{FF2B5EF4-FFF2-40B4-BE49-F238E27FC236}">
                    <a16:creationId xmlns="" xmlns:a16="http://schemas.microsoft.com/office/drawing/2014/main" id="{403AF1F6-FF10-4D19-A443-12D000F8B59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9" name="Subtitle 2">
                <a:extLst>
                  <a:ext uri="{FF2B5EF4-FFF2-40B4-BE49-F238E27FC236}">
                    <a16:creationId xmlns="" xmlns:a16="http://schemas.microsoft.com/office/drawing/2014/main" id="{9A9E0958-C323-4DF8-AA69-43E77EB420C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4:3</a:t>
                </a:r>
              </a:p>
            </p:txBody>
          </p:sp>
        </p:grpSp>
      </p:grpSp>
      <p:grpSp>
        <p:nvGrpSpPr>
          <p:cNvPr id="129" name="Group 128">
            <a:extLst>
              <a:ext uri="{FF2B5EF4-FFF2-40B4-BE49-F238E27FC236}">
                <a16:creationId xmlns="" xmlns:a16="http://schemas.microsoft.com/office/drawing/2014/main" id="{9A719419-8F97-4CFE-A5D8-A28703A6674A}"/>
              </a:ext>
            </a:extLst>
          </p:cNvPr>
          <p:cNvGrpSpPr/>
          <p:nvPr/>
        </p:nvGrpSpPr>
        <p:grpSpPr>
          <a:xfrm>
            <a:off x="1463040" y="2624206"/>
            <a:ext cx="7062394" cy="450747"/>
            <a:chOff x="-1466" y="2624206"/>
            <a:chExt cx="7062394" cy="450747"/>
          </a:xfrm>
        </p:grpSpPr>
        <p:sp>
          <p:nvSpPr>
            <p:cNvPr id="54" name="Subtitle 2">
              <a:extLst>
                <a:ext uri="{FF2B5EF4-FFF2-40B4-BE49-F238E27FC236}">
                  <a16:creationId xmlns="" xmlns:a16="http://schemas.microsoft.com/office/drawing/2014/main" id="{A02EE7D8-1E5E-4D33-8BAB-EA476DB86F64}"/>
                </a:ext>
              </a:extLst>
            </p:cNvPr>
            <p:cNvSpPr txBox="1">
              <a:spLocks/>
            </p:cNvSpPr>
            <p:nvPr/>
          </p:nvSpPr>
          <p:spPr>
            <a:xfrm>
              <a:off x="964928" y="2624206"/>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5" name="Subtitle 2">
              <a:extLst>
                <a:ext uri="{FF2B5EF4-FFF2-40B4-BE49-F238E27FC236}">
                  <a16:creationId xmlns="" xmlns:a16="http://schemas.microsoft.com/office/drawing/2014/main" id="{6862EE52-0A23-423B-A531-4F06FB341616}"/>
                </a:ext>
              </a:extLst>
            </p:cNvPr>
            <p:cNvSpPr txBox="1">
              <a:spLocks/>
            </p:cNvSpPr>
            <p:nvPr/>
          </p:nvSpPr>
          <p:spPr>
            <a:xfrm>
              <a:off x="964928" y="2837209"/>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err="1">
                  <a:latin typeface="Graphik Regular" panose="020B0503030202060203" pitchFamily="34" charset="0"/>
                </a:rPr>
                <a:t>Zeres</a:t>
              </a:r>
              <a:r>
                <a:rPr lang="es-ES" sz="2000" dirty="0">
                  <a:latin typeface="Graphik Regular" panose="020B0503030202060203" pitchFamily="34" charset="0"/>
                </a:rPr>
                <a:t> sugiere una horca para Mardoqueo </a:t>
              </a:r>
              <a:endParaRPr lang="en-US" sz="2000" dirty="0">
                <a:latin typeface="Graphik Regular" panose="020B0503030202060203" pitchFamily="34" charset="0"/>
              </a:endParaRPr>
            </a:p>
          </p:txBody>
        </p:sp>
        <p:grpSp>
          <p:nvGrpSpPr>
            <p:cNvPr id="100" name="Group 99">
              <a:extLst>
                <a:ext uri="{FF2B5EF4-FFF2-40B4-BE49-F238E27FC236}">
                  <a16:creationId xmlns="" xmlns:a16="http://schemas.microsoft.com/office/drawing/2014/main" id="{3B2BE4DB-3141-4BBE-AF3C-E3ABBF7E5D30}"/>
                </a:ext>
              </a:extLst>
            </p:cNvPr>
            <p:cNvGrpSpPr/>
            <p:nvPr/>
          </p:nvGrpSpPr>
          <p:grpSpPr>
            <a:xfrm>
              <a:off x="-1466" y="2685181"/>
              <a:ext cx="1042416" cy="279856"/>
              <a:chOff x="467785" y="5457015"/>
              <a:chExt cx="1042416" cy="279856"/>
            </a:xfrm>
          </p:grpSpPr>
          <p:sp>
            <p:nvSpPr>
              <p:cNvPr id="101" name="Rectangle 100">
                <a:extLst>
                  <a:ext uri="{FF2B5EF4-FFF2-40B4-BE49-F238E27FC236}">
                    <a16:creationId xmlns="" xmlns:a16="http://schemas.microsoft.com/office/drawing/2014/main" id="{EEBD51FF-CBD7-4105-B024-90C973E92EE1}"/>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2" name="Subtitle 2">
                <a:extLst>
                  <a:ext uri="{FF2B5EF4-FFF2-40B4-BE49-F238E27FC236}">
                    <a16:creationId xmlns="" xmlns:a16="http://schemas.microsoft.com/office/drawing/2014/main" id="{2D470776-881D-4EF3-867C-885A315A8A28}"/>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5:14</a:t>
                </a:r>
              </a:p>
            </p:txBody>
          </p:sp>
        </p:grpSp>
      </p:grpSp>
      <p:grpSp>
        <p:nvGrpSpPr>
          <p:cNvPr id="130" name="Group 129">
            <a:extLst>
              <a:ext uri="{FF2B5EF4-FFF2-40B4-BE49-F238E27FC236}">
                <a16:creationId xmlns="" xmlns:a16="http://schemas.microsoft.com/office/drawing/2014/main" id="{1CE3A31A-8DEC-45A4-9603-67403706C935}"/>
              </a:ext>
            </a:extLst>
          </p:cNvPr>
          <p:cNvGrpSpPr/>
          <p:nvPr/>
        </p:nvGrpSpPr>
        <p:grpSpPr>
          <a:xfrm>
            <a:off x="1828800" y="3050212"/>
            <a:ext cx="7062394" cy="450747"/>
            <a:chOff x="-1466" y="3050212"/>
            <a:chExt cx="7062394" cy="450747"/>
          </a:xfrm>
        </p:grpSpPr>
        <p:sp>
          <p:nvSpPr>
            <p:cNvPr id="56" name="Subtitle 2">
              <a:extLst>
                <a:ext uri="{FF2B5EF4-FFF2-40B4-BE49-F238E27FC236}">
                  <a16:creationId xmlns="" xmlns:a16="http://schemas.microsoft.com/office/drawing/2014/main" id="{11683245-EF84-444B-A60B-E64266034DC0}"/>
                </a:ext>
              </a:extLst>
            </p:cNvPr>
            <p:cNvSpPr txBox="1">
              <a:spLocks/>
            </p:cNvSpPr>
            <p:nvPr/>
          </p:nvSpPr>
          <p:spPr>
            <a:xfrm>
              <a:off x="964928" y="305021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7" name="Subtitle 2">
              <a:extLst>
                <a:ext uri="{FF2B5EF4-FFF2-40B4-BE49-F238E27FC236}">
                  <a16:creationId xmlns="" xmlns:a16="http://schemas.microsoft.com/office/drawing/2014/main" id="{265CA46E-A7F1-4290-B231-D3526D97F9B3}"/>
                </a:ext>
              </a:extLst>
            </p:cNvPr>
            <p:cNvSpPr txBox="1">
              <a:spLocks/>
            </p:cNvSpPr>
            <p:nvPr/>
          </p:nvSpPr>
          <p:spPr>
            <a:xfrm>
              <a:off x="964928" y="326321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Zeres</a:t>
              </a:r>
              <a:r>
                <a:rPr lang="en-US" sz="2000" dirty="0">
                  <a:latin typeface="Graphik Regular" panose="020B0503030202060203" pitchFamily="34" charset="0"/>
                </a:rPr>
                <a:t> </a:t>
              </a:r>
              <a:r>
                <a:rPr lang="en-US" sz="2000" dirty="0" err="1">
                  <a:latin typeface="Graphik Regular" panose="020B0503030202060203" pitchFamily="34" charset="0"/>
                </a:rPr>
                <a:t>advierte</a:t>
              </a:r>
              <a:r>
                <a:rPr lang="en-US" sz="2000" dirty="0">
                  <a:latin typeface="Graphik Regular" panose="020B0503030202060203" pitchFamily="34" charset="0"/>
                </a:rPr>
                <a:t> a </a:t>
              </a: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acerca</a:t>
              </a:r>
              <a:r>
                <a:rPr lang="en-US" sz="2000" dirty="0">
                  <a:latin typeface="Graphik Regular" panose="020B0503030202060203" pitchFamily="34" charset="0"/>
                </a:rPr>
                <a:t> de </a:t>
              </a:r>
              <a:r>
                <a:rPr lang="en-US" sz="2000" dirty="0" err="1">
                  <a:latin typeface="Graphik Regular" panose="020B0503030202060203" pitchFamily="34" charset="0"/>
                </a:rPr>
                <a:t>Mardoqueo</a:t>
              </a:r>
              <a:endParaRPr lang="en-US" sz="2000" dirty="0">
                <a:latin typeface="Graphik Regular" panose="020B0503030202060203" pitchFamily="34" charset="0"/>
              </a:endParaRPr>
            </a:p>
          </p:txBody>
        </p:sp>
        <p:grpSp>
          <p:nvGrpSpPr>
            <p:cNvPr id="103" name="Group 102">
              <a:extLst>
                <a:ext uri="{FF2B5EF4-FFF2-40B4-BE49-F238E27FC236}">
                  <a16:creationId xmlns="" xmlns:a16="http://schemas.microsoft.com/office/drawing/2014/main" id="{E15D4B62-E892-4B39-B157-1CBE0E3C7809}"/>
                </a:ext>
              </a:extLst>
            </p:cNvPr>
            <p:cNvGrpSpPr/>
            <p:nvPr/>
          </p:nvGrpSpPr>
          <p:grpSpPr>
            <a:xfrm>
              <a:off x="-1466" y="3111571"/>
              <a:ext cx="1042416" cy="279856"/>
              <a:chOff x="467785" y="5457015"/>
              <a:chExt cx="1042416" cy="279856"/>
            </a:xfrm>
          </p:grpSpPr>
          <p:sp>
            <p:nvSpPr>
              <p:cNvPr id="104" name="Rectangle 103">
                <a:extLst>
                  <a:ext uri="{FF2B5EF4-FFF2-40B4-BE49-F238E27FC236}">
                    <a16:creationId xmlns="" xmlns:a16="http://schemas.microsoft.com/office/drawing/2014/main" id="{8853A93A-A627-4C42-BA10-1B23A8B8814A}"/>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5" name="Subtitle 2">
                <a:extLst>
                  <a:ext uri="{FF2B5EF4-FFF2-40B4-BE49-F238E27FC236}">
                    <a16:creationId xmlns="" xmlns:a16="http://schemas.microsoft.com/office/drawing/2014/main" id="{512F3FE1-212D-4C51-9DCD-A7042B78C84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5:14</a:t>
                </a:r>
              </a:p>
            </p:txBody>
          </p:sp>
        </p:grpSp>
      </p:grpSp>
      <p:grpSp>
        <p:nvGrpSpPr>
          <p:cNvPr id="131" name="Group 130">
            <a:extLst>
              <a:ext uri="{FF2B5EF4-FFF2-40B4-BE49-F238E27FC236}">
                <a16:creationId xmlns="" xmlns:a16="http://schemas.microsoft.com/office/drawing/2014/main" id="{823CCDC7-824E-43E3-AE27-50F292C0045D}"/>
              </a:ext>
            </a:extLst>
          </p:cNvPr>
          <p:cNvGrpSpPr/>
          <p:nvPr/>
        </p:nvGrpSpPr>
        <p:grpSpPr>
          <a:xfrm>
            <a:off x="2194560" y="3476218"/>
            <a:ext cx="7062394" cy="450747"/>
            <a:chOff x="-1466" y="3476218"/>
            <a:chExt cx="7062394" cy="450747"/>
          </a:xfrm>
        </p:grpSpPr>
        <p:sp>
          <p:nvSpPr>
            <p:cNvPr id="58" name="Subtitle 2">
              <a:extLst>
                <a:ext uri="{FF2B5EF4-FFF2-40B4-BE49-F238E27FC236}">
                  <a16:creationId xmlns="" xmlns:a16="http://schemas.microsoft.com/office/drawing/2014/main" id="{04D2D2B3-B80A-4143-841E-47CDCADF043E}"/>
                </a:ext>
              </a:extLst>
            </p:cNvPr>
            <p:cNvSpPr txBox="1">
              <a:spLocks/>
            </p:cNvSpPr>
            <p:nvPr/>
          </p:nvSpPr>
          <p:spPr>
            <a:xfrm>
              <a:off x="964928" y="347621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9" name="Subtitle 2">
              <a:extLst>
                <a:ext uri="{FF2B5EF4-FFF2-40B4-BE49-F238E27FC236}">
                  <a16:creationId xmlns="" xmlns:a16="http://schemas.microsoft.com/office/drawing/2014/main" id="{49893E38-2C74-442A-9A4F-788C4E690F4F}"/>
                </a:ext>
              </a:extLst>
            </p:cNvPr>
            <p:cNvSpPr txBox="1">
              <a:spLocks/>
            </p:cNvSpPr>
            <p:nvPr/>
          </p:nvSpPr>
          <p:spPr>
            <a:xfrm>
              <a:off x="964928" y="368922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Amán busca honra para sí mismo </a:t>
              </a:r>
              <a:endParaRPr lang="en-US" sz="2000" dirty="0">
                <a:latin typeface="Graphik Regular" panose="020B0503030202060203" pitchFamily="34" charset="0"/>
              </a:endParaRPr>
            </a:p>
          </p:txBody>
        </p:sp>
        <p:grpSp>
          <p:nvGrpSpPr>
            <p:cNvPr id="106" name="Group 105">
              <a:extLst>
                <a:ext uri="{FF2B5EF4-FFF2-40B4-BE49-F238E27FC236}">
                  <a16:creationId xmlns="" xmlns:a16="http://schemas.microsoft.com/office/drawing/2014/main" id="{235576B2-276B-4EBE-8B5F-DEF1C7BB77AE}"/>
                </a:ext>
              </a:extLst>
            </p:cNvPr>
            <p:cNvGrpSpPr/>
            <p:nvPr/>
          </p:nvGrpSpPr>
          <p:grpSpPr>
            <a:xfrm>
              <a:off x="-1466" y="3537961"/>
              <a:ext cx="1042416" cy="279856"/>
              <a:chOff x="467785" y="5457015"/>
              <a:chExt cx="1042416" cy="279856"/>
            </a:xfrm>
          </p:grpSpPr>
          <p:sp>
            <p:nvSpPr>
              <p:cNvPr id="107" name="Rectangle 106">
                <a:extLst>
                  <a:ext uri="{FF2B5EF4-FFF2-40B4-BE49-F238E27FC236}">
                    <a16:creationId xmlns="" xmlns:a16="http://schemas.microsoft.com/office/drawing/2014/main" id="{E324B265-34E4-46F9-B1D7-96F6078F8F0F}"/>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8" name="Subtitle 2">
                <a:extLst>
                  <a:ext uri="{FF2B5EF4-FFF2-40B4-BE49-F238E27FC236}">
                    <a16:creationId xmlns="" xmlns:a16="http://schemas.microsoft.com/office/drawing/2014/main" id="{CCF48E27-A05B-4FC7-9A76-95A609DEF8EB}"/>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6:6-9</a:t>
                </a:r>
              </a:p>
            </p:txBody>
          </p:sp>
        </p:grpSp>
      </p:grpSp>
      <p:grpSp>
        <p:nvGrpSpPr>
          <p:cNvPr id="132" name="Group 131">
            <a:extLst>
              <a:ext uri="{FF2B5EF4-FFF2-40B4-BE49-F238E27FC236}">
                <a16:creationId xmlns="" xmlns:a16="http://schemas.microsoft.com/office/drawing/2014/main" id="{4339B287-0C4D-444A-B402-61820EDD8844}"/>
              </a:ext>
            </a:extLst>
          </p:cNvPr>
          <p:cNvGrpSpPr/>
          <p:nvPr/>
        </p:nvGrpSpPr>
        <p:grpSpPr>
          <a:xfrm>
            <a:off x="2194559" y="3902224"/>
            <a:ext cx="7062395" cy="450747"/>
            <a:chOff x="-1467" y="3902224"/>
            <a:chExt cx="7062395" cy="450747"/>
          </a:xfrm>
        </p:grpSpPr>
        <p:sp>
          <p:nvSpPr>
            <p:cNvPr id="60" name="Subtitle 2">
              <a:extLst>
                <a:ext uri="{FF2B5EF4-FFF2-40B4-BE49-F238E27FC236}">
                  <a16:creationId xmlns="" xmlns:a16="http://schemas.microsoft.com/office/drawing/2014/main" id="{C30D60DE-A546-4B56-BE77-D963C4D8A52C}"/>
                </a:ext>
              </a:extLst>
            </p:cNvPr>
            <p:cNvSpPr txBox="1">
              <a:spLocks/>
            </p:cNvSpPr>
            <p:nvPr/>
          </p:nvSpPr>
          <p:spPr>
            <a:xfrm>
              <a:off x="964928" y="390222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1" name="Subtitle 2">
              <a:extLst>
                <a:ext uri="{FF2B5EF4-FFF2-40B4-BE49-F238E27FC236}">
                  <a16:creationId xmlns="" xmlns:a16="http://schemas.microsoft.com/office/drawing/2014/main" id="{67CA0151-15F6-4EB3-BB3A-D6ECEC653226}"/>
                </a:ext>
              </a:extLst>
            </p:cNvPr>
            <p:cNvSpPr txBox="1">
              <a:spLocks/>
            </p:cNvSpPr>
            <p:nvPr/>
          </p:nvSpPr>
          <p:spPr>
            <a:xfrm>
              <a:off x="964928" y="411522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obligado</a:t>
              </a:r>
              <a:r>
                <a:rPr lang="en-US" sz="2000" dirty="0">
                  <a:latin typeface="Graphik Regular" panose="020B0503030202060203" pitchFamily="34" charset="0"/>
                </a:rPr>
                <a:t> a </a:t>
              </a:r>
              <a:r>
                <a:rPr lang="en-US" sz="2000" dirty="0" err="1">
                  <a:latin typeface="Graphik Regular" panose="020B0503030202060203" pitchFamily="34" charset="0"/>
                </a:rPr>
                <a:t>honrar</a:t>
              </a:r>
              <a:r>
                <a:rPr lang="en-US" sz="2000" dirty="0">
                  <a:latin typeface="Graphik Regular" panose="020B0503030202060203" pitchFamily="34" charset="0"/>
                </a:rPr>
                <a:t> a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09" name="Group 108">
              <a:extLst>
                <a:ext uri="{FF2B5EF4-FFF2-40B4-BE49-F238E27FC236}">
                  <a16:creationId xmlns="" xmlns:a16="http://schemas.microsoft.com/office/drawing/2014/main" id="{A638C258-EE38-4E25-995F-D6736F8203A0}"/>
                </a:ext>
              </a:extLst>
            </p:cNvPr>
            <p:cNvGrpSpPr/>
            <p:nvPr/>
          </p:nvGrpSpPr>
          <p:grpSpPr>
            <a:xfrm>
              <a:off x="-1467" y="3964351"/>
              <a:ext cx="1176713" cy="279855"/>
              <a:chOff x="467784" y="5457015"/>
              <a:chExt cx="1176713" cy="279855"/>
            </a:xfrm>
          </p:grpSpPr>
          <p:sp>
            <p:nvSpPr>
              <p:cNvPr id="110" name="Rectangle 109">
                <a:extLst>
                  <a:ext uri="{FF2B5EF4-FFF2-40B4-BE49-F238E27FC236}">
                    <a16:creationId xmlns="" xmlns:a16="http://schemas.microsoft.com/office/drawing/2014/main" id="{8DEF13B0-D059-4E80-81EE-EF65DD779EE3}"/>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1" name="Subtitle 2">
                <a:extLst>
                  <a:ext uri="{FF2B5EF4-FFF2-40B4-BE49-F238E27FC236}">
                    <a16:creationId xmlns="" xmlns:a16="http://schemas.microsoft.com/office/drawing/2014/main" id="{27ED7AC4-65A0-4288-AFFE-8F4C1E385453}"/>
                  </a:ext>
                </a:extLst>
              </p:cNvPr>
              <p:cNvSpPr txBox="1">
                <a:spLocks/>
              </p:cNvSpPr>
              <p:nvPr/>
            </p:nvSpPr>
            <p:spPr>
              <a:xfrm>
                <a:off x="467784" y="5523483"/>
                <a:ext cx="1176713" cy="21338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6:11-12</a:t>
                </a:r>
              </a:p>
            </p:txBody>
          </p:sp>
        </p:grpSp>
      </p:grpSp>
      <p:grpSp>
        <p:nvGrpSpPr>
          <p:cNvPr id="133" name="Group 132">
            <a:extLst>
              <a:ext uri="{FF2B5EF4-FFF2-40B4-BE49-F238E27FC236}">
                <a16:creationId xmlns="" xmlns:a16="http://schemas.microsoft.com/office/drawing/2014/main" id="{B5E93BA5-C75D-4E23-A07B-0688EEE6BD60}"/>
              </a:ext>
            </a:extLst>
          </p:cNvPr>
          <p:cNvGrpSpPr/>
          <p:nvPr/>
        </p:nvGrpSpPr>
        <p:grpSpPr>
          <a:xfrm>
            <a:off x="1828800" y="4328230"/>
            <a:ext cx="7062394" cy="450747"/>
            <a:chOff x="-1466" y="4328230"/>
            <a:chExt cx="7062394" cy="450747"/>
          </a:xfrm>
        </p:grpSpPr>
        <p:sp>
          <p:nvSpPr>
            <p:cNvPr id="62" name="Subtitle 2">
              <a:extLst>
                <a:ext uri="{FF2B5EF4-FFF2-40B4-BE49-F238E27FC236}">
                  <a16:creationId xmlns="" xmlns:a16="http://schemas.microsoft.com/office/drawing/2014/main" id="{623E1F29-0A4C-468D-BF3F-97D76781E62C}"/>
                </a:ext>
              </a:extLst>
            </p:cNvPr>
            <p:cNvSpPr txBox="1">
              <a:spLocks/>
            </p:cNvSpPr>
            <p:nvPr/>
          </p:nvSpPr>
          <p:spPr>
            <a:xfrm>
              <a:off x="964928" y="432823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3" name="Subtitle 2">
              <a:extLst>
                <a:ext uri="{FF2B5EF4-FFF2-40B4-BE49-F238E27FC236}">
                  <a16:creationId xmlns="" xmlns:a16="http://schemas.microsoft.com/office/drawing/2014/main" id="{556530CE-5373-4E80-8771-365FEACADB79}"/>
                </a:ext>
              </a:extLst>
            </p:cNvPr>
            <p:cNvSpPr txBox="1">
              <a:spLocks/>
            </p:cNvSpPr>
            <p:nvPr/>
          </p:nvSpPr>
          <p:spPr>
            <a:xfrm>
              <a:off x="964928" y="454123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Zeres</a:t>
              </a:r>
              <a:r>
                <a:rPr lang="en-US" sz="2000" dirty="0">
                  <a:latin typeface="Graphik Regular" panose="020B0503030202060203" pitchFamily="34" charset="0"/>
                </a:rPr>
                <a:t> </a:t>
              </a:r>
              <a:r>
                <a:rPr lang="en-US" sz="2000" dirty="0" err="1">
                  <a:latin typeface="Graphik Regular" panose="020B0503030202060203" pitchFamily="34" charset="0"/>
                </a:rPr>
                <a:t>advierte</a:t>
              </a:r>
              <a:r>
                <a:rPr lang="en-US" sz="2000" dirty="0">
                  <a:latin typeface="Graphik Regular" panose="020B0503030202060203" pitchFamily="34" charset="0"/>
                </a:rPr>
                <a:t> a </a:t>
              </a: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acerca</a:t>
              </a:r>
              <a:r>
                <a:rPr lang="en-US" sz="2000" dirty="0">
                  <a:latin typeface="Graphik Regular" panose="020B0503030202060203" pitchFamily="34" charset="0"/>
                </a:rPr>
                <a:t> de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12" name="Group 111">
              <a:extLst>
                <a:ext uri="{FF2B5EF4-FFF2-40B4-BE49-F238E27FC236}">
                  <a16:creationId xmlns="" xmlns:a16="http://schemas.microsoft.com/office/drawing/2014/main" id="{03153B8E-7B30-47B7-90B4-21D50F4C89F8}"/>
                </a:ext>
              </a:extLst>
            </p:cNvPr>
            <p:cNvGrpSpPr/>
            <p:nvPr/>
          </p:nvGrpSpPr>
          <p:grpSpPr>
            <a:xfrm>
              <a:off x="-1466" y="4390741"/>
              <a:ext cx="1332154" cy="313814"/>
              <a:chOff x="467785" y="5457015"/>
              <a:chExt cx="1332154" cy="313814"/>
            </a:xfrm>
          </p:grpSpPr>
          <p:sp>
            <p:nvSpPr>
              <p:cNvPr id="113" name="Rectangle 112">
                <a:extLst>
                  <a:ext uri="{FF2B5EF4-FFF2-40B4-BE49-F238E27FC236}">
                    <a16:creationId xmlns="" xmlns:a16="http://schemas.microsoft.com/office/drawing/2014/main" id="{094AF5A8-322E-4004-A828-1EB3EC73A448}"/>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4" name="Subtitle 2">
                <a:extLst>
                  <a:ext uri="{FF2B5EF4-FFF2-40B4-BE49-F238E27FC236}">
                    <a16:creationId xmlns="" xmlns:a16="http://schemas.microsoft.com/office/drawing/2014/main" id="{77F2F5C1-668F-454C-821E-82E8C65E8268}"/>
                  </a:ext>
                </a:extLst>
              </p:cNvPr>
              <p:cNvSpPr txBox="1">
                <a:spLocks/>
              </p:cNvSpPr>
              <p:nvPr/>
            </p:nvSpPr>
            <p:spPr>
              <a:xfrm>
                <a:off x="467785" y="5499126"/>
                <a:ext cx="1332154" cy="27170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6:13b-14</a:t>
                </a:r>
              </a:p>
            </p:txBody>
          </p:sp>
        </p:grpSp>
      </p:grpSp>
      <p:grpSp>
        <p:nvGrpSpPr>
          <p:cNvPr id="134" name="Group 133">
            <a:extLst>
              <a:ext uri="{FF2B5EF4-FFF2-40B4-BE49-F238E27FC236}">
                <a16:creationId xmlns="" xmlns:a16="http://schemas.microsoft.com/office/drawing/2014/main" id="{4201772F-39F1-4D3E-9878-AD1E7C868976}"/>
              </a:ext>
            </a:extLst>
          </p:cNvPr>
          <p:cNvGrpSpPr/>
          <p:nvPr/>
        </p:nvGrpSpPr>
        <p:grpSpPr>
          <a:xfrm>
            <a:off x="1463040" y="4754236"/>
            <a:ext cx="7062394" cy="450747"/>
            <a:chOff x="-1466" y="4754236"/>
            <a:chExt cx="7062394" cy="450747"/>
          </a:xfrm>
        </p:grpSpPr>
        <p:sp>
          <p:nvSpPr>
            <p:cNvPr id="64" name="Subtitle 2">
              <a:extLst>
                <a:ext uri="{FF2B5EF4-FFF2-40B4-BE49-F238E27FC236}">
                  <a16:creationId xmlns="" xmlns:a16="http://schemas.microsoft.com/office/drawing/2014/main" id="{890A208E-9554-49F7-A893-B268C81DFE23}"/>
                </a:ext>
              </a:extLst>
            </p:cNvPr>
            <p:cNvSpPr txBox="1">
              <a:spLocks/>
            </p:cNvSpPr>
            <p:nvPr/>
          </p:nvSpPr>
          <p:spPr>
            <a:xfrm>
              <a:off x="964928" y="4754236"/>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5" name="Subtitle 2">
              <a:extLst>
                <a:ext uri="{FF2B5EF4-FFF2-40B4-BE49-F238E27FC236}">
                  <a16:creationId xmlns="" xmlns:a16="http://schemas.microsoft.com/office/drawing/2014/main" id="{E41E4EB8-634A-4DC2-BE88-1CD8B8C57161}"/>
                </a:ext>
              </a:extLst>
            </p:cNvPr>
            <p:cNvSpPr txBox="1">
              <a:spLocks/>
            </p:cNvSpPr>
            <p:nvPr/>
          </p:nvSpPr>
          <p:spPr>
            <a:xfrm>
              <a:off x="964928" y="4967239"/>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err="1">
                  <a:latin typeface="Graphik Regular" panose="020B0503030202060203" pitchFamily="34" charset="0"/>
                </a:rPr>
                <a:t>Harbona</a:t>
              </a:r>
              <a:r>
                <a:rPr lang="es-ES" sz="2000" dirty="0">
                  <a:latin typeface="Graphik Regular" panose="020B0503030202060203" pitchFamily="34" charset="0"/>
                </a:rPr>
                <a:t> sugiere que Amán sea colgado de su propia horca </a:t>
              </a:r>
              <a:endParaRPr lang="en-US" sz="2000" dirty="0">
                <a:latin typeface="Graphik Regular" panose="020B0503030202060203" pitchFamily="34" charset="0"/>
              </a:endParaRPr>
            </a:p>
          </p:txBody>
        </p:sp>
        <p:grpSp>
          <p:nvGrpSpPr>
            <p:cNvPr id="115" name="Group 114">
              <a:extLst>
                <a:ext uri="{FF2B5EF4-FFF2-40B4-BE49-F238E27FC236}">
                  <a16:creationId xmlns="" xmlns:a16="http://schemas.microsoft.com/office/drawing/2014/main" id="{0E6246E0-3FC8-40BC-83BA-F25558402AE5}"/>
                </a:ext>
              </a:extLst>
            </p:cNvPr>
            <p:cNvGrpSpPr/>
            <p:nvPr/>
          </p:nvGrpSpPr>
          <p:grpSpPr>
            <a:xfrm>
              <a:off x="-1466" y="4817131"/>
              <a:ext cx="1042416" cy="279856"/>
              <a:chOff x="467785" y="5457015"/>
              <a:chExt cx="1042416" cy="279856"/>
            </a:xfrm>
          </p:grpSpPr>
          <p:sp>
            <p:nvSpPr>
              <p:cNvPr id="116" name="Rectangle 115">
                <a:extLst>
                  <a:ext uri="{FF2B5EF4-FFF2-40B4-BE49-F238E27FC236}">
                    <a16:creationId xmlns="" xmlns:a16="http://schemas.microsoft.com/office/drawing/2014/main" id="{8EA1CF8A-EEC8-4006-9002-2ADA5114FCF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7" name="Subtitle 2">
                <a:extLst>
                  <a:ext uri="{FF2B5EF4-FFF2-40B4-BE49-F238E27FC236}">
                    <a16:creationId xmlns="" xmlns:a16="http://schemas.microsoft.com/office/drawing/2014/main" id="{D906BA82-1187-47BD-9022-9B757011C4DD}"/>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7:9-10</a:t>
                </a:r>
              </a:p>
            </p:txBody>
          </p:sp>
        </p:grpSp>
      </p:grpSp>
      <p:grpSp>
        <p:nvGrpSpPr>
          <p:cNvPr id="135" name="Group 134">
            <a:extLst>
              <a:ext uri="{FF2B5EF4-FFF2-40B4-BE49-F238E27FC236}">
                <a16:creationId xmlns="" xmlns:a16="http://schemas.microsoft.com/office/drawing/2014/main" id="{3797D5EE-A480-4CE7-8DD8-D9A2E9C98BE1}"/>
              </a:ext>
            </a:extLst>
          </p:cNvPr>
          <p:cNvGrpSpPr/>
          <p:nvPr/>
        </p:nvGrpSpPr>
        <p:grpSpPr>
          <a:xfrm>
            <a:off x="1097280" y="5180242"/>
            <a:ext cx="7062394" cy="450747"/>
            <a:chOff x="-1466" y="5180242"/>
            <a:chExt cx="7062394" cy="450747"/>
          </a:xfrm>
        </p:grpSpPr>
        <p:sp>
          <p:nvSpPr>
            <p:cNvPr id="66" name="Subtitle 2">
              <a:extLst>
                <a:ext uri="{FF2B5EF4-FFF2-40B4-BE49-F238E27FC236}">
                  <a16:creationId xmlns="" xmlns:a16="http://schemas.microsoft.com/office/drawing/2014/main" id="{B1D455CB-B0BE-4011-B075-79D7C1C4D784}"/>
                </a:ext>
              </a:extLst>
            </p:cNvPr>
            <p:cNvSpPr txBox="1">
              <a:spLocks/>
            </p:cNvSpPr>
            <p:nvPr/>
          </p:nvSpPr>
          <p:spPr>
            <a:xfrm>
              <a:off x="964928" y="518024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7" name="Subtitle 2">
              <a:extLst>
                <a:ext uri="{FF2B5EF4-FFF2-40B4-BE49-F238E27FC236}">
                  <a16:creationId xmlns="" xmlns:a16="http://schemas.microsoft.com/office/drawing/2014/main" id="{B2B13CB5-323C-4BAA-B30B-237359CBD346}"/>
                </a:ext>
              </a:extLst>
            </p:cNvPr>
            <p:cNvSpPr txBox="1">
              <a:spLocks/>
            </p:cNvSpPr>
            <p:nvPr/>
          </p:nvSpPr>
          <p:spPr>
            <a:xfrm>
              <a:off x="964928" y="539324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Banquete y celebración entre los judíos </a:t>
              </a:r>
              <a:endParaRPr lang="en-US" sz="2000" dirty="0">
                <a:latin typeface="Graphik Regular" panose="020B0503030202060203" pitchFamily="34" charset="0"/>
              </a:endParaRPr>
            </a:p>
          </p:txBody>
        </p:sp>
        <p:grpSp>
          <p:nvGrpSpPr>
            <p:cNvPr id="118" name="Group 117">
              <a:extLst>
                <a:ext uri="{FF2B5EF4-FFF2-40B4-BE49-F238E27FC236}">
                  <a16:creationId xmlns="" xmlns:a16="http://schemas.microsoft.com/office/drawing/2014/main" id="{CC5D3D05-E15B-43EE-99BE-7BC9C9A8ABAB}"/>
                </a:ext>
              </a:extLst>
            </p:cNvPr>
            <p:cNvGrpSpPr/>
            <p:nvPr/>
          </p:nvGrpSpPr>
          <p:grpSpPr>
            <a:xfrm>
              <a:off x="-1466" y="5243521"/>
              <a:ext cx="1042416" cy="279856"/>
              <a:chOff x="467785" y="5457015"/>
              <a:chExt cx="1042416" cy="279856"/>
            </a:xfrm>
          </p:grpSpPr>
          <p:sp>
            <p:nvSpPr>
              <p:cNvPr id="119" name="Rectangle 118">
                <a:extLst>
                  <a:ext uri="{FF2B5EF4-FFF2-40B4-BE49-F238E27FC236}">
                    <a16:creationId xmlns="" xmlns:a16="http://schemas.microsoft.com/office/drawing/2014/main" id="{5E4F1A69-2E81-4F58-A3A7-D1FF955D6DBA}"/>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0" name="Subtitle 2">
                <a:extLst>
                  <a:ext uri="{FF2B5EF4-FFF2-40B4-BE49-F238E27FC236}">
                    <a16:creationId xmlns="" xmlns:a16="http://schemas.microsoft.com/office/drawing/2014/main" id="{6E4F154F-A12E-4089-A0BE-9916CADE6503}"/>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8:17a</a:t>
                </a:r>
              </a:p>
            </p:txBody>
          </p:sp>
        </p:grpSp>
      </p:grpSp>
      <p:grpSp>
        <p:nvGrpSpPr>
          <p:cNvPr id="136" name="Group 135">
            <a:extLst>
              <a:ext uri="{FF2B5EF4-FFF2-40B4-BE49-F238E27FC236}">
                <a16:creationId xmlns="" xmlns:a16="http://schemas.microsoft.com/office/drawing/2014/main" id="{F9032EB0-6782-4D7E-BD3B-60FC3E12C89D}"/>
              </a:ext>
            </a:extLst>
          </p:cNvPr>
          <p:cNvGrpSpPr/>
          <p:nvPr/>
        </p:nvGrpSpPr>
        <p:grpSpPr>
          <a:xfrm>
            <a:off x="731520" y="5606248"/>
            <a:ext cx="7062394" cy="450747"/>
            <a:chOff x="-1466" y="5606248"/>
            <a:chExt cx="7062394" cy="450747"/>
          </a:xfrm>
        </p:grpSpPr>
        <p:sp>
          <p:nvSpPr>
            <p:cNvPr id="68" name="Subtitle 2">
              <a:extLst>
                <a:ext uri="{FF2B5EF4-FFF2-40B4-BE49-F238E27FC236}">
                  <a16:creationId xmlns="" xmlns:a16="http://schemas.microsoft.com/office/drawing/2014/main" id="{57711544-73EF-4D0F-AD9A-44739EC19EFE}"/>
                </a:ext>
              </a:extLst>
            </p:cNvPr>
            <p:cNvSpPr txBox="1">
              <a:spLocks/>
            </p:cNvSpPr>
            <p:nvPr/>
          </p:nvSpPr>
          <p:spPr>
            <a:xfrm>
              <a:off x="964928" y="560624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9" name="Subtitle 2">
              <a:extLst>
                <a:ext uri="{FF2B5EF4-FFF2-40B4-BE49-F238E27FC236}">
                  <a16:creationId xmlns="" xmlns:a16="http://schemas.microsoft.com/office/drawing/2014/main" id="{E7369BC0-8E9F-4EDB-A6C9-8F178D3253C1}"/>
                </a:ext>
              </a:extLst>
            </p:cNvPr>
            <p:cNvSpPr txBox="1">
              <a:spLocks/>
            </p:cNvSpPr>
            <p:nvPr/>
          </p:nvSpPr>
          <p:spPr>
            <a:xfrm>
              <a:off x="964928" y="581925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Regular" panose="020B0503030202060203" pitchFamily="34" charset="0"/>
                </a:rPr>
                <a:t>La </a:t>
              </a:r>
              <a:r>
                <a:rPr lang="en-US" sz="2000" dirty="0" err="1">
                  <a:latin typeface="Graphik Regular" panose="020B0503030202060203" pitchFamily="34" charset="0"/>
                </a:rPr>
                <a:t>exaltación</a:t>
              </a:r>
              <a:r>
                <a:rPr lang="en-US" sz="2000" dirty="0">
                  <a:latin typeface="Graphik Regular" panose="020B0503030202060203" pitchFamily="34" charset="0"/>
                </a:rPr>
                <a:t> de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21" name="Group 120">
              <a:extLst>
                <a:ext uri="{FF2B5EF4-FFF2-40B4-BE49-F238E27FC236}">
                  <a16:creationId xmlns="" xmlns:a16="http://schemas.microsoft.com/office/drawing/2014/main" id="{5D8126B3-F2D8-4FCD-B85E-E81A659325C5}"/>
                </a:ext>
              </a:extLst>
            </p:cNvPr>
            <p:cNvGrpSpPr/>
            <p:nvPr/>
          </p:nvGrpSpPr>
          <p:grpSpPr>
            <a:xfrm>
              <a:off x="-1466" y="5669911"/>
              <a:ext cx="1042416" cy="279856"/>
              <a:chOff x="467785" y="5457015"/>
              <a:chExt cx="1042416" cy="279856"/>
            </a:xfrm>
          </p:grpSpPr>
          <p:sp>
            <p:nvSpPr>
              <p:cNvPr id="122" name="Rectangle 121">
                <a:extLst>
                  <a:ext uri="{FF2B5EF4-FFF2-40B4-BE49-F238E27FC236}">
                    <a16:creationId xmlns="" xmlns:a16="http://schemas.microsoft.com/office/drawing/2014/main" id="{78AC7A76-B038-42A4-B687-8EED8F343A3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3" name="Subtitle 2">
                <a:extLst>
                  <a:ext uri="{FF2B5EF4-FFF2-40B4-BE49-F238E27FC236}">
                    <a16:creationId xmlns="" xmlns:a16="http://schemas.microsoft.com/office/drawing/2014/main" id="{05B218B2-F0A5-4781-9AC7-F61DBCFAF65E}"/>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8:15a</a:t>
                </a:r>
              </a:p>
            </p:txBody>
          </p:sp>
        </p:grpSp>
      </p:grpSp>
    </p:spTree>
    <p:extLst>
      <p:ext uri="{BB962C8B-B14F-4D97-AF65-F5344CB8AC3E}">
        <p14:creationId xmlns:p14="http://schemas.microsoft.com/office/powerpoint/2010/main" val="3016874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3F3C6BD-84A4-4797-BC12-5CCC62FC756A}"/>
              </a:ext>
            </a:extLst>
          </p:cNvPr>
          <p:cNvSpPr txBox="1">
            <a:spLocks/>
          </p:cNvSpPr>
          <p:nvPr/>
        </p:nvSpPr>
        <p:spPr>
          <a:xfrm>
            <a:off x="3084945" y="2067306"/>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 xmlns:a16="http://schemas.microsoft.com/office/drawing/2014/main" id="{91D83C5C-90C0-44DA-8345-286A52D54421}"/>
              </a:ext>
            </a:extLst>
          </p:cNvPr>
          <p:cNvSpPr txBox="1">
            <a:spLocks/>
          </p:cNvSpPr>
          <p:nvPr/>
        </p:nvSpPr>
        <p:spPr>
          <a:xfrm>
            <a:off x="3084945" y="2990272"/>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02</a:t>
            </a:r>
            <a:endParaRPr lang="en-US" dirty="0">
              <a:latin typeface="Graphik Regular" panose="020B0503030202060203" pitchFamily="34" charset="0"/>
            </a:endParaRPr>
          </a:p>
        </p:txBody>
      </p:sp>
      <p:sp>
        <p:nvSpPr>
          <p:cNvPr id="7" name="Subtitle 2">
            <a:extLst>
              <a:ext uri="{FF2B5EF4-FFF2-40B4-BE49-F238E27FC236}">
                <a16:creationId xmlns="" xmlns:a16="http://schemas.microsoft.com/office/drawing/2014/main" id="{2E7C010D-FDDE-4E0E-84A3-58FF0E12B3C7}"/>
              </a:ext>
            </a:extLst>
          </p:cNvPr>
          <p:cNvSpPr txBox="1">
            <a:spLocks/>
          </p:cNvSpPr>
          <p:nvPr/>
        </p:nvSpPr>
        <p:spPr>
          <a:xfrm>
            <a:off x="3084945" y="3904672"/>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atin typeface="Graphik Semibold" panose="020B0703030202060203" pitchFamily="34" charset="0"/>
              </a:rPr>
              <a:t>ESTER 1-2</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dirty="0"/>
          </a:p>
        </p:txBody>
      </p:sp>
      <p:sp>
        <p:nvSpPr>
          <p:cNvPr id="9" name="Subtitle 8"/>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26565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1055"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011055"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a:latin typeface="Graphik Regular" panose="020B0503030202060203" pitchFamily="34" charset="0"/>
              </a:rPr>
              <a:t>Prepararnos para </a:t>
            </a:r>
            <a:r>
              <a:rPr lang="es-ES" dirty="0" smtClean="0">
                <a:latin typeface="Graphik Regular" panose="020B0503030202060203" pitchFamily="34" charset="0"/>
              </a:rPr>
              <a:t>crecer en nuestro carácter</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37811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287250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chemeClr val="bg1">
                    <a:lumMod val="95000"/>
                  </a:schemeClr>
                </a:solidFill>
                <a:latin typeface="Graphik Semibold" panose="020B0703030202060203" pitchFamily="34" charset="0"/>
              </a:rPr>
              <a:t>CASUALIDADES</a:t>
            </a:r>
          </a:p>
        </p:txBody>
      </p:sp>
      <p:sp>
        <p:nvSpPr>
          <p:cNvPr id="8" name="Subtitle 2">
            <a:extLst>
              <a:ext uri="{FF2B5EF4-FFF2-40B4-BE49-F238E27FC236}">
                <a16:creationId xmlns="" xmlns:a16="http://schemas.microsoft.com/office/drawing/2014/main" id="{4EF81A40-6769-4498-B1F3-28F5746C487B}"/>
              </a:ext>
            </a:extLst>
          </p:cNvPr>
          <p:cNvSpPr txBox="1">
            <a:spLocks/>
          </p:cNvSpPr>
          <p:nvPr/>
        </p:nvSpPr>
        <p:spPr>
          <a:xfrm>
            <a:off x="6188364" y="1066800"/>
            <a:ext cx="5800435"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es-ES" sz="2200" dirty="0" smtClean="0">
                <a:latin typeface="Graphik Regular" panose="020B0503030202060203" pitchFamily="34" charset="0"/>
              </a:rPr>
              <a:t>Ester </a:t>
            </a:r>
            <a:r>
              <a:rPr lang="es-ES" sz="2200" dirty="0">
                <a:latin typeface="Graphik Regular" panose="020B0503030202060203" pitchFamily="34" charset="0"/>
              </a:rPr>
              <a:t>no debe hacer su petición de inmediato, así permitiendo los sucesos del capítulo 6</a:t>
            </a:r>
          </a:p>
          <a:p>
            <a:pPr>
              <a:lnSpc>
                <a:spcPct val="80000"/>
              </a:lnSpc>
              <a:buFont typeface="Wingdings" panose="05000000000000000000" pitchFamily="2" charset="2"/>
              <a:buChar char="§"/>
            </a:pPr>
            <a:r>
              <a:rPr lang="es-ES" sz="2200" dirty="0">
                <a:latin typeface="Graphik Regular" panose="020B0503030202060203" pitchFamily="34" charset="0"/>
              </a:rPr>
              <a:t>Asuero debe tener </a:t>
            </a:r>
            <a:r>
              <a:rPr lang="es-ES" sz="2200" dirty="0" smtClean="0">
                <a:latin typeface="Graphik Regular" panose="020B0503030202060203" pitchFamily="34" charset="0"/>
              </a:rPr>
              <a:t>insomnio</a:t>
            </a:r>
            <a:endParaRPr lang="es-ES" sz="2200" dirty="0">
              <a:latin typeface="Graphik Regular" panose="020B0503030202060203" pitchFamily="34" charset="0"/>
            </a:endParaRPr>
          </a:p>
          <a:p>
            <a:pPr>
              <a:lnSpc>
                <a:spcPct val="80000"/>
              </a:lnSpc>
              <a:buFont typeface="Wingdings" panose="05000000000000000000" pitchFamily="2" charset="2"/>
              <a:buChar char="§"/>
            </a:pPr>
            <a:r>
              <a:rPr lang="es-ES" sz="2200" dirty="0">
                <a:latin typeface="Graphik Regular" panose="020B0503030202060203" pitchFamily="34" charset="0"/>
              </a:rPr>
              <a:t>Asuero debe decidir que le lean las crónicas reales en su </a:t>
            </a:r>
            <a:r>
              <a:rPr lang="es-ES" sz="2200" dirty="0" smtClean="0">
                <a:latin typeface="Graphik Regular" panose="020B0503030202060203" pitchFamily="34" charset="0"/>
              </a:rPr>
              <a:t>insomnio</a:t>
            </a:r>
            <a:endParaRPr lang="es-ES" sz="2200" dirty="0">
              <a:latin typeface="Graphik Regular" panose="020B0503030202060203" pitchFamily="34" charset="0"/>
            </a:endParaRPr>
          </a:p>
          <a:p>
            <a:pPr>
              <a:lnSpc>
                <a:spcPct val="80000"/>
              </a:lnSpc>
              <a:buFont typeface="Wingdings" panose="05000000000000000000" pitchFamily="2" charset="2"/>
              <a:buChar char="§"/>
            </a:pPr>
            <a:r>
              <a:rPr lang="es-ES" sz="2200" dirty="0">
                <a:latin typeface="Graphik Regular" panose="020B0503030202060203" pitchFamily="34" charset="0"/>
              </a:rPr>
              <a:t>La sección debe ser leída que se trata de Mardoqueo</a:t>
            </a:r>
          </a:p>
          <a:p>
            <a:pPr>
              <a:lnSpc>
                <a:spcPct val="80000"/>
              </a:lnSpc>
              <a:buFont typeface="Wingdings" panose="05000000000000000000" pitchFamily="2" charset="2"/>
              <a:buChar char="§"/>
            </a:pPr>
            <a:r>
              <a:rPr lang="es-ES" sz="2200" dirty="0">
                <a:latin typeface="Graphik Regular" panose="020B0503030202060203" pitchFamily="34" charset="0"/>
              </a:rPr>
              <a:t>Asuero debe decidir recompensar a Mardoqueo</a:t>
            </a:r>
          </a:p>
          <a:p>
            <a:pPr>
              <a:lnSpc>
                <a:spcPct val="80000"/>
              </a:lnSpc>
              <a:buFont typeface="Wingdings" panose="05000000000000000000" pitchFamily="2" charset="2"/>
              <a:buChar char="§"/>
            </a:pPr>
            <a:r>
              <a:rPr lang="es-ES" sz="2200" dirty="0">
                <a:latin typeface="Graphik Regular" panose="020B0503030202060203" pitchFamily="34" charset="0"/>
              </a:rPr>
              <a:t>Amán debe presentarse en el patio del rey en el momento adecuado</a:t>
            </a:r>
          </a:p>
          <a:p>
            <a:pPr>
              <a:lnSpc>
                <a:spcPct val="80000"/>
              </a:lnSpc>
              <a:buFont typeface="Wingdings" panose="05000000000000000000" pitchFamily="2" charset="2"/>
              <a:buChar char="§"/>
            </a:pPr>
            <a:r>
              <a:rPr lang="es-ES" sz="2200" dirty="0">
                <a:latin typeface="Graphik Regular" panose="020B0503030202060203" pitchFamily="34" charset="0"/>
              </a:rPr>
              <a:t>Asuero debe hablar antes de Amán, siendo lo suficientemente ambiguo como para permitir una interpretación equivocada de parte de Amán</a:t>
            </a:r>
          </a:p>
          <a:p>
            <a:pPr>
              <a:lnSpc>
                <a:spcPct val="80000"/>
              </a:lnSpc>
              <a:buFont typeface="Wingdings" panose="05000000000000000000" pitchFamily="2" charset="2"/>
              <a:buChar char="§"/>
            </a:pPr>
            <a:r>
              <a:rPr lang="es-ES" sz="2200" dirty="0">
                <a:latin typeface="Graphik Regular" panose="020B0503030202060203" pitchFamily="34" charset="0"/>
              </a:rPr>
              <a:t>Amán debe malinterpretar al rey, pensando que está hablando de él</a:t>
            </a:r>
          </a:p>
          <a:p>
            <a:pPr>
              <a:lnSpc>
                <a:spcPct val="80000"/>
              </a:lnSpc>
              <a:buFont typeface="Wingdings" panose="05000000000000000000" pitchFamily="2" charset="2"/>
              <a:buChar char="§"/>
            </a:pPr>
            <a:r>
              <a:rPr lang="es-ES" sz="2200" dirty="0">
                <a:latin typeface="Graphik Regular" panose="020B0503030202060203" pitchFamily="34" charset="0"/>
              </a:rPr>
              <a:t>Asuero debe volver del huerto en el momento preciso cuando Amán se está cayendo sobre el lecho de Ester</a:t>
            </a:r>
            <a:endParaRPr lang="en-US" sz="2200" dirty="0">
              <a:latin typeface="Graphik Regular" panose="020B0503030202060203" pitchFamily="34" charset="0"/>
            </a:endParaRPr>
          </a:p>
        </p:txBody>
      </p:sp>
      <p:sp>
        <p:nvSpPr>
          <p:cNvPr id="7" name="Subtitle 2">
            <a:extLst>
              <a:ext uri="{FF2B5EF4-FFF2-40B4-BE49-F238E27FC236}">
                <a16:creationId xmlns="" xmlns:a16="http://schemas.microsoft.com/office/drawing/2014/main" id="{4EF81A40-6769-4498-B1F3-28F5746C487B}"/>
              </a:ext>
            </a:extLst>
          </p:cNvPr>
          <p:cNvSpPr txBox="1">
            <a:spLocks/>
          </p:cNvSpPr>
          <p:nvPr/>
        </p:nvSpPr>
        <p:spPr>
          <a:xfrm>
            <a:off x="152401" y="1066800"/>
            <a:ext cx="5541818"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es-ES" sz="2200" dirty="0" err="1">
                <a:latin typeface="Graphik Regular" panose="020B0503030202060203" pitchFamily="34" charset="0"/>
              </a:rPr>
              <a:t>Vasti</a:t>
            </a:r>
            <a:r>
              <a:rPr lang="es-ES" sz="2200" dirty="0">
                <a:latin typeface="Graphik Regular" panose="020B0503030202060203" pitchFamily="34" charset="0"/>
              </a:rPr>
              <a:t> debe rehusar presentarse ante Asuero</a:t>
            </a:r>
          </a:p>
          <a:p>
            <a:pPr>
              <a:lnSpc>
                <a:spcPct val="80000"/>
              </a:lnSpc>
              <a:buFont typeface="Wingdings" panose="05000000000000000000" pitchFamily="2" charset="2"/>
              <a:buChar char="§"/>
            </a:pPr>
            <a:r>
              <a:rPr lang="es-ES" sz="2200" dirty="0">
                <a:latin typeface="Graphik Regular" panose="020B0503030202060203" pitchFamily="34" charset="0"/>
              </a:rPr>
              <a:t>Asuero debe despedir a </a:t>
            </a:r>
            <a:r>
              <a:rPr lang="es-ES" sz="2200" dirty="0" err="1">
                <a:latin typeface="Graphik Regular" panose="020B0503030202060203" pitchFamily="34" charset="0"/>
              </a:rPr>
              <a:t>Vasti</a:t>
            </a:r>
            <a:r>
              <a:rPr lang="es-ES" sz="2200" dirty="0">
                <a:latin typeface="Graphik Regular" panose="020B0503030202060203" pitchFamily="34" charset="0"/>
              </a:rPr>
              <a:t> para hacer espacio para Ester</a:t>
            </a:r>
          </a:p>
          <a:p>
            <a:pPr>
              <a:lnSpc>
                <a:spcPct val="80000"/>
              </a:lnSpc>
              <a:buFont typeface="Wingdings" panose="05000000000000000000" pitchFamily="2" charset="2"/>
              <a:buChar char="§"/>
            </a:pPr>
            <a:r>
              <a:rPr lang="es-ES" sz="2200" dirty="0">
                <a:latin typeface="Graphik Regular" panose="020B0503030202060203" pitchFamily="34" charset="0"/>
              </a:rPr>
              <a:t>Ester debe ser traída a la competencia del rey</a:t>
            </a:r>
          </a:p>
          <a:p>
            <a:pPr>
              <a:lnSpc>
                <a:spcPct val="80000"/>
              </a:lnSpc>
              <a:buFont typeface="Wingdings" panose="05000000000000000000" pitchFamily="2" charset="2"/>
              <a:buChar char="§"/>
            </a:pPr>
            <a:r>
              <a:rPr lang="es-ES" sz="2200" dirty="0" err="1">
                <a:latin typeface="Graphik Regular" panose="020B0503030202060203" pitchFamily="34" charset="0"/>
              </a:rPr>
              <a:t>Hagai</a:t>
            </a:r>
            <a:r>
              <a:rPr lang="es-ES" sz="2200" dirty="0">
                <a:latin typeface="Graphik Regular" panose="020B0503030202060203" pitchFamily="34" charset="0"/>
              </a:rPr>
              <a:t> debe fijarse en Ester y avanzarla</a:t>
            </a:r>
          </a:p>
          <a:p>
            <a:pPr>
              <a:lnSpc>
                <a:spcPct val="80000"/>
              </a:lnSpc>
              <a:buFont typeface="Wingdings" panose="05000000000000000000" pitchFamily="2" charset="2"/>
              <a:buChar char="§"/>
            </a:pPr>
            <a:r>
              <a:rPr lang="es-ES" sz="2200" dirty="0">
                <a:latin typeface="Graphik Regular" panose="020B0503030202060203" pitchFamily="34" charset="0"/>
              </a:rPr>
              <a:t>Ester debe ser escogida por Asuero</a:t>
            </a:r>
          </a:p>
          <a:p>
            <a:pPr>
              <a:lnSpc>
                <a:spcPct val="80000"/>
              </a:lnSpc>
              <a:buFont typeface="Wingdings" panose="05000000000000000000" pitchFamily="2" charset="2"/>
              <a:buChar char="§"/>
            </a:pPr>
            <a:r>
              <a:rPr lang="es-ES" sz="2200" dirty="0">
                <a:latin typeface="Graphik Regular" panose="020B0503030202060203" pitchFamily="34" charset="0"/>
              </a:rPr>
              <a:t>Mardoqueo debe estar en el lugar correcto para oír sobre la conspiración para asesinar al rey</a:t>
            </a:r>
          </a:p>
          <a:p>
            <a:pPr>
              <a:lnSpc>
                <a:spcPct val="80000"/>
              </a:lnSpc>
              <a:buFont typeface="Wingdings" panose="05000000000000000000" pitchFamily="2" charset="2"/>
              <a:buChar char="§"/>
            </a:pPr>
            <a:r>
              <a:rPr lang="es-ES" sz="2200" dirty="0">
                <a:latin typeface="Graphik Regular" panose="020B0503030202060203" pitchFamily="34" charset="0"/>
              </a:rPr>
              <a:t>Asuero debe anotar la buena obra de Mardoqueo sin recompensarle</a:t>
            </a:r>
          </a:p>
          <a:p>
            <a:pPr>
              <a:lnSpc>
                <a:spcPct val="80000"/>
              </a:lnSpc>
              <a:buFont typeface="Wingdings" panose="05000000000000000000" pitchFamily="2" charset="2"/>
              <a:buChar char="§"/>
            </a:pPr>
            <a:r>
              <a:rPr lang="es-ES" sz="2200" dirty="0">
                <a:latin typeface="Graphik Regular" panose="020B0503030202060203" pitchFamily="34" charset="0"/>
              </a:rPr>
              <a:t>Esther debe esconder con éxito su raza</a:t>
            </a:r>
          </a:p>
          <a:p>
            <a:pPr>
              <a:lnSpc>
                <a:spcPct val="80000"/>
              </a:lnSpc>
              <a:buFont typeface="Wingdings" panose="05000000000000000000" pitchFamily="2" charset="2"/>
              <a:buChar char="§"/>
            </a:pPr>
            <a:r>
              <a:rPr lang="es-ES" sz="2200" dirty="0">
                <a:latin typeface="Graphik Regular" panose="020B0503030202060203" pitchFamily="34" charset="0"/>
              </a:rPr>
              <a:t>Debe salir de la suerte una fecha tarde en el año</a:t>
            </a:r>
          </a:p>
          <a:p>
            <a:pPr>
              <a:lnSpc>
                <a:spcPct val="80000"/>
              </a:lnSpc>
              <a:buFont typeface="Wingdings" panose="05000000000000000000" pitchFamily="2" charset="2"/>
              <a:buChar char="§"/>
            </a:pPr>
            <a:r>
              <a:rPr lang="es-ES" sz="2200" dirty="0">
                <a:latin typeface="Graphik Regular" panose="020B0503030202060203" pitchFamily="34" charset="0"/>
              </a:rPr>
              <a:t>Ester debe ser convencida por Mardoqueo a arriesgar su </a:t>
            </a:r>
            <a:r>
              <a:rPr lang="es-ES" sz="2200" dirty="0" smtClean="0">
                <a:latin typeface="Graphik Regular" panose="020B0503030202060203" pitchFamily="34" charset="0"/>
              </a:rPr>
              <a:t>vida</a:t>
            </a:r>
          </a:p>
          <a:p>
            <a:pPr>
              <a:lnSpc>
                <a:spcPct val="80000"/>
              </a:lnSpc>
              <a:buFont typeface="Wingdings" panose="05000000000000000000" pitchFamily="2" charset="2"/>
              <a:buChar char="§"/>
            </a:pPr>
            <a:r>
              <a:rPr lang="es-ES" sz="2200" dirty="0" err="1">
                <a:latin typeface="Graphik Regular" panose="020B0503030202060203" pitchFamily="34" charset="0"/>
              </a:rPr>
              <a:t>Asuero</a:t>
            </a:r>
            <a:r>
              <a:rPr lang="es-ES" sz="2200" dirty="0">
                <a:latin typeface="Graphik Regular" panose="020B0503030202060203" pitchFamily="34" charset="0"/>
              </a:rPr>
              <a:t> debe aceptar a Ester cuando entra sin que ésta sea llamada</a:t>
            </a:r>
          </a:p>
          <a:p>
            <a:pPr>
              <a:lnSpc>
                <a:spcPct val="80000"/>
              </a:lnSpc>
              <a:buFont typeface="Wingdings" panose="05000000000000000000" pitchFamily="2" charset="2"/>
              <a:buChar char="§"/>
            </a:pPr>
            <a:endParaRPr lang="es-ES" sz="2200" dirty="0">
              <a:latin typeface="Graphik Regular" panose="020B0503030202060203" pitchFamily="34" charset="0"/>
            </a:endParaRPr>
          </a:p>
        </p:txBody>
      </p:sp>
    </p:spTree>
    <p:extLst>
      <p:ext uri="{BB962C8B-B14F-4D97-AF65-F5344CB8AC3E}">
        <p14:creationId xmlns:p14="http://schemas.microsoft.com/office/powerpoint/2010/main" val="1721030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80" y="228600"/>
            <a:ext cx="5120640" cy="6400800"/>
          </a:xfrm>
          <a:prstGeom prst="rect">
            <a:avLst/>
          </a:prstGeom>
        </p:spPr>
      </p:pic>
    </p:spTree>
    <p:extLst>
      <p:ext uri="{BB962C8B-B14F-4D97-AF65-F5344CB8AC3E}">
        <p14:creationId xmlns:p14="http://schemas.microsoft.com/office/powerpoint/2010/main" val="10086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0328"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solidFill>
                  <a:schemeClr val="bg1">
                    <a:lumMod val="95000"/>
                  </a:schemeClr>
                </a:solidFill>
                <a:latin typeface="Graphik Semibold" panose="020B0703030202060203" pitchFamily="34" charset="0"/>
              </a:rPr>
              <a:t>PERSONAJES</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 xmlns:a16="http://schemas.microsoft.com/office/drawing/2014/main" id="{C5652744-017D-4857-950E-48996896739C}"/>
              </a:ext>
            </a:extLst>
          </p:cNvPr>
          <p:cNvSpPr txBox="1">
            <a:spLocks/>
          </p:cNvSpPr>
          <p:nvPr/>
        </p:nvSpPr>
        <p:spPr>
          <a:xfrm>
            <a:off x="3010328"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buFont typeface="Wingdings" panose="05000000000000000000" pitchFamily="2" charset="2"/>
              <a:buChar char="§"/>
            </a:pPr>
            <a:r>
              <a:rPr lang="es-ES" dirty="0" smtClean="0">
                <a:latin typeface="Graphik Regular" panose="020B0503030202060203" pitchFamily="34" charset="0"/>
              </a:rPr>
              <a:t>Ester</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smtClean="0">
                <a:latin typeface="Graphik Regular" panose="020B0503030202060203" pitchFamily="34" charset="0"/>
              </a:rPr>
              <a:t>Mardoqueo</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smtClean="0">
                <a:latin typeface="Graphik Regular" panose="020B0503030202060203" pitchFamily="34" charset="0"/>
              </a:rPr>
              <a:t>Amán</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err="1" smtClean="0">
                <a:latin typeface="Graphik Regular" panose="020B0503030202060203" pitchFamily="34" charset="0"/>
              </a:rPr>
              <a:t>Asuero</a:t>
            </a:r>
            <a:r>
              <a:rPr lang="es-ES" dirty="0" smtClean="0">
                <a:latin typeface="Graphik Regular" panose="020B0503030202060203" pitchFamily="34" charset="0"/>
              </a:rPr>
              <a:t> (</a:t>
            </a:r>
            <a:r>
              <a:rPr lang="es-ES" dirty="0" err="1" smtClean="0">
                <a:latin typeface="Graphik Regular" panose="020B0503030202060203" pitchFamily="34" charset="0"/>
              </a:rPr>
              <a:t>Jerjes</a:t>
            </a:r>
            <a:r>
              <a:rPr lang="es-ES" dirty="0" smtClean="0">
                <a:latin typeface="Graphik Regular" panose="020B0503030202060203" pitchFamily="34" charset="0"/>
              </a:rPr>
              <a:t>)</a:t>
            </a:r>
            <a:endParaRPr lang="en-US" dirty="0">
              <a:latin typeface="Graphik Regular" panose="020B0503030202060203" pitchFamily="34" charset="0"/>
            </a:endParaRPr>
          </a:p>
        </p:txBody>
      </p:sp>
    </p:spTree>
    <p:extLst>
      <p:ext uri="{BB962C8B-B14F-4D97-AF65-F5344CB8AC3E}">
        <p14:creationId xmlns:p14="http://schemas.microsoft.com/office/powerpoint/2010/main" val="33552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3CB29D11-13B5-40F6-BABC-6689EEA53E50}"/>
              </a:ext>
            </a:extLst>
          </p:cNvPr>
          <p:cNvSpPr txBox="1">
            <a:spLocks/>
          </p:cNvSpPr>
          <p:nvPr/>
        </p:nvSpPr>
        <p:spPr>
          <a:xfrm>
            <a:off x="2881746" y="372931"/>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latin typeface="Graphik Regular" panose="020B0503030202060203" pitchFamily="34" charset="0"/>
              </a:rPr>
              <a:t>1 </a:t>
            </a:r>
            <a:r>
              <a:rPr lang="es-ES" sz="2400" dirty="0">
                <a:latin typeface="Graphik Regular" panose="020B0503030202060203" pitchFamily="34" charset="0"/>
              </a:rPr>
              <a:t>En el año primero de Darío, hijo de Asuero, descendiente de los medos, que fue constituido rey sobre el reino de los caldeos,</a:t>
            </a:r>
            <a:endParaRPr lang="en-US" sz="2400" dirty="0">
              <a:latin typeface="Graphik Regular" panose="020B0503030202060203" pitchFamily="34" charset="0"/>
            </a:endParaRPr>
          </a:p>
          <a:p>
            <a:pPr marL="0" indent="0" algn="r">
              <a:buNone/>
            </a:pPr>
            <a:r>
              <a:rPr lang="en-US" sz="2400" dirty="0">
                <a:latin typeface="Graphik Regular" panose="020B0503030202060203" pitchFamily="34" charset="0"/>
              </a:rPr>
              <a:t>Daniel 9:1 (NBLA)</a:t>
            </a:r>
          </a:p>
        </p:txBody>
      </p:sp>
      <p:sp>
        <p:nvSpPr>
          <p:cNvPr id="8" name="Subtitle 2">
            <a:extLst>
              <a:ext uri="{FF2B5EF4-FFF2-40B4-BE49-F238E27FC236}">
                <a16:creationId xmlns="" xmlns:a16="http://schemas.microsoft.com/office/drawing/2014/main" id="{B3BB33B2-2B17-46F2-802F-E18FF19EBB1E}"/>
              </a:ext>
            </a:extLst>
          </p:cNvPr>
          <p:cNvSpPr txBox="1">
            <a:spLocks/>
          </p:cNvSpPr>
          <p:nvPr/>
        </p:nvSpPr>
        <p:spPr>
          <a:xfrm>
            <a:off x="2881746" y="3419358"/>
            <a:ext cx="6096000" cy="30102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latin typeface="Graphik Regular" panose="020B0503030202060203" pitchFamily="34" charset="0"/>
              </a:rPr>
              <a:t>6 </a:t>
            </a:r>
            <a:r>
              <a:rPr lang="es-ES" sz="2400" dirty="0">
                <a:latin typeface="Graphik Regular" panose="020B0503030202060203" pitchFamily="34" charset="0"/>
              </a:rPr>
              <a:t>En el reinado de Asuero, al principio de su reinado, sus enemigos escribieron una acusación contra los habitantes de Judá y de Jerusalén.</a:t>
            </a:r>
            <a:endParaRPr lang="en-US" sz="2400" dirty="0">
              <a:latin typeface="Graphik Regular" panose="020B0503030202060203" pitchFamily="34" charset="0"/>
            </a:endParaRPr>
          </a:p>
          <a:p>
            <a:pPr marL="0" indent="0" algn="r">
              <a:buNone/>
            </a:pPr>
            <a:r>
              <a:rPr lang="en-US" sz="2400" dirty="0">
                <a:latin typeface="Graphik Regular" panose="020B0503030202060203" pitchFamily="34" charset="0"/>
              </a:rPr>
              <a:t>Esdras 4:6 (NBLA)</a:t>
            </a:r>
          </a:p>
        </p:txBody>
      </p:sp>
    </p:spTree>
    <p:extLst>
      <p:ext uri="{BB962C8B-B14F-4D97-AF65-F5344CB8AC3E}">
        <p14:creationId xmlns:p14="http://schemas.microsoft.com/office/powerpoint/2010/main" val="6626947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BD78F1-C916-42E1-8308-4734592955C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1" cy="6858000"/>
          </a:xfrm>
          <a:prstGeom prst="rect">
            <a:avLst/>
          </a:prstGeom>
          <a:noFill/>
          <a:ln>
            <a:noFill/>
          </a:ln>
        </p:spPr>
      </p:pic>
      <p:sp>
        <p:nvSpPr>
          <p:cNvPr id="3" name="TextBox 2"/>
          <p:cNvSpPr txBox="1"/>
          <p:nvPr/>
        </p:nvSpPr>
        <p:spPr>
          <a:xfrm>
            <a:off x="822034" y="201212"/>
            <a:ext cx="4904509" cy="369332"/>
          </a:xfrm>
          <a:prstGeom prst="rect">
            <a:avLst/>
          </a:prstGeom>
          <a:solidFill>
            <a:schemeClr val="bg1"/>
          </a:solidFill>
        </p:spPr>
        <p:txBody>
          <a:bodyPr wrap="square" rtlCol="0">
            <a:spAutoFit/>
          </a:bodyPr>
          <a:lstStyle/>
          <a:p>
            <a:r>
              <a:rPr lang="es-ES" dirty="0" smtClean="0"/>
              <a:t>Imperio persa en el tiempo de Ester</a:t>
            </a:r>
            <a:endParaRPr lang="en-US" dirty="0"/>
          </a:p>
        </p:txBody>
      </p:sp>
      <p:sp>
        <p:nvSpPr>
          <p:cNvPr id="4" name="TextBox 3"/>
          <p:cNvSpPr txBox="1"/>
          <p:nvPr/>
        </p:nvSpPr>
        <p:spPr>
          <a:xfrm>
            <a:off x="822035" y="771755"/>
            <a:ext cx="4904509" cy="369332"/>
          </a:xfrm>
          <a:prstGeom prst="rect">
            <a:avLst/>
          </a:prstGeom>
          <a:solidFill>
            <a:schemeClr val="bg1"/>
          </a:solidFill>
        </p:spPr>
        <p:txBody>
          <a:bodyPr wrap="square" rtlCol="0">
            <a:spAutoFit/>
          </a:bodyPr>
          <a:lstStyle/>
          <a:p>
            <a:r>
              <a:rPr lang="es-ES" dirty="0" smtClean="0"/>
              <a:t>Territorios de la liga helénica</a:t>
            </a:r>
            <a:endParaRPr lang="en-US" dirty="0"/>
          </a:p>
        </p:txBody>
      </p:sp>
    </p:spTree>
    <p:extLst>
      <p:ext uri="{BB962C8B-B14F-4D97-AF65-F5344CB8AC3E}">
        <p14:creationId xmlns:p14="http://schemas.microsoft.com/office/powerpoint/2010/main" val="47371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42900"/>
            <a:ext cx="10972800" cy="6172200"/>
          </a:xfrm>
          <a:prstGeom prst="rect">
            <a:avLst/>
          </a:prstGeom>
        </p:spPr>
      </p:pic>
    </p:spTree>
    <p:extLst>
      <p:ext uri="{BB962C8B-B14F-4D97-AF65-F5344CB8AC3E}">
        <p14:creationId xmlns:p14="http://schemas.microsoft.com/office/powerpoint/2010/main" val="31044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BD78F1-C916-42E1-8308-4734592955C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93746" y="387929"/>
            <a:ext cx="10529455" cy="5694218"/>
          </a:xfrm>
          <a:prstGeom prst="rect">
            <a:avLst/>
          </a:prstGeom>
          <a:noFill/>
          <a:ln>
            <a:noFill/>
          </a:ln>
        </p:spPr>
      </p:pic>
      <p:sp>
        <p:nvSpPr>
          <p:cNvPr id="3" name="TextBox 2"/>
          <p:cNvSpPr txBox="1"/>
          <p:nvPr/>
        </p:nvSpPr>
        <p:spPr>
          <a:xfrm>
            <a:off x="1699491" y="541455"/>
            <a:ext cx="4235712" cy="369332"/>
          </a:xfrm>
          <a:prstGeom prst="rect">
            <a:avLst/>
          </a:prstGeom>
          <a:solidFill>
            <a:schemeClr val="bg1"/>
          </a:solidFill>
        </p:spPr>
        <p:txBody>
          <a:bodyPr wrap="square" rtlCol="0">
            <a:spAutoFit/>
          </a:bodyPr>
          <a:lstStyle/>
          <a:p>
            <a:r>
              <a:rPr lang="es-ES" dirty="0" smtClean="0"/>
              <a:t>Imperio persa en el tiempo de Ester</a:t>
            </a:r>
            <a:endParaRPr lang="en-US" dirty="0"/>
          </a:p>
        </p:txBody>
      </p:sp>
      <p:sp>
        <p:nvSpPr>
          <p:cNvPr id="4" name="TextBox 3"/>
          <p:cNvSpPr txBox="1"/>
          <p:nvPr/>
        </p:nvSpPr>
        <p:spPr>
          <a:xfrm>
            <a:off x="1699491" y="1000684"/>
            <a:ext cx="4235712" cy="369332"/>
          </a:xfrm>
          <a:prstGeom prst="rect">
            <a:avLst/>
          </a:prstGeom>
          <a:solidFill>
            <a:schemeClr val="bg1"/>
          </a:solidFill>
        </p:spPr>
        <p:txBody>
          <a:bodyPr wrap="square" rtlCol="0">
            <a:spAutoFit/>
          </a:bodyPr>
          <a:lstStyle/>
          <a:p>
            <a:r>
              <a:rPr lang="es-ES" dirty="0" smtClean="0"/>
              <a:t>Territorios de la liga helénica</a:t>
            </a:r>
            <a:endParaRPr lang="en-US" dirty="0"/>
          </a:p>
        </p:txBody>
      </p:sp>
      <p:sp>
        <p:nvSpPr>
          <p:cNvPr id="5" name="TextBox 4"/>
          <p:cNvSpPr txBox="1"/>
          <p:nvPr/>
        </p:nvSpPr>
        <p:spPr>
          <a:xfrm>
            <a:off x="272512" y="6261941"/>
            <a:ext cx="1590951" cy="461665"/>
          </a:xfrm>
          <a:prstGeom prst="rect">
            <a:avLst/>
          </a:prstGeom>
          <a:noFill/>
          <a:ln>
            <a:noFill/>
          </a:ln>
        </p:spPr>
        <p:txBody>
          <a:bodyPr wrap="square" rtlCol="0">
            <a:spAutoFit/>
          </a:bodyPr>
          <a:lstStyle/>
          <a:p>
            <a:r>
              <a:rPr lang="en-US" sz="2400" dirty="0">
                <a:solidFill>
                  <a:schemeClr val="tx1">
                    <a:lumMod val="85000"/>
                    <a:lumOff val="15000"/>
                  </a:schemeClr>
                </a:solidFill>
                <a:latin typeface="Roboto Th" pitchFamily="2" charset="0"/>
                <a:ea typeface="Roboto Th" pitchFamily="2" charset="0"/>
                <a:cs typeface="Segoe UI" panose="020B0502040204020203" pitchFamily="34" charset="0"/>
              </a:rPr>
              <a:t>c. 479 B.C.</a:t>
            </a:r>
          </a:p>
        </p:txBody>
      </p:sp>
    </p:spTree>
    <p:extLst>
      <p:ext uri="{BB962C8B-B14F-4D97-AF65-F5344CB8AC3E}">
        <p14:creationId xmlns:p14="http://schemas.microsoft.com/office/powerpoint/2010/main" val="152027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1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938" y="6879754"/>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nationality were they? (5)</a:t>
            </a:r>
          </a:p>
        </p:txBody>
      </p:sp>
      <p:sp>
        <p:nvSpPr>
          <p:cNvPr id="4" name="TextBox 3"/>
          <p:cNvSpPr txBox="1"/>
          <p:nvPr/>
        </p:nvSpPr>
        <p:spPr>
          <a:xfrm>
            <a:off x="686938" y="8214778"/>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How did they come to Susa? (6)</a:t>
            </a:r>
          </a:p>
        </p:txBody>
      </p:sp>
      <p:sp>
        <p:nvSpPr>
          <p:cNvPr id="5" name="TextBox 4"/>
          <p:cNvSpPr txBox="1"/>
          <p:nvPr/>
        </p:nvSpPr>
        <p:spPr>
          <a:xfrm>
            <a:off x="686938" y="9549802"/>
            <a:ext cx="644538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was Esther’s Hebrew name? (7)</a:t>
            </a:r>
          </a:p>
        </p:txBody>
      </p:sp>
      <p:sp>
        <p:nvSpPr>
          <p:cNvPr id="6" name="TextBox 5"/>
          <p:cNvSpPr txBox="1"/>
          <p:nvPr/>
        </p:nvSpPr>
        <p:spPr>
          <a:xfrm>
            <a:off x="686938" y="10884826"/>
            <a:ext cx="915810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How were Esther and Mordecai related biologically? (7)</a:t>
            </a:r>
          </a:p>
        </p:txBody>
      </p:sp>
      <p:sp>
        <p:nvSpPr>
          <p:cNvPr id="7" name="TextBox 6"/>
          <p:cNvSpPr txBox="1"/>
          <p:nvPr/>
        </p:nvSpPr>
        <p:spPr>
          <a:xfrm>
            <a:off x="686938" y="12219850"/>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did she look like? (7)</a:t>
            </a:r>
          </a:p>
        </p:txBody>
      </p:sp>
      <p:sp>
        <p:nvSpPr>
          <p:cNvPr id="9" name="TextBox 8"/>
          <p:cNvSpPr txBox="1"/>
          <p:nvPr/>
        </p:nvSpPr>
        <p:spPr>
          <a:xfrm>
            <a:off x="686938" y="13554874"/>
            <a:ext cx="760362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was the nature of their relationship? (7)</a:t>
            </a:r>
          </a:p>
        </p:txBody>
      </p:sp>
      <p:sp>
        <p:nvSpPr>
          <p:cNvPr id="10" name="TextBox 9"/>
          <p:cNvSpPr txBox="1"/>
          <p:nvPr/>
        </p:nvSpPr>
        <p:spPr>
          <a:xfrm>
            <a:off x="9845040" y="6879754"/>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Jewish</a:t>
            </a:r>
          </a:p>
        </p:txBody>
      </p:sp>
      <p:sp>
        <p:nvSpPr>
          <p:cNvPr id="11" name="TextBox 10"/>
          <p:cNvSpPr txBox="1"/>
          <p:nvPr/>
        </p:nvSpPr>
        <p:spPr>
          <a:xfrm>
            <a:off x="9845040" y="8214778"/>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Exile</a:t>
            </a:r>
          </a:p>
        </p:txBody>
      </p:sp>
      <p:sp>
        <p:nvSpPr>
          <p:cNvPr id="12" name="TextBox 11"/>
          <p:cNvSpPr txBox="1"/>
          <p:nvPr/>
        </p:nvSpPr>
        <p:spPr>
          <a:xfrm>
            <a:off x="9570720" y="9549802"/>
            <a:ext cx="196596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Hadassah</a:t>
            </a:r>
          </a:p>
        </p:txBody>
      </p:sp>
      <p:sp>
        <p:nvSpPr>
          <p:cNvPr id="13" name="TextBox 12"/>
          <p:cNvSpPr txBox="1"/>
          <p:nvPr/>
        </p:nvSpPr>
        <p:spPr>
          <a:xfrm>
            <a:off x="9845040" y="10884826"/>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Cousins</a:t>
            </a:r>
          </a:p>
        </p:txBody>
      </p:sp>
      <p:sp>
        <p:nvSpPr>
          <p:cNvPr id="14" name="TextBox 13"/>
          <p:cNvSpPr txBox="1"/>
          <p:nvPr/>
        </p:nvSpPr>
        <p:spPr>
          <a:xfrm>
            <a:off x="9570720" y="12219850"/>
            <a:ext cx="196596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Beautiful</a:t>
            </a:r>
          </a:p>
        </p:txBody>
      </p:sp>
      <p:sp>
        <p:nvSpPr>
          <p:cNvPr id="15" name="TextBox 14"/>
          <p:cNvSpPr txBox="1"/>
          <p:nvPr/>
        </p:nvSpPr>
        <p:spPr>
          <a:xfrm>
            <a:off x="8290560" y="13554874"/>
            <a:ext cx="324612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Father/Daughter</a:t>
            </a:r>
          </a:p>
        </p:txBody>
      </p:sp>
      <p:sp>
        <p:nvSpPr>
          <p:cNvPr id="16" name="TextBox 15">
            <a:extLst>
              <a:ext uri="{FF2B5EF4-FFF2-40B4-BE49-F238E27FC236}">
                <a16:creationId xmlns="" xmlns:a16="http://schemas.microsoft.com/office/drawing/2014/main" id="{C6A44131-486E-4C8E-AB0F-15F569288D29}"/>
              </a:ext>
            </a:extLst>
          </p:cNvPr>
          <p:cNvSpPr txBox="1"/>
          <p:nvPr/>
        </p:nvSpPr>
        <p:spPr>
          <a:xfrm>
            <a:off x="3048000" y="1505427"/>
            <a:ext cx="6096000" cy="3539430"/>
          </a:xfrm>
          <a:prstGeom prst="rect">
            <a:avLst/>
          </a:prstGeom>
          <a:noFill/>
          <a:ln>
            <a:noFill/>
          </a:ln>
        </p:spPr>
        <p:txBody>
          <a:bodyPr wrap="square" rtlCol="0">
            <a:spAutoFit/>
          </a:bodyPr>
          <a:lstStyle/>
          <a:p>
            <a:pPr algn="ctr"/>
            <a:r>
              <a:rPr lang="en-US" sz="3200" dirty="0" err="1" smtClean="0">
                <a:latin typeface="Graphik Semibold" panose="020B0703030202060203" pitchFamily="34" charset="0"/>
                <a:ea typeface="Roboto Th" pitchFamily="2" charset="0"/>
                <a:cs typeface="Segoe UI" panose="020B0502040204020203" pitchFamily="34" charset="0"/>
              </a:rPr>
              <a:t>En</a:t>
            </a:r>
            <a:r>
              <a:rPr lang="en-US" sz="3200" dirty="0" smtClean="0">
                <a:latin typeface="Graphik Semibold" panose="020B0703030202060203" pitchFamily="34" charset="0"/>
                <a:ea typeface="Roboto Th" pitchFamily="2" charset="0"/>
                <a:cs typeface="Segoe UI" panose="020B0502040204020203" pitchFamily="34" charset="0"/>
              </a:rPr>
              <a:t> </a:t>
            </a:r>
            <a:r>
              <a:rPr lang="en-US" sz="3200" dirty="0" err="1" smtClean="0">
                <a:latin typeface="Graphik Semibold" panose="020B0703030202060203" pitchFamily="34" charset="0"/>
                <a:ea typeface="Roboto Th" pitchFamily="2" charset="0"/>
                <a:cs typeface="Segoe UI" panose="020B0502040204020203" pitchFamily="34" charset="0"/>
              </a:rPr>
              <a:t>los</a:t>
            </a:r>
            <a:r>
              <a:rPr lang="en-US" sz="3200" dirty="0" smtClean="0">
                <a:latin typeface="Graphik Semibold" panose="020B0703030202060203" pitchFamily="34" charset="0"/>
                <a:ea typeface="Roboto Th" pitchFamily="2" charset="0"/>
                <a:cs typeface="Segoe UI" panose="020B0502040204020203" pitchFamily="34" charset="0"/>
              </a:rPr>
              <a:t> </a:t>
            </a:r>
            <a:r>
              <a:rPr lang="en-US" sz="3200" dirty="0" err="1" smtClean="0">
                <a:latin typeface="Graphik Semibold" panose="020B0703030202060203" pitchFamily="34" charset="0"/>
                <a:ea typeface="Roboto Th" pitchFamily="2" charset="0"/>
                <a:cs typeface="Segoe UI" panose="020B0502040204020203" pitchFamily="34" charset="0"/>
              </a:rPr>
              <a:t>vers</a:t>
            </a:r>
            <a:r>
              <a:rPr lang="es-ES" sz="3200" dirty="0" err="1" smtClean="0">
                <a:latin typeface="Graphik Semibold" panose="020B0703030202060203" pitchFamily="34" charset="0"/>
                <a:ea typeface="Roboto Th" pitchFamily="2" charset="0"/>
                <a:cs typeface="Segoe UI" panose="020B0502040204020203" pitchFamily="34" charset="0"/>
              </a:rPr>
              <a:t>ículos</a:t>
            </a:r>
            <a:r>
              <a:rPr lang="es-ES" sz="3200" dirty="0" smtClean="0">
                <a:latin typeface="Graphik Semibold" panose="020B0703030202060203" pitchFamily="34" charset="0"/>
                <a:ea typeface="Roboto Th" pitchFamily="2" charset="0"/>
                <a:cs typeface="Segoe UI" panose="020B0502040204020203" pitchFamily="34" charset="0"/>
              </a:rPr>
              <a:t> 1-18, el escritor describe el proceso implementado por </a:t>
            </a:r>
            <a:r>
              <a:rPr lang="es-ES" sz="3200" dirty="0" err="1" smtClean="0">
                <a:latin typeface="Graphik Semibold" panose="020B0703030202060203" pitchFamily="34" charset="0"/>
                <a:ea typeface="Roboto Th" pitchFamily="2" charset="0"/>
                <a:cs typeface="Segoe UI" panose="020B0502040204020203" pitchFamily="34" charset="0"/>
              </a:rPr>
              <a:t>Asuero</a:t>
            </a:r>
            <a:r>
              <a:rPr lang="es-ES" sz="3200" dirty="0" smtClean="0">
                <a:latin typeface="Graphik Semibold" panose="020B0703030202060203" pitchFamily="34" charset="0"/>
                <a:ea typeface="Roboto Th" pitchFamily="2" charset="0"/>
                <a:cs typeface="Segoe UI" panose="020B0502040204020203" pitchFamily="34" charset="0"/>
              </a:rPr>
              <a:t> para reemplazar a </a:t>
            </a:r>
            <a:r>
              <a:rPr lang="es-ES" sz="3200" dirty="0" err="1" smtClean="0">
                <a:latin typeface="Graphik Semibold" panose="020B0703030202060203" pitchFamily="34" charset="0"/>
                <a:ea typeface="Roboto Th" pitchFamily="2" charset="0"/>
                <a:cs typeface="Segoe UI" panose="020B0502040204020203" pitchFamily="34" charset="0"/>
              </a:rPr>
              <a:t>Vasti</a:t>
            </a:r>
            <a:r>
              <a:rPr lang="es-ES" sz="3200" dirty="0" smtClean="0">
                <a:latin typeface="Graphik Semibold" panose="020B0703030202060203" pitchFamily="34" charset="0"/>
                <a:ea typeface="Roboto Th" pitchFamily="2" charset="0"/>
                <a:cs typeface="Segoe UI" panose="020B0502040204020203" pitchFamily="34" charset="0"/>
              </a:rPr>
              <a:t> como reina de Persia.  Identifique un versículo o grupo de versículos que usted considera que mejor resuma la naturaleza de este proceso.  Explique.</a:t>
            </a:r>
            <a:endParaRPr lang="en-US" sz="3200" dirty="0">
              <a:latin typeface="Graphik Semibold" panose="020B0703030202060203" pitchFamily="34" charset="0"/>
              <a:ea typeface="Roboto Th" pitchFamily="2" charset="0"/>
              <a:cs typeface="Segoe UI" panose="020B0502040204020203" pitchFamily="34" charset="0"/>
            </a:endParaRPr>
          </a:p>
        </p:txBody>
      </p:sp>
    </p:spTree>
    <p:extLst>
      <p:ext uri="{BB962C8B-B14F-4D97-AF65-F5344CB8AC3E}">
        <p14:creationId xmlns:p14="http://schemas.microsoft.com/office/powerpoint/2010/main" val="33590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a:extLst>
              <a:ext uri="{FF2B5EF4-FFF2-40B4-BE49-F238E27FC236}">
                <a16:creationId xmlns="" xmlns:a16="http://schemas.microsoft.com/office/drawing/2014/main" id="{9EBE70A2-4785-4E7D-B650-048F71C40B9E}"/>
              </a:ext>
            </a:extLst>
          </p:cNvPr>
          <p:cNvSpPr txBox="1">
            <a:spLocks/>
          </p:cNvSpPr>
          <p:nvPr/>
        </p:nvSpPr>
        <p:spPr>
          <a:xfrm>
            <a:off x="2918691"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MARDOQUEO Y ESTER</a:t>
            </a:r>
            <a:endParaRPr lang="en-US" sz="3200" dirty="0">
              <a:solidFill>
                <a:schemeClr val="bg1">
                  <a:lumMod val="95000"/>
                </a:schemeClr>
              </a:solidFill>
              <a:latin typeface="Graphik Semibold" panose="020B0703030202060203" pitchFamily="34" charset="0"/>
            </a:endParaRPr>
          </a:p>
        </p:txBody>
      </p:sp>
      <p:sp>
        <p:nvSpPr>
          <p:cNvPr id="23" name="TextBox 22">
            <a:extLst>
              <a:ext uri="{FF2B5EF4-FFF2-40B4-BE49-F238E27FC236}">
                <a16:creationId xmlns="" xmlns:a16="http://schemas.microsoft.com/office/drawing/2014/main" id="{6D9AF690-AF70-4548-AA68-BD523069A73A}"/>
              </a:ext>
            </a:extLst>
          </p:cNvPr>
          <p:cNvSpPr txBox="1"/>
          <p:nvPr/>
        </p:nvSpPr>
        <p:spPr>
          <a:xfrm>
            <a:off x="3863586" y="914400"/>
            <a:ext cx="6094862"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¿Qué nacionalidad tenían? (5)</a:t>
            </a:r>
            <a:endParaRPr lang="en-US" dirty="0">
              <a:latin typeface="Graphik Regular" panose="020B0503030202060203" pitchFamily="34" charset="0"/>
              <a:ea typeface="Roboto Lt" pitchFamily="2" charset="0"/>
              <a:cs typeface="Segoe UI" panose="020B0502040204020203" pitchFamily="34" charset="0"/>
            </a:endParaRPr>
          </a:p>
        </p:txBody>
      </p:sp>
      <p:sp>
        <p:nvSpPr>
          <p:cNvPr id="24" name="TextBox 23">
            <a:extLst>
              <a:ext uri="{FF2B5EF4-FFF2-40B4-BE49-F238E27FC236}">
                <a16:creationId xmlns="" xmlns:a16="http://schemas.microsoft.com/office/drawing/2014/main" id="{E840B354-137F-4391-A363-D0B4180D94FA}"/>
              </a:ext>
            </a:extLst>
          </p:cNvPr>
          <p:cNvSpPr txBox="1"/>
          <p:nvPr/>
        </p:nvSpPr>
        <p:spPr>
          <a:xfrm>
            <a:off x="3863585" y="1909654"/>
            <a:ext cx="6085113"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¿Cómo llegaron a Susa? (6)</a:t>
            </a:r>
            <a:endParaRPr lang="en-US" dirty="0">
              <a:latin typeface="Graphik Regular" panose="020B0503030202060203" pitchFamily="34" charset="0"/>
              <a:ea typeface="Roboto Lt" pitchFamily="2" charset="0"/>
              <a:cs typeface="Segoe UI" panose="020B0502040204020203" pitchFamily="34" charset="0"/>
            </a:endParaRPr>
          </a:p>
        </p:txBody>
      </p:sp>
      <p:sp>
        <p:nvSpPr>
          <p:cNvPr id="25" name="TextBox 24">
            <a:extLst>
              <a:ext uri="{FF2B5EF4-FFF2-40B4-BE49-F238E27FC236}">
                <a16:creationId xmlns="" xmlns:a16="http://schemas.microsoft.com/office/drawing/2014/main" id="{3D2125E0-C8BF-4642-B94E-9220C481BF15}"/>
              </a:ext>
            </a:extLst>
          </p:cNvPr>
          <p:cNvSpPr txBox="1"/>
          <p:nvPr/>
        </p:nvSpPr>
        <p:spPr>
          <a:xfrm>
            <a:off x="3863586" y="2904908"/>
            <a:ext cx="6094862"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¿Cuál era el nombre hebreo de Ester? (7)</a:t>
            </a:r>
            <a:endParaRPr lang="en-US" dirty="0">
              <a:latin typeface="Graphik Regular" panose="020B0503030202060203" pitchFamily="34" charset="0"/>
              <a:ea typeface="Roboto Lt" pitchFamily="2" charset="0"/>
              <a:cs typeface="Segoe UI" panose="020B0502040204020203" pitchFamily="34" charset="0"/>
            </a:endParaRPr>
          </a:p>
        </p:txBody>
      </p:sp>
      <p:sp>
        <p:nvSpPr>
          <p:cNvPr id="26" name="TextBox 25">
            <a:extLst>
              <a:ext uri="{FF2B5EF4-FFF2-40B4-BE49-F238E27FC236}">
                <a16:creationId xmlns="" xmlns:a16="http://schemas.microsoft.com/office/drawing/2014/main" id="{0A54982D-2E84-489A-82AE-3F251F8C6AC0}"/>
              </a:ext>
            </a:extLst>
          </p:cNvPr>
          <p:cNvSpPr txBox="1"/>
          <p:nvPr/>
        </p:nvSpPr>
        <p:spPr>
          <a:xfrm>
            <a:off x="3863586" y="3900162"/>
            <a:ext cx="6094862"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¿Qué parentesco biológico tenían Ester y Mardoqueo? (7)</a:t>
            </a:r>
            <a:endParaRPr lang="en-US" dirty="0">
              <a:latin typeface="Graphik Regular" panose="020B0503030202060203" pitchFamily="34" charset="0"/>
              <a:ea typeface="Roboto Lt" pitchFamily="2" charset="0"/>
              <a:cs typeface="Segoe UI" panose="020B0502040204020203" pitchFamily="34" charset="0"/>
            </a:endParaRPr>
          </a:p>
        </p:txBody>
      </p:sp>
      <p:sp>
        <p:nvSpPr>
          <p:cNvPr id="27" name="TextBox 26">
            <a:extLst>
              <a:ext uri="{FF2B5EF4-FFF2-40B4-BE49-F238E27FC236}">
                <a16:creationId xmlns="" xmlns:a16="http://schemas.microsoft.com/office/drawing/2014/main" id="{407C8CB8-72B3-44A7-9628-7DDBC5863B20}"/>
              </a:ext>
            </a:extLst>
          </p:cNvPr>
          <p:cNvSpPr txBox="1"/>
          <p:nvPr/>
        </p:nvSpPr>
        <p:spPr>
          <a:xfrm>
            <a:off x="3863586" y="4895416"/>
            <a:ext cx="6085114"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¿Cómo era el aspecto de Ester?</a:t>
            </a:r>
            <a:endParaRPr lang="en-US" dirty="0">
              <a:latin typeface="Graphik Regular" panose="020B0503030202060203" pitchFamily="34" charset="0"/>
              <a:ea typeface="Roboto Lt" pitchFamily="2" charset="0"/>
              <a:cs typeface="Segoe UI" panose="020B0502040204020203" pitchFamily="34" charset="0"/>
            </a:endParaRPr>
          </a:p>
        </p:txBody>
      </p:sp>
      <p:sp>
        <p:nvSpPr>
          <p:cNvPr id="28" name="TextBox 27">
            <a:extLst>
              <a:ext uri="{FF2B5EF4-FFF2-40B4-BE49-F238E27FC236}">
                <a16:creationId xmlns="" xmlns:a16="http://schemas.microsoft.com/office/drawing/2014/main" id="{5379A116-E070-44EA-B553-FFCC128FDFAF}"/>
              </a:ext>
            </a:extLst>
          </p:cNvPr>
          <p:cNvSpPr txBox="1"/>
          <p:nvPr/>
        </p:nvSpPr>
        <p:spPr>
          <a:xfrm>
            <a:off x="3863586" y="5890670"/>
            <a:ext cx="6094862" cy="369332"/>
          </a:xfrm>
          <a:prstGeom prst="rect">
            <a:avLst/>
          </a:prstGeom>
          <a:noFill/>
          <a:ln>
            <a:noFill/>
          </a:ln>
        </p:spPr>
        <p:txBody>
          <a:bodyPr wrap="square" rtlCol="0">
            <a:spAutoFit/>
          </a:bodyPr>
          <a:lstStyle/>
          <a:p>
            <a:r>
              <a:rPr lang="es-ES" dirty="0" smtClean="0">
                <a:latin typeface="Graphik Regular" panose="020B0503030202060203" pitchFamily="34" charset="0"/>
                <a:ea typeface="Roboto Lt" pitchFamily="2" charset="0"/>
                <a:cs typeface="Segoe UI" panose="020B0502040204020203" pitchFamily="34" charset="0"/>
              </a:rPr>
              <a:t>¿Cómo era su relación?</a:t>
            </a:r>
            <a:endParaRPr lang="en-US" dirty="0">
              <a:latin typeface="Graphik Regular" panose="020B0503030202060203" pitchFamily="34" charset="0"/>
              <a:ea typeface="Roboto Lt" pitchFamily="2" charset="0"/>
              <a:cs typeface="Segoe UI" panose="020B0502040204020203" pitchFamily="34" charset="0"/>
            </a:endParaRPr>
          </a:p>
        </p:txBody>
      </p:sp>
      <p:sp>
        <p:nvSpPr>
          <p:cNvPr id="29" name="TextBox 28">
            <a:extLst>
              <a:ext uri="{FF2B5EF4-FFF2-40B4-BE49-F238E27FC236}">
                <a16:creationId xmlns="" xmlns:a16="http://schemas.microsoft.com/office/drawing/2014/main" id="{D1840C83-2702-4DB1-AFC5-84B857EAF86F}"/>
              </a:ext>
            </a:extLst>
          </p:cNvPr>
          <p:cNvSpPr txBox="1"/>
          <p:nvPr/>
        </p:nvSpPr>
        <p:spPr>
          <a:xfrm>
            <a:off x="4614700" y="1412027"/>
            <a:ext cx="2743200" cy="369332"/>
          </a:xfrm>
          <a:prstGeom prst="rect">
            <a:avLst/>
          </a:prstGeom>
          <a:solidFill>
            <a:srgbClr val="4CD3D4"/>
          </a:solidFill>
          <a:ln>
            <a:noFill/>
          </a:ln>
        </p:spPr>
        <p:txBody>
          <a:bodyPr wrap="square" rtlCol="0">
            <a:spAutoFit/>
          </a:bodyPr>
          <a:lstStyle/>
          <a:p>
            <a:pPr algn="ctr"/>
            <a:r>
              <a:rPr lang="es-ES" b="1" dirty="0" smtClean="0">
                <a:latin typeface="Graphik Regular" panose="020B0503030202060203" pitchFamily="34" charset="0"/>
                <a:ea typeface="Roboto Lt" pitchFamily="2" charset="0"/>
                <a:cs typeface="Segoe UI" panose="020B0502040204020203" pitchFamily="34" charset="0"/>
              </a:rPr>
              <a:t>Judía</a:t>
            </a:r>
            <a:endParaRPr lang="en-US" b="1" dirty="0">
              <a:latin typeface="Graphik Regular" panose="020B0503030202060203" pitchFamily="34" charset="0"/>
              <a:ea typeface="Roboto Lt" pitchFamily="2" charset="0"/>
              <a:cs typeface="Segoe UI" panose="020B0502040204020203" pitchFamily="34" charset="0"/>
            </a:endParaRPr>
          </a:p>
        </p:txBody>
      </p:sp>
      <p:sp>
        <p:nvSpPr>
          <p:cNvPr id="30" name="TextBox 29">
            <a:extLst>
              <a:ext uri="{FF2B5EF4-FFF2-40B4-BE49-F238E27FC236}">
                <a16:creationId xmlns="" xmlns:a16="http://schemas.microsoft.com/office/drawing/2014/main" id="{7F490276-3005-4B04-B0FE-A781DAFA2993}"/>
              </a:ext>
            </a:extLst>
          </p:cNvPr>
          <p:cNvSpPr txBox="1"/>
          <p:nvPr/>
        </p:nvSpPr>
        <p:spPr>
          <a:xfrm>
            <a:off x="4614700" y="2407281"/>
            <a:ext cx="2743200" cy="369332"/>
          </a:xfrm>
          <a:prstGeom prst="rect">
            <a:avLst/>
          </a:prstGeom>
          <a:solidFill>
            <a:srgbClr val="4CD3D4"/>
          </a:solidFill>
          <a:ln>
            <a:noFill/>
          </a:ln>
        </p:spPr>
        <p:txBody>
          <a:bodyPr wrap="square" rtlCol="0">
            <a:spAutoFit/>
          </a:bodyPr>
          <a:lstStyle/>
          <a:p>
            <a:pPr algn="ctr"/>
            <a:r>
              <a:rPr lang="es-ES" b="1" dirty="0" smtClean="0">
                <a:latin typeface="Graphik Regular" panose="020B0503030202060203" pitchFamily="34" charset="0"/>
                <a:ea typeface="Roboto Lt" pitchFamily="2" charset="0"/>
                <a:cs typeface="Segoe UI" panose="020B0502040204020203" pitchFamily="34" charset="0"/>
              </a:rPr>
              <a:t>Exilio</a:t>
            </a:r>
            <a:endParaRPr lang="en-US" b="1" dirty="0">
              <a:latin typeface="Graphik Regular" panose="020B0503030202060203" pitchFamily="34" charset="0"/>
              <a:ea typeface="Roboto Lt" pitchFamily="2" charset="0"/>
              <a:cs typeface="Segoe UI" panose="020B0502040204020203" pitchFamily="34" charset="0"/>
            </a:endParaRPr>
          </a:p>
        </p:txBody>
      </p:sp>
      <p:sp>
        <p:nvSpPr>
          <p:cNvPr id="31" name="TextBox 30">
            <a:extLst>
              <a:ext uri="{FF2B5EF4-FFF2-40B4-BE49-F238E27FC236}">
                <a16:creationId xmlns="" xmlns:a16="http://schemas.microsoft.com/office/drawing/2014/main" id="{4AC7B9CA-623E-4B97-8F45-33C56B55B8EE}"/>
              </a:ext>
            </a:extLst>
          </p:cNvPr>
          <p:cNvSpPr txBox="1"/>
          <p:nvPr/>
        </p:nvSpPr>
        <p:spPr>
          <a:xfrm>
            <a:off x="4614700" y="3402535"/>
            <a:ext cx="2743200" cy="369332"/>
          </a:xfrm>
          <a:prstGeom prst="rect">
            <a:avLst/>
          </a:prstGeom>
          <a:solidFill>
            <a:srgbClr val="4CD3D4"/>
          </a:solidFill>
          <a:ln>
            <a:noFill/>
          </a:ln>
        </p:spPr>
        <p:txBody>
          <a:bodyPr wrap="square" rtlCol="0">
            <a:spAutoFit/>
          </a:bodyPr>
          <a:lstStyle/>
          <a:p>
            <a:pPr algn="ctr"/>
            <a:r>
              <a:rPr lang="es-ES" b="1" dirty="0" err="1" smtClean="0">
                <a:latin typeface="Graphik Regular" panose="020B0503030202060203" pitchFamily="34" charset="0"/>
                <a:ea typeface="Roboto Lt" pitchFamily="2" charset="0"/>
                <a:cs typeface="Segoe UI" panose="020B0502040204020203" pitchFamily="34" charset="0"/>
              </a:rPr>
              <a:t>Hadasa</a:t>
            </a:r>
            <a:endParaRPr lang="en-US" b="1" dirty="0">
              <a:latin typeface="Graphik Regular" panose="020B0503030202060203" pitchFamily="34" charset="0"/>
              <a:ea typeface="Roboto Lt" pitchFamily="2" charset="0"/>
              <a:cs typeface="Segoe UI" panose="020B0502040204020203" pitchFamily="34" charset="0"/>
            </a:endParaRPr>
          </a:p>
        </p:txBody>
      </p:sp>
      <p:sp>
        <p:nvSpPr>
          <p:cNvPr id="32" name="TextBox 31">
            <a:extLst>
              <a:ext uri="{FF2B5EF4-FFF2-40B4-BE49-F238E27FC236}">
                <a16:creationId xmlns="" xmlns:a16="http://schemas.microsoft.com/office/drawing/2014/main" id="{18574B77-6B2B-4FD0-A1C4-F761FABA7FE9}"/>
              </a:ext>
            </a:extLst>
          </p:cNvPr>
          <p:cNvSpPr txBox="1"/>
          <p:nvPr/>
        </p:nvSpPr>
        <p:spPr>
          <a:xfrm>
            <a:off x="4614700" y="4397789"/>
            <a:ext cx="2743200" cy="369332"/>
          </a:xfrm>
          <a:prstGeom prst="rect">
            <a:avLst/>
          </a:prstGeom>
          <a:solidFill>
            <a:srgbClr val="4CD3D4"/>
          </a:solidFill>
          <a:ln>
            <a:noFill/>
          </a:ln>
        </p:spPr>
        <p:txBody>
          <a:bodyPr wrap="square" rtlCol="0">
            <a:spAutoFit/>
          </a:bodyPr>
          <a:lstStyle/>
          <a:p>
            <a:pPr algn="ctr"/>
            <a:r>
              <a:rPr lang="es-ES" b="1" dirty="0" smtClean="0">
                <a:latin typeface="Graphik Regular" panose="020B0503030202060203" pitchFamily="34" charset="0"/>
                <a:ea typeface="Roboto Lt" pitchFamily="2" charset="0"/>
                <a:cs typeface="Segoe UI" panose="020B0502040204020203" pitchFamily="34" charset="0"/>
              </a:rPr>
              <a:t>Primos</a:t>
            </a:r>
            <a:endParaRPr lang="en-US" b="1" dirty="0">
              <a:latin typeface="Graphik Regular" panose="020B0503030202060203" pitchFamily="34" charset="0"/>
              <a:ea typeface="Roboto Lt" pitchFamily="2" charset="0"/>
              <a:cs typeface="Segoe UI" panose="020B0502040204020203" pitchFamily="34" charset="0"/>
            </a:endParaRPr>
          </a:p>
        </p:txBody>
      </p:sp>
      <p:sp>
        <p:nvSpPr>
          <p:cNvPr id="33" name="TextBox 32">
            <a:extLst>
              <a:ext uri="{FF2B5EF4-FFF2-40B4-BE49-F238E27FC236}">
                <a16:creationId xmlns="" xmlns:a16="http://schemas.microsoft.com/office/drawing/2014/main" id="{DB7A8C43-C580-439E-BEBC-5E1454F95677}"/>
              </a:ext>
            </a:extLst>
          </p:cNvPr>
          <p:cNvSpPr txBox="1"/>
          <p:nvPr/>
        </p:nvSpPr>
        <p:spPr>
          <a:xfrm>
            <a:off x="4614700" y="5393043"/>
            <a:ext cx="2743200" cy="369332"/>
          </a:xfrm>
          <a:prstGeom prst="rect">
            <a:avLst/>
          </a:prstGeom>
          <a:solidFill>
            <a:srgbClr val="4CD3D4"/>
          </a:solidFill>
          <a:ln>
            <a:noFill/>
          </a:ln>
        </p:spPr>
        <p:txBody>
          <a:bodyPr wrap="square" rtlCol="0">
            <a:spAutoFit/>
          </a:bodyPr>
          <a:lstStyle/>
          <a:p>
            <a:pPr algn="ctr"/>
            <a:r>
              <a:rPr lang="es-ES" b="1" dirty="0" smtClean="0">
                <a:latin typeface="Graphik Regular" panose="020B0503030202060203" pitchFamily="34" charset="0"/>
                <a:ea typeface="Roboto Lt" pitchFamily="2" charset="0"/>
                <a:cs typeface="Segoe UI" panose="020B0502040204020203" pitchFamily="34" charset="0"/>
              </a:rPr>
              <a:t>Hermosa</a:t>
            </a:r>
            <a:endParaRPr lang="en-US" b="1" dirty="0">
              <a:latin typeface="Graphik Regular" panose="020B0503030202060203" pitchFamily="34" charset="0"/>
              <a:ea typeface="Roboto Lt" pitchFamily="2" charset="0"/>
              <a:cs typeface="Segoe UI" panose="020B0502040204020203" pitchFamily="34" charset="0"/>
            </a:endParaRPr>
          </a:p>
        </p:txBody>
      </p:sp>
      <p:sp>
        <p:nvSpPr>
          <p:cNvPr id="34" name="TextBox 33">
            <a:extLst>
              <a:ext uri="{FF2B5EF4-FFF2-40B4-BE49-F238E27FC236}">
                <a16:creationId xmlns="" xmlns:a16="http://schemas.microsoft.com/office/drawing/2014/main" id="{CAB80771-4077-4482-85A7-7859A7818A23}"/>
              </a:ext>
            </a:extLst>
          </p:cNvPr>
          <p:cNvSpPr txBox="1"/>
          <p:nvPr/>
        </p:nvSpPr>
        <p:spPr>
          <a:xfrm>
            <a:off x="4614700" y="6388299"/>
            <a:ext cx="2743200" cy="369332"/>
          </a:xfrm>
          <a:prstGeom prst="rect">
            <a:avLst/>
          </a:prstGeom>
          <a:solidFill>
            <a:srgbClr val="4CD3D4"/>
          </a:solidFill>
          <a:ln>
            <a:noFill/>
          </a:ln>
        </p:spPr>
        <p:txBody>
          <a:bodyPr wrap="square" rtlCol="0">
            <a:spAutoFit/>
          </a:bodyPr>
          <a:lstStyle/>
          <a:p>
            <a:pPr algn="ctr"/>
            <a:r>
              <a:rPr lang="es-ES" b="1" dirty="0" smtClean="0">
                <a:latin typeface="Graphik Regular" panose="020B0503030202060203" pitchFamily="34" charset="0"/>
                <a:ea typeface="Roboto Lt" pitchFamily="2" charset="0"/>
                <a:cs typeface="Segoe UI" panose="020B0502040204020203" pitchFamily="34" charset="0"/>
              </a:rPr>
              <a:t>Padre/Hija</a:t>
            </a:r>
            <a:endParaRPr lang="en-US"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416866264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1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DD8F11-A0E6-4558-A306-082ADA0585C1}"/>
              </a:ext>
            </a:extLst>
          </p:cNvPr>
          <p:cNvSpPr txBox="1"/>
          <p:nvPr/>
        </p:nvSpPr>
        <p:spPr>
          <a:xfrm>
            <a:off x="1293090" y="1025235"/>
            <a:ext cx="9541164" cy="4832092"/>
          </a:xfrm>
          <a:prstGeom prst="rect">
            <a:avLst/>
          </a:prstGeom>
          <a:noFill/>
          <a:ln>
            <a:noFill/>
          </a:ln>
        </p:spPr>
        <p:txBody>
          <a:bodyPr wrap="square" rtlCol="0">
            <a:spAutoFit/>
          </a:bodyPr>
          <a:lstStyle/>
          <a:p>
            <a:r>
              <a:rPr lang="es-ES" sz="2800" dirty="0" smtClean="0">
                <a:latin typeface="Graphik Regular" panose="020B0503030202060203" pitchFamily="34" charset="0"/>
                <a:ea typeface="Roboto Th" pitchFamily="2" charset="0"/>
                <a:cs typeface="Segoe UI" panose="020B0502040204020203" pitchFamily="34" charset="0"/>
              </a:rPr>
              <a:t>Al descubrir el complot contra </a:t>
            </a:r>
            <a:r>
              <a:rPr lang="es-ES" sz="2800" dirty="0" err="1" smtClean="0">
                <a:latin typeface="Graphik Regular" panose="020B0503030202060203" pitchFamily="34" charset="0"/>
                <a:ea typeface="Roboto Th" pitchFamily="2" charset="0"/>
                <a:cs typeface="Segoe UI" panose="020B0502040204020203" pitchFamily="34" charset="0"/>
              </a:rPr>
              <a:t>Asuero</a:t>
            </a:r>
            <a:r>
              <a:rPr lang="es-ES" sz="2800" dirty="0" smtClean="0">
                <a:latin typeface="Graphik Regular" panose="020B0503030202060203" pitchFamily="34" charset="0"/>
                <a:ea typeface="Roboto Th" pitchFamily="2" charset="0"/>
                <a:cs typeface="Segoe UI" panose="020B0502040204020203" pitchFamily="34" charset="0"/>
              </a:rPr>
              <a:t>, Mardoqueo tenía que decidir si iba a contarlo a alguien que conocía, o guardar la información para si mismo.  Sin el beneficio de la objetividad, la perspectiva, y saber cómo resultó su decisión…nosotros sabemos que Mardoqueo tomó la decisión correcta al revelar el complot a Ester. Sin embargo, a lo mejor esta decisión no fue tan fácil como parece ser en la historia.</a:t>
            </a:r>
            <a:endParaRPr lang="en-US" sz="2800" dirty="0">
              <a:latin typeface="Graphik Regular" panose="020B0503030202060203" pitchFamily="34" charset="0"/>
              <a:ea typeface="Roboto Th" pitchFamily="2" charset="0"/>
              <a:cs typeface="Segoe UI" panose="020B0502040204020203" pitchFamily="34" charset="0"/>
            </a:endParaRPr>
          </a:p>
          <a:p>
            <a:endParaRPr lang="en-US" sz="2800" dirty="0">
              <a:latin typeface="Graphik Regular" panose="020B0503030202060203" pitchFamily="34" charset="0"/>
              <a:ea typeface="Roboto Th" pitchFamily="2" charset="0"/>
              <a:cs typeface="Segoe UI" panose="020B0502040204020203" pitchFamily="34" charset="0"/>
            </a:endParaRPr>
          </a:p>
          <a:p>
            <a:r>
              <a:rPr lang="es-ES" sz="2800" dirty="0" smtClean="0">
                <a:latin typeface="Graphik Semibold" panose="020B0703030202060203" pitchFamily="34" charset="0"/>
                <a:ea typeface="Roboto Th" pitchFamily="2" charset="0"/>
                <a:cs typeface="Segoe UI" panose="020B0502040204020203" pitchFamily="34" charset="0"/>
              </a:rPr>
              <a:t>¿Cuáles son unas razones posibles por las que Mardoqueo no hubiera querido revelar el complot a Ester?</a:t>
            </a:r>
            <a:endParaRPr lang="en-US" sz="2800" dirty="0">
              <a:latin typeface="Graphik Semibold" panose="020B0703030202060203" pitchFamily="34" charset="0"/>
              <a:ea typeface="Roboto Th" pitchFamily="2" charset="0"/>
              <a:cs typeface="Segoe UI" panose="020B0502040204020203" pitchFamily="34" charset="0"/>
            </a:endParaRPr>
          </a:p>
          <a:p>
            <a:endParaRPr lang="en-US" sz="2800" dirty="0">
              <a:latin typeface="Graphik Semibold" panose="020B0703030202060203" pitchFamily="34" charset="0"/>
              <a:ea typeface="Roboto Th" pitchFamily="2" charset="0"/>
              <a:cs typeface="Segoe UI" panose="020B0502040204020203" pitchFamily="34" charset="0"/>
            </a:endParaRPr>
          </a:p>
          <a:p>
            <a:r>
              <a:rPr lang="es-ES" sz="2800" dirty="0" smtClean="0">
                <a:latin typeface="Graphik Semibold" panose="020B0703030202060203" pitchFamily="34" charset="0"/>
                <a:ea typeface="Roboto Th" pitchFamily="2" charset="0"/>
                <a:cs typeface="Segoe UI" panose="020B0502040204020203" pitchFamily="34" charset="0"/>
              </a:rPr>
              <a:t>¿Por qué era correcta su decisión?</a:t>
            </a:r>
            <a:endParaRPr lang="en-US" sz="2800" dirty="0">
              <a:latin typeface="Graphik Semibold" panose="020B0703030202060203" pitchFamily="34" charset="0"/>
              <a:ea typeface="Roboto Th" pitchFamily="2" charset="0"/>
              <a:cs typeface="Segoe UI" panose="020B0502040204020203" pitchFamily="34" charset="0"/>
            </a:endParaRPr>
          </a:p>
        </p:txBody>
      </p:sp>
    </p:spTree>
    <p:extLst>
      <p:ext uri="{BB962C8B-B14F-4D97-AF65-F5344CB8AC3E}">
        <p14:creationId xmlns:p14="http://schemas.microsoft.com/office/powerpoint/2010/main" val="294709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4348A611-CB59-429F-AE27-92DDF3CFA9DE}"/>
              </a:ext>
            </a:extLst>
          </p:cNvPr>
          <p:cNvSpPr txBox="1">
            <a:spLocks/>
          </p:cNvSpPr>
          <p:nvPr/>
        </p:nvSpPr>
        <p:spPr>
          <a:xfrm>
            <a:off x="2872509" y="409876"/>
            <a:ext cx="6096000" cy="238733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latin typeface="Graphik Regular" panose="020B0503030202060203" pitchFamily="34" charset="0"/>
              </a:rPr>
              <a:t>3</a:t>
            </a:r>
            <a:r>
              <a:rPr lang="en-US" sz="2400" dirty="0">
                <a:latin typeface="Graphik Regular" panose="020B0503030202060203" pitchFamily="34" charset="0"/>
              </a:rPr>
              <a:t> </a:t>
            </a:r>
            <a:r>
              <a:rPr lang="es-ES" sz="2400" dirty="0">
                <a:latin typeface="Graphik Regular" panose="020B0503030202060203" pitchFamily="34" charset="0"/>
              </a:rPr>
              <a:t>Ve ahora, y </a:t>
            </a:r>
            <a:r>
              <a:rPr lang="es-ES" sz="2400" dirty="0" smtClean="0">
                <a:latin typeface="Graphik Regular" panose="020B0503030202060203" pitchFamily="34" charset="0"/>
              </a:rPr>
              <a:t>ataca </a:t>
            </a:r>
            <a:r>
              <a:rPr lang="es-ES" sz="2400" dirty="0">
                <a:latin typeface="Graphik Regular" panose="020B0503030202060203" pitchFamily="34" charset="0"/>
              </a:rPr>
              <a:t>a </a:t>
            </a:r>
            <a:r>
              <a:rPr lang="es-ES" sz="2400" dirty="0" err="1">
                <a:latin typeface="Graphik Regular" panose="020B0503030202060203" pitchFamily="34" charset="0"/>
              </a:rPr>
              <a:t>Amalec</a:t>
            </a:r>
            <a:r>
              <a:rPr lang="es-ES" sz="2400" dirty="0">
                <a:latin typeface="Graphik Regular" panose="020B0503030202060203" pitchFamily="34" charset="0"/>
              </a:rPr>
              <a:t>, y </a:t>
            </a:r>
            <a:r>
              <a:rPr lang="es-ES" sz="2400" dirty="0" smtClean="0">
                <a:latin typeface="Graphik Regular" panose="020B0503030202060203" pitchFamily="34" charset="0"/>
              </a:rPr>
              <a:t>destruye </a:t>
            </a:r>
            <a:r>
              <a:rPr lang="es-ES" sz="2400" dirty="0">
                <a:latin typeface="Graphik Regular" panose="020B0503030202060203" pitchFamily="34" charset="0"/>
              </a:rPr>
              <a:t>por </a:t>
            </a:r>
            <a:r>
              <a:rPr lang="es-ES" sz="2400" dirty="0" smtClean="0">
                <a:latin typeface="Graphik Regular" panose="020B0503030202060203" pitchFamily="34" charset="0"/>
              </a:rPr>
              <a:t>completo </a:t>
            </a:r>
            <a:r>
              <a:rPr lang="es-ES" sz="2400" dirty="0">
                <a:latin typeface="Graphik Regular" panose="020B0503030202060203" pitchFamily="34" charset="0"/>
              </a:rPr>
              <a:t>todo lo que tiene, y no te apiades de él; antes bien, da muerte tanto a hombres como a mujeres, a niños como a niños de pecho, a bueyes como a ovejas, a camellos como a asnos</a:t>
            </a:r>
            <a:r>
              <a:rPr lang="es-ES" sz="2400" dirty="0" smtClean="0">
                <a:latin typeface="Graphik Regular" panose="020B0503030202060203" pitchFamily="34" charset="0"/>
              </a:rPr>
              <a:t>”».</a:t>
            </a:r>
            <a:endParaRPr lang="en-US" sz="2400" dirty="0" smtClean="0">
              <a:latin typeface="Graphik Regular" panose="020B0503030202060203" pitchFamily="34" charset="0"/>
            </a:endParaRPr>
          </a:p>
          <a:p>
            <a:pPr marL="0" indent="0" algn="r">
              <a:buNone/>
            </a:pPr>
            <a:r>
              <a:rPr lang="en-US" sz="2400" dirty="0" smtClean="0">
                <a:latin typeface="Graphik Regular" panose="020B0503030202060203" pitchFamily="34" charset="0"/>
              </a:rPr>
              <a:t>1 Sam 15:3 (NBLA)</a:t>
            </a:r>
            <a:endParaRPr lang="en-US" sz="2400" dirty="0">
              <a:latin typeface="Graphik Regular" panose="020B0503030202060203" pitchFamily="34" charset="0"/>
            </a:endParaRPr>
          </a:p>
        </p:txBody>
      </p:sp>
      <p:sp>
        <p:nvSpPr>
          <p:cNvPr id="6" name="Subtitle 2">
            <a:extLst>
              <a:ext uri="{FF2B5EF4-FFF2-40B4-BE49-F238E27FC236}">
                <a16:creationId xmlns="" xmlns:a16="http://schemas.microsoft.com/office/drawing/2014/main" id="{A1067779-4F05-4FF5-A32D-40E5BFE29983}"/>
              </a:ext>
            </a:extLst>
          </p:cNvPr>
          <p:cNvSpPr txBox="1">
            <a:spLocks/>
          </p:cNvSpPr>
          <p:nvPr/>
        </p:nvSpPr>
        <p:spPr>
          <a:xfrm>
            <a:off x="2872509" y="3456303"/>
            <a:ext cx="6096000" cy="301029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latin typeface="Graphik Regular" panose="020B0503030202060203" pitchFamily="34" charset="0"/>
              </a:rPr>
              <a:t>9</a:t>
            </a:r>
            <a:r>
              <a:rPr lang="en-US" sz="2400" dirty="0">
                <a:latin typeface="Graphik Regular" panose="020B0503030202060203" pitchFamily="34" charset="0"/>
              </a:rPr>
              <a:t> </a:t>
            </a:r>
            <a:r>
              <a:rPr lang="es-ES" sz="2400" dirty="0">
                <a:latin typeface="Graphik Regular" panose="020B0503030202060203" pitchFamily="34" charset="0"/>
              </a:rPr>
              <a:t>Pero Saúl y el pueblo perdonaron a </a:t>
            </a:r>
            <a:r>
              <a:rPr lang="es-ES" sz="2400" dirty="0" err="1">
                <a:latin typeface="Graphik Regular" panose="020B0503030202060203" pitchFamily="34" charset="0"/>
              </a:rPr>
              <a:t>Agag</a:t>
            </a:r>
            <a:r>
              <a:rPr lang="es-ES" sz="2400" dirty="0">
                <a:latin typeface="Graphik Regular" panose="020B0503030202060203" pitchFamily="34" charset="0"/>
              </a:rPr>
              <a:t>, y lo mejor de las ovejas, de los bueyes, de los animales engordados, de los corderos y de todo lo bueno. No lo quisieron destruir por completo; pero todo lo despreciable y sin valor lo destruyeron totalmente.</a:t>
            </a:r>
            <a:endParaRPr lang="en-US" sz="2400" dirty="0">
              <a:latin typeface="Graphik Regular" panose="020B0503030202060203" pitchFamily="34" charset="0"/>
            </a:endParaRPr>
          </a:p>
          <a:p>
            <a:pPr marL="0" indent="0" algn="r">
              <a:buNone/>
            </a:pPr>
            <a:r>
              <a:rPr lang="en-US" sz="2400" dirty="0">
                <a:latin typeface="Graphik Regular" panose="020B0503030202060203" pitchFamily="34" charset="0"/>
              </a:rPr>
              <a:t>1 Sam 15:9 </a:t>
            </a:r>
            <a:r>
              <a:rPr lang="en-US" sz="2400" dirty="0" smtClean="0">
                <a:latin typeface="Graphik Regular" panose="020B0503030202060203" pitchFamily="34" charset="0"/>
              </a:rPr>
              <a:t>(NBLA)</a:t>
            </a:r>
            <a:endParaRPr lang="en-US" sz="2400" dirty="0">
              <a:latin typeface="Graphik Regular" panose="020B0503030202060203" pitchFamily="34" charset="0"/>
            </a:endParaRPr>
          </a:p>
        </p:txBody>
      </p:sp>
    </p:spTree>
    <p:extLst>
      <p:ext uri="{BB962C8B-B14F-4D97-AF65-F5344CB8AC3E}">
        <p14:creationId xmlns:p14="http://schemas.microsoft.com/office/powerpoint/2010/main" val="1497922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938" y="6879754"/>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nationality were they? (5)</a:t>
            </a:r>
          </a:p>
        </p:txBody>
      </p:sp>
      <p:sp>
        <p:nvSpPr>
          <p:cNvPr id="4" name="TextBox 3"/>
          <p:cNvSpPr txBox="1"/>
          <p:nvPr/>
        </p:nvSpPr>
        <p:spPr>
          <a:xfrm>
            <a:off x="686938" y="8214778"/>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How did they come to Susa? (6)</a:t>
            </a:r>
          </a:p>
        </p:txBody>
      </p:sp>
      <p:sp>
        <p:nvSpPr>
          <p:cNvPr id="5" name="TextBox 4"/>
          <p:cNvSpPr txBox="1"/>
          <p:nvPr/>
        </p:nvSpPr>
        <p:spPr>
          <a:xfrm>
            <a:off x="686938" y="9549802"/>
            <a:ext cx="644538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was Esther’s Hebrew name? (7)</a:t>
            </a:r>
          </a:p>
        </p:txBody>
      </p:sp>
      <p:sp>
        <p:nvSpPr>
          <p:cNvPr id="6" name="TextBox 5"/>
          <p:cNvSpPr txBox="1"/>
          <p:nvPr/>
        </p:nvSpPr>
        <p:spPr>
          <a:xfrm>
            <a:off x="686938" y="10884826"/>
            <a:ext cx="915810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How were Esther and Mordecai related biologically? (7)</a:t>
            </a:r>
          </a:p>
        </p:txBody>
      </p:sp>
      <p:sp>
        <p:nvSpPr>
          <p:cNvPr id="7" name="TextBox 6"/>
          <p:cNvSpPr txBox="1"/>
          <p:nvPr/>
        </p:nvSpPr>
        <p:spPr>
          <a:xfrm>
            <a:off x="686938" y="12219850"/>
            <a:ext cx="533286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did she look like? (7)</a:t>
            </a:r>
          </a:p>
        </p:txBody>
      </p:sp>
      <p:sp>
        <p:nvSpPr>
          <p:cNvPr id="9" name="TextBox 8"/>
          <p:cNvSpPr txBox="1"/>
          <p:nvPr/>
        </p:nvSpPr>
        <p:spPr>
          <a:xfrm>
            <a:off x="686938" y="13554874"/>
            <a:ext cx="7603622" cy="535531"/>
          </a:xfrm>
          <a:prstGeom prst="rect">
            <a:avLst/>
          </a:prstGeom>
          <a:noFill/>
          <a:ln>
            <a:noFill/>
          </a:ln>
        </p:spPr>
        <p:txBody>
          <a:bodyPr wrap="square" rtlCol="0">
            <a:spAutoFit/>
          </a:bodyPr>
          <a:lstStyle/>
          <a:p>
            <a:r>
              <a:rPr lang="en-US" sz="2880" dirty="0">
                <a:solidFill>
                  <a:schemeClr val="bg1"/>
                </a:solidFill>
                <a:latin typeface="Roboto Lt" pitchFamily="2" charset="0"/>
                <a:ea typeface="Roboto Lt" pitchFamily="2" charset="0"/>
                <a:cs typeface="Segoe UI" panose="020B0502040204020203" pitchFamily="34" charset="0"/>
              </a:rPr>
              <a:t>What was the nature of their relationship? (7)</a:t>
            </a:r>
          </a:p>
        </p:txBody>
      </p:sp>
      <p:sp>
        <p:nvSpPr>
          <p:cNvPr id="10" name="TextBox 9"/>
          <p:cNvSpPr txBox="1"/>
          <p:nvPr/>
        </p:nvSpPr>
        <p:spPr>
          <a:xfrm>
            <a:off x="9845040" y="6879754"/>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Jewish</a:t>
            </a:r>
          </a:p>
        </p:txBody>
      </p:sp>
      <p:sp>
        <p:nvSpPr>
          <p:cNvPr id="11" name="TextBox 10"/>
          <p:cNvSpPr txBox="1"/>
          <p:nvPr/>
        </p:nvSpPr>
        <p:spPr>
          <a:xfrm>
            <a:off x="9845040" y="8214778"/>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Exile</a:t>
            </a:r>
          </a:p>
        </p:txBody>
      </p:sp>
      <p:sp>
        <p:nvSpPr>
          <p:cNvPr id="12" name="TextBox 11"/>
          <p:cNvSpPr txBox="1"/>
          <p:nvPr/>
        </p:nvSpPr>
        <p:spPr>
          <a:xfrm>
            <a:off x="9570720" y="9549802"/>
            <a:ext cx="196596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Hadassah</a:t>
            </a:r>
          </a:p>
        </p:txBody>
      </p:sp>
      <p:sp>
        <p:nvSpPr>
          <p:cNvPr id="13" name="TextBox 12"/>
          <p:cNvSpPr txBox="1"/>
          <p:nvPr/>
        </p:nvSpPr>
        <p:spPr>
          <a:xfrm>
            <a:off x="9845040" y="10884826"/>
            <a:ext cx="169164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Cousins</a:t>
            </a:r>
          </a:p>
        </p:txBody>
      </p:sp>
      <p:sp>
        <p:nvSpPr>
          <p:cNvPr id="14" name="TextBox 13"/>
          <p:cNvSpPr txBox="1"/>
          <p:nvPr/>
        </p:nvSpPr>
        <p:spPr>
          <a:xfrm>
            <a:off x="9570720" y="12219850"/>
            <a:ext cx="196596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Beautiful</a:t>
            </a:r>
          </a:p>
        </p:txBody>
      </p:sp>
      <p:sp>
        <p:nvSpPr>
          <p:cNvPr id="15" name="TextBox 14"/>
          <p:cNvSpPr txBox="1"/>
          <p:nvPr/>
        </p:nvSpPr>
        <p:spPr>
          <a:xfrm>
            <a:off x="8290560" y="13554874"/>
            <a:ext cx="3246120" cy="535531"/>
          </a:xfrm>
          <a:prstGeom prst="rect">
            <a:avLst/>
          </a:prstGeom>
          <a:noFill/>
          <a:ln>
            <a:noFill/>
          </a:ln>
        </p:spPr>
        <p:txBody>
          <a:bodyPr wrap="square" rtlCol="0">
            <a:spAutoFit/>
          </a:bodyPr>
          <a:lstStyle/>
          <a:p>
            <a:pPr algn="r"/>
            <a:r>
              <a:rPr lang="en-US" sz="2880" b="1" dirty="0">
                <a:solidFill>
                  <a:schemeClr val="bg1"/>
                </a:solidFill>
                <a:latin typeface="Roboto Lt" pitchFamily="2" charset="0"/>
                <a:ea typeface="Roboto Lt" pitchFamily="2" charset="0"/>
                <a:cs typeface="Segoe UI" panose="020B0502040204020203" pitchFamily="34" charset="0"/>
              </a:rPr>
              <a:t>Father/Daughter</a:t>
            </a:r>
          </a:p>
        </p:txBody>
      </p:sp>
      <p:sp>
        <p:nvSpPr>
          <p:cNvPr id="17" name="TextBox 16">
            <a:extLst>
              <a:ext uri="{FF2B5EF4-FFF2-40B4-BE49-F238E27FC236}">
                <a16:creationId xmlns="" xmlns:a16="http://schemas.microsoft.com/office/drawing/2014/main" id="{D1B45E92-E3F7-4C0B-987B-11E2C8C06886}"/>
              </a:ext>
            </a:extLst>
          </p:cNvPr>
          <p:cNvSpPr txBox="1"/>
          <p:nvPr/>
        </p:nvSpPr>
        <p:spPr>
          <a:xfrm>
            <a:off x="3075709" y="2124019"/>
            <a:ext cx="6096000" cy="2554545"/>
          </a:xfrm>
          <a:prstGeom prst="rect">
            <a:avLst/>
          </a:prstGeom>
          <a:noFill/>
          <a:ln>
            <a:noFill/>
          </a:ln>
        </p:spPr>
        <p:txBody>
          <a:bodyPr wrap="square" rtlCol="0">
            <a:spAutoFit/>
          </a:bodyPr>
          <a:lstStyle/>
          <a:p>
            <a:pPr algn="ctr"/>
            <a:r>
              <a:rPr lang="es-ES" sz="3200" dirty="0">
                <a:latin typeface="Graphik Semibold" panose="020B0703030202060203" pitchFamily="34" charset="0"/>
                <a:ea typeface="Roboto Th" pitchFamily="2" charset="0"/>
                <a:cs typeface="Segoe UI" panose="020B0502040204020203" pitchFamily="34" charset="0"/>
              </a:rPr>
              <a:t>“Y busquen el bienestar de la ciudad adonde los he desterrado”</a:t>
            </a:r>
          </a:p>
          <a:p>
            <a:pPr algn="ctr"/>
            <a:endParaRPr lang="en-US" sz="3200" dirty="0">
              <a:latin typeface="Graphik Semibold" panose="020B0703030202060203" pitchFamily="34" charset="0"/>
              <a:ea typeface="Roboto Th" pitchFamily="2" charset="0"/>
              <a:cs typeface="Segoe UI" panose="020B0502040204020203" pitchFamily="34" charset="0"/>
            </a:endParaRPr>
          </a:p>
          <a:p>
            <a:pPr algn="ctr"/>
            <a:r>
              <a:rPr lang="en-US" sz="3200" dirty="0" err="1">
                <a:latin typeface="Graphik Semibold" panose="020B0703030202060203" pitchFamily="34" charset="0"/>
                <a:ea typeface="Roboto Th" pitchFamily="2" charset="0"/>
                <a:cs typeface="Segoe UI" panose="020B0502040204020203" pitchFamily="34" charset="0"/>
              </a:rPr>
              <a:t>Jeremías</a:t>
            </a:r>
            <a:r>
              <a:rPr lang="en-US" sz="3200" dirty="0">
                <a:latin typeface="Graphik Semibold" panose="020B0703030202060203" pitchFamily="34" charset="0"/>
                <a:ea typeface="Roboto Th" pitchFamily="2" charset="0"/>
                <a:cs typeface="Segoe UI" panose="020B0502040204020203" pitchFamily="34" charset="0"/>
              </a:rPr>
              <a:t> 29:7 (NBLA)</a:t>
            </a:r>
          </a:p>
        </p:txBody>
      </p:sp>
    </p:spTree>
    <p:extLst>
      <p:ext uri="{BB962C8B-B14F-4D97-AF65-F5344CB8AC3E}">
        <p14:creationId xmlns:p14="http://schemas.microsoft.com/office/powerpoint/2010/main" val="5780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A92E698-5B9B-4968-A203-68C710A7FA93}"/>
              </a:ext>
            </a:extLst>
          </p:cNvPr>
          <p:cNvGrpSpPr/>
          <p:nvPr/>
        </p:nvGrpSpPr>
        <p:grpSpPr>
          <a:xfrm>
            <a:off x="3162300" y="1097280"/>
            <a:ext cx="6087430" cy="28502681"/>
            <a:chOff x="0" y="1097280"/>
            <a:chExt cx="6087430" cy="28502681"/>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stretch>
              <a:fillRect/>
            </a:stretch>
          </p:blipFill>
          <p:spPr>
            <a:xfrm>
              <a:off x="0" y="1097280"/>
              <a:ext cx="6087430" cy="28502681"/>
            </a:xfrm>
            <a:prstGeom prst="rect">
              <a:avLst/>
            </a:prstGeom>
          </p:spPr>
        </p:pic>
        <p:sp>
          <p:nvSpPr>
            <p:cNvPr id="24" name="Rectangle 23">
              <a:extLst>
                <a:ext uri="{FF2B5EF4-FFF2-40B4-BE49-F238E27FC236}">
                  <a16:creationId xmlns="" xmlns:a16="http://schemas.microsoft.com/office/drawing/2014/main" id="{654C8AA6-1D85-4B9F-A35D-804B5C95032F}"/>
                </a:ext>
              </a:extLst>
            </p:cNvPr>
            <p:cNvSpPr/>
            <p:nvPr/>
          </p:nvSpPr>
          <p:spPr>
            <a:xfrm>
              <a:off x="0" y="15001103"/>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E287C5F-4F8B-49E4-A2EC-EB8001425FFF}"/>
                </a:ext>
              </a:extLst>
            </p:cNvPr>
            <p:cNvSpPr/>
            <p:nvPr/>
          </p:nvSpPr>
          <p:spPr>
            <a:xfrm>
              <a:off x="0" y="15366863"/>
              <a:ext cx="312969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9002854-ED50-428C-A8DF-A0FF2067ACB7}"/>
                </a:ext>
              </a:extLst>
            </p:cNvPr>
            <p:cNvSpPr/>
            <p:nvPr/>
          </p:nvSpPr>
          <p:spPr>
            <a:xfrm>
              <a:off x="4181571" y="23755900"/>
              <a:ext cx="163476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A66C50D1-452D-4F36-8F39-EBC23129CCAE}"/>
                </a:ext>
              </a:extLst>
            </p:cNvPr>
            <p:cNvSpPr/>
            <p:nvPr/>
          </p:nvSpPr>
          <p:spPr>
            <a:xfrm>
              <a:off x="0" y="2410328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1245379-5FE6-49F0-AF01-64FA5788B0F4}"/>
                </a:ext>
              </a:extLst>
            </p:cNvPr>
            <p:cNvSpPr/>
            <p:nvPr/>
          </p:nvSpPr>
          <p:spPr>
            <a:xfrm>
              <a:off x="0" y="2445067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6A81B1BD-3DA9-4AE9-A186-CB64D5B28A50}"/>
                </a:ext>
              </a:extLst>
            </p:cNvPr>
            <p:cNvSpPr/>
            <p:nvPr/>
          </p:nvSpPr>
          <p:spPr>
            <a:xfrm>
              <a:off x="0" y="2479805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9E43BE37-5FC8-49AE-BCD6-CA9F1F2EDB93}"/>
                </a:ext>
              </a:extLst>
            </p:cNvPr>
            <p:cNvSpPr/>
            <p:nvPr/>
          </p:nvSpPr>
          <p:spPr>
            <a:xfrm>
              <a:off x="0" y="2514544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B335F92E-BF30-4B8B-AD86-CD5D49464FB2}"/>
                </a:ext>
              </a:extLst>
            </p:cNvPr>
            <p:cNvSpPr/>
            <p:nvPr/>
          </p:nvSpPr>
          <p:spPr>
            <a:xfrm>
              <a:off x="0" y="25492826"/>
              <a:ext cx="167797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153730" y="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smtClean="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153730" y="365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ysClr val="windowText" lastClr="000000"/>
                </a:solidFill>
                <a:latin typeface="Graphik Semibold" panose="020B0703030202060203" pitchFamily="34" charset="0"/>
              </a:rPr>
              <a:t>¿QUIÉN SABE?</a:t>
            </a:r>
            <a:endParaRPr lang="en-US" sz="2000" dirty="0">
              <a:solidFill>
                <a:sysClr val="windowText" lastClr="000000"/>
              </a:solidFill>
              <a:latin typeface="Graphik Semibold" panose="020B0703030202060203" pitchFamily="34" charset="0"/>
            </a:endParaRP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153730" y="731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2790927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A92E698-5B9B-4968-A203-68C710A7FA93}"/>
              </a:ext>
            </a:extLst>
          </p:cNvPr>
          <p:cNvGrpSpPr/>
          <p:nvPr/>
        </p:nvGrpSpPr>
        <p:grpSpPr>
          <a:xfrm>
            <a:off x="2933700" y="-8782009"/>
            <a:ext cx="6087430" cy="28502681"/>
            <a:chOff x="0" y="1097280"/>
            <a:chExt cx="6087430" cy="28502681"/>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stretch>
              <a:fillRect/>
            </a:stretch>
          </p:blipFill>
          <p:spPr>
            <a:xfrm>
              <a:off x="0" y="1097280"/>
              <a:ext cx="6087430" cy="28502681"/>
            </a:xfrm>
            <a:prstGeom prst="rect">
              <a:avLst/>
            </a:prstGeom>
          </p:spPr>
        </p:pic>
        <p:sp>
          <p:nvSpPr>
            <p:cNvPr id="24" name="Rectangle 23">
              <a:extLst>
                <a:ext uri="{FF2B5EF4-FFF2-40B4-BE49-F238E27FC236}">
                  <a16:creationId xmlns="" xmlns:a16="http://schemas.microsoft.com/office/drawing/2014/main" id="{654C8AA6-1D85-4B9F-A35D-804B5C95032F}"/>
                </a:ext>
              </a:extLst>
            </p:cNvPr>
            <p:cNvSpPr/>
            <p:nvPr/>
          </p:nvSpPr>
          <p:spPr>
            <a:xfrm>
              <a:off x="0" y="15001103"/>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E287C5F-4F8B-49E4-A2EC-EB8001425FFF}"/>
                </a:ext>
              </a:extLst>
            </p:cNvPr>
            <p:cNvSpPr/>
            <p:nvPr/>
          </p:nvSpPr>
          <p:spPr>
            <a:xfrm>
              <a:off x="0" y="15366863"/>
              <a:ext cx="312969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9002854-ED50-428C-A8DF-A0FF2067ACB7}"/>
                </a:ext>
              </a:extLst>
            </p:cNvPr>
            <p:cNvSpPr/>
            <p:nvPr/>
          </p:nvSpPr>
          <p:spPr>
            <a:xfrm>
              <a:off x="4181571" y="23755900"/>
              <a:ext cx="163476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A66C50D1-452D-4F36-8F39-EBC23129CCAE}"/>
                </a:ext>
              </a:extLst>
            </p:cNvPr>
            <p:cNvSpPr/>
            <p:nvPr/>
          </p:nvSpPr>
          <p:spPr>
            <a:xfrm>
              <a:off x="0" y="2410328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1245379-5FE6-49F0-AF01-64FA5788B0F4}"/>
                </a:ext>
              </a:extLst>
            </p:cNvPr>
            <p:cNvSpPr/>
            <p:nvPr/>
          </p:nvSpPr>
          <p:spPr>
            <a:xfrm>
              <a:off x="0" y="2445067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6A81B1BD-3DA9-4AE9-A186-CB64D5B28A50}"/>
                </a:ext>
              </a:extLst>
            </p:cNvPr>
            <p:cNvSpPr/>
            <p:nvPr/>
          </p:nvSpPr>
          <p:spPr>
            <a:xfrm>
              <a:off x="0" y="2479805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9E43BE37-5FC8-49AE-BCD6-CA9F1F2EDB93}"/>
                </a:ext>
              </a:extLst>
            </p:cNvPr>
            <p:cNvSpPr/>
            <p:nvPr/>
          </p:nvSpPr>
          <p:spPr>
            <a:xfrm>
              <a:off x="0" y="2514544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B335F92E-BF30-4B8B-AD86-CD5D49464FB2}"/>
                </a:ext>
              </a:extLst>
            </p:cNvPr>
            <p:cNvSpPr/>
            <p:nvPr/>
          </p:nvSpPr>
          <p:spPr>
            <a:xfrm>
              <a:off x="0" y="25492826"/>
              <a:ext cx="167797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2933700" y="-8397"/>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2933700" y="357363"/>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2933700" y="723123"/>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2696198081"/>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A92E698-5B9B-4968-A203-68C710A7FA93}"/>
              </a:ext>
            </a:extLst>
          </p:cNvPr>
          <p:cNvGrpSpPr/>
          <p:nvPr/>
        </p:nvGrpSpPr>
        <p:grpSpPr>
          <a:xfrm>
            <a:off x="3039430" y="-19155159"/>
            <a:ext cx="6087430" cy="28502681"/>
            <a:chOff x="0" y="1097280"/>
            <a:chExt cx="6087430" cy="28502681"/>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stretch>
              <a:fillRect/>
            </a:stretch>
          </p:blipFill>
          <p:spPr>
            <a:xfrm>
              <a:off x="0" y="1097280"/>
              <a:ext cx="6087430" cy="28502681"/>
            </a:xfrm>
            <a:prstGeom prst="rect">
              <a:avLst/>
            </a:prstGeom>
          </p:spPr>
        </p:pic>
        <p:sp>
          <p:nvSpPr>
            <p:cNvPr id="24" name="Rectangle 23">
              <a:extLst>
                <a:ext uri="{FF2B5EF4-FFF2-40B4-BE49-F238E27FC236}">
                  <a16:creationId xmlns="" xmlns:a16="http://schemas.microsoft.com/office/drawing/2014/main" id="{654C8AA6-1D85-4B9F-A35D-804B5C95032F}"/>
                </a:ext>
              </a:extLst>
            </p:cNvPr>
            <p:cNvSpPr/>
            <p:nvPr/>
          </p:nvSpPr>
          <p:spPr>
            <a:xfrm>
              <a:off x="0" y="15001103"/>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E287C5F-4F8B-49E4-A2EC-EB8001425FFF}"/>
                </a:ext>
              </a:extLst>
            </p:cNvPr>
            <p:cNvSpPr/>
            <p:nvPr/>
          </p:nvSpPr>
          <p:spPr>
            <a:xfrm>
              <a:off x="0" y="15366863"/>
              <a:ext cx="312969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9002854-ED50-428C-A8DF-A0FF2067ACB7}"/>
                </a:ext>
              </a:extLst>
            </p:cNvPr>
            <p:cNvSpPr/>
            <p:nvPr/>
          </p:nvSpPr>
          <p:spPr>
            <a:xfrm>
              <a:off x="4181571" y="23755900"/>
              <a:ext cx="163476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A66C50D1-452D-4F36-8F39-EBC23129CCAE}"/>
                </a:ext>
              </a:extLst>
            </p:cNvPr>
            <p:cNvSpPr/>
            <p:nvPr/>
          </p:nvSpPr>
          <p:spPr>
            <a:xfrm>
              <a:off x="0" y="2410328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1245379-5FE6-49F0-AF01-64FA5788B0F4}"/>
                </a:ext>
              </a:extLst>
            </p:cNvPr>
            <p:cNvSpPr/>
            <p:nvPr/>
          </p:nvSpPr>
          <p:spPr>
            <a:xfrm>
              <a:off x="0" y="2445067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6A81B1BD-3DA9-4AE9-A186-CB64D5B28A50}"/>
                </a:ext>
              </a:extLst>
            </p:cNvPr>
            <p:cNvSpPr/>
            <p:nvPr/>
          </p:nvSpPr>
          <p:spPr>
            <a:xfrm>
              <a:off x="0" y="24798055"/>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9E43BE37-5FC8-49AE-BCD6-CA9F1F2EDB93}"/>
                </a:ext>
              </a:extLst>
            </p:cNvPr>
            <p:cNvSpPr/>
            <p:nvPr/>
          </p:nvSpPr>
          <p:spPr>
            <a:xfrm>
              <a:off x="0" y="25145440"/>
              <a:ext cx="5816338"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B335F92E-BF30-4B8B-AD86-CD5D49464FB2}"/>
                </a:ext>
              </a:extLst>
            </p:cNvPr>
            <p:cNvSpPr/>
            <p:nvPr/>
          </p:nvSpPr>
          <p:spPr>
            <a:xfrm>
              <a:off x="0" y="25492826"/>
              <a:ext cx="167797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039430" y="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039430" y="365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039430" y="731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1236891174"/>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144AD745-2A91-4CA0-90E2-80C52E0D2AA1}"/>
              </a:ext>
            </a:extLst>
          </p:cNvPr>
          <p:cNvGrpSpPr/>
          <p:nvPr/>
        </p:nvGrpSpPr>
        <p:grpSpPr>
          <a:xfrm>
            <a:off x="3070294" y="1097280"/>
            <a:ext cx="6099293" cy="31434162"/>
            <a:chOff x="-9550" y="1064535"/>
            <a:chExt cx="6099293" cy="31434162"/>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64535"/>
              <a:ext cx="6089743" cy="31434162"/>
            </a:xfrm>
            <a:prstGeom prst="rect">
              <a:avLst/>
            </a:prstGeom>
          </p:spPr>
        </p:pic>
        <p:grpSp>
          <p:nvGrpSpPr>
            <p:cNvPr id="118" name="Group 117">
              <a:extLst>
                <a:ext uri="{FF2B5EF4-FFF2-40B4-BE49-F238E27FC236}">
                  <a16:creationId xmlns="" xmlns:a16="http://schemas.microsoft.com/office/drawing/2014/main" id="{FE3385F4-5639-48EA-99A8-5BD004C2155D}"/>
                </a:ext>
              </a:extLst>
            </p:cNvPr>
            <p:cNvGrpSpPr/>
            <p:nvPr/>
          </p:nvGrpSpPr>
          <p:grpSpPr>
            <a:xfrm>
              <a:off x="4543123" y="11547854"/>
              <a:ext cx="1244539" cy="307848"/>
              <a:chOff x="6108916" y="11321703"/>
              <a:chExt cx="5486400" cy="307848"/>
            </a:xfrm>
          </p:grpSpPr>
          <p:sp>
            <p:nvSpPr>
              <p:cNvPr id="119" name="Rectangle 118">
                <a:extLst>
                  <a:ext uri="{FF2B5EF4-FFF2-40B4-BE49-F238E27FC236}">
                    <a16:creationId xmlns="" xmlns:a16="http://schemas.microsoft.com/office/drawing/2014/main" id="{C05656FA-1CDF-44CD-8C74-CD955BB0867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0E3510BC-E119-4FB0-8DFC-1BD7F23829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 xmlns:a16="http://schemas.microsoft.com/office/drawing/2014/main" id="{E7D92413-D79A-44FA-AA0F-D95D974E0914}"/>
                </a:ext>
              </a:extLst>
            </p:cNvPr>
            <p:cNvGrpSpPr/>
            <p:nvPr/>
          </p:nvGrpSpPr>
          <p:grpSpPr>
            <a:xfrm>
              <a:off x="1" y="11888503"/>
              <a:ext cx="5787662" cy="307848"/>
              <a:chOff x="6108916" y="11321703"/>
              <a:chExt cx="5486400" cy="307848"/>
            </a:xfrm>
          </p:grpSpPr>
          <p:sp>
            <p:nvSpPr>
              <p:cNvPr id="122" name="Rectangle 121">
                <a:extLst>
                  <a:ext uri="{FF2B5EF4-FFF2-40B4-BE49-F238E27FC236}">
                    <a16:creationId xmlns="" xmlns:a16="http://schemas.microsoft.com/office/drawing/2014/main" id="{5587DCD9-1084-43A7-BAE0-4D6FB5D8BE20}"/>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F8C9CD91-66FD-4E99-BD1D-B47ED6227762}"/>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 xmlns:a16="http://schemas.microsoft.com/office/drawing/2014/main" id="{4B5F3B4B-2BF3-4770-BC10-492548F4B196}"/>
                </a:ext>
              </a:extLst>
            </p:cNvPr>
            <p:cNvGrpSpPr/>
            <p:nvPr/>
          </p:nvGrpSpPr>
          <p:grpSpPr>
            <a:xfrm>
              <a:off x="1" y="12229152"/>
              <a:ext cx="5787662" cy="307848"/>
              <a:chOff x="6108916" y="11321703"/>
              <a:chExt cx="5486400" cy="307848"/>
            </a:xfrm>
          </p:grpSpPr>
          <p:sp>
            <p:nvSpPr>
              <p:cNvPr id="125" name="Rectangle 124">
                <a:extLst>
                  <a:ext uri="{FF2B5EF4-FFF2-40B4-BE49-F238E27FC236}">
                    <a16:creationId xmlns="" xmlns:a16="http://schemas.microsoft.com/office/drawing/2014/main" id="{78ACE44C-C272-44E8-BE01-850D3227ACF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490E3AB8-EDBD-40EF-8BD8-97C1290AEF8D}"/>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 xmlns:a16="http://schemas.microsoft.com/office/drawing/2014/main" id="{E1390340-4C2A-4CF5-89E4-3BE865FA6834}"/>
                </a:ext>
              </a:extLst>
            </p:cNvPr>
            <p:cNvGrpSpPr/>
            <p:nvPr/>
          </p:nvGrpSpPr>
          <p:grpSpPr>
            <a:xfrm>
              <a:off x="1" y="12569801"/>
              <a:ext cx="5787662" cy="307848"/>
              <a:chOff x="6108916" y="11321703"/>
              <a:chExt cx="5486400" cy="307848"/>
            </a:xfrm>
          </p:grpSpPr>
          <p:sp>
            <p:nvSpPr>
              <p:cNvPr id="128" name="Rectangle 127">
                <a:extLst>
                  <a:ext uri="{FF2B5EF4-FFF2-40B4-BE49-F238E27FC236}">
                    <a16:creationId xmlns="" xmlns:a16="http://schemas.microsoft.com/office/drawing/2014/main" id="{439837EB-2B80-41AB-96DA-5FF075D8191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BFB9651F-7083-4710-882A-771D4FCCC6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 xmlns:a16="http://schemas.microsoft.com/office/drawing/2014/main" id="{562B2035-43D3-4421-AD04-7DAC2D2E8E45}"/>
                </a:ext>
              </a:extLst>
            </p:cNvPr>
            <p:cNvGrpSpPr/>
            <p:nvPr/>
          </p:nvGrpSpPr>
          <p:grpSpPr>
            <a:xfrm>
              <a:off x="1" y="12910450"/>
              <a:ext cx="5787662" cy="307848"/>
              <a:chOff x="6108916" y="11321703"/>
              <a:chExt cx="5486400" cy="307848"/>
            </a:xfrm>
          </p:grpSpPr>
          <p:sp>
            <p:nvSpPr>
              <p:cNvPr id="131" name="Rectangle 130">
                <a:extLst>
                  <a:ext uri="{FF2B5EF4-FFF2-40B4-BE49-F238E27FC236}">
                    <a16:creationId xmlns="" xmlns:a16="http://schemas.microsoft.com/office/drawing/2014/main" id="{F28C1132-77EC-415C-A2D0-D1550B8C5786}"/>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F78B24AA-6EF7-4A34-96AB-9F81102A11F3}"/>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 xmlns:a16="http://schemas.microsoft.com/office/drawing/2014/main" id="{533094AB-09FC-4764-AC04-6762B775CBFF}"/>
                </a:ext>
              </a:extLst>
            </p:cNvPr>
            <p:cNvGrpSpPr/>
            <p:nvPr/>
          </p:nvGrpSpPr>
          <p:grpSpPr>
            <a:xfrm>
              <a:off x="1" y="13251098"/>
              <a:ext cx="5787662" cy="307848"/>
              <a:chOff x="6108916" y="11321703"/>
              <a:chExt cx="5486400" cy="307848"/>
            </a:xfrm>
          </p:grpSpPr>
          <p:sp>
            <p:nvSpPr>
              <p:cNvPr id="134" name="Rectangle 133">
                <a:extLst>
                  <a:ext uri="{FF2B5EF4-FFF2-40B4-BE49-F238E27FC236}">
                    <a16:creationId xmlns="" xmlns:a16="http://schemas.microsoft.com/office/drawing/2014/main" id="{5A950992-6837-4ABE-86D3-2A36BFCA5D6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67311ABB-B308-45DB-AFA1-FF96CAFDE50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114520EA-8BD7-4033-9DDB-9450725AA237}"/>
                </a:ext>
              </a:extLst>
            </p:cNvPr>
            <p:cNvGrpSpPr/>
            <p:nvPr/>
          </p:nvGrpSpPr>
          <p:grpSpPr>
            <a:xfrm>
              <a:off x="1" y="13591745"/>
              <a:ext cx="5787662" cy="307848"/>
              <a:chOff x="6108916" y="11321703"/>
              <a:chExt cx="5486400" cy="307848"/>
            </a:xfrm>
          </p:grpSpPr>
          <p:sp>
            <p:nvSpPr>
              <p:cNvPr id="137" name="Rectangle 136">
                <a:extLst>
                  <a:ext uri="{FF2B5EF4-FFF2-40B4-BE49-F238E27FC236}">
                    <a16:creationId xmlns="" xmlns:a16="http://schemas.microsoft.com/office/drawing/2014/main" id="{67FF38A3-DCE9-46CE-9107-B16887B0B378}"/>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D6D74E63-36AD-4E68-BB8A-C44AA14B59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a:extLst>
                <a:ext uri="{FF2B5EF4-FFF2-40B4-BE49-F238E27FC236}">
                  <a16:creationId xmlns="" xmlns:a16="http://schemas.microsoft.com/office/drawing/2014/main" id="{6F5A8FF6-1C98-4B71-8E95-0AD191BAE71B}"/>
                </a:ext>
              </a:extLst>
            </p:cNvPr>
            <p:cNvSpPr/>
            <p:nvPr/>
          </p:nvSpPr>
          <p:spPr>
            <a:xfrm>
              <a:off x="0" y="1394363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 xmlns:a16="http://schemas.microsoft.com/office/drawing/2014/main" id="{F5C4CD2B-45AC-4712-B32B-6C3FB033A0EC}"/>
                </a:ext>
              </a:extLst>
            </p:cNvPr>
            <p:cNvSpPr/>
            <p:nvPr/>
          </p:nvSpPr>
          <p:spPr>
            <a:xfrm>
              <a:off x="0" y="1428854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DA12F570-6023-45D7-BD6C-82F937D9ADA1}"/>
                </a:ext>
              </a:extLst>
            </p:cNvPr>
            <p:cNvSpPr/>
            <p:nvPr/>
          </p:nvSpPr>
          <p:spPr>
            <a:xfrm>
              <a:off x="1" y="14633445"/>
              <a:ext cx="1751798"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EADAF10B-CABB-4077-97D2-C5FA15C3DA90}"/>
                </a:ext>
              </a:extLst>
            </p:cNvPr>
            <p:cNvSpPr/>
            <p:nvPr/>
          </p:nvSpPr>
          <p:spPr>
            <a:xfrm>
              <a:off x="-9548" y="21337277"/>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 xmlns:a16="http://schemas.microsoft.com/office/drawing/2014/main" id="{4C4D8DF7-6672-4833-B88E-3DD274540C85}"/>
                </a:ext>
              </a:extLst>
            </p:cNvPr>
            <p:cNvSpPr/>
            <p:nvPr/>
          </p:nvSpPr>
          <p:spPr>
            <a:xfrm>
              <a:off x="-9548" y="21686995"/>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 xmlns:a16="http://schemas.microsoft.com/office/drawing/2014/main" id="{4CCB0364-A907-4ECE-A54D-60D817C9A361}"/>
                </a:ext>
              </a:extLst>
            </p:cNvPr>
            <p:cNvSpPr/>
            <p:nvPr/>
          </p:nvSpPr>
          <p:spPr>
            <a:xfrm>
              <a:off x="-9548" y="22036713"/>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4EAB8C27-8A68-40AE-9704-1CABA1A0FD20}"/>
                </a:ext>
              </a:extLst>
            </p:cNvPr>
            <p:cNvSpPr/>
            <p:nvPr/>
          </p:nvSpPr>
          <p:spPr>
            <a:xfrm>
              <a:off x="-9548" y="2259587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D6B62B5F-5786-4982-B49F-0B83027BC94E}"/>
                </a:ext>
              </a:extLst>
            </p:cNvPr>
            <p:cNvSpPr/>
            <p:nvPr/>
          </p:nvSpPr>
          <p:spPr>
            <a:xfrm>
              <a:off x="-9548" y="2293976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 xmlns:a16="http://schemas.microsoft.com/office/drawing/2014/main" id="{4D1263A6-63B4-44CB-B1E5-58D87D8F5021}"/>
                </a:ext>
              </a:extLst>
            </p:cNvPr>
            <p:cNvSpPr/>
            <p:nvPr/>
          </p:nvSpPr>
          <p:spPr>
            <a:xfrm>
              <a:off x="-9548" y="23283645"/>
              <a:ext cx="156884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 xmlns:a16="http://schemas.microsoft.com/office/drawing/2014/main" id="{0E9D6173-783D-4E56-9C22-AE9BE3087285}"/>
                </a:ext>
              </a:extLst>
            </p:cNvPr>
            <p:cNvGrpSpPr/>
            <p:nvPr/>
          </p:nvGrpSpPr>
          <p:grpSpPr>
            <a:xfrm>
              <a:off x="1556495" y="23279354"/>
              <a:ext cx="4231165" cy="307848"/>
              <a:chOff x="6108916" y="11321703"/>
              <a:chExt cx="5486400" cy="307848"/>
            </a:xfrm>
          </p:grpSpPr>
          <p:sp>
            <p:nvSpPr>
              <p:cNvPr id="150" name="Rectangle 149">
                <a:extLst>
                  <a:ext uri="{FF2B5EF4-FFF2-40B4-BE49-F238E27FC236}">
                    <a16:creationId xmlns="" xmlns:a16="http://schemas.microsoft.com/office/drawing/2014/main" id="{FFC23E8A-5DC6-4DB9-8802-0E4516C7325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CCFEA6E1-8838-49EC-8E18-8FC4A55003E5}"/>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 xmlns:a16="http://schemas.microsoft.com/office/drawing/2014/main" id="{E6DC06C1-A1C0-482A-AA99-786548E6909C}"/>
                </a:ext>
              </a:extLst>
            </p:cNvPr>
            <p:cNvGrpSpPr/>
            <p:nvPr/>
          </p:nvGrpSpPr>
          <p:grpSpPr>
            <a:xfrm>
              <a:off x="-9548" y="23628351"/>
              <a:ext cx="5787661" cy="307848"/>
              <a:chOff x="6108916" y="11321703"/>
              <a:chExt cx="5486400" cy="307848"/>
            </a:xfrm>
          </p:grpSpPr>
          <p:sp>
            <p:nvSpPr>
              <p:cNvPr id="153" name="Rectangle 152">
                <a:extLst>
                  <a:ext uri="{FF2B5EF4-FFF2-40B4-BE49-F238E27FC236}">
                    <a16:creationId xmlns="" xmlns:a16="http://schemas.microsoft.com/office/drawing/2014/main" id="{66B977A6-876A-4FC9-ADDE-0C2D76F6CD3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 xmlns:a16="http://schemas.microsoft.com/office/drawing/2014/main" id="{C0660333-1959-4629-BCAF-6401E00E57D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 xmlns:a16="http://schemas.microsoft.com/office/drawing/2014/main" id="{F47D0470-E7DF-430B-B1FB-5DB277E34F9A}"/>
                </a:ext>
              </a:extLst>
            </p:cNvPr>
            <p:cNvGrpSpPr/>
            <p:nvPr/>
          </p:nvGrpSpPr>
          <p:grpSpPr>
            <a:xfrm>
              <a:off x="-9548" y="23976105"/>
              <a:ext cx="5787661" cy="307848"/>
              <a:chOff x="6108916" y="11321703"/>
              <a:chExt cx="5486400" cy="307848"/>
            </a:xfrm>
          </p:grpSpPr>
          <p:sp>
            <p:nvSpPr>
              <p:cNvPr id="156" name="Rectangle 155">
                <a:extLst>
                  <a:ext uri="{FF2B5EF4-FFF2-40B4-BE49-F238E27FC236}">
                    <a16:creationId xmlns="" xmlns:a16="http://schemas.microsoft.com/office/drawing/2014/main" id="{73BE6DE8-1D4E-4B75-BFA7-AB3033E918A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 xmlns:a16="http://schemas.microsoft.com/office/drawing/2014/main" id="{422E8129-5FA6-4836-AE19-0568AFC71E4F}"/>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 xmlns:a16="http://schemas.microsoft.com/office/drawing/2014/main" id="{2D7D898A-0710-46CB-868A-2BBAD7254620}"/>
                </a:ext>
              </a:extLst>
            </p:cNvPr>
            <p:cNvGrpSpPr/>
            <p:nvPr/>
          </p:nvGrpSpPr>
          <p:grpSpPr>
            <a:xfrm>
              <a:off x="-9548" y="24323859"/>
              <a:ext cx="5787661" cy="307848"/>
              <a:chOff x="6108916" y="11321703"/>
              <a:chExt cx="5486400" cy="307848"/>
            </a:xfrm>
          </p:grpSpPr>
          <p:sp>
            <p:nvSpPr>
              <p:cNvPr id="159" name="Rectangle 158">
                <a:extLst>
                  <a:ext uri="{FF2B5EF4-FFF2-40B4-BE49-F238E27FC236}">
                    <a16:creationId xmlns="" xmlns:a16="http://schemas.microsoft.com/office/drawing/2014/main" id="{0698A2F0-143F-4DED-916C-871A25E86773}"/>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 xmlns:a16="http://schemas.microsoft.com/office/drawing/2014/main" id="{CB8BB4F6-E56D-47D4-8820-637DAB143A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 xmlns:a16="http://schemas.microsoft.com/office/drawing/2014/main" id="{94C95629-6433-4D74-B47D-DE205B629DE6}"/>
                </a:ext>
              </a:extLst>
            </p:cNvPr>
            <p:cNvGrpSpPr/>
            <p:nvPr/>
          </p:nvGrpSpPr>
          <p:grpSpPr>
            <a:xfrm>
              <a:off x="-9547" y="24671612"/>
              <a:ext cx="981700" cy="307848"/>
              <a:chOff x="6108916" y="11321703"/>
              <a:chExt cx="5486400" cy="307848"/>
            </a:xfrm>
          </p:grpSpPr>
          <p:sp>
            <p:nvSpPr>
              <p:cNvPr id="162" name="Rectangle 161">
                <a:extLst>
                  <a:ext uri="{FF2B5EF4-FFF2-40B4-BE49-F238E27FC236}">
                    <a16:creationId xmlns="" xmlns:a16="http://schemas.microsoft.com/office/drawing/2014/main" id="{B6A8D2AD-21F4-4BA9-89F3-89CB2D3F6A0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 xmlns:a16="http://schemas.microsoft.com/office/drawing/2014/main" id="{EC668527-12BC-4DF3-BDD1-5A528997EC0E}"/>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 xmlns:a16="http://schemas.microsoft.com/office/drawing/2014/main" id="{255C2591-6F5F-45F2-A52B-0E5D9EEE0517}"/>
                </a:ext>
              </a:extLst>
            </p:cNvPr>
            <p:cNvGrpSpPr/>
            <p:nvPr/>
          </p:nvGrpSpPr>
          <p:grpSpPr>
            <a:xfrm>
              <a:off x="-9549" y="27330335"/>
              <a:ext cx="5787661" cy="307848"/>
              <a:chOff x="6108916" y="11321703"/>
              <a:chExt cx="5486400" cy="307848"/>
            </a:xfrm>
          </p:grpSpPr>
          <p:sp>
            <p:nvSpPr>
              <p:cNvPr id="165" name="Rectangle 164">
                <a:extLst>
                  <a:ext uri="{FF2B5EF4-FFF2-40B4-BE49-F238E27FC236}">
                    <a16:creationId xmlns="" xmlns:a16="http://schemas.microsoft.com/office/drawing/2014/main" id="{71E7531E-DACB-42B2-B487-517DF77FF87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 xmlns:a16="http://schemas.microsoft.com/office/drawing/2014/main" id="{4EEE793D-9285-454F-91B2-DAEF279BE38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 xmlns:a16="http://schemas.microsoft.com/office/drawing/2014/main" id="{8105969C-E435-4675-832A-77D529FC86BF}"/>
                </a:ext>
              </a:extLst>
            </p:cNvPr>
            <p:cNvGrpSpPr/>
            <p:nvPr/>
          </p:nvGrpSpPr>
          <p:grpSpPr>
            <a:xfrm>
              <a:off x="-9549" y="27678717"/>
              <a:ext cx="5787661" cy="307848"/>
              <a:chOff x="6108916" y="11321703"/>
              <a:chExt cx="5486400" cy="307848"/>
            </a:xfrm>
          </p:grpSpPr>
          <p:sp>
            <p:nvSpPr>
              <p:cNvPr id="168" name="Rectangle 167">
                <a:extLst>
                  <a:ext uri="{FF2B5EF4-FFF2-40B4-BE49-F238E27FC236}">
                    <a16:creationId xmlns="" xmlns:a16="http://schemas.microsoft.com/office/drawing/2014/main" id="{26A9131B-B960-4B65-9FB7-E2433FDA30B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 xmlns:a16="http://schemas.microsoft.com/office/drawing/2014/main" id="{C9896A2E-3DEF-4529-9C76-008C64DC5F5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 xmlns:a16="http://schemas.microsoft.com/office/drawing/2014/main" id="{97FA762D-8DCA-462A-B80C-50906B7775B5}"/>
                </a:ext>
              </a:extLst>
            </p:cNvPr>
            <p:cNvGrpSpPr/>
            <p:nvPr/>
          </p:nvGrpSpPr>
          <p:grpSpPr>
            <a:xfrm>
              <a:off x="-9549" y="28027099"/>
              <a:ext cx="5787661" cy="307848"/>
              <a:chOff x="6108916" y="11321703"/>
              <a:chExt cx="5486400" cy="307848"/>
            </a:xfrm>
          </p:grpSpPr>
          <p:sp>
            <p:nvSpPr>
              <p:cNvPr id="171" name="Rectangle 170">
                <a:extLst>
                  <a:ext uri="{FF2B5EF4-FFF2-40B4-BE49-F238E27FC236}">
                    <a16:creationId xmlns="" xmlns:a16="http://schemas.microsoft.com/office/drawing/2014/main" id="{1D30005C-B864-48D2-84D1-119461423D3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 xmlns:a16="http://schemas.microsoft.com/office/drawing/2014/main" id="{6ABBB5F3-3A00-4A1E-8A89-C2785C73CC21}"/>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 xmlns:a16="http://schemas.microsoft.com/office/drawing/2014/main" id="{ACA731C7-4846-4AEB-B5FA-F4920F253227}"/>
                </a:ext>
              </a:extLst>
            </p:cNvPr>
            <p:cNvGrpSpPr/>
            <p:nvPr/>
          </p:nvGrpSpPr>
          <p:grpSpPr>
            <a:xfrm>
              <a:off x="-9549" y="28375481"/>
              <a:ext cx="5787661" cy="307848"/>
              <a:chOff x="6108916" y="11321703"/>
              <a:chExt cx="5486400" cy="307848"/>
            </a:xfrm>
          </p:grpSpPr>
          <p:sp>
            <p:nvSpPr>
              <p:cNvPr id="174" name="Rectangle 173">
                <a:extLst>
                  <a:ext uri="{FF2B5EF4-FFF2-40B4-BE49-F238E27FC236}">
                    <a16:creationId xmlns="" xmlns:a16="http://schemas.microsoft.com/office/drawing/2014/main" id="{79D475DA-BF10-4DC2-9E58-670D65CB061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 xmlns:a16="http://schemas.microsoft.com/office/drawing/2014/main" id="{5DFE23E2-7E83-4E4F-A26B-2AA4263BBA14}"/>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 xmlns:a16="http://schemas.microsoft.com/office/drawing/2014/main" id="{C37A3DC7-D13B-472B-9D45-C413175E646C}"/>
                </a:ext>
              </a:extLst>
            </p:cNvPr>
            <p:cNvSpPr/>
            <p:nvPr/>
          </p:nvSpPr>
          <p:spPr>
            <a:xfrm>
              <a:off x="-9550" y="28953572"/>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 xmlns:a16="http://schemas.microsoft.com/office/drawing/2014/main" id="{15430022-A4A4-4DFF-87A6-136004F7423E}"/>
                </a:ext>
              </a:extLst>
            </p:cNvPr>
            <p:cNvSpPr/>
            <p:nvPr/>
          </p:nvSpPr>
          <p:spPr>
            <a:xfrm>
              <a:off x="-9550" y="29298521"/>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 xmlns:a16="http://schemas.microsoft.com/office/drawing/2014/main" id="{D376D55D-6925-4BE6-981B-C29301CE3080}"/>
                </a:ext>
              </a:extLst>
            </p:cNvPr>
            <p:cNvSpPr/>
            <p:nvPr/>
          </p:nvSpPr>
          <p:spPr>
            <a:xfrm>
              <a:off x="-9550" y="29643470"/>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 xmlns:a16="http://schemas.microsoft.com/office/drawing/2014/main" id="{BC2BC33D-9CFE-440B-9921-526CFB9067C3}"/>
                </a:ext>
              </a:extLst>
            </p:cNvPr>
            <p:cNvSpPr/>
            <p:nvPr/>
          </p:nvSpPr>
          <p:spPr>
            <a:xfrm>
              <a:off x="-9550" y="29988420"/>
              <a:ext cx="277200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 xmlns:a16="http://schemas.microsoft.com/office/drawing/2014/main" id="{78E5CABC-A1C1-4C99-A1B6-08D5B7642F43}"/>
                </a:ext>
              </a:extLst>
            </p:cNvPr>
            <p:cNvSpPr/>
            <p:nvPr/>
          </p:nvSpPr>
          <p:spPr>
            <a:xfrm>
              <a:off x="2744967" y="29989730"/>
              <a:ext cx="304269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 xmlns:a16="http://schemas.microsoft.com/office/drawing/2014/main" id="{F9B1AADD-7E51-411E-A2B3-36DC91C721BC}"/>
                </a:ext>
              </a:extLst>
            </p:cNvPr>
            <p:cNvSpPr/>
            <p:nvPr/>
          </p:nvSpPr>
          <p:spPr>
            <a:xfrm>
              <a:off x="-9550" y="30337484"/>
              <a:ext cx="5787661"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 xmlns:a16="http://schemas.microsoft.com/office/drawing/2014/main" id="{CBAD522D-3CA9-4352-A367-6BC79026F8CF}"/>
                </a:ext>
              </a:extLst>
            </p:cNvPr>
            <p:cNvGrpSpPr/>
            <p:nvPr/>
          </p:nvGrpSpPr>
          <p:grpSpPr>
            <a:xfrm>
              <a:off x="-9550" y="30699893"/>
              <a:ext cx="5787660" cy="307848"/>
              <a:chOff x="6089743" y="30663116"/>
              <a:chExt cx="5486400" cy="307848"/>
            </a:xfrm>
          </p:grpSpPr>
          <p:sp>
            <p:nvSpPr>
              <p:cNvPr id="186" name="Rectangle 185">
                <a:extLst>
                  <a:ext uri="{FF2B5EF4-FFF2-40B4-BE49-F238E27FC236}">
                    <a16:creationId xmlns="" xmlns:a16="http://schemas.microsoft.com/office/drawing/2014/main" id="{D1E0113D-458E-40B1-9293-FEEE1D1B6B53}"/>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 xmlns:a16="http://schemas.microsoft.com/office/drawing/2014/main" id="{70674A65-F7DD-4F87-BFB3-F44D5E303CB8}"/>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 xmlns:a16="http://schemas.microsoft.com/office/drawing/2014/main" id="{EDD8A5F2-AE09-4994-A4DE-AEA802DAECE3}"/>
                </a:ext>
              </a:extLst>
            </p:cNvPr>
            <p:cNvGrpSpPr/>
            <p:nvPr/>
          </p:nvGrpSpPr>
          <p:grpSpPr>
            <a:xfrm>
              <a:off x="-9550" y="31025888"/>
              <a:ext cx="1376337" cy="307848"/>
              <a:chOff x="6089743" y="30663116"/>
              <a:chExt cx="5486400" cy="307848"/>
            </a:xfrm>
          </p:grpSpPr>
          <p:sp>
            <p:nvSpPr>
              <p:cNvPr id="189" name="Rectangle 188">
                <a:extLst>
                  <a:ext uri="{FF2B5EF4-FFF2-40B4-BE49-F238E27FC236}">
                    <a16:creationId xmlns="" xmlns:a16="http://schemas.microsoft.com/office/drawing/2014/main" id="{0BB78B1C-78E3-424D-9CEA-3299AAC38656}"/>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 xmlns:a16="http://schemas.microsoft.com/office/drawing/2014/main" id="{B7AC4848-0BA4-4718-B537-26B514E8925D}"/>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Rectangle 190">
              <a:extLst>
                <a:ext uri="{FF2B5EF4-FFF2-40B4-BE49-F238E27FC236}">
                  <a16:creationId xmlns="" xmlns:a16="http://schemas.microsoft.com/office/drawing/2014/main" id="{6E9A9067-7904-4C3E-9554-68E3AE8F2C49}"/>
                </a:ext>
              </a:extLst>
            </p:cNvPr>
            <p:cNvSpPr/>
            <p:nvPr/>
          </p:nvSpPr>
          <p:spPr>
            <a:xfrm>
              <a:off x="1174282" y="31714717"/>
              <a:ext cx="460382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FB751588-9F3D-4B6E-88F3-F7A057B2C817}"/>
                </a:ext>
              </a:extLst>
            </p:cNvPr>
            <p:cNvSpPr/>
            <p:nvPr/>
          </p:nvSpPr>
          <p:spPr>
            <a:xfrm>
              <a:off x="-9550" y="32078868"/>
              <a:ext cx="227148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073587" y="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073587" y="365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073587" y="731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grpSp>
        <p:nvGrpSpPr>
          <p:cNvPr id="109" name="Group 108">
            <a:extLst>
              <a:ext uri="{FF2B5EF4-FFF2-40B4-BE49-F238E27FC236}">
                <a16:creationId xmlns="" xmlns:a16="http://schemas.microsoft.com/office/drawing/2014/main" id="{D91D190D-715F-4A6B-B7C6-12320958227B}"/>
              </a:ext>
            </a:extLst>
          </p:cNvPr>
          <p:cNvGrpSpPr/>
          <p:nvPr/>
        </p:nvGrpSpPr>
        <p:grpSpPr>
          <a:xfrm>
            <a:off x="6089743" y="28927618"/>
            <a:ext cx="876228" cy="307848"/>
            <a:chOff x="6108916" y="11321703"/>
            <a:chExt cx="5486400" cy="307848"/>
          </a:xfrm>
        </p:grpSpPr>
        <p:sp>
          <p:nvSpPr>
            <p:cNvPr id="110" name="Rectangle 109">
              <a:extLst>
                <a:ext uri="{FF2B5EF4-FFF2-40B4-BE49-F238E27FC236}">
                  <a16:creationId xmlns="" xmlns:a16="http://schemas.microsoft.com/office/drawing/2014/main" id="{E1202CFB-002B-4000-BF79-9F5CF18092F4}"/>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4FCE7543-77FE-4DBC-8E20-156B8C28A8F6}"/>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648674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144AD745-2A91-4CA0-90E2-80C52E0D2AA1}"/>
              </a:ext>
            </a:extLst>
          </p:cNvPr>
          <p:cNvGrpSpPr/>
          <p:nvPr/>
        </p:nvGrpSpPr>
        <p:grpSpPr>
          <a:xfrm>
            <a:off x="3126961" y="-8511004"/>
            <a:ext cx="6099293" cy="31434162"/>
            <a:chOff x="-9550" y="1064535"/>
            <a:chExt cx="6099293" cy="31434162"/>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64535"/>
              <a:ext cx="6089743" cy="31434162"/>
            </a:xfrm>
            <a:prstGeom prst="rect">
              <a:avLst/>
            </a:prstGeom>
          </p:spPr>
        </p:pic>
        <p:grpSp>
          <p:nvGrpSpPr>
            <p:cNvPr id="118" name="Group 117">
              <a:extLst>
                <a:ext uri="{FF2B5EF4-FFF2-40B4-BE49-F238E27FC236}">
                  <a16:creationId xmlns="" xmlns:a16="http://schemas.microsoft.com/office/drawing/2014/main" id="{FE3385F4-5639-48EA-99A8-5BD004C2155D}"/>
                </a:ext>
              </a:extLst>
            </p:cNvPr>
            <p:cNvGrpSpPr/>
            <p:nvPr/>
          </p:nvGrpSpPr>
          <p:grpSpPr>
            <a:xfrm>
              <a:off x="4543123" y="11547854"/>
              <a:ext cx="1244539" cy="307848"/>
              <a:chOff x="6108916" y="11321703"/>
              <a:chExt cx="5486400" cy="307848"/>
            </a:xfrm>
          </p:grpSpPr>
          <p:sp>
            <p:nvSpPr>
              <p:cNvPr id="119" name="Rectangle 118">
                <a:extLst>
                  <a:ext uri="{FF2B5EF4-FFF2-40B4-BE49-F238E27FC236}">
                    <a16:creationId xmlns="" xmlns:a16="http://schemas.microsoft.com/office/drawing/2014/main" id="{C05656FA-1CDF-44CD-8C74-CD955BB0867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0E3510BC-E119-4FB0-8DFC-1BD7F23829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 xmlns:a16="http://schemas.microsoft.com/office/drawing/2014/main" id="{E7D92413-D79A-44FA-AA0F-D95D974E0914}"/>
                </a:ext>
              </a:extLst>
            </p:cNvPr>
            <p:cNvGrpSpPr/>
            <p:nvPr/>
          </p:nvGrpSpPr>
          <p:grpSpPr>
            <a:xfrm>
              <a:off x="1" y="11888503"/>
              <a:ext cx="5787662" cy="307848"/>
              <a:chOff x="6108916" y="11321703"/>
              <a:chExt cx="5486400" cy="307848"/>
            </a:xfrm>
          </p:grpSpPr>
          <p:sp>
            <p:nvSpPr>
              <p:cNvPr id="122" name="Rectangle 121">
                <a:extLst>
                  <a:ext uri="{FF2B5EF4-FFF2-40B4-BE49-F238E27FC236}">
                    <a16:creationId xmlns="" xmlns:a16="http://schemas.microsoft.com/office/drawing/2014/main" id="{5587DCD9-1084-43A7-BAE0-4D6FB5D8BE20}"/>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F8C9CD91-66FD-4E99-BD1D-B47ED6227762}"/>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 xmlns:a16="http://schemas.microsoft.com/office/drawing/2014/main" id="{4B5F3B4B-2BF3-4770-BC10-492548F4B196}"/>
                </a:ext>
              </a:extLst>
            </p:cNvPr>
            <p:cNvGrpSpPr/>
            <p:nvPr/>
          </p:nvGrpSpPr>
          <p:grpSpPr>
            <a:xfrm>
              <a:off x="1" y="12229152"/>
              <a:ext cx="5787662" cy="307848"/>
              <a:chOff x="6108916" y="11321703"/>
              <a:chExt cx="5486400" cy="307848"/>
            </a:xfrm>
          </p:grpSpPr>
          <p:sp>
            <p:nvSpPr>
              <p:cNvPr id="125" name="Rectangle 124">
                <a:extLst>
                  <a:ext uri="{FF2B5EF4-FFF2-40B4-BE49-F238E27FC236}">
                    <a16:creationId xmlns="" xmlns:a16="http://schemas.microsoft.com/office/drawing/2014/main" id="{78ACE44C-C272-44E8-BE01-850D3227ACF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490E3AB8-EDBD-40EF-8BD8-97C1290AEF8D}"/>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 xmlns:a16="http://schemas.microsoft.com/office/drawing/2014/main" id="{E1390340-4C2A-4CF5-89E4-3BE865FA6834}"/>
                </a:ext>
              </a:extLst>
            </p:cNvPr>
            <p:cNvGrpSpPr/>
            <p:nvPr/>
          </p:nvGrpSpPr>
          <p:grpSpPr>
            <a:xfrm>
              <a:off x="1" y="12569801"/>
              <a:ext cx="5787662" cy="307848"/>
              <a:chOff x="6108916" y="11321703"/>
              <a:chExt cx="5486400" cy="307848"/>
            </a:xfrm>
          </p:grpSpPr>
          <p:sp>
            <p:nvSpPr>
              <p:cNvPr id="128" name="Rectangle 127">
                <a:extLst>
                  <a:ext uri="{FF2B5EF4-FFF2-40B4-BE49-F238E27FC236}">
                    <a16:creationId xmlns="" xmlns:a16="http://schemas.microsoft.com/office/drawing/2014/main" id="{439837EB-2B80-41AB-96DA-5FF075D8191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BFB9651F-7083-4710-882A-771D4FCCC6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 xmlns:a16="http://schemas.microsoft.com/office/drawing/2014/main" id="{562B2035-43D3-4421-AD04-7DAC2D2E8E45}"/>
                </a:ext>
              </a:extLst>
            </p:cNvPr>
            <p:cNvGrpSpPr/>
            <p:nvPr/>
          </p:nvGrpSpPr>
          <p:grpSpPr>
            <a:xfrm>
              <a:off x="1" y="12910450"/>
              <a:ext cx="5787662" cy="307848"/>
              <a:chOff x="6108916" y="11321703"/>
              <a:chExt cx="5486400" cy="307848"/>
            </a:xfrm>
          </p:grpSpPr>
          <p:sp>
            <p:nvSpPr>
              <p:cNvPr id="131" name="Rectangle 130">
                <a:extLst>
                  <a:ext uri="{FF2B5EF4-FFF2-40B4-BE49-F238E27FC236}">
                    <a16:creationId xmlns="" xmlns:a16="http://schemas.microsoft.com/office/drawing/2014/main" id="{F28C1132-77EC-415C-A2D0-D1550B8C5786}"/>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F78B24AA-6EF7-4A34-96AB-9F81102A11F3}"/>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 xmlns:a16="http://schemas.microsoft.com/office/drawing/2014/main" id="{533094AB-09FC-4764-AC04-6762B775CBFF}"/>
                </a:ext>
              </a:extLst>
            </p:cNvPr>
            <p:cNvGrpSpPr/>
            <p:nvPr/>
          </p:nvGrpSpPr>
          <p:grpSpPr>
            <a:xfrm>
              <a:off x="1" y="13251098"/>
              <a:ext cx="5787662" cy="307848"/>
              <a:chOff x="6108916" y="11321703"/>
              <a:chExt cx="5486400" cy="307848"/>
            </a:xfrm>
          </p:grpSpPr>
          <p:sp>
            <p:nvSpPr>
              <p:cNvPr id="134" name="Rectangle 133">
                <a:extLst>
                  <a:ext uri="{FF2B5EF4-FFF2-40B4-BE49-F238E27FC236}">
                    <a16:creationId xmlns="" xmlns:a16="http://schemas.microsoft.com/office/drawing/2014/main" id="{5A950992-6837-4ABE-86D3-2A36BFCA5D6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67311ABB-B308-45DB-AFA1-FF96CAFDE50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114520EA-8BD7-4033-9DDB-9450725AA237}"/>
                </a:ext>
              </a:extLst>
            </p:cNvPr>
            <p:cNvGrpSpPr/>
            <p:nvPr/>
          </p:nvGrpSpPr>
          <p:grpSpPr>
            <a:xfrm>
              <a:off x="1" y="13591745"/>
              <a:ext cx="5787662" cy="307848"/>
              <a:chOff x="6108916" y="11321703"/>
              <a:chExt cx="5486400" cy="307848"/>
            </a:xfrm>
          </p:grpSpPr>
          <p:sp>
            <p:nvSpPr>
              <p:cNvPr id="137" name="Rectangle 136">
                <a:extLst>
                  <a:ext uri="{FF2B5EF4-FFF2-40B4-BE49-F238E27FC236}">
                    <a16:creationId xmlns="" xmlns:a16="http://schemas.microsoft.com/office/drawing/2014/main" id="{67FF38A3-DCE9-46CE-9107-B16887B0B378}"/>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D6D74E63-36AD-4E68-BB8A-C44AA14B59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a:extLst>
                <a:ext uri="{FF2B5EF4-FFF2-40B4-BE49-F238E27FC236}">
                  <a16:creationId xmlns="" xmlns:a16="http://schemas.microsoft.com/office/drawing/2014/main" id="{6F5A8FF6-1C98-4B71-8E95-0AD191BAE71B}"/>
                </a:ext>
              </a:extLst>
            </p:cNvPr>
            <p:cNvSpPr/>
            <p:nvPr/>
          </p:nvSpPr>
          <p:spPr>
            <a:xfrm>
              <a:off x="0" y="1394363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 xmlns:a16="http://schemas.microsoft.com/office/drawing/2014/main" id="{F5C4CD2B-45AC-4712-B32B-6C3FB033A0EC}"/>
                </a:ext>
              </a:extLst>
            </p:cNvPr>
            <p:cNvSpPr/>
            <p:nvPr/>
          </p:nvSpPr>
          <p:spPr>
            <a:xfrm>
              <a:off x="0" y="1428854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DA12F570-6023-45D7-BD6C-82F937D9ADA1}"/>
                </a:ext>
              </a:extLst>
            </p:cNvPr>
            <p:cNvSpPr/>
            <p:nvPr/>
          </p:nvSpPr>
          <p:spPr>
            <a:xfrm>
              <a:off x="1" y="14633445"/>
              <a:ext cx="1751798"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EADAF10B-CABB-4077-97D2-C5FA15C3DA90}"/>
                </a:ext>
              </a:extLst>
            </p:cNvPr>
            <p:cNvSpPr/>
            <p:nvPr/>
          </p:nvSpPr>
          <p:spPr>
            <a:xfrm>
              <a:off x="-9548" y="21337277"/>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 xmlns:a16="http://schemas.microsoft.com/office/drawing/2014/main" id="{4C4D8DF7-6672-4833-B88E-3DD274540C85}"/>
                </a:ext>
              </a:extLst>
            </p:cNvPr>
            <p:cNvSpPr/>
            <p:nvPr/>
          </p:nvSpPr>
          <p:spPr>
            <a:xfrm>
              <a:off x="-9548" y="21686995"/>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 xmlns:a16="http://schemas.microsoft.com/office/drawing/2014/main" id="{4CCB0364-A907-4ECE-A54D-60D817C9A361}"/>
                </a:ext>
              </a:extLst>
            </p:cNvPr>
            <p:cNvSpPr/>
            <p:nvPr/>
          </p:nvSpPr>
          <p:spPr>
            <a:xfrm>
              <a:off x="-9548" y="22036713"/>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4EAB8C27-8A68-40AE-9704-1CABA1A0FD20}"/>
                </a:ext>
              </a:extLst>
            </p:cNvPr>
            <p:cNvSpPr/>
            <p:nvPr/>
          </p:nvSpPr>
          <p:spPr>
            <a:xfrm>
              <a:off x="-9548" y="2259587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D6B62B5F-5786-4982-B49F-0B83027BC94E}"/>
                </a:ext>
              </a:extLst>
            </p:cNvPr>
            <p:cNvSpPr/>
            <p:nvPr/>
          </p:nvSpPr>
          <p:spPr>
            <a:xfrm>
              <a:off x="-9548" y="2293976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 xmlns:a16="http://schemas.microsoft.com/office/drawing/2014/main" id="{4D1263A6-63B4-44CB-B1E5-58D87D8F5021}"/>
                </a:ext>
              </a:extLst>
            </p:cNvPr>
            <p:cNvSpPr/>
            <p:nvPr/>
          </p:nvSpPr>
          <p:spPr>
            <a:xfrm>
              <a:off x="-9548" y="23283645"/>
              <a:ext cx="156884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 xmlns:a16="http://schemas.microsoft.com/office/drawing/2014/main" id="{0E9D6173-783D-4E56-9C22-AE9BE3087285}"/>
                </a:ext>
              </a:extLst>
            </p:cNvPr>
            <p:cNvGrpSpPr/>
            <p:nvPr/>
          </p:nvGrpSpPr>
          <p:grpSpPr>
            <a:xfrm>
              <a:off x="1556495" y="23279354"/>
              <a:ext cx="4231165" cy="307848"/>
              <a:chOff x="6108916" y="11321703"/>
              <a:chExt cx="5486400" cy="307848"/>
            </a:xfrm>
          </p:grpSpPr>
          <p:sp>
            <p:nvSpPr>
              <p:cNvPr id="150" name="Rectangle 149">
                <a:extLst>
                  <a:ext uri="{FF2B5EF4-FFF2-40B4-BE49-F238E27FC236}">
                    <a16:creationId xmlns="" xmlns:a16="http://schemas.microsoft.com/office/drawing/2014/main" id="{FFC23E8A-5DC6-4DB9-8802-0E4516C7325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CCFEA6E1-8838-49EC-8E18-8FC4A55003E5}"/>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 xmlns:a16="http://schemas.microsoft.com/office/drawing/2014/main" id="{E6DC06C1-A1C0-482A-AA99-786548E6909C}"/>
                </a:ext>
              </a:extLst>
            </p:cNvPr>
            <p:cNvGrpSpPr/>
            <p:nvPr/>
          </p:nvGrpSpPr>
          <p:grpSpPr>
            <a:xfrm>
              <a:off x="-9548" y="23628351"/>
              <a:ext cx="5787661" cy="307848"/>
              <a:chOff x="6108916" y="11321703"/>
              <a:chExt cx="5486400" cy="307848"/>
            </a:xfrm>
          </p:grpSpPr>
          <p:sp>
            <p:nvSpPr>
              <p:cNvPr id="153" name="Rectangle 152">
                <a:extLst>
                  <a:ext uri="{FF2B5EF4-FFF2-40B4-BE49-F238E27FC236}">
                    <a16:creationId xmlns="" xmlns:a16="http://schemas.microsoft.com/office/drawing/2014/main" id="{66B977A6-876A-4FC9-ADDE-0C2D76F6CD3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 xmlns:a16="http://schemas.microsoft.com/office/drawing/2014/main" id="{C0660333-1959-4629-BCAF-6401E00E57D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 xmlns:a16="http://schemas.microsoft.com/office/drawing/2014/main" id="{F47D0470-E7DF-430B-B1FB-5DB277E34F9A}"/>
                </a:ext>
              </a:extLst>
            </p:cNvPr>
            <p:cNvGrpSpPr/>
            <p:nvPr/>
          </p:nvGrpSpPr>
          <p:grpSpPr>
            <a:xfrm>
              <a:off x="-9548" y="23976105"/>
              <a:ext cx="5787661" cy="307848"/>
              <a:chOff x="6108916" y="11321703"/>
              <a:chExt cx="5486400" cy="307848"/>
            </a:xfrm>
          </p:grpSpPr>
          <p:sp>
            <p:nvSpPr>
              <p:cNvPr id="156" name="Rectangle 155">
                <a:extLst>
                  <a:ext uri="{FF2B5EF4-FFF2-40B4-BE49-F238E27FC236}">
                    <a16:creationId xmlns="" xmlns:a16="http://schemas.microsoft.com/office/drawing/2014/main" id="{73BE6DE8-1D4E-4B75-BFA7-AB3033E918A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 xmlns:a16="http://schemas.microsoft.com/office/drawing/2014/main" id="{422E8129-5FA6-4836-AE19-0568AFC71E4F}"/>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 xmlns:a16="http://schemas.microsoft.com/office/drawing/2014/main" id="{2D7D898A-0710-46CB-868A-2BBAD7254620}"/>
                </a:ext>
              </a:extLst>
            </p:cNvPr>
            <p:cNvGrpSpPr/>
            <p:nvPr/>
          </p:nvGrpSpPr>
          <p:grpSpPr>
            <a:xfrm>
              <a:off x="-9548" y="24323859"/>
              <a:ext cx="5787661" cy="307848"/>
              <a:chOff x="6108916" y="11321703"/>
              <a:chExt cx="5486400" cy="307848"/>
            </a:xfrm>
          </p:grpSpPr>
          <p:sp>
            <p:nvSpPr>
              <p:cNvPr id="159" name="Rectangle 158">
                <a:extLst>
                  <a:ext uri="{FF2B5EF4-FFF2-40B4-BE49-F238E27FC236}">
                    <a16:creationId xmlns="" xmlns:a16="http://schemas.microsoft.com/office/drawing/2014/main" id="{0698A2F0-143F-4DED-916C-871A25E86773}"/>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 xmlns:a16="http://schemas.microsoft.com/office/drawing/2014/main" id="{CB8BB4F6-E56D-47D4-8820-637DAB143A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 xmlns:a16="http://schemas.microsoft.com/office/drawing/2014/main" id="{94C95629-6433-4D74-B47D-DE205B629DE6}"/>
                </a:ext>
              </a:extLst>
            </p:cNvPr>
            <p:cNvGrpSpPr/>
            <p:nvPr/>
          </p:nvGrpSpPr>
          <p:grpSpPr>
            <a:xfrm>
              <a:off x="-9547" y="24671612"/>
              <a:ext cx="981700" cy="307848"/>
              <a:chOff x="6108916" y="11321703"/>
              <a:chExt cx="5486400" cy="307848"/>
            </a:xfrm>
          </p:grpSpPr>
          <p:sp>
            <p:nvSpPr>
              <p:cNvPr id="162" name="Rectangle 161">
                <a:extLst>
                  <a:ext uri="{FF2B5EF4-FFF2-40B4-BE49-F238E27FC236}">
                    <a16:creationId xmlns="" xmlns:a16="http://schemas.microsoft.com/office/drawing/2014/main" id="{B6A8D2AD-21F4-4BA9-89F3-89CB2D3F6A0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 xmlns:a16="http://schemas.microsoft.com/office/drawing/2014/main" id="{EC668527-12BC-4DF3-BDD1-5A528997EC0E}"/>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 xmlns:a16="http://schemas.microsoft.com/office/drawing/2014/main" id="{255C2591-6F5F-45F2-A52B-0E5D9EEE0517}"/>
                </a:ext>
              </a:extLst>
            </p:cNvPr>
            <p:cNvGrpSpPr/>
            <p:nvPr/>
          </p:nvGrpSpPr>
          <p:grpSpPr>
            <a:xfrm>
              <a:off x="-9549" y="27330335"/>
              <a:ext cx="5787661" cy="307848"/>
              <a:chOff x="6108916" y="11321703"/>
              <a:chExt cx="5486400" cy="307848"/>
            </a:xfrm>
          </p:grpSpPr>
          <p:sp>
            <p:nvSpPr>
              <p:cNvPr id="165" name="Rectangle 164">
                <a:extLst>
                  <a:ext uri="{FF2B5EF4-FFF2-40B4-BE49-F238E27FC236}">
                    <a16:creationId xmlns="" xmlns:a16="http://schemas.microsoft.com/office/drawing/2014/main" id="{71E7531E-DACB-42B2-B487-517DF77FF87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 xmlns:a16="http://schemas.microsoft.com/office/drawing/2014/main" id="{4EEE793D-9285-454F-91B2-DAEF279BE38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 xmlns:a16="http://schemas.microsoft.com/office/drawing/2014/main" id="{8105969C-E435-4675-832A-77D529FC86BF}"/>
                </a:ext>
              </a:extLst>
            </p:cNvPr>
            <p:cNvGrpSpPr/>
            <p:nvPr/>
          </p:nvGrpSpPr>
          <p:grpSpPr>
            <a:xfrm>
              <a:off x="-9549" y="27678717"/>
              <a:ext cx="5787661" cy="307848"/>
              <a:chOff x="6108916" y="11321703"/>
              <a:chExt cx="5486400" cy="307848"/>
            </a:xfrm>
          </p:grpSpPr>
          <p:sp>
            <p:nvSpPr>
              <p:cNvPr id="168" name="Rectangle 167">
                <a:extLst>
                  <a:ext uri="{FF2B5EF4-FFF2-40B4-BE49-F238E27FC236}">
                    <a16:creationId xmlns="" xmlns:a16="http://schemas.microsoft.com/office/drawing/2014/main" id="{26A9131B-B960-4B65-9FB7-E2433FDA30B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 xmlns:a16="http://schemas.microsoft.com/office/drawing/2014/main" id="{C9896A2E-3DEF-4529-9C76-008C64DC5F5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 xmlns:a16="http://schemas.microsoft.com/office/drawing/2014/main" id="{97FA762D-8DCA-462A-B80C-50906B7775B5}"/>
                </a:ext>
              </a:extLst>
            </p:cNvPr>
            <p:cNvGrpSpPr/>
            <p:nvPr/>
          </p:nvGrpSpPr>
          <p:grpSpPr>
            <a:xfrm>
              <a:off x="-9549" y="28027099"/>
              <a:ext cx="5787661" cy="307848"/>
              <a:chOff x="6108916" y="11321703"/>
              <a:chExt cx="5486400" cy="307848"/>
            </a:xfrm>
          </p:grpSpPr>
          <p:sp>
            <p:nvSpPr>
              <p:cNvPr id="171" name="Rectangle 170">
                <a:extLst>
                  <a:ext uri="{FF2B5EF4-FFF2-40B4-BE49-F238E27FC236}">
                    <a16:creationId xmlns="" xmlns:a16="http://schemas.microsoft.com/office/drawing/2014/main" id="{1D30005C-B864-48D2-84D1-119461423D3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 xmlns:a16="http://schemas.microsoft.com/office/drawing/2014/main" id="{6ABBB5F3-3A00-4A1E-8A89-C2785C73CC21}"/>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 xmlns:a16="http://schemas.microsoft.com/office/drawing/2014/main" id="{ACA731C7-4846-4AEB-B5FA-F4920F253227}"/>
                </a:ext>
              </a:extLst>
            </p:cNvPr>
            <p:cNvGrpSpPr/>
            <p:nvPr/>
          </p:nvGrpSpPr>
          <p:grpSpPr>
            <a:xfrm>
              <a:off x="-9549" y="28375481"/>
              <a:ext cx="5787661" cy="307848"/>
              <a:chOff x="6108916" y="11321703"/>
              <a:chExt cx="5486400" cy="307848"/>
            </a:xfrm>
          </p:grpSpPr>
          <p:sp>
            <p:nvSpPr>
              <p:cNvPr id="174" name="Rectangle 173">
                <a:extLst>
                  <a:ext uri="{FF2B5EF4-FFF2-40B4-BE49-F238E27FC236}">
                    <a16:creationId xmlns="" xmlns:a16="http://schemas.microsoft.com/office/drawing/2014/main" id="{79D475DA-BF10-4DC2-9E58-670D65CB061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 xmlns:a16="http://schemas.microsoft.com/office/drawing/2014/main" id="{5DFE23E2-7E83-4E4F-A26B-2AA4263BBA14}"/>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 xmlns:a16="http://schemas.microsoft.com/office/drawing/2014/main" id="{C37A3DC7-D13B-472B-9D45-C413175E646C}"/>
                </a:ext>
              </a:extLst>
            </p:cNvPr>
            <p:cNvSpPr/>
            <p:nvPr/>
          </p:nvSpPr>
          <p:spPr>
            <a:xfrm>
              <a:off x="-9550" y="28953572"/>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 xmlns:a16="http://schemas.microsoft.com/office/drawing/2014/main" id="{15430022-A4A4-4DFF-87A6-136004F7423E}"/>
                </a:ext>
              </a:extLst>
            </p:cNvPr>
            <p:cNvSpPr/>
            <p:nvPr/>
          </p:nvSpPr>
          <p:spPr>
            <a:xfrm>
              <a:off x="-9550" y="29298521"/>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 xmlns:a16="http://schemas.microsoft.com/office/drawing/2014/main" id="{D376D55D-6925-4BE6-981B-C29301CE3080}"/>
                </a:ext>
              </a:extLst>
            </p:cNvPr>
            <p:cNvSpPr/>
            <p:nvPr/>
          </p:nvSpPr>
          <p:spPr>
            <a:xfrm>
              <a:off x="-9550" y="29643470"/>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 xmlns:a16="http://schemas.microsoft.com/office/drawing/2014/main" id="{BC2BC33D-9CFE-440B-9921-526CFB9067C3}"/>
                </a:ext>
              </a:extLst>
            </p:cNvPr>
            <p:cNvSpPr/>
            <p:nvPr/>
          </p:nvSpPr>
          <p:spPr>
            <a:xfrm>
              <a:off x="-9550" y="29988420"/>
              <a:ext cx="277200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 xmlns:a16="http://schemas.microsoft.com/office/drawing/2014/main" id="{78E5CABC-A1C1-4C99-A1B6-08D5B7642F43}"/>
                </a:ext>
              </a:extLst>
            </p:cNvPr>
            <p:cNvSpPr/>
            <p:nvPr/>
          </p:nvSpPr>
          <p:spPr>
            <a:xfrm>
              <a:off x="2744967" y="29989730"/>
              <a:ext cx="304269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 xmlns:a16="http://schemas.microsoft.com/office/drawing/2014/main" id="{F9B1AADD-7E51-411E-A2B3-36DC91C721BC}"/>
                </a:ext>
              </a:extLst>
            </p:cNvPr>
            <p:cNvSpPr/>
            <p:nvPr/>
          </p:nvSpPr>
          <p:spPr>
            <a:xfrm>
              <a:off x="-9550" y="30337484"/>
              <a:ext cx="5787661"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 xmlns:a16="http://schemas.microsoft.com/office/drawing/2014/main" id="{CBAD522D-3CA9-4352-A367-6BC79026F8CF}"/>
                </a:ext>
              </a:extLst>
            </p:cNvPr>
            <p:cNvGrpSpPr/>
            <p:nvPr/>
          </p:nvGrpSpPr>
          <p:grpSpPr>
            <a:xfrm>
              <a:off x="-9550" y="30699893"/>
              <a:ext cx="5787660" cy="307848"/>
              <a:chOff x="6089743" y="30663116"/>
              <a:chExt cx="5486400" cy="307848"/>
            </a:xfrm>
          </p:grpSpPr>
          <p:sp>
            <p:nvSpPr>
              <p:cNvPr id="186" name="Rectangle 185">
                <a:extLst>
                  <a:ext uri="{FF2B5EF4-FFF2-40B4-BE49-F238E27FC236}">
                    <a16:creationId xmlns="" xmlns:a16="http://schemas.microsoft.com/office/drawing/2014/main" id="{D1E0113D-458E-40B1-9293-FEEE1D1B6B53}"/>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 xmlns:a16="http://schemas.microsoft.com/office/drawing/2014/main" id="{70674A65-F7DD-4F87-BFB3-F44D5E303CB8}"/>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 xmlns:a16="http://schemas.microsoft.com/office/drawing/2014/main" id="{EDD8A5F2-AE09-4994-A4DE-AEA802DAECE3}"/>
                </a:ext>
              </a:extLst>
            </p:cNvPr>
            <p:cNvGrpSpPr/>
            <p:nvPr/>
          </p:nvGrpSpPr>
          <p:grpSpPr>
            <a:xfrm>
              <a:off x="-9550" y="31025888"/>
              <a:ext cx="1376337" cy="307848"/>
              <a:chOff x="6089743" y="30663116"/>
              <a:chExt cx="5486400" cy="307848"/>
            </a:xfrm>
          </p:grpSpPr>
          <p:sp>
            <p:nvSpPr>
              <p:cNvPr id="189" name="Rectangle 188">
                <a:extLst>
                  <a:ext uri="{FF2B5EF4-FFF2-40B4-BE49-F238E27FC236}">
                    <a16:creationId xmlns="" xmlns:a16="http://schemas.microsoft.com/office/drawing/2014/main" id="{0BB78B1C-78E3-424D-9CEA-3299AAC38656}"/>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 xmlns:a16="http://schemas.microsoft.com/office/drawing/2014/main" id="{B7AC4848-0BA4-4718-B537-26B514E8925D}"/>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Rectangle 190">
              <a:extLst>
                <a:ext uri="{FF2B5EF4-FFF2-40B4-BE49-F238E27FC236}">
                  <a16:creationId xmlns="" xmlns:a16="http://schemas.microsoft.com/office/drawing/2014/main" id="{6E9A9067-7904-4C3E-9554-68E3AE8F2C49}"/>
                </a:ext>
              </a:extLst>
            </p:cNvPr>
            <p:cNvSpPr/>
            <p:nvPr/>
          </p:nvSpPr>
          <p:spPr>
            <a:xfrm>
              <a:off x="1174282" y="31714717"/>
              <a:ext cx="460382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FB751588-9F3D-4B6E-88F3-F7A057B2C817}"/>
                </a:ext>
              </a:extLst>
            </p:cNvPr>
            <p:cNvSpPr/>
            <p:nvPr/>
          </p:nvSpPr>
          <p:spPr>
            <a:xfrm>
              <a:off x="-9550" y="32078868"/>
              <a:ext cx="227148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136511" y="-556"/>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136511" y="365204"/>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136511" y="730964"/>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grpSp>
        <p:nvGrpSpPr>
          <p:cNvPr id="109" name="Group 108">
            <a:extLst>
              <a:ext uri="{FF2B5EF4-FFF2-40B4-BE49-F238E27FC236}">
                <a16:creationId xmlns="" xmlns:a16="http://schemas.microsoft.com/office/drawing/2014/main" id="{D91D190D-715F-4A6B-B7C6-12320958227B}"/>
              </a:ext>
            </a:extLst>
          </p:cNvPr>
          <p:cNvGrpSpPr/>
          <p:nvPr/>
        </p:nvGrpSpPr>
        <p:grpSpPr>
          <a:xfrm>
            <a:off x="6089743" y="28927618"/>
            <a:ext cx="876228" cy="307848"/>
            <a:chOff x="6108916" y="11321703"/>
            <a:chExt cx="5486400" cy="307848"/>
          </a:xfrm>
        </p:grpSpPr>
        <p:sp>
          <p:nvSpPr>
            <p:cNvPr id="110" name="Rectangle 109">
              <a:extLst>
                <a:ext uri="{FF2B5EF4-FFF2-40B4-BE49-F238E27FC236}">
                  <a16:creationId xmlns="" xmlns:a16="http://schemas.microsoft.com/office/drawing/2014/main" id="{E1202CFB-002B-4000-BF79-9F5CF18092F4}"/>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4FCE7543-77FE-4DBC-8E20-156B8C28A8F6}"/>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3109660"/>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144AD745-2A91-4CA0-90E2-80C52E0D2AA1}"/>
              </a:ext>
            </a:extLst>
          </p:cNvPr>
          <p:cNvGrpSpPr/>
          <p:nvPr/>
        </p:nvGrpSpPr>
        <p:grpSpPr>
          <a:xfrm>
            <a:off x="3040096" y="-18430098"/>
            <a:ext cx="6099293" cy="31434162"/>
            <a:chOff x="-9550" y="1064535"/>
            <a:chExt cx="6099293" cy="31434162"/>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64535"/>
              <a:ext cx="6089743" cy="31434162"/>
            </a:xfrm>
            <a:prstGeom prst="rect">
              <a:avLst/>
            </a:prstGeom>
          </p:spPr>
        </p:pic>
        <p:grpSp>
          <p:nvGrpSpPr>
            <p:cNvPr id="118" name="Group 117">
              <a:extLst>
                <a:ext uri="{FF2B5EF4-FFF2-40B4-BE49-F238E27FC236}">
                  <a16:creationId xmlns="" xmlns:a16="http://schemas.microsoft.com/office/drawing/2014/main" id="{FE3385F4-5639-48EA-99A8-5BD004C2155D}"/>
                </a:ext>
              </a:extLst>
            </p:cNvPr>
            <p:cNvGrpSpPr/>
            <p:nvPr/>
          </p:nvGrpSpPr>
          <p:grpSpPr>
            <a:xfrm>
              <a:off x="4543123" y="11547854"/>
              <a:ext cx="1244539" cy="307848"/>
              <a:chOff x="6108916" y="11321703"/>
              <a:chExt cx="5486400" cy="307848"/>
            </a:xfrm>
          </p:grpSpPr>
          <p:sp>
            <p:nvSpPr>
              <p:cNvPr id="119" name="Rectangle 118">
                <a:extLst>
                  <a:ext uri="{FF2B5EF4-FFF2-40B4-BE49-F238E27FC236}">
                    <a16:creationId xmlns="" xmlns:a16="http://schemas.microsoft.com/office/drawing/2014/main" id="{C05656FA-1CDF-44CD-8C74-CD955BB0867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0E3510BC-E119-4FB0-8DFC-1BD7F23829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 xmlns:a16="http://schemas.microsoft.com/office/drawing/2014/main" id="{E7D92413-D79A-44FA-AA0F-D95D974E0914}"/>
                </a:ext>
              </a:extLst>
            </p:cNvPr>
            <p:cNvGrpSpPr/>
            <p:nvPr/>
          </p:nvGrpSpPr>
          <p:grpSpPr>
            <a:xfrm>
              <a:off x="1" y="11888503"/>
              <a:ext cx="5787662" cy="307848"/>
              <a:chOff x="6108916" y="11321703"/>
              <a:chExt cx="5486400" cy="307848"/>
            </a:xfrm>
          </p:grpSpPr>
          <p:sp>
            <p:nvSpPr>
              <p:cNvPr id="122" name="Rectangle 121">
                <a:extLst>
                  <a:ext uri="{FF2B5EF4-FFF2-40B4-BE49-F238E27FC236}">
                    <a16:creationId xmlns="" xmlns:a16="http://schemas.microsoft.com/office/drawing/2014/main" id="{5587DCD9-1084-43A7-BAE0-4D6FB5D8BE20}"/>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F8C9CD91-66FD-4E99-BD1D-B47ED6227762}"/>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 xmlns:a16="http://schemas.microsoft.com/office/drawing/2014/main" id="{4B5F3B4B-2BF3-4770-BC10-492548F4B196}"/>
                </a:ext>
              </a:extLst>
            </p:cNvPr>
            <p:cNvGrpSpPr/>
            <p:nvPr/>
          </p:nvGrpSpPr>
          <p:grpSpPr>
            <a:xfrm>
              <a:off x="1" y="12229152"/>
              <a:ext cx="5787662" cy="307848"/>
              <a:chOff x="6108916" y="11321703"/>
              <a:chExt cx="5486400" cy="307848"/>
            </a:xfrm>
          </p:grpSpPr>
          <p:sp>
            <p:nvSpPr>
              <p:cNvPr id="125" name="Rectangle 124">
                <a:extLst>
                  <a:ext uri="{FF2B5EF4-FFF2-40B4-BE49-F238E27FC236}">
                    <a16:creationId xmlns="" xmlns:a16="http://schemas.microsoft.com/office/drawing/2014/main" id="{78ACE44C-C272-44E8-BE01-850D3227ACF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490E3AB8-EDBD-40EF-8BD8-97C1290AEF8D}"/>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 xmlns:a16="http://schemas.microsoft.com/office/drawing/2014/main" id="{E1390340-4C2A-4CF5-89E4-3BE865FA6834}"/>
                </a:ext>
              </a:extLst>
            </p:cNvPr>
            <p:cNvGrpSpPr/>
            <p:nvPr/>
          </p:nvGrpSpPr>
          <p:grpSpPr>
            <a:xfrm>
              <a:off x="1" y="12569801"/>
              <a:ext cx="5787662" cy="307848"/>
              <a:chOff x="6108916" y="11321703"/>
              <a:chExt cx="5486400" cy="307848"/>
            </a:xfrm>
          </p:grpSpPr>
          <p:sp>
            <p:nvSpPr>
              <p:cNvPr id="128" name="Rectangle 127">
                <a:extLst>
                  <a:ext uri="{FF2B5EF4-FFF2-40B4-BE49-F238E27FC236}">
                    <a16:creationId xmlns="" xmlns:a16="http://schemas.microsoft.com/office/drawing/2014/main" id="{439837EB-2B80-41AB-96DA-5FF075D8191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BFB9651F-7083-4710-882A-771D4FCCC6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 xmlns:a16="http://schemas.microsoft.com/office/drawing/2014/main" id="{562B2035-43D3-4421-AD04-7DAC2D2E8E45}"/>
                </a:ext>
              </a:extLst>
            </p:cNvPr>
            <p:cNvGrpSpPr/>
            <p:nvPr/>
          </p:nvGrpSpPr>
          <p:grpSpPr>
            <a:xfrm>
              <a:off x="1" y="12910450"/>
              <a:ext cx="5787662" cy="307848"/>
              <a:chOff x="6108916" y="11321703"/>
              <a:chExt cx="5486400" cy="307848"/>
            </a:xfrm>
          </p:grpSpPr>
          <p:sp>
            <p:nvSpPr>
              <p:cNvPr id="131" name="Rectangle 130">
                <a:extLst>
                  <a:ext uri="{FF2B5EF4-FFF2-40B4-BE49-F238E27FC236}">
                    <a16:creationId xmlns="" xmlns:a16="http://schemas.microsoft.com/office/drawing/2014/main" id="{F28C1132-77EC-415C-A2D0-D1550B8C5786}"/>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F78B24AA-6EF7-4A34-96AB-9F81102A11F3}"/>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 xmlns:a16="http://schemas.microsoft.com/office/drawing/2014/main" id="{533094AB-09FC-4764-AC04-6762B775CBFF}"/>
                </a:ext>
              </a:extLst>
            </p:cNvPr>
            <p:cNvGrpSpPr/>
            <p:nvPr/>
          </p:nvGrpSpPr>
          <p:grpSpPr>
            <a:xfrm>
              <a:off x="1" y="13251098"/>
              <a:ext cx="5787662" cy="307848"/>
              <a:chOff x="6108916" y="11321703"/>
              <a:chExt cx="5486400" cy="307848"/>
            </a:xfrm>
          </p:grpSpPr>
          <p:sp>
            <p:nvSpPr>
              <p:cNvPr id="134" name="Rectangle 133">
                <a:extLst>
                  <a:ext uri="{FF2B5EF4-FFF2-40B4-BE49-F238E27FC236}">
                    <a16:creationId xmlns="" xmlns:a16="http://schemas.microsoft.com/office/drawing/2014/main" id="{5A950992-6837-4ABE-86D3-2A36BFCA5D6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67311ABB-B308-45DB-AFA1-FF96CAFDE50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114520EA-8BD7-4033-9DDB-9450725AA237}"/>
                </a:ext>
              </a:extLst>
            </p:cNvPr>
            <p:cNvGrpSpPr/>
            <p:nvPr/>
          </p:nvGrpSpPr>
          <p:grpSpPr>
            <a:xfrm>
              <a:off x="1" y="13591745"/>
              <a:ext cx="5787662" cy="307848"/>
              <a:chOff x="6108916" y="11321703"/>
              <a:chExt cx="5486400" cy="307848"/>
            </a:xfrm>
          </p:grpSpPr>
          <p:sp>
            <p:nvSpPr>
              <p:cNvPr id="137" name="Rectangle 136">
                <a:extLst>
                  <a:ext uri="{FF2B5EF4-FFF2-40B4-BE49-F238E27FC236}">
                    <a16:creationId xmlns="" xmlns:a16="http://schemas.microsoft.com/office/drawing/2014/main" id="{67FF38A3-DCE9-46CE-9107-B16887B0B378}"/>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D6D74E63-36AD-4E68-BB8A-C44AA14B59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a:extLst>
                <a:ext uri="{FF2B5EF4-FFF2-40B4-BE49-F238E27FC236}">
                  <a16:creationId xmlns="" xmlns:a16="http://schemas.microsoft.com/office/drawing/2014/main" id="{6F5A8FF6-1C98-4B71-8E95-0AD191BAE71B}"/>
                </a:ext>
              </a:extLst>
            </p:cNvPr>
            <p:cNvSpPr/>
            <p:nvPr/>
          </p:nvSpPr>
          <p:spPr>
            <a:xfrm>
              <a:off x="0" y="1394363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 xmlns:a16="http://schemas.microsoft.com/office/drawing/2014/main" id="{F5C4CD2B-45AC-4712-B32B-6C3FB033A0EC}"/>
                </a:ext>
              </a:extLst>
            </p:cNvPr>
            <p:cNvSpPr/>
            <p:nvPr/>
          </p:nvSpPr>
          <p:spPr>
            <a:xfrm>
              <a:off x="0" y="1428854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DA12F570-6023-45D7-BD6C-82F937D9ADA1}"/>
                </a:ext>
              </a:extLst>
            </p:cNvPr>
            <p:cNvSpPr/>
            <p:nvPr/>
          </p:nvSpPr>
          <p:spPr>
            <a:xfrm>
              <a:off x="1" y="14633445"/>
              <a:ext cx="1751798"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EADAF10B-CABB-4077-97D2-C5FA15C3DA90}"/>
                </a:ext>
              </a:extLst>
            </p:cNvPr>
            <p:cNvSpPr/>
            <p:nvPr/>
          </p:nvSpPr>
          <p:spPr>
            <a:xfrm>
              <a:off x="-9548" y="21337277"/>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 xmlns:a16="http://schemas.microsoft.com/office/drawing/2014/main" id="{4C4D8DF7-6672-4833-B88E-3DD274540C85}"/>
                </a:ext>
              </a:extLst>
            </p:cNvPr>
            <p:cNvSpPr/>
            <p:nvPr/>
          </p:nvSpPr>
          <p:spPr>
            <a:xfrm>
              <a:off x="-9548" y="21686995"/>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 xmlns:a16="http://schemas.microsoft.com/office/drawing/2014/main" id="{4CCB0364-A907-4ECE-A54D-60D817C9A361}"/>
                </a:ext>
              </a:extLst>
            </p:cNvPr>
            <p:cNvSpPr/>
            <p:nvPr/>
          </p:nvSpPr>
          <p:spPr>
            <a:xfrm>
              <a:off x="-9548" y="22036713"/>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4EAB8C27-8A68-40AE-9704-1CABA1A0FD20}"/>
                </a:ext>
              </a:extLst>
            </p:cNvPr>
            <p:cNvSpPr/>
            <p:nvPr/>
          </p:nvSpPr>
          <p:spPr>
            <a:xfrm>
              <a:off x="-9548" y="2259587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D6B62B5F-5786-4982-B49F-0B83027BC94E}"/>
                </a:ext>
              </a:extLst>
            </p:cNvPr>
            <p:cNvSpPr/>
            <p:nvPr/>
          </p:nvSpPr>
          <p:spPr>
            <a:xfrm>
              <a:off x="-9548" y="2293976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 xmlns:a16="http://schemas.microsoft.com/office/drawing/2014/main" id="{4D1263A6-63B4-44CB-B1E5-58D87D8F5021}"/>
                </a:ext>
              </a:extLst>
            </p:cNvPr>
            <p:cNvSpPr/>
            <p:nvPr/>
          </p:nvSpPr>
          <p:spPr>
            <a:xfrm>
              <a:off x="-9548" y="23283645"/>
              <a:ext cx="156884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 xmlns:a16="http://schemas.microsoft.com/office/drawing/2014/main" id="{0E9D6173-783D-4E56-9C22-AE9BE3087285}"/>
                </a:ext>
              </a:extLst>
            </p:cNvPr>
            <p:cNvGrpSpPr/>
            <p:nvPr/>
          </p:nvGrpSpPr>
          <p:grpSpPr>
            <a:xfrm>
              <a:off x="1556495" y="23279354"/>
              <a:ext cx="4231165" cy="307848"/>
              <a:chOff x="6108916" y="11321703"/>
              <a:chExt cx="5486400" cy="307848"/>
            </a:xfrm>
          </p:grpSpPr>
          <p:sp>
            <p:nvSpPr>
              <p:cNvPr id="150" name="Rectangle 149">
                <a:extLst>
                  <a:ext uri="{FF2B5EF4-FFF2-40B4-BE49-F238E27FC236}">
                    <a16:creationId xmlns="" xmlns:a16="http://schemas.microsoft.com/office/drawing/2014/main" id="{FFC23E8A-5DC6-4DB9-8802-0E4516C7325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CCFEA6E1-8838-49EC-8E18-8FC4A55003E5}"/>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 xmlns:a16="http://schemas.microsoft.com/office/drawing/2014/main" id="{E6DC06C1-A1C0-482A-AA99-786548E6909C}"/>
                </a:ext>
              </a:extLst>
            </p:cNvPr>
            <p:cNvGrpSpPr/>
            <p:nvPr/>
          </p:nvGrpSpPr>
          <p:grpSpPr>
            <a:xfrm>
              <a:off x="-9548" y="23628351"/>
              <a:ext cx="5787661" cy="307848"/>
              <a:chOff x="6108916" y="11321703"/>
              <a:chExt cx="5486400" cy="307848"/>
            </a:xfrm>
          </p:grpSpPr>
          <p:sp>
            <p:nvSpPr>
              <p:cNvPr id="153" name="Rectangle 152">
                <a:extLst>
                  <a:ext uri="{FF2B5EF4-FFF2-40B4-BE49-F238E27FC236}">
                    <a16:creationId xmlns="" xmlns:a16="http://schemas.microsoft.com/office/drawing/2014/main" id="{66B977A6-876A-4FC9-ADDE-0C2D76F6CD3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 xmlns:a16="http://schemas.microsoft.com/office/drawing/2014/main" id="{C0660333-1959-4629-BCAF-6401E00E57D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 xmlns:a16="http://schemas.microsoft.com/office/drawing/2014/main" id="{F47D0470-E7DF-430B-B1FB-5DB277E34F9A}"/>
                </a:ext>
              </a:extLst>
            </p:cNvPr>
            <p:cNvGrpSpPr/>
            <p:nvPr/>
          </p:nvGrpSpPr>
          <p:grpSpPr>
            <a:xfrm>
              <a:off x="-9548" y="23976105"/>
              <a:ext cx="5787661" cy="307848"/>
              <a:chOff x="6108916" y="11321703"/>
              <a:chExt cx="5486400" cy="307848"/>
            </a:xfrm>
          </p:grpSpPr>
          <p:sp>
            <p:nvSpPr>
              <p:cNvPr id="156" name="Rectangle 155">
                <a:extLst>
                  <a:ext uri="{FF2B5EF4-FFF2-40B4-BE49-F238E27FC236}">
                    <a16:creationId xmlns="" xmlns:a16="http://schemas.microsoft.com/office/drawing/2014/main" id="{73BE6DE8-1D4E-4B75-BFA7-AB3033E918A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 xmlns:a16="http://schemas.microsoft.com/office/drawing/2014/main" id="{422E8129-5FA6-4836-AE19-0568AFC71E4F}"/>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 xmlns:a16="http://schemas.microsoft.com/office/drawing/2014/main" id="{2D7D898A-0710-46CB-868A-2BBAD7254620}"/>
                </a:ext>
              </a:extLst>
            </p:cNvPr>
            <p:cNvGrpSpPr/>
            <p:nvPr/>
          </p:nvGrpSpPr>
          <p:grpSpPr>
            <a:xfrm>
              <a:off x="-9548" y="24323859"/>
              <a:ext cx="5787661" cy="307848"/>
              <a:chOff x="6108916" y="11321703"/>
              <a:chExt cx="5486400" cy="307848"/>
            </a:xfrm>
          </p:grpSpPr>
          <p:sp>
            <p:nvSpPr>
              <p:cNvPr id="159" name="Rectangle 158">
                <a:extLst>
                  <a:ext uri="{FF2B5EF4-FFF2-40B4-BE49-F238E27FC236}">
                    <a16:creationId xmlns="" xmlns:a16="http://schemas.microsoft.com/office/drawing/2014/main" id="{0698A2F0-143F-4DED-916C-871A25E86773}"/>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 xmlns:a16="http://schemas.microsoft.com/office/drawing/2014/main" id="{CB8BB4F6-E56D-47D4-8820-637DAB143A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 xmlns:a16="http://schemas.microsoft.com/office/drawing/2014/main" id="{94C95629-6433-4D74-B47D-DE205B629DE6}"/>
                </a:ext>
              </a:extLst>
            </p:cNvPr>
            <p:cNvGrpSpPr/>
            <p:nvPr/>
          </p:nvGrpSpPr>
          <p:grpSpPr>
            <a:xfrm>
              <a:off x="-9547" y="24671612"/>
              <a:ext cx="981700" cy="307848"/>
              <a:chOff x="6108916" y="11321703"/>
              <a:chExt cx="5486400" cy="307848"/>
            </a:xfrm>
          </p:grpSpPr>
          <p:sp>
            <p:nvSpPr>
              <p:cNvPr id="162" name="Rectangle 161">
                <a:extLst>
                  <a:ext uri="{FF2B5EF4-FFF2-40B4-BE49-F238E27FC236}">
                    <a16:creationId xmlns="" xmlns:a16="http://schemas.microsoft.com/office/drawing/2014/main" id="{B6A8D2AD-21F4-4BA9-89F3-89CB2D3F6A0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 xmlns:a16="http://schemas.microsoft.com/office/drawing/2014/main" id="{EC668527-12BC-4DF3-BDD1-5A528997EC0E}"/>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 xmlns:a16="http://schemas.microsoft.com/office/drawing/2014/main" id="{255C2591-6F5F-45F2-A52B-0E5D9EEE0517}"/>
                </a:ext>
              </a:extLst>
            </p:cNvPr>
            <p:cNvGrpSpPr/>
            <p:nvPr/>
          </p:nvGrpSpPr>
          <p:grpSpPr>
            <a:xfrm>
              <a:off x="-9549" y="27330335"/>
              <a:ext cx="5787661" cy="307848"/>
              <a:chOff x="6108916" y="11321703"/>
              <a:chExt cx="5486400" cy="307848"/>
            </a:xfrm>
          </p:grpSpPr>
          <p:sp>
            <p:nvSpPr>
              <p:cNvPr id="165" name="Rectangle 164">
                <a:extLst>
                  <a:ext uri="{FF2B5EF4-FFF2-40B4-BE49-F238E27FC236}">
                    <a16:creationId xmlns="" xmlns:a16="http://schemas.microsoft.com/office/drawing/2014/main" id="{71E7531E-DACB-42B2-B487-517DF77FF87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 xmlns:a16="http://schemas.microsoft.com/office/drawing/2014/main" id="{4EEE793D-9285-454F-91B2-DAEF279BE38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 xmlns:a16="http://schemas.microsoft.com/office/drawing/2014/main" id="{8105969C-E435-4675-832A-77D529FC86BF}"/>
                </a:ext>
              </a:extLst>
            </p:cNvPr>
            <p:cNvGrpSpPr/>
            <p:nvPr/>
          </p:nvGrpSpPr>
          <p:grpSpPr>
            <a:xfrm>
              <a:off x="-9549" y="27678717"/>
              <a:ext cx="5787661" cy="307848"/>
              <a:chOff x="6108916" y="11321703"/>
              <a:chExt cx="5486400" cy="307848"/>
            </a:xfrm>
          </p:grpSpPr>
          <p:sp>
            <p:nvSpPr>
              <p:cNvPr id="168" name="Rectangle 167">
                <a:extLst>
                  <a:ext uri="{FF2B5EF4-FFF2-40B4-BE49-F238E27FC236}">
                    <a16:creationId xmlns="" xmlns:a16="http://schemas.microsoft.com/office/drawing/2014/main" id="{26A9131B-B960-4B65-9FB7-E2433FDA30B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 xmlns:a16="http://schemas.microsoft.com/office/drawing/2014/main" id="{C9896A2E-3DEF-4529-9C76-008C64DC5F5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 xmlns:a16="http://schemas.microsoft.com/office/drawing/2014/main" id="{97FA762D-8DCA-462A-B80C-50906B7775B5}"/>
                </a:ext>
              </a:extLst>
            </p:cNvPr>
            <p:cNvGrpSpPr/>
            <p:nvPr/>
          </p:nvGrpSpPr>
          <p:grpSpPr>
            <a:xfrm>
              <a:off x="-9549" y="28027099"/>
              <a:ext cx="5787661" cy="307848"/>
              <a:chOff x="6108916" y="11321703"/>
              <a:chExt cx="5486400" cy="307848"/>
            </a:xfrm>
          </p:grpSpPr>
          <p:sp>
            <p:nvSpPr>
              <p:cNvPr id="171" name="Rectangle 170">
                <a:extLst>
                  <a:ext uri="{FF2B5EF4-FFF2-40B4-BE49-F238E27FC236}">
                    <a16:creationId xmlns="" xmlns:a16="http://schemas.microsoft.com/office/drawing/2014/main" id="{1D30005C-B864-48D2-84D1-119461423D3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 xmlns:a16="http://schemas.microsoft.com/office/drawing/2014/main" id="{6ABBB5F3-3A00-4A1E-8A89-C2785C73CC21}"/>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 xmlns:a16="http://schemas.microsoft.com/office/drawing/2014/main" id="{ACA731C7-4846-4AEB-B5FA-F4920F253227}"/>
                </a:ext>
              </a:extLst>
            </p:cNvPr>
            <p:cNvGrpSpPr/>
            <p:nvPr/>
          </p:nvGrpSpPr>
          <p:grpSpPr>
            <a:xfrm>
              <a:off x="-9549" y="28375481"/>
              <a:ext cx="5787661" cy="307848"/>
              <a:chOff x="6108916" y="11321703"/>
              <a:chExt cx="5486400" cy="307848"/>
            </a:xfrm>
          </p:grpSpPr>
          <p:sp>
            <p:nvSpPr>
              <p:cNvPr id="174" name="Rectangle 173">
                <a:extLst>
                  <a:ext uri="{FF2B5EF4-FFF2-40B4-BE49-F238E27FC236}">
                    <a16:creationId xmlns="" xmlns:a16="http://schemas.microsoft.com/office/drawing/2014/main" id="{79D475DA-BF10-4DC2-9E58-670D65CB061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 xmlns:a16="http://schemas.microsoft.com/office/drawing/2014/main" id="{5DFE23E2-7E83-4E4F-A26B-2AA4263BBA14}"/>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 xmlns:a16="http://schemas.microsoft.com/office/drawing/2014/main" id="{C37A3DC7-D13B-472B-9D45-C413175E646C}"/>
                </a:ext>
              </a:extLst>
            </p:cNvPr>
            <p:cNvSpPr/>
            <p:nvPr/>
          </p:nvSpPr>
          <p:spPr>
            <a:xfrm>
              <a:off x="-9550" y="28953572"/>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 xmlns:a16="http://schemas.microsoft.com/office/drawing/2014/main" id="{15430022-A4A4-4DFF-87A6-136004F7423E}"/>
                </a:ext>
              </a:extLst>
            </p:cNvPr>
            <p:cNvSpPr/>
            <p:nvPr/>
          </p:nvSpPr>
          <p:spPr>
            <a:xfrm>
              <a:off x="-9550" y="29298521"/>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 xmlns:a16="http://schemas.microsoft.com/office/drawing/2014/main" id="{D376D55D-6925-4BE6-981B-C29301CE3080}"/>
                </a:ext>
              </a:extLst>
            </p:cNvPr>
            <p:cNvSpPr/>
            <p:nvPr/>
          </p:nvSpPr>
          <p:spPr>
            <a:xfrm>
              <a:off x="-9550" y="29643470"/>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 xmlns:a16="http://schemas.microsoft.com/office/drawing/2014/main" id="{BC2BC33D-9CFE-440B-9921-526CFB9067C3}"/>
                </a:ext>
              </a:extLst>
            </p:cNvPr>
            <p:cNvSpPr/>
            <p:nvPr/>
          </p:nvSpPr>
          <p:spPr>
            <a:xfrm>
              <a:off x="-9550" y="29988420"/>
              <a:ext cx="277200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 xmlns:a16="http://schemas.microsoft.com/office/drawing/2014/main" id="{78E5CABC-A1C1-4C99-A1B6-08D5B7642F43}"/>
                </a:ext>
              </a:extLst>
            </p:cNvPr>
            <p:cNvSpPr/>
            <p:nvPr/>
          </p:nvSpPr>
          <p:spPr>
            <a:xfrm>
              <a:off x="2744967" y="29989730"/>
              <a:ext cx="304269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 xmlns:a16="http://schemas.microsoft.com/office/drawing/2014/main" id="{F9B1AADD-7E51-411E-A2B3-36DC91C721BC}"/>
                </a:ext>
              </a:extLst>
            </p:cNvPr>
            <p:cNvSpPr/>
            <p:nvPr/>
          </p:nvSpPr>
          <p:spPr>
            <a:xfrm>
              <a:off x="-9550" y="30337484"/>
              <a:ext cx="5787661"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 xmlns:a16="http://schemas.microsoft.com/office/drawing/2014/main" id="{CBAD522D-3CA9-4352-A367-6BC79026F8CF}"/>
                </a:ext>
              </a:extLst>
            </p:cNvPr>
            <p:cNvGrpSpPr/>
            <p:nvPr/>
          </p:nvGrpSpPr>
          <p:grpSpPr>
            <a:xfrm>
              <a:off x="-9550" y="30699893"/>
              <a:ext cx="5787660" cy="307848"/>
              <a:chOff x="6089743" y="30663116"/>
              <a:chExt cx="5486400" cy="307848"/>
            </a:xfrm>
          </p:grpSpPr>
          <p:sp>
            <p:nvSpPr>
              <p:cNvPr id="186" name="Rectangle 185">
                <a:extLst>
                  <a:ext uri="{FF2B5EF4-FFF2-40B4-BE49-F238E27FC236}">
                    <a16:creationId xmlns="" xmlns:a16="http://schemas.microsoft.com/office/drawing/2014/main" id="{D1E0113D-458E-40B1-9293-FEEE1D1B6B53}"/>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 xmlns:a16="http://schemas.microsoft.com/office/drawing/2014/main" id="{70674A65-F7DD-4F87-BFB3-F44D5E303CB8}"/>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 xmlns:a16="http://schemas.microsoft.com/office/drawing/2014/main" id="{EDD8A5F2-AE09-4994-A4DE-AEA802DAECE3}"/>
                </a:ext>
              </a:extLst>
            </p:cNvPr>
            <p:cNvGrpSpPr/>
            <p:nvPr/>
          </p:nvGrpSpPr>
          <p:grpSpPr>
            <a:xfrm>
              <a:off x="-9550" y="31025888"/>
              <a:ext cx="1376337" cy="307848"/>
              <a:chOff x="6089743" y="30663116"/>
              <a:chExt cx="5486400" cy="307848"/>
            </a:xfrm>
          </p:grpSpPr>
          <p:sp>
            <p:nvSpPr>
              <p:cNvPr id="189" name="Rectangle 188">
                <a:extLst>
                  <a:ext uri="{FF2B5EF4-FFF2-40B4-BE49-F238E27FC236}">
                    <a16:creationId xmlns="" xmlns:a16="http://schemas.microsoft.com/office/drawing/2014/main" id="{0BB78B1C-78E3-424D-9CEA-3299AAC38656}"/>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 xmlns:a16="http://schemas.microsoft.com/office/drawing/2014/main" id="{B7AC4848-0BA4-4718-B537-26B514E8925D}"/>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Rectangle 190">
              <a:extLst>
                <a:ext uri="{FF2B5EF4-FFF2-40B4-BE49-F238E27FC236}">
                  <a16:creationId xmlns="" xmlns:a16="http://schemas.microsoft.com/office/drawing/2014/main" id="{6E9A9067-7904-4C3E-9554-68E3AE8F2C49}"/>
                </a:ext>
              </a:extLst>
            </p:cNvPr>
            <p:cNvSpPr/>
            <p:nvPr/>
          </p:nvSpPr>
          <p:spPr>
            <a:xfrm>
              <a:off x="1174282" y="31714717"/>
              <a:ext cx="460382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FB751588-9F3D-4B6E-88F3-F7A057B2C817}"/>
                </a:ext>
              </a:extLst>
            </p:cNvPr>
            <p:cNvSpPr/>
            <p:nvPr/>
          </p:nvSpPr>
          <p:spPr>
            <a:xfrm>
              <a:off x="-9550" y="32078868"/>
              <a:ext cx="227148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051290" y="-1300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051290" y="352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051290" y="718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grpSp>
        <p:nvGrpSpPr>
          <p:cNvPr id="109" name="Group 108">
            <a:extLst>
              <a:ext uri="{FF2B5EF4-FFF2-40B4-BE49-F238E27FC236}">
                <a16:creationId xmlns="" xmlns:a16="http://schemas.microsoft.com/office/drawing/2014/main" id="{D91D190D-715F-4A6B-B7C6-12320958227B}"/>
              </a:ext>
            </a:extLst>
          </p:cNvPr>
          <p:cNvGrpSpPr/>
          <p:nvPr/>
        </p:nvGrpSpPr>
        <p:grpSpPr>
          <a:xfrm>
            <a:off x="6089743" y="28927618"/>
            <a:ext cx="876228" cy="307848"/>
            <a:chOff x="6108916" y="11321703"/>
            <a:chExt cx="5486400" cy="307848"/>
          </a:xfrm>
        </p:grpSpPr>
        <p:sp>
          <p:nvSpPr>
            <p:cNvPr id="110" name="Rectangle 109">
              <a:extLst>
                <a:ext uri="{FF2B5EF4-FFF2-40B4-BE49-F238E27FC236}">
                  <a16:creationId xmlns="" xmlns:a16="http://schemas.microsoft.com/office/drawing/2014/main" id="{E1202CFB-002B-4000-BF79-9F5CF18092F4}"/>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4FCE7543-77FE-4DBC-8E20-156B8C28A8F6}"/>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1709149"/>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144AD745-2A91-4CA0-90E2-80C52E0D2AA1}"/>
              </a:ext>
            </a:extLst>
          </p:cNvPr>
          <p:cNvGrpSpPr/>
          <p:nvPr/>
        </p:nvGrpSpPr>
        <p:grpSpPr>
          <a:xfrm>
            <a:off x="3040096" y="-24345155"/>
            <a:ext cx="6099293" cy="31434162"/>
            <a:chOff x="-9550" y="1064535"/>
            <a:chExt cx="6099293" cy="31434162"/>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64535"/>
              <a:ext cx="6089743" cy="31434162"/>
            </a:xfrm>
            <a:prstGeom prst="rect">
              <a:avLst/>
            </a:prstGeom>
          </p:spPr>
        </p:pic>
        <p:grpSp>
          <p:nvGrpSpPr>
            <p:cNvPr id="118" name="Group 117">
              <a:extLst>
                <a:ext uri="{FF2B5EF4-FFF2-40B4-BE49-F238E27FC236}">
                  <a16:creationId xmlns="" xmlns:a16="http://schemas.microsoft.com/office/drawing/2014/main" id="{FE3385F4-5639-48EA-99A8-5BD004C2155D}"/>
                </a:ext>
              </a:extLst>
            </p:cNvPr>
            <p:cNvGrpSpPr/>
            <p:nvPr/>
          </p:nvGrpSpPr>
          <p:grpSpPr>
            <a:xfrm>
              <a:off x="4543123" y="11547854"/>
              <a:ext cx="1244539" cy="307848"/>
              <a:chOff x="6108916" y="11321703"/>
              <a:chExt cx="5486400" cy="307848"/>
            </a:xfrm>
          </p:grpSpPr>
          <p:sp>
            <p:nvSpPr>
              <p:cNvPr id="119" name="Rectangle 118">
                <a:extLst>
                  <a:ext uri="{FF2B5EF4-FFF2-40B4-BE49-F238E27FC236}">
                    <a16:creationId xmlns="" xmlns:a16="http://schemas.microsoft.com/office/drawing/2014/main" id="{C05656FA-1CDF-44CD-8C74-CD955BB0867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0E3510BC-E119-4FB0-8DFC-1BD7F23829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 xmlns:a16="http://schemas.microsoft.com/office/drawing/2014/main" id="{E7D92413-D79A-44FA-AA0F-D95D974E0914}"/>
                </a:ext>
              </a:extLst>
            </p:cNvPr>
            <p:cNvGrpSpPr/>
            <p:nvPr/>
          </p:nvGrpSpPr>
          <p:grpSpPr>
            <a:xfrm>
              <a:off x="1" y="11888503"/>
              <a:ext cx="5787662" cy="307848"/>
              <a:chOff x="6108916" y="11321703"/>
              <a:chExt cx="5486400" cy="307848"/>
            </a:xfrm>
          </p:grpSpPr>
          <p:sp>
            <p:nvSpPr>
              <p:cNvPr id="122" name="Rectangle 121">
                <a:extLst>
                  <a:ext uri="{FF2B5EF4-FFF2-40B4-BE49-F238E27FC236}">
                    <a16:creationId xmlns="" xmlns:a16="http://schemas.microsoft.com/office/drawing/2014/main" id="{5587DCD9-1084-43A7-BAE0-4D6FB5D8BE20}"/>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F8C9CD91-66FD-4E99-BD1D-B47ED6227762}"/>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 xmlns:a16="http://schemas.microsoft.com/office/drawing/2014/main" id="{4B5F3B4B-2BF3-4770-BC10-492548F4B196}"/>
                </a:ext>
              </a:extLst>
            </p:cNvPr>
            <p:cNvGrpSpPr/>
            <p:nvPr/>
          </p:nvGrpSpPr>
          <p:grpSpPr>
            <a:xfrm>
              <a:off x="1" y="12229152"/>
              <a:ext cx="5787662" cy="307848"/>
              <a:chOff x="6108916" y="11321703"/>
              <a:chExt cx="5486400" cy="307848"/>
            </a:xfrm>
          </p:grpSpPr>
          <p:sp>
            <p:nvSpPr>
              <p:cNvPr id="125" name="Rectangle 124">
                <a:extLst>
                  <a:ext uri="{FF2B5EF4-FFF2-40B4-BE49-F238E27FC236}">
                    <a16:creationId xmlns="" xmlns:a16="http://schemas.microsoft.com/office/drawing/2014/main" id="{78ACE44C-C272-44E8-BE01-850D3227ACF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490E3AB8-EDBD-40EF-8BD8-97C1290AEF8D}"/>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 xmlns:a16="http://schemas.microsoft.com/office/drawing/2014/main" id="{E1390340-4C2A-4CF5-89E4-3BE865FA6834}"/>
                </a:ext>
              </a:extLst>
            </p:cNvPr>
            <p:cNvGrpSpPr/>
            <p:nvPr/>
          </p:nvGrpSpPr>
          <p:grpSpPr>
            <a:xfrm>
              <a:off x="1" y="12569801"/>
              <a:ext cx="5787662" cy="307848"/>
              <a:chOff x="6108916" y="11321703"/>
              <a:chExt cx="5486400" cy="307848"/>
            </a:xfrm>
          </p:grpSpPr>
          <p:sp>
            <p:nvSpPr>
              <p:cNvPr id="128" name="Rectangle 127">
                <a:extLst>
                  <a:ext uri="{FF2B5EF4-FFF2-40B4-BE49-F238E27FC236}">
                    <a16:creationId xmlns="" xmlns:a16="http://schemas.microsoft.com/office/drawing/2014/main" id="{439837EB-2B80-41AB-96DA-5FF075D8191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BFB9651F-7083-4710-882A-771D4FCCC61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 xmlns:a16="http://schemas.microsoft.com/office/drawing/2014/main" id="{562B2035-43D3-4421-AD04-7DAC2D2E8E45}"/>
                </a:ext>
              </a:extLst>
            </p:cNvPr>
            <p:cNvGrpSpPr/>
            <p:nvPr/>
          </p:nvGrpSpPr>
          <p:grpSpPr>
            <a:xfrm>
              <a:off x="1" y="12910450"/>
              <a:ext cx="5787662" cy="307848"/>
              <a:chOff x="6108916" y="11321703"/>
              <a:chExt cx="5486400" cy="307848"/>
            </a:xfrm>
          </p:grpSpPr>
          <p:sp>
            <p:nvSpPr>
              <p:cNvPr id="131" name="Rectangle 130">
                <a:extLst>
                  <a:ext uri="{FF2B5EF4-FFF2-40B4-BE49-F238E27FC236}">
                    <a16:creationId xmlns="" xmlns:a16="http://schemas.microsoft.com/office/drawing/2014/main" id="{F28C1132-77EC-415C-A2D0-D1550B8C5786}"/>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F78B24AA-6EF7-4A34-96AB-9F81102A11F3}"/>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 xmlns:a16="http://schemas.microsoft.com/office/drawing/2014/main" id="{533094AB-09FC-4764-AC04-6762B775CBFF}"/>
                </a:ext>
              </a:extLst>
            </p:cNvPr>
            <p:cNvGrpSpPr/>
            <p:nvPr/>
          </p:nvGrpSpPr>
          <p:grpSpPr>
            <a:xfrm>
              <a:off x="1" y="13251098"/>
              <a:ext cx="5787662" cy="307848"/>
              <a:chOff x="6108916" y="11321703"/>
              <a:chExt cx="5486400" cy="307848"/>
            </a:xfrm>
          </p:grpSpPr>
          <p:sp>
            <p:nvSpPr>
              <p:cNvPr id="134" name="Rectangle 133">
                <a:extLst>
                  <a:ext uri="{FF2B5EF4-FFF2-40B4-BE49-F238E27FC236}">
                    <a16:creationId xmlns="" xmlns:a16="http://schemas.microsoft.com/office/drawing/2014/main" id="{5A950992-6837-4ABE-86D3-2A36BFCA5D6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67311ABB-B308-45DB-AFA1-FF96CAFDE50C}"/>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114520EA-8BD7-4033-9DDB-9450725AA237}"/>
                </a:ext>
              </a:extLst>
            </p:cNvPr>
            <p:cNvGrpSpPr/>
            <p:nvPr/>
          </p:nvGrpSpPr>
          <p:grpSpPr>
            <a:xfrm>
              <a:off x="1" y="13591745"/>
              <a:ext cx="5787662" cy="307848"/>
              <a:chOff x="6108916" y="11321703"/>
              <a:chExt cx="5486400" cy="307848"/>
            </a:xfrm>
          </p:grpSpPr>
          <p:sp>
            <p:nvSpPr>
              <p:cNvPr id="137" name="Rectangle 136">
                <a:extLst>
                  <a:ext uri="{FF2B5EF4-FFF2-40B4-BE49-F238E27FC236}">
                    <a16:creationId xmlns="" xmlns:a16="http://schemas.microsoft.com/office/drawing/2014/main" id="{67FF38A3-DCE9-46CE-9107-B16887B0B378}"/>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D6D74E63-36AD-4E68-BB8A-C44AA14B59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a:extLst>
                <a:ext uri="{FF2B5EF4-FFF2-40B4-BE49-F238E27FC236}">
                  <a16:creationId xmlns="" xmlns:a16="http://schemas.microsoft.com/office/drawing/2014/main" id="{6F5A8FF6-1C98-4B71-8E95-0AD191BAE71B}"/>
                </a:ext>
              </a:extLst>
            </p:cNvPr>
            <p:cNvSpPr/>
            <p:nvPr/>
          </p:nvSpPr>
          <p:spPr>
            <a:xfrm>
              <a:off x="0" y="1394363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 xmlns:a16="http://schemas.microsoft.com/office/drawing/2014/main" id="{F5C4CD2B-45AC-4712-B32B-6C3FB033A0EC}"/>
                </a:ext>
              </a:extLst>
            </p:cNvPr>
            <p:cNvSpPr/>
            <p:nvPr/>
          </p:nvSpPr>
          <p:spPr>
            <a:xfrm>
              <a:off x="0" y="1428854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DA12F570-6023-45D7-BD6C-82F937D9ADA1}"/>
                </a:ext>
              </a:extLst>
            </p:cNvPr>
            <p:cNvSpPr/>
            <p:nvPr/>
          </p:nvSpPr>
          <p:spPr>
            <a:xfrm>
              <a:off x="1" y="14633445"/>
              <a:ext cx="1751798"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EADAF10B-CABB-4077-97D2-C5FA15C3DA90}"/>
                </a:ext>
              </a:extLst>
            </p:cNvPr>
            <p:cNvSpPr/>
            <p:nvPr/>
          </p:nvSpPr>
          <p:spPr>
            <a:xfrm>
              <a:off x="-9548" y="21337277"/>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 xmlns:a16="http://schemas.microsoft.com/office/drawing/2014/main" id="{4C4D8DF7-6672-4833-B88E-3DD274540C85}"/>
                </a:ext>
              </a:extLst>
            </p:cNvPr>
            <p:cNvSpPr/>
            <p:nvPr/>
          </p:nvSpPr>
          <p:spPr>
            <a:xfrm>
              <a:off x="-9548" y="21686995"/>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 xmlns:a16="http://schemas.microsoft.com/office/drawing/2014/main" id="{4CCB0364-A907-4ECE-A54D-60D817C9A361}"/>
                </a:ext>
              </a:extLst>
            </p:cNvPr>
            <p:cNvSpPr/>
            <p:nvPr/>
          </p:nvSpPr>
          <p:spPr>
            <a:xfrm>
              <a:off x="-9548" y="22036713"/>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4EAB8C27-8A68-40AE-9704-1CABA1A0FD20}"/>
                </a:ext>
              </a:extLst>
            </p:cNvPr>
            <p:cNvSpPr/>
            <p:nvPr/>
          </p:nvSpPr>
          <p:spPr>
            <a:xfrm>
              <a:off x="-9548" y="22595878"/>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D6B62B5F-5786-4982-B49F-0B83027BC94E}"/>
                </a:ext>
              </a:extLst>
            </p:cNvPr>
            <p:cNvSpPr/>
            <p:nvPr/>
          </p:nvSpPr>
          <p:spPr>
            <a:xfrm>
              <a:off x="-9548" y="22939762"/>
              <a:ext cx="578766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 xmlns:a16="http://schemas.microsoft.com/office/drawing/2014/main" id="{4D1263A6-63B4-44CB-B1E5-58D87D8F5021}"/>
                </a:ext>
              </a:extLst>
            </p:cNvPr>
            <p:cNvSpPr/>
            <p:nvPr/>
          </p:nvSpPr>
          <p:spPr>
            <a:xfrm>
              <a:off x="-9548" y="23283645"/>
              <a:ext cx="156884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 xmlns:a16="http://schemas.microsoft.com/office/drawing/2014/main" id="{0E9D6173-783D-4E56-9C22-AE9BE3087285}"/>
                </a:ext>
              </a:extLst>
            </p:cNvPr>
            <p:cNvGrpSpPr/>
            <p:nvPr/>
          </p:nvGrpSpPr>
          <p:grpSpPr>
            <a:xfrm>
              <a:off x="1556495" y="23279354"/>
              <a:ext cx="4231165" cy="307848"/>
              <a:chOff x="6108916" y="11321703"/>
              <a:chExt cx="5486400" cy="307848"/>
            </a:xfrm>
          </p:grpSpPr>
          <p:sp>
            <p:nvSpPr>
              <p:cNvPr id="150" name="Rectangle 149">
                <a:extLst>
                  <a:ext uri="{FF2B5EF4-FFF2-40B4-BE49-F238E27FC236}">
                    <a16:creationId xmlns="" xmlns:a16="http://schemas.microsoft.com/office/drawing/2014/main" id="{FFC23E8A-5DC6-4DB9-8802-0E4516C7325F}"/>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CCFEA6E1-8838-49EC-8E18-8FC4A55003E5}"/>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 xmlns:a16="http://schemas.microsoft.com/office/drawing/2014/main" id="{E6DC06C1-A1C0-482A-AA99-786548E6909C}"/>
                </a:ext>
              </a:extLst>
            </p:cNvPr>
            <p:cNvGrpSpPr/>
            <p:nvPr/>
          </p:nvGrpSpPr>
          <p:grpSpPr>
            <a:xfrm>
              <a:off x="-9548" y="23628351"/>
              <a:ext cx="5787661" cy="307848"/>
              <a:chOff x="6108916" y="11321703"/>
              <a:chExt cx="5486400" cy="307848"/>
            </a:xfrm>
          </p:grpSpPr>
          <p:sp>
            <p:nvSpPr>
              <p:cNvPr id="153" name="Rectangle 152">
                <a:extLst>
                  <a:ext uri="{FF2B5EF4-FFF2-40B4-BE49-F238E27FC236}">
                    <a16:creationId xmlns="" xmlns:a16="http://schemas.microsoft.com/office/drawing/2014/main" id="{66B977A6-876A-4FC9-ADDE-0C2D76F6CD3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 xmlns:a16="http://schemas.microsoft.com/office/drawing/2014/main" id="{C0660333-1959-4629-BCAF-6401E00E57D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 xmlns:a16="http://schemas.microsoft.com/office/drawing/2014/main" id="{F47D0470-E7DF-430B-B1FB-5DB277E34F9A}"/>
                </a:ext>
              </a:extLst>
            </p:cNvPr>
            <p:cNvGrpSpPr/>
            <p:nvPr/>
          </p:nvGrpSpPr>
          <p:grpSpPr>
            <a:xfrm>
              <a:off x="-9548" y="23976105"/>
              <a:ext cx="5787661" cy="307848"/>
              <a:chOff x="6108916" y="11321703"/>
              <a:chExt cx="5486400" cy="307848"/>
            </a:xfrm>
          </p:grpSpPr>
          <p:sp>
            <p:nvSpPr>
              <p:cNvPr id="156" name="Rectangle 155">
                <a:extLst>
                  <a:ext uri="{FF2B5EF4-FFF2-40B4-BE49-F238E27FC236}">
                    <a16:creationId xmlns="" xmlns:a16="http://schemas.microsoft.com/office/drawing/2014/main" id="{73BE6DE8-1D4E-4B75-BFA7-AB3033E918A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 xmlns:a16="http://schemas.microsoft.com/office/drawing/2014/main" id="{422E8129-5FA6-4836-AE19-0568AFC71E4F}"/>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 xmlns:a16="http://schemas.microsoft.com/office/drawing/2014/main" id="{2D7D898A-0710-46CB-868A-2BBAD7254620}"/>
                </a:ext>
              </a:extLst>
            </p:cNvPr>
            <p:cNvGrpSpPr/>
            <p:nvPr/>
          </p:nvGrpSpPr>
          <p:grpSpPr>
            <a:xfrm>
              <a:off x="-9548" y="24323859"/>
              <a:ext cx="5787661" cy="307848"/>
              <a:chOff x="6108916" y="11321703"/>
              <a:chExt cx="5486400" cy="307848"/>
            </a:xfrm>
          </p:grpSpPr>
          <p:sp>
            <p:nvSpPr>
              <p:cNvPr id="159" name="Rectangle 158">
                <a:extLst>
                  <a:ext uri="{FF2B5EF4-FFF2-40B4-BE49-F238E27FC236}">
                    <a16:creationId xmlns="" xmlns:a16="http://schemas.microsoft.com/office/drawing/2014/main" id="{0698A2F0-143F-4DED-916C-871A25E86773}"/>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 xmlns:a16="http://schemas.microsoft.com/office/drawing/2014/main" id="{CB8BB4F6-E56D-47D4-8820-637DAB143A9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 xmlns:a16="http://schemas.microsoft.com/office/drawing/2014/main" id="{94C95629-6433-4D74-B47D-DE205B629DE6}"/>
                </a:ext>
              </a:extLst>
            </p:cNvPr>
            <p:cNvGrpSpPr/>
            <p:nvPr/>
          </p:nvGrpSpPr>
          <p:grpSpPr>
            <a:xfrm>
              <a:off x="-9547" y="24671612"/>
              <a:ext cx="981700" cy="307848"/>
              <a:chOff x="6108916" y="11321703"/>
              <a:chExt cx="5486400" cy="307848"/>
            </a:xfrm>
          </p:grpSpPr>
          <p:sp>
            <p:nvSpPr>
              <p:cNvPr id="162" name="Rectangle 161">
                <a:extLst>
                  <a:ext uri="{FF2B5EF4-FFF2-40B4-BE49-F238E27FC236}">
                    <a16:creationId xmlns="" xmlns:a16="http://schemas.microsoft.com/office/drawing/2014/main" id="{B6A8D2AD-21F4-4BA9-89F3-89CB2D3F6A0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 xmlns:a16="http://schemas.microsoft.com/office/drawing/2014/main" id="{EC668527-12BC-4DF3-BDD1-5A528997EC0E}"/>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 xmlns:a16="http://schemas.microsoft.com/office/drawing/2014/main" id="{255C2591-6F5F-45F2-A52B-0E5D9EEE0517}"/>
                </a:ext>
              </a:extLst>
            </p:cNvPr>
            <p:cNvGrpSpPr/>
            <p:nvPr/>
          </p:nvGrpSpPr>
          <p:grpSpPr>
            <a:xfrm>
              <a:off x="-9549" y="27330335"/>
              <a:ext cx="5787661" cy="307848"/>
              <a:chOff x="6108916" y="11321703"/>
              <a:chExt cx="5486400" cy="307848"/>
            </a:xfrm>
          </p:grpSpPr>
          <p:sp>
            <p:nvSpPr>
              <p:cNvPr id="165" name="Rectangle 164">
                <a:extLst>
                  <a:ext uri="{FF2B5EF4-FFF2-40B4-BE49-F238E27FC236}">
                    <a16:creationId xmlns="" xmlns:a16="http://schemas.microsoft.com/office/drawing/2014/main" id="{71E7531E-DACB-42B2-B487-517DF77FF879}"/>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 xmlns:a16="http://schemas.microsoft.com/office/drawing/2014/main" id="{4EEE793D-9285-454F-91B2-DAEF279BE38A}"/>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 xmlns:a16="http://schemas.microsoft.com/office/drawing/2014/main" id="{8105969C-E435-4675-832A-77D529FC86BF}"/>
                </a:ext>
              </a:extLst>
            </p:cNvPr>
            <p:cNvGrpSpPr/>
            <p:nvPr/>
          </p:nvGrpSpPr>
          <p:grpSpPr>
            <a:xfrm>
              <a:off x="-9549" y="27678717"/>
              <a:ext cx="5787661" cy="307848"/>
              <a:chOff x="6108916" y="11321703"/>
              <a:chExt cx="5486400" cy="307848"/>
            </a:xfrm>
          </p:grpSpPr>
          <p:sp>
            <p:nvSpPr>
              <p:cNvPr id="168" name="Rectangle 167">
                <a:extLst>
                  <a:ext uri="{FF2B5EF4-FFF2-40B4-BE49-F238E27FC236}">
                    <a16:creationId xmlns="" xmlns:a16="http://schemas.microsoft.com/office/drawing/2014/main" id="{26A9131B-B960-4B65-9FB7-E2433FDA30BA}"/>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 xmlns:a16="http://schemas.microsoft.com/office/drawing/2014/main" id="{C9896A2E-3DEF-4529-9C76-008C64DC5F59}"/>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 xmlns:a16="http://schemas.microsoft.com/office/drawing/2014/main" id="{97FA762D-8DCA-462A-B80C-50906B7775B5}"/>
                </a:ext>
              </a:extLst>
            </p:cNvPr>
            <p:cNvGrpSpPr/>
            <p:nvPr/>
          </p:nvGrpSpPr>
          <p:grpSpPr>
            <a:xfrm>
              <a:off x="-9549" y="28027099"/>
              <a:ext cx="5787661" cy="307848"/>
              <a:chOff x="6108916" y="11321703"/>
              <a:chExt cx="5486400" cy="307848"/>
            </a:xfrm>
          </p:grpSpPr>
          <p:sp>
            <p:nvSpPr>
              <p:cNvPr id="171" name="Rectangle 170">
                <a:extLst>
                  <a:ext uri="{FF2B5EF4-FFF2-40B4-BE49-F238E27FC236}">
                    <a16:creationId xmlns="" xmlns:a16="http://schemas.microsoft.com/office/drawing/2014/main" id="{1D30005C-B864-48D2-84D1-119461423D3C}"/>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 xmlns:a16="http://schemas.microsoft.com/office/drawing/2014/main" id="{6ABBB5F3-3A00-4A1E-8A89-C2785C73CC21}"/>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 xmlns:a16="http://schemas.microsoft.com/office/drawing/2014/main" id="{ACA731C7-4846-4AEB-B5FA-F4920F253227}"/>
                </a:ext>
              </a:extLst>
            </p:cNvPr>
            <p:cNvGrpSpPr/>
            <p:nvPr/>
          </p:nvGrpSpPr>
          <p:grpSpPr>
            <a:xfrm>
              <a:off x="-9549" y="28375481"/>
              <a:ext cx="5787661" cy="307848"/>
              <a:chOff x="6108916" y="11321703"/>
              <a:chExt cx="5486400" cy="307848"/>
            </a:xfrm>
          </p:grpSpPr>
          <p:sp>
            <p:nvSpPr>
              <p:cNvPr id="174" name="Rectangle 173">
                <a:extLst>
                  <a:ext uri="{FF2B5EF4-FFF2-40B4-BE49-F238E27FC236}">
                    <a16:creationId xmlns="" xmlns:a16="http://schemas.microsoft.com/office/drawing/2014/main" id="{79D475DA-BF10-4DC2-9E58-670D65CB061D}"/>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 xmlns:a16="http://schemas.microsoft.com/office/drawing/2014/main" id="{5DFE23E2-7E83-4E4F-A26B-2AA4263BBA14}"/>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ectangle 175">
              <a:extLst>
                <a:ext uri="{FF2B5EF4-FFF2-40B4-BE49-F238E27FC236}">
                  <a16:creationId xmlns="" xmlns:a16="http://schemas.microsoft.com/office/drawing/2014/main" id="{C37A3DC7-D13B-472B-9D45-C413175E646C}"/>
                </a:ext>
              </a:extLst>
            </p:cNvPr>
            <p:cNvSpPr/>
            <p:nvPr/>
          </p:nvSpPr>
          <p:spPr>
            <a:xfrm>
              <a:off x="-9550" y="28953572"/>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 xmlns:a16="http://schemas.microsoft.com/office/drawing/2014/main" id="{15430022-A4A4-4DFF-87A6-136004F7423E}"/>
                </a:ext>
              </a:extLst>
            </p:cNvPr>
            <p:cNvSpPr/>
            <p:nvPr/>
          </p:nvSpPr>
          <p:spPr>
            <a:xfrm>
              <a:off x="-9550" y="29298521"/>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 xmlns:a16="http://schemas.microsoft.com/office/drawing/2014/main" id="{D376D55D-6925-4BE6-981B-C29301CE3080}"/>
                </a:ext>
              </a:extLst>
            </p:cNvPr>
            <p:cNvSpPr/>
            <p:nvPr/>
          </p:nvSpPr>
          <p:spPr>
            <a:xfrm>
              <a:off x="-9550" y="29643470"/>
              <a:ext cx="578766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 xmlns:a16="http://schemas.microsoft.com/office/drawing/2014/main" id="{BC2BC33D-9CFE-440B-9921-526CFB9067C3}"/>
                </a:ext>
              </a:extLst>
            </p:cNvPr>
            <p:cNvSpPr/>
            <p:nvPr/>
          </p:nvSpPr>
          <p:spPr>
            <a:xfrm>
              <a:off x="-9550" y="29988420"/>
              <a:ext cx="2772001"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 xmlns:a16="http://schemas.microsoft.com/office/drawing/2014/main" id="{78E5CABC-A1C1-4C99-A1B6-08D5B7642F43}"/>
                </a:ext>
              </a:extLst>
            </p:cNvPr>
            <p:cNvSpPr/>
            <p:nvPr/>
          </p:nvSpPr>
          <p:spPr>
            <a:xfrm>
              <a:off x="2744967" y="29989730"/>
              <a:ext cx="304269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 xmlns:a16="http://schemas.microsoft.com/office/drawing/2014/main" id="{F9B1AADD-7E51-411E-A2B3-36DC91C721BC}"/>
                </a:ext>
              </a:extLst>
            </p:cNvPr>
            <p:cNvSpPr/>
            <p:nvPr/>
          </p:nvSpPr>
          <p:spPr>
            <a:xfrm>
              <a:off x="-9550" y="30337484"/>
              <a:ext cx="5787661"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 xmlns:a16="http://schemas.microsoft.com/office/drawing/2014/main" id="{CBAD522D-3CA9-4352-A367-6BC79026F8CF}"/>
                </a:ext>
              </a:extLst>
            </p:cNvPr>
            <p:cNvGrpSpPr/>
            <p:nvPr/>
          </p:nvGrpSpPr>
          <p:grpSpPr>
            <a:xfrm>
              <a:off x="-9550" y="30699893"/>
              <a:ext cx="5787660" cy="307848"/>
              <a:chOff x="6089743" y="30663116"/>
              <a:chExt cx="5486400" cy="307848"/>
            </a:xfrm>
          </p:grpSpPr>
          <p:sp>
            <p:nvSpPr>
              <p:cNvPr id="186" name="Rectangle 185">
                <a:extLst>
                  <a:ext uri="{FF2B5EF4-FFF2-40B4-BE49-F238E27FC236}">
                    <a16:creationId xmlns="" xmlns:a16="http://schemas.microsoft.com/office/drawing/2014/main" id="{D1E0113D-458E-40B1-9293-FEEE1D1B6B53}"/>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 xmlns:a16="http://schemas.microsoft.com/office/drawing/2014/main" id="{70674A65-F7DD-4F87-BFB3-F44D5E303CB8}"/>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 xmlns:a16="http://schemas.microsoft.com/office/drawing/2014/main" id="{EDD8A5F2-AE09-4994-A4DE-AEA802DAECE3}"/>
                </a:ext>
              </a:extLst>
            </p:cNvPr>
            <p:cNvGrpSpPr/>
            <p:nvPr/>
          </p:nvGrpSpPr>
          <p:grpSpPr>
            <a:xfrm>
              <a:off x="-9550" y="31025888"/>
              <a:ext cx="1376337" cy="307848"/>
              <a:chOff x="6089743" y="30663116"/>
              <a:chExt cx="5486400" cy="307848"/>
            </a:xfrm>
          </p:grpSpPr>
          <p:sp>
            <p:nvSpPr>
              <p:cNvPr id="189" name="Rectangle 188">
                <a:extLst>
                  <a:ext uri="{FF2B5EF4-FFF2-40B4-BE49-F238E27FC236}">
                    <a16:creationId xmlns="" xmlns:a16="http://schemas.microsoft.com/office/drawing/2014/main" id="{0BB78B1C-78E3-424D-9CEA-3299AAC38656}"/>
                  </a:ext>
                </a:extLst>
              </p:cNvPr>
              <p:cNvSpPr/>
              <p:nvPr/>
            </p:nvSpPr>
            <p:spPr>
              <a:xfrm>
                <a:off x="6089743" y="30663116"/>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 xmlns:a16="http://schemas.microsoft.com/office/drawing/2014/main" id="{B7AC4848-0BA4-4718-B537-26B514E8925D}"/>
                  </a:ext>
                </a:extLst>
              </p:cNvPr>
              <p:cNvSpPr/>
              <p:nvPr/>
            </p:nvSpPr>
            <p:spPr>
              <a:xfrm>
                <a:off x="6089743" y="30815516"/>
                <a:ext cx="5486400" cy="155448"/>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Rectangle 190">
              <a:extLst>
                <a:ext uri="{FF2B5EF4-FFF2-40B4-BE49-F238E27FC236}">
                  <a16:creationId xmlns="" xmlns:a16="http://schemas.microsoft.com/office/drawing/2014/main" id="{6E9A9067-7904-4C3E-9554-68E3AE8F2C49}"/>
                </a:ext>
              </a:extLst>
            </p:cNvPr>
            <p:cNvSpPr/>
            <p:nvPr/>
          </p:nvSpPr>
          <p:spPr>
            <a:xfrm>
              <a:off x="1174282" y="31714717"/>
              <a:ext cx="460382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FB751588-9F3D-4B6E-88F3-F7A057B2C817}"/>
                </a:ext>
              </a:extLst>
            </p:cNvPr>
            <p:cNvSpPr/>
            <p:nvPr/>
          </p:nvSpPr>
          <p:spPr>
            <a:xfrm>
              <a:off x="-9550" y="32078868"/>
              <a:ext cx="227148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2">
            <a:extLst>
              <a:ext uri="{FF2B5EF4-FFF2-40B4-BE49-F238E27FC236}">
                <a16:creationId xmlns="" xmlns:a16="http://schemas.microsoft.com/office/drawing/2014/main" id="{48262D50-985D-49D1-B7A6-3D7B1B6210F4}"/>
              </a:ext>
            </a:extLst>
          </p:cNvPr>
          <p:cNvSpPr txBox="1">
            <a:spLocks/>
          </p:cNvSpPr>
          <p:nvPr/>
        </p:nvSpPr>
        <p:spPr>
          <a:xfrm>
            <a:off x="3051290" y="-24186"/>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15" name="Subtitle 2">
            <a:extLst>
              <a:ext uri="{FF2B5EF4-FFF2-40B4-BE49-F238E27FC236}">
                <a16:creationId xmlns="" xmlns:a16="http://schemas.microsoft.com/office/drawing/2014/main" id="{7D7659C6-F0AC-445C-B211-80E76A30FF03}"/>
              </a:ext>
            </a:extLst>
          </p:cNvPr>
          <p:cNvSpPr txBox="1">
            <a:spLocks/>
          </p:cNvSpPr>
          <p:nvPr/>
        </p:nvSpPr>
        <p:spPr>
          <a:xfrm>
            <a:off x="3051290" y="341574"/>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16" name="Subtitle 2">
            <a:extLst>
              <a:ext uri="{FF2B5EF4-FFF2-40B4-BE49-F238E27FC236}">
                <a16:creationId xmlns="" xmlns:a16="http://schemas.microsoft.com/office/drawing/2014/main" id="{3A951496-EE8D-4C32-B63A-F6031E2390C9}"/>
              </a:ext>
            </a:extLst>
          </p:cNvPr>
          <p:cNvSpPr txBox="1">
            <a:spLocks/>
          </p:cNvSpPr>
          <p:nvPr/>
        </p:nvSpPr>
        <p:spPr>
          <a:xfrm>
            <a:off x="3051290" y="707334"/>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smtClean="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grpSp>
        <p:nvGrpSpPr>
          <p:cNvPr id="109" name="Group 108">
            <a:extLst>
              <a:ext uri="{FF2B5EF4-FFF2-40B4-BE49-F238E27FC236}">
                <a16:creationId xmlns="" xmlns:a16="http://schemas.microsoft.com/office/drawing/2014/main" id="{D91D190D-715F-4A6B-B7C6-12320958227B}"/>
              </a:ext>
            </a:extLst>
          </p:cNvPr>
          <p:cNvGrpSpPr/>
          <p:nvPr/>
        </p:nvGrpSpPr>
        <p:grpSpPr>
          <a:xfrm>
            <a:off x="6089743" y="28927618"/>
            <a:ext cx="876228" cy="307848"/>
            <a:chOff x="6108916" y="11321703"/>
            <a:chExt cx="5486400" cy="307848"/>
          </a:xfrm>
        </p:grpSpPr>
        <p:sp>
          <p:nvSpPr>
            <p:cNvPr id="110" name="Rectangle 109">
              <a:extLst>
                <a:ext uri="{FF2B5EF4-FFF2-40B4-BE49-F238E27FC236}">
                  <a16:creationId xmlns="" xmlns:a16="http://schemas.microsoft.com/office/drawing/2014/main" id="{E1202CFB-002B-4000-BF79-9F5CF18092F4}"/>
                </a:ext>
              </a:extLst>
            </p:cNvPr>
            <p:cNvSpPr/>
            <p:nvPr/>
          </p:nvSpPr>
          <p:spPr>
            <a:xfrm>
              <a:off x="6108916" y="11321703"/>
              <a:ext cx="5486400" cy="155448"/>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4FCE7543-77FE-4DBC-8E20-156B8C28A8F6}"/>
                </a:ext>
              </a:extLst>
            </p:cNvPr>
            <p:cNvSpPr/>
            <p:nvPr/>
          </p:nvSpPr>
          <p:spPr>
            <a:xfrm>
              <a:off x="6108916" y="11474103"/>
              <a:ext cx="5486400" cy="155448"/>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6604431"/>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3F3C6BD-84A4-4797-BC12-5CCC62FC756A}"/>
              </a:ext>
            </a:extLst>
          </p:cNvPr>
          <p:cNvSpPr txBox="1">
            <a:spLocks/>
          </p:cNvSpPr>
          <p:nvPr/>
        </p:nvSpPr>
        <p:spPr>
          <a:xfrm>
            <a:off x="3112654" y="2076543"/>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 xmlns:a16="http://schemas.microsoft.com/office/drawing/2014/main" id="{91D83C5C-90C0-44DA-8345-286A52D54421}"/>
              </a:ext>
            </a:extLst>
          </p:cNvPr>
          <p:cNvSpPr txBox="1">
            <a:spLocks/>
          </p:cNvSpPr>
          <p:nvPr/>
        </p:nvSpPr>
        <p:spPr>
          <a:xfrm>
            <a:off x="3112654" y="2999509"/>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03</a:t>
            </a:r>
            <a:endParaRPr lang="en-US" dirty="0">
              <a:latin typeface="Graphik Regular" panose="020B0503030202060203" pitchFamily="34" charset="0"/>
            </a:endParaRPr>
          </a:p>
        </p:txBody>
      </p:sp>
      <p:sp>
        <p:nvSpPr>
          <p:cNvPr id="7" name="Subtitle 2">
            <a:extLst>
              <a:ext uri="{FF2B5EF4-FFF2-40B4-BE49-F238E27FC236}">
                <a16:creationId xmlns="" xmlns:a16="http://schemas.microsoft.com/office/drawing/2014/main" id="{2E7C010D-FDDE-4E0E-84A3-58FF0E12B3C7}"/>
              </a:ext>
            </a:extLst>
          </p:cNvPr>
          <p:cNvSpPr txBox="1">
            <a:spLocks/>
          </p:cNvSpPr>
          <p:nvPr/>
        </p:nvSpPr>
        <p:spPr>
          <a:xfrm>
            <a:off x="3112654" y="3913909"/>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atin typeface="Graphik Semibold" panose="020B0703030202060203" pitchFamily="34" charset="0"/>
              </a:rPr>
              <a:t>ESTER 3-4</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6231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1055"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011055"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a:latin typeface="Graphik Regular" panose="020B0503030202060203" pitchFamily="34" charset="0"/>
              </a:rPr>
              <a:t>Prepararnos para </a:t>
            </a:r>
            <a:r>
              <a:rPr lang="es-ES" dirty="0" smtClean="0">
                <a:latin typeface="Graphik Regular" panose="020B0503030202060203" pitchFamily="34" charset="0"/>
              </a:rPr>
              <a:t>crecer en nuestro carácter</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1465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293840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PERSONAJES</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 xmlns:a16="http://schemas.microsoft.com/office/drawing/2014/main" id="{C5652744-017D-4857-950E-48996896739C}"/>
              </a:ext>
            </a:extLst>
          </p:cNvPr>
          <p:cNvSpPr txBox="1">
            <a:spLocks/>
          </p:cNvSpPr>
          <p:nvPr/>
        </p:nvSpPr>
        <p:spPr>
          <a:xfrm>
            <a:off x="2938409"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buFont typeface="Wingdings" panose="05000000000000000000" pitchFamily="2" charset="2"/>
              <a:buChar char="§"/>
            </a:pPr>
            <a:r>
              <a:rPr lang="es-ES" dirty="0" smtClean="0">
                <a:latin typeface="Graphik Regular" panose="020B0503030202060203" pitchFamily="34" charset="0"/>
              </a:rPr>
              <a:t>Ester</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smtClean="0">
                <a:latin typeface="Graphik Regular" panose="020B0503030202060203" pitchFamily="34" charset="0"/>
              </a:rPr>
              <a:t>Mardoqueo</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smtClean="0">
                <a:latin typeface="Graphik Regular" panose="020B0503030202060203" pitchFamily="34" charset="0"/>
              </a:rPr>
              <a:t>Amán</a:t>
            </a:r>
            <a:endParaRPr lang="en-US" dirty="0">
              <a:latin typeface="Graphik Regular" panose="020B0503030202060203" pitchFamily="34" charset="0"/>
            </a:endParaRPr>
          </a:p>
          <a:p>
            <a:pPr>
              <a:lnSpc>
                <a:spcPct val="300000"/>
              </a:lnSpc>
              <a:buFont typeface="Wingdings" panose="05000000000000000000" pitchFamily="2" charset="2"/>
              <a:buChar char="§"/>
            </a:pPr>
            <a:r>
              <a:rPr lang="es-ES" dirty="0" err="1" smtClean="0">
                <a:latin typeface="Graphik Regular" panose="020B0503030202060203" pitchFamily="34" charset="0"/>
              </a:rPr>
              <a:t>Asuero</a:t>
            </a:r>
            <a:r>
              <a:rPr lang="es-ES" dirty="0" smtClean="0">
                <a:latin typeface="Graphik Regular" panose="020B0503030202060203" pitchFamily="34" charset="0"/>
              </a:rPr>
              <a:t> (</a:t>
            </a:r>
            <a:r>
              <a:rPr lang="es-ES" dirty="0" err="1" smtClean="0">
                <a:latin typeface="Graphik Regular" panose="020B0503030202060203" pitchFamily="34" charset="0"/>
              </a:rPr>
              <a:t>Jerjes</a:t>
            </a:r>
            <a:r>
              <a:rPr lang="es-ES" dirty="0" smtClean="0">
                <a:latin typeface="Graphik Regular" panose="020B0503030202060203" pitchFamily="34" charset="0"/>
              </a:rPr>
              <a:t>)</a:t>
            </a:r>
            <a:endParaRPr lang="en-US" dirty="0">
              <a:latin typeface="Graphik Regular" panose="020B0503030202060203" pitchFamily="34" charset="0"/>
            </a:endParaRPr>
          </a:p>
        </p:txBody>
      </p:sp>
    </p:spTree>
    <p:extLst>
      <p:ext uri="{BB962C8B-B14F-4D97-AF65-F5344CB8AC3E}">
        <p14:creationId xmlns:p14="http://schemas.microsoft.com/office/powerpoint/2010/main" val="20751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4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927927" y="2346168"/>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1 </a:t>
            </a:r>
            <a:r>
              <a:rPr lang="es-ES" dirty="0">
                <a:latin typeface="Graphik Regular" panose="020B0503030202060203" pitchFamily="34" charset="0"/>
              </a:rPr>
              <a:t>Después de esto el rey Asuero engrandeció a Amán, hijo de </a:t>
            </a:r>
            <a:r>
              <a:rPr lang="es-ES" dirty="0" err="1">
                <a:latin typeface="Graphik Regular" panose="020B0503030202060203" pitchFamily="34" charset="0"/>
              </a:rPr>
              <a:t>Hamedata</a:t>
            </a:r>
            <a:r>
              <a:rPr lang="es-ES" dirty="0">
                <a:latin typeface="Graphik Regular" panose="020B0503030202060203" pitchFamily="34" charset="0"/>
              </a:rPr>
              <a:t> el </a:t>
            </a:r>
            <a:r>
              <a:rPr lang="es-ES" dirty="0" err="1">
                <a:latin typeface="Graphik Regular" panose="020B0503030202060203" pitchFamily="34" charset="0"/>
              </a:rPr>
              <a:t>agagueo</a:t>
            </a:r>
            <a:r>
              <a:rPr lang="es-ES" dirty="0">
                <a:latin typeface="Graphik Regular" panose="020B0503030202060203" pitchFamily="34" charset="0"/>
              </a:rPr>
              <a:t>, y lo ensalzó y estableció su autoridad sobre todos los príncipes que estaban con él.</a:t>
            </a:r>
          </a:p>
          <a:p>
            <a:pPr marL="0" indent="0" algn="r">
              <a:buNone/>
            </a:pPr>
            <a:r>
              <a:rPr lang="en-US" dirty="0">
                <a:latin typeface="Graphik Regular" panose="020B0503030202060203" pitchFamily="34" charset="0"/>
              </a:rPr>
              <a:t>Ester 3:1 (NBLA)</a:t>
            </a:r>
          </a:p>
        </p:txBody>
      </p:sp>
    </p:spTree>
    <p:extLst>
      <p:ext uri="{BB962C8B-B14F-4D97-AF65-F5344CB8AC3E}">
        <p14:creationId xmlns:p14="http://schemas.microsoft.com/office/powerpoint/2010/main" val="2071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918691" y="2290750"/>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8 </a:t>
            </a:r>
            <a:r>
              <a:rPr lang="es-ES" dirty="0">
                <a:latin typeface="Graphik Regular" panose="020B0503030202060203" pitchFamily="34" charset="0"/>
              </a:rPr>
              <a:t>Capturó vivo a </a:t>
            </a:r>
            <a:r>
              <a:rPr lang="es-ES" dirty="0" err="1">
                <a:latin typeface="Graphik Regular" panose="020B0503030202060203" pitchFamily="34" charset="0"/>
              </a:rPr>
              <a:t>Agag</a:t>
            </a:r>
            <a:r>
              <a:rPr lang="es-ES" dirty="0">
                <a:latin typeface="Graphik Regular" panose="020B0503030202060203" pitchFamily="34" charset="0"/>
              </a:rPr>
              <a:t>, rey de los amalecitas, y destruyó por completo a todo el pueblo a filo de espada.</a:t>
            </a:r>
          </a:p>
          <a:p>
            <a:pPr marL="0" indent="0" algn="r">
              <a:buNone/>
            </a:pPr>
            <a:r>
              <a:rPr lang="en-US" dirty="0">
                <a:latin typeface="Graphik Regular" panose="020B0503030202060203" pitchFamily="34" charset="0"/>
              </a:rPr>
              <a:t>1 Samuel 15:8 (NBLA)</a:t>
            </a:r>
          </a:p>
        </p:txBody>
      </p:sp>
    </p:spTree>
    <p:extLst>
      <p:ext uri="{BB962C8B-B14F-4D97-AF65-F5344CB8AC3E}">
        <p14:creationId xmlns:p14="http://schemas.microsoft.com/office/powerpoint/2010/main" val="270324775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881745" y="2253804"/>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14 </a:t>
            </a:r>
            <a:r>
              <a:rPr lang="es-ES" dirty="0">
                <a:latin typeface="Graphik Regular" panose="020B0503030202060203" pitchFamily="34" charset="0"/>
              </a:rPr>
              <a:t>Entonces dijo el Señor a Moisés: «Escribe esto en un libro para que sirva de memorial, y haz saber a Josué que Yo borraré por completo la memoria de Amalec de debajo del cielo».</a:t>
            </a:r>
          </a:p>
          <a:p>
            <a:pPr marL="0" indent="0" algn="r">
              <a:buNone/>
            </a:pPr>
            <a:r>
              <a:rPr lang="en-US" dirty="0" err="1">
                <a:latin typeface="Graphik Regular" panose="020B0503030202060203" pitchFamily="34" charset="0"/>
              </a:rPr>
              <a:t>Éxodo</a:t>
            </a:r>
            <a:r>
              <a:rPr lang="en-US" dirty="0">
                <a:latin typeface="Graphik Regular" panose="020B0503030202060203" pitchFamily="34" charset="0"/>
              </a:rPr>
              <a:t> 17:14 (NBLA)</a:t>
            </a:r>
          </a:p>
        </p:txBody>
      </p:sp>
    </p:spTree>
    <p:extLst>
      <p:ext uri="{BB962C8B-B14F-4D97-AF65-F5344CB8AC3E}">
        <p14:creationId xmlns:p14="http://schemas.microsoft.com/office/powerpoint/2010/main" val="379998428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881746" y="2355404"/>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4 </a:t>
            </a:r>
            <a:r>
              <a:rPr lang="es-ES" dirty="0">
                <a:latin typeface="Graphik Regular" panose="020B0503030202060203" pitchFamily="34" charset="0"/>
              </a:rPr>
              <a:t>Después que ellos le estuvieron hablando día tras día y él se había negado a escucharlos, se lo informaron a Amán para ver si la palabra de Mardoqueo era firme, porque él les había declarado que era judío.</a:t>
            </a:r>
          </a:p>
          <a:p>
            <a:pPr marL="0" indent="0" algn="r">
              <a:buNone/>
            </a:pPr>
            <a:r>
              <a:rPr lang="en-US" dirty="0">
                <a:latin typeface="Graphik Regular" panose="020B0503030202060203" pitchFamily="34" charset="0"/>
              </a:rPr>
              <a:t>Ester 3:4 (NBLA)</a:t>
            </a:r>
          </a:p>
        </p:txBody>
      </p:sp>
    </p:spTree>
    <p:extLst>
      <p:ext uri="{BB962C8B-B14F-4D97-AF65-F5344CB8AC3E}">
        <p14:creationId xmlns:p14="http://schemas.microsoft.com/office/powerpoint/2010/main" val="377576691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974109" y="2410822"/>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7 </a:t>
            </a:r>
            <a:r>
              <a:rPr lang="es-ES" dirty="0">
                <a:latin typeface="Graphik Regular" panose="020B0503030202060203" pitchFamily="34" charset="0"/>
              </a:rPr>
              <a:t>En el mes primero, que es el mes de Nisán, el año doce del rey Asuero, se echó el </a:t>
            </a:r>
            <a:r>
              <a:rPr lang="es-ES" dirty="0" err="1">
                <a:latin typeface="Graphik Regular" panose="020B0503030202060203" pitchFamily="34" charset="0"/>
              </a:rPr>
              <a:t>Pur</a:t>
            </a:r>
            <a:r>
              <a:rPr lang="es-ES" dirty="0">
                <a:latin typeface="Graphik Regular" panose="020B0503030202060203" pitchFamily="34" charset="0"/>
              </a:rPr>
              <a:t>, es decir la suerte, delante de Amán para cada día y cada mes hasta el mes doce, que es el mes de </a:t>
            </a:r>
            <a:r>
              <a:rPr lang="es-ES" dirty="0" err="1">
                <a:latin typeface="Graphik Regular" panose="020B0503030202060203" pitchFamily="34" charset="0"/>
              </a:rPr>
              <a:t>Adar</a:t>
            </a:r>
            <a:r>
              <a:rPr lang="es-ES" dirty="0">
                <a:latin typeface="Graphik Regular" panose="020B0503030202060203" pitchFamily="34" charset="0"/>
              </a:rPr>
              <a:t>.</a:t>
            </a:r>
          </a:p>
          <a:p>
            <a:pPr marL="0" indent="0" algn="r">
              <a:buNone/>
            </a:pPr>
            <a:r>
              <a:rPr lang="en-US" dirty="0">
                <a:latin typeface="Graphik Regular" panose="020B0503030202060203" pitchFamily="34" charset="0"/>
              </a:rPr>
              <a:t>Ester 3:7 (NBLA)</a:t>
            </a:r>
          </a:p>
        </p:txBody>
      </p:sp>
    </p:spTree>
    <p:extLst>
      <p:ext uri="{BB962C8B-B14F-4D97-AF65-F5344CB8AC3E}">
        <p14:creationId xmlns:p14="http://schemas.microsoft.com/office/powerpoint/2010/main" val="340440574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2475346" y="866136"/>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6 </a:t>
            </a:r>
            <a:r>
              <a:rPr lang="es-ES" dirty="0">
                <a:latin typeface="Graphik Regular" panose="020B0503030202060203" pitchFamily="34" charset="0"/>
              </a:rPr>
              <a:t>»Describirán la tierra en siete partes, y me traerán aquí la descripción, y yo les echaré suertes aquí delante del Señor nuestro Dios.</a:t>
            </a:r>
          </a:p>
          <a:p>
            <a:pPr marL="0" indent="0" algn="r">
              <a:buNone/>
            </a:pPr>
            <a:r>
              <a:rPr lang="en-US" dirty="0">
                <a:latin typeface="Graphik Regular" panose="020B0503030202060203" pitchFamily="34" charset="0"/>
              </a:rPr>
              <a:t>Josué 18:6 (NBLA)</a:t>
            </a:r>
          </a:p>
        </p:txBody>
      </p:sp>
      <p:sp>
        <p:nvSpPr>
          <p:cNvPr id="7" name="Subtitle 2">
            <a:extLst>
              <a:ext uri="{FF2B5EF4-FFF2-40B4-BE49-F238E27FC236}">
                <a16:creationId xmlns="" xmlns:a16="http://schemas.microsoft.com/office/drawing/2014/main" id="{F6D10F67-9820-4135-8EBC-770A77C8BBDE}"/>
              </a:ext>
            </a:extLst>
          </p:cNvPr>
          <p:cNvSpPr txBox="1">
            <a:spLocks/>
          </p:cNvSpPr>
          <p:nvPr/>
        </p:nvSpPr>
        <p:spPr>
          <a:xfrm>
            <a:off x="2627746" y="3752308"/>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33 </a:t>
            </a:r>
            <a:r>
              <a:rPr lang="es-ES" dirty="0">
                <a:latin typeface="Graphik Regular" panose="020B0503030202060203" pitchFamily="34" charset="0"/>
              </a:rPr>
              <a:t>La suerte se echa en el regazo,</a:t>
            </a:r>
          </a:p>
          <a:p>
            <a:pPr marL="0" indent="0">
              <a:buNone/>
            </a:pPr>
            <a:r>
              <a:rPr lang="es-ES" dirty="0">
                <a:latin typeface="Graphik Regular" panose="020B0503030202060203" pitchFamily="34" charset="0"/>
              </a:rPr>
              <a:t>Pero del Señor viene toda decisión.</a:t>
            </a:r>
          </a:p>
          <a:p>
            <a:pPr marL="0" indent="0" algn="r">
              <a:buNone/>
            </a:pPr>
            <a:r>
              <a:rPr lang="en-US" dirty="0" err="1">
                <a:latin typeface="Graphik Regular" panose="020B0503030202060203" pitchFamily="34" charset="0"/>
              </a:rPr>
              <a:t>Proverbios</a:t>
            </a:r>
            <a:r>
              <a:rPr lang="en-US" dirty="0">
                <a:latin typeface="Graphik Regular" panose="020B0503030202060203" pitchFamily="34" charset="0"/>
              </a:rPr>
              <a:t> 16:33 (NBLA)</a:t>
            </a:r>
          </a:p>
        </p:txBody>
      </p:sp>
    </p:spTree>
    <p:extLst>
      <p:ext uri="{BB962C8B-B14F-4D97-AF65-F5344CB8AC3E}">
        <p14:creationId xmlns:p14="http://schemas.microsoft.com/office/powerpoint/2010/main" val="315356655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3" name="Subtitle 2">
            <a:extLst>
              <a:ext uri="{FF2B5EF4-FFF2-40B4-BE49-F238E27FC236}">
                <a16:creationId xmlns="" xmlns:a16="http://schemas.microsoft.com/office/drawing/2014/main" id="{F73AB354-EDF4-4D5B-BD02-4F3CBA1314E5}"/>
              </a:ext>
            </a:extLst>
          </p:cNvPr>
          <p:cNvSpPr txBox="1">
            <a:spLocks/>
          </p:cNvSpPr>
          <p:nvPr/>
        </p:nvSpPr>
        <p:spPr>
          <a:xfrm>
            <a:off x="6096000"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3200" dirty="0">
                <a:solidFill>
                  <a:schemeClr val="bg1"/>
                </a:solidFill>
                <a:latin typeface="Graphik Regular" panose="020B0503030202060203" pitchFamily="34" charset="0"/>
              </a:rPr>
              <a:t>List the things we read in this chapter that seem absurd</a:t>
            </a:r>
          </a:p>
          <a:p>
            <a:pPr marL="0" indent="0">
              <a:lnSpc>
                <a:spcPct val="150000"/>
              </a:lnSpc>
              <a:buNone/>
            </a:pPr>
            <a:endParaRPr lang="en-US" sz="3200" dirty="0">
              <a:solidFill>
                <a:schemeClr val="bg1"/>
              </a:solidFill>
              <a:latin typeface="Graphik Regular" panose="020B0503030202060203" pitchFamily="34" charset="0"/>
            </a:endParaRPr>
          </a:p>
          <a:p>
            <a:pPr marL="0" indent="0">
              <a:lnSpc>
                <a:spcPct val="150000"/>
              </a:lnSpc>
              <a:buNone/>
            </a:pPr>
            <a:r>
              <a:rPr lang="en-US" sz="3200" dirty="0">
                <a:solidFill>
                  <a:schemeClr val="bg1"/>
                </a:solidFill>
                <a:latin typeface="Graphik Regular" panose="020B0503030202060203" pitchFamily="34" charset="0"/>
              </a:rPr>
              <a:t>What about each of the things you listed makes them absurd?</a:t>
            </a:r>
          </a:p>
        </p:txBody>
      </p:sp>
      <p:sp>
        <p:nvSpPr>
          <p:cNvPr id="15" name="Subtitle 2">
            <a:extLst>
              <a:ext uri="{FF2B5EF4-FFF2-40B4-BE49-F238E27FC236}">
                <a16:creationId xmlns="" xmlns:a16="http://schemas.microsoft.com/office/drawing/2014/main"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smtClean="0">
              <a:latin typeface="Graphik Semibold" panose="020B0703030202060203" pitchFamily="34" charset="0"/>
            </a:endParaRPr>
          </a:p>
          <a:p>
            <a:r>
              <a:rPr lang="en-US" sz="3200" dirty="0" smtClean="0">
                <a:latin typeface="Graphik Semibold" panose="020B0703030202060203" pitchFamily="34" charset="0"/>
              </a:rPr>
              <a:t>ACTIVIDAD </a:t>
            </a:r>
            <a:r>
              <a:rPr lang="en-US" sz="3200" dirty="0" smtClean="0">
                <a:latin typeface="Graphik Semibold" panose="020B0703030202060203" pitchFamily="34" charset="0"/>
              </a:rPr>
              <a:t>DURANTE LA CLASE</a:t>
            </a:r>
            <a:endParaRPr lang="en-US" sz="3200" dirty="0">
              <a:latin typeface="Graphik Semibold" panose="020B0703030202060203" pitchFamily="34" charset="0"/>
            </a:endParaRPr>
          </a:p>
        </p:txBody>
      </p:sp>
      <p:sp>
        <p:nvSpPr>
          <p:cNvPr id="7" name="Subtitle 2">
            <a:extLst>
              <a:ext uri="{FF2B5EF4-FFF2-40B4-BE49-F238E27FC236}">
                <a16:creationId xmlns="" xmlns:a16="http://schemas.microsoft.com/office/drawing/2014/main" id="{185AC166-88FC-4BDD-B2D8-E7C3DAB30EE3}"/>
              </a:ext>
            </a:extLst>
          </p:cNvPr>
          <p:cNvSpPr txBox="1">
            <a:spLocks/>
          </p:cNvSpPr>
          <p:nvPr/>
        </p:nvSpPr>
        <p:spPr>
          <a:xfrm>
            <a:off x="50553" y="1754909"/>
            <a:ext cx="12192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3200" dirty="0">
                <a:solidFill>
                  <a:schemeClr val="bg1"/>
                </a:solidFill>
                <a:latin typeface="Graphik Regular" panose="020B0503030202060203" pitchFamily="34" charset="0"/>
              </a:rPr>
              <a:t>Haga una lista de las cosas que leemos en este capítulo que parecen </a:t>
            </a:r>
            <a:r>
              <a:rPr lang="es-ES" sz="3200" dirty="0" smtClean="0">
                <a:solidFill>
                  <a:schemeClr val="bg1"/>
                </a:solidFill>
                <a:latin typeface="Graphik Regular" panose="020B0503030202060203" pitchFamily="34" charset="0"/>
              </a:rPr>
              <a:t>absurdas.</a:t>
            </a:r>
            <a:endParaRPr lang="es-ES" sz="3200" dirty="0">
              <a:solidFill>
                <a:schemeClr val="bg1"/>
              </a:solidFill>
              <a:latin typeface="Graphik Regular" panose="020B0503030202060203" pitchFamily="34" charset="0"/>
            </a:endParaRPr>
          </a:p>
          <a:p>
            <a:pPr marL="0" indent="0">
              <a:lnSpc>
                <a:spcPct val="150000"/>
              </a:lnSpc>
              <a:buNone/>
            </a:pPr>
            <a:endParaRPr lang="en-US" sz="3200" dirty="0">
              <a:solidFill>
                <a:schemeClr val="bg1"/>
              </a:solidFill>
              <a:latin typeface="Graphik Regular" panose="020B0503030202060203" pitchFamily="34" charset="0"/>
            </a:endParaRPr>
          </a:p>
          <a:p>
            <a:pPr marL="0" indent="0">
              <a:lnSpc>
                <a:spcPct val="150000"/>
              </a:lnSpc>
              <a:buNone/>
            </a:pPr>
            <a:r>
              <a:rPr lang="es-ES" sz="3200" dirty="0">
                <a:solidFill>
                  <a:schemeClr val="bg1"/>
                </a:solidFill>
                <a:latin typeface="Graphik Regular" panose="020B0503030202060203" pitchFamily="34" charset="0"/>
              </a:rPr>
              <a:t>¿Qué hace que cada elemento de tu lista sea absurdo?</a:t>
            </a:r>
            <a:endParaRPr lang="en-US" sz="32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2730874661"/>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3066473" y="1806930"/>
            <a:ext cx="6096000" cy="363206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latin typeface="Graphik Regular" panose="020B0503030202060203" pitchFamily="34" charset="0"/>
              </a:rPr>
              <a:t>3 </a:t>
            </a:r>
            <a:r>
              <a:rPr lang="es-ES" dirty="0">
                <a:latin typeface="Graphik Regular" panose="020B0503030202060203" pitchFamily="34" charset="0"/>
              </a:rPr>
              <a:t>Entonces los siervos del rey, que estaban a la puerta del rey, dijeron a Mardoqueo: «¿Por qué traspasas el mandato del rey?». </a:t>
            </a:r>
            <a:r>
              <a:rPr lang="es-ES" baseline="30000" dirty="0">
                <a:latin typeface="Graphik Regular" panose="020B0503030202060203" pitchFamily="34" charset="0"/>
              </a:rPr>
              <a:t>4</a:t>
            </a:r>
            <a:r>
              <a:rPr lang="es-ES" dirty="0">
                <a:latin typeface="Graphik Regular" panose="020B0503030202060203" pitchFamily="34" charset="0"/>
              </a:rPr>
              <a:t> Después que ellos le estuvieron hablando día tras día y él se había negado a escucharlos, se lo informaron a Amán para ver si la palabra de Mardoqueo era firme, porque él les había declarado que era judío.</a:t>
            </a:r>
          </a:p>
          <a:p>
            <a:pPr marL="0" indent="0" algn="r">
              <a:buNone/>
            </a:pPr>
            <a:r>
              <a:rPr lang="en-US" dirty="0">
                <a:latin typeface="Graphik Regular" panose="020B0503030202060203" pitchFamily="34" charset="0"/>
              </a:rPr>
              <a:t>Ester 3:3-4 (NBLA)</a:t>
            </a:r>
          </a:p>
        </p:txBody>
      </p:sp>
    </p:spTree>
    <p:extLst>
      <p:ext uri="{BB962C8B-B14F-4D97-AF65-F5344CB8AC3E}">
        <p14:creationId xmlns:p14="http://schemas.microsoft.com/office/powerpoint/2010/main" val="2993404362"/>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3" name="Subtitle 2">
            <a:extLst>
              <a:ext uri="{FF2B5EF4-FFF2-40B4-BE49-F238E27FC236}">
                <a16:creationId xmlns="" xmlns:a16="http://schemas.microsoft.com/office/drawing/2014/main" id="{F73AB354-EDF4-4D5B-BD02-4F3CBA1314E5}"/>
              </a:ext>
            </a:extLst>
          </p:cNvPr>
          <p:cNvSpPr txBox="1">
            <a:spLocks/>
          </p:cNvSpPr>
          <p:nvPr/>
        </p:nvSpPr>
        <p:spPr>
          <a:xfrm>
            <a:off x="6096000"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3200" dirty="0">
                <a:solidFill>
                  <a:schemeClr val="bg1"/>
                </a:solidFill>
                <a:latin typeface="Graphik Regular" panose="020B0503030202060203" pitchFamily="34" charset="0"/>
              </a:rPr>
              <a:t>List the things we read in this chapter that seem absurd</a:t>
            </a:r>
          </a:p>
          <a:p>
            <a:pPr marL="0" indent="0">
              <a:lnSpc>
                <a:spcPct val="150000"/>
              </a:lnSpc>
              <a:buNone/>
            </a:pPr>
            <a:endParaRPr lang="en-US" sz="3200" dirty="0">
              <a:solidFill>
                <a:schemeClr val="bg1"/>
              </a:solidFill>
              <a:latin typeface="Graphik Regular" panose="020B0503030202060203" pitchFamily="34" charset="0"/>
            </a:endParaRPr>
          </a:p>
          <a:p>
            <a:pPr marL="0" indent="0">
              <a:lnSpc>
                <a:spcPct val="150000"/>
              </a:lnSpc>
              <a:buNone/>
            </a:pPr>
            <a:r>
              <a:rPr lang="en-US" sz="3200" dirty="0">
                <a:solidFill>
                  <a:schemeClr val="bg1"/>
                </a:solidFill>
                <a:latin typeface="Graphik Regular" panose="020B0503030202060203" pitchFamily="34" charset="0"/>
              </a:rPr>
              <a:t>What about each of the things you listed makes them absurd?</a:t>
            </a:r>
          </a:p>
        </p:txBody>
      </p:sp>
      <p:sp>
        <p:nvSpPr>
          <p:cNvPr id="15" name="Subtitle 2">
            <a:extLst>
              <a:ext uri="{FF2B5EF4-FFF2-40B4-BE49-F238E27FC236}">
                <a16:creationId xmlns="" xmlns:a16="http://schemas.microsoft.com/office/drawing/2014/main"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smtClean="0">
              <a:latin typeface="Graphik Semibold" panose="020B0703030202060203" pitchFamily="34" charset="0"/>
            </a:endParaRPr>
          </a:p>
          <a:p>
            <a:r>
              <a:rPr lang="en-US" sz="3200" dirty="0" smtClean="0">
                <a:latin typeface="Graphik Semibold" panose="020B0703030202060203" pitchFamily="34" charset="0"/>
              </a:rPr>
              <a:t>ACTIVIDAD </a:t>
            </a:r>
            <a:r>
              <a:rPr lang="en-US" sz="3200" dirty="0" smtClean="0">
                <a:latin typeface="Graphik Semibold" panose="020B0703030202060203" pitchFamily="34" charset="0"/>
              </a:rPr>
              <a:t>DURANTE LA CLASE</a:t>
            </a:r>
            <a:endParaRPr lang="en-US" sz="3200" dirty="0">
              <a:latin typeface="Graphik Semibold" panose="020B0703030202060203" pitchFamily="34" charset="0"/>
            </a:endParaRPr>
          </a:p>
        </p:txBody>
      </p:sp>
      <p:sp>
        <p:nvSpPr>
          <p:cNvPr id="7" name="Subtitle 2">
            <a:extLst>
              <a:ext uri="{FF2B5EF4-FFF2-40B4-BE49-F238E27FC236}">
                <a16:creationId xmlns="" xmlns:a16="http://schemas.microsoft.com/office/drawing/2014/main" id="{185AC166-88FC-4BDD-B2D8-E7C3DAB30EE3}"/>
              </a:ext>
            </a:extLst>
          </p:cNvPr>
          <p:cNvSpPr txBox="1">
            <a:spLocks/>
          </p:cNvSpPr>
          <p:nvPr/>
        </p:nvSpPr>
        <p:spPr>
          <a:xfrm>
            <a:off x="50553" y="1754909"/>
            <a:ext cx="12192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3200" dirty="0">
                <a:solidFill>
                  <a:schemeClr val="bg1"/>
                </a:solidFill>
                <a:latin typeface="Graphik Regular" panose="020B0503030202060203" pitchFamily="34" charset="0"/>
              </a:rPr>
              <a:t>Haga una lista de las cosas que leemos en este capítulo que parecen </a:t>
            </a:r>
            <a:r>
              <a:rPr lang="es-ES" sz="3200" dirty="0" smtClean="0">
                <a:solidFill>
                  <a:schemeClr val="bg1"/>
                </a:solidFill>
                <a:latin typeface="Graphik Regular" panose="020B0503030202060203" pitchFamily="34" charset="0"/>
              </a:rPr>
              <a:t>absurdas.</a:t>
            </a:r>
            <a:endParaRPr lang="es-ES" sz="3200" dirty="0">
              <a:solidFill>
                <a:schemeClr val="bg1"/>
              </a:solidFill>
              <a:latin typeface="Graphik Regular" panose="020B0503030202060203" pitchFamily="34" charset="0"/>
            </a:endParaRPr>
          </a:p>
          <a:p>
            <a:pPr marL="0" indent="0">
              <a:lnSpc>
                <a:spcPct val="150000"/>
              </a:lnSpc>
              <a:buNone/>
            </a:pPr>
            <a:endParaRPr lang="en-US" sz="3200" dirty="0">
              <a:solidFill>
                <a:schemeClr val="bg1"/>
              </a:solidFill>
              <a:latin typeface="Graphik Regular" panose="020B0503030202060203" pitchFamily="34" charset="0"/>
            </a:endParaRPr>
          </a:p>
          <a:p>
            <a:pPr marL="0" indent="0">
              <a:lnSpc>
                <a:spcPct val="150000"/>
              </a:lnSpc>
              <a:buNone/>
            </a:pPr>
            <a:r>
              <a:rPr lang="es-ES" sz="3200" dirty="0">
                <a:solidFill>
                  <a:schemeClr val="bg1"/>
                </a:solidFill>
                <a:latin typeface="Graphik Regular" panose="020B0503030202060203" pitchFamily="34" charset="0"/>
              </a:rPr>
              <a:t>¿Qué hace que cada elemento de tu lista sea absurdo?</a:t>
            </a:r>
            <a:endParaRPr lang="en-US" sz="32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26392921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5E816D5-0501-4FD2-B3F7-34D7BA4CF405}"/>
              </a:ext>
            </a:extLst>
          </p:cNvPr>
          <p:cNvSpPr/>
          <p:nvPr/>
        </p:nvSpPr>
        <p:spPr>
          <a:xfrm>
            <a:off x="2406192" y="228600"/>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raphik Regular" panose="020B0503030202060203" pitchFamily="34" charset="0"/>
              </a:rPr>
              <a:t>Achaemenes</a:t>
            </a:r>
          </a:p>
          <a:p>
            <a:pPr algn="ctr"/>
            <a:r>
              <a:rPr lang="en-US" sz="1400" dirty="0">
                <a:solidFill>
                  <a:schemeClr val="tx1"/>
                </a:solidFill>
                <a:latin typeface="Graphik Regular" panose="020B0503030202060203" pitchFamily="34" charset="0"/>
              </a:rPr>
              <a:t>705 - 675</a:t>
            </a:r>
          </a:p>
        </p:txBody>
      </p:sp>
      <p:sp>
        <p:nvSpPr>
          <p:cNvPr id="3" name="Rectangle 2">
            <a:extLst>
              <a:ext uri="{FF2B5EF4-FFF2-40B4-BE49-F238E27FC236}">
                <a16:creationId xmlns="" xmlns:a16="http://schemas.microsoft.com/office/drawing/2014/main" id="{8334B103-CD0A-455C-9A86-778458062308}"/>
              </a:ext>
            </a:extLst>
          </p:cNvPr>
          <p:cNvSpPr/>
          <p:nvPr/>
        </p:nvSpPr>
        <p:spPr>
          <a:xfrm>
            <a:off x="2403835" y="952107"/>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Teispes</a:t>
            </a:r>
            <a:endParaRPr lang="en-US" dirty="0">
              <a:solidFill>
                <a:schemeClr val="tx1"/>
              </a:solidFill>
              <a:latin typeface="Graphik Regular" panose="020B0503030202060203" pitchFamily="34" charset="0"/>
            </a:endParaRPr>
          </a:p>
          <a:p>
            <a:pPr algn="ctr"/>
            <a:r>
              <a:rPr lang="en-US" sz="1400" dirty="0">
                <a:solidFill>
                  <a:schemeClr val="tx1"/>
                </a:solidFill>
                <a:latin typeface="Graphik Regular" panose="020B0503030202060203" pitchFamily="34" charset="0"/>
              </a:rPr>
              <a:t>675 - 640</a:t>
            </a:r>
          </a:p>
        </p:txBody>
      </p:sp>
      <p:sp>
        <p:nvSpPr>
          <p:cNvPr id="4" name="Rectangle 3">
            <a:extLst>
              <a:ext uri="{FF2B5EF4-FFF2-40B4-BE49-F238E27FC236}">
                <a16:creationId xmlns="" xmlns:a16="http://schemas.microsoft.com/office/drawing/2014/main" id="{1A1D0118-1616-4D86-BCD2-2325383A5919}"/>
              </a:ext>
            </a:extLst>
          </p:cNvPr>
          <p:cNvSpPr/>
          <p:nvPr/>
        </p:nvSpPr>
        <p:spPr>
          <a:xfrm>
            <a:off x="3190188" y="1675614"/>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Ciro</a:t>
            </a:r>
            <a:r>
              <a:rPr lang="en-US" dirty="0" smtClean="0">
                <a:solidFill>
                  <a:schemeClr val="tx1"/>
                </a:solidFill>
                <a:latin typeface="Graphik Regular" panose="020B0503030202060203" pitchFamily="34" charset="0"/>
              </a:rPr>
              <a:t> </a:t>
            </a:r>
            <a:r>
              <a:rPr lang="en-US" dirty="0">
                <a:solidFill>
                  <a:schemeClr val="tx1"/>
                </a:solidFill>
                <a:latin typeface="Graphik Regular" panose="020B0503030202060203" pitchFamily="34" charset="0"/>
              </a:rPr>
              <a:t>I</a:t>
            </a:r>
          </a:p>
          <a:p>
            <a:pPr algn="ctr"/>
            <a:r>
              <a:rPr lang="en-US" sz="1400" dirty="0">
                <a:solidFill>
                  <a:schemeClr val="tx1"/>
                </a:solidFill>
                <a:latin typeface="Graphik Regular" panose="020B0503030202060203" pitchFamily="34" charset="0"/>
              </a:rPr>
              <a:t>640 - 600</a:t>
            </a:r>
          </a:p>
        </p:txBody>
      </p:sp>
      <p:sp>
        <p:nvSpPr>
          <p:cNvPr id="5" name="Rectangle 4">
            <a:extLst>
              <a:ext uri="{FF2B5EF4-FFF2-40B4-BE49-F238E27FC236}">
                <a16:creationId xmlns="" xmlns:a16="http://schemas.microsoft.com/office/drawing/2014/main" id="{824441EA-9D3A-484E-84D2-F3F290A36658}"/>
              </a:ext>
            </a:extLst>
          </p:cNvPr>
          <p:cNvSpPr/>
          <p:nvPr/>
        </p:nvSpPr>
        <p:spPr>
          <a:xfrm>
            <a:off x="1617482" y="1675614"/>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Ariaramnes</a:t>
            </a:r>
            <a:endParaRPr lang="en-US" dirty="0">
              <a:solidFill>
                <a:schemeClr val="tx1"/>
              </a:solidFill>
              <a:latin typeface="Graphik Regular" panose="020B0503030202060203" pitchFamily="34" charset="0"/>
            </a:endParaRPr>
          </a:p>
        </p:txBody>
      </p:sp>
      <p:sp>
        <p:nvSpPr>
          <p:cNvPr id="7" name="Rectangle 6">
            <a:extLst>
              <a:ext uri="{FF2B5EF4-FFF2-40B4-BE49-F238E27FC236}">
                <a16:creationId xmlns="" xmlns:a16="http://schemas.microsoft.com/office/drawing/2014/main" id="{2105D544-F5BC-4A9B-B21E-3B3ADC43AF30}"/>
              </a:ext>
            </a:extLst>
          </p:cNvPr>
          <p:cNvSpPr/>
          <p:nvPr/>
        </p:nvSpPr>
        <p:spPr>
          <a:xfrm>
            <a:off x="3190188" y="2399121"/>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raphik Regular" panose="020B0503030202060203" pitchFamily="34" charset="0"/>
              </a:rPr>
              <a:t>Cambyses I</a:t>
            </a:r>
          </a:p>
          <a:p>
            <a:pPr algn="ctr"/>
            <a:r>
              <a:rPr lang="en-US" sz="1400" dirty="0">
                <a:solidFill>
                  <a:schemeClr val="tx1"/>
                </a:solidFill>
                <a:latin typeface="Graphik Regular" panose="020B0503030202060203" pitchFamily="34" charset="0"/>
              </a:rPr>
              <a:t>600 - 559</a:t>
            </a:r>
          </a:p>
        </p:txBody>
      </p:sp>
      <p:sp>
        <p:nvSpPr>
          <p:cNvPr id="8" name="Rectangle 7">
            <a:extLst>
              <a:ext uri="{FF2B5EF4-FFF2-40B4-BE49-F238E27FC236}">
                <a16:creationId xmlns="" xmlns:a16="http://schemas.microsoft.com/office/drawing/2014/main" id="{1475F9B6-0363-4263-9775-76E57E2F715F}"/>
              </a:ext>
            </a:extLst>
          </p:cNvPr>
          <p:cNvSpPr/>
          <p:nvPr/>
        </p:nvSpPr>
        <p:spPr>
          <a:xfrm>
            <a:off x="1617482" y="2399121"/>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Arsames</a:t>
            </a:r>
            <a:endParaRPr lang="en-US" dirty="0">
              <a:solidFill>
                <a:schemeClr val="tx1"/>
              </a:solidFill>
              <a:latin typeface="Graphik Regular" panose="020B0503030202060203" pitchFamily="34" charset="0"/>
            </a:endParaRPr>
          </a:p>
        </p:txBody>
      </p:sp>
      <p:sp>
        <p:nvSpPr>
          <p:cNvPr id="9" name="Rectangle 8">
            <a:extLst>
              <a:ext uri="{FF2B5EF4-FFF2-40B4-BE49-F238E27FC236}">
                <a16:creationId xmlns="" xmlns:a16="http://schemas.microsoft.com/office/drawing/2014/main" id="{B7CD5E0D-CB87-4CEA-B8F4-B9D5490E5D45}"/>
              </a:ext>
            </a:extLst>
          </p:cNvPr>
          <p:cNvSpPr/>
          <p:nvPr/>
        </p:nvSpPr>
        <p:spPr>
          <a:xfrm>
            <a:off x="3190188" y="3122628"/>
            <a:ext cx="1093509" cy="612742"/>
          </a:xfrm>
          <a:prstGeom prst="rect">
            <a:avLst/>
          </a:prstGeom>
          <a:solidFill>
            <a:srgbClr val="4CD3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Ciro</a:t>
            </a:r>
            <a:r>
              <a:rPr lang="en-US" dirty="0" smtClean="0">
                <a:solidFill>
                  <a:schemeClr val="tx1"/>
                </a:solidFill>
                <a:latin typeface="Graphik Regular" panose="020B0503030202060203" pitchFamily="34" charset="0"/>
              </a:rPr>
              <a:t> II</a:t>
            </a:r>
            <a:endParaRPr lang="en-US" dirty="0">
              <a:solidFill>
                <a:schemeClr val="tx1"/>
              </a:solidFill>
              <a:latin typeface="Graphik Regular" panose="020B0503030202060203" pitchFamily="34" charset="0"/>
            </a:endParaRPr>
          </a:p>
          <a:p>
            <a:pPr algn="ctr"/>
            <a:r>
              <a:rPr lang="en-US" sz="1400" dirty="0">
                <a:solidFill>
                  <a:schemeClr val="tx1"/>
                </a:solidFill>
                <a:latin typeface="Graphik Regular" panose="020B0503030202060203" pitchFamily="34" charset="0"/>
              </a:rPr>
              <a:t>559 – 530/528</a:t>
            </a:r>
          </a:p>
        </p:txBody>
      </p:sp>
      <p:sp>
        <p:nvSpPr>
          <p:cNvPr id="10" name="Rectangle 9">
            <a:extLst>
              <a:ext uri="{FF2B5EF4-FFF2-40B4-BE49-F238E27FC236}">
                <a16:creationId xmlns="" xmlns:a16="http://schemas.microsoft.com/office/drawing/2014/main" id="{08031894-4A79-4D9C-8C23-E0FEAEB6641B}"/>
              </a:ext>
            </a:extLst>
          </p:cNvPr>
          <p:cNvSpPr/>
          <p:nvPr/>
        </p:nvSpPr>
        <p:spPr>
          <a:xfrm>
            <a:off x="1617482" y="3122628"/>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Hystaspes</a:t>
            </a:r>
            <a:endParaRPr lang="en-US" dirty="0">
              <a:solidFill>
                <a:schemeClr val="tx1"/>
              </a:solidFill>
              <a:latin typeface="Graphik Regular" panose="020B0503030202060203" pitchFamily="34" charset="0"/>
            </a:endParaRPr>
          </a:p>
        </p:txBody>
      </p:sp>
      <p:sp>
        <p:nvSpPr>
          <p:cNvPr id="11" name="Rectangle 10">
            <a:extLst>
              <a:ext uri="{FF2B5EF4-FFF2-40B4-BE49-F238E27FC236}">
                <a16:creationId xmlns="" xmlns:a16="http://schemas.microsoft.com/office/drawing/2014/main" id="{5D83207B-3D8C-4572-85BE-26692295D0AE}"/>
              </a:ext>
            </a:extLst>
          </p:cNvPr>
          <p:cNvSpPr/>
          <p:nvPr/>
        </p:nvSpPr>
        <p:spPr>
          <a:xfrm>
            <a:off x="3190188" y="3846135"/>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Atossa</a:t>
            </a:r>
            <a:endParaRPr lang="en-US" sz="1400" dirty="0">
              <a:solidFill>
                <a:schemeClr val="tx1"/>
              </a:solidFill>
              <a:latin typeface="Graphik Regular" panose="020B0503030202060203" pitchFamily="34" charset="0"/>
            </a:endParaRPr>
          </a:p>
        </p:txBody>
      </p:sp>
      <p:sp>
        <p:nvSpPr>
          <p:cNvPr id="13" name="Rectangle 12">
            <a:extLst>
              <a:ext uri="{FF2B5EF4-FFF2-40B4-BE49-F238E27FC236}">
                <a16:creationId xmlns="" xmlns:a16="http://schemas.microsoft.com/office/drawing/2014/main" id="{D741CAA1-170A-4D15-8D47-70E16CA98899}"/>
              </a:ext>
            </a:extLst>
          </p:cNvPr>
          <p:cNvSpPr/>
          <p:nvPr/>
        </p:nvSpPr>
        <p:spPr>
          <a:xfrm>
            <a:off x="1617481" y="3846135"/>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Darío</a:t>
            </a:r>
            <a:r>
              <a:rPr lang="en-US" dirty="0" smtClean="0">
                <a:solidFill>
                  <a:schemeClr val="tx1"/>
                </a:solidFill>
                <a:latin typeface="Graphik Regular" panose="020B0503030202060203" pitchFamily="34" charset="0"/>
              </a:rPr>
              <a:t> </a:t>
            </a:r>
            <a:r>
              <a:rPr lang="en-US" dirty="0">
                <a:solidFill>
                  <a:schemeClr val="tx1"/>
                </a:solidFill>
                <a:latin typeface="Graphik Regular" panose="020B0503030202060203" pitchFamily="34" charset="0"/>
              </a:rPr>
              <a:t>I</a:t>
            </a:r>
          </a:p>
          <a:p>
            <a:pPr algn="ctr"/>
            <a:r>
              <a:rPr lang="en-US" sz="1400" dirty="0">
                <a:solidFill>
                  <a:schemeClr val="tx1"/>
                </a:solidFill>
                <a:latin typeface="Graphik Regular" panose="020B0503030202060203" pitchFamily="34" charset="0"/>
              </a:rPr>
              <a:t>522 - 486</a:t>
            </a:r>
          </a:p>
        </p:txBody>
      </p:sp>
      <p:sp>
        <p:nvSpPr>
          <p:cNvPr id="15" name="Rectangle 14">
            <a:extLst>
              <a:ext uri="{FF2B5EF4-FFF2-40B4-BE49-F238E27FC236}">
                <a16:creationId xmlns="" xmlns:a16="http://schemas.microsoft.com/office/drawing/2014/main" id="{55EB2138-A9FA-4802-A27B-07F5E8D43477}"/>
              </a:ext>
            </a:extLst>
          </p:cNvPr>
          <p:cNvSpPr/>
          <p:nvPr/>
        </p:nvSpPr>
        <p:spPr>
          <a:xfrm>
            <a:off x="4762895" y="3846135"/>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raphik Regular" panose="020B0503030202060203" pitchFamily="34" charset="0"/>
              </a:rPr>
              <a:t>Cambyses II</a:t>
            </a:r>
          </a:p>
          <a:p>
            <a:pPr algn="ctr"/>
            <a:r>
              <a:rPr lang="en-US" sz="1400" dirty="0">
                <a:solidFill>
                  <a:schemeClr val="tx1"/>
                </a:solidFill>
                <a:latin typeface="Graphik Regular" panose="020B0503030202060203" pitchFamily="34" charset="0"/>
              </a:rPr>
              <a:t>530 - 522</a:t>
            </a:r>
          </a:p>
        </p:txBody>
      </p:sp>
      <p:sp>
        <p:nvSpPr>
          <p:cNvPr id="16" name="Rectangle 15">
            <a:extLst>
              <a:ext uri="{FF2B5EF4-FFF2-40B4-BE49-F238E27FC236}">
                <a16:creationId xmlns="" xmlns:a16="http://schemas.microsoft.com/office/drawing/2014/main" id="{A9DEF986-0849-4FD5-B39D-0492D44F1B8A}"/>
              </a:ext>
            </a:extLst>
          </p:cNvPr>
          <p:cNvSpPr/>
          <p:nvPr/>
        </p:nvSpPr>
        <p:spPr>
          <a:xfrm>
            <a:off x="6335602" y="3846135"/>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Smerdis</a:t>
            </a:r>
            <a:endParaRPr lang="en-US" dirty="0">
              <a:solidFill>
                <a:schemeClr val="tx1"/>
              </a:solidFill>
              <a:latin typeface="Graphik Regular" panose="020B0503030202060203" pitchFamily="34" charset="0"/>
            </a:endParaRPr>
          </a:p>
          <a:p>
            <a:pPr algn="ctr"/>
            <a:r>
              <a:rPr lang="en-US" sz="1400" dirty="0">
                <a:solidFill>
                  <a:schemeClr val="tx1"/>
                </a:solidFill>
                <a:latin typeface="Graphik Regular" panose="020B0503030202060203" pitchFamily="34" charset="0"/>
              </a:rPr>
              <a:t>522</a:t>
            </a:r>
          </a:p>
        </p:txBody>
      </p:sp>
      <p:sp>
        <p:nvSpPr>
          <p:cNvPr id="17" name="Rectangle 16">
            <a:extLst>
              <a:ext uri="{FF2B5EF4-FFF2-40B4-BE49-F238E27FC236}">
                <a16:creationId xmlns="" xmlns:a16="http://schemas.microsoft.com/office/drawing/2014/main" id="{D35ED078-3776-42C4-A2DF-A91C30B84C31}"/>
              </a:ext>
            </a:extLst>
          </p:cNvPr>
          <p:cNvSpPr/>
          <p:nvPr/>
        </p:nvSpPr>
        <p:spPr>
          <a:xfrm>
            <a:off x="7908309" y="3846135"/>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Artystone</a:t>
            </a:r>
            <a:endParaRPr lang="en-US" sz="1400" dirty="0">
              <a:solidFill>
                <a:schemeClr val="tx1"/>
              </a:solidFill>
              <a:latin typeface="Graphik Regular" panose="020B0503030202060203" pitchFamily="34" charset="0"/>
            </a:endParaRPr>
          </a:p>
        </p:txBody>
      </p:sp>
      <p:sp>
        <p:nvSpPr>
          <p:cNvPr id="18" name="Rectangle 17">
            <a:extLst>
              <a:ext uri="{FF2B5EF4-FFF2-40B4-BE49-F238E27FC236}">
                <a16:creationId xmlns="" xmlns:a16="http://schemas.microsoft.com/office/drawing/2014/main" id="{70629083-8363-4FEC-B42C-15522E4DAA34}"/>
              </a:ext>
            </a:extLst>
          </p:cNvPr>
          <p:cNvSpPr/>
          <p:nvPr/>
        </p:nvSpPr>
        <p:spPr>
          <a:xfrm>
            <a:off x="2403835" y="4569642"/>
            <a:ext cx="1093509" cy="612742"/>
          </a:xfrm>
          <a:prstGeom prst="rect">
            <a:avLst/>
          </a:prstGeom>
          <a:solidFill>
            <a:srgbClr val="4CD3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Jerjes</a:t>
            </a:r>
            <a:r>
              <a:rPr lang="en-US" dirty="0" smtClean="0">
                <a:solidFill>
                  <a:schemeClr val="tx1"/>
                </a:solidFill>
                <a:latin typeface="Graphik Regular" panose="020B0503030202060203" pitchFamily="34" charset="0"/>
              </a:rPr>
              <a:t> I</a:t>
            </a:r>
            <a:endParaRPr lang="en-US" dirty="0">
              <a:solidFill>
                <a:schemeClr val="tx1"/>
              </a:solidFill>
              <a:latin typeface="Graphik Regular" panose="020B0503030202060203" pitchFamily="34" charset="0"/>
            </a:endParaRPr>
          </a:p>
          <a:p>
            <a:pPr algn="ctr"/>
            <a:r>
              <a:rPr lang="en-US" sz="1400" dirty="0">
                <a:solidFill>
                  <a:schemeClr val="tx1"/>
                </a:solidFill>
                <a:latin typeface="Graphik Regular" panose="020B0503030202060203" pitchFamily="34" charset="0"/>
              </a:rPr>
              <a:t>485 - 465</a:t>
            </a:r>
          </a:p>
        </p:txBody>
      </p:sp>
      <p:sp>
        <p:nvSpPr>
          <p:cNvPr id="19" name="Rectangle 18">
            <a:extLst>
              <a:ext uri="{FF2B5EF4-FFF2-40B4-BE49-F238E27FC236}">
                <a16:creationId xmlns="" xmlns:a16="http://schemas.microsoft.com/office/drawing/2014/main" id="{CB0479E1-B493-468D-86B2-073FA180F98E}"/>
              </a:ext>
            </a:extLst>
          </p:cNvPr>
          <p:cNvSpPr/>
          <p:nvPr/>
        </p:nvSpPr>
        <p:spPr>
          <a:xfrm>
            <a:off x="2403834" y="5293149"/>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Artajerjes</a:t>
            </a:r>
            <a:r>
              <a:rPr lang="en-US" dirty="0" smtClean="0">
                <a:solidFill>
                  <a:schemeClr val="tx1"/>
                </a:solidFill>
                <a:latin typeface="Graphik Regular" panose="020B0503030202060203" pitchFamily="34" charset="0"/>
              </a:rPr>
              <a:t> </a:t>
            </a:r>
            <a:r>
              <a:rPr lang="en-US" dirty="0">
                <a:solidFill>
                  <a:schemeClr val="tx1"/>
                </a:solidFill>
                <a:latin typeface="Graphik Regular" panose="020B0503030202060203" pitchFamily="34" charset="0"/>
              </a:rPr>
              <a:t>I</a:t>
            </a:r>
          </a:p>
          <a:p>
            <a:pPr algn="ctr"/>
            <a:r>
              <a:rPr lang="en-US" sz="1400" dirty="0">
                <a:solidFill>
                  <a:schemeClr val="tx1"/>
                </a:solidFill>
                <a:latin typeface="Graphik Regular" panose="020B0503030202060203" pitchFamily="34" charset="0"/>
              </a:rPr>
              <a:t>465 - 424</a:t>
            </a:r>
          </a:p>
        </p:txBody>
      </p:sp>
      <p:sp>
        <p:nvSpPr>
          <p:cNvPr id="20" name="Rectangle 19">
            <a:extLst>
              <a:ext uri="{FF2B5EF4-FFF2-40B4-BE49-F238E27FC236}">
                <a16:creationId xmlns="" xmlns:a16="http://schemas.microsoft.com/office/drawing/2014/main" id="{2399F4DC-48B3-44C7-AB95-6D335CCC0A2A}"/>
              </a:ext>
            </a:extLst>
          </p:cNvPr>
          <p:cNvSpPr/>
          <p:nvPr/>
        </p:nvSpPr>
        <p:spPr>
          <a:xfrm>
            <a:off x="1617481" y="6016658"/>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Jerjes</a:t>
            </a:r>
            <a:r>
              <a:rPr lang="en-US" dirty="0" smtClean="0">
                <a:solidFill>
                  <a:schemeClr val="tx1"/>
                </a:solidFill>
                <a:latin typeface="Graphik Regular" panose="020B0503030202060203" pitchFamily="34" charset="0"/>
              </a:rPr>
              <a:t> </a:t>
            </a:r>
            <a:r>
              <a:rPr lang="en-US" dirty="0">
                <a:solidFill>
                  <a:schemeClr val="tx1"/>
                </a:solidFill>
                <a:latin typeface="Graphik Regular" panose="020B0503030202060203" pitchFamily="34" charset="0"/>
              </a:rPr>
              <a:t>II</a:t>
            </a:r>
          </a:p>
          <a:p>
            <a:pPr algn="ctr"/>
            <a:r>
              <a:rPr lang="en-US" sz="1400" dirty="0">
                <a:solidFill>
                  <a:schemeClr val="tx1"/>
                </a:solidFill>
                <a:latin typeface="Graphik Regular" panose="020B0503030202060203" pitchFamily="34" charset="0"/>
              </a:rPr>
              <a:t>424</a:t>
            </a:r>
          </a:p>
        </p:txBody>
      </p:sp>
      <p:sp>
        <p:nvSpPr>
          <p:cNvPr id="21" name="Rectangle 20">
            <a:extLst>
              <a:ext uri="{FF2B5EF4-FFF2-40B4-BE49-F238E27FC236}">
                <a16:creationId xmlns="" xmlns:a16="http://schemas.microsoft.com/office/drawing/2014/main" id="{48A7586E-00E6-432D-9EB0-A77642360B74}"/>
              </a:ext>
            </a:extLst>
          </p:cNvPr>
          <p:cNvSpPr/>
          <p:nvPr/>
        </p:nvSpPr>
        <p:spPr>
          <a:xfrm>
            <a:off x="3190187" y="6016656"/>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Sogdianus</a:t>
            </a:r>
            <a:endParaRPr lang="en-US" dirty="0">
              <a:solidFill>
                <a:schemeClr val="tx1"/>
              </a:solidFill>
              <a:latin typeface="Graphik Regular" panose="020B0503030202060203" pitchFamily="34" charset="0"/>
            </a:endParaRPr>
          </a:p>
          <a:p>
            <a:pPr algn="ctr"/>
            <a:r>
              <a:rPr lang="en-US" sz="1400" dirty="0">
                <a:solidFill>
                  <a:schemeClr val="tx1"/>
                </a:solidFill>
                <a:latin typeface="Graphik Regular" panose="020B0503030202060203" pitchFamily="34" charset="0"/>
              </a:rPr>
              <a:t>424 - 423</a:t>
            </a:r>
          </a:p>
        </p:txBody>
      </p:sp>
      <p:sp>
        <p:nvSpPr>
          <p:cNvPr id="22" name="Rectangle 21">
            <a:extLst>
              <a:ext uri="{FF2B5EF4-FFF2-40B4-BE49-F238E27FC236}">
                <a16:creationId xmlns="" xmlns:a16="http://schemas.microsoft.com/office/drawing/2014/main" id="{4A8388E4-58BC-48B8-A0C9-B5919435A771}"/>
              </a:ext>
            </a:extLst>
          </p:cNvPr>
          <p:cNvSpPr/>
          <p:nvPr/>
        </p:nvSpPr>
        <p:spPr>
          <a:xfrm>
            <a:off x="4762893" y="6016656"/>
            <a:ext cx="1093509" cy="612742"/>
          </a:xfrm>
          <a:prstGeom prst="rect">
            <a:avLst/>
          </a:prstGeom>
          <a:solidFill>
            <a:srgbClr val="4CD3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Graphik Regular" panose="020B0503030202060203" pitchFamily="34" charset="0"/>
              </a:rPr>
              <a:t>Darío</a:t>
            </a:r>
            <a:r>
              <a:rPr lang="en-US" dirty="0" smtClean="0">
                <a:solidFill>
                  <a:schemeClr val="tx1"/>
                </a:solidFill>
                <a:latin typeface="Graphik Regular" panose="020B0503030202060203" pitchFamily="34" charset="0"/>
              </a:rPr>
              <a:t> </a:t>
            </a:r>
            <a:r>
              <a:rPr lang="en-US" dirty="0">
                <a:solidFill>
                  <a:schemeClr val="tx1"/>
                </a:solidFill>
                <a:latin typeface="Graphik Regular" panose="020B0503030202060203" pitchFamily="34" charset="0"/>
              </a:rPr>
              <a:t>II</a:t>
            </a:r>
          </a:p>
          <a:p>
            <a:pPr algn="ctr"/>
            <a:r>
              <a:rPr lang="en-US" sz="1400" dirty="0">
                <a:solidFill>
                  <a:schemeClr val="tx1"/>
                </a:solidFill>
                <a:latin typeface="Graphik Regular" panose="020B0503030202060203" pitchFamily="34" charset="0"/>
              </a:rPr>
              <a:t>423 - 404</a:t>
            </a:r>
          </a:p>
        </p:txBody>
      </p:sp>
      <p:sp>
        <p:nvSpPr>
          <p:cNvPr id="24" name="Rectangle 23">
            <a:extLst>
              <a:ext uri="{FF2B5EF4-FFF2-40B4-BE49-F238E27FC236}">
                <a16:creationId xmlns="" xmlns:a16="http://schemas.microsoft.com/office/drawing/2014/main" id="{784486C2-E42F-4672-84BB-56892690BECB}"/>
              </a:ext>
            </a:extLst>
          </p:cNvPr>
          <p:cNvSpPr/>
          <p:nvPr/>
        </p:nvSpPr>
        <p:spPr>
          <a:xfrm>
            <a:off x="6335599" y="6016656"/>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Arsites</a:t>
            </a:r>
            <a:endParaRPr lang="en-US" sz="1400" dirty="0">
              <a:solidFill>
                <a:schemeClr val="tx1"/>
              </a:solidFill>
              <a:latin typeface="Graphik Regular" panose="020B0503030202060203" pitchFamily="34" charset="0"/>
            </a:endParaRPr>
          </a:p>
        </p:txBody>
      </p:sp>
      <p:sp>
        <p:nvSpPr>
          <p:cNvPr id="25" name="Rectangle 24">
            <a:extLst>
              <a:ext uri="{FF2B5EF4-FFF2-40B4-BE49-F238E27FC236}">
                <a16:creationId xmlns="" xmlns:a16="http://schemas.microsoft.com/office/drawing/2014/main" id="{E5B79CE4-92B4-4B79-83F9-7E68E04589E2}"/>
              </a:ext>
            </a:extLst>
          </p:cNvPr>
          <p:cNvSpPr/>
          <p:nvPr/>
        </p:nvSpPr>
        <p:spPr>
          <a:xfrm>
            <a:off x="7908305" y="6016656"/>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Parysatis</a:t>
            </a:r>
            <a:endParaRPr lang="en-US" sz="1400" dirty="0">
              <a:solidFill>
                <a:schemeClr val="tx1"/>
              </a:solidFill>
              <a:latin typeface="Graphik Regular" panose="020B0503030202060203" pitchFamily="34" charset="0"/>
            </a:endParaRPr>
          </a:p>
        </p:txBody>
      </p:sp>
      <p:sp>
        <p:nvSpPr>
          <p:cNvPr id="26" name="Rectangle 25">
            <a:extLst>
              <a:ext uri="{FF2B5EF4-FFF2-40B4-BE49-F238E27FC236}">
                <a16:creationId xmlns="" xmlns:a16="http://schemas.microsoft.com/office/drawing/2014/main" id="{D101E4B9-2178-42A2-9C6E-7E13E099B4F7}"/>
              </a:ext>
            </a:extLst>
          </p:cNvPr>
          <p:cNvSpPr/>
          <p:nvPr/>
        </p:nvSpPr>
        <p:spPr>
          <a:xfrm>
            <a:off x="9481011" y="6016656"/>
            <a:ext cx="1093509" cy="6127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raphik Regular" panose="020B0503030202060203" pitchFamily="34" charset="0"/>
              </a:rPr>
              <a:t>Bagapaios</a:t>
            </a:r>
            <a:endParaRPr lang="en-US" sz="1400" dirty="0">
              <a:solidFill>
                <a:schemeClr val="tx1"/>
              </a:solidFill>
              <a:latin typeface="Graphik Regular" panose="020B0503030202060203" pitchFamily="34" charset="0"/>
            </a:endParaRPr>
          </a:p>
        </p:txBody>
      </p:sp>
      <p:cxnSp>
        <p:nvCxnSpPr>
          <p:cNvPr id="29" name="Straight Connector 28">
            <a:extLst>
              <a:ext uri="{FF2B5EF4-FFF2-40B4-BE49-F238E27FC236}">
                <a16:creationId xmlns="" xmlns:a16="http://schemas.microsoft.com/office/drawing/2014/main" id="{F3242D52-102B-4046-A4C8-32870542633B}"/>
              </a:ext>
            </a:extLst>
          </p:cNvPr>
          <p:cNvCxnSpPr>
            <a:stCxn id="2" idx="2"/>
            <a:endCxn id="3" idx="0"/>
          </p:cNvCxnSpPr>
          <p:nvPr/>
        </p:nvCxnSpPr>
        <p:spPr>
          <a:xfrm flipH="1">
            <a:off x="2950590" y="841342"/>
            <a:ext cx="2357"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B1CFBB2A-2265-48B0-A332-9AAD96B351AD}"/>
              </a:ext>
            </a:extLst>
          </p:cNvPr>
          <p:cNvCxnSpPr>
            <a:stCxn id="3" idx="2"/>
            <a:endCxn id="4" idx="0"/>
          </p:cNvCxnSpPr>
          <p:nvPr/>
        </p:nvCxnSpPr>
        <p:spPr>
          <a:xfrm>
            <a:off x="2950590" y="1564849"/>
            <a:ext cx="786353"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EF129440-0BCC-415F-97CA-03D56AF9EAD3}"/>
              </a:ext>
            </a:extLst>
          </p:cNvPr>
          <p:cNvCxnSpPr>
            <a:stCxn id="3" idx="2"/>
            <a:endCxn id="5" idx="0"/>
          </p:cNvCxnSpPr>
          <p:nvPr/>
        </p:nvCxnSpPr>
        <p:spPr>
          <a:xfrm flipH="1">
            <a:off x="2164237" y="1564849"/>
            <a:ext cx="786353"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F8552109-9BAD-4E75-B9CD-E6E2BA2BF311}"/>
              </a:ext>
            </a:extLst>
          </p:cNvPr>
          <p:cNvCxnSpPr>
            <a:stCxn id="4" idx="2"/>
            <a:endCxn id="7" idx="0"/>
          </p:cNvCxnSpPr>
          <p:nvPr/>
        </p:nvCxnSpPr>
        <p:spPr>
          <a:xfrm>
            <a:off x="3736943" y="2288356"/>
            <a:ext cx="0"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4082F3AD-2927-4552-9A12-9C1839042636}"/>
              </a:ext>
            </a:extLst>
          </p:cNvPr>
          <p:cNvCxnSpPr>
            <a:stCxn id="7" idx="2"/>
            <a:endCxn id="9" idx="0"/>
          </p:cNvCxnSpPr>
          <p:nvPr/>
        </p:nvCxnSpPr>
        <p:spPr>
          <a:xfrm>
            <a:off x="3736943" y="3011863"/>
            <a:ext cx="0"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E1544A96-972A-4371-B67E-0C13BAC9999F}"/>
              </a:ext>
            </a:extLst>
          </p:cNvPr>
          <p:cNvCxnSpPr>
            <a:stCxn id="9" idx="2"/>
            <a:endCxn id="11" idx="0"/>
          </p:cNvCxnSpPr>
          <p:nvPr/>
        </p:nvCxnSpPr>
        <p:spPr>
          <a:xfrm>
            <a:off x="3736943" y="3735370"/>
            <a:ext cx="0"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3C05E85B-B364-478C-8CB2-60676D66464B}"/>
              </a:ext>
            </a:extLst>
          </p:cNvPr>
          <p:cNvCxnSpPr>
            <a:stCxn id="5" idx="2"/>
            <a:endCxn id="8" idx="0"/>
          </p:cNvCxnSpPr>
          <p:nvPr/>
        </p:nvCxnSpPr>
        <p:spPr>
          <a:xfrm>
            <a:off x="2164237" y="2288356"/>
            <a:ext cx="0"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EF20CFB2-A092-4119-98E8-93A46A648B02}"/>
              </a:ext>
            </a:extLst>
          </p:cNvPr>
          <p:cNvCxnSpPr>
            <a:stCxn id="8" idx="2"/>
            <a:endCxn id="10" idx="0"/>
          </p:cNvCxnSpPr>
          <p:nvPr/>
        </p:nvCxnSpPr>
        <p:spPr>
          <a:xfrm>
            <a:off x="2164237" y="3011863"/>
            <a:ext cx="0"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1863ECB-8296-4301-9AC3-DD406D5780C6}"/>
              </a:ext>
            </a:extLst>
          </p:cNvPr>
          <p:cNvCxnSpPr>
            <a:stCxn id="10" idx="2"/>
            <a:endCxn id="13" idx="0"/>
          </p:cNvCxnSpPr>
          <p:nvPr/>
        </p:nvCxnSpPr>
        <p:spPr>
          <a:xfrm flipH="1">
            <a:off x="2164236" y="3735370"/>
            <a:ext cx="1"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F954E8DC-26B8-4E61-854E-4A344ED67DC1}"/>
              </a:ext>
            </a:extLst>
          </p:cNvPr>
          <p:cNvCxnSpPr>
            <a:stCxn id="13" idx="2"/>
            <a:endCxn id="18" idx="0"/>
          </p:cNvCxnSpPr>
          <p:nvPr/>
        </p:nvCxnSpPr>
        <p:spPr>
          <a:xfrm>
            <a:off x="2164236" y="4458877"/>
            <a:ext cx="786354"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E3C770C-166A-40A5-BD1D-514A16022ACD}"/>
              </a:ext>
            </a:extLst>
          </p:cNvPr>
          <p:cNvCxnSpPr>
            <a:stCxn id="11" idx="2"/>
            <a:endCxn id="18" idx="0"/>
          </p:cNvCxnSpPr>
          <p:nvPr/>
        </p:nvCxnSpPr>
        <p:spPr>
          <a:xfrm flipH="1">
            <a:off x="2950590" y="4458877"/>
            <a:ext cx="786353" cy="11076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 xmlns:a16="http://schemas.microsoft.com/office/drawing/2014/main" id="{BE8156BE-E575-4DB7-A467-E5EA9D4D5658}"/>
              </a:ext>
            </a:extLst>
          </p:cNvPr>
          <p:cNvCxnSpPr>
            <a:stCxn id="18" idx="2"/>
            <a:endCxn id="19" idx="0"/>
          </p:cNvCxnSpPr>
          <p:nvPr/>
        </p:nvCxnSpPr>
        <p:spPr>
          <a:xfrm flipH="1">
            <a:off x="2950589" y="5182384"/>
            <a:ext cx="1"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2ADA57C-88D5-4017-8BBC-01155FE27D22}"/>
              </a:ext>
            </a:extLst>
          </p:cNvPr>
          <p:cNvCxnSpPr>
            <a:stCxn id="19" idx="2"/>
            <a:endCxn id="20" idx="0"/>
          </p:cNvCxnSpPr>
          <p:nvPr/>
        </p:nvCxnSpPr>
        <p:spPr>
          <a:xfrm flipH="1">
            <a:off x="2164236" y="5905891"/>
            <a:ext cx="786353" cy="110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4D186A25-AA14-4704-AA4F-8F204031345C}"/>
              </a:ext>
            </a:extLst>
          </p:cNvPr>
          <p:cNvCxnSpPr>
            <a:stCxn id="19" idx="2"/>
            <a:endCxn id="21" idx="0"/>
          </p:cNvCxnSpPr>
          <p:nvPr/>
        </p:nvCxnSpPr>
        <p:spPr>
          <a:xfrm>
            <a:off x="2950589" y="5905891"/>
            <a:ext cx="786353"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44D75F87-B214-48C8-A894-830503AB2998}"/>
              </a:ext>
            </a:extLst>
          </p:cNvPr>
          <p:cNvCxnSpPr>
            <a:stCxn id="19" idx="2"/>
            <a:endCxn id="22" idx="0"/>
          </p:cNvCxnSpPr>
          <p:nvPr/>
        </p:nvCxnSpPr>
        <p:spPr>
          <a:xfrm>
            <a:off x="2950589" y="5905891"/>
            <a:ext cx="2359059"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4F76C17E-6B7B-420F-84C1-EC7BAD3C0F56}"/>
              </a:ext>
            </a:extLst>
          </p:cNvPr>
          <p:cNvCxnSpPr>
            <a:stCxn id="19" idx="2"/>
            <a:endCxn id="24" idx="0"/>
          </p:cNvCxnSpPr>
          <p:nvPr/>
        </p:nvCxnSpPr>
        <p:spPr>
          <a:xfrm>
            <a:off x="2950589" y="5905891"/>
            <a:ext cx="3931765"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13C32C9F-1F1D-4868-BA54-4C6ADEBC45AA}"/>
              </a:ext>
            </a:extLst>
          </p:cNvPr>
          <p:cNvCxnSpPr>
            <a:stCxn id="19" idx="2"/>
            <a:endCxn id="25" idx="0"/>
          </p:cNvCxnSpPr>
          <p:nvPr/>
        </p:nvCxnSpPr>
        <p:spPr>
          <a:xfrm>
            <a:off x="2950589" y="5905891"/>
            <a:ext cx="5504471"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DD6445B8-3F97-4A35-8B2A-9033C63DE90B}"/>
              </a:ext>
            </a:extLst>
          </p:cNvPr>
          <p:cNvCxnSpPr>
            <a:stCxn id="19" idx="2"/>
            <a:endCxn id="26" idx="0"/>
          </p:cNvCxnSpPr>
          <p:nvPr/>
        </p:nvCxnSpPr>
        <p:spPr>
          <a:xfrm>
            <a:off x="2950589" y="5905891"/>
            <a:ext cx="7077177"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CBBD473B-86A5-45A1-9EE1-818B44B5E9B1}"/>
              </a:ext>
            </a:extLst>
          </p:cNvPr>
          <p:cNvCxnSpPr>
            <a:stCxn id="9" idx="2"/>
            <a:endCxn id="15" idx="0"/>
          </p:cNvCxnSpPr>
          <p:nvPr/>
        </p:nvCxnSpPr>
        <p:spPr>
          <a:xfrm>
            <a:off x="3736943" y="3735370"/>
            <a:ext cx="1572707"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744B693B-5472-4A38-A6BA-0DB186391143}"/>
              </a:ext>
            </a:extLst>
          </p:cNvPr>
          <p:cNvCxnSpPr>
            <a:stCxn id="9" idx="2"/>
            <a:endCxn id="16" idx="0"/>
          </p:cNvCxnSpPr>
          <p:nvPr/>
        </p:nvCxnSpPr>
        <p:spPr>
          <a:xfrm>
            <a:off x="3736943" y="3735370"/>
            <a:ext cx="3145414"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A5906738-726D-4D24-978B-85B1C27ED6A1}"/>
              </a:ext>
            </a:extLst>
          </p:cNvPr>
          <p:cNvCxnSpPr>
            <a:stCxn id="9" idx="2"/>
            <a:endCxn id="17" idx="0"/>
          </p:cNvCxnSpPr>
          <p:nvPr/>
        </p:nvCxnSpPr>
        <p:spPr>
          <a:xfrm>
            <a:off x="3736943" y="3735370"/>
            <a:ext cx="4718121" cy="110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965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3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91033"/>
            <a:ext cx="10972800" cy="5875934"/>
          </a:xfrm>
          <a:prstGeom prst="rect">
            <a:avLst/>
          </a:prstGeom>
        </p:spPr>
      </p:pic>
    </p:spTree>
    <p:extLst>
      <p:ext uri="{BB962C8B-B14F-4D97-AF65-F5344CB8AC3E}">
        <p14:creationId xmlns:p14="http://schemas.microsoft.com/office/powerpoint/2010/main" val="11357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 xmlns:a16="http://schemas.microsoft.com/office/drawing/2014/main" id="{84F9127C-7073-43D8-856B-A967E15A7FBE}"/>
              </a:ext>
            </a:extLst>
          </p:cNvPr>
          <p:cNvSpPr txBox="1">
            <a:spLocks/>
          </p:cNvSpPr>
          <p:nvPr/>
        </p:nvSpPr>
        <p:spPr>
          <a:xfrm>
            <a:off x="581890" y="535708"/>
            <a:ext cx="11157527" cy="632229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aseline="30000" dirty="0">
                <a:latin typeface="Graphik Regular" panose="020B0503030202060203" pitchFamily="34" charset="0"/>
              </a:rPr>
              <a:t>34 </a:t>
            </a:r>
            <a:r>
              <a:rPr lang="es-ES" sz="2600" dirty="0">
                <a:latin typeface="Graphik Regular" panose="020B0503030202060203" pitchFamily="34" charset="0"/>
              </a:rPr>
              <a:t>Jacob rasgó sus vestidos, puso cilicio sobre sus lomos y estuvo de duelo por su hijo muchos días.</a:t>
            </a:r>
          </a:p>
          <a:p>
            <a:pPr marL="0" indent="0" algn="r">
              <a:buNone/>
            </a:pPr>
            <a:r>
              <a:rPr lang="en-US" sz="2600" dirty="0" err="1">
                <a:latin typeface="Graphik Regular" panose="020B0503030202060203" pitchFamily="34" charset="0"/>
              </a:rPr>
              <a:t>Génesis</a:t>
            </a:r>
            <a:r>
              <a:rPr lang="en-US" sz="2600" dirty="0">
                <a:latin typeface="Graphik Regular" panose="020B0503030202060203" pitchFamily="34" charset="0"/>
              </a:rPr>
              <a:t> 37:34 (NBLA)</a:t>
            </a:r>
          </a:p>
          <a:p>
            <a:pPr marL="0" indent="0" algn="r">
              <a:buNone/>
            </a:pPr>
            <a:endParaRPr lang="en-US" sz="2600" dirty="0">
              <a:latin typeface="Graphik Regular" panose="020B0503030202060203" pitchFamily="34" charset="0"/>
            </a:endParaRPr>
          </a:p>
          <a:p>
            <a:pPr marL="0" indent="0">
              <a:buNone/>
            </a:pPr>
            <a:r>
              <a:rPr lang="en-US" sz="2600" baseline="30000" dirty="0">
                <a:latin typeface="Graphik Regular" panose="020B0503030202060203" pitchFamily="34" charset="0"/>
              </a:rPr>
              <a:t>20</a:t>
            </a:r>
            <a:r>
              <a:rPr lang="en-US" sz="2600" dirty="0">
                <a:latin typeface="Graphik Regular" panose="020B0503030202060203" pitchFamily="34" charset="0"/>
              </a:rPr>
              <a:t> </a:t>
            </a:r>
            <a:r>
              <a:rPr lang="es-ES" sz="2600" dirty="0">
                <a:latin typeface="Graphik Regular" panose="020B0503030202060203" pitchFamily="34" charset="0"/>
              </a:rPr>
              <a:t>Entonces Job se levantó, rasgó su manto, se rasuró la cabeza, y postrándose en tierra, adoró,</a:t>
            </a:r>
          </a:p>
          <a:p>
            <a:pPr marL="0" indent="0" algn="r">
              <a:buNone/>
            </a:pPr>
            <a:r>
              <a:rPr lang="en-US" sz="2600" dirty="0">
                <a:latin typeface="Graphik Regular" panose="020B0503030202060203" pitchFamily="34" charset="0"/>
              </a:rPr>
              <a:t>Job 1:20 (NBLA)</a:t>
            </a:r>
          </a:p>
          <a:p>
            <a:pPr marL="0" indent="0">
              <a:buNone/>
            </a:pPr>
            <a:endParaRPr lang="en-US" sz="2600" dirty="0">
              <a:latin typeface="Graphik Regular" panose="020B0503030202060203" pitchFamily="34" charset="0"/>
            </a:endParaRPr>
          </a:p>
          <a:p>
            <a:pPr marL="0" indent="0">
              <a:buNone/>
            </a:pPr>
            <a:r>
              <a:rPr lang="en-US" sz="2600" baseline="30000" dirty="0">
                <a:latin typeface="Graphik Regular" panose="020B0503030202060203" pitchFamily="34" charset="0"/>
              </a:rPr>
              <a:t>11</a:t>
            </a:r>
            <a:r>
              <a:rPr lang="en-US" sz="2600" dirty="0">
                <a:latin typeface="Graphik Regular" panose="020B0503030202060203" pitchFamily="34" charset="0"/>
              </a:rPr>
              <a:t> </a:t>
            </a:r>
            <a:r>
              <a:rPr lang="es-ES" sz="2600" dirty="0">
                <a:latin typeface="Graphik Regular" panose="020B0503030202060203" pitchFamily="34" charset="0"/>
              </a:rPr>
              <a:t>Entonces Job se levantó, rasgó su manto, se rasuró la cabeza, y postrándose en tierra, adoró,</a:t>
            </a:r>
          </a:p>
          <a:p>
            <a:pPr marL="0" indent="0" algn="r">
              <a:buNone/>
            </a:pPr>
            <a:r>
              <a:rPr lang="en-US" sz="2600" dirty="0">
                <a:latin typeface="Graphik Regular" panose="020B0503030202060203" pitchFamily="34" charset="0"/>
              </a:rPr>
              <a:t>2 Samuel 1:11 (NBLA)</a:t>
            </a:r>
          </a:p>
          <a:p>
            <a:pPr marL="0" indent="0" algn="r">
              <a:buNone/>
            </a:pPr>
            <a:endParaRPr lang="en-US" sz="2600" dirty="0">
              <a:latin typeface="Graphik Regular" panose="020B0503030202060203" pitchFamily="34" charset="0"/>
            </a:endParaRPr>
          </a:p>
          <a:p>
            <a:pPr marL="0" indent="0">
              <a:buNone/>
            </a:pPr>
            <a:r>
              <a:rPr lang="en-US" sz="2600" baseline="30000" dirty="0">
                <a:latin typeface="Graphik Regular" panose="020B0503030202060203" pitchFamily="34" charset="0"/>
              </a:rPr>
              <a:t>6</a:t>
            </a:r>
            <a:r>
              <a:rPr lang="en-US" sz="2600" dirty="0">
                <a:latin typeface="Graphik Regular" panose="020B0503030202060203" pitchFamily="34" charset="0"/>
              </a:rPr>
              <a:t> </a:t>
            </a:r>
            <a:r>
              <a:rPr lang="es-ES" sz="2600" dirty="0">
                <a:latin typeface="Graphik Regular" panose="020B0503030202060203" pitchFamily="34" charset="0"/>
              </a:rPr>
              <a:t>Cuando llegó la noticia al rey de Nínive, se levantó de su trono, se despojó de su manto, se cubrió de cilicio y se sentó sobre ceniza.</a:t>
            </a:r>
          </a:p>
          <a:p>
            <a:pPr marL="0" indent="0" algn="r">
              <a:buNone/>
            </a:pPr>
            <a:r>
              <a:rPr lang="en-US" sz="2600" dirty="0" err="1">
                <a:latin typeface="Graphik Regular" panose="020B0503030202060203" pitchFamily="34" charset="0"/>
              </a:rPr>
              <a:t>Jonás</a:t>
            </a:r>
            <a:r>
              <a:rPr lang="en-US" sz="2600" dirty="0">
                <a:latin typeface="Graphik Regular" panose="020B0503030202060203" pitchFamily="34" charset="0"/>
              </a:rPr>
              <a:t> 3:6 (NBLA)</a:t>
            </a:r>
          </a:p>
          <a:p>
            <a:pPr marL="0" indent="0">
              <a:buNone/>
            </a:pPr>
            <a:endParaRPr lang="en-US" sz="2600" dirty="0">
              <a:latin typeface="Graphik Regular" panose="020B0503030202060203" pitchFamily="34" charset="0"/>
            </a:endParaRPr>
          </a:p>
          <a:p>
            <a:pPr marL="0" indent="0">
              <a:buNone/>
            </a:pPr>
            <a:endParaRPr lang="en-US" sz="2600" dirty="0">
              <a:latin typeface="Graphik Regular" panose="020B0503030202060203" pitchFamily="34" charset="0"/>
            </a:endParaRPr>
          </a:p>
        </p:txBody>
      </p:sp>
    </p:spTree>
    <p:extLst>
      <p:ext uri="{BB962C8B-B14F-4D97-AF65-F5344CB8AC3E}">
        <p14:creationId xmlns:p14="http://schemas.microsoft.com/office/powerpoint/2010/main" val="2999761143"/>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56184" y="218332"/>
            <a:ext cx="11635815" cy="6213938"/>
            <a:chOff x="1084404" y="836223"/>
            <a:chExt cx="7325335" cy="3911990"/>
          </a:xfrm>
        </p:grpSpPr>
        <p:cxnSp>
          <p:nvCxnSpPr>
            <p:cNvPr id="2" name="Straight Connector 1"/>
            <p:cNvCxnSpPr/>
            <p:nvPr/>
          </p:nvCxnSpPr>
          <p:spPr>
            <a:xfrm>
              <a:off x="4786312" y="1128713"/>
              <a:ext cx="0" cy="3314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729162" y="1128713"/>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a:latin typeface="Graphik Regular" panose="020B0503030202060203" pitchFamily="34" charset="0"/>
              </a:endParaRPr>
            </a:p>
          </p:txBody>
        </p:sp>
        <p:sp>
          <p:nvSpPr>
            <p:cNvPr id="4" name="Text Box 4"/>
            <p:cNvSpPr txBox="1"/>
            <p:nvPr/>
          </p:nvSpPr>
          <p:spPr>
            <a:xfrm>
              <a:off x="4852986" y="836223"/>
              <a:ext cx="3556753" cy="716891"/>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Después de la derrota original de los amalecitas, Dios declara que los borrará por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completo</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5" name="Text Box 5"/>
            <p:cNvSpPr txBox="1"/>
            <p:nvPr/>
          </p:nvSpPr>
          <p:spPr>
            <a:xfrm>
              <a:off x="3833812" y="956572"/>
              <a:ext cx="847725" cy="481090"/>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n-US" sz="2400" b="1" dirty="0" err="1">
                  <a:latin typeface="Graphik Regular" panose="020B0503030202060203" pitchFamily="34" charset="0"/>
                  <a:ea typeface="Calibri" panose="020F0502020204030204" pitchFamily="34" charset="0"/>
                  <a:cs typeface="Times New Roman" panose="02020603050405020304" pitchFamily="18" charset="0"/>
                </a:rPr>
                <a:t>Éxodo</a:t>
              </a:r>
              <a:r>
                <a:rPr lang="en-US" sz="2400" b="1" dirty="0">
                  <a:latin typeface="Graphik Regular" panose="020B0503030202060203" pitchFamily="34" charset="0"/>
                  <a:ea typeface="Calibri" panose="020F0502020204030204" pitchFamily="34" charset="0"/>
                  <a:cs typeface="Times New Roman" panose="02020603050405020304" pitchFamily="18" charset="0"/>
                </a:rPr>
                <a:t> 17</a:t>
              </a:r>
            </a:p>
            <a:p>
              <a:pPr algn="r">
                <a:lnSpc>
                  <a:spcPct val="107000"/>
                </a:lnSpc>
                <a:spcAft>
                  <a:spcPts val="960"/>
                </a:spcAft>
              </a:pP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6" name="Oval 5"/>
            <p:cNvSpPr/>
            <p:nvPr/>
          </p:nvSpPr>
          <p:spPr>
            <a:xfrm>
              <a:off x="4729162" y="1725613"/>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a:latin typeface="Graphik Regular" panose="020B0503030202060203" pitchFamily="34" charset="0"/>
              </a:endParaRPr>
            </a:p>
          </p:txBody>
        </p:sp>
        <p:sp>
          <p:nvSpPr>
            <p:cNvPr id="7" name="Text Box 7"/>
            <p:cNvSpPr txBox="1"/>
            <p:nvPr/>
          </p:nvSpPr>
          <p:spPr>
            <a:xfrm>
              <a:off x="1757656" y="1443330"/>
              <a:ext cx="2923881" cy="685800"/>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Dios le ordena a Saúl que destruya por completo a los amalecitas, pero no lo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hace</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8" name="Text Box 8"/>
            <p:cNvSpPr txBox="1"/>
            <p:nvPr/>
          </p:nvSpPr>
          <p:spPr>
            <a:xfrm>
              <a:off x="4852987" y="1695550"/>
              <a:ext cx="1047750" cy="196239"/>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n-US" sz="2400" b="1" dirty="0">
                  <a:latin typeface="Graphik Regular" panose="020B0503030202060203" pitchFamily="34" charset="0"/>
                  <a:ea typeface="Calibri" panose="020F0502020204030204" pitchFamily="34" charset="0"/>
                  <a:cs typeface="Times New Roman" panose="02020603050405020304" pitchFamily="18" charset="0"/>
                </a:rPr>
                <a:t>1 Samuel 15</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9" name="Text Box 10"/>
            <p:cNvSpPr txBox="1"/>
            <p:nvPr/>
          </p:nvSpPr>
          <p:spPr>
            <a:xfrm>
              <a:off x="4266395" y="2080302"/>
              <a:ext cx="1047750" cy="299380"/>
            </a:xfrm>
            <a:prstGeom prst="rect">
              <a:avLst/>
            </a:prstGeom>
            <a:solidFill>
              <a:srgbClr val="ECF0F1"/>
            </a:solidFill>
            <a:ln w="6350">
              <a:solidFill>
                <a:schemeClr val="tx1"/>
              </a:solid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ctr">
                <a:lnSpc>
                  <a:spcPct val="107000"/>
                </a:lnSpc>
                <a:spcAft>
                  <a:spcPts val="960"/>
                </a:spcAft>
              </a:pPr>
              <a:r>
                <a:rPr lang="en-US" sz="2400" b="1" dirty="0" smtClean="0">
                  <a:latin typeface="Graphik Regular" panose="020B0503030202060203" pitchFamily="34" charset="0"/>
                  <a:ea typeface="Calibri" panose="020F0502020204030204" pitchFamily="34" charset="0"/>
                  <a:cs typeface="Times New Roman" panose="02020603050405020304" pitchFamily="18" charset="0"/>
                </a:rPr>
                <a:t>Ester</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0" name="Text Box 11"/>
            <p:cNvSpPr txBox="1"/>
            <p:nvPr/>
          </p:nvSpPr>
          <p:spPr>
            <a:xfrm>
              <a:off x="4852987" y="2382372"/>
              <a:ext cx="2428875" cy="864235"/>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Mardoqueo se convierte en una figura paterna para Ester cuando fallecen sus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padres</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1" name="Text Box 12"/>
            <p:cNvSpPr txBox="1"/>
            <p:nvPr/>
          </p:nvSpPr>
          <p:spPr>
            <a:xfrm>
              <a:off x="3833812" y="2711045"/>
              <a:ext cx="847725" cy="203073"/>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n-US" sz="2400" b="1" dirty="0">
                  <a:latin typeface="Graphik Regular" panose="020B0503030202060203" pitchFamily="34" charset="0"/>
                  <a:ea typeface="Calibri" panose="020F0502020204030204" pitchFamily="34" charset="0"/>
                  <a:cs typeface="Times New Roman" panose="02020603050405020304" pitchFamily="18" charset="0"/>
                </a:rPr>
                <a:t>2:7</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2" name="Oval 11"/>
            <p:cNvSpPr/>
            <p:nvPr/>
          </p:nvSpPr>
          <p:spPr>
            <a:xfrm>
              <a:off x="4729162" y="2747963"/>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a:latin typeface="Graphik Regular" panose="020B0503030202060203" pitchFamily="34" charset="0"/>
              </a:endParaRPr>
            </a:p>
          </p:txBody>
        </p:sp>
        <p:sp>
          <p:nvSpPr>
            <p:cNvPr id="13" name="Oval 12"/>
            <p:cNvSpPr/>
            <p:nvPr/>
          </p:nvSpPr>
          <p:spPr>
            <a:xfrm>
              <a:off x="4729162" y="4452938"/>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a:latin typeface="Graphik Regular" panose="020B0503030202060203" pitchFamily="34" charset="0"/>
              </a:endParaRPr>
            </a:p>
          </p:txBody>
        </p:sp>
        <p:sp>
          <p:nvSpPr>
            <p:cNvPr id="14" name="Oval 13"/>
            <p:cNvSpPr/>
            <p:nvPr/>
          </p:nvSpPr>
          <p:spPr>
            <a:xfrm>
              <a:off x="4729162" y="4027043"/>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dirty="0">
                <a:latin typeface="Graphik Regular" panose="020B0503030202060203" pitchFamily="34" charset="0"/>
              </a:endParaRPr>
            </a:p>
          </p:txBody>
        </p:sp>
        <p:sp>
          <p:nvSpPr>
            <p:cNvPr id="15" name="Oval 14"/>
            <p:cNvSpPr/>
            <p:nvPr/>
          </p:nvSpPr>
          <p:spPr>
            <a:xfrm>
              <a:off x="4729162" y="3452784"/>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9728" tIns="54864" rIns="109728" bIns="54864" numCol="1" spcCol="0" rtlCol="0" fromWordArt="0" anchor="ctr" anchorCtr="0" forceAA="0" compatLnSpc="1">
              <a:prstTxWarp prst="textNoShape">
                <a:avLst/>
              </a:prstTxWarp>
              <a:noAutofit/>
            </a:bodyPr>
            <a:lstStyle/>
            <a:p>
              <a:endParaRPr lang="en-US" sz="3600">
                <a:latin typeface="Graphik Regular" panose="020B0503030202060203" pitchFamily="34" charset="0"/>
              </a:endParaRPr>
            </a:p>
          </p:txBody>
        </p:sp>
        <p:sp>
          <p:nvSpPr>
            <p:cNvPr id="16" name="Text Box 17"/>
            <p:cNvSpPr txBox="1"/>
            <p:nvPr/>
          </p:nvSpPr>
          <p:spPr>
            <a:xfrm>
              <a:off x="1195387" y="3144834"/>
              <a:ext cx="3486150" cy="739775"/>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Dios usa el pedido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de </a:t>
              </a:r>
              <a:r>
                <a:rPr lang="es-ES" sz="2400" dirty="0" err="1" smtClean="0">
                  <a:latin typeface="Graphik Regular" panose="020B0503030202060203" pitchFamily="34" charset="0"/>
                  <a:ea typeface="Calibri" panose="020F0502020204030204" pitchFamily="34" charset="0"/>
                  <a:cs typeface="Times New Roman" panose="02020603050405020304" pitchFamily="18" charset="0"/>
                </a:rPr>
                <a:t>Jerjes</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 cuando éste estaba borracho </a:t>
              </a:r>
              <a:r>
                <a:rPr lang="es-ES" sz="2400" dirty="0">
                  <a:latin typeface="Graphik Regular" panose="020B0503030202060203" pitchFamily="34" charset="0"/>
                  <a:ea typeface="Calibri" panose="020F0502020204030204" pitchFamily="34" charset="0"/>
                  <a:cs typeface="Times New Roman" panose="02020603050405020304" pitchFamily="18" charset="0"/>
                </a:rPr>
                <a:t>para degradar a </a:t>
              </a:r>
              <a:r>
                <a:rPr lang="es-ES" sz="2400" dirty="0" err="1">
                  <a:latin typeface="Graphik Regular" panose="020B0503030202060203" pitchFamily="34" charset="0"/>
                  <a:ea typeface="Calibri" panose="020F0502020204030204" pitchFamily="34" charset="0"/>
                  <a:cs typeface="Times New Roman" panose="02020603050405020304" pitchFamily="18" charset="0"/>
                </a:rPr>
                <a:t>Vasti</a:t>
              </a:r>
              <a:r>
                <a:rPr lang="es-ES" sz="2400" dirty="0">
                  <a:latin typeface="Graphik Regular" panose="020B0503030202060203" pitchFamily="34" charset="0"/>
                  <a:ea typeface="Calibri" panose="020F0502020204030204" pitchFamily="34" charset="0"/>
                  <a:cs typeface="Times New Roman" panose="02020603050405020304" pitchFamily="18" charset="0"/>
                </a:rPr>
                <a:t> y hacer ascender a una reina judía al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trono</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7" name="Text Box 18"/>
            <p:cNvSpPr txBox="1"/>
            <p:nvPr/>
          </p:nvSpPr>
          <p:spPr>
            <a:xfrm>
              <a:off x="4852987" y="3719512"/>
              <a:ext cx="2428875" cy="723900"/>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Plantó el nombre de Mardoqueo en las crónicas del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rey</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8" name="Text Box 19"/>
            <p:cNvSpPr txBox="1"/>
            <p:nvPr/>
          </p:nvSpPr>
          <p:spPr>
            <a:xfrm>
              <a:off x="4852986" y="3282462"/>
              <a:ext cx="1103763" cy="466725"/>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n-US" sz="2400" b="1" dirty="0" err="1">
                  <a:latin typeface="Graphik Regular" panose="020B0503030202060203" pitchFamily="34" charset="0"/>
                  <a:ea typeface="Calibri" panose="020F0502020204030204" pitchFamily="34" charset="0"/>
                  <a:cs typeface="Times New Roman" panose="02020603050405020304" pitchFamily="18" charset="0"/>
                </a:rPr>
                <a:t>Capítulos</a:t>
              </a:r>
              <a:r>
                <a:rPr lang="en-US" sz="2400" b="1" dirty="0">
                  <a:latin typeface="Graphik Regular" panose="020B0503030202060203" pitchFamily="34" charset="0"/>
                  <a:ea typeface="Calibri" panose="020F0502020204030204" pitchFamily="34" charset="0"/>
                  <a:cs typeface="Times New Roman" panose="02020603050405020304" pitchFamily="18" charset="0"/>
                </a:rPr>
                <a:t> </a:t>
              </a:r>
              <a:r>
                <a:rPr lang="en-US" sz="2400" b="1" dirty="0" smtClean="0">
                  <a:latin typeface="Graphik Regular" panose="020B0503030202060203" pitchFamily="34" charset="0"/>
                  <a:ea typeface="Calibri" panose="020F0502020204030204" pitchFamily="34" charset="0"/>
                  <a:cs typeface="Times New Roman" panose="02020603050405020304" pitchFamily="18" charset="0"/>
                </a:rPr>
                <a:t>1-2</a:t>
              </a:r>
              <a:endParaRPr lang="en-US" sz="2400" b="1"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19" name="Text Box 20"/>
            <p:cNvSpPr txBox="1"/>
            <p:nvPr/>
          </p:nvSpPr>
          <p:spPr>
            <a:xfrm>
              <a:off x="3833812" y="4000661"/>
              <a:ext cx="847725" cy="180686"/>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n-US" sz="2400" b="1" dirty="0">
                  <a:latin typeface="Graphik Regular" panose="020B0503030202060203" pitchFamily="34" charset="0"/>
                  <a:ea typeface="Calibri" panose="020F0502020204030204" pitchFamily="34" charset="0"/>
                  <a:cs typeface="Times New Roman" panose="02020603050405020304" pitchFamily="18" charset="0"/>
                </a:rPr>
                <a:t>2:23</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20" name="Text Box 21"/>
            <p:cNvSpPr txBox="1"/>
            <p:nvPr/>
          </p:nvSpPr>
          <p:spPr>
            <a:xfrm>
              <a:off x="1084404" y="4281488"/>
              <a:ext cx="3597134" cy="466725"/>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gn="r">
                <a:lnSpc>
                  <a:spcPct val="107000"/>
                </a:lnSpc>
                <a:spcAft>
                  <a:spcPts val="960"/>
                </a:spcAft>
              </a:pPr>
              <a:r>
                <a:rPr lang="es-ES" sz="2400" dirty="0">
                  <a:latin typeface="Graphik Regular" panose="020B0503030202060203" pitchFamily="34" charset="0"/>
                  <a:ea typeface="Calibri" panose="020F0502020204030204" pitchFamily="34" charset="0"/>
                  <a:cs typeface="Times New Roman" panose="02020603050405020304" pitchFamily="18" charset="0"/>
                </a:rPr>
                <a:t>A Jerjes se le recuerda a Mardoqueo precisamente en el momento </a:t>
              </a:r>
              <a:r>
                <a:rPr lang="es-ES" sz="2400" dirty="0" smtClean="0">
                  <a:latin typeface="Graphik Regular" panose="020B0503030202060203" pitchFamily="34" charset="0"/>
                  <a:ea typeface="Calibri" panose="020F0502020204030204" pitchFamily="34" charset="0"/>
                  <a:cs typeface="Times New Roman" panose="02020603050405020304" pitchFamily="18" charset="0"/>
                </a:rPr>
                <a:t>adecuado</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sp>
          <p:nvSpPr>
            <p:cNvPr id="21" name="Text Box 22"/>
            <p:cNvSpPr txBox="1"/>
            <p:nvPr/>
          </p:nvSpPr>
          <p:spPr>
            <a:xfrm>
              <a:off x="4852987" y="4416020"/>
              <a:ext cx="847725" cy="205558"/>
            </a:xfrm>
            <a:prstGeom prst="rect">
              <a:avLst/>
            </a:prstGeom>
            <a:noFill/>
            <a:ln w="6350">
              <a:noFill/>
            </a:ln>
          </p:spPr>
          <p:txBody>
            <a:bodyPr rot="0" spcFirstLastPara="0" vert="horz" wrap="square" lIns="109728" tIns="54864" rIns="109728" bIns="54864" numCol="1" spcCol="0" rtlCol="0" fromWordArt="0" anchor="t" anchorCtr="0" forceAA="0" compatLnSpc="1">
              <a:prstTxWarp prst="textNoShape">
                <a:avLst/>
              </a:prstTxWarp>
              <a:noAutofit/>
            </a:bodyPr>
            <a:lstStyle/>
            <a:p>
              <a:pPr>
                <a:lnSpc>
                  <a:spcPct val="107000"/>
                </a:lnSpc>
                <a:spcAft>
                  <a:spcPts val="960"/>
                </a:spcAft>
              </a:pPr>
              <a:r>
                <a:rPr lang="en-US" sz="2400" b="1" dirty="0">
                  <a:latin typeface="Graphik Regular" panose="020B0503030202060203" pitchFamily="34" charset="0"/>
                  <a:ea typeface="Calibri" panose="020F0502020204030204" pitchFamily="34" charset="0"/>
                  <a:cs typeface="Times New Roman" panose="02020603050405020304" pitchFamily="18" charset="0"/>
                </a:rPr>
                <a:t>6:1</a:t>
              </a:r>
              <a:endParaRPr lang="en-US" sz="2400" dirty="0">
                <a:latin typeface="Graphik Regular" panose="020B0503030202060203"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7074871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5" name="Subtitle 2">
            <a:extLst>
              <a:ext uri="{FF2B5EF4-FFF2-40B4-BE49-F238E27FC236}">
                <a16:creationId xmlns="" xmlns:a16="http://schemas.microsoft.com/office/drawing/2014/main"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smtClean="0">
              <a:latin typeface="Graphik Semibold" panose="020B0703030202060203" pitchFamily="34" charset="0"/>
            </a:endParaRPr>
          </a:p>
          <a:p>
            <a:r>
              <a:rPr lang="en-US" sz="3200" dirty="0" smtClean="0">
                <a:latin typeface="Graphik Semibold" panose="020B0703030202060203" pitchFamily="34" charset="0"/>
              </a:rPr>
              <a:t>ACTIVIDAD </a:t>
            </a:r>
            <a:r>
              <a:rPr lang="en-US" sz="3200" dirty="0">
                <a:latin typeface="Graphik Semibold" panose="020B0703030202060203" pitchFamily="34" charset="0"/>
              </a:rPr>
              <a:t>DURANTE LA CLASE</a:t>
            </a:r>
          </a:p>
        </p:txBody>
      </p:sp>
      <p:sp>
        <p:nvSpPr>
          <p:cNvPr id="7" name="Subtitle 2">
            <a:extLst>
              <a:ext uri="{FF2B5EF4-FFF2-40B4-BE49-F238E27FC236}">
                <a16:creationId xmlns="" xmlns:a16="http://schemas.microsoft.com/office/drawing/2014/main" id="{6A4B6575-B6E3-4E0F-AC0A-10E3FC9E0F69}"/>
              </a:ext>
            </a:extLst>
          </p:cNvPr>
          <p:cNvSpPr txBox="1">
            <a:spLocks/>
          </p:cNvSpPr>
          <p:nvPr/>
        </p:nvSpPr>
        <p:spPr>
          <a:xfrm>
            <a:off x="0" y="1450108"/>
            <a:ext cx="12330545" cy="540789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dirty="0">
                <a:solidFill>
                  <a:schemeClr val="bg1"/>
                </a:solidFill>
                <a:latin typeface="Graphik Regular" panose="020B0503030202060203" pitchFamily="34" charset="0"/>
              </a:rPr>
              <a:t>Lea los versículos 12-16 y elija el que más te llame la atención.</a:t>
            </a:r>
            <a:endParaRPr lang="en-US" dirty="0">
              <a:solidFill>
                <a:schemeClr val="bg1"/>
              </a:solidFill>
              <a:latin typeface="Graphik Regular" panose="020B0503030202060203" pitchFamily="34" charset="0"/>
            </a:endParaRPr>
          </a:p>
          <a:p>
            <a:pPr marL="0" indent="0">
              <a:lnSpc>
                <a:spcPct val="150000"/>
              </a:lnSpc>
              <a:buNone/>
            </a:pPr>
            <a:endParaRPr lang="en-US" dirty="0">
              <a:solidFill>
                <a:schemeClr val="bg1"/>
              </a:solidFill>
              <a:latin typeface="Graphik Regular" panose="020B0503030202060203" pitchFamily="34" charset="0"/>
            </a:endParaRPr>
          </a:p>
          <a:p>
            <a:pPr marL="0" indent="0">
              <a:lnSpc>
                <a:spcPct val="150000"/>
              </a:lnSpc>
              <a:buNone/>
            </a:pPr>
            <a:r>
              <a:rPr lang="es-ES" dirty="0" smtClean="0">
                <a:solidFill>
                  <a:schemeClr val="bg1"/>
                </a:solidFill>
                <a:latin typeface="Graphik Regular" panose="020B0503030202060203" pitchFamily="34" charset="0"/>
              </a:rPr>
              <a:t>¿</a:t>
            </a:r>
            <a:r>
              <a:rPr lang="es-ES" dirty="0">
                <a:solidFill>
                  <a:schemeClr val="bg1"/>
                </a:solidFill>
                <a:latin typeface="Graphik Regular" panose="020B0503030202060203" pitchFamily="34" charset="0"/>
              </a:rPr>
              <a:t>Por qué te llama la atención?</a:t>
            </a:r>
            <a:endParaRPr lang="en-US" dirty="0">
              <a:solidFill>
                <a:schemeClr val="bg1"/>
              </a:solidFill>
              <a:latin typeface="Graphik Regular" panose="020B0503030202060203" pitchFamily="34" charset="0"/>
            </a:endParaRPr>
          </a:p>
          <a:p>
            <a:pPr marL="0" indent="0">
              <a:lnSpc>
                <a:spcPct val="150000"/>
              </a:lnSpc>
              <a:buNone/>
            </a:pPr>
            <a:endParaRPr lang="en-US" dirty="0">
              <a:solidFill>
                <a:schemeClr val="bg1"/>
              </a:solidFill>
              <a:latin typeface="Graphik Regular" panose="020B0503030202060203" pitchFamily="34" charset="0"/>
            </a:endParaRPr>
          </a:p>
          <a:p>
            <a:pPr marL="0" indent="0">
              <a:lnSpc>
                <a:spcPct val="150000"/>
              </a:lnSpc>
              <a:buNone/>
            </a:pPr>
            <a:r>
              <a:rPr lang="es-ES" dirty="0">
                <a:solidFill>
                  <a:schemeClr val="bg1"/>
                </a:solidFill>
                <a:latin typeface="Graphik Regular" panose="020B0503030202060203" pitchFamily="34" charset="0"/>
              </a:rPr>
              <a:t>¿Qué lecciones podemos aprender de su versículo?</a:t>
            </a:r>
            <a:endParaRPr lang="en-US"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3645697648"/>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8E5A8F15-FFF4-404F-8D15-2D25FB0A85FE}"/>
              </a:ext>
            </a:extLst>
          </p:cNvPr>
          <p:cNvGrpSpPr/>
          <p:nvPr/>
        </p:nvGrpSpPr>
        <p:grpSpPr>
          <a:xfrm>
            <a:off x="3044463" y="1097280"/>
            <a:ext cx="6087430" cy="22266773"/>
            <a:chOff x="0" y="1097280"/>
            <a:chExt cx="6087430" cy="2226677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22266773"/>
            </a:xfrm>
            <a:prstGeom prst="rect">
              <a:avLst/>
            </a:prstGeom>
          </p:spPr>
        </p:pic>
        <p:sp>
          <p:nvSpPr>
            <p:cNvPr id="35" name="Rectangle 34">
              <a:extLst>
                <a:ext uri="{FF2B5EF4-FFF2-40B4-BE49-F238E27FC236}">
                  <a16:creationId xmlns="" xmlns:a16="http://schemas.microsoft.com/office/drawing/2014/main" id="{9097875E-011E-47BE-99C7-7D45111973A9}"/>
                </a:ext>
              </a:extLst>
            </p:cNvPr>
            <p:cNvSpPr/>
            <p:nvPr/>
          </p:nvSpPr>
          <p:spPr>
            <a:xfrm>
              <a:off x="1570" y="10153770"/>
              <a:ext cx="5753493"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C70247F5-F1A3-475E-9CF2-9414CAF2FF8D}"/>
                </a:ext>
              </a:extLst>
            </p:cNvPr>
            <p:cNvSpPr/>
            <p:nvPr/>
          </p:nvSpPr>
          <p:spPr>
            <a:xfrm>
              <a:off x="1" y="10510103"/>
              <a:ext cx="3497344"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1298B150-8FEC-4EFC-9FC5-9F795F82F5A0}"/>
                </a:ext>
              </a:extLst>
            </p:cNvPr>
            <p:cNvSpPr/>
            <p:nvPr/>
          </p:nvSpPr>
          <p:spPr>
            <a:xfrm>
              <a:off x="1960735" y="3834137"/>
              <a:ext cx="3794328"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92ACD9DC-BAB2-4190-8E87-CBD2F37E7160}"/>
                </a:ext>
              </a:extLst>
            </p:cNvPr>
            <p:cNvSpPr/>
            <p:nvPr/>
          </p:nvSpPr>
          <p:spPr>
            <a:xfrm>
              <a:off x="1570" y="4173345"/>
              <a:ext cx="1355890"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34CE037D-B6CA-4A6E-B8AD-BB6ABFAA8ADA}"/>
                </a:ext>
              </a:extLst>
            </p:cNvPr>
            <p:cNvSpPr/>
            <p:nvPr/>
          </p:nvSpPr>
          <p:spPr>
            <a:xfrm>
              <a:off x="4336329" y="4859127"/>
              <a:ext cx="141873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9EA6688F-1479-4019-8661-35ACAD2F3A08}"/>
                </a:ext>
              </a:extLst>
            </p:cNvPr>
            <p:cNvSpPr/>
            <p:nvPr/>
          </p:nvSpPr>
          <p:spPr>
            <a:xfrm>
              <a:off x="1570" y="5206348"/>
              <a:ext cx="575349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F646A964-8F60-41F7-A8BB-B5178D59700F}"/>
                </a:ext>
              </a:extLst>
            </p:cNvPr>
            <p:cNvSpPr/>
            <p:nvPr/>
          </p:nvSpPr>
          <p:spPr>
            <a:xfrm>
              <a:off x="1570" y="5549465"/>
              <a:ext cx="2986727"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ubtitle 2">
            <a:extLst>
              <a:ext uri="{FF2B5EF4-FFF2-40B4-BE49-F238E27FC236}">
                <a16:creationId xmlns="" xmlns:a16="http://schemas.microsoft.com/office/drawing/2014/main" id="{2FFB0927-CFFD-45E5-8165-561BE1D18131}"/>
              </a:ext>
            </a:extLst>
          </p:cNvPr>
          <p:cNvSpPr txBox="1">
            <a:spLocks/>
          </p:cNvSpPr>
          <p:nvPr/>
        </p:nvSpPr>
        <p:spPr>
          <a:xfrm>
            <a:off x="3044462" y="38465"/>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47" name="Subtitle 2">
            <a:extLst>
              <a:ext uri="{FF2B5EF4-FFF2-40B4-BE49-F238E27FC236}">
                <a16:creationId xmlns="" xmlns:a16="http://schemas.microsoft.com/office/drawing/2014/main" id="{807A8327-2DDB-4077-A72A-A94708588BA9}"/>
              </a:ext>
            </a:extLst>
          </p:cNvPr>
          <p:cNvSpPr txBox="1">
            <a:spLocks/>
          </p:cNvSpPr>
          <p:nvPr/>
        </p:nvSpPr>
        <p:spPr>
          <a:xfrm>
            <a:off x="3044462" y="404225"/>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48" name="Subtitle 2">
            <a:extLst>
              <a:ext uri="{FF2B5EF4-FFF2-40B4-BE49-F238E27FC236}">
                <a16:creationId xmlns="" xmlns:a16="http://schemas.microsoft.com/office/drawing/2014/main" id="{4B769B08-E35F-49D5-895F-FD8C5136278E}"/>
              </a:ext>
            </a:extLst>
          </p:cNvPr>
          <p:cNvSpPr txBox="1">
            <a:spLocks/>
          </p:cNvSpPr>
          <p:nvPr/>
        </p:nvSpPr>
        <p:spPr>
          <a:xfrm>
            <a:off x="3044462" y="769985"/>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2166637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8E5A8F15-FFF4-404F-8D15-2D25FB0A85FE}"/>
              </a:ext>
            </a:extLst>
          </p:cNvPr>
          <p:cNvGrpSpPr/>
          <p:nvPr/>
        </p:nvGrpSpPr>
        <p:grpSpPr>
          <a:xfrm>
            <a:off x="3044463" y="-5547282"/>
            <a:ext cx="6087430" cy="22266773"/>
            <a:chOff x="0" y="1097280"/>
            <a:chExt cx="6087430" cy="2226677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22266773"/>
            </a:xfrm>
            <a:prstGeom prst="rect">
              <a:avLst/>
            </a:prstGeom>
          </p:spPr>
        </p:pic>
        <p:sp>
          <p:nvSpPr>
            <p:cNvPr id="35" name="Rectangle 34">
              <a:extLst>
                <a:ext uri="{FF2B5EF4-FFF2-40B4-BE49-F238E27FC236}">
                  <a16:creationId xmlns="" xmlns:a16="http://schemas.microsoft.com/office/drawing/2014/main" id="{9097875E-011E-47BE-99C7-7D45111973A9}"/>
                </a:ext>
              </a:extLst>
            </p:cNvPr>
            <p:cNvSpPr/>
            <p:nvPr/>
          </p:nvSpPr>
          <p:spPr>
            <a:xfrm>
              <a:off x="1570" y="10153770"/>
              <a:ext cx="5753493"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C70247F5-F1A3-475E-9CF2-9414CAF2FF8D}"/>
                </a:ext>
              </a:extLst>
            </p:cNvPr>
            <p:cNvSpPr/>
            <p:nvPr/>
          </p:nvSpPr>
          <p:spPr>
            <a:xfrm>
              <a:off x="1" y="10510103"/>
              <a:ext cx="3497344"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1298B150-8FEC-4EFC-9FC5-9F795F82F5A0}"/>
                </a:ext>
              </a:extLst>
            </p:cNvPr>
            <p:cNvSpPr/>
            <p:nvPr/>
          </p:nvSpPr>
          <p:spPr>
            <a:xfrm>
              <a:off x="1960735" y="3834137"/>
              <a:ext cx="3794328"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92ACD9DC-BAB2-4190-8E87-CBD2F37E7160}"/>
                </a:ext>
              </a:extLst>
            </p:cNvPr>
            <p:cNvSpPr/>
            <p:nvPr/>
          </p:nvSpPr>
          <p:spPr>
            <a:xfrm>
              <a:off x="1570" y="4173345"/>
              <a:ext cx="1355890"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34CE037D-B6CA-4A6E-B8AD-BB6ABFAA8ADA}"/>
                </a:ext>
              </a:extLst>
            </p:cNvPr>
            <p:cNvSpPr/>
            <p:nvPr/>
          </p:nvSpPr>
          <p:spPr>
            <a:xfrm>
              <a:off x="4336329" y="4859127"/>
              <a:ext cx="1418733"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9EA6688F-1479-4019-8661-35ACAD2F3A08}"/>
                </a:ext>
              </a:extLst>
            </p:cNvPr>
            <p:cNvSpPr/>
            <p:nvPr/>
          </p:nvSpPr>
          <p:spPr>
            <a:xfrm>
              <a:off x="1570" y="5206348"/>
              <a:ext cx="575349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F646A964-8F60-41F7-A8BB-B5178D59700F}"/>
                </a:ext>
              </a:extLst>
            </p:cNvPr>
            <p:cNvSpPr/>
            <p:nvPr/>
          </p:nvSpPr>
          <p:spPr>
            <a:xfrm>
              <a:off x="1570" y="5549465"/>
              <a:ext cx="2986727"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ubtitle 2">
            <a:extLst>
              <a:ext uri="{FF2B5EF4-FFF2-40B4-BE49-F238E27FC236}">
                <a16:creationId xmlns="" xmlns:a16="http://schemas.microsoft.com/office/drawing/2014/main" id="{2FFB0927-CFFD-45E5-8165-561BE1D18131}"/>
              </a:ext>
            </a:extLst>
          </p:cNvPr>
          <p:cNvSpPr txBox="1">
            <a:spLocks/>
          </p:cNvSpPr>
          <p:nvPr/>
        </p:nvSpPr>
        <p:spPr>
          <a:xfrm>
            <a:off x="3044463" y="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47" name="Subtitle 2">
            <a:extLst>
              <a:ext uri="{FF2B5EF4-FFF2-40B4-BE49-F238E27FC236}">
                <a16:creationId xmlns="" xmlns:a16="http://schemas.microsoft.com/office/drawing/2014/main" id="{807A8327-2DDB-4077-A72A-A94708588BA9}"/>
              </a:ext>
            </a:extLst>
          </p:cNvPr>
          <p:cNvSpPr txBox="1">
            <a:spLocks/>
          </p:cNvSpPr>
          <p:nvPr/>
        </p:nvSpPr>
        <p:spPr>
          <a:xfrm>
            <a:off x="3044463" y="365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48" name="Subtitle 2">
            <a:extLst>
              <a:ext uri="{FF2B5EF4-FFF2-40B4-BE49-F238E27FC236}">
                <a16:creationId xmlns="" xmlns:a16="http://schemas.microsoft.com/office/drawing/2014/main" id="{4B769B08-E35F-49D5-895F-FD8C5136278E}"/>
              </a:ext>
            </a:extLst>
          </p:cNvPr>
          <p:cNvSpPr txBox="1">
            <a:spLocks/>
          </p:cNvSpPr>
          <p:nvPr/>
        </p:nvSpPr>
        <p:spPr>
          <a:xfrm>
            <a:off x="3044463" y="731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3611169769"/>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58C1DC8B-E4F0-4253-9DCF-A9B2C9F044C8}"/>
              </a:ext>
            </a:extLst>
          </p:cNvPr>
          <p:cNvGrpSpPr/>
          <p:nvPr/>
        </p:nvGrpSpPr>
        <p:grpSpPr>
          <a:xfrm>
            <a:off x="3043104" y="1097280"/>
            <a:ext cx="6102256" cy="19705463"/>
            <a:chOff x="-14826" y="1097280"/>
            <a:chExt cx="6102256" cy="1970546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19705463"/>
            </a:xfrm>
            <a:prstGeom prst="rect">
              <a:avLst/>
            </a:prstGeom>
          </p:spPr>
        </p:pic>
        <p:sp>
          <p:nvSpPr>
            <p:cNvPr id="103" name="Rectangle 102">
              <a:extLst>
                <a:ext uri="{FF2B5EF4-FFF2-40B4-BE49-F238E27FC236}">
                  <a16:creationId xmlns="" xmlns:a16="http://schemas.microsoft.com/office/drawing/2014/main" id="{A2132145-E9F8-429D-A5B5-7225E2E6CBA9}"/>
                </a:ext>
              </a:extLst>
            </p:cNvPr>
            <p:cNvSpPr/>
            <p:nvPr/>
          </p:nvSpPr>
          <p:spPr>
            <a:xfrm>
              <a:off x="-14826" y="6133754"/>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574BF348-4C29-4BC8-8D83-28F398046EE5}"/>
                </a:ext>
              </a:extLst>
            </p:cNvPr>
            <p:cNvSpPr/>
            <p:nvPr/>
          </p:nvSpPr>
          <p:spPr>
            <a:xfrm>
              <a:off x="-14826" y="6478673"/>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D08C32E2-F4CE-4FBD-9D0B-5D0F7EFD531C}"/>
                </a:ext>
              </a:extLst>
            </p:cNvPr>
            <p:cNvSpPr/>
            <p:nvPr/>
          </p:nvSpPr>
          <p:spPr>
            <a:xfrm>
              <a:off x="-14826" y="6823592"/>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7A6879CD-5C44-4567-B458-DD3284E5B54F}"/>
                </a:ext>
              </a:extLst>
            </p:cNvPr>
            <p:cNvSpPr/>
            <p:nvPr/>
          </p:nvSpPr>
          <p:spPr>
            <a:xfrm>
              <a:off x="-14826" y="7168511"/>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A688AC34-789E-42D1-8CDC-DC697955E2E6}"/>
                </a:ext>
              </a:extLst>
            </p:cNvPr>
            <p:cNvSpPr/>
            <p:nvPr/>
          </p:nvSpPr>
          <p:spPr>
            <a:xfrm>
              <a:off x="-14826" y="7513430"/>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1B284217-CCBC-40E5-9124-3AEE12ED14C4}"/>
                </a:ext>
              </a:extLst>
            </p:cNvPr>
            <p:cNvSpPr/>
            <p:nvPr/>
          </p:nvSpPr>
          <p:spPr>
            <a:xfrm>
              <a:off x="-14826" y="7858350"/>
              <a:ext cx="548640"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13109969-29D3-47AE-8883-F09C70DEF002}"/>
                </a:ext>
              </a:extLst>
            </p:cNvPr>
            <p:cNvSpPr/>
            <p:nvPr/>
          </p:nvSpPr>
          <p:spPr>
            <a:xfrm>
              <a:off x="1349603" y="12213444"/>
              <a:ext cx="424655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CB104474-123C-4171-9D42-0E041BFCF8C3}"/>
                </a:ext>
              </a:extLst>
            </p:cNvPr>
            <p:cNvSpPr/>
            <p:nvPr/>
          </p:nvSpPr>
          <p:spPr>
            <a:xfrm>
              <a:off x="-14826" y="125605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7729B200-0DDA-4827-A3EA-7C9B42A7A459}"/>
                </a:ext>
              </a:extLst>
            </p:cNvPr>
            <p:cNvSpPr/>
            <p:nvPr/>
          </p:nvSpPr>
          <p:spPr>
            <a:xfrm>
              <a:off x="-14826" y="1290768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D32A44E5-E915-4BF6-99E8-B32584561E1B}"/>
                </a:ext>
              </a:extLst>
            </p:cNvPr>
            <p:cNvSpPr/>
            <p:nvPr/>
          </p:nvSpPr>
          <p:spPr>
            <a:xfrm>
              <a:off x="-14826" y="1325480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FC0F2A38-7C67-4882-8964-847FC5AB2D6D}"/>
                </a:ext>
              </a:extLst>
            </p:cNvPr>
            <p:cNvSpPr/>
            <p:nvPr/>
          </p:nvSpPr>
          <p:spPr>
            <a:xfrm>
              <a:off x="-14826" y="1360192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F886795A-F73A-4F47-8777-2C9B16900EDE}"/>
                </a:ext>
              </a:extLst>
            </p:cNvPr>
            <p:cNvSpPr/>
            <p:nvPr/>
          </p:nvSpPr>
          <p:spPr>
            <a:xfrm>
              <a:off x="-14826" y="1394904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E8B371F6-657A-45D3-A53F-89E92A472978}"/>
                </a:ext>
              </a:extLst>
            </p:cNvPr>
            <p:cNvSpPr/>
            <p:nvPr/>
          </p:nvSpPr>
          <p:spPr>
            <a:xfrm>
              <a:off x="-14826" y="142961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 xmlns:a16="http://schemas.microsoft.com/office/drawing/2014/main" id="{7E4E3DE2-C85C-4148-939B-D1C68D8CCE4B}"/>
                </a:ext>
              </a:extLst>
            </p:cNvPr>
            <p:cNvSpPr/>
            <p:nvPr/>
          </p:nvSpPr>
          <p:spPr>
            <a:xfrm>
              <a:off x="-14826" y="14643286"/>
              <a:ext cx="5114727"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 xmlns:a16="http://schemas.microsoft.com/office/drawing/2014/main" id="{0012A070-BFC3-4F08-92A9-2ACA4D027F89}"/>
                </a:ext>
              </a:extLst>
            </p:cNvPr>
            <p:cNvSpPr/>
            <p:nvPr/>
          </p:nvSpPr>
          <p:spPr>
            <a:xfrm>
              <a:off x="4142976" y="16263416"/>
              <a:ext cx="143835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C50A9F15-F5E1-443E-8E2B-86F3EEDDEFD6}"/>
                </a:ext>
              </a:extLst>
            </p:cNvPr>
            <p:cNvSpPr/>
            <p:nvPr/>
          </p:nvSpPr>
          <p:spPr>
            <a:xfrm>
              <a:off x="0" y="16953312"/>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2BE00AB6-895C-4C04-909F-2C85F350A905}"/>
                </a:ext>
              </a:extLst>
            </p:cNvPr>
            <p:cNvSpPr/>
            <p:nvPr/>
          </p:nvSpPr>
          <p:spPr>
            <a:xfrm>
              <a:off x="0" y="17298259"/>
              <a:ext cx="291288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ECB43E76-4405-4EC1-A9AC-1952D8945997}"/>
                </a:ext>
              </a:extLst>
            </p:cNvPr>
            <p:cNvSpPr/>
            <p:nvPr/>
          </p:nvSpPr>
          <p:spPr>
            <a:xfrm>
              <a:off x="0" y="16608364"/>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5E6CE05B-31D3-4EB1-8D47-854CB1F8C6A1}"/>
                </a:ext>
              </a:extLst>
            </p:cNvPr>
            <p:cNvSpPr/>
            <p:nvPr/>
          </p:nvSpPr>
          <p:spPr>
            <a:xfrm>
              <a:off x="2912882" y="17298259"/>
              <a:ext cx="265035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5571DE49-2F6C-47EE-A14C-2AF5EEA6EF50}"/>
                </a:ext>
              </a:extLst>
            </p:cNvPr>
            <p:cNvSpPr/>
            <p:nvPr/>
          </p:nvSpPr>
          <p:spPr>
            <a:xfrm>
              <a:off x="0" y="17633779"/>
              <a:ext cx="556323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 xmlns:a16="http://schemas.microsoft.com/office/drawing/2014/main" id="{42394F80-EF04-4462-8D58-CD3A87809E7E}"/>
                </a:ext>
              </a:extLst>
            </p:cNvPr>
            <p:cNvGrpSpPr/>
            <p:nvPr/>
          </p:nvGrpSpPr>
          <p:grpSpPr>
            <a:xfrm>
              <a:off x="-6604" y="17987673"/>
              <a:ext cx="5563238" cy="304800"/>
              <a:chOff x="6759017" y="18150317"/>
              <a:chExt cx="4958848" cy="304800"/>
            </a:xfrm>
          </p:grpSpPr>
          <p:sp>
            <p:nvSpPr>
              <p:cNvPr id="125" name="Rectangle 124">
                <a:extLst>
                  <a:ext uri="{FF2B5EF4-FFF2-40B4-BE49-F238E27FC236}">
                    <a16:creationId xmlns="" xmlns:a16="http://schemas.microsoft.com/office/drawing/2014/main" id="{07F96630-6BC8-4117-B6D1-E6670C865073}"/>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66A588CC-2AA2-436E-92AE-D6998E7E246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0D5FDFC4-5AA9-42F5-BF8E-C24B643CF32B}"/>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 xmlns:a16="http://schemas.microsoft.com/office/drawing/2014/main" id="{6DEDB686-93C5-4968-8036-D7F11EF743F2}"/>
                </a:ext>
              </a:extLst>
            </p:cNvPr>
            <p:cNvGrpSpPr/>
            <p:nvPr/>
          </p:nvGrpSpPr>
          <p:grpSpPr>
            <a:xfrm>
              <a:off x="-6604" y="18330733"/>
              <a:ext cx="5563238" cy="304800"/>
              <a:chOff x="6759017" y="18150317"/>
              <a:chExt cx="4958848" cy="304800"/>
            </a:xfrm>
          </p:grpSpPr>
          <p:sp>
            <p:nvSpPr>
              <p:cNvPr id="129" name="Rectangle 128">
                <a:extLst>
                  <a:ext uri="{FF2B5EF4-FFF2-40B4-BE49-F238E27FC236}">
                    <a16:creationId xmlns="" xmlns:a16="http://schemas.microsoft.com/office/drawing/2014/main" id="{32137FCC-A883-48B9-A3C8-BC4754A376BF}"/>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29AB0D61-2CC0-4610-978E-C096488FD3C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61E94563-B798-4462-872A-8A2C0D154670}"/>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E14F00D1-CEBA-4219-BFAD-41A09F6B3607}"/>
                </a:ext>
              </a:extLst>
            </p:cNvPr>
            <p:cNvGrpSpPr/>
            <p:nvPr/>
          </p:nvGrpSpPr>
          <p:grpSpPr>
            <a:xfrm>
              <a:off x="-6604" y="18673793"/>
              <a:ext cx="5563238" cy="304800"/>
              <a:chOff x="6759017" y="18150317"/>
              <a:chExt cx="4958848" cy="304800"/>
            </a:xfrm>
          </p:grpSpPr>
          <p:sp>
            <p:nvSpPr>
              <p:cNvPr id="133" name="Rectangle 132">
                <a:extLst>
                  <a:ext uri="{FF2B5EF4-FFF2-40B4-BE49-F238E27FC236}">
                    <a16:creationId xmlns="" xmlns:a16="http://schemas.microsoft.com/office/drawing/2014/main" id="{165056D5-9A5C-46E7-B8E6-FE76AD65E002}"/>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4C3252F6-9206-4618-ABC3-EC9112208B6B}"/>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43E4000-E17C-4F53-9170-027C373EBE2F}"/>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24C20CE6-4222-4DC5-B991-350EFB3F6E99}"/>
                </a:ext>
              </a:extLst>
            </p:cNvPr>
            <p:cNvGrpSpPr/>
            <p:nvPr/>
          </p:nvGrpSpPr>
          <p:grpSpPr>
            <a:xfrm>
              <a:off x="-6604" y="19016853"/>
              <a:ext cx="5563238" cy="304800"/>
              <a:chOff x="6759017" y="18150317"/>
              <a:chExt cx="4958848" cy="304800"/>
            </a:xfrm>
          </p:grpSpPr>
          <p:sp>
            <p:nvSpPr>
              <p:cNvPr id="137" name="Rectangle 136">
                <a:extLst>
                  <a:ext uri="{FF2B5EF4-FFF2-40B4-BE49-F238E27FC236}">
                    <a16:creationId xmlns="" xmlns:a16="http://schemas.microsoft.com/office/drawing/2014/main" id="{12C34B97-6291-424F-A0FB-9260095C57AD}"/>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9B2EC5A2-20E5-4A59-AF8A-0EB7D1B675E5}"/>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5F614599-CAA6-4A12-9ED9-8A4282F4AD2A}"/>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 xmlns:a16="http://schemas.microsoft.com/office/drawing/2014/main" id="{1E247597-8F59-4833-B895-71D12B34C46A}"/>
                </a:ext>
              </a:extLst>
            </p:cNvPr>
            <p:cNvGrpSpPr/>
            <p:nvPr/>
          </p:nvGrpSpPr>
          <p:grpSpPr>
            <a:xfrm>
              <a:off x="-6604" y="19359913"/>
              <a:ext cx="5563238" cy="304800"/>
              <a:chOff x="6759017" y="18150317"/>
              <a:chExt cx="4958848" cy="304800"/>
            </a:xfrm>
          </p:grpSpPr>
          <p:sp>
            <p:nvSpPr>
              <p:cNvPr id="141" name="Rectangle 140">
                <a:extLst>
                  <a:ext uri="{FF2B5EF4-FFF2-40B4-BE49-F238E27FC236}">
                    <a16:creationId xmlns="" xmlns:a16="http://schemas.microsoft.com/office/drawing/2014/main" id="{245F5BC4-659F-4775-8DBF-04D6855EB80B}"/>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 xmlns:a16="http://schemas.microsoft.com/office/drawing/2014/main" id="{F7510639-65EA-44A0-B69E-66F7E029F417}"/>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0C5E978A-3111-4025-98DC-E2A095AFD874}"/>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 xmlns:a16="http://schemas.microsoft.com/office/drawing/2014/main" id="{B037382F-A771-41DE-BCB0-2F183CE2F982}"/>
                </a:ext>
              </a:extLst>
            </p:cNvPr>
            <p:cNvGrpSpPr/>
            <p:nvPr/>
          </p:nvGrpSpPr>
          <p:grpSpPr>
            <a:xfrm>
              <a:off x="-6604" y="19702975"/>
              <a:ext cx="4258093" cy="304800"/>
              <a:chOff x="6759017" y="18150317"/>
              <a:chExt cx="4958848" cy="304800"/>
            </a:xfrm>
          </p:grpSpPr>
          <p:sp>
            <p:nvSpPr>
              <p:cNvPr id="145" name="Rectangle 144">
                <a:extLst>
                  <a:ext uri="{FF2B5EF4-FFF2-40B4-BE49-F238E27FC236}">
                    <a16:creationId xmlns="" xmlns:a16="http://schemas.microsoft.com/office/drawing/2014/main" id="{BA916151-0E68-4018-92E2-A8DD1D4D6B06}"/>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FD65799C-E41D-4028-9DB2-28CEA3518E5E}"/>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81DCE4A1-57FC-4897-84B4-4D51F24A18B8}"/>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Subtitle 2">
            <a:extLst>
              <a:ext uri="{FF2B5EF4-FFF2-40B4-BE49-F238E27FC236}">
                <a16:creationId xmlns="" xmlns:a16="http://schemas.microsoft.com/office/drawing/2014/main" id="{1A5F9C34-42FB-45CA-A6CB-611C4D1C6484}"/>
              </a:ext>
            </a:extLst>
          </p:cNvPr>
          <p:cNvSpPr txBox="1">
            <a:spLocks/>
          </p:cNvSpPr>
          <p:nvPr/>
        </p:nvSpPr>
        <p:spPr>
          <a:xfrm>
            <a:off x="3043104" y="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33" name="Subtitle 2">
            <a:extLst>
              <a:ext uri="{FF2B5EF4-FFF2-40B4-BE49-F238E27FC236}">
                <a16:creationId xmlns="" xmlns:a16="http://schemas.microsoft.com/office/drawing/2014/main" id="{29A85939-C83A-46AB-A131-4FB5BF29F267}"/>
              </a:ext>
            </a:extLst>
          </p:cNvPr>
          <p:cNvSpPr txBox="1">
            <a:spLocks/>
          </p:cNvSpPr>
          <p:nvPr/>
        </p:nvSpPr>
        <p:spPr>
          <a:xfrm>
            <a:off x="3043104" y="36576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34" name="Subtitle 2">
            <a:extLst>
              <a:ext uri="{FF2B5EF4-FFF2-40B4-BE49-F238E27FC236}">
                <a16:creationId xmlns="" xmlns:a16="http://schemas.microsoft.com/office/drawing/2014/main" id="{5CD47519-9D93-4C20-80F5-F44F9E0E2D6C}"/>
              </a:ext>
            </a:extLst>
          </p:cNvPr>
          <p:cNvSpPr txBox="1">
            <a:spLocks/>
          </p:cNvSpPr>
          <p:nvPr/>
        </p:nvSpPr>
        <p:spPr>
          <a:xfrm>
            <a:off x="3043104" y="73152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20835890"/>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58C1DC8B-E4F0-4253-9DCF-A9B2C9F044C8}"/>
              </a:ext>
            </a:extLst>
          </p:cNvPr>
          <p:cNvGrpSpPr/>
          <p:nvPr/>
        </p:nvGrpSpPr>
        <p:grpSpPr>
          <a:xfrm>
            <a:off x="2885393" y="-2616690"/>
            <a:ext cx="6102256" cy="19705463"/>
            <a:chOff x="-14826" y="1097280"/>
            <a:chExt cx="6102256" cy="1970546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19705463"/>
            </a:xfrm>
            <a:prstGeom prst="rect">
              <a:avLst/>
            </a:prstGeom>
          </p:spPr>
        </p:pic>
        <p:sp>
          <p:nvSpPr>
            <p:cNvPr id="103" name="Rectangle 102">
              <a:extLst>
                <a:ext uri="{FF2B5EF4-FFF2-40B4-BE49-F238E27FC236}">
                  <a16:creationId xmlns="" xmlns:a16="http://schemas.microsoft.com/office/drawing/2014/main" id="{A2132145-E9F8-429D-A5B5-7225E2E6CBA9}"/>
                </a:ext>
              </a:extLst>
            </p:cNvPr>
            <p:cNvSpPr/>
            <p:nvPr/>
          </p:nvSpPr>
          <p:spPr>
            <a:xfrm>
              <a:off x="-14826" y="6133754"/>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574BF348-4C29-4BC8-8D83-28F398046EE5}"/>
                </a:ext>
              </a:extLst>
            </p:cNvPr>
            <p:cNvSpPr/>
            <p:nvPr/>
          </p:nvSpPr>
          <p:spPr>
            <a:xfrm>
              <a:off x="-14826" y="6478673"/>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D08C32E2-F4CE-4FBD-9D0B-5D0F7EFD531C}"/>
                </a:ext>
              </a:extLst>
            </p:cNvPr>
            <p:cNvSpPr/>
            <p:nvPr/>
          </p:nvSpPr>
          <p:spPr>
            <a:xfrm>
              <a:off x="-14826" y="6823592"/>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7A6879CD-5C44-4567-B458-DD3284E5B54F}"/>
                </a:ext>
              </a:extLst>
            </p:cNvPr>
            <p:cNvSpPr/>
            <p:nvPr/>
          </p:nvSpPr>
          <p:spPr>
            <a:xfrm>
              <a:off x="-14826" y="7168511"/>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A688AC34-789E-42D1-8CDC-DC697955E2E6}"/>
                </a:ext>
              </a:extLst>
            </p:cNvPr>
            <p:cNvSpPr/>
            <p:nvPr/>
          </p:nvSpPr>
          <p:spPr>
            <a:xfrm>
              <a:off x="-14826" y="7513430"/>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1B284217-CCBC-40E5-9124-3AEE12ED14C4}"/>
                </a:ext>
              </a:extLst>
            </p:cNvPr>
            <p:cNvSpPr/>
            <p:nvPr/>
          </p:nvSpPr>
          <p:spPr>
            <a:xfrm>
              <a:off x="-14826" y="7858350"/>
              <a:ext cx="548640"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13109969-29D3-47AE-8883-F09C70DEF002}"/>
                </a:ext>
              </a:extLst>
            </p:cNvPr>
            <p:cNvSpPr/>
            <p:nvPr/>
          </p:nvSpPr>
          <p:spPr>
            <a:xfrm>
              <a:off x="1349603" y="12213444"/>
              <a:ext cx="424655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CB104474-123C-4171-9D42-0E041BFCF8C3}"/>
                </a:ext>
              </a:extLst>
            </p:cNvPr>
            <p:cNvSpPr/>
            <p:nvPr/>
          </p:nvSpPr>
          <p:spPr>
            <a:xfrm>
              <a:off x="-14826" y="125605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7729B200-0DDA-4827-A3EA-7C9B42A7A459}"/>
                </a:ext>
              </a:extLst>
            </p:cNvPr>
            <p:cNvSpPr/>
            <p:nvPr/>
          </p:nvSpPr>
          <p:spPr>
            <a:xfrm>
              <a:off x="-14826" y="1290768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D32A44E5-E915-4BF6-99E8-B32584561E1B}"/>
                </a:ext>
              </a:extLst>
            </p:cNvPr>
            <p:cNvSpPr/>
            <p:nvPr/>
          </p:nvSpPr>
          <p:spPr>
            <a:xfrm>
              <a:off x="-14826" y="1325480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FC0F2A38-7C67-4882-8964-847FC5AB2D6D}"/>
                </a:ext>
              </a:extLst>
            </p:cNvPr>
            <p:cNvSpPr/>
            <p:nvPr/>
          </p:nvSpPr>
          <p:spPr>
            <a:xfrm>
              <a:off x="-14826" y="1360192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F886795A-F73A-4F47-8777-2C9B16900EDE}"/>
                </a:ext>
              </a:extLst>
            </p:cNvPr>
            <p:cNvSpPr/>
            <p:nvPr/>
          </p:nvSpPr>
          <p:spPr>
            <a:xfrm>
              <a:off x="-14826" y="1394904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E8B371F6-657A-45D3-A53F-89E92A472978}"/>
                </a:ext>
              </a:extLst>
            </p:cNvPr>
            <p:cNvSpPr/>
            <p:nvPr/>
          </p:nvSpPr>
          <p:spPr>
            <a:xfrm>
              <a:off x="-14826" y="142961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 xmlns:a16="http://schemas.microsoft.com/office/drawing/2014/main" id="{7E4E3DE2-C85C-4148-939B-D1C68D8CCE4B}"/>
                </a:ext>
              </a:extLst>
            </p:cNvPr>
            <p:cNvSpPr/>
            <p:nvPr/>
          </p:nvSpPr>
          <p:spPr>
            <a:xfrm>
              <a:off x="-14826" y="14643286"/>
              <a:ext cx="5114727"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 xmlns:a16="http://schemas.microsoft.com/office/drawing/2014/main" id="{0012A070-BFC3-4F08-92A9-2ACA4D027F89}"/>
                </a:ext>
              </a:extLst>
            </p:cNvPr>
            <p:cNvSpPr/>
            <p:nvPr/>
          </p:nvSpPr>
          <p:spPr>
            <a:xfrm>
              <a:off x="4142976" y="16263416"/>
              <a:ext cx="143835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C50A9F15-F5E1-443E-8E2B-86F3EEDDEFD6}"/>
                </a:ext>
              </a:extLst>
            </p:cNvPr>
            <p:cNvSpPr/>
            <p:nvPr/>
          </p:nvSpPr>
          <p:spPr>
            <a:xfrm>
              <a:off x="0" y="16953312"/>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2BE00AB6-895C-4C04-909F-2C85F350A905}"/>
                </a:ext>
              </a:extLst>
            </p:cNvPr>
            <p:cNvSpPr/>
            <p:nvPr/>
          </p:nvSpPr>
          <p:spPr>
            <a:xfrm>
              <a:off x="0" y="17298259"/>
              <a:ext cx="291288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ECB43E76-4405-4EC1-A9AC-1952D8945997}"/>
                </a:ext>
              </a:extLst>
            </p:cNvPr>
            <p:cNvSpPr/>
            <p:nvPr/>
          </p:nvSpPr>
          <p:spPr>
            <a:xfrm>
              <a:off x="0" y="16608364"/>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5E6CE05B-31D3-4EB1-8D47-854CB1F8C6A1}"/>
                </a:ext>
              </a:extLst>
            </p:cNvPr>
            <p:cNvSpPr/>
            <p:nvPr/>
          </p:nvSpPr>
          <p:spPr>
            <a:xfrm>
              <a:off x="2912882" y="17298259"/>
              <a:ext cx="265035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5571DE49-2F6C-47EE-A14C-2AF5EEA6EF50}"/>
                </a:ext>
              </a:extLst>
            </p:cNvPr>
            <p:cNvSpPr/>
            <p:nvPr/>
          </p:nvSpPr>
          <p:spPr>
            <a:xfrm>
              <a:off x="0" y="17633779"/>
              <a:ext cx="556323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 xmlns:a16="http://schemas.microsoft.com/office/drawing/2014/main" id="{42394F80-EF04-4462-8D58-CD3A87809E7E}"/>
                </a:ext>
              </a:extLst>
            </p:cNvPr>
            <p:cNvGrpSpPr/>
            <p:nvPr/>
          </p:nvGrpSpPr>
          <p:grpSpPr>
            <a:xfrm>
              <a:off x="-6604" y="17987673"/>
              <a:ext cx="5563238" cy="304800"/>
              <a:chOff x="6759017" y="18150317"/>
              <a:chExt cx="4958848" cy="304800"/>
            </a:xfrm>
          </p:grpSpPr>
          <p:sp>
            <p:nvSpPr>
              <p:cNvPr id="125" name="Rectangle 124">
                <a:extLst>
                  <a:ext uri="{FF2B5EF4-FFF2-40B4-BE49-F238E27FC236}">
                    <a16:creationId xmlns="" xmlns:a16="http://schemas.microsoft.com/office/drawing/2014/main" id="{07F96630-6BC8-4117-B6D1-E6670C865073}"/>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66A588CC-2AA2-436E-92AE-D6998E7E246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0D5FDFC4-5AA9-42F5-BF8E-C24B643CF32B}"/>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 xmlns:a16="http://schemas.microsoft.com/office/drawing/2014/main" id="{6DEDB686-93C5-4968-8036-D7F11EF743F2}"/>
                </a:ext>
              </a:extLst>
            </p:cNvPr>
            <p:cNvGrpSpPr/>
            <p:nvPr/>
          </p:nvGrpSpPr>
          <p:grpSpPr>
            <a:xfrm>
              <a:off x="-6604" y="18330733"/>
              <a:ext cx="5563238" cy="304800"/>
              <a:chOff x="6759017" y="18150317"/>
              <a:chExt cx="4958848" cy="304800"/>
            </a:xfrm>
          </p:grpSpPr>
          <p:sp>
            <p:nvSpPr>
              <p:cNvPr id="129" name="Rectangle 128">
                <a:extLst>
                  <a:ext uri="{FF2B5EF4-FFF2-40B4-BE49-F238E27FC236}">
                    <a16:creationId xmlns="" xmlns:a16="http://schemas.microsoft.com/office/drawing/2014/main" id="{32137FCC-A883-48B9-A3C8-BC4754A376BF}"/>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29AB0D61-2CC0-4610-978E-C096488FD3C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61E94563-B798-4462-872A-8A2C0D154670}"/>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E14F00D1-CEBA-4219-BFAD-41A09F6B3607}"/>
                </a:ext>
              </a:extLst>
            </p:cNvPr>
            <p:cNvGrpSpPr/>
            <p:nvPr/>
          </p:nvGrpSpPr>
          <p:grpSpPr>
            <a:xfrm>
              <a:off x="-6604" y="18673793"/>
              <a:ext cx="5563238" cy="304800"/>
              <a:chOff x="6759017" y="18150317"/>
              <a:chExt cx="4958848" cy="304800"/>
            </a:xfrm>
          </p:grpSpPr>
          <p:sp>
            <p:nvSpPr>
              <p:cNvPr id="133" name="Rectangle 132">
                <a:extLst>
                  <a:ext uri="{FF2B5EF4-FFF2-40B4-BE49-F238E27FC236}">
                    <a16:creationId xmlns="" xmlns:a16="http://schemas.microsoft.com/office/drawing/2014/main" id="{165056D5-9A5C-46E7-B8E6-FE76AD65E002}"/>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4C3252F6-9206-4618-ABC3-EC9112208B6B}"/>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43E4000-E17C-4F53-9170-027C373EBE2F}"/>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24C20CE6-4222-4DC5-B991-350EFB3F6E99}"/>
                </a:ext>
              </a:extLst>
            </p:cNvPr>
            <p:cNvGrpSpPr/>
            <p:nvPr/>
          </p:nvGrpSpPr>
          <p:grpSpPr>
            <a:xfrm>
              <a:off x="-6604" y="19016853"/>
              <a:ext cx="5563238" cy="304800"/>
              <a:chOff x="6759017" y="18150317"/>
              <a:chExt cx="4958848" cy="304800"/>
            </a:xfrm>
          </p:grpSpPr>
          <p:sp>
            <p:nvSpPr>
              <p:cNvPr id="137" name="Rectangle 136">
                <a:extLst>
                  <a:ext uri="{FF2B5EF4-FFF2-40B4-BE49-F238E27FC236}">
                    <a16:creationId xmlns="" xmlns:a16="http://schemas.microsoft.com/office/drawing/2014/main" id="{12C34B97-6291-424F-A0FB-9260095C57AD}"/>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9B2EC5A2-20E5-4A59-AF8A-0EB7D1B675E5}"/>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5F614599-CAA6-4A12-9ED9-8A4282F4AD2A}"/>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 xmlns:a16="http://schemas.microsoft.com/office/drawing/2014/main" id="{1E247597-8F59-4833-B895-71D12B34C46A}"/>
                </a:ext>
              </a:extLst>
            </p:cNvPr>
            <p:cNvGrpSpPr/>
            <p:nvPr/>
          </p:nvGrpSpPr>
          <p:grpSpPr>
            <a:xfrm>
              <a:off x="-6604" y="19359913"/>
              <a:ext cx="5563238" cy="304800"/>
              <a:chOff x="6759017" y="18150317"/>
              <a:chExt cx="4958848" cy="304800"/>
            </a:xfrm>
          </p:grpSpPr>
          <p:sp>
            <p:nvSpPr>
              <p:cNvPr id="141" name="Rectangle 140">
                <a:extLst>
                  <a:ext uri="{FF2B5EF4-FFF2-40B4-BE49-F238E27FC236}">
                    <a16:creationId xmlns="" xmlns:a16="http://schemas.microsoft.com/office/drawing/2014/main" id="{245F5BC4-659F-4775-8DBF-04D6855EB80B}"/>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 xmlns:a16="http://schemas.microsoft.com/office/drawing/2014/main" id="{F7510639-65EA-44A0-B69E-66F7E029F417}"/>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0C5E978A-3111-4025-98DC-E2A095AFD874}"/>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 xmlns:a16="http://schemas.microsoft.com/office/drawing/2014/main" id="{B037382F-A771-41DE-BCB0-2F183CE2F982}"/>
                </a:ext>
              </a:extLst>
            </p:cNvPr>
            <p:cNvGrpSpPr/>
            <p:nvPr/>
          </p:nvGrpSpPr>
          <p:grpSpPr>
            <a:xfrm>
              <a:off x="-6604" y="19702975"/>
              <a:ext cx="4258093" cy="304800"/>
              <a:chOff x="6759017" y="18150317"/>
              <a:chExt cx="4958848" cy="304800"/>
            </a:xfrm>
          </p:grpSpPr>
          <p:sp>
            <p:nvSpPr>
              <p:cNvPr id="145" name="Rectangle 144">
                <a:extLst>
                  <a:ext uri="{FF2B5EF4-FFF2-40B4-BE49-F238E27FC236}">
                    <a16:creationId xmlns="" xmlns:a16="http://schemas.microsoft.com/office/drawing/2014/main" id="{BA916151-0E68-4018-92E2-A8DD1D4D6B06}"/>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FD65799C-E41D-4028-9DB2-28CEA3518E5E}"/>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81DCE4A1-57FC-4897-84B4-4D51F24A18B8}"/>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Subtitle 2">
            <a:extLst>
              <a:ext uri="{FF2B5EF4-FFF2-40B4-BE49-F238E27FC236}">
                <a16:creationId xmlns="" xmlns:a16="http://schemas.microsoft.com/office/drawing/2014/main" id="{1A5F9C34-42FB-45CA-A6CB-611C4D1C6484}"/>
              </a:ext>
            </a:extLst>
          </p:cNvPr>
          <p:cNvSpPr txBox="1">
            <a:spLocks/>
          </p:cNvSpPr>
          <p:nvPr/>
        </p:nvSpPr>
        <p:spPr>
          <a:xfrm>
            <a:off x="2900219" y="-13183"/>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33" name="Subtitle 2">
            <a:extLst>
              <a:ext uri="{FF2B5EF4-FFF2-40B4-BE49-F238E27FC236}">
                <a16:creationId xmlns="" xmlns:a16="http://schemas.microsoft.com/office/drawing/2014/main" id="{29A85939-C83A-46AB-A131-4FB5BF29F267}"/>
              </a:ext>
            </a:extLst>
          </p:cNvPr>
          <p:cNvSpPr txBox="1">
            <a:spLocks/>
          </p:cNvSpPr>
          <p:nvPr/>
        </p:nvSpPr>
        <p:spPr>
          <a:xfrm>
            <a:off x="2900219" y="352577"/>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34" name="Subtitle 2">
            <a:extLst>
              <a:ext uri="{FF2B5EF4-FFF2-40B4-BE49-F238E27FC236}">
                <a16:creationId xmlns="" xmlns:a16="http://schemas.microsoft.com/office/drawing/2014/main" id="{5CD47519-9D93-4C20-80F5-F44F9E0E2D6C}"/>
              </a:ext>
            </a:extLst>
          </p:cNvPr>
          <p:cNvSpPr txBox="1">
            <a:spLocks/>
          </p:cNvSpPr>
          <p:nvPr/>
        </p:nvSpPr>
        <p:spPr>
          <a:xfrm>
            <a:off x="2900219" y="718337"/>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3755166219"/>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58C1DC8B-E4F0-4253-9DCF-A9B2C9F044C8}"/>
              </a:ext>
            </a:extLst>
          </p:cNvPr>
          <p:cNvGrpSpPr/>
          <p:nvPr/>
        </p:nvGrpSpPr>
        <p:grpSpPr>
          <a:xfrm>
            <a:off x="3134774" y="-8334947"/>
            <a:ext cx="6102256" cy="19705463"/>
            <a:chOff x="-14826" y="1097280"/>
            <a:chExt cx="6102256" cy="1970546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19705463"/>
            </a:xfrm>
            <a:prstGeom prst="rect">
              <a:avLst/>
            </a:prstGeom>
          </p:spPr>
        </p:pic>
        <p:sp>
          <p:nvSpPr>
            <p:cNvPr id="103" name="Rectangle 102">
              <a:extLst>
                <a:ext uri="{FF2B5EF4-FFF2-40B4-BE49-F238E27FC236}">
                  <a16:creationId xmlns="" xmlns:a16="http://schemas.microsoft.com/office/drawing/2014/main" id="{A2132145-E9F8-429D-A5B5-7225E2E6CBA9}"/>
                </a:ext>
              </a:extLst>
            </p:cNvPr>
            <p:cNvSpPr/>
            <p:nvPr/>
          </p:nvSpPr>
          <p:spPr>
            <a:xfrm>
              <a:off x="-14826" y="6133754"/>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574BF348-4C29-4BC8-8D83-28F398046EE5}"/>
                </a:ext>
              </a:extLst>
            </p:cNvPr>
            <p:cNvSpPr/>
            <p:nvPr/>
          </p:nvSpPr>
          <p:spPr>
            <a:xfrm>
              <a:off x="-14826" y="6478673"/>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D08C32E2-F4CE-4FBD-9D0B-5D0F7EFD531C}"/>
                </a:ext>
              </a:extLst>
            </p:cNvPr>
            <p:cNvSpPr/>
            <p:nvPr/>
          </p:nvSpPr>
          <p:spPr>
            <a:xfrm>
              <a:off x="-14826" y="6823592"/>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7A6879CD-5C44-4567-B458-DD3284E5B54F}"/>
                </a:ext>
              </a:extLst>
            </p:cNvPr>
            <p:cNvSpPr/>
            <p:nvPr/>
          </p:nvSpPr>
          <p:spPr>
            <a:xfrm>
              <a:off x="-14826" y="7168511"/>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A688AC34-789E-42D1-8CDC-DC697955E2E6}"/>
                </a:ext>
              </a:extLst>
            </p:cNvPr>
            <p:cNvSpPr/>
            <p:nvPr/>
          </p:nvSpPr>
          <p:spPr>
            <a:xfrm>
              <a:off x="-14826" y="7513430"/>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1B284217-CCBC-40E5-9124-3AEE12ED14C4}"/>
                </a:ext>
              </a:extLst>
            </p:cNvPr>
            <p:cNvSpPr/>
            <p:nvPr/>
          </p:nvSpPr>
          <p:spPr>
            <a:xfrm>
              <a:off x="-14826" y="7858350"/>
              <a:ext cx="548640"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13109969-29D3-47AE-8883-F09C70DEF002}"/>
                </a:ext>
              </a:extLst>
            </p:cNvPr>
            <p:cNvSpPr/>
            <p:nvPr/>
          </p:nvSpPr>
          <p:spPr>
            <a:xfrm>
              <a:off x="1349603" y="12213444"/>
              <a:ext cx="424655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CB104474-123C-4171-9D42-0E041BFCF8C3}"/>
                </a:ext>
              </a:extLst>
            </p:cNvPr>
            <p:cNvSpPr/>
            <p:nvPr/>
          </p:nvSpPr>
          <p:spPr>
            <a:xfrm>
              <a:off x="-14826" y="125605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7729B200-0DDA-4827-A3EA-7C9B42A7A459}"/>
                </a:ext>
              </a:extLst>
            </p:cNvPr>
            <p:cNvSpPr/>
            <p:nvPr/>
          </p:nvSpPr>
          <p:spPr>
            <a:xfrm>
              <a:off x="-14826" y="1290768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D32A44E5-E915-4BF6-99E8-B32584561E1B}"/>
                </a:ext>
              </a:extLst>
            </p:cNvPr>
            <p:cNvSpPr/>
            <p:nvPr/>
          </p:nvSpPr>
          <p:spPr>
            <a:xfrm>
              <a:off x="-14826" y="1325480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FC0F2A38-7C67-4882-8964-847FC5AB2D6D}"/>
                </a:ext>
              </a:extLst>
            </p:cNvPr>
            <p:cNvSpPr/>
            <p:nvPr/>
          </p:nvSpPr>
          <p:spPr>
            <a:xfrm>
              <a:off x="-14826" y="1360192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F886795A-F73A-4F47-8777-2C9B16900EDE}"/>
                </a:ext>
              </a:extLst>
            </p:cNvPr>
            <p:cNvSpPr/>
            <p:nvPr/>
          </p:nvSpPr>
          <p:spPr>
            <a:xfrm>
              <a:off x="-14826" y="1394904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E8B371F6-657A-45D3-A53F-89E92A472978}"/>
                </a:ext>
              </a:extLst>
            </p:cNvPr>
            <p:cNvSpPr/>
            <p:nvPr/>
          </p:nvSpPr>
          <p:spPr>
            <a:xfrm>
              <a:off x="-14826" y="142961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 xmlns:a16="http://schemas.microsoft.com/office/drawing/2014/main" id="{7E4E3DE2-C85C-4148-939B-D1C68D8CCE4B}"/>
                </a:ext>
              </a:extLst>
            </p:cNvPr>
            <p:cNvSpPr/>
            <p:nvPr/>
          </p:nvSpPr>
          <p:spPr>
            <a:xfrm>
              <a:off x="-14826" y="14643286"/>
              <a:ext cx="5114727"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 xmlns:a16="http://schemas.microsoft.com/office/drawing/2014/main" id="{0012A070-BFC3-4F08-92A9-2ACA4D027F89}"/>
                </a:ext>
              </a:extLst>
            </p:cNvPr>
            <p:cNvSpPr/>
            <p:nvPr/>
          </p:nvSpPr>
          <p:spPr>
            <a:xfrm>
              <a:off x="4142976" y="16263416"/>
              <a:ext cx="143835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C50A9F15-F5E1-443E-8E2B-86F3EEDDEFD6}"/>
                </a:ext>
              </a:extLst>
            </p:cNvPr>
            <p:cNvSpPr/>
            <p:nvPr/>
          </p:nvSpPr>
          <p:spPr>
            <a:xfrm>
              <a:off x="0" y="16953312"/>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2BE00AB6-895C-4C04-909F-2C85F350A905}"/>
                </a:ext>
              </a:extLst>
            </p:cNvPr>
            <p:cNvSpPr/>
            <p:nvPr/>
          </p:nvSpPr>
          <p:spPr>
            <a:xfrm>
              <a:off x="0" y="17298259"/>
              <a:ext cx="291288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ECB43E76-4405-4EC1-A9AC-1952D8945997}"/>
                </a:ext>
              </a:extLst>
            </p:cNvPr>
            <p:cNvSpPr/>
            <p:nvPr/>
          </p:nvSpPr>
          <p:spPr>
            <a:xfrm>
              <a:off x="0" y="16608364"/>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5E6CE05B-31D3-4EB1-8D47-854CB1F8C6A1}"/>
                </a:ext>
              </a:extLst>
            </p:cNvPr>
            <p:cNvSpPr/>
            <p:nvPr/>
          </p:nvSpPr>
          <p:spPr>
            <a:xfrm>
              <a:off x="2912882" y="17298259"/>
              <a:ext cx="265035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5571DE49-2F6C-47EE-A14C-2AF5EEA6EF50}"/>
                </a:ext>
              </a:extLst>
            </p:cNvPr>
            <p:cNvSpPr/>
            <p:nvPr/>
          </p:nvSpPr>
          <p:spPr>
            <a:xfrm>
              <a:off x="0" y="17633779"/>
              <a:ext cx="556323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 xmlns:a16="http://schemas.microsoft.com/office/drawing/2014/main" id="{42394F80-EF04-4462-8D58-CD3A87809E7E}"/>
                </a:ext>
              </a:extLst>
            </p:cNvPr>
            <p:cNvGrpSpPr/>
            <p:nvPr/>
          </p:nvGrpSpPr>
          <p:grpSpPr>
            <a:xfrm>
              <a:off x="-6604" y="17987673"/>
              <a:ext cx="5563238" cy="304800"/>
              <a:chOff x="6759017" y="18150317"/>
              <a:chExt cx="4958848" cy="304800"/>
            </a:xfrm>
          </p:grpSpPr>
          <p:sp>
            <p:nvSpPr>
              <p:cNvPr id="125" name="Rectangle 124">
                <a:extLst>
                  <a:ext uri="{FF2B5EF4-FFF2-40B4-BE49-F238E27FC236}">
                    <a16:creationId xmlns="" xmlns:a16="http://schemas.microsoft.com/office/drawing/2014/main" id="{07F96630-6BC8-4117-B6D1-E6670C865073}"/>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66A588CC-2AA2-436E-92AE-D6998E7E246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0D5FDFC4-5AA9-42F5-BF8E-C24B643CF32B}"/>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 xmlns:a16="http://schemas.microsoft.com/office/drawing/2014/main" id="{6DEDB686-93C5-4968-8036-D7F11EF743F2}"/>
                </a:ext>
              </a:extLst>
            </p:cNvPr>
            <p:cNvGrpSpPr/>
            <p:nvPr/>
          </p:nvGrpSpPr>
          <p:grpSpPr>
            <a:xfrm>
              <a:off x="-6604" y="18330733"/>
              <a:ext cx="5563238" cy="304800"/>
              <a:chOff x="6759017" y="18150317"/>
              <a:chExt cx="4958848" cy="304800"/>
            </a:xfrm>
          </p:grpSpPr>
          <p:sp>
            <p:nvSpPr>
              <p:cNvPr id="129" name="Rectangle 128">
                <a:extLst>
                  <a:ext uri="{FF2B5EF4-FFF2-40B4-BE49-F238E27FC236}">
                    <a16:creationId xmlns="" xmlns:a16="http://schemas.microsoft.com/office/drawing/2014/main" id="{32137FCC-A883-48B9-A3C8-BC4754A376BF}"/>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29AB0D61-2CC0-4610-978E-C096488FD3C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61E94563-B798-4462-872A-8A2C0D154670}"/>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E14F00D1-CEBA-4219-BFAD-41A09F6B3607}"/>
                </a:ext>
              </a:extLst>
            </p:cNvPr>
            <p:cNvGrpSpPr/>
            <p:nvPr/>
          </p:nvGrpSpPr>
          <p:grpSpPr>
            <a:xfrm>
              <a:off x="-6604" y="18673793"/>
              <a:ext cx="5563238" cy="304800"/>
              <a:chOff x="6759017" y="18150317"/>
              <a:chExt cx="4958848" cy="304800"/>
            </a:xfrm>
          </p:grpSpPr>
          <p:sp>
            <p:nvSpPr>
              <p:cNvPr id="133" name="Rectangle 132">
                <a:extLst>
                  <a:ext uri="{FF2B5EF4-FFF2-40B4-BE49-F238E27FC236}">
                    <a16:creationId xmlns="" xmlns:a16="http://schemas.microsoft.com/office/drawing/2014/main" id="{165056D5-9A5C-46E7-B8E6-FE76AD65E002}"/>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4C3252F6-9206-4618-ABC3-EC9112208B6B}"/>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43E4000-E17C-4F53-9170-027C373EBE2F}"/>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24C20CE6-4222-4DC5-B991-350EFB3F6E99}"/>
                </a:ext>
              </a:extLst>
            </p:cNvPr>
            <p:cNvGrpSpPr/>
            <p:nvPr/>
          </p:nvGrpSpPr>
          <p:grpSpPr>
            <a:xfrm>
              <a:off x="-6604" y="19016853"/>
              <a:ext cx="5563238" cy="304800"/>
              <a:chOff x="6759017" y="18150317"/>
              <a:chExt cx="4958848" cy="304800"/>
            </a:xfrm>
          </p:grpSpPr>
          <p:sp>
            <p:nvSpPr>
              <p:cNvPr id="137" name="Rectangle 136">
                <a:extLst>
                  <a:ext uri="{FF2B5EF4-FFF2-40B4-BE49-F238E27FC236}">
                    <a16:creationId xmlns="" xmlns:a16="http://schemas.microsoft.com/office/drawing/2014/main" id="{12C34B97-6291-424F-A0FB-9260095C57AD}"/>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9B2EC5A2-20E5-4A59-AF8A-0EB7D1B675E5}"/>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5F614599-CAA6-4A12-9ED9-8A4282F4AD2A}"/>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 xmlns:a16="http://schemas.microsoft.com/office/drawing/2014/main" id="{1E247597-8F59-4833-B895-71D12B34C46A}"/>
                </a:ext>
              </a:extLst>
            </p:cNvPr>
            <p:cNvGrpSpPr/>
            <p:nvPr/>
          </p:nvGrpSpPr>
          <p:grpSpPr>
            <a:xfrm>
              <a:off x="-6604" y="19359913"/>
              <a:ext cx="5563238" cy="304800"/>
              <a:chOff x="6759017" y="18150317"/>
              <a:chExt cx="4958848" cy="304800"/>
            </a:xfrm>
          </p:grpSpPr>
          <p:sp>
            <p:nvSpPr>
              <p:cNvPr id="141" name="Rectangle 140">
                <a:extLst>
                  <a:ext uri="{FF2B5EF4-FFF2-40B4-BE49-F238E27FC236}">
                    <a16:creationId xmlns="" xmlns:a16="http://schemas.microsoft.com/office/drawing/2014/main" id="{245F5BC4-659F-4775-8DBF-04D6855EB80B}"/>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 xmlns:a16="http://schemas.microsoft.com/office/drawing/2014/main" id="{F7510639-65EA-44A0-B69E-66F7E029F417}"/>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0C5E978A-3111-4025-98DC-E2A095AFD874}"/>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 xmlns:a16="http://schemas.microsoft.com/office/drawing/2014/main" id="{B037382F-A771-41DE-BCB0-2F183CE2F982}"/>
                </a:ext>
              </a:extLst>
            </p:cNvPr>
            <p:cNvGrpSpPr/>
            <p:nvPr/>
          </p:nvGrpSpPr>
          <p:grpSpPr>
            <a:xfrm>
              <a:off x="-6604" y="19702975"/>
              <a:ext cx="4258093" cy="304800"/>
              <a:chOff x="6759017" y="18150317"/>
              <a:chExt cx="4958848" cy="304800"/>
            </a:xfrm>
          </p:grpSpPr>
          <p:sp>
            <p:nvSpPr>
              <p:cNvPr id="145" name="Rectangle 144">
                <a:extLst>
                  <a:ext uri="{FF2B5EF4-FFF2-40B4-BE49-F238E27FC236}">
                    <a16:creationId xmlns="" xmlns:a16="http://schemas.microsoft.com/office/drawing/2014/main" id="{BA916151-0E68-4018-92E2-A8DD1D4D6B06}"/>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FD65799C-E41D-4028-9DB2-28CEA3518E5E}"/>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81DCE4A1-57FC-4897-84B4-4D51F24A18B8}"/>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Subtitle 2">
            <a:extLst>
              <a:ext uri="{FF2B5EF4-FFF2-40B4-BE49-F238E27FC236}">
                <a16:creationId xmlns="" xmlns:a16="http://schemas.microsoft.com/office/drawing/2014/main" id="{1A5F9C34-42FB-45CA-A6CB-611C4D1C6484}"/>
              </a:ext>
            </a:extLst>
          </p:cNvPr>
          <p:cNvSpPr txBox="1">
            <a:spLocks/>
          </p:cNvSpPr>
          <p:nvPr/>
        </p:nvSpPr>
        <p:spPr>
          <a:xfrm>
            <a:off x="3149600" y="-10430"/>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33" name="Subtitle 2">
            <a:extLst>
              <a:ext uri="{FF2B5EF4-FFF2-40B4-BE49-F238E27FC236}">
                <a16:creationId xmlns="" xmlns:a16="http://schemas.microsoft.com/office/drawing/2014/main" id="{29A85939-C83A-46AB-A131-4FB5BF29F267}"/>
              </a:ext>
            </a:extLst>
          </p:cNvPr>
          <p:cNvSpPr txBox="1">
            <a:spLocks/>
          </p:cNvSpPr>
          <p:nvPr/>
        </p:nvSpPr>
        <p:spPr>
          <a:xfrm>
            <a:off x="3149600" y="355330"/>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34" name="Subtitle 2">
            <a:extLst>
              <a:ext uri="{FF2B5EF4-FFF2-40B4-BE49-F238E27FC236}">
                <a16:creationId xmlns="" xmlns:a16="http://schemas.microsoft.com/office/drawing/2014/main" id="{5CD47519-9D93-4C20-80F5-F44F9E0E2D6C}"/>
              </a:ext>
            </a:extLst>
          </p:cNvPr>
          <p:cNvSpPr txBox="1">
            <a:spLocks/>
          </p:cNvSpPr>
          <p:nvPr/>
        </p:nvSpPr>
        <p:spPr>
          <a:xfrm>
            <a:off x="3149600" y="721090"/>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2997516933"/>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BD78F1-C916-42E1-8308-4734592955C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1" cy="6858000"/>
          </a:xfrm>
          <a:prstGeom prst="rect">
            <a:avLst/>
          </a:prstGeom>
          <a:noFill/>
          <a:ln>
            <a:noFill/>
          </a:ln>
        </p:spPr>
      </p:pic>
      <p:sp>
        <p:nvSpPr>
          <p:cNvPr id="3" name="TextBox 2"/>
          <p:cNvSpPr txBox="1"/>
          <p:nvPr/>
        </p:nvSpPr>
        <p:spPr>
          <a:xfrm>
            <a:off x="822034" y="201212"/>
            <a:ext cx="4904509" cy="369332"/>
          </a:xfrm>
          <a:prstGeom prst="rect">
            <a:avLst/>
          </a:prstGeom>
          <a:solidFill>
            <a:schemeClr val="bg1"/>
          </a:solidFill>
        </p:spPr>
        <p:txBody>
          <a:bodyPr wrap="square" rtlCol="0">
            <a:spAutoFit/>
          </a:bodyPr>
          <a:lstStyle/>
          <a:p>
            <a:r>
              <a:rPr lang="es-ES" dirty="0" smtClean="0"/>
              <a:t>Imperio persa en el tiempo de Ester</a:t>
            </a:r>
            <a:endParaRPr lang="en-US" dirty="0"/>
          </a:p>
        </p:txBody>
      </p:sp>
      <p:sp>
        <p:nvSpPr>
          <p:cNvPr id="4" name="TextBox 3"/>
          <p:cNvSpPr txBox="1"/>
          <p:nvPr/>
        </p:nvSpPr>
        <p:spPr>
          <a:xfrm>
            <a:off x="822035" y="771755"/>
            <a:ext cx="4904509" cy="369332"/>
          </a:xfrm>
          <a:prstGeom prst="rect">
            <a:avLst/>
          </a:prstGeom>
          <a:solidFill>
            <a:schemeClr val="bg1"/>
          </a:solidFill>
        </p:spPr>
        <p:txBody>
          <a:bodyPr wrap="square" rtlCol="0">
            <a:spAutoFit/>
          </a:bodyPr>
          <a:lstStyle/>
          <a:p>
            <a:r>
              <a:rPr lang="es-ES" dirty="0" smtClean="0"/>
              <a:t>Territorios de la liga helénica</a:t>
            </a:r>
            <a:endParaRPr lang="en-US" dirty="0"/>
          </a:p>
        </p:txBody>
      </p:sp>
    </p:spTree>
    <p:extLst>
      <p:ext uri="{BB962C8B-B14F-4D97-AF65-F5344CB8AC3E}">
        <p14:creationId xmlns:p14="http://schemas.microsoft.com/office/powerpoint/2010/main" val="84107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58C1DC8B-E4F0-4253-9DCF-A9B2C9F044C8}"/>
              </a:ext>
            </a:extLst>
          </p:cNvPr>
          <p:cNvGrpSpPr/>
          <p:nvPr/>
        </p:nvGrpSpPr>
        <p:grpSpPr>
          <a:xfrm>
            <a:off x="3041335" y="-13182994"/>
            <a:ext cx="6102256" cy="19705463"/>
            <a:chOff x="-14826" y="1097280"/>
            <a:chExt cx="6102256" cy="19705463"/>
          </a:xfrm>
        </p:grpSpPr>
        <p:pic>
          <p:nvPicPr>
            <p:cNvPr id="8" name="Picture 7">
              <a:extLst>
                <a:ext uri="{FF2B5EF4-FFF2-40B4-BE49-F238E27FC236}">
                  <a16:creationId xmlns="" xmlns:a16="http://schemas.microsoft.com/office/drawing/2014/main" id="{1646CE16-8FA3-4A73-B639-62674AE3F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97280"/>
              <a:ext cx="6087430" cy="19705463"/>
            </a:xfrm>
            <a:prstGeom prst="rect">
              <a:avLst/>
            </a:prstGeom>
          </p:spPr>
        </p:pic>
        <p:sp>
          <p:nvSpPr>
            <p:cNvPr id="103" name="Rectangle 102">
              <a:extLst>
                <a:ext uri="{FF2B5EF4-FFF2-40B4-BE49-F238E27FC236}">
                  <a16:creationId xmlns="" xmlns:a16="http://schemas.microsoft.com/office/drawing/2014/main" id="{A2132145-E9F8-429D-A5B5-7225E2E6CBA9}"/>
                </a:ext>
              </a:extLst>
            </p:cNvPr>
            <p:cNvSpPr/>
            <p:nvPr/>
          </p:nvSpPr>
          <p:spPr>
            <a:xfrm>
              <a:off x="-14826" y="6133754"/>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574BF348-4C29-4BC8-8D83-28F398046EE5}"/>
                </a:ext>
              </a:extLst>
            </p:cNvPr>
            <p:cNvSpPr/>
            <p:nvPr/>
          </p:nvSpPr>
          <p:spPr>
            <a:xfrm>
              <a:off x="-14826" y="6478673"/>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D08C32E2-F4CE-4FBD-9D0B-5D0F7EFD531C}"/>
                </a:ext>
              </a:extLst>
            </p:cNvPr>
            <p:cNvSpPr/>
            <p:nvPr/>
          </p:nvSpPr>
          <p:spPr>
            <a:xfrm>
              <a:off x="-14826" y="6823592"/>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7A6879CD-5C44-4567-B458-DD3284E5B54F}"/>
                </a:ext>
              </a:extLst>
            </p:cNvPr>
            <p:cNvSpPr/>
            <p:nvPr/>
          </p:nvSpPr>
          <p:spPr>
            <a:xfrm>
              <a:off x="-14826" y="7168511"/>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A688AC34-789E-42D1-8CDC-DC697955E2E6}"/>
                </a:ext>
              </a:extLst>
            </p:cNvPr>
            <p:cNvSpPr/>
            <p:nvPr/>
          </p:nvSpPr>
          <p:spPr>
            <a:xfrm>
              <a:off x="-14826" y="7513430"/>
              <a:ext cx="561329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1B284217-CCBC-40E5-9124-3AEE12ED14C4}"/>
                </a:ext>
              </a:extLst>
            </p:cNvPr>
            <p:cNvSpPr/>
            <p:nvPr/>
          </p:nvSpPr>
          <p:spPr>
            <a:xfrm>
              <a:off x="-14826" y="7858350"/>
              <a:ext cx="548640"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13109969-29D3-47AE-8883-F09C70DEF002}"/>
                </a:ext>
              </a:extLst>
            </p:cNvPr>
            <p:cNvSpPr/>
            <p:nvPr/>
          </p:nvSpPr>
          <p:spPr>
            <a:xfrm>
              <a:off x="1349603" y="12213444"/>
              <a:ext cx="4246551"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CB104474-123C-4171-9D42-0E041BFCF8C3}"/>
                </a:ext>
              </a:extLst>
            </p:cNvPr>
            <p:cNvSpPr/>
            <p:nvPr/>
          </p:nvSpPr>
          <p:spPr>
            <a:xfrm>
              <a:off x="-14826" y="125605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7729B200-0DDA-4827-A3EA-7C9B42A7A459}"/>
                </a:ext>
              </a:extLst>
            </p:cNvPr>
            <p:cNvSpPr/>
            <p:nvPr/>
          </p:nvSpPr>
          <p:spPr>
            <a:xfrm>
              <a:off x="-14826" y="1290768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D32A44E5-E915-4BF6-99E8-B32584561E1B}"/>
                </a:ext>
              </a:extLst>
            </p:cNvPr>
            <p:cNvSpPr/>
            <p:nvPr/>
          </p:nvSpPr>
          <p:spPr>
            <a:xfrm>
              <a:off x="-14826" y="1325480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FC0F2A38-7C67-4882-8964-847FC5AB2D6D}"/>
                </a:ext>
              </a:extLst>
            </p:cNvPr>
            <p:cNvSpPr/>
            <p:nvPr/>
          </p:nvSpPr>
          <p:spPr>
            <a:xfrm>
              <a:off x="-14826" y="1360192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F886795A-F73A-4F47-8777-2C9B16900EDE}"/>
                </a:ext>
              </a:extLst>
            </p:cNvPr>
            <p:cNvSpPr/>
            <p:nvPr/>
          </p:nvSpPr>
          <p:spPr>
            <a:xfrm>
              <a:off x="-14826" y="1394904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E8B371F6-657A-45D3-A53F-89E92A472978}"/>
                </a:ext>
              </a:extLst>
            </p:cNvPr>
            <p:cNvSpPr/>
            <p:nvPr/>
          </p:nvSpPr>
          <p:spPr>
            <a:xfrm>
              <a:off x="-14826" y="14296164"/>
              <a:ext cx="5596154"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 xmlns:a16="http://schemas.microsoft.com/office/drawing/2014/main" id="{7E4E3DE2-C85C-4148-939B-D1C68D8CCE4B}"/>
                </a:ext>
              </a:extLst>
            </p:cNvPr>
            <p:cNvSpPr/>
            <p:nvPr/>
          </p:nvSpPr>
          <p:spPr>
            <a:xfrm>
              <a:off x="-14826" y="14643286"/>
              <a:ext cx="5114727" cy="304800"/>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 xmlns:a16="http://schemas.microsoft.com/office/drawing/2014/main" id="{0012A070-BFC3-4F08-92A9-2ACA4D027F89}"/>
                </a:ext>
              </a:extLst>
            </p:cNvPr>
            <p:cNvSpPr/>
            <p:nvPr/>
          </p:nvSpPr>
          <p:spPr>
            <a:xfrm>
              <a:off x="4142976" y="16263416"/>
              <a:ext cx="143835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C50A9F15-F5E1-443E-8E2B-86F3EEDDEFD6}"/>
                </a:ext>
              </a:extLst>
            </p:cNvPr>
            <p:cNvSpPr/>
            <p:nvPr/>
          </p:nvSpPr>
          <p:spPr>
            <a:xfrm>
              <a:off x="0" y="16953312"/>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2BE00AB6-895C-4C04-909F-2C85F350A905}"/>
                </a:ext>
              </a:extLst>
            </p:cNvPr>
            <p:cNvSpPr/>
            <p:nvPr/>
          </p:nvSpPr>
          <p:spPr>
            <a:xfrm>
              <a:off x="0" y="17298259"/>
              <a:ext cx="2912882"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ECB43E76-4405-4EC1-A9AC-1952D8945997}"/>
                </a:ext>
              </a:extLst>
            </p:cNvPr>
            <p:cNvSpPr/>
            <p:nvPr/>
          </p:nvSpPr>
          <p:spPr>
            <a:xfrm>
              <a:off x="0" y="16608364"/>
              <a:ext cx="5563239" cy="304800"/>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5E6CE05B-31D3-4EB1-8D47-854CB1F8C6A1}"/>
                </a:ext>
              </a:extLst>
            </p:cNvPr>
            <p:cNvSpPr/>
            <p:nvPr/>
          </p:nvSpPr>
          <p:spPr>
            <a:xfrm>
              <a:off x="2912882" y="17298259"/>
              <a:ext cx="2650357"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5571DE49-2F6C-47EE-A14C-2AF5EEA6EF50}"/>
                </a:ext>
              </a:extLst>
            </p:cNvPr>
            <p:cNvSpPr/>
            <p:nvPr/>
          </p:nvSpPr>
          <p:spPr>
            <a:xfrm>
              <a:off x="0" y="17633779"/>
              <a:ext cx="5563239" cy="304800"/>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 xmlns:a16="http://schemas.microsoft.com/office/drawing/2014/main" id="{42394F80-EF04-4462-8D58-CD3A87809E7E}"/>
                </a:ext>
              </a:extLst>
            </p:cNvPr>
            <p:cNvGrpSpPr/>
            <p:nvPr/>
          </p:nvGrpSpPr>
          <p:grpSpPr>
            <a:xfrm>
              <a:off x="-6604" y="17987673"/>
              <a:ext cx="5563238" cy="304800"/>
              <a:chOff x="6759017" y="18150317"/>
              <a:chExt cx="4958848" cy="304800"/>
            </a:xfrm>
          </p:grpSpPr>
          <p:sp>
            <p:nvSpPr>
              <p:cNvPr id="125" name="Rectangle 124">
                <a:extLst>
                  <a:ext uri="{FF2B5EF4-FFF2-40B4-BE49-F238E27FC236}">
                    <a16:creationId xmlns="" xmlns:a16="http://schemas.microsoft.com/office/drawing/2014/main" id="{07F96630-6BC8-4117-B6D1-E6670C865073}"/>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66A588CC-2AA2-436E-92AE-D6998E7E246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0D5FDFC4-5AA9-42F5-BF8E-C24B643CF32B}"/>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 xmlns:a16="http://schemas.microsoft.com/office/drawing/2014/main" id="{6DEDB686-93C5-4968-8036-D7F11EF743F2}"/>
                </a:ext>
              </a:extLst>
            </p:cNvPr>
            <p:cNvGrpSpPr/>
            <p:nvPr/>
          </p:nvGrpSpPr>
          <p:grpSpPr>
            <a:xfrm>
              <a:off x="-6604" y="18330733"/>
              <a:ext cx="5563238" cy="304800"/>
              <a:chOff x="6759017" y="18150317"/>
              <a:chExt cx="4958848" cy="304800"/>
            </a:xfrm>
          </p:grpSpPr>
          <p:sp>
            <p:nvSpPr>
              <p:cNvPr id="129" name="Rectangle 128">
                <a:extLst>
                  <a:ext uri="{FF2B5EF4-FFF2-40B4-BE49-F238E27FC236}">
                    <a16:creationId xmlns="" xmlns:a16="http://schemas.microsoft.com/office/drawing/2014/main" id="{32137FCC-A883-48B9-A3C8-BC4754A376BF}"/>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29AB0D61-2CC0-4610-978E-C096488FD3C4}"/>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61E94563-B798-4462-872A-8A2C0D154670}"/>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E14F00D1-CEBA-4219-BFAD-41A09F6B3607}"/>
                </a:ext>
              </a:extLst>
            </p:cNvPr>
            <p:cNvGrpSpPr/>
            <p:nvPr/>
          </p:nvGrpSpPr>
          <p:grpSpPr>
            <a:xfrm>
              <a:off x="-6604" y="18673793"/>
              <a:ext cx="5563238" cy="304800"/>
              <a:chOff x="6759017" y="18150317"/>
              <a:chExt cx="4958848" cy="304800"/>
            </a:xfrm>
          </p:grpSpPr>
          <p:sp>
            <p:nvSpPr>
              <p:cNvPr id="133" name="Rectangle 132">
                <a:extLst>
                  <a:ext uri="{FF2B5EF4-FFF2-40B4-BE49-F238E27FC236}">
                    <a16:creationId xmlns="" xmlns:a16="http://schemas.microsoft.com/office/drawing/2014/main" id="{165056D5-9A5C-46E7-B8E6-FE76AD65E002}"/>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4C3252F6-9206-4618-ABC3-EC9112208B6B}"/>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43E4000-E17C-4F53-9170-027C373EBE2F}"/>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24C20CE6-4222-4DC5-B991-350EFB3F6E99}"/>
                </a:ext>
              </a:extLst>
            </p:cNvPr>
            <p:cNvGrpSpPr/>
            <p:nvPr/>
          </p:nvGrpSpPr>
          <p:grpSpPr>
            <a:xfrm>
              <a:off x="-6604" y="19016853"/>
              <a:ext cx="5563238" cy="304800"/>
              <a:chOff x="6759017" y="18150317"/>
              <a:chExt cx="4958848" cy="304800"/>
            </a:xfrm>
          </p:grpSpPr>
          <p:sp>
            <p:nvSpPr>
              <p:cNvPr id="137" name="Rectangle 136">
                <a:extLst>
                  <a:ext uri="{FF2B5EF4-FFF2-40B4-BE49-F238E27FC236}">
                    <a16:creationId xmlns="" xmlns:a16="http://schemas.microsoft.com/office/drawing/2014/main" id="{12C34B97-6291-424F-A0FB-9260095C57AD}"/>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 xmlns:a16="http://schemas.microsoft.com/office/drawing/2014/main" id="{9B2EC5A2-20E5-4A59-AF8A-0EB7D1B675E5}"/>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5F614599-CAA6-4A12-9ED9-8A4282F4AD2A}"/>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 xmlns:a16="http://schemas.microsoft.com/office/drawing/2014/main" id="{1E247597-8F59-4833-B895-71D12B34C46A}"/>
                </a:ext>
              </a:extLst>
            </p:cNvPr>
            <p:cNvGrpSpPr/>
            <p:nvPr/>
          </p:nvGrpSpPr>
          <p:grpSpPr>
            <a:xfrm>
              <a:off x="-6604" y="19359913"/>
              <a:ext cx="5563238" cy="304800"/>
              <a:chOff x="6759017" y="18150317"/>
              <a:chExt cx="4958848" cy="304800"/>
            </a:xfrm>
          </p:grpSpPr>
          <p:sp>
            <p:nvSpPr>
              <p:cNvPr id="141" name="Rectangle 140">
                <a:extLst>
                  <a:ext uri="{FF2B5EF4-FFF2-40B4-BE49-F238E27FC236}">
                    <a16:creationId xmlns="" xmlns:a16="http://schemas.microsoft.com/office/drawing/2014/main" id="{245F5BC4-659F-4775-8DBF-04D6855EB80B}"/>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 xmlns:a16="http://schemas.microsoft.com/office/drawing/2014/main" id="{F7510639-65EA-44A0-B69E-66F7E029F417}"/>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 xmlns:a16="http://schemas.microsoft.com/office/drawing/2014/main" id="{0C5E978A-3111-4025-98DC-E2A095AFD874}"/>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 xmlns:a16="http://schemas.microsoft.com/office/drawing/2014/main" id="{B037382F-A771-41DE-BCB0-2F183CE2F982}"/>
                </a:ext>
              </a:extLst>
            </p:cNvPr>
            <p:cNvGrpSpPr/>
            <p:nvPr/>
          </p:nvGrpSpPr>
          <p:grpSpPr>
            <a:xfrm>
              <a:off x="-6604" y="19702975"/>
              <a:ext cx="4258093" cy="304800"/>
              <a:chOff x="6759017" y="18150317"/>
              <a:chExt cx="4958848" cy="304800"/>
            </a:xfrm>
          </p:grpSpPr>
          <p:sp>
            <p:nvSpPr>
              <p:cNvPr id="145" name="Rectangle 144">
                <a:extLst>
                  <a:ext uri="{FF2B5EF4-FFF2-40B4-BE49-F238E27FC236}">
                    <a16:creationId xmlns="" xmlns:a16="http://schemas.microsoft.com/office/drawing/2014/main" id="{BA916151-0E68-4018-92E2-A8DD1D4D6B06}"/>
                  </a:ext>
                </a:extLst>
              </p:cNvPr>
              <p:cNvSpPr/>
              <p:nvPr/>
            </p:nvSpPr>
            <p:spPr>
              <a:xfrm>
                <a:off x="6759018" y="18150317"/>
                <a:ext cx="4958847" cy="100584"/>
              </a:xfrm>
              <a:prstGeom prst="rect">
                <a:avLst/>
              </a:prstGeom>
              <a:solidFill>
                <a:srgbClr val="4C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 xmlns:a16="http://schemas.microsoft.com/office/drawing/2014/main" id="{FD65799C-E41D-4028-9DB2-28CEA3518E5E}"/>
                  </a:ext>
                </a:extLst>
              </p:cNvPr>
              <p:cNvSpPr/>
              <p:nvPr/>
            </p:nvSpPr>
            <p:spPr>
              <a:xfrm>
                <a:off x="6759017" y="18247550"/>
                <a:ext cx="4958847" cy="100584"/>
              </a:xfrm>
              <a:prstGeom prst="rect">
                <a:avLst/>
              </a:prstGeom>
              <a:solidFill>
                <a:srgbClr val="6083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 xmlns:a16="http://schemas.microsoft.com/office/drawing/2014/main" id="{81DCE4A1-57FC-4897-84B4-4D51F24A18B8}"/>
                  </a:ext>
                </a:extLst>
              </p:cNvPr>
              <p:cNvSpPr/>
              <p:nvPr/>
            </p:nvSpPr>
            <p:spPr>
              <a:xfrm>
                <a:off x="6759017" y="18334193"/>
                <a:ext cx="4956048" cy="120924"/>
              </a:xfrm>
              <a:prstGeom prst="rect">
                <a:avLst/>
              </a:prstGeom>
              <a:solidFill>
                <a:srgbClr val="FFE5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Subtitle 2">
            <a:extLst>
              <a:ext uri="{FF2B5EF4-FFF2-40B4-BE49-F238E27FC236}">
                <a16:creationId xmlns="" xmlns:a16="http://schemas.microsoft.com/office/drawing/2014/main" id="{1A5F9C34-42FB-45CA-A6CB-611C4D1C6484}"/>
              </a:ext>
            </a:extLst>
          </p:cNvPr>
          <p:cNvSpPr txBox="1">
            <a:spLocks/>
          </p:cNvSpPr>
          <p:nvPr/>
        </p:nvSpPr>
        <p:spPr>
          <a:xfrm>
            <a:off x="3041335" y="-11921"/>
            <a:ext cx="6096000" cy="365760"/>
          </a:xfrm>
          <a:prstGeom prst="rect">
            <a:avLst/>
          </a:prstGeom>
          <a:solidFill>
            <a:srgbClr val="4CD3D4"/>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CRECIMIENTO DE CARÁCTER</a:t>
            </a:r>
            <a:endParaRPr lang="en-US" sz="2000" dirty="0">
              <a:solidFill>
                <a:sysClr val="windowText" lastClr="000000"/>
              </a:solidFill>
              <a:latin typeface="Graphik Semibold" panose="020B0703030202060203" pitchFamily="34" charset="0"/>
            </a:endParaRPr>
          </a:p>
        </p:txBody>
      </p:sp>
      <p:sp>
        <p:nvSpPr>
          <p:cNvPr id="33" name="Subtitle 2">
            <a:extLst>
              <a:ext uri="{FF2B5EF4-FFF2-40B4-BE49-F238E27FC236}">
                <a16:creationId xmlns="" xmlns:a16="http://schemas.microsoft.com/office/drawing/2014/main" id="{29A85939-C83A-46AB-A131-4FB5BF29F267}"/>
              </a:ext>
            </a:extLst>
          </p:cNvPr>
          <p:cNvSpPr txBox="1">
            <a:spLocks/>
          </p:cNvSpPr>
          <p:nvPr/>
        </p:nvSpPr>
        <p:spPr>
          <a:xfrm>
            <a:off x="3041335" y="353839"/>
            <a:ext cx="6096000" cy="36576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ysClr val="windowText" lastClr="000000"/>
                </a:solidFill>
                <a:latin typeface="Graphik Semibold" panose="020B0703030202060203" pitchFamily="34" charset="0"/>
              </a:rPr>
              <a:t>¿QUIÉN SABE?</a:t>
            </a:r>
          </a:p>
        </p:txBody>
      </p:sp>
      <p:sp>
        <p:nvSpPr>
          <p:cNvPr id="34" name="Subtitle 2">
            <a:extLst>
              <a:ext uri="{FF2B5EF4-FFF2-40B4-BE49-F238E27FC236}">
                <a16:creationId xmlns="" xmlns:a16="http://schemas.microsoft.com/office/drawing/2014/main" id="{5CD47519-9D93-4C20-80F5-F44F9E0E2D6C}"/>
              </a:ext>
            </a:extLst>
          </p:cNvPr>
          <p:cNvSpPr txBox="1">
            <a:spLocks/>
          </p:cNvSpPr>
          <p:nvPr/>
        </p:nvSpPr>
        <p:spPr>
          <a:xfrm>
            <a:off x="3041335" y="719599"/>
            <a:ext cx="6096000" cy="365760"/>
          </a:xfrm>
          <a:prstGeom prst="rect">
            <a:avLst/>
          </a:prstGeom>
          <a:solidFill>
            <a:srgbClr val="FFE599"/>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ysClr val="windowText" lastClr="000000"/>
                </a:solidFill>
                <a:latin typeface="Graphik Semibold" panose="020B0703030202060203" pitchFamily="34" charset="0"/>
              </a:rPr>
              <a:t>BUSQUEN EL BIENESTAR…</a:t>
            </a:r>
            <a:endParaRPr lang="en-US" sz="2000" dirty="0">
              <a:solidFill>
                <a:sysClr val="windowText" lastClr="000000"/>
              </a:solidFill>
              <a:latin typeface="Graphik Semibold" panose="020B0703030202060203" pitchFamily="34" charset="0"/>
            </a:endParaRPr>
          </a:p>
        </p:txBody>
      </p:sp>
    </p:spTree>
    <p:extLst>
      <p:ext uri="{BB962C8B-B14F-4D97-AF65-F5344CB8AC3E}">
        <p14:creationId xmlns:p14="http://schemas.microsoft.com/office/powerpoint/2010/main" val="514552000"/>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3F3C6BD-84A4-4797-BC12-5CCC62FC756A}"/>
              </a:ext>
            </a:extLst>
          </p:cNvPr>
          <p:cNvSpPr txBox="1">
            <a:spLocks/>
          </p:cNvSpPr>
          <p:nvPr/>
        </p:nvSpPr>
        <p:spPr>
          <a:xfrm>
            <a:off x="3140364" y="2011888"/>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 xmlns:a16="http://schemas.microsoft.com/office/drawing/2014/main" id="{91D83C5C-90C0-44DA-8345-286A52D54421}"/>
              </a:ext>
            </a:extLst>
          </p:cNvPr>
          <p:cNvSpPr txBox="1">
            <a:spLocks/>
          </p:cNvSpPr>
          <p:nvPr/>
        </p:nvSpPr>
        <p:spPr>
          <a:xfrm>
            <a:off x="3140364" y="2934854"/>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04</a:t>
            </a:r>
            <a:endParaRPr lang="en-US" dirty="0">
              <a:latin typeface="Graphik Regular" panose="020B0503030202060203" pitchFamily="34" charset="0"/>
            </a:endParaRPr>
          </a:p>
        </p:txBody>
      </p:sp>
      <p:sp>
        <p:nvSpPr>
          <p:cNvPr id="7" name="Subtitle 2">
            <a:extLst>
              <a:ext uri="{FF2B5EF4-FFF2-40B4-BE49-F238E27FC236}">
                <a16:creationId xmlns="" xmlns:a16="http://schemas.microsoft.com/office/drawing/2014/main" id="{2E7C010D-FDDE-4E0E-84A3-58FF0E12B3C7}"/>
              </a:ext>
            </a:extLst>
          </p:cNvPr>
          <p:cNvSpPr txBox="1">
            <a:spLocks/>
          </p:cNvSpPr>
          <p:nvPr/>
        </p:nvSpPr>
        <p:spPr>
          <a:xfrm>
            <a:off x="3140364" y="3849254"/>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latin typeface="Graphik Semibold" panose="020B0703030202060203" pitchFamily="34" charset="0"/>
              </a:rPr>
              <a:t>ESTER 5</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0116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1055"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011055"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a:latin typeface="Graphik Regular" panose="020B0503030202060203" pitchFamily="34" charset="0"/>
              </a:rPr>
              <a:t>Prepararnos para </a:t>
            </a:r>
            <a:r>
              <a:rPr lang="es-ES" dirty="0" smtClean="0">
                <a:latin typeface="Graphik Regular" panose="020B0503030202060203" pitchFamily="34" charset="0"/>
              </a:rPr>
              <a:t>crecer en nuestro carácter</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16413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85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 xmlns:a16="http://schemas.microsoft.com/office/drawing/2014/main" id="{AC74656A-00F5-4DD9-BB66-C9CD216E5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81" y="0"/>
            <a:ext cx="10433639" cy="637349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 xmlns:a16="http://schemas.microsoft.com/office/drawing/2014/main" id="{9F8644C1-8300-41AE-B035-C1EE579D6D7B}"/>
              </a:ext>
            </a:extLst>
          </p:cNvPr>
          <p:cNvSpPr txBox="1">
            <a:spLocks/>
          </p:cNvSpPr>
          <p:nvPr/>
        </p:nvSpPr>
        <p:spPr>
          <a:xfrm>
            <a:off x="0" y="6373490"/>
            <a:ext cx="12207711" cy="48451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S" sz="2000" dirty="0">
                <a:latin typeface="Graphik Regular" panose="020B0503030202060203" pitchFamily="34" charset="0"/>
              </a:rPr>
              <a:t>Darío [sentado] y </a:t>
            </a:r>
            <a:r>
              <a:rPr lang="es-ES" sz="2000" dirty="0" err="1">
                <a:latin typeface="Graphik Regular" panose="020B0503030202060203" pitchFamily="34" charset="0"/>
              </a:rPr>
              <a:t>Jerjes</a:t>
            </a:r>
            <a:r>
              <a:rPr lang="es-ES" sz="2000" dirty="0">
                <a:latin typeface="Graphik Regular" panose="020B0503030202060203" pitchFamily="34" charset="0"/>
              </a:rPr>
              <a:t> dando audiencia - Relieve de piedra caliza del complejo palaciego de Darío y </a:t>
            </a:r>
            <a:r>
              <a:rPr lang="es-ES" sz="2000" dirty="0" err="1">
                <a:latin typeface="Graphik Regular" panose="020B0503030202060203" pitchFamily="34" charset="0"/>
              </a:rPr>
              <a:t>Jerjes</a:t>
            </a:r>
            <a:r>
              <a:rPr lang="es-ES" sz="2000" dirty="0">
                <a:latin typeface="Graphik Regular" panose="020B0503030202060203" pitchFamily="34" charset="0"/>
              </a:rPr>
              <a:t>, </a:t>
            </a:r>
            <a:r>
              <a:rPr lang="es-ES" sz="2000" dirty="0" err="1">
                <a:latin typeface="Graphik Regular" panose="020B0503030202060203" pitchFamily="34" charset="0"/>
              </a:rPr>
              <a:t>Persépolis</a:t>
            </a:r>
            <a:r>
              <a:rPr lang="es-ES" sz="2000" dirty="0">
                <a:latin typeface="Graphik Regular" panose="020B0503030202060203" pitchFamily="34" charset="0"/>
              </a:rPr>
              <a:t> c. 490 a.C.</a:t>
            </a:r>
            <a:endParaRPr lang="es-ES" sz="2000" dirty="0">
              <a:latin typeface="Graphik Regular" panose="020B0503030202060203" pitchFamily="34" charset="0"/>
            </a:endParaRPr>
          </a:p>
        </p:txBody>
      </p:sp>
      <p:sp>
        <p:nvSpPr>
          <p:cNvPr id="4" name="Subtitle 2">
            <a:extLst>
              <a:ext uri="{FF2B5EF4-FFF2-40B4-BE49-F238E27FC236}">
                <a16:creationId xmlns="" xmlns:a16="http://schemas.microsoft.com/office/drawing/2014/main" id="{5287AFE3-6482-458C-B862-C967F2D4A276}"/>
              </a:ext>
            </a:extLst>
          </p:cNvPr>
          <p:cNvSpPr txBox="1">
            <a:spLocks/>
          </p:cNvSpPr>
          <p:nvPr/>
        </p:nvSpPr>
        <p:spPr>
          <a:xfrm>
            <a:off x="0" y="6373490"/>
            <a:ext cx="6111711" cy="48451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1200" dirty="0">
              <a:latin typeface="Graphik Regular" panose="020B0503030202060203" pitchFamily="34" charset="0"/>
            </a:endParaRPr>
          </a:p>
        </p:txBody>
      </p:sp>
    </p:spTree>
    <p:extLst>
      <p:ext uri="{BB962C8B-B14F-4D97-AF65-F5344CB8AC3E}">
        <p14:creationId xmlns:p14="http://schemas.microsoft.com/office/powerpoint/2010/main" val="1105087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3066472" y="1680423"/>
            <a:ext cx="6096000" cy="391153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aseline="30000" dirty="0">
                <a:latin typeface="Graphik Regular" panose="020B0503030202060203" pitchFamily="34" charset="0"/>
              </a:rPr>
              <a:t>7 </a:t>
            </a:r>
            <a:r>
              <a:rPr lang="es-ES" dirty="0">
                <a:latin typeface="Graphik Regular" panose="020B0503030202060203" pitchFamily="34" charset="0"/>
              </a:rPr>
              <a:t>Por lo cual le prometió con juramento darle lo que ella pidiera. </a:t>
            </a:r>
            <a:r>
              <a:rPr lang="es-ES" baseline="30000" dirty="0">
                <a:latin typeface="Graphik Regular" panose="020B0503030202060203" pitchFamily="34" charset="0"/>
              </a:rPr>
              <a:t>8 </a:t>
            </a:r>
            <a:r>
              <a:rPr lang="es-ES" dirty="0">
                <a:latin typeface="Graphik Regular" panose="020B0503030202060203" pitchFamily="34" charset="0"/>
              </a:rPr>
              <a:t>Ella, instigada por su madre, dijo*: «Dame aquí, en una bandeja la cabeza de Juan el Bautista».</a:t>
            </a:r>
          </a:p>
          <a:p>
            <a:pPr marL="0" indent="0">
              <a:buNone/>
            </a:pPr>
            <a:endParaRPr lang="es-ES" baseline="30000" dirty="0">
              <a:latin typeface="Graphik Regular" panose="020B0503030202060203" pitchFamily="34" charset="0"/>
            </a:endParaRPr>
          </a:p>
          <a:p>
            <a:pPr marL="0" indent="0">
              <a:buNone/>
            </a:pPr>
            <a:r>
              <a:rPr lang="es-ES" baseline="30000" dirty="0">
                <a:latin typeface="Graphik Regular" panose="020B0503030202060203" pitchFamily="34" charset="0"/>
              </a:rPr>
              <a:t>9 </a:t>
            </a:r>
            <a:r>
              <a:rPr lang="es-ES" dirty="0">
                <a:latin typeface="Graphik Regular" panose="020B0503030202060203" pitchFamily="34" charset="0"/>
              </a:rPr>
              <a:t>Y aunque el rey se entristeció, a causa de sus juramentos y de sus invitados, ordenó que se la dieran;</a:t>
            </a:r>
          </a:p>
          <a:p>
            <a:pPr marL="0" indent="0">
              <a:buNone/>
            </a:pPr>
            <a:endParaRPr lang="es-ES" dirty="0">
              <a:latin typeface="Graphik Regular" panose="020B0503030202060203" pitchFamily="34" charset="0"/>
            </a:endParaRPr>
          </a:p>
          <a:p>
            <a:pPr marL="0" indent="0" algn="r">
              <a:buNone/>
            </a:pPr>
            <a:r>
              <a:rPr lang="en-US" dirty="0">
                <a:latin typeface="Graphik Regular" panose="020B0503030202060203" pitchFamily="34" charset="0"/>
              </a:rPr>
              <a:t>Mateo 14:7-9 (NBLA)</a:t>
            </a:r>
          </a:p>
        </p:txBody>
      </p:sp>
    </p:spTree>
    <p:extLst>
      <p:ext uri="{BB962C8B-B14F-4D97-AF65-F5344CB8AC3E}">
        <p14:creationId xmlns:p14="http://schemas.microsoft.com/office/powerpoint/2010/main" val="8894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5" name="Subtitle 2">
            <a:extLst>
              <a:ext uri="{FF2B5EF4-FFF2-40B4-BE49-F238E27FC236}">
                <a16:creationId xmlns="" xmlns:a16="http://schemas.microsoft.com/office/drawing/2014/main"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smtClean="0">
              <a:latin typeface="Graphik Semibold" panose="020B0703030202060203" pitchFamily="34" charset="0"/>
            </a:endParaRPr>
          </a:p>
          <a:p>
            <a:r>
              <a:rPr lang="en-US" sz="2800" dirty="0" smtClean="0">
                <a:latin typeface="Graphik Semibold" panose="020B0703030202060203" pitchFamily="34" charset="0"/>
              </a:rPr>
              <a:t>ACTIVIDAD </a:t>
            </a:r>
            <a:r>
              <a:rPr lang="en-US" sz="2800" dirty="0">
                <a:latin typeface="Graphik Semibold" panose="020B0703030202060203" pitchFamily="34" charset="0"/>
              </a:rPr>
              <a:t>DURANTE LA CLASE</a:t>
            </a:r>
          </a:p>
        </p:txBody>
      </p:sp>
      <p:sp>
        <p:nvSpPr>
          <p:cNvPr id="7" name="Subtitle 2">
            <a:extLst>
              <a:ext uri="{FF2B5EF4-FFF2-40B4-BE49-F238E27FC236}">
                <a16:creationId xmlns="" xmlns:a16="http://schemas.microsoft.com/office/drawing/2014/main" id="{185AC166-88FC-4BDD-B2D8-E7C3DAB30EE3}"/>
              </a:ext>
            </a:extLst>
          </p:cNvPr>
          <p:cNvSpPr txBox="1">
            <a:spLocks/>
          </p:cNvSpPr>
          <p:nvPr/>
        </p:nvSpPr>
        <p:spPr>
          <a:xfrm>
            <a:off x="1366982" y="914400"/>
            <a:ext cx="93472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s-ES" sz="3200" dirty="0" smtClean="0">
              <a:solidFill>
                <a:schemeClr val="bg1"/>
              </a:solidFill>
              <a:latin typeface="Graphik Regular" panose="020B0503030202060203" pitchFamily="34" charset="0"/>
            </a:endParaRPr>
          </a:p>
          <a:p>
            <a:pPr marL="0" indent="0">
              <a:lnSpc>
                <a:spcPct val="150000"/>
              </a:lnSpc>
              <a:buNone/>
            </a:pPr>
            <a:r>
              <a:rPr lang="es-ES" sz="3200" dirty="0" smtClean="0">
                <a:solidFill>
                  <a:schemeClr val="bg1"/>
                </a:solidFill>
                <a:latin typeface="Graphik Regular" panose="020B0503030202060203" pitchFamily="34" charset="0"/>
              </a:rPr>
              <a:t>¿</a:t>
            </a:r>
            <a:r>
              <a:rPr lang="es-ES" sz="3200" dirty="0">
                <a:solidFill>
                  <a:schemeClr val="bg1"/>
                </a:solidFill>
                <a:latin typeface="Graphik Regular" panose="020B0503030202060203" pitchFamily="34" charset="0"/>
              </a:rPr>
              <a:t>Por qué </a:t>
            </a:r>
            <a:r>
              <a:rPr lang="es-ES" sz="3200" dirty="0" smtClean="0">
                <a:solidFill>
                  <a:schemeClr val="bg1"/>
                </a:solidFill>
                <a:latin typeface="Graphik Regular" panose="020B0503030202060203" pitchFamily="34" charset="0"/>
              </a:rPr>
              <a:t>cree </a:t>
            </a:r>
            <a:r>
              <a:rPr lang="es-ES" sz="3200" dirty="0">
                <a:solidFill>
                  <a:schemeClr val="bg1"/>
                </a:solidFill>
                <a:latin typeface="Graphik Regular" panose="020B0503030202060203" pitchFamily="34" charset="0"/>
              </a:rPr>
              <a:t>que Ester no hace su petición inmediatamente cuando se le pide?  ¿Por qué la </a:t>
            </a:r>
            <a:r>
              <a:rPr lang="es-ES" sz="3200" dirty="0" smtClean="0">
                <a:solidFill>
                  <a:schemeClr val="bg1"/>
                </a:solidFill>
                <a:latin typeface="Graphik Regular" panose="020B0503030202060203" pitchFamily="34" charset="0"/>
              </a:rPr>
              <a:t>deja </a:t>
            </a:r>
            <a:r>
              <a:rPr lang="es-ES" sz="3200" dirty="0">
                <a:solidFill>
                  <a:schemeClr val="bg1"/>
                </a:solidFill>
                <a:latin typeface="Graphik Regular" panose="020B0503030202060203" pitchFamily="34" charset="0"/>
              </a:rPr>
              <a:t>hasta un segundo banquete al día siguiente?</a:t>
            </a:r>
          </a:p>
        </p:txBody>
      </p:sp>
    </p:spTree>
    <p:extLst>
      <p:ext uri="{BB962C8B-B14F-4D97-AF65-F5344CB8AC3E}">
        <p14:creationId xmlns:p14="http://schemas.microsoft.com/office/powerpoint/2010/main" val="888396719"/>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67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3048000"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A</a:t>
            </a:r>
            <a:endParaRPr lang="en-US" sz="3200" dirty="0">
              <a:solidFill>
                <a:schemeClr val="bg1">
                  <a:lumMod val="95000"/>
                </a:schemeClr>
              </a:solidFill>
              <a:latin typeface="Graphik Semibold" panose="020B0703030202060203" pitchFamily="34" charset="0"/>
            </a:endParaRPr>
          </a:p>
        </p:txBody>
      </p:sp>
      <p:sp>
        <p:nvSpPr>
          <p:cNvPr id="8" name="Subtitle 2">
            <a:extLst>
              <a:ext uri="{FF2B5EF4-FFF2-40B4-BE49-F238E27FC236}">
                <a16:creationId xmlns="" xmlns:a16="http://schemas.microsoft.com/office/drawing/2014/main" id="{E409CF1D-962A-4D77-8A1D-437675F7CDED}"/>
              </a:ext>
            </a:extLst>
          </p:cNvPr>
          <p:cNvSpPr txBox="1">
            <a:spLocks/>
          </p:cNvSpPr>
          <p:nvPr/>
        </p:nvSpPr>
        <p:spPr>
          <a:xfrm>
            <a:off x="3057236"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i="1" dirty="0" smtClean="0">
              <a:latin typeface="Graphik Regular" panose="020B0503030202060203" pitchFamily="34" charset="0"/>
            </a:endParaRPr>
          </a:p>
          <a:p>
            <a:pPr marL="0" indent="0">
              <a:lnSpc>
                <a:spcPct val="125000"/>
              </a:lnSpc>
              <a:buNone/>
            </a:pPr>
            <a:endParaRPr lang="es-ES" i="1" dirty="0" smtClean="0">
              <a:latin typeface="Graphik Regular" panose="020B0503030202060203" pitchFamily="34" charset="0"/>
            </a:endParaRPr>
          </a:p>
          <a:p>
            <a:pPr marL="0" indent="0">
              <a:lnSpc>
                <a:spcPct val="125000"/>
              </a:lnSpc>
              <a:buNone/>
            </a:pPr>
            <a:r>
              <a:rPr lang="es-ES" i="1" dirty="0" smtClean="0">
                <a:latin typeface="Graphik Regular" panose="020B0503030202060203" pitchFamily="34" charset="0"/>
              </a:rPr>
              <a:t>“</a:t>
            </a:r>
            <a:r>
              <a:rPr lang="es-ES" i="1" dirty="0" smtClean="0">
                <a:latin typeface="Graphik Regular" panose="020B0503030202060203" pitchFamily="34" charset="0"/>
              </a:rPr>
              <a:t>Era </a:t>
            </a:r>
            <a:r>
              <a:rPr lang="es-ES" i="1" dirty="0">
                <a:latin typeface="Graphik Regular" panose="020B0503030202060203" pitchFamily="34" charset="0"/>
              </a:rPr>
              <a:t>un hombre rudo e indisciplinado,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poco </a:t>
            </a:r>
            <a:r>
              <a:rPr lang="es-ES" i="1" dirty="0">
                <a:latin typeface="Graphik Regular" panose="020B0503030202060203" pitchFamily="34" charset="0"/>
              </a:rPr>
              <a:t>mejor que un salvaje; y, sin embargo,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era </a:t>
            </a:r>
            <a:r>
              <a:rPr lang="es-ES" i="1" dirty="0">
                <a:latin typeface="Graphik Regular" panose="020B0503030202060203" pitchFamily="34" charset="0"/>
              </a:rPr>
              <a:t>el primer ministro del monarca más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grande del </a:t>
            </a:r>
            <a:r>
              <a:rPr lang="es-ES" i="1" dirty="0">
                <a:latin typeface="Graphik Regular" panose="020B0503030202060203" pitchFamily="34" charset="0"/>
              </a:rPr>
              <a:t>mundo en ese momento.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La </a:t>
            </a:r>
            <a:r>
              <a:rPr lang="es-ES" i="1" dirty="0">
                <a:latin typeface="Graphik Regular" panose="020B0503030202060203" pitchFamily="34" charset="0"/>
              </a:rPr>
              <a:t>prominencia y el poder mundanos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no </a:t>
            </a:r>
            <a:r>
              <a:rPr lang="es-ES" i="1" dirty="0">
                <a:latin typeface="Graphik Regular" panose="020B0503030202060203" pitchFamily="34" charset="0"/>
              </a:rPr>
              <a:t>son prueba de bondad o grandeza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de </a:t>
            </a:r>
            <a:r>
              <a:rPr lang="es-ES" i="1" dirty="0">
                <a:latin typeface="Graphik Regular" panose="020B0503030202060203" pitchFamily="34" charset="0"/>
              </a:rPr>
              <a:t>alma</a:t>
            </a:r>
            <a:r>
              <a:rPr lang="es-ES" i="1" dirty="0" smtClean="0">
                <a:latin typeface="Graphik Regular" panose="020B0503030202060203" pitchFamily="34" charset="0"/>
              </a:rPr>
              <a:t>”.</a:t>
            </a:r>
            <a:br>
              <a:rPr lang="es-ES" i="1" dirty="0" smtClean="0">
                <a:latin typeface="Graphik Regular" panose="020B0503030202060203" pitchFamily="34" charset="0"/>
              </a:rPr>
            </a:br>
            <a:endParaRPr lang="es-ES" i="1" dirty="0">
              <a:latin typeface="Graphik Regular" panose="020B0503030202060203" pitchFamily="34" charset="0"/>
            </a:endParaRPr>
          </a:p>
          <a:p>
            <a:pPr marL="0" indent="0" algn="r">
              <a:lnSpc>
                <a:spcPct val="125000"/>
              </a:lnSpc>
              <a:buNone/>
            </a:pPr>
            <a:r>
              <a:rPr lang="es-ES" i="1" dirty="0" smtClean="0">
                <a:latin typeface="Graphik Regular" panose="020B0503030202060203" pitchFamily="34" charset="0"/>
              </a:rPr>
              <a:t>A- </a:t>
            </a:r>
            <a:r>
              <a:rPr lang="es-ES" i="1" dirty="0">
                <a:latin typeface="Graphik Regular" panose="020B0503030202060203" pitchFamily="34" charset="0"/>
              </a:rPr>
              <a:t>Comentario del púlpito, </a:t>
            </a:r>
            <a:r>
              <a:rPr lang="es-ES" i="1" dirty="0" err="1">
                <a:latin typeface="Graphik Regular" panose="020B0503030202060203" pitchFamily="34" charset="0"/>
              </a:rPr>
              <a:t>op</a:t>
            </a:r>
            <a:r>
              <a:rPr lang="es-ES" i="1" dirty="0">
                <a:latin typeface="Graphik Regular" panose="020B0503030202060203" pitchFamily="34" charset="0"/>
              </a:rPr>
              <a:t>. cit., pág. 110</a:t>
            </a:r>
          </a:p>
          <a:p>
            <a:pPr marL="0" indent="0">
              <a:lnSpc>
                <a:spcPct val="125000"/>
              </a:lnSpc>
              <a:buNone/>
            </a:pPr>
            <a:endParaRPr lang="en-US" i="1" dirty="0">
              <a:latin typeface="Graphik Regular" panose="020B0503030202060203" pitchFamily="34" charset="0"/>
            </a:endParaRPr>
          </a:p>
          <a:p>
            <a:pPr marL="0" indent="0" algn="r">
              <a:lnSpc>
                <a:spcPct val="125000"/>
              </a:lnSpc>
              <a:buNone/>
            </a:pPr>
            <a:r>
              <a:rPr lang="en-US" i="1" dirty="0">
                <a:latin typeface="Graphik Regular" panose="020B0503030202060203" pitchFamily="34" charset="0"/>
              </a:rPr>
              <a:t>---</a:t>
            </a:r>
          </a:p>
        </p:txBody>
      </p:sp>
    </p:spTree>
    <p:extLst>
      <p:ext uri="{BB962C8B-B14F-4D97-AF65-F5344CB8AC3E}">
        <p14:creationId xmlns:p14="http://schemas.microsoft.com/office/powerpoint/2010/main" val="3133638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2955851" y="1"/>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A</a:t>
            </a:r>
            <a:endParaRPr lang="en-US" sz="3200" dirty="0">
              <a:solidFill>
                <a:schemeClr val="bg1">
                  <a:lumMod val="95000"/>
                </a:schemeClr>
              </a:solidFill>
              <a:latin typeface="Graphik Semibold" panose="020B0703030202060203" pitchFamily="34" charset="0"/>
            </a:endParaRPr>
          </a:p>
        </p:txBody>
      </p:sp>
      <p:sp>
        <p:nvSpPr>
          <p:cNvPr id="10" name="Subtitle 2">
            <a:extLst>
              <a:ext uri="{FF2B5EF4-FFF2-40B4-BE49-F238E27FC236}">
                <a16:creationId xmlns="" xmlns:a16="http://schemas.microsoft.com/office/drawing/2014/main" id="{3E6DA1A5-9947-4B27-BCEB-0A24D14FA054}"/>
              </a:ext>
            </a:extLst>
          </p:cNvPr>
          <p:cNvSpPr txBox="1">
            <a:spLocks/>
          </p:cNvSpPr>
          <p:nvPr/>
        </p:nvSpPr>
        <p:spPr>
          <a:xfrm>
            <a:off x="2955851" y="9426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sz="2400" i="1" dirty="0">
              <a:latin typeface="Graphik Regular" panose="020B0503030202060203" pitchFamily="34" charset="0"/>
            </a:endParaRPr>
          </a:p>
          <a:p>
            <a:pPr marL="0" indent="0">
              <a:lnSpc>
                <a:spcPct val="125000"/>
              </a:lnSpc>
              <a:buNone/>
            </a:pPr>
            <a:endParaRPr lang="es-ES" sz="2400" i="1" dirty="0">
              <a:latin typeface="Graphik Regular" panose="020B0503030202060203" pitchFamily="34" charset="0"/>
            </a:endParaRPr>
          </a:p>
          <a:p>
            <a:pPr marL="0" indent="0">
              <a:lnSpc>
                <a:spcPct val="125000"/>
              </a:lnSpc>
              <a:buNone/>
            </a:pPr>
            <a:r>
              <a:rPr lang="es-ES" sz="2400" i="1" dirty="0">
                <a:latin typeface="Graphik Regular" panose="020B0503030202060203" pitchFamily="34" charset="0"/>
              </a:rPr>
              <a:t/>
            </a:r>
            <a:br>
              <a:rPr lang="es-ES" sz="2400" i="1" dirty="0">
                <a:latin typeface="Graphik Regular" panose="020B0503030202060203" pitchFamily="34" charset="0"/>
              </a:rPr>
            </a:br>
            <a:endParaRPr lang="es-ES" sz="2400" i="1" dirty="0" smtClean="0">
              <a:latin typeface="Graphik Regular" panose="020B0503030202060203" pitchFamily="34" charset="0"/>
            </a:endParaRPr>
          </a:p>
          <a:p>
            <a:pPr marL="0" indent="0">
              <a:lnSpc>
                <a:spcPct val="125000"/>
              </a:lnSpc>
              <a:buNone/>
            </a:pPr>
            <a:r>
              <a:rPr lang="es-ES" sz="2400" i="1" dirty="0" smtClean="0">
                <a:latin typeface="Graphik Regular" panose="020B0503030202060203" pitchFamily="34" charset="0"/>
              </a:rPr>
              <a:t>“</a:t>
            </a:r>
            <a:r>
              <a:rPr lang="es-ES" sz="2400" i="1" dirty="0">
                <a:latin typeface="Graphik Regular" panose="020B0503030202060203" pitchFamily="34" charset="0"/>
              </a:rPr>
              <a:t>Era un hombre rudo e indisciplinado, </a:t>
            </a:r>
            <a:br>
              <a:rPr lang="es-ES" sz="2400" i="1" dirty="0">
                <a:latin typeface="Graphik Regular" panose="020B0503030202060203" pitchFamily="34" charset="0"/>
              </a:rPr>
            </a:br>
            <a:r>
              <a:rPr lang="es-ES" sz="2400" i="1" dirty="0">
                <a:latin typeface="Graphik Regular" panose="020B0503030202060203" pitchFamily="34" charset="0"/>
              </a:rPr>
              <a:t>poco mejor que un salvaje; y, sin embargo, </a:t>
            </a:r>
            <a:br>
              <a:rPr lang="es-ES" sz="2400" i="1" dirty="0">
                <a:latin typeface="Graphik Regular" panose="020B0503030202060203" pitchFamily="34" charset="0"/>
              </a:rPr>
            </a:br>
            <a:r>
              <a:rPr lang="es-ES" sz="2400" i="1" dirty="0">
                <a:latin typeface="Graphik Regular" panose="020B0503030202060203" pitchFamily="34" charset="0"/>
              </a:rPr>
              <a:t>era el primer ministro del monarca más </a:t>
            </a:r>
            <a:br>
              <a:rPr lang="es-ES" sz="2400" i="1" dirty="0">
                <a:latin typeface="Graphik Regular" panose="020B0503030202060203" pitchFamily="34" charset="0"/>
              </a:rPr>
            </a:br>
            <a:r>
              <a:rPr lang="es-ES" sz="2400" i="1" dirty="0">
                <a:latin typeface="Graphik Regular" panose="020B0503030202060203" pitchFamily="34" charset="0"/>
              </a:rPr>
              <a:t>grande del mundo en ese momento. </a:t>
            </a:r>
            <a:br>
              <a:rPr lang="es-ES" sz="2400" i="1" dirty="0">
                <a:latin typeface="Graphik Regular" panose="020B0503030202060203" pitchFamily="34" charset="0"/>
              </a:rPr>
            </a:br>
            <a:r>
              <a:rPr lang="es-ES" sz="2400" i="1" dirty="0">
                <a:latin typeface="Graphik Regular" panose="020B0503030202060203" pitchFamily="34" charset="0"/>
              </a:rPr>
              <a:t>La prominencia y el poder mundanos </a:t>
            </a:r>
            <a:br>
              <a:rPr lang="es-ES" sz="2400" i="1" dirty="0">
                <a:latin typeface="Graphik Regular" panose="020B0503030202060203" pitchFamily="34" charset="0"/>
              </a:rPr>
            </a:br>
            <a:r>
              <a:rPr lang="es-ES" sz="2400" i="1" dirty="0">
                <a:latin typeface="Graphik Regular" panose="020B0503030202060203" pitchFamily="34" charset="0"/>
              </a:rPr>
              <a:t>no son prueba de bondad o grandeza </a:t>
            </a:r>
            <a:br>
              <a:rPr lang="es-ES" sz="2400" i="1" dirty="0">
                <a:latin typeface="Graphik Regular" panose="020B0503030202060203" pitchFamily="34" charset="0"/>
              </a:rPr>
            </a:br>
            <a:r>
              <a:rPr lang="es-ES" sz="2400" i="1" dirty="0">
                <a:latin typeface="Graphik Regular" panose="020B0503030202060203" pitchFamily="34" charset="0"/>
              </a:rPr>
              <a:t>de alma”.</a:t>
            </a:r>
            <a:br>
              <a:rPr lang="es-ES" sz="2400" i="1" dirty="0">
                <a:latin typeface="Graphik Regular" panose="020B0503030202060203" pitchFamily="34" charset="0"/>
              </a:rPr>
            </a:br>
            <a:endParaRPr lang="es-ES" sz="2400" i="1" dirty="0">
              <a:latin typeface="Graphik Regular" panose="020B0503030202060203" pitchFamily="34" charset="0"/>
            </a:endParaRPr>
          </a:p>
          <a:p>
            <a:pPr marL="0" indent="0" algn="r">
              <a:lnSpc>
                <a:spcPct val="125000"/>
              </a:lnSpc>
              <a:buNone/>
            </a:pPr>
            <a:r>
              <a:rPr lang="es-ES" sz="2400" i="1" dirty="0">
                <a:latin typeface="Graphik Regular" panose="020B0503030202060203" pitchFamily="34" charset="0"/>
              </a:rPr>
              <a:t>A- Comentario del púlpito, </a:t>
            </a:r>
            <a:r>
              <a:rPr lang="es-ES" sz="2400" i="1" dirty="0" err="1">
                <a:latin typeface="Graphik Regular" panose="020B0503030202060203" pitchFamily="34" charset="0"/>
              </a:rPr>
              <a:t>op</a:t>
            </a:r>
            <a:r>
              <a:rPr lang="es-ES" sz="2400" i="1" dirty="0">
                <a:latin typeface="Graphik Regular" panose="020B0503030202060203" pitchFamily="34" charset="0"/>
              </a:rPr>
              <a:t>. cit., pág. 110</a:t>
            </a:r>
          </a:p>
          <a:p>
            <a:pPr marL="0" indent="0">
              <a:lnSpc>
                <a:spcPct val="125000"/>
              </a:lnSpc>
              <a:buNone/>
            </a:pPr>
            <a:endParaRPr lang="en-US" sz="2400" i="1" dirty="0">
              <a:latin typeface="Graphik Regular" panose="020B0503030202060203" pitchFamily="34" charset="0"/>
            </a:endParaRPr>
          </a:p>
          <a:p>
            <a:pPr marL="0" indent="0" algn="r">
              <a:lnSpc>
                <a:spcPct val="125000"/>
              </a:lnSpc>
              <a:buNone/>
            </a:pPr>
            <a:endParaRPr lang="en-US" sz="2400" i="1" dirty="0">
              <a:latin typeface="Graphik Regular" panose="020B0503030202060203" pitchFamily="34" charset="0"/>
            </a:endParaRPr>
          </a:p>
          <a:p>
            <a:pPr marL="0" indent="0">
              <a:buNone/>
            </a:pPr>
            <a:endParaRPr lang="en-US" sz="2400" i="1" dirty="0">
              <a:latin typeface="Graphik Regular" panose="020B0503030202060203" pitchFamily="34" charset="0"/>
            </a:endParaRPr>
          </a:p>
          <a:p>
            <a:pPr marL="0" indent="0" algn="r">
              <a:buNone/>
            </a:pPr>
            <a:endParaRPr lang="en-US" sz="2400" i="1" dirty="0">
              <a:latin typeface="Graphik Regular" panose="020B0503030202060203" pitchFamily="34" charset="0"/>
            </a:endParaRPr>
          </a:p>
        </p:txBody>
      </p:sp>
      <p:sp>
        <p:nvSpPr>
          <p:cNvPr id="11" name="Subtitle 2">
            <a:extLst>
              <a:ext uri="{FF2B5EF4-FFF2-40B4-BE49-F238E27FC236}">
                <a16:creationId xmlns="" xmlns:a16="http://schemas.microsoft.com/office/drawing/2014/main" id="{82E1C101-C356-41B9-AB26-62182428C59A}"/>
              </a:ext>
            </a:extLst>
          </p:cNvPr>
          <p:cNvSpPr txBox="1">
            <a:spLocks/>
          </p:cNvSpPr>
          <p:nvPr/>
        </p:nvSpPr>
        <p:spPr>
          <a:xfrm>
            <a:off x="2955851" y="5448693"/>
            <a:ext cx="6096000" cy="1409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latin typeface="Graphik Semibold" panose="020B0703030202060203" pitchFamily="34" charset="0"/>
              </a:rPr>
              <a:t>Enumere algunas situaciones en las que a menudo equiparamos erróneamente la prominencia y el poder mundanos con el éxito de alguien como ser </a:t>
            </a:r>
            <a:r>
              <a:rPr lang="es-ES" sz="2400" i="1" dirty="0" smtClean="0">
                <a:latin typeface="Graphik Semibold" panose="020B0703030202060203" pitchFamily="34" charset="0"/>
              </a:rPr>
              <a:t>humano</a:t>
            </a:r>
            <a:endParaRPr lang="en-US" sz="2400" i="1" dirty="0">
              <a:latin typeface="Graphik Semibold" panose="020B0703030202060203" pitchFamily="34" charset="0"/>
            </a:endParaRPr>
          </a:p>
        </p:txBody>
      </p:sp>
    </p:spTree>
    <p:extLst>
      <p:ext uri="{BB962C8B-B14F-4D97-AF65-F5344CB8AC3E}">
        <p14:creationId xmlns:p14="http://schemas.microsoft.com/office/powerpoint/2010/main" val="2651836164"/>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58946CF-E153-4B68-AD5E-A2EAE26B5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743" y="139929"/>
            <a:ext cx="5262513" cy="6578141"/>
          </a:xfrm>
          <a:prstGeom prst="rect">
            <a:avLst/>
          </a:prstGeom>
        </p:spPr>
      </p:pic>
    </p:spTree>
    <p:extLst>
      <p:ext uri="{BB962C8B-B14F-4D97-AF65-F5344CB8AC3E}">
        <p14:creationId xmlns:p14="http://schemas.microsoft.com/office/powerpoint/2010/main" val="1891280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2892056" y="1"/>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A</a:t>
            </a:r>
            <a:endParaRPr lang="en-US" sz="3200" dirty="0">
              <a:solidFill>
                <a:schemeClr val="bg1">
                  <a:lumMod val="95000"/>
                </a:schemeClr>
              </a:solidFill>
              <a:latin typeface="Graphik Semibold" panose="020B0703030202060203" pitchFamily="34" charset="0"/>
            </a:endParaRPr>
          </a:p>
        </p:txBody>
      </p:sp>
      <p:sp>
        <p:nvSpPr>
          <p:cNvPr id="10" name="Subtitle 2">
            <a:extLst>
              <a:ext uri="{FF2B5EF4-FFF2-40B4-BE49-F238E27FC236}">
                <a16:creationId xmlns="" xmlns:a16="http://schemas.microsoft.com/office/drawing/2014/main" id="{3E6DA1A5-9947-4B27-BCEB-0A24D14FA054}"/>
              </a:ext>
            </a:extLst>
          </p:cNvPr>
          <p:cNvSpPr txBox="1">
            <a:spLocks/>
          </p:cNvSpPr>
          <p:nvPr/>
        </p:nvSpPr>
        <p:spPr>
          <a:xfrm>
            <a:off x="2892056" y="9426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sz="2400" i="1" dirty="0">
              <a:latin typeface="Graphik Regular" panose="020B0503030202060203" pitchFamily="34" charset="0"/>
            </a:endParaRPr>
          </a:p>
          <a:p>
            <a:pPr marL="0" indent="0">
              <a:lnSpc>
                <a:spcPct val="125000"/>
              </a:lnSpc>
              <a:buNone/>
            </a:pPr>
            <a:endParaRPr lang="es-ES" sz="2400" i="1" dirty="0">
              <a:latin typeface="Graphik Regular" panose="020B0503030202060203" pitchFamily="34" charset="0"/>
            </a:endParaRPr>
          </a:p>
          <a:p>
            <a:pPr marL="0" indent="0">
              <a:lnSpc>
                <a:spcPct val="125000"/>
              </a:lnSpc>
              <a:buNone/>
            </a:pPr>
            <a:r>
              <a:rPr lang="es-ES" sz="2400" i="1" dirty="0">
                <a:latin typeface="Graphik Regular" panose="020B0503030202060203" pitchFamily="34" charset="0"/>
              </a:rPr>
              <a:t/>
            </a:r>
            <a:br>
              <a:rPr lang="es-ES" sz="2400" i="1" dirty="0">
                <a:latin typeface="Graphik Regular" panose="020B0503030202060203" pitchFamily="34" charset="0"/>
              </a:rPr>
            </a:br>
            <a:endParaRPr lang="es-ES" sz="2400" i="1" dirty="0" smtClean="0">
              <a:latin typeface="Graphik Regular" panose="020B0503030202060203" pitchFamily="34" charset="0"/>
            </a:endParaRPr>
          </a:p>
          <a:p>
            <a:pPr marL="0" indent="0">
              <a:lnSpc>
                <a:spcPct val="125000"/>
              </a:lnSpc>
              <a:buNone/>
            </a:pPr>
            <a:r>
              <a:rPr lang="es-ES" sz="2400" i="1" dirty="0" smtClean="0">
                <a:latin typeface="Graphik Regular" panose="020B0503030202060203" pitchFamily="34" charset="0"/>
              </a:rPr>
              <a:t>“</a:t>
            </a:r>
            <a:r>
              <a:rPr lang="es-ES" sz="2400" i="1" dirty="0">
                <a:latin typeface="Graphik Regular" panose="020B0503030202060203" pitchFamily="34" charset="0"/>
              </a:rPr>
              <a:t>Era un hombre rudo e indisciplinado, </a:t>
            </a:r>
            <a:br>
              <a:rPr lang="es-ES" sz="2400" i="1" dirty="0">
                <a:latin typeface="Graphik Regular" panose="020B0503030202060203" pitchFamily="34" charset="0"/>
              </a:rPr>
            </a:br>
            <a:r>
              <a:rPr lang="es-ES" sz="2400" i="1" dirty="0">
                <a:latin typeface="Graphik Regular" panose="020B0503030202060203" pitchFamily="34" charset="0"/>
              </a:rPr>
              <a:t>poco mejor que un salvaje; y, sin embargo, </a:t>
            </a:r>
            <a:br>
              <a:rPr lang="es-ES" sz="2400" i="1" dirty="0">
                <a:latin typeface="Graphik Regular" panose="020B0503030202060203" pitchFamily="34" charset="0"/>
              </a:rPr>
            </a:br>
            <a:r>
              <a:rPr lang="es-ES" sz="2400" i="1" dirty="0">
                <a:latin typeface="Graphik Regular" panose="020B0503030202060203" pitchFamily="34" charset="0"/>
              </a:rPr>
              <a:t>era el primer ministro del monarca más </a:t>
            </a:r>
            <a:br>
              <a:rPr lang="es-ES" sz="2400" i="1" dirty="0">
                <a:latin typeface="Graphik Regular" panose="020B0503030202060203" pitchFamily="34" charset="0"/>
              </a:rPr>
            </a:br>
            <a:r>
              <a:rPr lang="es-ES" sz="2400" i="1" dirty="0">
                <a:latin typeface="Graphik Regular" panose="020B0503030202060203" pitchFamily="34" charset="0"/>
              </a:rPr>
              <a:t>grande del mundo en ese momento. </a:t>
            </a:r>
            <a:br>
              <a:rPr lang="es-ES" sz="2400" i="1" dirty="0">
                <a:latin typeface="Graphik Regular" panose="020B0503030202060203" pitchFamily="34" charset="0"/>
              </a:rPr>
            </a:br>
            <a:r>
              <a:rPr lang="es-ES" sz="2400" i="1" dirty="0">
                <a:latin typeface="Graphik Regular" panose="020B0503030202060203" pitchFamily="34" charset="0"/>
              </a:rPr>
              <a:t>La prominencia y el poder mundanos </a:t>
            </a:r>
            <a:br>
              <a:rPr lang="es-ES" sz="2400" i="1" dirty="0">
                <a:latin typeface="Graphik Regular" panose="020B0503030202060203" pitchFamily="34" charset="0"/>
              </a:rPr>
            </a:br>
            <a:r>
              <a:rPr lang="es-ES" sz="2400" i="1" dirty="0">
                <a:latin typeface="Graphik Regular" panose="020B0503030202060203" pitchFamily="34" charset="0"/>
              </a:rPr>
              <a:t>no son prueba de bondad o grandeza </a:t>
            </a:r>
            <a:br>
              <a:rPr lang="es-ES" sz="2400" i="1" dirty="0">
                <a:latin typeface="Graphik Regular" panose="020B0503030202060203" pitchFamily="34" charset="0"/>
              </a:rPr>
            </a:br>
            <a:r>
              <a:rPr lang="es-ES" sz="2400" i="1" dirty="0">
                <a:latin typeface="Graphik Regular" panose="020B0503030202060203" pitchFamily="34" charset="0"/>
              </a:rPr>
              <a:t>de alma”.</a:t>
            </a:r>
            <a:br>
              <a:rPr lang="es-ES" sz="2400" i="1" dirty="0">
                <a:latin typeface="Graphik Regular" panose="020B0503030202060203" pitchFamily="34" charset="0"/>
              </a:rPr>
            </a:br>
            <a:endParaRPr lang="es-ES" sz="2400" i="1" dirty="0">
              <a:latin typeface="Graphik Regular" panose="020B0503030202060203" pitchFamily="34" charset="0"/>
            </a:endParaRPr>
          </a:p>
          <a:p>
            <a:pPr marL="0" indent="0" algn="r">
              <a:lnSpc>
                <a:spcPct val="125000"/>
              </a:lnSpc>
              <a:buNone/>
            </a:pPr>
            <a:r>
              <a:rPr lang="es-ES" sz="2400" i="1" dirty="0">
                <a:latin typeface="Graphik Regular" panose="020B0503030202060203" pitchFamily="34" charset="0"/>
              </a:rPr>
              <a:t>A- Comentario del púlpito, </a:t>
            </a:r>
            <a:r>
              <a:rPr lang="es-ES" sz="2400" i="1" dirty="0" err="1">
                <a:latin typeface="Graphik Regular" panose="020B0503030202060203" pitchFamily="34" charset="0"/>
              </a:rPr>
              <a:t>op</a:t>
            </a:r>
            <a:r>
              <a:rPr lang="es-ES" sz="2400" i="1" dirty="0">
                <a:latin typeface="Graphik Regular" panose="020B0503030202060203" pitchFamily="34" charset="0"/>
              </a:rPr>
              <a:t>. cit., pág. 110</a:t>
            </a:r>
          </a:p>
          <a:p>
            <a:pPr marL="0" indent="0">
              <a:lnSpc>
                <a:spcPct val="125000"/>
              </a:lnSpc>
              <a:buNone/>
            </a:pPr>
            <a:endParaRPr lang="en-US" sz="2400" i="1" dirty="0">
              <a:latin typeface="Graphik Regular" panose="020B0503030202060203" pitchFamily="34" charset="0"/>
            </a:endParaRPr>
          </a:p>
          <a:p>
            <a:pPr marL="0" indent="0" algn="r">
              <a:lnSpc>
                <a:spcPct val="125000"/>
              </a:lnSpc>
              <a:buNone/>
            </a:pPr>
            <a:endParaRPr lang="en-US" sz="2400" i="1" dirty="0">
              <a:latin typeface="Graphik Regular" panose="020B0503030202060203" pitchFamily="34" charset="0"/>
            </a:endParaRPr>
          </a:p>
          <a:p>
            <a:pPr marL="0" indent="0">
              <a:buNone/>
            </a:pPr>
            <a:endParaRPr lang="en-US" sz="2400" i="1" dirty="0">
              <a:latin typeface="Graphik Regular" panose="020B0503030202060203" pitchFamily="34" charset="0"/>
            </a:endParaRPr>
          </a:p>
          <a:p>
            <a:pPr marL="0" indent="0" algn="r">
              <a:buNone/>
            </a:pPr>
            <a:endParaRPr lang="en-US" sz="2400" i="1" dirty="0">
              <a:latin typeface="Graphik Regular" panose="020B0503030202060203" pitchFamily="34" charset="0"/>
            </a:endParaRPr>
          </a:p>
        </p:txBody>
      </p:sp>
      <p:sp>
        <p:nvSpPr>
          <p:cNvPr id="11" name="Subtitle 2">
            <a:extLst>
              <a:ext uri="{FF2B5EF4-FFF2-40B4-BE49-F238E27FC236}">
                <a16:creationId xmlns="" xmlns:a16="http://schemas.microsoft.com/office/drawing/2014/main" id="{82E1C101-C356-41B9-AB26-62182428C59A}"/>
              </a:ext>
            </a:extLst>
          </p:cNvPr>
          <p:cNvSpPr txBox="1">
            <a:spLocks/>
          </p:cNvSpPr>
          <p:nvPr/>
        </p:nvSpPr>
        <p:spPr>
          <a:xfrm>
            <a:off x="2892056" y="5448693"/>
            <a:ext cx="6096000" cy="1409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latin typeface="Graphik Semibold" panose="020B0703030202060203" pitchFamily="34" charset="0"/>
              </a:rPr>
              <a:t>Enumere las formas más efectivas que se le ocurran para medir la “bondad o grandeza del alma</a:t>
            </a:r>
            <a:r>
              <a:rPr lang="es-ES" sz="2400" i="1" dirty="0" smtClean="0">
                <a:latin typeface="Graphik Semibold" panose="020B0703030202060203" pitchFamily="34" charset="0"/>
              </a:rPr>
              <a:t>”</a:t>
            </a:r>
            <a:endParaRPr lang="en-US" sz="2400" i="1" dirty="0">
              <a:latin typeface="Graphik Semibold" panose="020B0703030202060203" pitchFamily="34" charset="0"/>
            </a:endParaRPr>
          </a:p>
        </p:txBody>
      </p:sp>
    </p:spTree>
    <p:extLst>
      <p:ext uri="{BB962C8B-B14F-4D97-AF65-F5344CB8AC3E}">
        <p14:creationId xmlns:p14="http://schemas.microsoft.com/office/powerpoint/2010/main" val="4164052659"/>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303027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B</a:t>
            </a:r>
            <a:endParaRPr lang="en-US" sz="3200" dirty="0">
              <a:solidFill>
                <a:schemeClr val="bg1">
                  <a:lumMod val="95000"/>
                </a:schemeClr>
              </a:solidFill>
              <a:latin typeface="Graphik Semibold" panose="020B0703030202060203" pitchFamily="34" charset="0"/>
            </a:endParaRPr>
          </a:p>
        </p:txBody>
      </p:sp>
      <p:sp>
        <p:nvSpPr>
          <p:cNvPr id="8" name="Subtitle 2">
            <a:extLst>
              <a:ext uri="{FF2B5EF4-FFF2-40B4-BE49-F238E27FC236}">
                <a16:creationId xmlns="" xmlns:a16="http://schemas.microsoft.com/office/drawing/2014/main" id="{E409CF1D-962A-4D77-8A1D-437675F7CDED}"/>
              </a:ext>
            </a:extLst>
          </p:cNvPr>
          <p:cNvSpPr txBox="1">
            <a:spLocks/>
          </p:cNvSpPr>
          <p:nvPr/>
        </p:nvSpPr>
        <p:spPr>
          <a:xfrm>
            <a:off x="3030279" y="970156"/>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i="1" dirty="0" smtClean="0">
              <a:latin typeface="Graphik Regular" panose="020B0503030202060203" pitchFamily="34" charset="0"/>
            </a:endParaRPr>
          </a:p>
          <a:p>
            <a:pPr marL="0" indent="0">
              <a:lnSpc>
                <a:spcPct val="125000"/>
              </a:lnSpc>
              <a:buNone/>
            </a:pPr>
            <a:r>
              <a:rPr lang="es-ES" i="1" dirty="0" smtClean="0">
                <a:latin typeface="Graphik Regular" panose="020B0503030202060203" pitchFamily="34" charset="0"/>
              </a:rPr>
              <a:t>“La </a:t>
            </a:r>
            <a:r>
              <a:rPr lang="es-ES" i="1" dirty="0">
                <a:latin typeface="Graphik Regular" panose="020B0503030202060203" pitchFamily="34" charset="0"/>
              </a:rPr>
              <a:t>infelicidad de Amán por la negativa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de </a:t>
            </a:r>
            <a:r>
              <a:rPr lang="es-ES" i="1" dirty="0">
                <a:latin typeface="Graphik Regular" panose="020B0503030202060203" pitchFamily="34" charset="0"/>
              </a:rPr>
              <a:t>Mardoqueo a honrarlo es fiel al tipo;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porque </a:t>
            </a:r>
            <a:r>
              <a:rPr lang="es-ES" i="1" dirty="0">
                <a:latin typeface="Graphik Regular" panose="020B0503030202060203" pitchFamily="34" charset="0"/>
              </a:rPr>
              <a:t>son los hombres inferiores los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que </a:t>
            </a:r>
            <a:r>
              <a:rPr lang="es-ES" i="1" dirty="0">
                <a:latin typeface="Graphik Regular" panose="020B0503030202060203" pitchFamily="34" charset="0"/>
              </a:rPr>
              <a:t>magnifican y exageran los desaires; </a:t>
            </a:r>
            <a:r>
              <a:rPr lang="es-ES" i="1" dirty="0" smtClean="0">
                <a:latin typeface="Graphik Regular" panose="020B0503030202060203" pitchFamily="34" charset="0"/>
              </a:rPr>
              <a:t/>
            </a:r>
            <a:br>
              <a:rPr lang="es-ES" i="1" dirty="0" smtClean="0">
                <a:latin typeface="Graphik Regular" panose="020B0503030202060203" pitchFamily="34" charset="0"/>
              </a:rPr>
            </a:br>
            <a:r>
              <a:rPr lang="es-ES" i="1" dirty="0" smtClean="0">
                <a:latin typeface="Graphik Regular" panose="020B0503030202060203" pitchFamily="34" charset="0"/>
              </a:rPr>
              <a:t>los </a:t>
            </a:r>
            <a:r>
              <a:rPr lang="es-ES" i="1" dirty="0">
                <a:latin typeface="Graphik Regular" panose="020B0503030202060203" pitchFamily="34" charset="0"/>
              </a:rPr>
              <a:t>grandes pueden pasarlos por alto.”</a:t>
            </a:r>
          </a:p>
          <a:p>
            <a:pPr marL="0" indent="0">
              <a:lnSpc>
                <a:spcPct val="125000"/>
              </a:lnSpc>
              <a:buNone/>
            </a:pPr>
            <a:endParaRPr lang="es-ES" i="1" dirty="0">
              <a:latin typeface="Graphik Regular" panose="020B0503030202060203" pitchFamily="34" charset="0"/>
            </a:endParaRPr>
          </a:p>
          <a:p>
            <a:pPr marL="0" indent="0" algn="r">
              <a:lnSpc>
                <a:spcPct val="125000"/>
              </a:lnSpc>
              <a:buNone/>
            </a:pPr>
            <a:r>
              <a:rPr lang="es-ES" i="1" dirty="0">
                <a:latin typeface="Graphik Regular" panose="020B0503030202060203" pitchFamily="34" charset="0"/>
              </a:rPr>
              <a:t>B- Nuevo Comentario Bíblico Revisado, p. 418</a:t>
            </a:r>
          </a:p>
          <a:p>
            <a:pPr marL="0" indent="0">
              <a:lnSpc>
                <a:spcPct val="125000"/>
              </a:lnSpc>
              <a:buNone/>
            </a:pPr>
            <a:endParaRPr lang="en-US" i="1" dirty="0">
              <a:latin typeface="Graphik Regular" panose="020B0503030202060203" pitchFamily="34" charset="0"/>
            </a:endParaRPr>
          </a:p>
        </p:txBody>
      </p:sp>
    </p:spTree>
    <p:extLst>
      <p:ext uri="{BB962C8B-B14F-4D97-AF65-F5344CB8AC3E}">
        <p14:creationId xmlns:p14="http://schemas.microsoft.com/office/powerpoint/2010/main" val="3439849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2945219" y="1"/>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B</a:t>
            </a:r>
            <a:endParaRPr lang="en-US" sz="3200" dirty="0">
              <a:solidFill>
                <a:schemeClr val="bg1">
                  <a:lumMod val="95000"/>
                </a:schemeClr>
              </a:solidFill>
              <a:latin typeface="Graphik Semibold" panose="020B0703030202060203" pitchFamily="34" charset="0"/>
            </a:endParaRPr>
          </a:p>
        </p:txBody>
      </p:sp>
      <p:sp>
        <p:nvSpPr>
          <p:cNvPr id="10" name="Subtitle 2">
            <a:extLst>
              <a:ext uri="{FF2B5EF4-FFF2-40B4-BE49-F238E27FC236}">
                <a16:creationId xmlns="" xmlns:a16="http://schemas.microsoft.com/office/drawing/2014/main" id="{900A4399-C8DB-4312-AF31-83237868D7D0}"/>
              </a:ext>
            </a:extLst>
          </p:cNvPr>
          <p:cNvSpPr txBox="1">
            <a:spLocks/>
          </p:cNvSpPr>
          <p:nvPr/>
        </p:nvSpPr>
        <p:spPr>
          <a:xfrm>
            <a:off x="2945219" y="-339365"/>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sz="2400" i="1" dirty="0">
              <a:latin typeface="Graphik Regular" panose="020B0503030202060203" pitchFamily="34" charset="0"/>
            </a:endParaRPr>
          </a:p>
          <a:p>
            <a:pPr marL="0" indent="0">
              <a:lnSpc>
                <a:spcPct val="125000"/>
              </a:lnSpc>
              <a:buNone/>
            </a:pPr>
            <a:endParaRPr lang="es-ES" sz="2400" i="1" dirty="0" smtClean="0">
              <a:latin typeface="Graphik Regular" panose="020B0503030202060203" pitchFamily="34" charset="0"/>
            </a:endParaRPr>
          </a:p>
          <a:p>
            <a:pPr marL="0" indent="0">
              <a:lnSpc>
                <a:spcPct val="125000"/>
              </a:lnSpc>
              <a:buNone/>
            </a:pPr>
            <a:endParaRPr lang="es-ES" sz="2400" i="1" dirty="0">
              <a:latin typeface="Graphik Regular" panose="020B0503030202060203" pitchFamily="34" charset="0"/>
            </a:endParaRPr>
          </a:p>
          <a:p>
            <a:pPr marL="0" indent="0">
              <a:lnSpc>
                <a:spcPct val="125000"/>
              </a:lnSpc>
              <a:buNone/>
            </a:pPr>
            <a:r>
              <a:rPr lang="es-ES" sz="2400" i="1" dirty="0" smtClean="0">
                <a:latin typeface="Graphik Regular" panose="020B0503030202060203" pitchFamily="34" charset="0"/>
              </a:rPr>
              <a:t>“La </a:t>
            </a:r>
            <a:r>
              <a:rPr lang="es-ES" sz="2400" i="1" dirty="0">
                <a:latin typeface="Graphik Regular" panose="020B0503030202060203" pitchFamily="34" charset="0"/>
              </a:rPr>
              <a:t>infelicidad de Amán por la negativa </a:t>
            </a:r>
            <a:br>
              <a:rPr lang="es-ES" sz="2400" i="1" dirty="0">
                <a:latin typeface="Graphik Regular" panose="020B0503030202060203" pitchFamily="34" charset="0"/>
              </a:rPr>
            </a:br>
            <a:r>
              <a:rPr lang="es-ES" sz="2400" i="1" dirty="0">
                <a:latin typeface="Graphik Regular" panose="020B0503030202060203" pitchFamily="34" charset="0"/>
              </a:rPr>
              <a:t>de Mardoqueo a honrarlo es fiel al tipo; </a:t>
            </a:r>
            <a:br>
              <a:rPr lang="es-ES" sz="2400" i="1" dirty="0">
                <a:latin typeface="Graphik Regular" panose="020B0503030202060203" pitchFamily="34" charset="0"/>
              </a:rPr>
            </a:br>
            <a:r>
              <a:rPr lang="es-ES" sz="2400" i="1" dirty="0">
                <a:latin typeface="Graphik Regular" panose="020B0503030202060203" pitchFamily="34" charset="0"/>
              </a:rPr>
              <a:t>porque son los hombres inferiores los </a:t>
            </a:r>
            <a:br>
              <a:rPr lang="es-ES" sz="2400" i="1" dirty="0">
                <a:latin typeface="Graphik Regular" panose="020B0503030202060203" pitchFamily="34" charset="0"/>
              </a:rPr>
            </a:br>
            <a:r>
              <a:rPr lang="es-ES" sz="2400" i="1" dirty="0">
                <a:latin typeface="Graphik Regular" panose="020B0503030202060203" pitchFamily="34" charset="0"/>
              </a:rPr>
              <a:t>que magnifican y exageran los desaires; </a:t>
            </a:r>
            <a:br>
              <a:rPr lang="es-ES" sz="2400" i="1" dirty="0">
                <a:latin typeface="Graphik Regular" panose="020B0503030202060203" pitchFamily="34" charset="0"/>
              </a:rPr>
            </a:br>
            <a:r>
              <a:rPr lang="es-ES" sz="2400" i="1" dirty="0">
                <a:latin typeface="Graphik Regular" panose="020B0503030202060203" pitchFamily="34" charset="0"/>
              </a:rPr>
              <a:t>los grandes pueden pasarlos por alto.”</a:t>
            </a:r>
          </a:p>
          <a:p>
            <a:pPr marL="0" indent="0">
              <a:lnSpc>
                <a:spcPct val="125000"/>
              </a:lnSpc>
              <a:buNone/>
            </a:pPr>
            <a:endParaRPr lang="es-ES" sz="2400" i="1" dirty="0">
              <a:latin typeface="Graphik Regular" panose="020B0503030202060203" pitchFamily="34" charset="0"/>
            </a:endParaRPr>
          </a:p>
          <a:p>
            <a:pPr marL="0" indent="0" algn="r">
              <a:lnSpc>
                <a:spcPct val="125000"/>
              </a:lnSpc>
              <a:buNone/>
            </a:pPr>
            <a:r>
              <a:rPr lang="es-ES" sz="2400" i="1" dirty="0">
                <a:latin typeface="Graphik Regular" panose="020B0503030202060203" pitchFamily="34" charset="0"/>
              </a:rPr>
              <a:t>B- Nuevo Comentario Bíblico Revisado, p. 418</a:t>
            </a:r>
          </a:p>
          <a:p>
            <a:pPr marL="0" indent="0">
              <a:lnSpc>
                <a:spcPct val="125000"/>
              </a:lnSpc>
              <a:buNone/>
            </a:pPr>
            <a:endParaRPr lang="en-US" sz="2400" i="1" dirty="0">
              <a:latin typeface="Graphik Regular" panose="020B0503030202060203" pitchFamily="34" charset="0"/>
            </a:endParaRPr>
          </a:p>
          <a:p>
            <a:pPr marL="0" indent="0">
              <a:buNone/>
            </a:pPr>
            <a:endParaRPr lang="en-US" sz="2400" i="1" dirty="0">
              <a:latin typeface="Graphik Regular" panose="020B0503030202060203" pitchFamily="34" charset="0"/>
            </a:endParaRPr>
          </a:p>
          <a:p>
            <a:pPr marL="0" indent="0" algn="r">
              <a:buNone/>
            </a:pPr>
            <a:endParaRPr lang="en-US" sz="2400" i="1" dirty="0">
              <a:latin typeface="Graphik Regular" panose="020B0503030202060203" pitchFamily="34" charset="0"/>
            </a:endParaRPr>
          </a:p>
        </p:txBody>
      </p:sp>
      <p:sp>
        <p:nvSpPr>
          <p:cNvPr id="11" name="Subtitle 2">
            <a:extLst>
              <a:ext uri="{FF2B5EF4-FFF2-40B4-BE49-F238E27FC236}">
                <a16:creationId xmlns="" xmlns:a16="http://schemas.microsoft.com/office/drawing/2014/main" id="{1B1D1E67-2656-4877-9728-D421A5A49BAA}"/>
              </a:ext>
            </a:extLst>
          </p:cNvPr>
          <p:cNvSpPr txBox="1">
            <a:spLocks/>
          </p:cNvSpPr>
          <p:nvPr/>
        </p:nvSpPr>
        <p:spPr>
          <a:xfrm>
            <a:off x="2945219" y="5448693"/>
            <a:ext cx="6096000" cy="1409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latin typeface="Graphik Semibold" panose="020B0703030202060203" pitchFamily="34" charset="0"/>
              </a:rPr>
              <a:t>¿Qué característica está mostrando </a:t>
            </a:r>
            <a:r>
              <a:rPr lang="es-ES" sz="2400" i="1" dirty="0" err="1">
                <a:latin typeface="Graphik Semibold" panose="020B0703030202060203" pitchFamily="34" charset="0"/>
              </a:rPr>
              <a:t>ud.</a:t>
            </a:r>
            <a:r>
              <a:rPr lang="es-ES" sz="2400" i="1" dirty="0">
                <a:latin typeface="Graphik Semibold" panose="020B0703030202060203" pitchFamily="34" charset="0"/>
              </a:rPr>
              <a:t> sobre si mismo cuando “magnifica y exagera los desaires”?</a:t>
            </a:r>
            <a:endParaRPr lang="en-US" sz="2400" i="1" dirty="0">
              <a:latin typeface="Graphik Semibold" panose="020B0703030202060203" pitchFamily="34" charset="0"/>
            </a:endParaRPr>
          </a:p>
        </p:txBody>
      </p:sp>
    </p:spTree>
    <p:extLst>
      <p:ext uri="{BB962C8B-B14F-4D97-AF65-F5344CB8AC3E}">
        <p14:creationId xmlns:p14="http://schemas.microsoft.com/office/powerpoint/2010/main" val="3489996986"/>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2966484" y="1"/>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B</a:t>
            </a:r>
            <a:endParaRPr lang="en-US" sz="3200" dirty="0">
              <a:solidFill>
                <a:schemeClr val="bg1">
                  <a:lumMod val="95000"/>
                </a:schemeClr>
              </a:solidFill>
              <a:latin typeface="Graphik Semibold" panose="020B0703030202060203" pitchFamily="34" charset="0"/>
            </a:endParaRPr>
          </a:p>
        </p:txBody>
      </p:sp>
      <p:sp>
        <p:nvSpPr>
          <p:cNvPr id="10" name="Subtitle 2">
            <a:extLst>
              <a:ext uri="{FF2B5EF4-FFF2-40B4-BE49-F238E27FC236}">
                <a16:creationId xmlns="" xmlns:a16="http://schemas.microsoft.com/office/drawing/2014/main" id="{900A4399-C8DB-4312-AF31-83237868D7D0}"/>
              </a:ext>
            </a:extLst>
          </p:cNvPr>
          <p:cNvSpPr txBox="1">
            <a:spLocks/>
          </p:cNvSpPr>
          <p:nvPr/>
        </p:nvSpPr>
        <p:spPr>
          <a:xfrm>
            <a:off x="2966484" y="-339365"/>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sz="2400" i="1" dirty="0">
              <a:latin typeface="Graphik Regular" panose="020B0503030202060203" pitchFamily="34" charset="0"/>
            </a:endParaRPr>
          </a:p>
          <a:p>
            <a:pPr marL="0" indent="0">
              <a:lnSpc>
                <a:spcPct val="125000"/>
              </a:lnSpc>
              <a:buNone/>
            </a:pPr>
            <a:endParaRPr lang="es-ES" sz="2400" i="1" dirty="0" smtClean="0">
              <a:latin typeface="Graphik Regular" panose="020B0503030202060203" pitchFamily="34" charset="0"/>
            </a:endParaRPr>
          </a:p>
          <a:p>
            <a:pPr marL="0" indent="0">
              <a:lnSpc>
                <a:spcPct val="125000"/>
              </a:lnSpc>
              <a:buNone/>
            </a:pPr>
            <a:endParaRPr lang="es-ES" sz="2400" i="1" dirty="0">
              <a:latin typeface="Graphik Regular" panose="020B0503030202060203" pitchFamily="34" charset="0"/>
            </a:endParaRPr>
          </a:p>
          <a:p>
            <a:pPr marL="0" indent="0">
              <a:lnSpc>
                <a:spcPct val="125000"/>
              </a:lnSpc>
              <a:buNone/>
            </a:pPr>
            <a:r>
              <a:rPr lang="es-ES" sz="2400" i="1" dirty="0" smtClean="0">
                <a:latin typeface="Graphik Regular" panose="020B0503030202060203" pitchFamily="34" charset="0"/>
              </a:rPr>
              <a:t>“La </a:t>
            </a:r>
            <a:r>
              <a:rPr lang="es-ES" sz="2400" i="1" dirty="0">
                <a:latin typeface="Graphik Regular" panose="020B0503030202060203" pitchFamily="34" charset="0"/>
              </a:rPr>
              <a:t>infelicidad de Amán por la negativa </a:t>
            </a:r>
            <a:br>
              <a:rPr lang="es-ES" sz="2400" i="1" dirty="0">
                <a:latin typeface="Graphik Regular" panose="020B0503030202060203" pitchFamily="34" charset="0"/>
              </a:rPr>
            </a:br>
            <a:r>
              <a:rPr lang="es-ES" sz="2400" i="1" dirty="0">
                <a:latin typeface="Graphik Regular" panose="020B0503030202060203" pitchFamily="34" charset="0"/>
              </a:rPr>
              <a:t>de Mardoqueo a honrarlo es fiel al tipo; </a:t>
            </a:r>
            <a:br>
              <a:rPr lang="es-ES" sz="2400" i="1" dirty="0">
                <a:latin typeface="Graphik Regular" panose="020B0503030202060203" pitchFamily="34" charset="0"/>
              </a:rPr>
            </a:br>
            <a:r>
              <a:rPr lang="es-ES" sz="2400" i="1" dirty="0">
                <a:latin typeface="Graphik Regular" panose="020B0503030202060203" pitchFamily="34" charset="0"/>
              </a:rPr>
              <a:t>porque son los hombres inferiores los </a:t>
            </a:r>
            <a:br>
              <a:rPr lang="es-ES" sz="2400" i="1" dirty="0">
                <a:latin typeface="Graphik Regular" panose="020B0503030202060203" pitchFamily="34" charset="0"/>
              </a:rPr>
            </a:br>
            <a:r>
              <a:rPr lang="es-ES" sz="2400" i="1" dirty="0">
                <a:latin typeface="Graphik Regular" panose="020B0503030202060203" pitchFamily="34" charset="0"/>
              </a:rPr>
              <a:t>que magnifican y exageran los desaires; </a:t>
            </a:r>
            <a:br>
              <a:rPr lang="es-ES" sz="2400" i="1" dirty="0">
                <a:latin typeface="Graphik Regular" panose="020B0503030202060203" pitchFamily="34" charset="0"/>
              </a:rPr>
            </a:br>
            <a:r>
              <a:rPr lang="es-ES" sz="2400" i="1" dirty="0">
                <a:latin typeface="Graphik Regular" panose="020B0503030202060203" pitchFamily="34" charset="0"/>
              </a:rPr>
              <a:t>los grandes pueden pasarlos por alto.”</a:t>
            </a:r>
          </a:p>
          <a:p>
            <a:pPr marL="0" indent="0">
              <a:lnSpc>
                <a:spcPct val="125000"/>
              </a:lnSpc>
              <a:buNone/>
            </a:pPr>
            <a:endParaRPr lang="es-ES" sz="2400" i="1" dirty="0">
              <a:latin typeface="Graphik Regular" panose="020B0503030202060203" pitchFamily="34" charset="0"/>
            </a:endParaRPr>
          </a:p>
          <a:p>
            <a:pPr marL="0" indent="0" algn="r">
              <a:lnSpc>
                <a:spcPct val="125000"/>
              </a:lnSpc>
              <a:buNone/>
            </a:pPr>
            <a:r>
              <a:rPr lang="es-ES" sz="2400" i="1" dirty="0">
                <a:latin typeface="Graphik Regular" panose="020B0503030202060203" pitchFamily="34" charset="0"/>
              </a:rPr>
              <a:t>B- Nuevo Comentario Bíblico Revisado, p. 418</a:t>
            </a:r>
          </a:p>
          <a:p>
            <a:pPr marL="0" indent="0">
              <a:lnSpc>
                <a:spcPct val="125000"/>
              </a:lnSpc>
              <a:buNone/>
            </a:pPr>
            <a:endParaRPr lang="en-US" sz="2400" i="1" dirty="0">
              <a:latin typeface="Graphik Regular" panose="020B0503030202060203" pitchFamily="34" charset="0"/>
            </a:endParaRPr>
          </a:p>
          <a:p>
            <a:pPr marL="0" indent="0">
              <a:buNone/>
            </a:pPr>
            <a:endParaRPr lang="en-US" sz="2400" i="1" dirty="0">
              <a:latin typeface="Graphik Regular" panose="020B0503030202060203" pitchFamily="34" charset="0"/>
            </a:endParaRPr>
          </a:p>
          <a:p>
            <a:pPr marL="0" indent="0" algn="r">
              <a:buNone/>
            </a:pPr>
            <a:endParaRPr lang="en-US" sz="2400" i="1" dirty="0">
              <a:latin typeface="Graphik Regular" panose="020B0503030202060203" pitchFamily="34" charset="0"/>
            </a:endParaRPr>
          </a:p>
        </p:txBody>
      </p:sp>
      <p:sp>
        <p:nvSpPr>
          <p:cNvPr id="11" name="Subtitle 2">
            <a:extLst>
              <a:ext uri="{FF2B5EF4-FFF2-40B4-BE49-F238E27FC236}">
                <a16:creationId xmlns="" xmlns:a16="http://schemas.microsoft.com/office/drawing/2014/main" id="{1B1D1E67-2656-4877-9728-D421A5A49BAA}"/>
              </a:ext>
            </a:extLst>
          </p:cNvPr>
          <p:cNvSpPr txBox="1">
            <a:spLocks/>
          </p:cNvSpPr>
          <p:nvPr/>
        </p:nvSpPr>
        <p:spPr>
          <a:xfrm>
            <a:off x="2966484" y="5448693"/>
            <a:ext cx="6096000" cy="1409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latin typeface="Graphik Semibold" panose="020B0703030202060203" pitchFamily="34" charset="0"/>
              </a:rPr>
              <a:t>Enumere algunos de los "desaires" que más le molestan:</a:t>
            </a:r>
            <a:endParaRPr lang="en-US" sz="2400" i="1" dirty="0">
              <a:latin typeface="Graphik Semibold" panose="020B0703030202060203" pitchFamily="34" charset="0"/>
            </a:endParaRPr>
          </a:p>
        </p:txBody>
      </p:sp>
    </p:spTree>
    <p:extLst>
      <p:ext uri="{BB962C8B-B14F-4D97-AF65-F5344CB8AC3E}">
        <p14:creationId xmlns:p14="http://schemas.microsoft.com/office/powerpoint/2010/main" val="2330298320"/>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C63C3801-91EB-48D4-8EED-6C68B10D8F1D}"/>
              </a:ext>
            </a:extLst>
          </p:cNvPr>
          <p:cNvSpPr txBox="1">
            <a:spLocks/>
          </p:cNvSpPr>
          <p:nvPr/>
        </p:nvSpPr>
        <p:spPr>
          <a:xfrm>
            <a:off x="2945219" y="1"/>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CITA B</a:t>
            </a:r>
            <a:endParaRPr lang="en-US" sz="3200" dirty="0">
              <a:solidFill>
                <a:schemeClr val="bg1">
                  <a:lumMod val="95000"/>
                </a:schemeClr>
              </a:solidFill>
              <a:latin typeface="Graphik Semibold" panose="020B0703030202060203" pitchFamily="34" charset="0"/>
            </a:endParaRPr>
          </a:p>
        </p:txBody>
      </p:sp>
      <p:sp>
        <p:nvSpPr>
          <p:cNvPr id="10" name="Subtitle 2">
            <a:extLst>
              <a:ext uri="{FF2B5EF4-FFF2-40B4-BE49-F238E27FC236}">
                <a16:creationId xmlns="" xmlns:a16="http://schemas.microsoft.com/office/drawing/2014/main" id="{900A4399-C8DB-4312-AF31-83237868D7D0}"/>
              </a:ext>
            </a:extLst>
          </p:cNvPr>
          <p:cNvSpPr txBox="1">
            <a:spLocks/>
          </p:cNvSpPr>
          <p:nvPr/>
        </p:nvSpPr>
        <p:spPr>
          <a:xfrm>
            <a:off x="2945219" y="-339365"/>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s-ES" sz="2400" i="1" dirty="0">
              <a:latin typeface="Graphik Regular" panose="020B0503030202060203" pitchFamily="34" charset="0"/>
            </a:endParaRPr>
          </a:p>
          <a:p>
            <a:pPr marL="0" indent="0">
              <a:lnSpc>
                <a:spcPct val="125000"/>
              </a:lnSpc>
              <a:buNone/>
            </a:pPr>
            <a:endParaRPr lang="es-ES" sz="2400" i="1" dirty="0" smtClean="0">
              <a:latin typeface="Graphik Regular" panose="020B0503030202060203" pitchFamily="34" charset="0"/>
            </a:endParaRPr>
          </a:p>
          <a:p>
            <a:pPr marL="0" indent="0">
              <a:lnSpc>
                <a:spcPct val="125000"/>
              </a:lnSpc>
              <a:buNone/>
            </a:pPr>
            <a:endParaRPr lang="es-ES" sz="2400" i="1" dirty="0">
              <a:latin typeface="Graphik Regular" panose="020B0503030202060203" pitchFamily="34" charset="0"/>
            </a:endParaRPr>
          </a:p>
          <a:p>
            <a:pPr marL="0" indent="0">
              <a:lnSpc>
                <a:spcPct val="125000"/>
              </a:lnSpc>
              <a:buNone/>
            </a:pPr>
            <a:r>
              <a:rPr lang="es-ES" sz="2400" i="1" dirty="0" smtClean="0">
                <a:latin typeface="Graphik Regular" panose="020B0503030202060203" pitchFamily="34" charset="0"/>
              </a:rPr>
              <a:t>“La </a:t>
            </a:r>
            <a:r>
              <a:rPr lang="es-ES" sz="2400" i="1" dirty="0">
                <a:latin typeface="Graphik Regular" panose="020B0503030202060203" pitchFamily="34" charset="0"/>
              </a:rPr>
              <a:t>infelicidad de Amán por la negativa </a:t>
            </a:r>
            <a:br>
              <a:rPr lang="es-ES" sz="2400" i="1" dirty="0">
                <a:latin typeface="Graphik Regular" panose="020B0503030202060203" pitchFamily="34" charset="0"/>
              </a:rPr>
            </a:br>
            <a:r>
              <a:rPr lang="es-ES" sz="2400" i="1" dirty="0">
                <a:latin typeface="Graphik Regular" panose="020B0503030202060203" pitchFamily="34" charset="0"/>
              </a:rPr>
              <a:t>de Mardoqueo a honrarlo es fiel al tipo; </a:t>
            </a:r>
            <a:br>
              <a:rPr lang="es-ES" sz="2400" i="1" dirty="0">
                <a:latin typeface="Graphik Regular" panose="020B0503030202060203" pitchFamily="34" charset="0"/>
              </a:rPr>
            </a:br>
            <a:r>
              <a:rPr lang="es-ES" sz="2400" i="1" dirty="0">
                <a:latin typeface="Graphik Regular" panose="020B0503030202060203" pitchFamily="34" charset="0"/>
              </a:rPr>
              <a:t>porque son los hombres inferiores los </a:t>
            </a:r>
            <a:br>
              <a:rPr lang="es-ES" sz="2400" i="1" dirty="0">
                <a:latin typeface="Graphik Regular" panose="020B0503030202060203" pitchFamily="34" charset="0"/>
              </a:rPr>
            </a:br>
            <a:r>
              <a:rPr lang="es-ES" sz="2400" i="1" dirty="0">
                <a:latin typeface="Graphik Regular" panose="020B0503030202060203" pitchFamily="34" charset="0"/>
              </a:rPr>
              <a:t>que magnifican y exageran los desaires; </a:t>
            </a:r>
            <a:br>
              <a:rPr lang="es-ES" sz="2400" i="1" dirty="0">
                <a:latin typeface="Graphik Regular" panose="020B0503030202060203" pitchFamily="34" charset="0"/>
              </a:rPr>
            </a:br>
            <a:r>
              <a:rPr lang="es-ES" sz="2400" i="1" dirty="0">
                <a:latin typeface="Graphik Regular" panose="020B0503030202060203" pitchFamily="34" charset="0"/>
              </a:rPr>
              <a:t>los grandes pueden pasarlos por alto.”</a:t>
            </a:r>
          </a:p>
          <a:p>
            <a:pPr marL="0" indent="0">
              <a:lnSpc>
                <a:spcPct val="125000"/>
              </a:lnSpc>
              <a:buNone/>
            </a:pPr>
            <a:endParaRPr lang="es-ES" sz="2400" i="1" dirty="0">
              <a:latin typeface="Graphik Regular" panose="020B0503030202060203" pitchFamily="34" charset="0"/>
            </a:endParaRPr>
          </a:p>
          <a:p>
            <a:pPr marL="0" indent="0" algn="r">
              <a:lnSpc>
                <a:spcPct val="125000"/>
              </a:lnSpc>
              <a:buNone/>
            </a:pPr>
            <a:r>
              <a:rPr lang="es-ES" sz="2400" i="1" dirty="0">
                <a:latin typeface="Graphik Regular" panose="020B0503030202060203" pitchFamily="34" charset="0"/>
              </a:rPr>
              <a:t>B- Nuevo Comentario Bíblico Revisado, p. 418</a:t>
            </a:r>
          </a:p>
          <a:p>
            <a:pPr marL="0" indent="0">
              <a:lnSpc>
                <a:spcPct val="125000"/>
              </a:lnSpc>
              <a:buNone/>
            </a:pPr>
            <a:endParaRPr lang="en-US" sz="2400" i="1" dirty="0">
              <a:latin typeface="Graphik Regular" panose="020B0503030202060203" pitchFamily="34" charset="0"/>
            </a:endParaRPr>
          </a:p>
          <a:p>
            <a:pPr marL="0" indent="0">
              <a:buNone/>
            </a:pPr>
            <a:endParaRPr lang="en-US" sz="2400" i="1" dirty="0">
              <a:latin typeface="Graphik Regular" panose="020B0503030202060203" pitchFamily="34" charset="0"/>
            </a:endParaRPr>
          </a:p>
          <a:p>
            <a:pPr marL="0" indent="0" algn="r">
              <a:buNone/>
            </a:pPr>
            <a:endParaRPr lang="en-US" sz="2400" i="1" dirty="0">
              <a:latin typeface="Graphik Regular" panose="020B0503030202060203" pitchFamily="34" charset="0"/>
            </a:endParaRPr>
          </a:p>
        </p:txBody>
      </p:sp>
      <p:sp>
        <p:nvSpPr>
          <p:cNvPr id="11" name="Subtitle 2">
            <a:extLst>
              <a:ext uri="{FF2B5EF4-FFF2-40B4-BE49-F238E27FC236}">
                <a16:creationId xmlns="" xmlns:a16="http://schemas.microsoft.com/office/drawing/2014/main" id="{1B1D1E67-2656-4877-9728-D421A5A49BAA}"/>
              </a:ext>
            </a:extLst>
          </p:cNvPr>
          <p:cNvSpPr txBox="1">
            <a:spLocks/>
          </p:cNvSpPr>
          <p:nvPr/>
        </p:nvSpPr>
        <p:spPr>
          <a:xfrm>
            <a:off x="2945219" y="5448693"/>
            <a:ext cx="6096000" cy="1409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i="1" dirty="0">
                <a:latin typeface="Graphik Semibold" panose="020B0703030202060203" pitchFamily="34" charset="0"/>
              </a:rPr>
              <a:t>¿Cómo definiría "pasar por alto" un desaire? ¿Hay momentos en los que debería tratarlo, en lugar de pasarlo por alto? ¿Qué elementos influirían en su decisión?</a:t>
            </a:r>
            <a:endParaRPr lang="en-US" sz="2400" i="1" dirty="0">
              <a:latin typeface="Graphik Semibold" panose="020B0703030202060203" pitchFamily="34" charset="0"/>
            </a:endParaRPr>
          </a:p>
        </p:txBody>
      </p:sp>
    </p:spTree>
    <p:extLst>
      <p:ext uri="{BB962C8B-B14F-4D97-AF65-F5344CB8AC3E}">
        <p14:creationId xmlns:p14="http://schemas.microsoft.com/office/powerpoint/2010/main" val="3970738858"/>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3F3C6BD-84A4-4797-BC12-5CCC62FC756A}"/>
              </a:ext>
            </a:extLst>
          </p:cNvPr>
          <p:cNvSpPr txBox="1">
            <a:spLocks/>
          </p:cNvSpPr>
          <p:nvPr/>
        </p:nvSpPr>
        <p:spPr>
          <a:xfrm>
            <a:off x="2987749" y="2070100"/>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a16="http://schemas.microsoft.com/office/drawing/2014/main" xmlns="" id="{91D83C5C-90C0-44DA-8345-286A52D54421}"/>
              </a:ext>
            </a:extLst>
          </p:cNvPr>
          <p:cNvSpPr txBox="1">
            <a:spLocks/>
          </p:cNvSpPr>
          <p:nvPr/>
        </p:nvSpPr>
        <p:spPr>
          <a:xfrm>
            <a:off x="2987749" y="2993066"/>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05</a:t>
            </a:r>
            <a:endParaRPr lang="en-US" dirty="0">
              <a:latin typeface="Graphik Regular" panose="020B0503030202060203" pitchFamily="34" charset="0"/>
            </a:endParaRPr>
          </a:p>
        </p:txBody>
      </p:sp>
      <p:sp>
        <p:nvSpPr>
          <p:cNvPr id="7" name="Subtitle 2">
            <a:extLst>
              <a:ext uri="{FF2B5EF4-FFF2-40B4-BE49-F238E27FC236}">
                <a16:creationId xmlns:a16="http://schemas.microsoft.com/office/drawing/2014/main" xmlns="" id="{2E7C010D-FDDE-4E0E-84A3-58FF0E12B3C7}"/>
              </a:ext>
            </a:extLst>
          </p:cNvPr>
          <p:cNvSpPr txBox="1">
            <a:spLocks/>
          </p:cNvSpPr>
          <p:nvPr/>
        </p:nvSpPr>
        <p:spPr>
          <a:xfrm>
            <a:off x="2987749" y="3907466"/>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latin typeface="Graphik Semibold" panose="020B0703030202060203" pitchFamily="34" charset="0"/>
              </a:rPr>
              <a:t>ESTER 6-7</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9202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1055"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011055"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a:latin typeface="Graphik Regular" panose="020B0503030202060203" pitchFamily="34" charset="0"/>
              </a:rPr>
              <a:t>Prepararnos para </a:t>
            </a:r>
            <a:r>
              <a:rPr lang="es-ES" dirty="0" smtClean="0">
                <a:latin typeface="Graphik Regular" panose="020B0503030202060203" pitchFamily="34" charset="0"/>
              </a:rPr>
              <a:t>crecer en nuestro carácter</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42688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97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5" name="Subtitle 2">
            <a:extLst>
              <a:ext uri="{FF2B5EF4-FFF2-40B4-BE49-F238E27FC236}">
                <a16:creationId xmlns:a16="http://schemas.microsoft.com/office/drawing/2014/main" xmlns=""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smtClean="0">
              <a:latin typeface="Graphik Semibold" panose="020B0703030202060203" pitchFamily="34" charset="0"/>
            </a:endParaRPr>
          </a:p>
          <a:p>
            <a:r>
              <a:rPr lang="en-US" sz="2800" dirty="0" smtClean="0">
                <a:latin typeface="Graphik Semibold" panose="020B0703030202060203" pitchFamily="34" charset="0"/>
              </a:rPr>
              <a:t>ACTIVIDAD </a:t>
            </a:r>
            <a:r>
              <a:rPr lang="en-US" sz="2800" dirty="0">
                <a:latin typeface="Graphik Semibold" panose="020B0703030202060203" pitchFamily="34" charset="0"/>
              </a:rPr>
              <a:t>DURANTE LA CLASE</a:t>
            </a:r>
          </a:p>
        </p:txBody>
      </p:sp>
      <p:sp>
        <p:nvSpPr>
          <p:cNvPr id="7" name="Subtitle 2">
            <a:extLst>
              <a:ext uri="{FF2B5EF4-FFF2-40B4-BE49-F238E27FC236}">
                <a16:creationId xmlns:a16="http://schemas.microsoft.com/office/drawing/2014/main" xmlns="" id="{185AC166-88FC-4BDD-B2D8-E7C3DAB30EE3}"/>
              </a:ext>
            </a:extLst>
          </p:cNvPr>
          <p:cNvSpPr txBox="1">
            <a:spLocks/>
          </p:cNvSpPr>
          <p:nvPr/>
        </p:nvSpPr>
        <p:spPr>
          <a:xfrm>
            <a:off x="900298" y="914400"/>
            <a:ext cx="10667924"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s-ES" sz="3200" dirty="0" smtClean="0">
              <a:solidFill>
                <a:schemeClr val="bg1"/>
              </a:solidFill>
              <a:latin typeface="Graphik Regular" panose="020B0503030202060203" pitchFamily="34" charset="0"/>
            </a:endParaRPr>
          </a:p>
          <a:p>
            <a:pPr marL="0" indent="0">
              <a:lnSpc>
                <a:spcPct val="150000"/>
              </a:lnSpc>
              <a:buNone/>
            </a:pPr>
            <a:r>
              <a:rPr lang="es-ES" sz="3200" dirty="0" smtClean="0">
                <a:solidFill>
                  <a:schemeClr val="bg1"/>
                </a:solidFill>
                <a:latin typeface="Graphik Regular" panose="020B0503030202060203" pitchFamily="34" charset="0"/>
              </a:rPr>
              <a:t>Enumere </a:t>
            </a:r>
            <a:r>
              <a:rPr lang="es-ES" sz="3200" dirty="0">
                <a:solidFill>
                  <a:schemeClr val="bg1"/>
                </a:solidFill>
                <a:latin typeface="Graphik Regular" panose="020B0503030202060203" pitchFamily="34" charset="0"/>
              </a:rPr>
              <a:t>las formas en que Ester presenta su petición al rey. Describa cómo cada elemento contribuyó a la aceptación final de su petición.</a:t>
            </a:r>
            <a:endParaRPr lang="en-US" sz="32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1975651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5" name="Subtitle 2">
            <a:extLst>
              <a:ext uri="{FF2B5EF4-FFF2-40B4-BE49-F238E27FC236}">
                <a16:creationId xmlns:a16="http://schemas.microsoft.com/office/drawing/2014/main" xmlns=""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smtClean="0">
              <a:latin typeface="Graphik Semibold" panose="020B0703030202060203" pitchFamily="34" charset="0"/>
            </a:endParaRPr>
          </a:p>
          <a:p>
            <a:r>
              <a:rPr lang="en-US" sz="2800" dirty="0" smtClean="0">
                <a:latin typeface="Graphik Semibold" panose="020B0703030202060203" pitchFamily="34" charset="0"/>
              </a:rPr>
              <a:t>ACTIVIDAD </a:t>
            </a:r>
            <a:r>
              <a:rPr lang="en-US" sz="2800" dirty="0">
                <a:latin typeface="Graphik Semibold" panose="020B0703030202060203" pitchFamily="34" charset="0"/>
              </a:rPr>
              <a:t>DURANTE LA CLASE</a:t>
            </a:r>
          </a:p>
        </p:txBody>
      </p:sp>
      <p:sp>
        <p:nvSpPr>
          <p:cNvPr id="7" name="Subtitle 2">
            <a:extLst>
              <a:ext uri="{FF2B5EF4-FFF2-40B4-BE49-F238E27FC236}">
                <a16:creationId xmlns:a16="http://schemas.microsoft.com/office/drawing/2014/main" xmlns="" id="{185AC166-88FC-4BDD-B2D8-E7C3DAB30EE3}"/>
              </a:ext>
            </a:extLst>
          </p:cNvPr>
          <p:cNvSpPr txBox="1">
            <a:spLocks/>
          </p:cNvSpPr>
          <p:nvPr/>
        </p:nvSpPr>
        <p:spPr>
          <a:xfrm>
            <a:off x="1041990" y="914400"/>
            <a:ext cx="10132829"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s-ES" sz="3200" smtClean="0">
              <a:solidFill>
                <a:schemeClr val="bg1"/>
              </a:solidFill>
              <a:latin typeface="Graphik Regular" panose="020B0503030202060203" pitchFamily="34" charset="0"/>
            </a:endParaRPr>
          </a:p>
          <a:p>
            <a:pPr marL="0" indent="0">
              <a:lnSpc>
                <a:spcPct val="150000"/>
              </a:lnSpc>
              <a:buNone/>
            </a:pPr>
            <a:r>
              <a:rPr lang="es-ES" sz="3200" dirty="0" smtClean="0">
                <a:solidFill>
                  <a:schemeClr val="bg1"/>
                </a:solidFill>
                <a:latin typeface="Graphik Regular" panose="020B0503030202060203" pitchFamily="34" charset="0"/>
              </a:rPr>
              <a:t>¿</a:t>
            </a:r>
            <a:r>
              <a:rPr lang="es-ES" sz="3200" dirty="0">
                <a:solidFill>
                  <a:schemeClr val="bg1"/>
                </a:solidFill>
                <a:latin typeface="Graphik Regular" panose="020B0503030202060203" pitchFamily="34" charset="0"/>
              </a:rPr>
              <a:t>Debería Ester haber intercedido a favor de Amán? Enumere algunas razones por las que debería o no debería </a:t>
            </a:r>
            <a:r>
              <a:rPr lang="es-ES" sz="3200" dirty="0" err="1">
                <a:solidFill>
                  <a:schemeClr val="bg1"/>
                </a:solidFill>
                <a:latin typeface="Graphik Regular" panose="020B0503030202060203" pitchFamily="34" charset="0"/>
              </a:rPr>
              <a:t>hablerlo</a:t>
            </a:r>
            <a:r>
              <a:rPr lang="es-ES" sz="3200" dirty="0">
                <a:solidFill>
                  <a:schemeClr val="bg1"/>
                </a:solidFill>
                <a:latin typeface="Graphik Regular" panose="020B0503030202060203" pitchFamily="34" charset="0"/>
              </a:rPr>
              <a:t> hecho.</a:t>
            </a:r>
            <a:endParaRPr lang="en-US" sz="32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258321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 xmlns:a16="http://schemas.microsoft.com/office/drawing/2014/main" id="{5FEF88EC-8A72-488A-9638-3DDCEFA123D0}"/>
              </a:ext>
            </a:extLst>
          </p:cNvPr>
          <p:cNvGraphicFramePr>
            <a:graphicFrameLocks noGrp="1"/>
          </p:cNvGraphicFramePr>
          <p:nvPr>
            <p:extLst>
              <p:ext uri="{D42A27DB-BD31-4B8C-83A1-F6EECF244321}">
                <p14:modId xmlns:p14="http://schemas.microsoft.com/office/powerpoint/2010/main" val="3846964033"/>
              </p:ext>
            </p:extLst>
          </p:nvPr>
        </p:nvGraphicFramePr>
        <p:xfrm>
          <a:off x="1" y="1"/>
          <a:ext cx="12196306" cy="6858003"/>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669982164"/>
                    </a:ext>
                  </a:extLst>
                </a:gridCol>
                <a:gridCol w="6263640">
                  <a:extLst>
                    <a:ext uri="{9D8B030D-6E8A-4147-A177-3AD203B41FA5}">
                      <a16:colId xmlns="" xmlns:a16="http://schemas.microsoft.com/office/drawing/2014/main" val="244528709"/>
                    </a:ext>
                  </a:extLst>
                </a:gridCol>
                <a:gridCol w="1371600">
                  <a:extLst>
                    <a:ext uri="{9D8B030D-6E8A-4147-A177-3AD203B41FA5}">
                      <a16:colId xmlns="" xmlns:a16="http://schemas.microsoft.com/office/drawing/2014/main" val="1082554899"/>
                    </a:ext>
                  </a:extLst>
                </a:gridCol>
                <a:gridCol w="1371600">
                  <a:extLst>
                    <a:ext uri="{9D8B030D-6E8A-4147-A177-3AD203B41FA5}">
                      <a16:colId xmlns="" xmlns:a16="http://schemas.microsoft.com/office/drawing/2014/main" val="1125342219"/>
                    </a:ext>
                  </a:extLst>
                </a:gridCol>
                <a:gridCol w="1360666">
                  <a:extLst>
                    <a:ext uri="{9D8B030D-6E8A-4147-A177-3AD203B41FA5}">
                      <a16:colId xmlns="" xmlns:a16="http://schemas.microsoft.com/office/drawing/2014/main" val="1809996777"/>
                    </a:ext>
                  </a:extLst>
                </a:gridCol>
              </a:tblGrid>
              <a:tr h="619099">
                <a:tc>
                  <a:txBody>
                    <a:bodyPr/>
                    <a:lstStyle/>
                    <a:p>
                      <a:r>
                        <a:rPr lang="es-ES" sz="2400" b="0" dirty="0" smtClean="0">
                          <a:solidFill>
                            <a:schemeClr val="tx1"/>
                          </a:solidFill>
                          <a:latin typeface="Graphik Semibold" panose="020B0703030202060203" pitchFamily="34" charset="0"/>
                        </a:rPr>
                        <a:t>Referencia</a:t>
                      </a:r>
                      <a:endParaRPr lang="en-US" sz="2400" b="0" dirty="0">
                        <a:solidFill>
                          <a:schemeClr val="tx1"/>
                        </a:solidFill>
                        <a:latin typeface="Graphik Semibold" panose="020B0703030202060203" pitchFamily="34" charset="0"/>
                      </a:endParaRPr>
                    </a:p>
                  </a:txBody>
                  <a:tcPr>
                    <a:noFill/>
                  </a:tcPr>
                </a:tc>
                <a:tc>
                  <a:txBody>
                    <a:bodyPr/>
                    <a:lstStyle/>
                    <a:p>
                      <a:r>
                        <a:rPr lang="es-ES" sz="2400" b="0" dirty="0" smtClean="0">
                          <a:solidFill>
                            <a:schemeClr val="tx1"/>
                          </a:solidFill>
                          <a:latin typeface="Graphik Semibold" panose="020B0703030202060203" pitchFamily="34" charset="0"/>
                        </a:rPr>
                        <a:t>Evento</a:t>
                      </a:r>
                      <a:endParaRPr lang="en-US" sz="2400" b="0" dirty="0">
                        <a:solidFill>
                          <a:schemeClr val="tx1"/>
                        </a:solidFill>
                        <a:latin typeface="Graphik Semibold" panose="020B0703030202060203" pitchFamily="34" charset="0"/>
                      </a:endParaRPr>
                    </a:p>
                  </a:txBody>
                  <a:tcPr>
                    <a:noFill/>
                  </a:tcPr>
                </a:tc>
                <a:tc>
                  <a:txBody>
                    <a:bodyPr/>
                    <a:lstStyle/>
                    <a:p>
                      <a:r>
                        <a:rPr lang="es-ES" sz="2400" b="0" dirty="0" smtClean="0">
                          <a:solidFill>
                            <a:schemeClr val="tx1"/>
                          </a:solidFill>
                          <a:latin typeface="Graphik Semibold" panose="020B0703030202060203" pitchFamily="34" charset="0"/>
                        </a:rPr>
                        <a:t>Mes</a:t>
                      </a:r>
                      <a:endParaRPr lang="en-US" sz="2400" b="0" dirty="0">
                        <a:solidFill>
                          <a:schemeClr val="tx1"/>
                        </a:solidFill>
                        <a:latin typeface="Graphik Semibold" panose="020B0703030202060203" pitchFamily="34" charset="0"/>
                      </a:endParaRPr>
                    </a:p>
                  </a:txBody>
                  <a:tcPr>
                    <a:noFill/>
                  </a:tcPr>
                </a:tc>
                <a:tc>
                  <a:txBody>
                    <a:bodyPr/>
                    <a:lstStyle/>
                    <a:p>
                      <a:r>
                        <a:rPr lang="es-ES" sz="2400" b="0" dirty="0" smtClean="0">
                          <a:solidFill>
                            <a:schemeClr val="tx1"/>
                          </a:solidFill>
                          <a:latin typeface="Graphik Semibold" panose="020B0703030202060203" pitchFamily="34" charset="0"/>
                        </a:rPr>
                        <a:t>Día</a:t>
                      </a:r>
                      <a:endParaRPr lang="en-US" sz="2400" b="0" dirty="0">
                        <a:solidFill>
                          <a:schemeClr val="tx1"/>
                        </a:solidFill>
                        <a:latin typeface="Graphik Semibold" panose="020B0703030202060203" pitchFamily="34" charset="0"/>
                      </a:endParaRPr>
                    </a:p>
                  </a:txBody>
                  <a:tcPr>
                    <a:noFill/>
                  </a:tcPr>
                </a:tc>
                <a:tc>
                  <a:txBody>
                    <a:bodyPr/>
                    <a:lstStyle/>
                    <a:p>
                      <a:r>
                        <a:rPr lang="es-ES" sz="2400" b="0" dirty="0" smtClean="0">
                          <a:solidFill>
                            <a:schemeClr val="tx1"/>
                          </a:solidFill>
                          <a:latin typeface="Graphik Semibold" panose="020B0703030202060203" pitchFamily="34" charset="0"/>
                        </a:rPr>
                        <a:t>Año</a:t>
                      </a:r>
                      <a:endParaRPr lang="en-US" sz="2400" b="0" dirty="0">
                        <a:solidFill>
                          <a:schemeClr val="tx1"/>
                        </a:solidFill>
                        <a:latin typeface="Graphik Semibold" panose="020B0703030202060203" pitchFamily="34" charset="0"/>
                      </a:endParaRPr>
                    </a:p>
                  </a:txBody>
                  <a:tcPr>
                    <a:noFill/>
                  </a:tcPr>
                </a:tc>
                <a:extLst>
                  <a:ext uri="{0D108BD9-81ED-4DB2-BD59-A6C34878D82A}">
                    <a16:rowId xmlns="" xmlns:a16="http://schemas.microsoft.com/office/drawing/2014/main" val="313840956"/>
                  </a:ext>
                </a:extLst>
              </a:tr>
              <a:tr h="779863">
                <a:tc>
                  <a:txBody>
                    <a:bodyPr/>
                    <a:lstStyle/>
                    <a:p>
                      <a:r>
                        <a:rPr lang="en-US" sz="2400" dirty="0">
                          <a:solidFill>
                            <a:schemeClr val="tx1"/>
                          </a:solidFill>
                          <a:latin typeface="Graphik Regular" panose="020B0503030202060203" pitchFamily="34" charset="0"/>
                        </a:rPr>
                        <a:t>1:3</a:t>
                      </a:r>
                    </a:p>
                  </a:txBody>
                  <a:tcPr anchor="ctr">
                    <a:noFill/>
                  </a:tcPr>
                </a:tc>
                <a:tc>
                  <a:txBody>
                    <a:bodyPr/>
                    <a:lstStyle/>
                    <a:p>
                      <a:r>
                        <a:rPr lang="es-ES" sz="2400" dirty="0" err="1" smtClean="0">
                          <a:solidFill>
                            <a:schemeClr val="tx1"/>
                          </a:solidFill>
                          <a:latin typeface="Graphik Regular" panose="020B0503030202060203" pitchFamily="34" charset="0"/>
                        </a:rPr>
                        <a:t>Asuero</a:t>
                      </a:r>
                      <a:r>
                        <a:rPr lang="es-ES" sz="2400" baseline="0" dirty="0" smtClean="0">
                          <a:solidFill>
                            <a:schemeClr val="tx1"/>
                          </a:solidFill>
                          <a:latin typeface="Graphik Regular" panose="020B0503030202060203" pitchFamily="34" charset="0"/>
                        </a:rPr>
                        <a:t> hace sus banquetes</a:t>
                      </a:r>
                      <a:endParaRPr lang="en-US" sz="2400" dirty="0">
                        <a:solidFill>
                          <a:schemeClr val="tx1"/>
                        </a:solidFill>
                        <a:latin typeface="Graphik Regular" panose="020B0503030202060203" pitchFamily="34" charset="0"/>
                      </a:endParaRPr>
                    </a:p>
                  </a:txBody>
                  <a:tcPr anchor="ctr">
                    <a:noFill/>
                  </a:tcPr>
                </a:tc>
                <a:tc>
                  <a:txBody>
                    <a:bodyPr/>
                    <a:lstStyle/>
                    <a:p>
                      <a:endParaRPr lang="en-US" sz="2400" dirty="0">
                        <a:solidFill>
                          <a:schemeClr val="tx1"/>
                        </a:solidFill>
                        <a:latin typeface="Graphik Regular" panose="020B0503030202060203" pitchFamily="34" charset="0"/>
                      </a:endParaRPr>
                    </a:p>
                  </a:txBody>
                  <a:tcPr anchor="ctr">
                    <a:noFill/>
                  </a:tcPr>
                </a:tc>
                <a:tc>
                  <a:txBody>
                    <a:bodyPr/>
                    <a:lstStyle/>
                    <a:p>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483 </a:t>
                      </a:r>
                      <a:r>
                        <a:rPr lang="en-US" sz="2400" dirty="0" err="1" smtClean="0">
                          <a:solidFill>
                            <a:schemeClr val="tx1"/>
                          </a:solidFill>
                          <a:latin typeface="Graphik Regular" panose="020B0503030202060203" pitchFamily="34" charset="0"/>
                        </a:rPr>
                        <a:t>a.C</a:t>
                      </a:r>
                      <a:r>
                        <a:rPr lang="en-US" sz="2400" dirty="0" smtClean="0">
                          <a:solidFill>
                            <a:schemeClr val="tx1"/>
                          </a:solidFill>
                          <a:latin typeface="Graphik Regular" panose="020B0503030202060203" pitchFamily="34" charset="0"/>
                        </a:rPr>
                        <a:t>.</a:t>
                      </a:r>
                      <a:endParaRPr lang="en-US" sz="2400" dirty="0">
                        <a:solidFill>
                          <a:schemeClr val="tx1"/>
                        </a:solidFill>
                        <a:latin typeface="Graphik Regular" panose="020B0503030202060203" pitchFamily="34" charset="0"/>
                      </a:endParaRPr>
                    </a:p>
                  </a:txBody>
                  <a:tcPr anchor="ctr">
                    <a:noFill/>
                  </a:tcPr>
                </a:tc>
                <a:extLst>
                  <a:ext uri="{0D108BD9-81ED-4DB2-BD59-A6C34878D82A}">
                    <a16:rowId xmlns="" xmlns:a16="http://schemas.microsoft.com/office/drawing/2014/main" val="135779064"/>
                  </a:ext>
                </a:extLst>
              </a:tr>
              <a:tr h="779863">
                <a:tc>
                  <a:txBody>
                    <a:bodyPr/>
                    <a:lstStyle/>
                    <a:p>
                      <a:r>
                        <a:rPr lang="en-US" sz="2400" dirty="0">
                          <a:solidFill>
                            <a:schemeClr val="tx1"/>
                          </a:solidFill>
                          <a:latin typeface="Graphik Regular" panose="020B0503030202060203" pitchFamily="34" charset="0"/>
                        </a:rPr>
                        <a:t>2:16</a:t>
                      </a:r>
                    </a:p>
                  </a:txBody>
                  <a:tcPr anchor="ctr">
                    <a:noFill/>
                  </a:tcPr>
                </a:tc>
                <a:tc>
                  <a:txBody>
                    <a:bodyPr/>
                    <a:lstStyle/>
                    <a:p>
                      <a:r>
                        <a:rPr lang="es-ES" sz="2400" dirty="0" smtClean="0">
                          <a:solidFill>
                            <a:schemeClr val="tx1"/>
                          </a:solidFill>
                          <a:latin typeface="Graphik Regular" panose="020B0503030202060203" pitchFamily="34" charset="0"/>
                        </a:rPr>
                        <a:t>Ester</a:t>
                      </a:r>
                      <a:r>
                        <a:rPr lang="es-ES" sz="2400" baseline="0" dirty="0" smtClean="0">
                          <a:solidFill>
                            <a:schemeClr val="tx1"/>
                          </a:solidFill>
                          <a:latin typeface="Graphik Regular" panose="020B0503030202060203" pitchFamily="34" charset="0"/>
                        </a:rPr>
                        <a:t> va a </a:t>
                      </a:r>
                      <a:r>
                        <a:rPr lang="es-ES" sz="2400" baseline="0" dirty="0" err="1" smtClean="0">
                          <a:solidFill>
                            <a:schemeClr val="tx1"/>
                          </a:solidFill>
                          <a:latin typeface="Graphik Regular" panose="020B0503030202060203" pitchFamily="34" charset="0"/>
                        </a:rPr>
                        <a:t>Asuero</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10</a:t>
                      </a:r>
                    </a:p>
                  </a:txBody>
                  <a:tcPr anchor="ctr">
                    <a:noFill/>
                  </a:tcPr>
                </a:tc>
                <a:tc>
                  <a:txBody>
                    <a:bodyPr/>
                    <a:lstStyle/>
                    <a:p>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479</a:t>
                      </a:r>
                    </a:p>
                  </a:txBody>
                  <a:tcPr anchor="ctr">
                    <a:noFill/>
                  </a:tcPr>
                </a:tc>
                <a:extLst>
                  <a:ext uri="{0D108BD9-81ED-4DB2-BD59-A6C34878D82A}">
                    <a16:rowId xmlns="" xmlns:a16="http://schemas.microsoft.com/office/drawing/2014/main" val="2594426822"/>
                  </a:ext>
                </a:extLst>
              </a:tr>
              <a:tr h="779863">
                <a:tc>
                  <a:txBody>
                    <a:bodyPr/>
                    <a:lstStyle/>
                    <a:p>
                      <a:r>
                        <a:rPr lang="en-US" sz="2400" dirty="0">
                          <a:solidFill>
                            <a:schemeClr val="tx1"/>
                          </a:solidFill>
                          <a:latin typeface="Graphik Regular" panose="020B0503030202060203" pitchFamily="34" charset="0"/>
                        </a:rPr>
                        <a:t>3:7</a:t>
                      </a:r>
                    </a:p>
                  </a:txBody>
                  <a:tcPr anchor="ctr">
                    <a:noFill/>
                  </a:tcPr>
                </a:tc>
                <a:tc>
                  <a:txBody>
                    <a:bodyPr/>
                    <a:lstStyle/>
                    <a:p>
                      <a:r>
                        <a:rPr lang="es-ES" sz="2400" dirty="0" smtClean="0">
                          <a:solidFill>
                            <a:schemeClr val="tx1"/>
                          </a:solidFill>
                          <a:latin typeface="Graphik Regular" panose="020B0503030202060203" pitchFamily="34" charset="0"/>
                        </a:rPr>
                        <a:t>Amán</a:t>
                      </a:r>
                      <a:r>
                        <a:rPr lang="es-ES" sz="2400" baseline="0" dirty="0" smtClean="0">
                          <a:solidFill>
                            <a:schemeClr val="tx1"/>
                          </a:solidFill>
                          <a:latin typeface="Graphik Regular" panose="020B0503030202060203" pitchFamily="34" charset="0"/>
                        </a:rPr>
                        <a:t> echa sus suertes</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a:t>
                      </a:r>
                    </a:p>
                  </a:txBody>
                  <a:tcPr anchor="ctr">
                    <a:noFill/>
                  </a:tcPr>
                </a:tc>
                <a:tc>
                  <a:txBody>
                    <a:bodyPr/>
                    <a:lstStyle/>
                    <a:p>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474</a:t>
                      </a:r>
                    </a:p>
                  </a:txBody>
                  <a:tcPr anchor="ctr">
                    <a:noFill/>
                  </a:tcPr>
                </a:tc>
                <a:extLst>
                  <a:ext uri="{0D108BD9-81ED-4DB2-BD59-A6C34878D82A}">
                    <a16:rowId xmlns="" xmlns:a16="http://schemas.microsoft.com/office/drawing/2014/main" val="904985721"/>
                  </a:ext>
                </a:extLst>
              </a:tr>
              <a:tr h="779863">
                <a:tc>
                  <a:txBody>
                    <a:bodyPr/>
                    <a:lstStyle/>
                    <a:p>
                      <a:r>
                        <a:rPr lang="en-US" sz="2400" dirty="0">
                          <a:solidFill>
                            <a:schemeClr val="tx1"/>
                          </a:solidFill>
                          <a:latin typeface="Graphik Regular" panose="020B0503030202060203" pitchFamily="34" charset="0"/>
                        </a:rPr>
                        <a:t>3:12</a:t>
                      </a:r>
                    </a:p>
                  </a:txBody>
                  <a:tcPr anchor="ctr">
                    <a:noFill/>
                  </a:tcPr>
                </a:tc>
                <a:tc>
                  <a:txBody>
                    <a:bodyPr/>
                    <a:lstStyle/>
                    <a:p>
                      <a:r>
                        <a:rPr lang="es-ES" sz="2400" dirty="0" err="1" smtClean="0">
                          <a:solidFill>
                            <a:schemeClr val="tx1"/>
                          </a:solidFill>
                          <a:latin typeface="Graphik Regular" panose="020B0503030202060203" pitchFamily="34" charset="0"/>
                        </a:rPr>
                        <a:t>Hamán</a:t>
                      </a:r>
                      <a:r>
                        <a:rPr lang="es-ES" sz="2400" baseline="0" dirty="0" smtClean="0">
                          <a:solidFill>
                            <a:schemeClr val="tx1"/>
                          </a:solidFill>
                          <a:latin typeface="Graphik Regular" panose="020B0503030202060203" pitchFamily="34" charset="0"/>
                        </a:rPr>
                        <a:t> hace su edicto</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a:t>
                      </a:r>
                    </a:p>
                  </a:txBody>
                  <a:tcPr anchor="ctr">
                    <a:noFill/>
                  </a:tcPr>
                </a:tc>
                <a:tc>
                  <a:txBody>
                    <a:bodyPr/>
                    <a:lstStyle/>
                    <a:p>
                      <a:r>
                        <a:rPr lang="en-US" sz="2400" dirty="0">
                          <a:solidFill>
                            <a:schemeClr val="tx1"/>
                          </a:solidFill>
                          <a:latin typeface="Graphik Regular" panose="020B0503030202060203" pitchFamily="34" charset="0"/>
                        </a:rPr>
                        <a:t>13</a:t>
                      </a:r>
                    </a:p>
                  </a:txBody>
                  <a:tcPr anchor="ctr">
                    <a:noFill/>
                  </a:tcPr>
                </a:tc>
                <a:tc>
                  <a:txBody>
                    <a:bodyPr/>
                    <a:lstStyle/>
                    <a:p>
                      <a:r>
                        <a:rPr lang="en-US" sz="2400" dirty="0">
                          <a:solidFill>
                            <a:schemeClr val="tx1"/>
                          </a:solidFill>
                          <a:latin typeface="Graphik Regular" panose="020B0503030202060203" pitchFamily="34" charset="0"/>
                        </a:rPr>
                        <a:t>474</a:t>
                      </a:r>
                    </a:p>
                  </a:txBody>
                  <a:tcPr anchor="ctr">
                    <a:noFill/>
                  </a:tcPr>
                </a:tc>
                <a:extLst>
                  <a:ext uri="{0D108BD9-81ED-4DB2-BD59-A6C34878D82A}">
                    <a16:rowId xmlns="" xmlns:a16="http://schemas.microsoft.com/office/drawing/2014/main" val="48903969"/>
                  </a:ext>
                </a:extLst>
              </a:tr>
              <a:tr h="779863">
                <a:tc>
                  <a:txBody>
                    <a:bodyPr/>
                    <a:lstStyle/>
                    <a:p>
                      <a:r>
                        <a:rPr lang="en-US" sz="2400" dirty="0">
                          <a:solidFill>
                            <a:schemeClr val="tx1"/>
                          </a:solidFill>
                          <a:latin typeface="Graphik Regular" panose="020B0503030202060203" pitchFamily="34" charset="0"/>
                        </a:rPr>
                        <a:t>3:13</a:t>
                      </a:r>
                    </a:p>
                  </a:txBody>
                  <a:tcPr anchor="ctr">
                    <a:noFill/>
                  </a:tcPr>
                </a:tc>
                <a:tc>
                  <a:txBody>
                    <a:bodyPr/>
                    <a:lstStyle/>
                    <a:p>
                      <a:r>
                        <a:rPr lang="es-ES" sz="2400" dirty="0" smtClean="0">
                          <a:solidFill>
                            <a:schemeClr val="tx1"/>
                          </a:solidFill>
                          <a:latin typeface="Graphik Regular" panose="020B0503030202060203" pitchFamily="34" charset="0"/>
                        </a:rPr>
                        <a:t>Fecha</a:t>
                      </a:r>
                      <a:r>
                        <a:rPr lang="es-ES" sz="2400" baseline="0" dirty="0" smtClean="0">
                          <a:solidFill>
                            <a:schemeClr val="tx1"/>
                          </a:solidFill>
                          <a:latin typeface="Graphik Regular" panose="020B0503030202060203" pitchFamily="34" charset="0"/>
                        </a:rPr>
                        <a:t> planificada para la aniquilación de los judíos</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12</a:t>
                      </a:r>
                    </a:p>
                  </a:txBody>
                  <a:tcPr anchor="ctr">
                    <a:noFill/>
                  </a:tcPr>
                </a:tc>
                <a:tc>
                  <a:txBody>
                    <a:bodyPr/>
                    <a:lstStyle/>
                    <a:p>
                      <a:r>
                        <a:rPr lang="en-US" sz="2400" dirty="0">
                          <a:solidFill>
                            <a:schemeClr val="tx1"/>
                          </a:solidFill>
                          <a:latin typeface="Graphik Regular" panose="020B0503030202060203" pitchFamily="34" charset="0"/>
                        </a:rPr>
                        <a:t>13</a:t>
                      </a:r>
                    </a:p>
                  </a:txBody>
                  <a:tcPr anchor="ctr">
                    <a:noFill/>
                  </a:tcPr>
                </a:tc>
                <a:tc>
                  <a:txBody>
                    <a:bodyPr/>
                    <a:lstStyle/>
                    <a:p>
                      <a:r>
                        <a:rPr lang="en-US" sz="2400" dirty="0">
                          <a:solidFill>
                            <a:schemeClr val="tx1"/>
                          </a:solidFill>
                          <a:latin typeface="Graphik Regular" panose="020B0503030202060203" pitchFamily="34" charset="0"/>
                        </a:rPr>
                        <a:t>473</a:t>
                      </a:r>
                    </a:p>
                  </a:txBody>
                  <a:tcPr anchor="ctr">
                    <a:noFill/>
                  </a:tcPr>
                </a:tc>
                <a:extLst>
                  <a:ext uri="{0D108BD9-81ED-4DB2-BD59-A6C34878D82A}">
                    <a16:rowId xmlns="" xmlns:a16="http://schemas.microsoft.com/office/drawing/2014/main" val="2414648815"/>
                  </a:ext>
                </a:extLst>
              </a:tr>
              <a:tr h="779863">
                <a:tc>
                  <a:txBody>
                    <a:bodyPr/>
                    <a:lstStyle/>
                    <a:p>
                      <a:r>
                        <a:rPr lang="en-US" sz="2400" dirty="0">
                          <a:solidFill>
                            <a:schemeClr val="tx1"/>
                          </a:solidFill>
                          <a:latin typeface="Graphik Regular" panose="020B0503030202060203" pitchFamily="34" charset="0"/>
                        </a:rPr>
                        <a:t>8:9</a:t>
                      </a:r>
                    </a:p>
                  </a:txBody>
                  <a:tcPr anchor="ctr">
                    <a:noFill/>
                  </a:tcPr>
                </a:tc>
                <a:tc>
                  <a:txBody>
                    <a:bodyPr/>
                    <a:lstStyle/>
                    <a:p>
                      <a:r>
                        <a:rPr lang="es-ES" sz="2400" dirty="0" smtClean="0">
                          <a:solidFill>
                            <a:schemeClr val="tx1"/>
                          </a:solidFill>
                          <a:latin typeface="Graphik Regular" panose="020B0503030202060203" pitchFamily="34" charset="0"/>
                        </a:rPr>
                        <a:t>Mardoqueo</a:t>
                      </a:r>
                      <a:r>
                        <a:rPr lang="es-ES" sz="2400" baseline="0" dirty="0" smtClean="0">
                          <a:solidFill>
                            <a:schemeClr val="tx1"/>
                          </a:solidFill>
                          <a:latin typeface="Graphik Regular" panose="020B0503030202060203" pitchFamily="34" charset="0"/>
                        </a:rPr>
                        <a:t> hace su edicto</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3</a:t>
                      </a:r>
                    </a:p>
                  </a:txBody>
                  <a:tcPr anchor="ctr">
                    <a:noFill/>
                  </a:tcPr>
                </a:tc>
                <a:tc>
                  <a:txBody>
                    <a:bodyPr/>
                    <a:lstStyle/>
                    <a:p>
                      <a:r>
                        <a:rPr lang="en-US" sz="2400" dirty="0">
                          <a:solidFill>
                            <a:schemeClr val="tx1"/>
                          </a:solidFill>
                          <a:latin typeface="Graphik Regular" panose="020B0503030202060203" pitchFamily="34" charset="0"/>
                        </a:rPr>
                        <a:t>23</a:t>
                      </a:r>
                    </a:p>
                  </a:txBody>
                  <a:tcPr anchor="ctr">
                    <a:noFill/>
                  </a:tcPr>
                </a:tc>
                <a:tc>
                  <a:txBody>
                    <a:bodyPr/>
                    <a:lstStyle/>
                    <a:p>
                      <a:r>
                        <a:rPr lang="en-US" sz="2400" dirty="0">
                          <a:solidFill>
                            <a:schemeClr val="tx1"/>
                          </a:solidFill>
                          <a:latin typeface="Graphik Regular" panose="020B0503030202060203" pitchFamily="34" charset="0"/>
                        </a:rPr>
                        <a:t>473</a:t>
                      </a:r>
                    </a:p>
                  </a:txBody>
                  <a:tcPr anchor="ctr">
                    <a:noFill/>
                  </a:tcPr>
                </a:tc>
                <a:extLst>
                  <a:ext uri="{0D108BD9-81ED-4DB2-BD59-A6C34878D82A}">
                    <a16:rowId xmlns="" xmlns:a16="http://schemas.microsoft.com/office/drawing/2014/main" val="309343366"/>
                  </a:ext>
                </a:extLst>
              </a:tr>
              <a:tr h="779863">
                <a:tc>
                  <a:txBody>
                    <a:bodyPr/>
                    <a:lstStyle/>
                    <a:p>
                      <a:r>
                        <a:rPr lang="en-US" sz="2400" dirty="0">
                          <a:solidFill>
                            <a:schemeClr val="tx1"/>
                          </a:solidFill>
                          <a:latin typeface="Graphik Regular" panose="020B0503030202060203" pitchFamily="34" charset="0"/>
                        </a:rPr>
                        <a:t>8:12; 9:1</a:t>
                      </a:r>
                    </a:p>
                  </a:txBody>
                  <a:tcPr anchor="ctr">
                    <a:noFill/>
                  </a:tcPr>
                </a:tc>
                <a:tc>
                  <a:txBody>
                    <a:bodyPr/>
                    <a:lstStyle/>
                    <a:p>
                      <a:r>
                        <a:rPr lang="es-ES" sz="2400" dirty="0" smtClean="0">
                          <a:solidFill>
                            <a:schemeClr val="tx1"/>
                          </a:solidFill>
                          <a:latin typeface="Graphik Regular" panose="020B0503030202060203" pitchFamily="34" charset="0"/>
                        </a:rPr>
                        <a:t>Día</a:t>
                      </a:r>
                      <a:r>
                        <a:rPr lang="es-ES" sz="2400" baseline="0" dirty="0" smtClean="0">
                          <a:solidFill>
                            <a:schemeClr val="tx1"/>
                          </a:solidFill>
                          <a:latin typeface="Graphik Regular" panose="020B0503030202060203" pitchFamily="34" charset="0"/>
                        </a:rPr>
                        <a:t> en el cual los judíos se podrían defender</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12</a:t>
                      </a:r>
                    </a:p>
                  </a:txBody>
                  <a:tcPr anchor="ctr">
                    <a:noFill/>
                  </a:tcPr>
                </a:tc>
                <a:tc>
                  <a:txBody>
                    <a:bodyPr/>
                    <a:lstStyle/>
                    <a:p>
                      <a:r>
                        <a:rPr lang="en-US" sz="2400" dirty="0">
                          <a:solidFill>
                            <a:schemeClr val="tx1"/>
                          </a:solidFill>
                          <a:latin typeface="Graphik Regular" panose="020B0503030202060203" pitchFamily="34" charset="0"/>
                        </a:rPr>
                        <a:t>13</a:t>
                      </a:r>
                    </a:p>
                  </a:txBody>
                  <a:tcPr anchor="ctr">
                    <a:noFill/>
                  </a:tcPr>
                </a:tc>
                <a:tc>
                  <a:txBody>
                    <a:bodyPr/>
                    <a:lstStyle/>
                    <a:p>
                      <a:r>
                        <a:rPr lang="en-US" sz="2400" dirty="0">
                          <a:solidFill>
                            <a:schemeClr val="tx1"/>
                          </a:solidFill>
                          <a:latin typeface="Graphik Regular" panose="020B0503030202060203" pitchFamily="34" charset="0"/>
                        </a:rPr>
                        <a:t>473</a:t>
                      </a:r>
                    </a:p>
                  </a:txBody>
                  <a:tcPr anchor="ctr">
                    <a:noFill/>
                  </a:tcPr>
                </a:tc>
                <a:extLst>
                  <a:ext uri="{0D108BD9-81ED-4DB2-BD59-A6C34878D82A}">
                    <a16:rowId xmlns="" xmlns:a16="http://schemas.microsoft.com/office/drawing/2014/main" val="1945181487"/>
                  </a:ext>
                </a:extLst>
              </a:tr>
              <a:tr h="779863">
                <a:tc>
                  <a:txBody>
                    <a:bodyPr/>
                    <a:lstStyle/>
                    <a:p>
                      <a:r>
                        <a:rPr lang="en-US" sz="2400" dirty="0">
                          <a:solidFill>
                            <a:schemeClr val="tx1"/>
                          </a:solidFill>
                          <a:latin typeface="Graphik Regular" panose="020B0503030202060203" pitchFamily="34" charset="0"/>
                        </a:rPr>
                        <a:t>9:6-10, 20-22</a:t>
                      </a:r>
                    </a:p>
                  </a:txBody>
                  <a:tcPr anchor="ctr">
                    <a:noFill/>
                  </a:tcPr>
                </a:tc>
                <a:tc>
                  <a:txBody>
                    <a:bodyPr/>
                    <a:lstStyle/>
                    <a:p>
                      <a:r>
                        <a:rPr lang="es-ES" sz="2400" dirty="0" smtClean="0">
                          <a:solidFill>
                            <a:schemeClr val="tx1"/>
                          </a:solidFill>
                          <a:latin typeface="Graphik Regular" panose="020B0503030202060203" pitchFamily="34" charset="0"/>
                        </a:rPr>
                        <a:t>Los</a:t>
                      </a:r>
                      <a:r>
                        <a:rPr lang="es-ES" sz="2400" baseline="0" dirty="0" smtClean="0">
                          <a:solidFill>
                            <a:schemeClr val="tx1"/>
                          </a:solidFill>
                          <a:latin typeface="Graphik Regular" panose="020B0503030202060203" pitchFamily="34" charset="0"/>
                        </a:rPr>
                        <a:t> diez hijos de Amán son ejecutados; la Fiesta de </a:t>
                      </a:r>
                      <a:r>
                        <a:rPr lang="es-ES" sz="2400" baseline="0" dirty="0" err="1" smtClean="0">
                          <a:solidFill>
                            <a:schemeClr val="tx1"/>
                          </a:solidFill>
                          <a:latin typeface="Graphik Regular" panose="020B0503030202060203" pitchFamily="34" charset="0"/>
                        </a:rPr>
                        <a:t>Purim</a:t>
                      </a:r>
                      <a:endParaRPr lang="en-US" sz="2400" dirty="0">
                        <a:solidFill>
                          <a:schemeClr val="tx1"/>
                        </a:solidFill>
                        <a:latin typeface="Graphik Regular" panose="020B0503030202060203" pitchFamily="34" charset="0"/>
                      </a:endParaRPr>
                    </a:p>
                  </a:txBody>
                  <a:tcPr anchor="ctr">
                    <a:noFill/>
                  </a:tcPr>
                </a:tc>
                <a:tc>
                  <a:txBody>
                    <a:bodyPr/>
                    <a:lstStyle/>
                    <a:p>
                      <a:r>
                        <a:rPr lang="en-US" sz="2400" dirty="0">
                          <a:solidFill>
                            <a:schemeClr val="tx1"/>
                          </a:solidFill>
                          <a:latin typeface="Graphik Regular" panose="020B0503030202060203" pitchFamily="34" charset="0"/>
                        </a:rPr>
                        <a:t>12</a:t>
                      </a:r>
                    </a:p>
                  </a:txBody>
                  <a:tcPr anchor="ctr">
                    <a:noFill/>
                  </a:tcPr>
                </a:tc>
                <a:tc>
                  <a:txBody>
                    <a:bodyPr/>
                    <a:lstStyle/>
                    <a:p>
                      <a:r>
                        <a:rPr lang="en-US" sz="2400" dirty="0">
                          <a:solidFill>
                            <a:schemeClr val="tx1"/>
                          </a:solidFill>
                          <a:latin typeface="Graphik Regular" panose="020B0503030202060203" pitchFamily="34" charset="0"/>
                        </a:rPr>
                        <a:t>14, 15</a:t>
                      </a:r>
                    </a:p>
                  </a:txBody>
                  <a:tcPr anchor="ctr">
                    <a:noFill/>
                  </a:tcPr>
                </a:tc>
                <a:tc>
                  <a:txBody>
                    <a:bodyPr/>
                    <a:lstStyle/>
                    <a:p>
                      <a:r>
                        <a:rPr lang="en-US" sz="2400" dirty="0">
                          <a:solidFill>
                            <a:schemeClr val="tx1"/>
                          </a:solidFill>
                          <a:latin typeface="Graphik Regular" panose="020B0503030202060203" pitchFamily="34" charset="0"/>
                        </a:rPr>
                        <a:t>473</a:t>
                      </a:r>
                    </a:p>
                  </a:txBody>
                  <a:tcPr anchor="ctr">
                    <a:noFill/>
                  </a:tcPr>
                </a:tc>
                <a:extLst>
                  <a:ext uri="{0D108BD9-81ED-4DB2-BD59-A6C34878D82A}">
                    <a16:rowId xmlns="" xmlns:a16="http://schemas.microsoft.com/office/drawing/2014/main" val="3249814741"/>
                  </a:ext>
                </a:extLst>
              </a:tr>
            </a:tbl>
          </a:graphicData>
        </a:graphic>
      </p:graphicFrame>
    </p:spTree>
    <p:extLst>
      <p:ext uri="{BB962C8B-B14F-4D97-AF65-F5344CB8AC3E}">
        <p14:creationId xmlns:p14="http://schemas.microsoft.com/office/powerpoint/2010/main" val="21827611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3F3C6BD-84A4-4797-BC12-5CCC62FC756A}"/>
              </a:ext>
            </a:extLst>
          </p:cNvPr>
          <p:cNvSpPr txBox="1">
            <a:spLocks/>
          </p:cNvSpPr>
          <p:nvPr/>
        </p:nvSpPr>
        <p:spPr>
          <a:xfrm>
            <a:off x="3168502" y="2016936"/>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 xmlns:a16="http://schemas.microsoft.com/office/drawing/2014/main" id="{91D83C5C-90C0-44DA-8345-286A52D54421}"/>
              </a:ext>
            </a:extLst>
          </p:cNvPr>
          <p:cNvSpPr txBox="1">
            <a:spLocks/>
          </p:cNvSpPr>
          <p:nvPr/>
        </p:nvSpPr>
        <p:spPr>
          <a:xfrm>
            <a:off x="3168502" y="2939902"/>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06</a:t>
            </a:r>
            <a:endParaRPr lang="en-US" dirty="0">
              <a:latin typeface="Graphik Regular" panose="020B0503030202060203" pitchFamily="34" charset="0"/>
            </a:endParaRPr>
          </a:p>
        </p:txBody>
      </p:sp>
      <p:sp>
        <p:nvSpPr>
          <p:cNvPr id="7" name="Subtitle 2">
            <a:extLst>
              <a:ext uri="{FF2B5EF4-FFF2-40B4-BE49-F238E27FC236}">
                <a16:creationId xmlns="" xmlns:a16="http://schemas.microsoft.com/office/drawing/2014/main" id="{2E7C010D-FDDE-4E0E-84A3-58FF0E12B3C7}"/>
              </a:ext>
            </a:extLst>
          </p:cNvPr>
          <p:cNvSpPr txBox="1">
            <a:spLocks/>
          </p:cNvSpPr>
          <p:nvPr/>
        </p:nvSpPr>
        <p:spPr>
          <a:xfrm>
            <a:off x="3168502" y="3854302"/>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latin typeface="Graphik Semibold" panose="020B0703030202060203" pitchFamily="34" charset="0"/>
              </a:rPr>
              <a:t>ESTER 8-10</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80282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011055"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011055"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a:latin typeface="Graphik Regular" panose="020B0503030202060203" pitchFamily="34" charset="0"/>
              </a:rPr>
              <a:t>Prepararnos para </a:t>
            </a:r>
            <a:r>
              <a:rPr lang="es-ES" dirty="0" smtClean="0">
                <a:latin typeface="Graphik Regular" panose="020B0503030202060203" pitchFamily="34" charset="0"/>
              </a:rPr>
              <a:t>crecer en nuestro carácter</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3688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77116" y="2482702"/>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¿Quién suplanta a Amán en riqueza y prosperidad?</a:t>
            </a:r>
            <a:endParaRPr lang="en-US" sz="3200" dirty="0">
              <a:latin typeface="Graphik Semibold" panose="020B0703030202060203" pitchFamily="34" charset="0"/>
            </a:endParaRPr>
          </a:p>
        </p:txBody>
      </p:sp>
      <p:sp>
        <p:nvSpPr>
          <p:cNvPr id="5" name="TextBox 4">
            <a:extLst>
              <a:ext uri="{FF2B5EF4-FFF2-40B4-BE49-F238E27FC236}">
                <a16:creationId xmlns="" xmlns:a16="http://schemas.microsoft.com/office/drawing/2014/main" id="{A80F25FB-5B24-4596-AB28-A1C9B77F8266}"/>
              </a:ext>
            </a:extLst>
          </p:cNvPr>
          <p:cNvSpPr txBox="1"/>
          <p:nvPr/>
        </p:nvSpPr>
        <p:spPr>
          <a:xfrm>
            <a:off x="4653516" y="4467193"/>
            <a:ext cx="2743200" cy="584775"/>
          </a:xfrm>
          <a:prstGeom prst="rect">
            <a:avLst/>
          </a:prstGeom>
          <a:solidFill>
            <a:srgbClr val="4CD3D4"/>
          </a:solidFill>
          <a:ln>
            <a:noFill/>
          </a:ln>
        </p:spPr>
        <p:txBody>
          <a:bodyPr wrap="square" rtlCol="0">
            <a:spAutoFit/>
          </a:bodyPr>
          <a:lstStyle/>
          <a:p>
            <a:pPr algn="ctr"/>
            <a:r>
              <a:rPr lang="en-US" sz="3200" b="1" dirty="0" err="1">
                <a:latin typeface="Graphik Regular" panose="020B0503030202060203" pitchFamily="34" charset="0"/>
                <a:ea typeface="Roboto Lt" pitchFamily="2" charset="0"/>
                <a:cs typeface="Segoe UI" panose="020B0502040204020203" pitchFamily="34" charset="0"/>
              </a:rPr>
              <a:t>Mardoqueo</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28943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0" y="0"/>
            <a:ext cx="12192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600" dirty="0" smtClean="0">
                <a:solidFill>
                  <a:schemeClr val="bg1">
                    <a:lumMod val="95000"/>
                  </a:schemeClr>
                </a:solidFill>
                <a:latin typeface="Graphik Semibold" panose="020B0703030202060203" pitchFamily="34" charset="0"/>
              </a:rPr>
              <a:t>REVESES EN ESTER</a:t>
            </a:r>
            <a:endParaRPr lang="en-US" sz="3600" dirty="0">
              <a:solidFill>
                <a:schemeClr val="bg1">
                  <a:lumMod val="95000"/>
                </a:schemeClr>
              </a:solidFill>
              <a:latin typeface="Graphik Semibold" panose="020B0703030202060203" pitchFamily="34" charset="0"/>
            </a:endParaRPr>
          </a:p>
        </p:txBody>
      </p:sp>
      <p:grpSp>
        <p:nvGrpSpPr>
          <p:cNvPr id="84" name="Group 83">
            <a:extLst>
              <a:ext uri="{FF2B5EF4-FFF2-40B4-BE49-F238E27FC236}">
                <a16:creationId xmlns="" xmlns:a16="http://schemas.microsoft.com/office/drawing/2014/main" id="{ACC23230-6C71-4BE6-A3A2-80D8BD98FBE2}"/>
              </a:ext>
            </a:extLst>
          </p:cNvPr>
          <p:cNvGrpSpPr/>
          <p:nvPr/>
        </p:nvGrpSpPr>
        <p:grpSpPr>
          <a:xfrm>
            <a:off x="-91742" y="6458260"/>
            <a:ext cx="7176735" cy="450757"/>
            <a:chOff x="4714885" y="6458260"/>
            <a:chExt cx="7176735" cy="450757"/>
          </a:xfrm>
        </p:grpSpPr>
        <p:sp>
          <p:nvSpPr>
            <p:cNvPr id="72" name="Subtitle 2">
              <a:extLst>
                <a:ext uri="{FF2B5EF4-FFF2-40B4-BE49-F238E27FC236}">
                  <a16:creationId xmlns="" xmlns:a16="http://schemas.microsoft.com/office/drawing/2014/main" id="{70CFFDAC-D75D-4958-8EEA-6DC0B1EB191B}"/>
                </a:ext>
              </a:extLst>
            </p:cNvPr>
            <p:cNvSpPr txBox="1">
              <a:spLocks/>
            </p:cNvSpPr>
            <p:nvPr/>
          </p:nvSpPr>
          <p:spPr>
            <a:xfrm>
              <a:off x="5795620" y="645826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73" name="Subtitle 2">
              <a:extLst>
                <a:ext uri="{FF2B5EF4-FFF2-40B4-BE49-F238E27FC236}">
                  <a16:creationId xmlns="" xmlns:a16="http://schemas.microsoft.com/office/drawing/2014/main" id="{04A485F1-FC95-41CD-ADE0-78ECA9F01D87}"/>
                </a:ext>
              </a:extLst>
            </p:cNvPr>
            <p:cNvSpPr txBox="1">
              <a:spLocks/>
            </p:cNvSpPr>
            <p:nvPr/>
          </p:nvSpPr>
          <p:spPr>
            <a:xfrm>
              <a:off x="5795620" y="667127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El alto rango de Mardoqueo </a:t>
              </a:r>
              <a:endParaRPr lang="en-US" sz="2000" dirty="0">
                <a:latin typeface="Graphik Regular" panose="020B0503030202060203" pitchFamily="34" charset="0"/>
              </a:endParaRPr>
            </a:p>
          </p:txBody>
        </p:sp>
        <p:grpSp>
          <p:nvGrpSpPr>
            <p:cNvPr id="83" name="Group 82">
              <a:extLst>
                <a:ext uri="{FF2B5EF4-FFF2-40B4-BE49-F238E27FC236}">
                  <a16:creationId xmlns="" xmlns:a16="http://schemas.microsoft.com/office/drawing/2014/main" id="{C0FBC8DF-065A-4487-ADB9-010B6B96A461}"/>
                </a:ext>
              </a:extLst>
            </p:cNvPr>
            <p:cNvGrpSpPr/>
            <p:nvPr/>
          </p:nvGrpSpPr>
          <p:grpSpPr>
            <a:xfrm>
              <a:off x="4714885" y="6507940"/>
              <a:ext cx="1499918" cy="270168"/>
              <a:chOff x="1621176" y="2170573"/>
              <a:chExt cx="1499918" cy="270168"/>
            </a:xfrm>
          </p:grpSpPr>
          <p:sp>
            <p:nvSpPr>
              <p:cNvPr id="6" name="Rectangle 5">
                <a:extLst>
                  <a:ext uri="{FF2B5EF4-FFF2-40B4-BE49-F238E27FC236}">
                    <a16:creationId xmlns="" xmlns:a16="http://schemas.microsoft.com/office/drawing/2014/main" id="{8884243E-17A0-4FCB-B3F5-B122A23112EE}"/>
                  </a:ext>
                </a:extLst>
              </p:cNvPr>
              <p:cNvSpPr/>
              <p:nvPr/>
            </p:nvSpPr>
            <p:spPr>
              <a:xfrm>
                <a:off x="1712918" y="2170573"/>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Subtitle 2">
                <a:extLst>
                  <a:ext uri="{FF2B5EF4-FFF2-40B4-BE49-F238E27FC236}">
                    <a16:creationId xmlns="" xmlns:a16="http://schemas.microsoft.com/office/drawing/2014/main" id="{710130FB-01C3-40EF-A1A1-C9156FD6D532}"/>
                  </a:ext>
                </a:extLst>
              </p:cNvPr>
              <p:cNvSpPr txBox="1">
                <a:spLocks/>
              </p:cNvSpPr>
              <p:nvPr/>
            </p:nvSpPr>
            <p:spPr>
              <a:xfrm>
                <a:off x="1621176" y="2227051"/>
                <a:ext cx="1499918" cy="21369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9:3-4; </a:t>
                </a:r>
                <a:r>
                  <a:rPr lang="en-US" sz="2000" dirty="0" smtClean="0">
                    <a:latin typeface="Graphik Black" panose="020B0A03030202060203" pitchFamily="34" charset="0"/>
                  </a:rPr>
                  <a:t>10:3</a:t>
                </a:r>
                <a:endParaRPr lang="en-US" sz="2000" dirty="0">
                  <a:latin typeface="Graphik Black" panose="020B0A03030202060203" pitchFamily="34" charset="0"/>
                </a:endParaRPr>
              </a:p>
            </p:txBody>
          </p:sp>
        </p:grpSp>
      </p:grpSp>
      <p:grpSp>
        <p:nvGrpSpPr>
          <p:cNvPr id="124" name="Group 123">
            <a:extLst>
              <a:ext uri="{FF2B5EF4-FFF2-40B4-BE49-F238E27FC236}">
                <a16:creationId xmlns="" xmlns:a16="http://schemas.microsoft.com/office/drawing/2014/main" id="{55E7F7FA-13DB-4AC6-B3F4-A3DFED2E14AF}"/>
              </a:ext>
            </a:extLst>
          </p:cNvPr>
          <p:cNvGrpSpPr/>
          <p:nvPr/>
        </p:nvGrpSpPr>
        <p:grpSpPr>
          <a:xfrm>
            <a:off x="365760" y="6032254"/>
            <a:ext cx="7062394" cy="450747"/>
            <a:chOff x="-1466" y="6032254"/>
            <a:chExt cx="7062394" cy="450747"/>
          </a:xfrm>
        </p:grpSpPr>
        <p:sp>
          <p:nvSpPr>
            <p:cNvPr id="70" name="Subtitle 2">
              <a:extLst>
                <a:ext uri="{FF2B5EF4-FFF2-40B4-BE49-F238E27FC236}">
                  <a16:creationId xmlns="" xmlns:a16="http://schemas.microsoft.com/office/drawing/2014/main" id="{1E50198A-455D-4AA9-846E-512A46292B58}"/>
                </a:ext>
              </a:extLst>
            </p:cNvPr>
            <p:cNvSpPr txBox="1">
              <a:spLocks/>
            </p:cNvSpPr>
            <p:nvPr/>
          </p:nvSpPr>
          <p:spPr>
            <a:xfrm>
              <a:off x="964928" y="603225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71" name="Subtitle 2">
              <a:extLst>
                <a:ext uri="{FF2B5EF4-FFF2-40B4-BE49-F238E27FC236}">
                  <a16:creationId xmlns="" xmlns:a16="http://schemas.microsoft.com/office/drawing/2014/main" id="{BCE9115F-5364-48EE-9DA4-656E47E8BB7A}"/>
                </a:ext>
              </a:extLst>
            </p:cNvPr>
            <p:cNvSpPr txBox="1">
              <a:spLocks/>
            </p:cNvSpPr>
            <p:nvPr/>
          </p:nvSpPr>
          <p:spPr>
            <a:xfrm>
              <a:off x="964928" y="624525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Mardoqueo recibió un anillo de sello </a:t>
              </a:r>
              <a:endParaRPr lang="en-US" sz="2000" dirty="0">
                <a:latin typeface="Graphik Regular" panose="020B0503030202060203" pitchFamily="34" charset="0"/>
              </a:endParaRPr>
            </a:p>
          </p:txBody>
        </p:sp>
        <p:grpSp>
          <p:nvGrpSpPr>
            <p:cNvPr id="87" name="Group 86">
              <a:extLst>
                <a:ext uri="{FF2B5EF4-FFF2-40B4-BE49-F238E27FC236}">
                  <a16:creationId xmlns="" xmlns:a16="http://schemas.microsoft.com/office/drawing/2014/main" id="{7B7112E5-EA33-4650-8E08-DCB993AEBD83}"/>
                </a:ext>
              </a:extLst>
            </p:cNvPr>
            <p:cNvGrpSpPr/>
            <p:nvPr/>
          </p:nvGrpSpPr>
          <p:grpSpPr>
            <a:xfrm>
              <a:off x="-1466" y="6096300"/>
              <a:ext cx="1042416" cy="279856"/>
              <a:chOff x="467785" y="5457015"/>
              <a:chExt cx="1042416" cy="279856"/>
            </a:xfrm>
          </p:grpSpPr>
          <p:sp>
            <p:nvSpPr>
              <p:cNvPr id="86" name="Rectangle 85">
                <a:extLst>
                  <a:ext uri="{FF2B5EF4-FFF2-40B4-BE49-F238E27FC236}">
                    <a16:creationId xmlns="" xmlns:a16="http://schemas.microsoft.com/office/drawing/2014/main" id="{409A8422-3959-4E59-A253-6B1AEFACA3C3}"/>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5" name="Subtitle 2">
                <a:extLst>
                  <a:ext uri="{FF2B5EF4-FFF2-40B4-BE49-F238E27FC236}">
                    <a16:creationId xmlns="" xmlns:a16="http://schemas.microsoft.com/office/drawing/2014/main" id="{B7B87CAD-3BAC-4106-84F1-FEDD981DBD1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8:2a</a:t>
                </a:r>
              </a:p>
            </p:txBody>
          </p:sp>
        </p:grpSp>
      </p:grpSp>
      <p:grpSp>
        <p:nvGrpSpPr>
          <p:cNvPr id="126" name="Group 125">
            <a:extLst>
              <a:ext uri="{FF2B5EF4-FFF2-40B4-BE49-F238E27FC236}">
                <a16:creationId xmlns="" xmlns:a16="http://schemas.microsoft.com/office/drawing/2014/main" id="{34880A38-590B-42EE-91FC-104EF783A580}"/>
              </a:ext>
            </a:extLst>
          </p:cNvPr>
          <p:cNvGrpSpPr/>
          <p:nvPr/>
        </p:nvGrpSpPr>
        <p:grpSpPr>
          <a:xfrm>
            <a:off x="-1466" y="920182"/>
            <a:ext cx="7062394" cy="450747"/>
            <a:chOff x="-1466" y="920182"/>
            <a:chExt cx="7062394" cy="450747"/>
          </a:xfrm>
        </p:grpSpPr>
        <p:sp>
          <p:nvSpPr>
            <p:cNvPr id="49" name="Subtitle 2">
              <a:extLst>
                <a:ext uri="{FF2B5EF4-FFF2-40B4-BE49-F238E27FC236}">
                  <a16:creationId xmlns="" xmlns:a16="http://schemas.microsoft.com/office/drawing/2014/main" id="{E9639F0D-88D3-4DA5-BC13-8059E496E2FA}"/>
                </a:ext>
              </a:extLst>
            </p:cNvPr>
            <p:cNvSpPr txBox="1">
              <a:spLocks/>
            </p:cNvSpPr>
            <p:nvPr/>
          </p:nvSpPr>
          <p:spPr>
            <a:xfrm>
              <a:off x="964928" y="92018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81" name="Subtitle 2">
              <a:extLst>
                <a:ext uri="{FF2B5EF4-FFF2-40B4-BE49-F238E27FC236}">
                  <a16:creationId xmlns="" xmlns:a16="http://schemas.microsoft.com/office/drawing/2014/main" id="{0915FA80-B9D1-497A-957D-A6A860FDD634}"/>
                </a:ext>
              </a:extLst>
            </p:cNvPr>
            <p:cNvSpPr txBox="1">
              <a:spLocks/>
            </p:cNvSpPr>
            <p:nvPr/>
          </p:nvSpPr>
          <p:spPr>
            <a:xfrm>
              <a:off x="964928" y="113318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smtClean="0">
                  <a:latin typeface="Graphik Regular" panose="020B0503030202060203" pitchFamily="34" charset="0"/>
                </a:rPr>
                <a:t>Haman’s high rank</a:t>
              </a:r>
              <a:endParaRPr lang="en-US" sz="2000" dirty="0">
                <a:latin typeface="Graphik Regular" panose="020B0503030202060203" pitchFamily="34" charset="0"/>
              </a:endParaRPr>
            </a:p>
          </p:txBody>
        </p:sp>
        <p:grpSp>
          <p:nvGrpSpPr>
            <p:cNvPr id="88" name="Group 87">
              <a:extLst>
                <a:ext uri="{FF2B5EF4-FFF2-40B4-BE49-F238E27FC236}">
                  <a16:creationId xmlns="" xmlns:a16="http://schemas.microsoft.com/office/drawing/2014/main" id="{703EB90B-B307-4BD0-9DA5-47B9BC4237FC}"/>
                </a:ext>
              </a:extLst>
            </p:cNvPr>
            <p:cNvGrpSpPr/>
            <p:nvPr/>
          </p:nvGrpSpPr>
          <p:grpSpPr>
            <a:xfrm>
              <a:off x="-1466" y="979621"/>
              <a:ext cx="1042416" cy="279856"/>
              <a:chOff x="467785" y="5457015"/>
              <a:chExt cx="1042416" cy="279856"/>
            </a:xfrm>
          </p:grpSpPr>
          <p:sp>
            <p:nvSpPr>
              <p:cNvPr id="89" name="Rectangle 88">
                <a:extLst>
                  <a:ext uri="{FF2B5EF4-FFF2-40B4-BE49-F238E27FC236}">
                    <a16:creationId xmlns="" xmlns:a16="http://schemas.microsoft.com/office/drawing/2014/main" id="{5D805529-D1D8-472C-B5D4-6BB75B6EFA52}"/>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0" name="Subtitle 2">
                <a:extLst>
                  <a:ext uri="{FF2B5EF4-FFF2-40B4-BE49-F238E27FC236}">
                    <a16:creationId xmlns="" xmlns:a16="http://schemas.microsoft.com/office/drawing/2014/main" id="{F57CBBD9-7FBA-43AB-B6FB-8F16FAD59D51}"/>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3:1-2</a:t>
                </a:r>
              </a:p>
            </p:txBody>
          </p:sp>
        </p:grpSp>
      </p:grpSp>
      <p:grpSp>
        <p:nvGrpSpPr>
          <p:cNvPr id="125" name="Group 124">
            <a:extLst>
              <a:ext uri="{FF2B5EF4-FFF2-40B4-BE49-F238E27FC236}">
                <a16:creationId xmlns="" xmlns:a16="http://schemas.microsoft.com/office/drawing/2014/main" id="{16D7DDDA-AD2E-4873-B3B0-F696A4DA54F1}"/>
              </a:ext>
            </a:extLst>
          </p:cNvPr>
          <p:cNvGrpSpPr/>
          <p:nvPr/>
        </p:nvGrpSpPr>
        <p:grpSpPr>
          <a:xfrm>
            <a:off x="365760" y="1346188"/>
            <a:ext cx="7062394" cy="450747"/>
            <a:chOff x="-1466" y="1346188"/>
            <a:chExt cx="7062394" cy="450747"/>
          </a:xfrm>
        </p:grpSpPr>
        <p:sp>
          <p:nvSpPr>
            <p:cNvPr id="50" name="Subtitle 2">
              <a:extLst>
                <a:ext uri="{FF2B5EF4-FFF2-40B4-BE49-F238E27FC236}">
                  <a16:creationId xmlns="" xmlns:a16="http://schemas.microsoft.com/office/drawing/2014/main" id="{78B23633-D399-4D90-8B16-B960DC6DA3A8}"/>
                </a:ext>
              </a:extLst>
            </p:cNvPr>
            <p:cNvSpPr txBox="1">
              <a:spLocks/>
            </p:cNvSpPr>
            <p:nvPr/>
          </p:nvSpPr>
          <p:spPr>
            <a:xfrm>
              <a:off x="964928" y="155919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Amán le dio un anillo de </a:t>
              </a:r>
              <a:r>
                <a:rPr lang="es-ES" sz="2000" dirty="0" smtClean="0">
                  <a:latin typeface="Graphik Regular" panose="020B0503030202060203" pitchFamily="34" charset="0"/>
                </a:rPr>
                <a:t>sello</a:t>
              </a:r>
              <a:endParaRPr lang="es-ES" sz="2000" dirty="0">
                <a:latin typeface="Graphik Regular" panose="020B0503030202060203" pitchFamily="34" charset="0"/>
              </a:endParaRPr>
            </a:p>
          </p:txBody>
        </p:sp>
        <p:sp>
          <p:nvSpPr>
            <p:cNvPr id="75" name="Subtitle 2">
              <a:extLst>
                <a:ext uri="{FF2B5EF4-FFF2-40B4-BE49-F238E27FC236}">
                  <a16:creationId xmlns="" xmlns:a16="http://schemas.microsoft.com/office/drawing/2014/main" id="{9DA9F6DE-BF5C-4DE5-839B-D9477820F598}"/>
                </a:ext>
              </a:extLst>
            </p:cNvPr>
            <p:cNvSpPr txBox="1">
              <a:spLocks/>
            </p:cNvSpPr>
            <p:nvPr/>
          </p:nvSpPr>
          <p:spPr>
            <a:xfrm>
              <a:off x="964928" y="134618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grpSp>
          <p:nvGrpSpPr>
            <p:cNvPr id="91" name="Group 90">
              <a:extLst>
                <a:ext uri="{FF2B5EF4-FFF2-40B4-BE49-F238E27FC236}">
                  <a16:creationId xmlns="" xmlns:a16="http://schemas.microsoft.com/office/drawing/2014/main" id="{F404AB48-44F5-437C-8020-26A95C8160FA}"/>
                </a:ext>
              </a:extLst>
            </p:cNvPr>
            <p:cNvGrpSpPr/>
            <p:nvPr/>
          </p:nvGrpSpPr>
          <p:grpSpPr>
            <a:xfrm>
              <a:off x="-1466" y="1406011"/>
              <a:ext cx="1042416" cy="279856"/>
              <a:chOff x="467785" y="5457015"/>
              <a:chExt cx="1042416" cy="279856"/>
            </a:xfrm>
          </p:grpSpPr>
          <p:sp>
            <p:nvSpPr>
              <p:cNvPr id="92" name="Rectangle 91">
                <a:extLst>
                  <a:ext uri="{FF2B5EF4-FFF2-40B4-BE49-F238E27FC236}">
                    <a16:creationId xmlns="" xmlns:a16="http://schemas.microsoft.com/office/drawing/2014/main" id="{6B106846-C996-4B5D-AF05-153BD0ED2BA6}"/>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Subtitle 2">
                <a:extLst>
                  <a:ext uri="{FF2B5EF4-FFF2-40B4-BE49-F238E27FC236}">
                    <a16:creationId xmlns="" xmlns:a16="http://schemas.microsoft.com/office/drawing/2014/main" id="{8B26B304-3376-47A1-BF7C-BBEA984F2E9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3:10</a:t>
                </a:r>
              </a:p>
            </p:txBody>
          </p:sp>
        </p:grpSp>
      </p:grpSp>
      <p:grpSp>
        <p:nvGrpSpPr>
          <p:cNvPr id="127" name="Group 126">
            <a:extLst>
              <a:ext uri="{FF2B5EF4-FFF2-40B4-BE49-F238E27FC236}">
                <a16:creationId xmlns="" xmlns:a16="http://schemas.microsoft.com/office/drawing/2014/main" id="{5D6DB92B-BE52-4215-A06D-CD74079E6379}"/>
              </a:ext>
            </a:extLst>
          </p:cNvPr>
          <p:cNvGrpSpPr/>
          <p:nvPr/>
        </p:nvGrpSpPr>
        <p:grpSpPr>
          <a:xfrm>
            <a:off x="731520" y="1772194"/>
            <a:ext cx="7062394" cy="450747"/>
            <a:chOff x="-1466" y="1772194"/>
            <a:chExt cx="7062394" cy="450747"/>
          </a:xfrm>
        </p:grpSpPr>
        <p:sp>
          <p:nvSpPr>
            <p:cNvPr id="51" name="Subtitle 2">
              <a:extLst>
                <a:ext uri="{FF2B5EF4-FFF2-40B4-BE49-F238E27FC236}">
                  <a16:creationId xmlns="" xmlns:a16="http://schemas.microsoft.com/office/drawing/2014/main" id="{3CD57D0A-A0B8-4B41-AF22-6A91A3B6CEEA}"/>
                </a:ext>
              </a:extLst>
            </p:cNvPr>
            <p:cNvSpPr txBox="1">
              <a:spLocks/>
            </p:cNvSpPr>
            <p:nvPr/>
          </p:nvSpPr>
          <p:spPr>
            <a:xfrm>
              <a:off x="964928" y="198519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El luto de </a:t>
              </a:r>
              <a:r>
                <a:rPr lang="es-ES" sz="2000" dirty="0" smtClean="0">
                  <a:latin typeface="Graphik Regular" panose="020B0503030202060203" pitchFamily="34" charset="0"/>
                </a:rPr>
                <a:t>Mardoqueo</a:t>
              </a:r>
              <a:endParaRPr lang="es-ES" sz="2000" dirty="0">
                <a:latin typeface="Graphik Regular" panose="020B0503030202060203" pitchFamily="34" charset="0"/>
              </a:endParaRPr>
            </a:p>
          </p:txBody>
        </p:sp>
        <p:sp>
          <p:nvSpPr>
            <p:cNvPr id="80" name="Subtitle 2">
              <a:extLst>
                <a:ext uri="{FF2B5EF4-FFF2-40B4-BE49-F238E27FC236}">
                  <a16:creationId xmlns="" xmlns:a16="http://schemas.microsoft.com/office/drawing/2014/main" id="{01E098DB-C693-458A-A169-A82C5152624D}"/>
                </a:ext>
              </a:extLst>
            </p:cNvPr>
            <p:cNvSpPr txBox="1">
              <a:spLocks/>
            </p:cNvSpPr>
            <p:nvPr/>
          </p:nvSpPr>
          <p:spPr>
            <a:xfrm>
              <a:off x="964928" y="177219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1400" dirty="0">
                <a:latin typeface="Graphik Regular" panose="020B0503030202060203" pitchFamily="34" charset="0"/>
              </a:endParaRPr>
            </a:p>
          </p:txBody>
        </p:sp>
        <p:grpSp>
          <p:nvGrpSpPr>
            <p:cNvPr id="94" name="Group 93">
              <a:extLst>
                <a:ext uri="{FF2B5EF4-FFF2-40B4-BE49-F238E27FC236}">
                  <a16:creationId xmlns="" xmlns:a16="http://schemas.microsoft.com/office/drawing/2014/main" id="{F1E62C16-94C9-4D0B-A90F-C06C42BE472F}"/>
                </a:ext>
              </a:extLst>
            </p:cNvPr>
            <p:cNvGrpSpPr/>
            <p:nvPr/>
          </p:nvGrpSpPr>
          <p:grpSpPr>
            <a:xfrm>
              <a:off x="-1466" y="1832401"/>
              <a:ext cx="1042416" cy="279856"/>
              <a:chOff x="467785" y="5457015"/>
              <a:chExt cx="1042416" cy="279856"/>
            </a:xfrm>
          </p:grpSpPr>
          <p:sp>
            <p:nvSpPr>
              <p:cNvPr id="95" name="Rectangle 94">
                <a:extLst>
                  <a:ext uri="{FF2B5EF4-FFF2-40B4-BE49-F238E27FC236}">
                    <a16:creationId xmlns="" xmlns:a16="http://schemas.microsoft.com/office/drawing/2014/main" id="{76F917A7-16FB-4447-9D2C-E929308ABDA2}"/>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6" name="Subtitle 2">
                <a:extLst>
                  <a:ext uri="{FF2B5EF4-FFF2-40B4-BE49-F238E27FC236}">
                    <a16:creationId xmlns="" xmlns:a16="http://schemas.microsoft.com/office/drawing/2014/main" id="{8A325996-774E-4E9C-868A-C18A8271E896}"/>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4:1</a:t>
                </a:r>
              </a:p>
            </p:txBody>
          </p:sp>
        </p:grpSp>
      </p:grpSp>
      <p:grpSp>
        <p:nvGrpSpPr>
          <p:cNvPr id="128" name="Group 127">
            <a:extLst>
              <a:ext uri="{FF2B5EF4-FFF2-40B4-BE49-F238E27FC236}">
                <a16:creationId xmlns="" xmlns:a16="http://schemas.microsoft.com/office/drawing/2014/main" id="{51BF56E9-FAD8-4EC8-81E4-C5579D98F31C}"/>
              </a:ext>
            </a:extLst>
          </p:cNvPr>
          <p:cNvGrpSpPr/>
          <p:nvPr/>
        </p:nvGrpSpPr>
        <p:grpSpPr>
          <a:xfrm>
            <a:off x="1097280" y="2198200"/>
            <a:ext cx="7062394" cy="450747"/>
            <a:chOff x="-1466" y="2198200"/>
            <a:chExt cx="7062394" cy="450747"/>
          </a:xfrm>
        </p:grpSpPr>
        <p:sp>
          <p:nvSpPr>
            <p:cNvPr id="52" name="Subtitle 2">
              <a:extLst>
                <a:ext uri="{FF2B5EF4-FFF2-40B4-BE49-F238E27FC236}">
                  <a16:creationId xmlns="" xmlns:a16="http://schemas.microsoft.com/office/drawing/2014/main" id="{88440D6A-58EA-4101-A04B-69F81AB3EFC5}"/>
                </a:ext>
              </a:extLst>
            </p:cNvPr>
            <p:cNvSpPr txBox="1">
              <a:spLocks/>
            </p:cNvSpPr>
            <p:nvPr/>
          </p:nvSpPr>
          <p:spPr>
            <a:xfrm>
              <a:off x="964928" y="219820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3" name="Subtitle 2">
              <a:extLst>
                <a:ext uri="{FF2B5EF4-FFF2-40B4-BE49-F238E27FC236}">
                  <a16:creationId xmlns="" xmlns:a16="http://schemas.microsoft.com/office/drawing/2014/main" id="{7FF2EAE3-F38D-422D-AF9D-1A54D353B1CD}"/>
                </a:ext>
              </a:extLst>
            </p:cNvPr>
            <p:cNvSpPr txBox="1">
              <a:spLocks/>
            </p:cNvSpPr>
            <p:nvPr/>
          </p:nvSpPr>
          <p:spPr>
            <a:xfrm>
              <a:off x="964928" y="241120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Ayuno y llanto entre los judíos </a:t>
              </a:r>
              <a:endParaRPr lang="en-US" sz="2000" dirty="0">
                <a:latin typeface="Graphik Regular" panose="020B0503030202060203" pitchFamily="34" charset="0"/>
              </a:endParaRPr>
            </a:p>
          </p:txBody>
        </p:sp>
        <p:grpSp>
          <p:nvGrpSpPr>
            <p:cNvPr id="97" name="Group 96">
              <a:extLst>
                <a:ext uri="{FF2B5EF4-FFF2-40B4-BE49-F238E27FC236}">
                  <a16:creationId xmlns="" xmlns:a16="http://schemas.microsoft.com/office/drawing/2014/main" id="{17E6EEAA-3330-4502-87F8-67615CBE636B}"/>
                </a:ext>
              </a:extLst>
            </p:cNvPr>
            <p:cNvGrpSpPr/>
            <p:nvPr/>
          </p:nvGrpSpPr>
          <p:grpSpPr>
            <a:xfrm>
              <a:off x="-1466" y="2258791"/>
              <a:ext cx="1042416" cy="279856"/>
              <a:chOff x="467785" y="5457015"/>
              <a:chExt cx="1042416" cy="279856"/>
            </a:xfrm>
          </p:grpSpPr>
          <p:sp>
            <p:nvSpPr>
              <p:cNvPr id="98" name="Rectangle 97">
                <a:extLst>
                  <a:ext uri="{FF2B5EF4-FFF2-40B4-BE49-F238E27FC236}">
                    <a16:creationId xmlns="" xmlns:a16="http://schemas.microsoft.com/office/drawing/2014/main" id="{403AF1F6-FF10-4D19-A443-12D000F8B59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9" name="Subtitle 2">
                <a:extLst>
                  <a:ext uri="{FF2B5EF4-FFF2-40B4-BE49-F238E27FC236}">
                    <a16:creationId xmlns="" xmlns:a16="http://schemas.microsoft.com/office/drawing/2014/main" id="{9A9E0958-C323-4DF8-AA69-43E77EB420C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4:3</a:t>
                </a:r>
              </a:p>
            </p:txBody>
          </p:sp>
        </p:grpSp>
      </p:grpSp>
      <p:grpSp>
        <p:nvGrpSpPr>
          <p:cNvPr id="129" name="Group 128">
            <a:extLst>
              <a:ext uri="{FF2B5EF4-FFF2-40B4-BE49-F238E27FC236}">
                <a16:creationId xmlns="" xmlns:a16="http://schemas.microsoft.com/office/drawing/2014/main" id="{9A719419-8F97-4CFE-A5D8-A28703A6674A}"/>
              </a:ext>
            </a:extLst>
          </p:cNvPr>
          <p:cNvGrpSpPr/>
          <p:nvPr/>
        </p:nvGrpSpPr>
        <p:grpSpPr>
          <a:xfrm>
            <a:off x="1463040" y="2624206"/>
            <a:ext cx="7062394" cy="450747"/>
            <a:chOff x="-1466" y="2624206"/>
            <a:chExt cx="7062394" cy="450747"/>
          </a:xfrm>
        </p:grpSpPr>
        <p:sp>
          <p:nvSpPr>
            <p:cNvPr id="54" name="Subtitle 2">
              <a:extLst>
                <a:ext uri="{FF2B5EF4-FFF2-40B4-BE49-F238E27FC236}">
                  <a16:creationId xmlns="" xmlns:a16="http://schemas.microsoft.com/office/drawing/2014/main" id="{A02EE7D8-1E5E-4D33-8BAB-EA476DB86F64}"/>
                </a:ext>
              </a:extLst>
            </p:cNvPr>
            <p:cNvSpPr txBox="1">
              <a:spLocks/>
            </p:cNvSpPr>
            <p:nvPr/>
          </p:nvSpPr>
          <p:spPr>
            <a:xfrm>
              <a:off x="964928" y="2624206"/>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5" name="Subtitle 2">
              <a:extLst>
                <a:ext uri="{FF2B5EF4-FFF2-40B4-BE49-F238E27FC236}">
                  <a16:creationId xmlns="" xmlns:a16="http://schemas.microsoft.com/office/drawing/2014/main" id="{6862EE52-0A23-423B-A531-4F06FB341616}"/>
                </a:ext>
              </a:extLst>
            </p:cNvPr>
            <p:cNvSpPr txBox="1">
              <a:spLocks/>
            </p:cNvSpPr>
            <p:nvPr/>
          </p:nvSpPr>
          <p:spPr>
            <a:xfrm>
              <a:off x="964928" y="2837209"/>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err="1">
                  <a:latin typeface="Graphik Regular" panose="020B0503030202060203" pitchFamily="34" charset="0"/>
                </a:rPr>
                <a:t>Zeres</a:t>
              </a:r>
              <a:r>
                <a:rPr lang="es-ES" sz="2000" dirty="0">
                  <a:latin typeface="Graphik Regular" panose="020B0503030202060203" pitchFamily="34" charset="0"/>
                </a:rPr>
                <a:t> sugiere una horca para Mardoqueo </a:t>
              </a:r>
              <a:endParaRPr lang="en-US" sz="2000" dirty="0">
                <a:latin typeface="Graphik Regular" panose="020B0503030202060203" pitchFamily="34" charset="0"/>
              </a:endParaRPr>
            </a:p>
          </p:txBody>
        </p:sp>
        <p:grpSp>
          <p:nvGrpSpPr>
            <p:cNvPr id="100" name="Group 99">
              <a:extLst>
                <a:ext uri="{FF2B5EF4-FFF2-40B4-BE49-F238E27FC236}">
                  <a16:creationId xmlns="" xmlns:a16="http://schemas.microsoft.com/office/drawing/2014/main" id="{3B2BE4DB-3141-4BBE-AF3C-E3ABBF7E5D30}"/>
                </a:ext>
              </a:extLst>
            </p:cNvPr>
            <p:cNvGrpSpPr/>
            <p:nvPr/>
          </p:nvGrpSpPr>
          <p:grpSpPr>
            <a:xfrm>
              <a:off x="-1466" y="2685181"/>
              <a:ext cx="1042416" cy="279856"/>
              <a:chOff x="467785" y="5457015"/>
              <a:chExt cx="1042416" cy="279856"/>
            </a:xfrm>
          </p:grpSpPr>
          <p:sp>
            <p:nvSpPr>
              <p:cNvPr id="101" name="Rectangle 100">
                <a:extLst>
                  <a:ext uri="{FF2B5EF4-FFF2-40B4-BE49-F238E27FC236}">
                    <a16:creationId xmlns="" xmlns:a16="http://schemas.microsoft.com/office/drawing/2014/main" id="{EEBD51FF-CBD7-4105-B024-90C973E92EE1}"/>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2" name="Subtitle 2">
                <a:extLst>
                  <a:ext uri="{FF2B5EF4-FFF2-40B4-BE49-F238E27FC236}">
                    <a16:creationId xmlns="" xmlns:a16="http://schemas.microsoft.com/office/drawing/2014/main" id="{2D470776-881D-4EF3-867C-885A315A8A28}"/>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5:14</a:t>
                </a:r>
              </a:p>
            </p:txBody>
          </p:sp>
        </p:grpSp>
      </p:grpSp>
      <p:grpSp>
        <p:nvGrpSpPr>
          <p:cNvPr id="130" name="Group 129">
            <a:extLst>
              <a:ext uri="{FF2B5EF4-FFF2-40B4-BE49-F238E27FC236}">
                <a16:creationId xmlns="" xmlns:a16="http://schemas.microsoft.com/office/drawing/2014/main" id="{1CE3A31A-8DEC-45A4-9603-67403706C935}"/>
              </a:ext>
            </a:extLst>
          </p:cNvPr>
          <p:cNvGrpSpPr/>
          <p:nvPr/>
        </p:nvGrpSpPr>
        <p:grpSpPr>
          <a:xfrm>
            <a:off x="1828800" y="3050212"/>
            <a:ext cx="7062394" cy="450747"/>
            <a:chOff x="-1466" y="3050212"/>
            <a:chExt cx="7062394" cy="450747"/>
          </a:xfrm>
        </p:grpSpPr>
        <p:sp>
          <p:nvSpPr>
            <p:cNvPr id="56" name="Subtitle 2">
              <a:extLst>
                <a:ext uri="{FF2B5EF4-FFF2-40B4-BE49-F238E27FC236}">
                  <a16:creationId xmlns="" xmlns:a16="http://schemas.microsoft.com/office/drawing/2014/main" id="{11683245-EF84-444B-A60B-E64266034DC0}"/>
                </a:ext>
              </a:extLst>
            </p:cNvPr>
            <p:cNvSpPr txBox="1">
              <a:spLocks/>
            </p:cNvSpPr>
            <p:nvPr/>
          </p:nvSpPr>
          <p:spPr>
            <a:xfrm>
              <a:off x="964928" y="305021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7" name="Subtitle 2">
              <a:extLst>
                <a:ext uri="{FF2B5EF4-FFF2-40B4-BE49-F238E27FC236}">
                  <a16:creationId xmlns="" xmlns:a16="http://schemas.microsoft.com/office/drawing/2014/main" id="{265CA46E-A7F1-4290-B231-D3526D97F9B3}"/>
                </a:ext>
              </a:extLst>
            </p:cNvPr>
            <p:cNvSpPr txBox="1">
              <a:spLocks/>
            </p:cNvSpPr>
            <p:nvPr/>
          </p:nvSpPr>
          <p:spPr>
            <a:xfrm>
              <a:off x="964928" y="326321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Zeres</a:t>
              </a:r>
              <a:r>
                <a:rPr lang="en-US" sz="2000" dirty="0">
                  <a:latin typeface="Graphik Regular" panose="020B0503030202060203" pitchFamily="34" charset="0"/>
                </a:rPr>
                <a:t> </a:t>
              </a:r>
              <a:r>
                <a:rPr lang="en-US" sz="2000" dirty="0" err="1">
                  <a:latin typeface="Graphik Regular" panose="020B0503030202060203" pitchFamily="34" charset="0"/>
                </a:rPr>
                <a:t>advierte</a:t>
              </a:r>
              <a:r>
                <a:rPr lang="en-US" sz="2000" dirty="0">
                  <a:latin typeface="Graphik Regular" panose="020B0503030202060203" pitchFamily="34" charset="0"/>
                </a:rPr>
                <a:t> a </a:t>
              </a: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acerca</a:t>
              </a:r>
              <a:r>
                <a:rPr lang="en-US" sz="2000" dirty="0">
                  <a:latin typeface="Graphik Regular" panose="020B0503030202060203" pitchFamily="34" charset="0"/>
                </a:rPr>
                <a:t> de </a:t>
              </a:r>
              <a:r>
                <a:rPr lang="en-US" sz="2000" dirty="0" err="1">
                  <a:latin typeface="Graphik Regular" panose="020B0503030202060203" pitchFamily="34" charset="0"/>
                </a:rPr>
                <a:t>Mardoqueo</a:t>
              </a:r>
              <a:endParaRPr lang="en-US" sz="2000" dirty="0">
                <a:latin typeface="Graphik Regular" panose="020B0503030202060203" pitchFamily="34" charset="0"/>
              </a:endParaRPr>
            </a:p>
          </p:txBody>
        </p:sp>
        <p:grpSp>
          <p:nvGrpSpPr>
            <p:cNvPr id="103" name="Group 102">
              <a:extLst>
                <a:ext uri="{FF2B5EF4-FFF2-40B4-BE49-F238E27FC236}">
                  <a16:creationId xmlns="" xmlns:a16="http://schemas.microsoft.com/office/drawing/2014/main" id="{E15D4B62-E892-4B39-B157-1CBE0E3C7809}"/>
                </a:ext>
              </a:extLst>
            </p:cNvPr>
            <p:cNvGrpSpPr/>
            <p:nvPr/>
          </p:nvGrpSpPr>
          <p:grpSpPr>
            <a:xfrm>
              <a:off x="-1466" y="3111571"/>
              <a:ext cx="1042416" cy="279856"/>
              <a:chOff x="467785" y="5457015"/>
              <a:chExt cx="1042416" cy="279856"/>
            </a:xfrm>
          </p:grpSpPr>
          <p:sp>
            <p:nvSpPr>
              <p:cNvPr id="104" name="Rectangle 103">
                <a:extLst>
                  <a:ext uri="{FF2B5EF4-FFF2-40B4-BE49-F238E27FC236}">
                    <a16:creationId xmlns="" xmlns:a16="http://schemas.microsoft.com/office/drawing/2014/main" id="{8853A93A-A627-4C42-BA10-1B23A8B8814A}"/>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5" name="Subtitle 2">
                <a:extLst>
                  <a:ext uri="{FF2B5EF4-FFF2-40B4-BE49-F238E27FC236}">
                    <a16:creationId xmlns="" xmlns:a16="http://schemas.microsoft.com/office/drawing/2014/main" id="{512F3FE1-212D-4C51-9DCD-A7042B78C840}"/>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5:14</a:t>
                </a:r>
              </a:p>
            </p:txBody>
          </p:sp>
        </p:grpSp>
      </p:grpSp>
      <p:grpSp>
        <p:nvGrpSpPr>
          <p:cNvPr id="131" name="Group 130">
            <a:extLst>
              <a:ext uri="{FF2B5EF4-FFF2-40B4-BE49-F238E27FC236}">
                <a16:creationId xmlns="" xmlns:a16="http://schemas.microsoft.com/office/drawing/2014/main" id="{823CCDC7-824E-43E3-AE27-50F292C0045D}"/>
              </a:ext>
            </a:extLst>
          </p:cNvPr>
          <p:cNvGrpSpPr/>
          <p:nvPr/>
        </p:nvGrpSpPr>
        <p:grpSpPr>
          <a:xfrm>
            <a:off x="2194560" y="3476218"/>
            <a:ext cx="7062394" cy="450747"/>
            <a:chOff x="-1466" y="3476218"/>
            <a:chExt cx="7062394" cy="450747"/>
          </a:xfrm>
        </p:grpSpPr>
        <p:sp>
          <p:nvSpPr>
            <p:cNvPr id="58" name="Subtitle 2">
              <a:extLst>
                <a:ext uri="{FF2B5EF4-FFF2-40B4-BE49-F238E27FC236}">
                  <a16:creationId xmlns="" xmlns:a16="http://schemas.microsoft.com/office/drawing/2014/main" id="{04D2D2B3-B80A-4143-841E-47CDCADF043E}"/>
                </a:ext>
              </a:extLst>
            </p:cNvPr>
            <p:cNvSpPr txBox="1">
              <a:spLocks/>
            </p:cNvSpPr>
            <p:nvPr/>
          </p:nvSpPr>
          <p:spPr>
            <a:xfrm>
              <a:off x="964928" y="347621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59" name="Subtitle 2">
              <a:extLst>
                <a:ext uri="{FF2B5EF4-FFF2-40B4-BE49-F238E27FC236}">
                  <a16:creationId xmlns="" xmlns:a16="http://schemas.microsoft.com/office/drawing/2014/main" id="{49893E38-2C74-442A-9A4F-788C4E690F4F}"/>
                </a:ext>
              </a:extLst>
            </p:cNvPr>
            <p:cNvSpPr txBox="1">
              <a:spLocks/>
            </p:cNvSpPr>
            <p:nvPr/>
          </p:nvSpPr>
          <p:spPr>
            <a:xfrm>
              <a:off x="964928" y="368922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Amán busca honra para sí mismo </a:t>
              </a:r>
              <a:endParaRPr lang="en-US" sz="2000" dirty="0">
                <a:latin typeface="Graphik Regular" panose="020B0503030202060203" pitchFamily="34" charset="0"/>
              </a:endParaRPr>
            </a:p>
          </p:txBody>
        </p:sp>
        <p:grpSp>
          <p:nvGrpSpPr>
            <p:cNvPr id="106" name="Group 105">
              <a:extLst>
                <a:ext uri="{FF2B5EF4-FFF2-40B4-BE49-F238E27FC236}">
                  <a16:creationId xmlns="" xmlns:a16="http://schemas.microsoft.com/office/drawing/2014/main" id="{235576B2-276B-4EBE-8B5F-DEF1C7BB77AE}"/>
                </a:ext>
              </a:extLst>
            </p:cNvPr>
            <p:cNvGrpSpPr/>
            <p:nvPr/>
          </p:nvGrpSpPr>
          <p:grpSpPr>
            <a:xfrm>
              <a:off x="-1466" y="3537961"/>
              <a:ext cx="1042416" cy="279856"/>
              <a:chOff x="467785" y="5457015"/>
              <a:chExt cx="1042416" cy="279856"/>
            </a:xfrm>
          </p:grpSpPr>
          <p:sp>
            <p:nvSpPr>
              <p:cNvPr id="107" name="Rectangle 106">
                <a:extLst>
                  <a:ext uri="{FF2B5EF4-FFF2-40B4-BE49-F238E27FC236}">
                    <a16:creationId xmlns="" xmlns:a16="http://schemas.microsoft.com/office/drawing/2014/main" id="{E324B265-34E4-46F9-B1D7-96F6078F8F0F}"/>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8" name="Subtitle 2">
                <a:extLst>
                  <a:ext uri="{FF2B5EF4-FFF2-40B4-BE49-F238E27FC236}">
                    <a16:creationId xmlns="" xmlns:a16="http://schemas.microsoft.com/office/drawing/2014/main" id="{CCF48E27-A05B-4FC7-9A76-95A609DEF8EB}"/>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6:6-9</a:t>
                </a:r>
              </a:p>
            </p:txBody>
          </p:sp>
        </p:grpSp>
      </p:grpSp>
      <p:grpSp>
        <p:nvGrpSpPr>
          <p:cNvPr id="132" name="Group 131">
            <a:extLst>
              <a:ext uri="{FF2B5EF4-FFF2-40B4-BE49-F238E27FC236}">
                <a16:creationId xmlns="" xmlns:a16="http://schemas.microsoft.com/office/drawing/2014/main" id="{4339B287-0C4D-444A-B402-61820EDD8844}"/>
              </a:ext>
            </a:extLst>
          </p:cNvPr>
          <p:cNvGrpSpPr/>
          <p:nvPr/>
        </p:nvGrpSpPr>
        <p:grpSpPr>
          <a:xfrm>
            <a:off x="2194559" y="3902224"/>
            <a:ext cx="7062395" cy="450747"/>
            <a:chOff x="-1467" y="3902224"/>
            <a:chExt cx="7062395" cy="450747"/>
          </a:xfrm>
        </p:grpSpPr>
        <p:sp>
          <p:nvSpPr>
            <p:cNvPr id="60" name="Subtitle 2">
              <a:extLst>
                <a:ext uri="{FF2B5EF4-FFF2-40B4-BE49-F238E27FC236}">
                  <a16:creationId xmlns="" xmlns:a16="http://schemas.microsoft.com/office/drawing/2014/main" id="{C30D60DE-A546-4B56-BE77-D963C4D8A52C}"/>
                </a:ext>
              </a:extLst>
            </p:cNvPr>
            <p:cNvSpPr txBox="1">
              <a:spLocks/>
            </p:cNvSpPr>
            <p:nvPr/>
          </p:nvSpPr>
          <p:spPr>
            <a:xfrm>
              <a:off x="964928" y="3902224"/>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1" name="Subtitle 2">
              <a:extLst>
                <a:ext uri="{FF2B5EF4-FFF2-40B4-BE49-F238E27FC236}">
                  <a16:creationId xmlns="" xmlns:a16="http://schemas.microsoft.com/office/drawing/2014/main" id="{67CA0151-15F6-4EB3-BB3A-D6ECEC653226}"/>
                </a:ext>
              </a:extLst>
            </p:cNvPr>
            <p:cNvSpPr txBox="1">
              <a:spLocks/>
            </p:cNvSpPr>
            <p:nvPr/>
          </p:nvSpPr>
          <p:spPr>
            <a:xfrm>
              <a:off x="964928" y="4115227"/>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obligado</a:t>
              </a:r>
              <a:r>
                <a:rPr lang="en-US" sz="2000" dirty="0">
                  <a:latin typeface="Graphik Regular" panose="020B0503030202060203" pitchFamily="34" charset="0"/>
                </a:rPr>
                <a:t> a </a:t>
              </a:r>
              <a:r>
                <a:rPr lang="en-US" sz="2000" dirty="0" err="1">
                  <a:latin typeface="Graphik Regular" panose="020B0503030202060203" pitchFamily="34" charset="0"/>
                </a:rPr>
                <a:t>honrar</a:t>
              </a:r>
              <a:r>
                <a:rPr lang="en-US" sz="2000" dirty="0">
                  <a:latin typeface="Graphik Regular" panose="020B0503030202060203" pitchFamily="34" charset="0"/>
                </a:rPr>
                <a:t> a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09" name="Group 108">
              <a:extLst>
                <a:ext uri="{FF2B5EF4-FFF2-40B4-BE49-F238E27FC236}">
                  <a16:creationId xmlns="" xmlns:a16="http://schemas.microsoft.com/office/drawing/2014/main" id="{A638C258-EE38-4E25-995F-D6736F8203A0}"/>
                </a:ext>
              </a:extLst>
            </p:cNvPr>
            <p:cNvGrpSpPr/>
            <p:nvPr/>
          </p:nvGrpSpPr>
          <p:grpSpPr>
            <a:xfrm>
              <a:off x="-1467" y="3964351"/>
              <a:ext cx="1176713" cy="279855"/>
              <a:chOff x="467784" y="5457015"/>
              <a:chExt cx="1176713" cy="279855"/>
            </a:xfrm>
          </p:grpSpPr>
          <p:sp>
            <p:nvSpPr>
              <p:cNvPr id="110" name="Rectangle 109">
                <a:extLst>
                  <a:ext uri="{FF2B5EF4-FFF2-40B4-BE49-F238E27FC236}">
                    <a16:creationId xmlns="" xmlns:a16="http://schemas.microsoft.com/office/drawing/2014/main" id="{8DEF13B0-D059-4E80-81EE-EF65DD779EE3}"/>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1" name="Subtitle 2">
                <a:extLst>
                  <a:ext uri="{FF2B5EF4-FFF2-40B4-BE49-F238E27FC236}">
                    <a16:creationId xmlns="" xmlns:a16="http://schemas.microsoft.com/office/drawing/2014/main" id="{27ED7AC4-65A0-4288-AFFE-8F4C1E385453}"/>
                  </a:ext>
                </a:extLst>
              </p:cNvPr>
              <p:cNvSpPr txBox="1">
                <a:spLocks/>
              </p:cNvSpPr>
              <p:nvPr/>
            </p:nvSpPr>
            <p:spPr>
              <a:xfrm>
                <a:off x="467784" y="5523483"/>
                <a:ext cx="1176713" cy="21338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6:11-12</a:t>
                </a:r>
              </a:p>
            </p:txBody>
          </p:sp>
        </p:grpSp>
      </p:grpSp>
      <p:grpSp>
        <p:nvGrpSpPr>
          <p:cNvPr id="133" name="Group 132">
            <a:extLst>
              <a:ext uri="{FF2B5EF4-FFF2-40B4-BE49-F238E27FC236}">
                <a16:creationId xmlns="" xmlns:a16="http://schemas.microsoft.com/office/drawing/2014/main" id="{B5E93BA5-C75D-4E23-A07B-0688EEE6BD60}"/>
              </a:ext>
            </a:extLst>
          </p:cNvPr>
          <p:cNvGrpSpPr/>
          <p:nvPr/>
        </p:nvGrpSpPr>
        <p:grpSpPr>
          <a:xfrm>
            <a:off x="1828800" y="4328230"/>
            <a:ext cx="7062394" cy="450747"/>
            <a:chOff x="-1466" y="4328230"/>
            <a:chExt cx="7062394" cy="450747"/>
          </a:xfrm>
        </p:grpSpPr>
        <p:sp>
          <p:nvSpPr>
            <p:cNvPr id="62" name="Subtitle 2">
              <a:extLst>
                <a:ext uri="{FF2B5EF4-FFF2-40B4-BE49-F238E27FC236}">
                  <a16:creationId xmlns="" xmlns:a16="http://schemas.microsoft.com/office/drawing/2014/main" id="{623E1F29-0A4C-468D-BF3F-97D76781E62C}"/>
                </a:ext>
              </a:extLst>
            </p:cNvPr>
            <p:cNvSpPr txBox="1">
              <a:spLocks/>
            </p:cNvSpPr>
            <p:nvPr/>
          </p:nvSpPr>
          <p:spPr>
            <a:xfrm>
              <a:off x="964928" y="4328230"/>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3" name="Subtitle 2">
              <a:extLst>
                <a:ext uri="{FF2B5EF4-FFF2-40B4-BE49-F238E27FC236}">
                  <a16:creationId xmlns="" xmlns:a16="http://schemas.microsoft.com/office/drawing/2014/main" id="{556530CE-5373-4E80-8771-365FEACADB79}"/>
                </a:ext>
              </a:extLst>
            </p:cNvPr>
            <p:cNvSpPr txBox="1">
              <a:spLocks/>
            </p:cNvSpPr>
            <p:nvPr/>
          </p:nvSpPr>
          <p:spPr>
            <a:xfrm>
              <a:off x="964928" y="4541233"/>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err="1">
                  <a:latin typeface="Graphik Regular" panose="020B0503030202060203" pitchFamily="34" charset="0"/>
                </a:rPr>
                <a:t>Zeres</a:t>
              </a:r>
              <a:r>
                <a:rPr lang="en-US" sz="2000" dirty="0">
                  <a:latin typeface="Graphik Regular" panose="020B0503030202060203" pitchFamily="34" charset="0"/>
                </a:rPr>
                <a:t> </a:t>
              </a:r>
              <a:r>
                <a:rPr lang="en-US" sz="2000" dirty="0" err="1">
                  <a:latin typeface="Graphik Regular" panose="020B0503030202060203" pitchFamily="34" charset="0"/>
                </a:rPr>
                <a:t>advierte</a:t>
              </a:r>
              <a:r>
                <a:rPr lang="en-US" sz="2000" dirty="0">
                  <a:latin typeface="Graphik Regular" panose="020B0503030202060203" pitchFamily="34" charset="0"/>
                </a:rPr>
                <a:t> a </a:t>
              </a:r>
              <a:r>
                <a:rPr lang="en-US" sz="2000" dirty="0" err="1">
                  <a:latin typeface="Graphik Regular" panose="020B0503030202060203" pitchFamily="34" charset="0"/>
                </a:rPr>
                <a:t>Amán</a:t>
              </a:r>
              <a:r>
                <a:rPr lang="en-US" sz="2000" dirty="0">
                  <a:latin typeface="Graphik Regular" panose="020B0503030202060203" pitchFamily="34" charset="0"/>
                </a:rPr>
                <a:t> </a:t>
              </a:r>
              <a:r>
                <a:rPr lang="en-US" sz="2000" dirty="0" err="1">
                  <a:latin typeface="Graphik Regular" panose="020B0503030202060203" pitchFamily="34" charset="0"/>
                </a:rPr>
                <a:t>acerca</a:t>
              </a:r>
              <a:r>
                <a:rPr lang="en-US" sz="2000" dirty="0">
                  <a:latin typeface="Graphik Regular" panose="020B0503030202060203" pitchFamily="34" charset="0"/>
                </a:rPr>
                <a:t> de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12" name="Group 111">
              <a:extLst>
                <a:ext uri="{FF2B5EF4-FFF2-40B4-BE49-F238E27FC236}">
                  <a16:creationId xmlns="" xmlns:a16="http://schemas.microsoft.com/office/drawing/2014/main" id="{03153B8E-7B30-47B7-90B4-21D50F4C89F8}"/>
                </a:ext>
              </a:extLst>
            </p:cNvPr>
            <p:cNvGrpSpPr/>
            <p:nvPr/>
          </p:nvGrpSpPr>
          <p:grpSpPr>
            <a:xfrm>
              <a:off x="-1466" y="4390741"/>
              <a:ext cx="1332154" cy="313814"/>
              <a:chOff x="467785" y="5457015"/>
              <a:chExt cx="1332154" cy="313814"/>
            </a:xfrm>
          </p:grpSpPr>
          <p:sp>
            <p:nvSpPr>
              <p:cNvPr id="113" name="Rectangle 112">
                <a:extLst>
                  <a:ext uri="{FF2B5EF4-FFF2-40B4-BE49-F238E27FC236}">
                    <a16:creationId xmlns="" xmlns:a16="http://schemas.microsoft.com/office/drawing/2014/main" id="{094AF5A8-322E-4004-A828-1EB3EC73A448}"/>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4" name="Subtitle 2">
                <a:extLst>
                  <a:ext uri="{FF2B5EF4-FFF2-40B4-BE49-F238E27FC236}">
                    <a16:creationId xmlns="" xmlns:a16="http://schemas.microsoft.com/office/drawing/2014/main" id="{77F2F5C1-668F-454C-821E-82E8C65E8268}"/>
                  </a:ext>
                </a:extLst>
              </p:cNvPr>
              <p:cNvSpPr txBox="1">
                <a:spLocks/>
              </p:cNvSpPr>
              <p:nvPr/>
            </p:nvSpPr>
            <p:spPr>
              <a:xfrm>
                <a:off x="467785" y="5499126"/>
                <a:ext cx="1332154" cy="27170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6:13b-14</a:t>
                </a:r>
              </a:p>
            </p:txBody>
          </p:sp>
        </p:grpSp>
      </p:grpSp>
      <p:grpSp>
        <p:nvGrpSpPr>
          <p:cNvPr id="134" name="Group 133">
            <a:extLst>
              <a:ext uri="{FF2B5EF4-FFF2-40B4-BE49-F238E27FC236}">
                <a16:creationId xmlns="" xmlns:a16="http://schemas.microsoft.com/office/drawing/2014/main" id="{4201772F-39F1-4D3E-9878-AD1E7C868976}"/>
              </a:ext>
            </a:extLst>
          </p:cNvPr>
          <p:cNvGrpSpPr/>
          <p:nvPr/>
        </p:nvGrpSpPr>
        <p:grpSpPr>
          <a:xfrm>
            <a:off x="1463040" y="4754236"/>
            <a:ext cx="7062394" cy="450747"/>
            <a:chOff x="-1466" y="4754236"/>
            <a:chExt cx="7062394" cy="450747"/>
          </a:xfrm>
        </p:grpSpPr>
        <p:sp>
          <p:nvSpPr>
            <p:cNvPr id="64" name="Subtitle 2">
              <a:extLst>
                <a:ext uri="{FF2B5EF4-FFF2-40B4-BE49-F238E27FC236}">
                  <a16:creationId xmlns="" xmlns:a16="http://schemas.microsoft.com/office/drawing/2014/main" id="{890A208E-9554-49F7-A893-B268C81DFE23}"/>
                </a:ext>
              </a:extLst>
            </p:cNvPr>
            <p:cNvSpPr txBox="1">
              <a:spLocks/>
            </p:cNvSpPr>
            <p:nvPr/>
          </p:nvSpPr>
          <p:spPr>
            <a:xfrm>
              <a:off x="964928" y="4754236"/>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5" name="Subtitle 2">
              <a:extLst>
                <a:ext uri="{FF2B5EF4-FFF2-40B4-BE49-F238E27FC236}">
                  <a16:creationId xmlns="" xmlns:a16="http://schemas.microsoft.com/office/drawing/2014/main" id="{E41E4EB8-634A-4DC2-BE88-1CD8B8C57161}"/>
                </a:ext>
              </a:extLst>
            </p:cNvPr>
            <p:cNvSpPr txBox="1">
              <a:spLocks/>
            </p:cNvSpPr>
            <p:nvPr/>
          </p:nvSpPr>
          <p:spPr>
            <a:xfrm>
              <a:off x="964928" y="4967239"/>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err="1">
                  <a:latin typeface="Graphik Regular" panose="020B0503030202060203" pitchFamily="34" charset="0"/>
                </a:rPr>
                <a:t>Harbona</a:t>
              </a:r>
              <a:r>
                <a:rPr lang="es-ES" sz="2000" dirty="0">
                  <a:latin typeface="Graphik Regular" panose="020B0503030202060203" pitchFamily="34" charset="0"/>
                </a:rPr>
                <a:t> sugiere que Amán sea colgado de su propia horca </a:t>
              </a:r>
              <a:endParaRPr lang="en-US" sz="2000" dirty="0">
                <a:latin typeface="Graphik Regular" panose="020B0503030202060203" pitchFamily="34" charset="0"/>
              </a:endParaRPr>
            </a:p>
          </p:txBody>
        </p:sp>
        <p:grpSp>
          <p:nvGrpSpPr>
            <p:cNvPr id="115" name="Group 114">
              <a:extLst>
                <a:ext uri="{FF2B5EF4-FFF2-40B4-BE49-F238E27FC236}">
                  <a16:creationId xmlns="" xmlns:a16="http://schemas.microsoft.com/office/drawing/2014/main" id="{0E6246E0-3FC8-40BC-83BA-F25558402AE5}"/>
                </a:ext>
              </a:extLst>
            </p:cNvPr>
            <p:cNvGrpSpPr/>
            <p:nvPr/>
          </p:nvGrpSpPr>
          <p:grpSpPr>
            <a:xfrm>
              <a:off x="-1466" y="4817131"/>
              <a:ext cx="1042416" cy="279856"/>
              <a:chOff x="467785" y="5457015"/>
              <a:chExt cx="1042416" cy="279856"/>
            </a:xfrm>
          </p:grpSpPr>
          <p:sp>
            <p:nvSpPr>
              <p:cNvPr id="116" name="Rectangle 115">
                <a:extLst>
                  <a:ext uri="{FF2B5EF4-FFF2-40B4-BE49-F238E27FC236}">
                    <a16:creationId xmlns="" xmlns:a16="http://schemas.microsoft.com/office/drawing/2014/main" id="{8EA1CF8A-EEC8-4006-9002-2ADA5114FCF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7" name="Subtitle 2">
                <a:extLst>
                  <a:ext uri="{FF2B5EF4-FFF2-40B4-BE49-F238E27FC236}">
                    <a16:creationId xmlns="" xmlns:a16="http://schemas.microsoft.com/office/drawing/2014/main" id="{D906BA82-1187-47BD-9022-9B757011C4DD}"/>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7:9-10</a:t>
                </a:r>
              </a:p>
            </p:txBody>
          </p:sp>
        </p:grpSp>
      </p:grpSp>
      <p:grpSp>
        <p:nvGrpSpPr>
          <p:cNvPr id="135" name="Group 134">
            <a:extLst>
              <a:ext uri="{FF2B5EF4-FFF2-40B4-BE49-F238E27FC236}">
                <a16:creationId xmlns="" xmlns:a16="http://schemas.microsoft.com/office/drawing/2014/main" id="{3797D5EE-A480-4CE7-8DD8-D9A2E9C98BE1}"/>
              </a:ext>
            </a:extLst>
          </p:cNvPr>
          <p:cNvGrpSpPr/>
          <p:nvPr/>
        </p:nvGrpSpPr>
        <p:grpSpPr>
          <a:xfrm>
            <a:off x="1097280" y="5180242"/>
            <a:ext cx="7062394" cy="450747"/>
            <a:chOff x="-1466" y="5180242"/>
            <a:chExt cx="7062394" cy="450747"/>
          </a:xfrm>
        </p:grpSpPr>
        <p:sp>
          <p:nvSpPr>
            <p:cNvPr id="66" name="Subtitle 2">
              <a:extLst>
                <a:ext uri="{FF2B5EF4-FFF2-40B4-BE49-F238E27FC236}">
                  <a16:creationId xmlns="" xmlns:a16="http://schemas.microsoft.com/office/drawing/2014/main" id="{B1D455CB-B0BE-4011-B075-79D7C1C4D784}"/>
                </a:ext>
              </a:extLst>
            </p:cNvPr>
            <p:cNvSpPr txBox="1">
              <a:spLocks/>
            </p:cNvSpPr>
            <p:nvPr/>
          </p:nvSpPr>
          <p:spPr>
            <a:xfrm>
              <a:off x="964928" y="5180242"/>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7" name="Subtitle 2">
              <a:extLst>
                <a:ext uri="{FF2B5EF4-FFF2-40B4-BE49-F238E27FC236}">
                  <a16:creationId xmlns="" xmlns:a16="http://schemas.microsoft.com/office/drawing/2014/main" id="{B2B13CB5-323C-4BAA-B30B-237359CBD346}"/>
                </a:ext>
              </a:extLst>
            </p:cNvPr>
            <p:cNvSpPr txBox="1">
              <a:spLocks/>
            </p:cNvSpPr>
            <p:nvPr/>
          </p:nvSpPr>
          <p:spPr>
            <a:xfrm>
              <a:off x="964928" y="5393245"/>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s-ES" sz="2000" dirty="0">
                  <a:latin typeface="Graphik Regular" panose="020B0503030202060203" pitchFamily="34" charset="0"/>
                </a:rPr>
                <a:t>Banquete y celebración entre los judíos </a:t>
              </a:r>
              <a:endParaRPr lang="en-US" sz="2000" dirty="0">
                <a:latin typeface="Graphik Regular" panose="020B0503030202060203" pitchFamily="34" charset="0"/>
              </a:endParaRPr>
            </a:p>
          </p:txBody>
        </p:sp>
        <p:grpSp>
          <p:nvGrpSpPr>
            <p:cNvPr id="118" name="Group 117">
              <a:extLst>
                <a:ext uri="{FF2B5EF4-FFF2-40B4-BE49-F238E27FC236}">
                  <a16:creationId xmlns="" xmlns:a16="http://schemas.microsoft.com/office/drawing/2014/main" id="{CC5D3D05-E15B-43EE-99BE-7BC9C9A8ABAB}"/>
                </a:ext>
              </a:extLst>
            </p:cNvPr>
            <p:cNvGrpSpPr/>
            <p:nvPr/>
          </p:nvGrpSpPr>
          <p:grpSpPr>
            <a:xfrm>
              <a:off x="-1466" y="5243521"/>
              <a:ext cx="1042416" cy="279856"/>
              <a:chOff x="467785" y="5457015"/>
              <a:chExt cx="1042416" cy="279856"/>
            </a:xfrm>
          </p:grpSpPr>
          <p:sp>
            <p:nvSpPr>
              <p:cNvPr id="119" name="Rectangle 118">
                <a:extLst>
                  <a:ext uri="{FF2B5EF4-FFF2-40B4-BE49-F238E27FC236}">
                    <a16:creationId xmlns="" xmlns:a16="http://schemas.microsoft.com/office/drawing/2014/main" id="{5E4F1A69-2E81-4F58-A3A7-D1FF955D6DBA}"/>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0" name="Subtitle 2">
                <a:extLst>
                  <a:ext uri="{FF2B5EF4-FFF2-40B4-BE49-F238E27FC236}">
                    <a16:creationId xmlns="" xmlns:a16="http://schemas.microsoft.com/office/drawing/2014/main" id="{6E4F154F-A12E-4089-A0BE-9916CADE6503}"/>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8:17a</a:t>
                </a:r>
              </a:p>
            </p:txBody>
          </p:sp>
        </p:grpSp>
      </p:grpSp>
      <p:grpSp>
        <p:nvGrpSpPr>
          <p:cNvPr id="136" name="Group 135">
            <a:extLst>
              <a:ext uri="{FF2B5EF4-FFF2-40B4-BE49-F238E27FC236}">
                <a16:creationId xmlns="" xmlns:a16="http://schemas.microsoft.com/office/drawing/2014/main" id="{F9032EB0-6782-4D7E-BD3B-60FC3E12C89D}"/>
              </a:ext>
            </a:extLst>
          </p:cNvPr>
          <p:cNvGrpSpPr/>
          <p:nvPr/>
        </p:nvGrpSpPr>
        <p:grpSpPr>
          <a:xfrm>
            <a:off x="731520" y="5606248"/>
            <a:ext cx="7062394" cy="450747"/>
            <a:chOff x="-1466" y="5606248"/>
            <a:chExt cx="7062394" cy="450747"/>
          </a:xfrm>
        </p:grpSpPr>
        <p:sp>
          <p:nvSpPr>
            <p:cNvPr id="68" name="Subtitle 2">
              <a:extLst>
                <a:ext uri="{FF2B5EF4-FFF2-40B4-BE49-F238E27FC236}">
                  <a16:creationId xmlns="" xmlns:a16="http://schemas.microsoft.com/office/drawing/2014/main" id="{57711544-73EF-4D0F-AD9A-44739EC19EFE}"/>
                </a:ext>
              </a:extLst>
            </p:cNvPr>
            <p:cNvSpPr txBox="1">
              <a:spLocks/>
            </p:cNvSpPr>
            <p:nvPr/>
          </p:nvSpPr>
          <p:spPr>
            <a:xfrm>
              <a:off x="964928" y="5606248"/>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endParaRPr lang="en-US" sz="2000" dirty="0">
                <a:latin typeface="Graphik Regular" panose="020B0503030202060203" pitchFamily="34" charset="0"/>
              </a:endParaRPr>
            </a:p>
          </p:txBody>
        </p:sp>
        <p:sp>
          <p:nvSpPr>
            <p:cNvPr id="69" name="Subtitle 2">
              <a:extLst>
                <a:ext uri="{FF2B5EF4-FFF2-40B4-BE49-F238E27FC236}">
                  <a16:creationId xmlns="" xmlns:a16="http://schemas.microsoft.com/office/drawing/2014/main" id="{E7369BC0-8E9F-4EDB-A6C9-8F178D3253C1}"/>
                </a:ext>
              </a:extLst>
            </p:cNvPr>
            <p:cNvSpPr txBox="1">
              <a:spLocks/>
            </p:cNvSpPr>
            <p:nvPr/>
          </p:nvSpPr>
          <p:spPr>
            <a:xfrm>
              <a:off x="964928" y="5819251"/>
              <a:ext cx="6096000"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Regular" panose="020B0503030202060203" pitchFamily="34" charset="0"/>
                </a:rPr>
                <a:t>La </a:t>
              </a:r>
              <a:r>
                <a:rPr lang="en-US" sz="2000" dirty="0" err="1">
                  <a:latin typeface="Graphik Regular" panose="020B0503030202060203" pitchFamily="34" charset="0"/>
                </a:rPr>
                <a:t>exaltación</a:t>
              </a:r>
              <a:r>
                <a:rPr lang="en-US" sz="2000" dirty="0">
                  <a:latin typeface="Graphik Regular" panose="020B0503030202060203" pitchFamily="34" charset="0"/>
                </a:rPr>
                <a:t> de </a:t>
              </a:r>
              <a:r>
                <a:rPr lang="en-US" sz="2000" dirty="0" err="1">
                  <a:latin typeface="Graphik Regular" panose="020B0503030202060203" pitchFamily="34" charset="0"/>
                </a:rPr>
                <a:t>Mardoqueo</a:t>
              </a:r>
              <a:r>
                <a:rPr lang="en-US" sz="2000" dirty="0">
                  <a:latin typeface="Graphik Regular" panose="020B0503030202060203" pitchFamily="34" charset="0"/>
                </a:rPr>
                <a:t> </a:t>
              </a:r>
            </a:p>
          </p:txBody>
        </p:sp>
        <p:grpSp>
          <p:nvGrpSpPr>
            <p:cNvPr id="121" name="Group 120">
              <a:extLst>
                <a:ext uri="{FF2B5EF4-FFF2-40B4-BE49-F238E27FC236}">
                  <a16:creationId xmlns="" xmlns:a16="http://schemas.microsoft.com/office/drawing/2014/main" id="{5D8126B3-F2D8-4FCD-B85E-E81A659325C5}"/>
                </a:ext>
              </a:extLst>
            </p:cNvPr>
            <p:cNvGrpSpPr/>
            <p:nvPr/>
          </p:nvGrpSpPr>
          <p:grpSpPr>
            <a:xfrm>
              <a:off x="-1466" y="5669911"/>
              <a:ext cx="1042416" cy="279856"/>
              <a:chOff x="467785" y="5457015"/>
              <a:chExt cx="1042416" cy="279856"/>
            </a:xfrm>
          </p:grpSpPr>
          <p:sp>
            <p:nvSpPr>
              <p:cNvPr id="122" name="Rectangle 121">
                <a:extLst>
                  <a:ext uri="{FF2B5EF4-FFF2-40B4-BE49-F238E27FC236}">
                    <a16:creationId xmlns="" xmlns:a16="http://schemas.microsoft.com/office/drawing/2014/main" id="{78AC7A76-B038-42A4-B687-8EED8F343A30}"/>
                  </a:ext>
                </a:extLst>
              </p:cNvPr>
              <p:cNvSpPr/>
              <p:nvPr/>
            </p:nvSpPr>
            <p:spPr>
              <a:xfrm>
                <a:off x="467785" y="5457015"/>
                <a:ext cx="1042416" cy="237744"/>
              </a:xfrm>
              <a:prstGeom prst="rect">
                <a:avLst/>
              </a:prstGeom>
              <a:solidFill>
                <a:srgbClr val="4C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3" name="Subtitle 2">
                <a:extLst>
                  <a:ext uri="{FF2B5EF4-FFF2-40B4-BE49-F238E27FC236}">
                    <a16:creationId xmlns="" xmlns:a16="http://schemas.microsoft.com/office/drawing/2014/main" id="{05B218B2-F0A5-4781-9AC7-F61DBCFAF65E}"/>
                  </a:ext>
                </a:extLst>
              </p:cNvPr>
              <p:cNvSpPr txBox="1">
                <a:spLocks/>
              </p:cNvSpPr>
              <p:nvPr/>
            </p:nvSpPr>
            <p:spPr>
              <a:xfrm>
                <a:off x="467785" y="5499127"/>
                <a:ext cx="1042416" cy="237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
                  </a:lnSpc>
                  <a:buNone/>
                </a:pPr>
                <a:r>
                  <a:rPr lang="en-US" sz="2000" dirty="0">
                    <a:latin typeface="Graphik Black" panose="020B0A03030202060203" pitchFamily="34" charset="0"/>
                  </a:rPr>
                  <a:t>8:15a</a:t>
                </a:r>
              </a:p>
            </p:txBody>
          </p:sp>
        </p:grpSp>
      </p:grpSp>
    </p:spTree>
    <p:extLst>
      <p:ext uri="{BB962C8B-B14F-4D97-AF65-F5344CB8AC3E}">
        <p14:creationId xmlns:p14="http://schemas.microsoft.com/office/powerpoint/2010/main" val="32686704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55851" y="2610293"/>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¿Qué le pidió Ester al rey</a:t>
            </a:r>
          </a:p>
          <a:p>
            <a:pPr marL="0" indent="0" algn="ctr">
              <a:buNone/>
            </a:pPr>
            <a:r>
              <a:rPr lang="es-ES" sz="3200" dirty="0">
                <a:latin typeface="Graphik Semibold" panose="020B0703030202060203" pitchFamily="34" charset="0"/>
              </a:rPr>
              <a:t>(v 5)?</a:t>
            </a:r>
            <a:endParaRPr lang="en-US" sz="3200" dirty="0">
              <a:latin typeface="Graphik Semibold" panose="020B0703030202060203" pitchFamily="34" charset="0"/>
            </a:endParaRPr>
          </a:p>
        </p:txBody>
      </p:sp>
      <p:sp>
        <p:nvSpPr>
          <p:cNvPr id="6" name="TextBox 5">
            <a:extLst>
              <a:ext uri="{FF2B5EF4-FFF2-40B4-BE49-F238E27FC236}">
                <a16:creationId xmlns="" xmlns:a16="http://schemas.microsoft.com/office/drawing/2014/main" id="{71F055DD-35E6-4AA8-A2ED-E76BBDB805FD}"/>
              </a:ext>
            </a:extLst>
          </p:cNvPr>
          <p:cNvSpPr txBox="1"/>
          <p:nvPr/>
        </p:nvSpPr>
        <p:spPr>
          <a:xfrm>
            <a:off x="4083141" y="4594783"/>
            <a:ext cx="3841423" cy="584775"/>
          </a:xfrm>
          <a:prstGeom prst="rect">
            <a:avLst/>
          </a:prstGeom>
          <a:solidFill>
            <a:srgbClr val="4CD3D4"/>
          </a:solidFill>
          <a:ln>
            <a:noFill/>
          </a:ln>
        </p:spPr>
        <p:txBody>
          <a:bodyPr wrap="square" rtlCol="0">
            <a:spAutoFit/>
          </a:bodyPr>
          <a:lstStyle/>
          <a:p>
            <a:pPr algn="ctr"/>
            <a:r>
              <a:rPr lang="en-US" sz="3200" b="1" dirty="0" err="1" smtClean="0">
                <a:latin typeface="Graphik Regular" panose="020B0503030202060203" pitchFamily="34" charset="0"/>
                <a:ea typeface="Roboto Lt" pitchFamily="2" charset="0"/>
                <a:cs typeface="Segoe UI" panose="020B0502040204020203" pitchFamily="34" charset="0"/>
              </a:rPr>
              <a:t>Revocar</a:t>
            </a:r>
            <a:r>
              <a:rPr lang="en-US" sz="3200" b="1" dirty="0" smtClean="0">
                <a:latin typeface="Graphik Regular" panose="020B0503030202060203" pitchFamily="34" charset="0"/>
                <a:ea typeface="Roboto Lt" pitchFamily="2" charset="0"/>
                <a:cs typeface="Segoe UI" panose="020B0502040204020203" pitchFamily="34" charset="0"/>
              </a:rPr>
              <a:t> el </a:t>
            </a:r>
            <a:r>
              <a:rPr lang="en-US" sz="3200" b="1" dirty="0" err="1" smtClean="0">
                <a:latin typeface="Graphik Regular" panose="020B0503030202060203" pitchFamily="34" charset="0"/>
                <a:ea typeface="Roboto Lt" pitchFamily="2" charset="0"/>
                <a:cs typeface="Segoe UI" panose="020B0502040204020203" pitchFamily="34" charset="0"/>
              </a:rPr>
              <a:t>edicto</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29283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02688" y="2004237"/>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¿Cómo concede Asuero su petición?</a:t>
            </a:r>
            <a:endParaRPr lang="en-US" sz="3200" dirty="0">
              <a:latin typeface="Graphik Semibold" panose="020B0703030202060203" pitchFamily="34" charset="0"/>
            </a:endParaRPr>
          </a:p>
        </p:txBody>
      </p:sp>
      <p:sp>
        <p:nvSpPr>
          <p:cNvPr id="6" name="TextBox 5">
            <a:extLst>
              <a:ext uri="{FF2B5EF4-FFF2-40B4-BE49-F238E27FC236}">
                <a16:creationId xmlns="" xmlns:a16="http://schemas.microsoft.com/office/drawing/2014/main" id="{71F055DD-35E6-4AA8-A2ED-E76BBDB805FD}"/>
              </a:ext>
            </a:extLst>
          </p:cNvPr>
          <p:cNvSpPr txBox="1"/>
          <p:nvPr/>
        </p:nvSpPr>
        <p:spPr>
          <a:xfrm>
            <a:off x="4029978" y="3988727"/>
            <a:ext cx="3841423" cy="1569660"/>
          </a:xfrm>
          <a:prstGeom prst="rect">
            <a:avLst/>
          </a:prstGeom>
          <a:solidFill>
            <a:srgbClr val="4CD3D4"/>
          </a:solidFill>
          <a:ln>
            <a:noFill/>
          </a:ln>
        </p:spPr>
        <p:txBody>
          <a:bodyPr wrap="square" rtlCol="0">
            <a:spAutoFit/>
          </a:bodyPr>
          <a:lstStyle/>
          <a:p>
            <a:pPr algn="ctr"/>
            <a:r>
              <a:rPr lang="en-US" sz="3200" b="1" dirty="0" err="1" smtClean="0">
                <a:latin typeface="Graphik Regular" panose="020B0503030202060203" pitchFamily="34" charset="0"/>
                <a:ea typeface="Roboto Lt" pitchFamily="2" charset="0"/>
                <a:cs typeface="Segoe UI" panose="020B0502040204020203" pitchFamily="34" charset="0"/>
              </a:rPr>
              <a:t>Permite</a:t>
            </a:r>
            <a:r>
              <a:rPr lang="en-US" sz="3200" b="1" dirty="0" smtClean="0">
                <a:latin typeface="Graphik Regular" panose="020B0503030202060203" pitchFamily="34" charset="0"/>
                <a:ea typeface="Roboto Lt" pitchFamily="2" charset="0"/>
                <a:cs typeface="Segoe UI" panose="020B0502040204020203" pitchFamily="34" charset="0"/>
              </a:rPr>
              <a:t> que un </a:t>
            </a:r>
            <a:r>
              <a:rPr lang="en-US" sz="3200" b="1" dirty="0" err="1" smtClean="0">
                <a:latin typeface="Graphik Regular" panose="020B0503030202060203" pitchFamily="34" charset="0"/>
                <a:ea typeface="Roboto Lt" pitchFamily="2" charset="0"/>
                <a:cs typeface="Segoe UI" panose="020B0502040204020203" pitchFamily="34" charset="0"/>
              </a:rPr>
              <a:t>nuevo</a:t>
            </a:r>
            <a:r>
              <a:rPr lang="en-US" sz="3200" b="1" dirty="0" smtClean="0">
                <a:latin typeface="Graphik Regular" panose="020B0503030202060203" pitchFamily="34" charset="0"/>
                <a:ea typeface="Roboto Lt" pitchFamily="2" charset="0"/>
                <a:cs typeface="Segoe UI" panose="020B0502040204020203" pitchFamily="34" charset="0"/>
              </a:rPr>
              <a:t> </a:t>
            </a:r>
            <a:r>
              <a:rPr lang="en-US" sz="3200" b="1" dirty="0" err="1" smtClean="0">
                <a:latin typeface="Graphik Regular" panose="020B0503030202060203" pitchFamily="34" charset="0"/>
                <a:ea typeface="Roboto Lt" pitchFamily="2" charset="0"/>
                <a:cs typeface="Segoe UI" panose="020B0502040204020203" pitchFamily="34" charset="0"/>
              </a:rPr>
              <a:t>edicto</a:t>
            </a:r>
            <a:r>
              <a:rPr lang="en-US" sz="3200" b="1" dirty="0" smtClean="0">
                <a:latin typeface="Graphik Regular" panose="020B0503030202060203" pitchFamily="34" charset="0"/>
                <a:ea typeface="Roboto Lt" pitchFamily="2" charset="0"/>
                <a:cs typeface="Segoe UI" panose="020B0502040204020203" pitchFamily="34" charset="0"/>
              </a:rPr>
              <a:t> sea </a:t>
            </a:r>
            <a:r>
              <a:rPr lang="en-US" sz="3200" b="1" dirty="0" err="1" smtClean="0">
                <a:latin typeface="Graphik Regular" panose="020B0503030202060203" pitchFamily="34" charset="0"/>
                <a:ea typeface="Roboto Lt" pitchFamily="2" charset="0"/>
                <a:cs typeface="Segoe UI" panose="020B0502040204020203" pitchFamily="34" charset="0"/>
              </a:rPr>
              <a:t>escrito</a:t>
            </a:r>
            <a:r>
              <a:rPr lang="en-US" sz="3200" b="1" dirty="0" smtClean="0">
                <a:latin typeface="Graphik Regular" panose="020B0503030202060203" pitchFamily="34" charset="0"/>
                <a:ea typeface="Roboto Lt" pitchFamily="2" charset="0"/>
                <a:cs typeface="Segoe UI" panose="020B0502040204020203" pitchFamily="34" charset="0"/>
              </a:rPr>
              <a:t> </a:t>
            </a:r>
            <a:r>
              <a:rPr lang="en-US" sz="3200" b="1" dirty="0" err="1" smtClean="0">
                <a:latin typeface="Graphik Regular" panose="020B0503030202060203" pitchFamily="34" charset="0"/>
                <a:ea typeface="Roboto Lt" pitchFamily="2" charset="0"/>
                <a:cs typeface="Segoe UI" panose="020B0502040204020203" pitchFamily="34" charset="0"/>
              </a:rPr>
              <a:t>en</a:t>
            </a:r>
            <a:r>
              <a:rPr lang="en-US" sz="3200" b="1" dirty="0" smtClean="0">
                <a:latin typeface="Graphik Regular" panose="020B0503030202060203" pitchFamily="34" charset="0"/>
                <a:ea typeface="Roboto Lt" pitchFamily="2" charset="0"/>
                <a:cs typeface="Segoe UI" panose="020B0502040204020203" pitchFamily="34" charset="0"/>
              </a:rPr>
              <a:t> </a:t>
            </a:r>
            <a:r>
              <a:rPr lang="en-US" sz="3200" b="1" dirty="0" err="1" smtClean="0">
                <a:latin typeface="Graphik Regular" panose="020B0503030202060203" pitchFamily="34" charset="0"/>
                <a:ea typeface="Roboto Lt" pitchFamily="2" charset="0"/>
                <a:cs typeface="Segoe UI" panose="020B0502040204020203" pitchFamily="34" charset="0"/>
              </a:rPr>
              <a:t>su</a:t>
            </a:r>
            <a:r>
              <a:rPr lang="en-US" sz="3200" b="1" dirty="0" smtClean="0">
                <a:latin typeface="Graphik Regular" panose="020B0503030202060203" pitchFamily="34" charset="0"/>
                <a:ea typeface="Roboto Lt" pitchFamily="2" charset="0"/>
                <a:cs typeface="Segoe UI" panose="020B0502040204020203" pitchFamily="34" charset="0"/>
              </a:rPr>
              <a:t> </a:t>
            </a:r>
            <a:r>
              <a:rPr lang="en-US" sz="3200" b="1" dirty="0" err="1" smtClean="0">
                <a:latin typeface="Graphik Regular" panose="020B0503030202060203" pitchFamily="34" charset="0"/>
                <a:ea typeface="Roboto Lt" pitchFamily="2" charset="0"/>
                <a:cs typeface="Segoe UI" panose="020B0502040204020203" pitchFamily="34" charset="0"/>
              </a:rPr>
              <a:t>nombre</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30559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34586" y="2121196"/>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¿Cuándo se escribió el primer edicto (3:12)?</a:t>
            </a:r>
            <a:endParaRPr lang="en-US" sz="3200" dirty="0">
              <a:latin typeface="Graphik Semibold" panose="020B0703030202060203" pitchFamily="34" charset="0"/>
            </a:endParaRPr>
          </a:p>
        </p:txBody>
      </p:sp>
      <p:sp>
        <p:nvSpPr>
          <p:cNvPr id="5" name="TextBox 4">
            <a:extLst>
              <a:ext uri="{FF2B5EF4-FFF2-40B4-BE49-F238E27FC236}">
                <a16:creationId xmlns="" xmlns:a16="http://schemas.microsoft.com/office/drawing/2014/main" id="{A80F25FB-5B24-4596-AB28-A1C9B77F8266}"/>
              </a:ext>
            </a:extLst>
          </p:cNvPr>
          <p:cNvSpPr txBox="1"/>
          <p:nvPr/>
        </p:nvSpPr>
        <p:spPr>
          <a:xfrm>
            <a:off x="3834699" y="4105687"/>
            <a:ext cx="4629150" cy="1077218"/>
          </a:xfrm>
          <a:prstGeom prst="rect">
            <a:avLst/>
          </a:prstGeom>
          <a:solidFill>
            <a:srgbClr val="4CD3D4"/>
          </a:solidFill>
          <a:ln>
            <a:noFill/>
          </a:ln>
        </p:spPr>
        <p:txBody>
          <a:bodyPr wrap="square" rtlCol="0">
            <a:spAutoFit/>
          </a:bodyPr>
          <a:lstStyle/>
          <a:p>
            <a:pPr algn="ctr"/>
            <a:r>
              <a:rPr lang="en-US" sz="3200" b="1" dirty="0" smtClean="0">
                <a:latin typeface="Graphik Regular" panose="020B0503030202060203" pitchFamily="34" charset="0"/>
                <a:ea typeface="Roboto Lt" pitchFamily="2" charset="0"/>
                <a:cs typeface="Segoe UI" panose="020B0502040204020203" pitchFamily="34" charset="0"/>
              </a:rPr>
              <a:t>“</a:t>
            </a:r>
            <a:r>
              <a:rPr lang="es-ES" sz="3200" b="1" dirty="0" smtClean="0">
                <a:latin typeface="Graphik Regular" panose="020B0503030202060203" pitchFamily="34" charset="0"/>
                <a:ea typeface="Roboto Lt" pitchFamily="2" charset="0"/>
                <a:cs typeface="Segoe UI" panose="020B0502040204020203" pitchFamily="34" charset="0"/>
              </a:rPr>
              <a:t>El día trece del mes primero”</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39231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77116" y="2195623"/>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¿Cuándo fue escrito el segundo edicto (v 9)?</a:t>
            </a:r>
            <a:endParaRPr lang="en-US" sz="3200" dirty="0">
              <a:latin typeface="Graphik Semibold" panose="020B0703030202060203" pitchFamily="34" charset="0"/>
            </a:endParaRPr>
          </a:p>
        </p:txBody>
      </p:sp>
      <p:sp>
        <p:nvSpPr>
          <p:cNvPr id="5" name="TextBox 4">
            <a:extLst>
              <a:ext uri="{FF2B5EF4-FFF2-40B4-BE49-F238E27FC236}">
                <a16:creationId xmlns="" xmlns:a16="http://schemas.microsoft.com/office/drawing/2014/main" id="{A80F25FB-5B24-4596-AB28-A1C9B77F8266}"/>
              </a:ext>
            </a:extLst>
          </p:cNvPr>
          <p:cNvSpPr txBox="1"/>
          <p:nvPr/>
        </p:nvSpPr>
        <p:spPr>
          <a:xfrm>
            <a:off x="3605765" y="4180114"/>
            <a:ext cx="5057775" cy="1077218"/>
          </a:xfrm>
          <a:prstGeom prst="rect">
            <a:avLst/>
          </a:prstGeom>
          <a:solidFill>
            <a:srgbClr val="4CD3D4"/>
          </a:solidFill>
          <a:ln>
            <a:noFill/>
          </a:ln>
        </p:spPr>
        <p:txBody>
          <a:bodyPr wrap="square" rtlCol="0">
            <a:spAutoFit/>
          </a:bodyPr>
          <a:lstStyle/>
          <a:p>
            <a:pPr algn="ctr"/>
            <a:r>
              <a:rPr lang="es-ES" sz="3200" b="1" dirty="0" smtClean="0">
                <a:latin typeface="Graphik Regular" panose="020B0503030202060203" pitchFamily="34" charset="0"/>
                <a:ea typeface="Roboto Lt" pitchFamily="2" charset="0"/>
                <a:cs typeface="Segoe UI" panose="020B0502040204020203" pitchFamily="34" charset="0"/>
              </a:rPr>
              <a:t>“…el mes tercero… </a:t>
            </a:r>
            <a:r>
              <a:rPr lang="es-ES" sz="3200" b="1" dirty="0" err="1" smtClean="0">
                <a:latin typeface="Graphik Regular" panose="020B0503030202060203" pitchFamily="34" charset="0"/>
                <a:ea typeface="Roboto Lt" pitchFamily="2" charset="0"/>
                <a:cs typeface="Segoe UI" panose="020B0502040204020203" pitchFamily="34" charset="0"/>
              </a:rPr>
              <a:t>Siván</a:t>
            </a:r>
            <a:r>
              <a:rPr lang="es-ES" sz="3200" b="1" dirty="0" smtClean="0">
                <a:latin typeface="Graphik Regular" panose="020B0503030202060203" pitchFamily="34" charset="0"/>
                <a:ea typeface="Roboto Lt" pitchFamily="2" charset="0"/>
                <a:cs typeface="Segoe UI" panose="020B0502040204020203" pitchFamily="34" charset="0"/>
              </a:rPr>
              <a:t>… en el día veintitrés”</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30179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806995" y="2418907"/>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¿Cuándo debían ejecutarse ambos edictos (3:13, 8:12)?</a:t>
            </a:r>
            <a:endParaRPr lang="en-US" sz="3200" dirty="0">
              <a:latin typeface="Graphik Semibold" panose="020B0703030202060203" pitchFamily="34" charset="0"/>
            </a:endParaRPr>
          </a:p>
        </p:txBody>
      </p:sp>
      <p:sp>
        <p:nvSpPr>
          <p:cNvPr id="5" name="TextBox 4">
            <a:extLst>
              <a:ext uri="{FF2B5EF4-FFF2-40B4-BE49-F238E27FC236}">
                <a16:creationId xmlns="" xmlns:a16="http://schemas.microsoft.com/office/drawing/2014/main" id="{A80F25FB-5B24-4596-AB28-A1C9B77F8266}"/>
              </a:ext>
            </a:extLst>
          </p:cNvPr>
          <p:cNvSpPr txBox="1"/>
          <p:nvPr/>
        </p:nvSpPr>
        <p:spPr>
          <a:xfrm>
            <a:off x="4483395" y="4403398"/>
            <a:ext cx="2743200" cy="1077218"/>
          </a:xfrm>
          <a:prstGeom prst="rect">
            <a:avLst/>
          </a:prstGeom>
          <a:solidFill>
            <a:srgbClr val="4CD3D4"/>
          </a:solidFill>
          <a:ln>
            <a:noFill/>
          </a:ln>
        </p:spPr>
        <p:txBody>
          <a:bodyPr wrap="square" rtlCol="0">
            <a:spAutoFit/>
          </a:bodyPr>
          <a:lstStyle/>
          <a:p>
            <a:pPr algn="ctr"/>
            <a:r>
              <a:rPr lang="es-ES" sz="3200" b="1" dirty="0" smtClean="0">
                <a:latin typeface="Graphik Regular" panose="020B0503030202060203" pitchFamily="34" charset="0"/>
                <a:ea typeface="Roboto Lt" pitchFamily="2" charset="0"/>
                <a:cs typeface="Segoe UI" panose="020B0502040204020203" pitchFamily="34" charset="0"/>
              </a:rPr>
              <a:t>“El día trece del mes doce”</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10826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4BD2537-762D-486A-B2C1-0EA0D363C685}"/>
              </a:ext>
            </a:extLst>
          </p:cNvPr>
          <p:cNvSpPr txBox="1">
            <a:spLocks/>
          </p:cNvSpPr>
          <p:nvPr/>
        </p:nvSpPr>
        <p:spPr>
          <a:xfrm>
            <a:off x="2934587" y="2142461"/>
            <a:ext cx="6096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a:latin typeface="Graphik Semibold" panose="020B0703030202060203" pitchFamily="34" charset="0"/>
              </a:rPr>
              <a:t>¿Cuánto tiempo le dio eso a los judíos para prepararse?</a:t>
            </a:r>
            <a:endParaRPr lang="en-US" sz="3200" dirty="0">
              <a:latin typeface="Graphik Semibold" panose="020B0703030202060203" pitchFamily="34" charset="0"/>
            </a:endParaRPr>
          </a:p>
        </p:txBody>
      </p:sp>
      <p:sp>
        <p:nvSpPr>
          <p:cNvPr id="5" name="TextBox 4">
            <a:extLst>
              <a:ext uri="{FF2B5EF4-FFF2-40B4-BE49-F238E27FC236}">
                <a16:creationId xmlns="" xmlns:a16="http://schemas.microsoft.com/office/drawing/2014/main" id="{A80F25FB-5B24-4596-AB28-A1C9B77F8266}"/>
              </a:ext>
            </a:extLst>
          </p:cNvPr>
          <p:cNvSpPr txBox="1"/>
          <p:nvPr/>
        </p:nvSpPr>
        <p:spPr>
          <a:xfrm>
            <a:off x="3977575" y="4126952"/>
            <a:ext cx="4400550" cy="1077218"/>
          </a:xfrm>
          <a:prstGeom prst="rect">
            <a:avLst/>
          </a:prstGeom>
          <a:solidFill>
            <a:srgbClr val="4CD3D4"/>
          </a:solidFill>
          <a:ln>
            <a:noFill/>
          </a:ln>
        </p:spPr>
        <p:txBody>
          <a:bodyPr wrap="square" rtlCol="0">
            <a:spAutoFit/>
          </a:bodyPr>
          <a:lstStyle/>
          <a:p>
            <a:pPr algn="ctr"/>
            <a:r>
              <a:rPr lang="es-ES" sz="3200" b="1" dirty="0" smtClean="0">
                <a:latin typeface="Graphik Regular" panose="020B0503030202060203" pitchFamily="34" charset="0"/>
                <a:ea typeface="Roboto Lt" pitchFamily="2" charset="0"/>
                <a:cs typeface="Segoe UI" panose="020B0502040204020203" pitchFamily="34" charset="0"/>
              </a:rPr>
              <a:t>Un poco menos de 9 meses</a:t>
            </a:r>
            <a:endParaRPr lang="en-US" sz="3200" b="1" dirty="0">
              <a:latin typeface="Graphik Regular" panose="020B0503030202060203" pitchFamily="34" charset="0"/>
              <a:ea typeface="Roboto Lt" pitchFamily="2" charset="0"/>
              <a:cs typeface="Segoe UI" panose="020B0502040204020203" pitchFamily="34" charset="0"/>
            </a:endParaRPr>
          </a:p>
        </p:txBody>
      </p:sp>
    </p:spTree>
    <p:extLst>
      <p:ext uri="{BB962C8B-B14F-4D97-AF65-F5344CB8AC3E}">
        <p14:creationId xmlns:p14="http://schemas.microsoft.com/office/powerpoint/2010/main" val="27312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7CC86C51-24D2-4025-A3EB-9E842EF6A789}"/>
              </a:ext>
            </a:extLst>
          </p:cNvPr>
          <p:cNvSpPr txBox="1">
            <a:spLocks/>
          </p:cNvSpPr>
          <p:nvPr/>
        </p:nvSpPr>
        <p:spPr>
          <a:xfrm>
            <a:off x="3256907"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chemeClr val="bg1">
                    <a:lumMod val="95000"/>
                  </a:schemeClr>
                </a:solidFill>
                <a:latin typeface="Graphik Semibold" panose="020B0703030202060203" pitchFamily="34" charset="0"/>
              </a:rPr>
              <a:t>OBJETIVOS</a:t>
            </a:r>
            <a:endParaRPr lang="en-US" sz="3200" dirty="0">
              <a:solidFill>
                <a:schemeClr val="bg1">
                  <a:lumMod val="95000"/>
                </a:schemeClr>
              </a:solidFill>
              <a:latin typeface="Graphik Semibold" panose="020B0703030202060203" pitchFamily="34" charset="0"/>
            </a:endParaRPr>
          </a:p>
        </p:txBody>
      </p:sp>
      <p:sp>
        <p:nvSpPr>
          <p:cNvPr id="5" name="Subtitle 2">
            <a:extLst>
              <a:ext uri="{FF2B5EF4-FFF2-40B4-BE49-F238E27FC236}">
                <a16:creationId xmlns="" xmlns:a16="http://schemas.microsoft.com/office/drawing/2014/main" id="{6AC7A960-EF10-4EAF-AE3D-10BE9CCCD05E}"/>
              </a:ext>
            </a:extLst>
          </p:cNvPr>
          <p:cNvSpPr txBox="1">
            <a:spLocks/>
          </p:cNvSpPr>
          <p:nvPr/>
        </p:nvSpPr>
        <p:spPr>
          <a:xfrm>
            <a:off x="3256907" y="914400"/>
            <a:ext cx="6096000"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300000"/>
              </a:lnSpc>
              <a:buAutoNum type="arabicPeriod"/>
            </a:pPr>
            <a:r>
              <a:rPr lang="es-ES" dirty="0" smtClean="0">
                <a:latin typeface="Graphik Regular" panose="020B0503030202060203" pitchFamily="34" charset="0"/>
              </a:rPr>
              <a:t>Prepararnos para el crecimiento de carácter</a:t>
            </a:r>
            <a:endParaRPr lang="en-US" dirty="0">
              <a:latin typeface="Graphik Regular" panose="020B0503030202060203" pitchFamily="34" charset="0"/>
            </a:endParaRPr>
          </a:p>
          <a:p>
            <a:pPr marL="514350" indent="-514350">
              <a:lnSpc>
                <a:spcPct val="300000"/>
              </a:lnSpc>
              <a:buAutoNum type="arabicPeriod"/>
            </a:pPr>
            <a:r>
              <a:rPr lang="es-ES" dirty="0" smtClean="0">
                <a:latin typeface="Graphik Regular" panose="020B0503030202060203" pitchFamily="34" charset="0"/>
              </a:rPr>
              <a:t>Considerar la soberanía de Dios</a:t>
            </a:r>
            <a:endParaRPr lang="en-US" dirty="0">
              <a:latin typeface="Graphik Regular" panose="020B0503030202060203" pitchFamily="34" charset="0"/>
            </a:endParaRPr>
          </a:p>
          <a:p>
            <a:pPr marL="514350" indent="-514350">
              <a:lnSpc>
                <a:spcPct val="300000"/>
              </a:lnSpc>
              <a:buAutoNum type="arabicPeriod"/>
            </a:pPr>
            <a:r>
              <a:rPr lang="es-ES" dirty="0" smtClean="0">
                <a:latin typeface="Graphik Regular" panose="020B0503030202060203" pitchFamily="34" charset="0"/>
              </a:rPr>
              <a:t>“Procurar el bienestar de la ciudad…”</a:t>
            </a:r>
            <a:endParaRPr lang="en-US" dirty="0">
              <a:latin typeface="Graphik Regular" panose="020B0503030202060203" pitchFamily="34" charset="0"/>
            </a:endParaRPr>
          </a:p>
        </p:txBody>
      </p:sp>
    </p:spTree>
    <p:extLst>
      <p:ext uri="{BB962C8B-B14F-4D97-AF65-F5344CB8AC3E}">
        <p14:creationId xmlns:p14="http://schemas.microsoft.com/office/powerpoint/2010/main" val="23246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unburst chart&#10;&#10;Description automatically generated">
            <a:extLst>
              <a:ext uri="{FF2B5EF4-FFF2-40B4-BE49-F238E27FC236}">
                <a16:creationId xmlns="" xmlns:a16="http://schemas.microsoft.com/office/drawing/2014/main" id="{1788DFDD-E2BD-489B-BA08-96A2BE8D1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690372"/>
            <a:ext cx="5486400" cy="5477256"/>
          </a:xfrm>
          <a:prstGeom prst="rect">
            <a:avLst/>
          </a:prstGeom>
        </p:spPr>
      </p:pic>
      <p:sp>
        <p:nvSpPr>
          <p:cNvPr id="5" name="Oval 4">
            <a:extLst>
              <a:ext uri="{FF2B5EF4-FFF2-40B4-BE49-F238E27FC236}">
                <a16:creationId xmlns="" xmlns:a16="http://schemas.microsoft.com/office/drawing/2014/main" id="{41F70885-EB18-4EA6-A195-358958EE5505}"/>
              </a:ext>
            </a:extLst>
          </p:cNvPr>
          <p:cNvSpPr/>
          <p:nvPr/>
        </p:nvSpPr>
        <p:spPr>
          <a:xfrm>
            <a:off x="2884311" y="217311"/>
            <a:ext cx="6423378" cy="6423378"/>
          </a:xfrm>
          <a:prstGeom prst="ellipse">
            <a:avLst/>
          </a:prstGeom>
          <a:noFill/>
          <a:ln w="76200">
            <a:solidFill>
              <a:srgbClr val="4C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7878211-D329-4E15-BFEE-E25DCF6075BF}"/>
              </a:ext>
            </a:extLst>
          </p:cNvPr>
          <p:cNvSpPr/>
          <p:nvPr/>
        </p:nvSpPr>
        <p:spPr>
          <a:xfrm>
            <a:off x="9042400" y="2381956"/>
            <a:ext cx="496711" cy="945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Oval 5">
            <a:extLst>
              <a:ext uri="{FF2B5EF4-FFF2-40B4-BE49-F238E27FC236}">
                <a16:creationId xmlns="" xmlns:a16="http://schemas.microsoft.com/office/drawing/2014/main" id="{B446DE92-E9AC-4282-BBC4-FF906D0E2146}"/>
              </a:ext>
            </a:extLst>
          </p:cNvPr>
          <p:cNvSpPr/>
          <p:nvPr/>
        </p:nvSpPr>
        <p:spPr>
          <a:xfrm>
            <a:off x="9204678" y="3213099"/>
            <a:ext cx="228600" cy="228600"/>
          </a:xfrm>
          <a:prstGeom prst="ellipse">
            <a:avLst/>
          </a:prstGeom>
          <a:solidFill>
            <a:srgbClr val="6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a:extLst>
              <a:ext uri="{FF2B5EF4-FFF2-40B4-BE49-F238E27FC236}">
                <a16:creationId xmlns="" xmlns:a16="http://schemas.microsoft.com/office/drawing/2014/main" id="{14D37F52-E08E-41E0-9B5E-E0A248552E22}"/>
              </a:ext>
            </a:extLst>
          </p:cNvPr>
          <p:cNvSpPr/>
          <p:nvPr/>
        </p:nvSpPr>
        <p:spPr>
          <a:xfrm>
            <a:off x="7268633" y="6267280"/>
            <a:ext cx="228600" cy="228600"/>
          </a:xfrm>
          <a:prstGeom prst="ellipse">
            <a:avLst/>
          </a:prstGeom>
          <a:solidFill>
            <a:srgbClr val="6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9C6BB4CE-9818-4B31-AA47-56930F3A77E9}"/>
              </a:ext>
            </a:extLst>
          </p:cNvPr>
          <p:cNvSpPr/>
          <p:nvPr/>
        </p:nvSpPr>
        <p:spPr>
          <a:xfrm rot="-2100000">
            <a:off x="8815435" y="1516532"/>
            <a:ext cx="496711" cy="948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a:extLst>
              <a:ext uri="{FF2B5EF4-FFF2-40B4-BE49-F238E27FC236}">
                <a16:creationId xmlns="" xmlns:a16="http://schemas.microsoft.com/office/drawing/2014/main" id="{BD3FA39E-AE17-490F-98A9-B31096CCEEEA}"/>
              </a:ext>
            </a:extLst>
          </p:cNvPr>
          <p:cNvSpPr/>
          <p:nvPr/>
        </p:nvSpPr>
        <p:spPr>
          <a:xfrm>
            <a:off x="8657872" y="1525410"/>
            <a:ext cx="228600" cy="228600"/>
          </a:xfrm>
          <a:prstGeom prst="ellipse">
            <a:avLst/>
          </a:prstGeom>
          <a:solidFill>
            <a:srgbClr val="608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Subtitle 2">
            <a:extLst>
              <a:ext uri="{FF2B5EF4-FFF2-40B4-BE49-F238E27FC236}">
                <a16:creationId xmlns="" xmlns:a16="http://schemas.microsoft.com/office/drawing/2014/main" id="{CC9BB51C-F56F-4E42-BF4A-FD0233A1E323}"/>
              </a:ext>
            </a:extLst>
          </p:cNvPr>
          <p:cNvSpPr txBox="1">
            <a:spLocks/>
          </p:cNvSpPr>
          <p:nvPr/>
        </p:nvSpPr>
        <p:spPr>
          <a:xfrm>
            <a:off x="9433278" y="2879042"/>
            <a:ext cx="2758722" cy="9454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3200" dirty="0" smtClean="0">
                <a:latin typeface="Graphik Regular" panose="020B0503030202060203" pitchFamily="34" charset="0"/>
              </a:rPr>
              <a:t>Edicto de </a:t>
            </a:r>
            <a:r>
              <a:rPr lang="es-ES" sz="3200" dirty="0" smtClean="0">
                <a:latin typeface="Graphik Regular" panose="020B0503030202060203" pitchFamily="34" charset="0"/>
              </a:rPr>
              <a:t>Amán</a:t>
            </a:r>
            <a:endParaRPr lang="en-US" sz="3200" dirty="0">
              <a:latin typeface="Graphik Regular" panose="020B0503030202060203" pitchFamily="34" charset="0"/>
            </a:endParaRPr>
          </a:p>
        </p:txBody>
      </p:sp>
      <p:sp>
        <p:nvSpPr>
          <p:cNvPr id="12" name="Subtitle 2">
            <a:extLst>
              <a:ext uri="{FF2B5EF4-FFF2-40B4-BE49-F238E27FC236}">
                <a16:creationId xmlns="" xmlns:a16="http://schemas.microsoft.com/office/drawing/2014/main" id="{6AFE69B1-F09F-431D-876E-80F6DBE378C8}"/>
              </a:ext>
            </a:extLst>
          </p:cNvPr>
          <p:cNvSpPr txBox="1">
            <a:spLocks/>
          </p:cNvSpPr>
          <p:nvPr/>
        </p:nvSpPr>
        <p:spPr>
          <a:xfrm>
            <a:off x="9433278" y="5908320"/>
            <a:ext cx="2758722" cy="9454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3200" dirty="0" smtClean="0">
                <a:latin typeface="Graphik Regular" panose="020B0503030202060203" pitchFamily="34" charset="0"/>
              </a:rPr>
              <a:t>Edicto de </a:t>
            </a:r>
            <a:r>
              <a:rPr lang="es-ES" sz="3200" dirty="0" smtClean="0">
                <a:latin typeface="Graphik Regular" panose="020B0503030202060203" pitchFamily="34" charset="0"/>
              </a:rPr>
              <a:t>Ester</a:t>
            </a:r>
            <a:endParaRPr lang="en-US" sz="3200" dirty="0">
              <a:latin typeface="Graphik Regular" panose="020B0503030202060203" pitchFamily="34" charset="0"/>
            </a:endParaRPr>
          </a:p>
        </p:txBody>
      </p:sp>
      <p:sp>
        <p:nvSpPr>
          <p:cNvPr id="13" name="Subtitle 2">
            <a:extLst>
              <a:ext uri="{FF2B5EF4-FFF2-40B4-BE49-F238E27FC236}">
                <a16:creationId xmlns="" xmlns:a16="http://schemas.microsoft.com/office/drawing/2014/main" id="{1887023B-1888-474D-8520-F5A6B6CA1EAD}"/>
              </a:ext>
            </a:extLst>
          </p:cNvPr>
          <p:cNvSpPr txBox="1">
            <a:spLocks/>
          </p:cNvSpPr>
          <p:nvPr/>
        </p:nvSpPr>
        <p:spPr>
          <a:xfrm>
            <a:off x="9433278" y="1201046"/>
            <a:ext cx="2758722" cy="9454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3200" dirty="0" smtClean="0">
                <a:latin typeface="Graphik Regular" panose="020B0503030202060203" pitchFamily="34" charset="0"/>
              </a:rPr>
              <a:t>Día de ejecución</a:t>
            </a:r>
            <a:endParaRPr lang="en-US" sz="3200" dirty="0">
              <a:latin typeface="Graphik Regular" panose="020B0503030202060203" pitchFamily="34" charset="0"/>
            </a:endParaRPr>
          </a:p>
          <a:p>
            <a:pPr marL="0" indent="0">
              <a:lnSpc>
                <a:spcPct val="100000"/>
              </a:lnSpc>
              <a:buNone/>
            </a:pPr>
            <a:endParaRPr lang="en-US" sz="3200" dirty="0">
              <a:latin typeface="Graphik Regular" panose="020B0503030202060203" pitchFamily="34" charset="0"/>
            </a:endParaRPr>
          </a:p>
        </p:txBody>
      </p:sp>
      <p:cxnSp>
        <p:nvCxnSpPr>
          <p:cNvPr id="15" name="Straight Connector 14">
            <a:extLst>
              <a:ext uri="{FF2B5EF4-FFF2-40B4-BE49-F238E27FC236}">
                <a16:creationId xmlns="" xmlns:a16="http://schemas.microsoft.com/office/drawing/2014/main" id="{68BD0EA2-51BF-4159-8AE3-7E0A89135553}"/>
              </a:ext>
            </a:extLst>
          </p:cNvPr>
          <p:cNvCxnSpPr>
            <a:cxnSpLocks/>
          </p:cNvCxnSpPr>
          <p:nvPr/>
        </p:nvCxnSpPr>
        <p:spPr>
          <a:xfrm>
            <a:off x="8886472" y="163971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A85DA265-ED75-4DC0-BD2D-55CD3CBD2EA8}"/>
              </a:ext>
            </a:extLst>
          </p:cNvPr>
          <p:cNvCxnSpPr>
            <a:cxnSpLocks/>
            <a:stCxn id="7" idx="6"/>
          </p:cNvCxnSpPr>
          <p:nvPr/>
        </p:nvCxnSpPr>
        <p:spPr>
          <a:xfrm flipV="1">
            <a:off x="7497233" y="6378218"/>
            <a:ext cx="1846439" cy="33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468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5412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98" y="2063913"/>
            <a:ext cx="10391405" cy="3046988"/>
          </a:xfrm>
          <a:prstGeom prst="rect">
            <a:avLst/>
          </a:prstGeom>
          <a:noFill/>
          <a:ln>
            <a:noFill/>
          </a:ln>
        </p:spPr>
        <p:txBody>
          <a:bodyPr wrap="square" rtlCol="0">
            <a:spAutoFit/>
          </a:bodyPr>
          <a:lstStyle/>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List the things we read of in this chapter that seem absurd</a:t>
            </a:r>
          </a:p>
          <a:p>
            <a:endParaRPr lang="en-US" sz="3840" dirty="0">
              <a:solidFill>
                <a:srgbClr val="ECF0F1"/>
              </a:solidFill>
              <a:latin typeface="Roboto Lt" pitchFamily="2" charset="0"/>
              <a:ea typeface="Roboto Lt" pitchFamily="2" charset="0"/>
              <a:cs typeface="Segoe UI" panose="020B0502040204020203" pitchFamily="34" charset="0"/>
            </a:endParaRPr>
          </a:p>
          <a:p>
            <a:pPr marL="548640" indent="-548640">
              <a:buFont typeface="Arial" panose="020B0604020202020204" pitchFamily="34" charset="0"/>
              <a:buChar char="•"/>
            </a:pPr>
            <a:r>
              <a:rPr lang="en-US" sz="3840" dirty="0">
                <a:solidFill>
                  <a:srgbClr val="ECF0F1"/>
                </a:solidFill>
                <a:latin typeface="Roboto Lt" pitchFamily="2" charset="0"/>
                <a:ea typeface="Roboto Lt" pitchFamily="2" charset="0"/>
                <a:cs typeface="Segoe UI" panose="020B0502040204020203" pitchFamily="34" charset="0"/>
              </a:rPr>
              <a:t>What about each of the things you listed makes them absurd?</a:t>
            </a:r>
          </a:p>
        </p:txBody>
      </p:sp>
      <p:sp>
        <p:nvSpPr>
          <p:cNvPr id="15" name="Subtitle 2">
            <a:extLst>
              <a:ext uri="{FF2B5EF4-FFF2-40B4-BE49-F238E27FC236}">
                <a16:creationId xmlns="" xmlns:a16="http://schemas.microsoft.com/office/drawing/2014/main" id="{18F74198-990E-4AD6-91F5-52C96CF65503}"/>
              </a:ext>
            </a:extLst>
          </p:cNvPr>
          <p:cNvSpPr txBox="1">
            <a:spLocks/>
          </p:cNvSpPr>
          <p:nvPr/>
        </p:nvSpPr>
        <p:spPr>
          <a:xfrm>
            <a:off x="0" y="0"/>
            <a:ext cx="12192000" cy="6858000"/>
          </a:xfrm>
          <a:prstGeom prst="rect">
            <a:avLst/>
          </a:prstGeom>
          <a:solidFill>
            <a:srgbClr val="4CD3D4"/>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smtClean="0">
              <a:latin typeface="Graphik Semibold" panose="020B0703030202060203" pitchFamily="34" charset="0"/>
            </a:endParaRPr>
          </a:p>
          <a:p>
            <a:r>
              <a:rPr lang="en-US" sz="2800" dirty="0" smtClean="0">
                <a:latin typeface="Graphik Semibold" panose="020B0703030202060203" pitchFamily="34" charset="0"/>
              </a:rPr>
              <a:t>ACTIVIDAD </a:t>
            </a:r>
            <a:r>
              <a:rPr lang="en-US" sz="2800" dirty="0">
                <a:latin typeface="Graphik Semibold" panose="020B0703030202060203" pitchFamily="34" charset="0"/>
              </a:rPr>
              <a:t>DURANTE LA CLASE</a:t>
            </a:r>
          </a:p>
        </p:txBody>
      </p:sp>
      <p:sp>
        <p:nvSpPr>
          <p:cNvPr id="9" name="Subtitle 2">
            <a:extLst>
              <a:ext uri="{FF2B5EF4-FFF2-40B4-BE49-F238E27FC236}">
                <a16:creationId xmlns="" xmlns:a16="http://schemas.microsoft.com/office/drawing/2014/main" id="{14028E00-FFB5-4F9B-9D95-B279875D25BD}"/>
              </a:ext>
            </a:extLst>
          </p:cNvPr>
          <p:cNvSpPr txBox="1">
            <a:spLocks/>
          </p:cNvSpPr>
          <p:nvPr/>
        </p:nvSpPr>
        <p:spPr>
          <a:xfrm>
            <a:off x="1031358" y="914400"/>
            <a:ext cx="10164726" cy="59436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s-ES" sz="3200" dirty="0">
              <a:solidFill>
                <a:schemeClr val="bg1"/>
              </a:solidFill>
              <a:latin typeface="Graphik Regular" panose="020B0503030202060203" pitchFamily="34" charset="0"/>
            </a:endParaRPr>
          </a:p>
          <a:p>
            <a:pPr marL="0" indent="0">
              <a:lnSpc>
                <a:spcPct val="100000"/>
              </a:lnSpc>
              <a:buNone/>
            </a:pPr>
            <a:r>
              <a:rPr lang="es-ES" sz="3200" dirty="0" smtClean="0">
                <a:solidFill>
                  <a:schemeClr val="bg1"/>
                </a:solidFill>
                <a:latin typeface="Graphik Regular" panose="020B0503030202060203" pitchFamily="34" charset="0"/>
              </a:rPr>
              <a:t>El </a:t>
            </a:r>
            <a:r>
              <a:rPr lang="es-ES" sz="3200" dirty="0">
                <a:solidFill>
                  <a:schemeClr val="bg1"/>
                </a:solidFill>
                <a:latin typeface="Graphik Regular" panose="020B0503030202060203" pitchFamily="34" charset="0"/>
              </a:rPr>
              <a:t>final del v. 10 dice: “…pero no tocaron sus bienes”. Esta es la primera de tres instancias de esta frase y sugiere que se tomó una decisión consciente de no ejercer plenamente los derechos.</a:t>
            </a:r>
            <a:endParaRPr lang="en-US" sz="32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38375208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3072810" y="2203433"/>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Graphik Regular" panose="020B0503030202060203" pitchFamily="34" charset="0"/>
              </a:rPr>
              <a:t>“…que celebrasen el día </a:t>
            </a:r>
            <a:r>
              <a:rPr lang="es-ES" dirty="0" err="1">
                <a:latin typeface="Graphik Regular" panose="020B0503030202060203" pitchFamily="34" charset="0"/>
              </a:rPr>
              <a:t>décimicuarto</a:t>
            </a:r>
            <a:r>
              <a:rPr lang="es-ES" dirty="0">
                <a:latin typeface="Graphik Regular" panose="020B0503030202060203" pitchFamily="34" charset="0"/>
              </a:rPr>
              <a:t> del mes de </a:t>
            </a:r>
            <a:r>
              <a:rPr lang="es-ES" dirty="0" err="1">
                <a:latin typeface="Graphik Regular" panose="020B0503030202060203" pitchFamily="34" charset="0"/>
              </a:rPr>
              <a:t>Adar</a:t>
            </a:r>
            <a:r>
              <a:rPr lang="es-ES" dirty="0">
                <a:latin typeface="Graphik Regular" panose="020B0503030202060203" pitchFamily="34" charset="0"/>
              </a:rPr>
              <a:t>, y el decimoquinto del mismo, cada año…Que los hiciesen días de banquete y de gozo, y para enviar porciones cada uno a su vecino, y dádivas a los pobres”.</a:t>
            </a:r>
            <a:r>
              <a:rPr lang="en-US" dirty="0">
                <a:latin typeface="Graphik Regular" panose="020B0503030202060203" pitchFamily="34" charset="0"/>
              </a:rPr>
              <a:t> </a:t>
            </a:r>
          </a:p>
          <a:p>
            <a:pPr marL="0" indent="0" algn="r">
              <a:buNone/>
            </a:pPr>
            <a:r>
              <a:rPr lang="en-US" dirty="0">
                <a:latin typeface="Graphik Regular" panose="020B0503030202060203" pitchFamily="34" charset="0"/>
              </a:rPr>
              <a:t>Ester 9:21-22 (RV60)</a:t>
            </a:r>
          </a:p>
        </p:txBody>
      </p:sp>
    </p:spTree>
    <p:extLst>
      <p:ext uri="{BB962C8B-B14F-4D97-AF65-F5344CB8AC3E}">
        <p14:creationId xmlns:p14="http://schemas.microsoft.com/office/powerpoint/2010/main" val="3089410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 xmlns:a16="http://schemas.microsoft.com/office/drawing/2014/main" id="{D8E73EAB-DF29-4040-9D0A-319E5C854935}"/>
              </a:ext>
            </a:extLst>
          </p:cNvPr>
          <p:cNvSpPr txBox="1">
            <a:spLocks/>
          </p:cNvSpPr>
          <p:nvPr/>
        </p:nvSpPr>
        <p:spPr>
          <a:xfrm>
            <a:off x="3125972" y="2320391"/>
            <a:ext cx="6096000" cy="23873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Graphik Regular" panose="020B0503030202060203" pitchFamily="34" charset="0"/>
              </a:rPr>
              <a:t>“Porque Mardoqueo el judío fue el segundo después del rey Asuero, y grande entre los judíos, y estimado por la multitud de sus hermanos, porque procuró el bienestar de su pueblo y habló paz para todo su linaje”.</a:t>
            </a:r>
          </a:p>
          <a:p>
            <a:pPr marL="0" indent="0" algn="r">
              <a:buNone/>
            </a:pPr>
            <a:r>
              <a:rPr lang="es-ES" dirty="0">
                <a:latin typeface="Graphik Regular" panose="020B0503030202060203" pitchFamily="34" charset="0"/>
              </a:rPr>
              <a:t>Ester 10:3 (RV60)</a:t>
            </a:r>
            <a:endParaRPr lang="en-US" dirty="0">
              <a:latin typeface="Graphik Regular" panose="020B0503030202060203" pitchFamily="34" charset="0"/>
            </a:endParaRPr>
          </a:p>
        </p:txBody>
      </p:sp>
    </p:spTree>
    <p:extLst>
      <p:ext uri="{BB962C8B-B14F-4D97-AF65-F5344CB8AC3E}">
        <p14:creationId xmlns:p14="http://schemas.microsoft.com/office/powerpoint/2010/main" val="957552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3F3C6BD-84A4-4797-BC12-5CCC62FC756A}"/>
              </a:ext>
            </a:extLst>
          </p:cNvPr>
          <p:cNvSpPr txBox="1">
            <a:spLocks/>
          </p:cNvSpPr>
          <p:nvPr/>
        </p:nvSpPr>
        <p:spPr>
          <a:xfrm>
            <a:off x="3019646" y="2070099"/>
            <a:ext cx="6096000" cy="914400"/>
          </a:xfrm>
          <a:prstGeom prst="rect">
            <a:avLst/>
          </a:prstGeom>
          <a:solidFill>
            <a:srgbClr val="4CD3D4"/>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Graphik Black" panose="020B0A03030202060203" pitchFamily="34" charset="0"/>
              </a:rPr>
              <a:t>ESTER</a:t>
            </a:r>
          </a:p>
        </p:txBody>
      </p:sp>
      <p:sp>
        <p:nvSpPr>
          <p:cNvPr id="6" name="Subtitle 2">
            <a:extLst>
              <a:ext uri="{FF2B5EF4-FFF2-40B4-BE49-F238E27FC236}">
                <a16:creationId xmlns:a16="http://schemas.microsoft.com/office/drawing/2014/main" xmlns="" id="{91D83C5C-90C0-44DA-8345-286A52D54421}"/>
              </a:ext>
            </a:extLst>
          </p:cNvPr>
          <p:cNvSpPr txBox="1">
            <a:spLocks/>
          </p:cNvSpPr>
          <p:nvPr/>
        </p:nvSpPr>
        <p:spPr>
          <a:xfrm>
            <a:off x="3019646" y="2993065"/>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Graphik Regular" panose="020B0503030202060203" pitchFamily="34" charset="0"/>
              </a:rPr>
              <a:t>Lecci</a:t>
            </a:r>
            <a:r>
              <a:rPr lang="es-ES" dirty="0" err="1">
                <a:latin typeface="Graphik Regular" panose="020B0503030202060203" pitchFamily="34" charset="0"/>
              </a:rPr>
              <a:t>ón</a:t>
            </a:r>
            <a:r>
              <a:rPr lang="es-ES" dirty="0">
                <a:latin typeface="Graphik Regular" panose="020B0503030202060203" pitchFamily="34" charset="0"/>
              </a:rPr>
              <a:t> 07</a:t>
            </a:r>
            <a:endParaRPr lang="en-US" dirty="0">
              <a:latin typeface="Graphik Regular" panose="020B0503030202060203" pitchFamily="34" charset="0"/>
            </a:endParaRPr>
          </a:p>
        </p:txBody>
      </p:sp>
      <p:sp>
        <p:nvSpPr>
          <p:cNvPr id="7" name="Subtitle 2">
            <a:extLst>
              <a:ext uri="{FF2B5EF4-FFF2-40B4-BE49-F238E27FC236}">
                <a16:creationId xmlns:a16="http://schemas.microsoft.com/office/drawing/2014/main" xmlns="" id="{2E7C010D-FDDE-4E0E-84A3-58FF0E12B3C7}"/>
              </a:ext>
            </a:extLst>
          </p:cNvPr>
          <p:cNvSpPr txBox="1">
            <a:spLocks/>
          </p:cNvSpPr>
          <p:nvPr/>
        </p:nvSpPr>
        <p:spPr>
          <a:xfrm>
            <a:off x="3019646" y="3907465"/>
            <a:ext cx="6096000" cy="91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latin typeface="Graphik Semibold" panose="020B0703030202060203" pitchFamily="34" charset="0"/>
              </a:rPr>
              <a:t>LECCIONES EN ESTER</a:t>
            </a:r>
            <a:endParaRPr lang="en-US" dirty="0">
              <a:latin typeface="Graphik Semibold" panose="020B0703030202060203" pitchFamily="34" charset="0"/>
            </a:endParaRPr>
          </a:p>
        </p:txBody>
      </p:sp>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03810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C2341EA-4966-4F30-A16F-E43821EF8DFE}"/>
              </a:ext>
            </a:extLst>
          </p:cNvPr>
          <p:cNvSpPr txBox="1">
            <a:spLocks/>
          </p:cNvSpPr>
          <p:nvPr/>
        </p:nvSpPr>
        <p:spPr>
          <a:xfrm>
            <a:off x="3125972" y="2402978"/>
            <a:ext cx="6096000" cy="1924452"/>
          </a:xfrm>
          <a:prstGeom prst="rect">
            <a:avLst/>
          </a:prstGeom>
          <a:solidFill>
            <a:srgbClr val="4CD3D4"/>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Graphik Semibold" panose="020B0703030202060203" pitchFamily="34" charset="0"/>
              </a:rPr>
              <a:t>EL CRECIMIENTO DEL CARÁCTER MEDIANTE EL VALOR</a:t>
            </a:r>
            <a:endParaRPr lang="en-US" dirty="0">
              <a:latin typeface="Graphik Semibold" panose="020B0703030202060203" pitchFamily="34" charset="0"/>
            </a:endParaRPr>
          </a:p>
        </p:txBody>
      </p:sp>
    </p:spTree>
    <p:extLst>
      <p:ext uri="{BB962C8B-B14F-4D97-AF65-F5344CB8AC3E}">
        <p14:creationId xmlns:p14="http://schemas.microsoft.com/office/powerpoint/2010/main" val="9531193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3072809"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FASE 1</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a16="http://schemas.microsoft.com/office/drawing/2014/main" xmlns="" id="{50F483B7-E28F-4DBD-9059-F03BC9285446}"/>
              </a:ext>
            </a:extLst>
          </p:cNvPr>
          <p:cNvSpPr txBox="1">
            <a:spLocks/>
          </p:cNvSpPr>
          <p:nvPr/>
        </p:nvSpPr>
        <p:spPr>
          <a:xfrm>
            <a:off x="3072809"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latin typeface="Graphik Black" panose="020B0A03030202060203" pitchFamily="34" charset="0"/>
              </a:rPr>
              <a:t>2:5-19</a:t>
            </a:r>
          </a:p>
        </p:txBody>
      </p:sp>
    </p:spTree>
    <p:extLst>
      <p:ext uri="{BB962C8B-B14F-4D97-AF65-F5344CB8AC3E}">
        <p14:creationId xmlns:p14="http://schemas.microsoft.com/office/powerpoint/2010/main" val="4016494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2902688"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FASE 2</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a16="http://schemas.microsoft.com/office/drawing/2014/main" xmlns="" id="{50F483B7-E28F-4DBD-9059-F03BC9285446}"/>
              </a:ext>
            </a:extLst>
          </p:cNvPr>
          <p:cNvSpPr txBox="1">
            <a:spLocks/>
          </p:cNvSpPr>
          <p:nvPr/>
        </p:nvSpPr>
        <p:spPr>
          <a:xfrm>
            <a:off x="2902688"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latin typeface="Graphik Black" panose="020B0A03030202060203" pitchFamily="34" charset="0"/>
              </a:rPr>
              <a:t>4:4-17</a:t>
            </a:r>
          </a:p>
        </p:txBody>
      </p:sp>
    </p:spTree>
    <p:extLst>
      <p:ext uri="{BB962C8B-B14F-4D97-AF65-F5344CB8AC3E}">
        <p14:creationId xmlns:p14="http://schemas.microsoft.com/office/powerpoint/2010/main" val="13181491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7CC86C51-24D2-4025-A3EB-9E842EF6A789}"/>
              </a:ext>
            </a:extLst>
          </p:cNvPr>
          <p:cNvSpPr txBox="1">
            <a:spLocks/>
          </p:cNvSpPr>
          <p:nvPr/>
        </p:nvSpPr>
        <p:spPr>
          <a:xfrm>
            <a:off x="2998382" y="0"/>
            <a:ext cx="6096000" cy="914400"/>
          </a:xfrm>
          <a:prstGeom prst="rect">
            <a:avLst/>
          </a:prstGeom>
          <a:solidFill>
            <a:srgbClr val="6083C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a:solidFill>
                  <a:schemeClr val="bg1">
                    <a:lumMod val="95000"/>
                  </a:schemeClr>
                </a:solidFill>
                <a:latin typeface="Graphik Semibold" panose="020B0703030202060203" pitchFamily="34" charset="0"/>
              </a:rPr>
              <a:t>FASE 3</a:t>
            </a:r>
            <a:endParaRPr lang="en-US" sz="3200" dirty="0">
              <a:solidFill>
                <a:schemeClr val="bg1">
                  <a:lumMod val="95000"/>
                </a:schemeClr>
              </a:solidFill>
              <a:latin typeface="Graphik Semibold" panose="020B0703030202060203" pitchFamily="34" charset="0"/>
            </a:endParaRPr>
          </a:p>
        </p:txBody>
      </p:sp>
      <p:sp>
        <p:nvSpPr>
          <p:cNvPr id="6" name="Subtitle 2">
            <a:extLst>
              <a:ext uri="{FF2B5EF4-FFF2-40B4-BE49-F238E27FC236}">
                <a16:creationId xmlns:a16="http://schemas.microsoft.com/office/drawing/2014/main" xmlns="" id="{50F483B7-E28F-4DBD-9059-F03BC9285446}"/>
              </a:ext>
            </a:extLst>
          </p:cNvPr>
          <p:cNvSpPr txBox="1">
            <a:spLocks/>
          </p:cNvSpPr>
          <p:nvPr/>
        </p:nvSpPr>
        <p:spPr>
          <a:xfrm>
            <a:off x="2998382" y="914400"/>
            <a:ext cx="6096000" cy="59436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latin typeface="Graphik Black" panose="020B0A03030202060203" pitchFamily="34" charset="0"/>
              </a:rPr>
              <a:t>8:1;  9:12-13;  9:29-32</a:t>
            </a:r>
          </a:p>
        </p:txBody>
      </p:sp>
    </p:spTree>
    <p:extLst>
      <p:ext uri="{BB962C8B-B14F-4D97-AF65-F5344CB8AC3E}">
        <p14:creationId xmlns:p14="http://schemas.microsoft.com/office/powerpoint/2010/main" val="3217529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16046</Words>
  <Application>Microsoft Office PowerPoint</Application>
  <PresentationFormat>Widescreen</PresentationFormat>
  <Paragraphs>1507</Paragraphs>
  <Slides>107</Slides>
  <Notes>64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107</vt:i4>
      </vt:variant>
    </vt:vector>
  </HeadingPairs>
  <TitlesOfParts>
    <vt:vector size="119" baseType="lpstr">
      <vt:lpstr>Graphik Regular</vt:lpstr>
      <vt:lpstr>Wingdings</vt:lpstr>
      <vt:lpstr>Arial</vt:lpstr>
      <vt:lpstr>Roboto Th</vt:lpstr>
      <vt:lpstr>Roboto Lt</vt:lpstr>
      <vt:lpstr>Graphik Black</vt:lpstr>
      <vt:lpstr>Graphik Semibold</vt:lpstr>
      <vt:lpstr>Segoe UI</vt:lpstr>
      <vt:lpstr>Calibri</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ESTHER</dc:title>
  <dc:creator>Grantham, Daniel</dc:creator>
  <cp:lastModifiedBy>Esther Eubanks</cp:lastModifiedBy>
  <cp:revision>17</cp:revision>
  <dcterms:created xsi:type="dcterms:W3CDTF">2022-07-11T10:41:22Z</dcterms:created>
  <dcterms:modified xsi:type="dcterms:W3CDTF">2022-08-12T21:27:31Z</dcterms:modified>
</cp:coreProperties>
</file>