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1"/>
  </p:notesMasterIdLst>
  <p:handoutMasterIdLst>
    <p:handoutMasterId r:id="rId202"/>
  </p:handoutMasterIdLst>
  <p:sldIdLst>
    <p:sldId id="288" r:id="rId2"/>
    <p:sldId id="380" r:id="rId3"/>
    <p:sldId id="316" r:id="rId4"/>
    <p:sldId id="486" r:id="rId5"/>
    <p:sldId id="435" r:id="rId6"/>
    <p:sldId id="479" r:id="rId7"/>
    <p:sldId id="473" r:id="rId8"/>
    <p:sldId id="488" r:id="rId9"/>
    <p:sldId id="310" r:id="rId10"/>
    <p:sldId id="311" r:id="rId11"/>
    <p:sldId id="489" r:id="rId12"/>
    <p:sldId id="317" r:id="rId13"/>
    <p:sldId id="318" r:id="rId14"/>
    <p:sldId id="319" r:id="rId15"/>
    <p:sldId id="490" r:id="rId16"/>
    <p:sldId id="377" r:id="rId17"/>
    <p:sldId id="315" r:id="rId18"/>
    <p:sldId id="314" r:id="rId19"/>
    <p:sldId id="312" r:id="rId20"/>
    <p:sldId id="491" r:id="rId21"/>
    <p:sldId id="376" r:id="rId22"/>
    <p:sldId id="313" r:id="rId23"/>
    <p:sldId id="262" r:id="rId24"/>
    <p:sldId id="493" r:id="rId25"/>
    <p:sldId id="320" r:id="rId26"/>
    <p:sldId id="509" r:id="rId27"/>
    <p:sldId id="510" r:id="rId28"/>
    <p:sldId id="437" r:id="rId29"/>
    <p:sldId id="472" r:id="rId30"/>
    <p:sldId id="384" r:id="rId31"/>
    <p:sldId id="385" r:id="rId32"/>
    <p:sldId id="256" r:id="rId33"/>
    <p:sldId id="378" r:id="rId34"/>
    <p:sldId id="321" r:id="rId35"/>
    <p:sldId id="271" r:id="rId36"/>
    <p:sldId id="263" r:id="rId37"/>
    <p:sldId id="265" r:id="rId38"/>
    <p:sldId id="511" r:id="rId39"/>
    <p:sldId id="266" r:id="rId40"/>
    <p:sldId id="432" r:id="rId41"/>
    <p:sldId id="512" r:id="rId42"/>
    <p:sldId id="431" r:id="rId43"/>
    <p:sldId id="429" r:id="rId44"/>
    <p:sldId id="513" r:id="rId45"/>
    <p:sldId id="492" r:id="rId46"/>
    <p:sldId id="495" r:id="rId47"/>
    <p:sldId id="514" r:id="rId48"/>
    <p:sldId id="390" r:id="rId49"/>
    <p:sldId id="515" r:id="rId50"/>
    <p:sldId id="324" r:id="rId51"/>
    <p:sldId id="403" r:id="rId52"/>
    <p:sldId id="392" r:id="rId53"/>
    <p:sldId id="507" r:id="rId54"/>
    <p:sldId id="439" r:id="rId55"/>
    <p:sldId id="272" r:id="rId56"/>
    <p:sldId id="516" r:id="rId57"/>
    <p:sldId id="506" r:id="rId58"/>
    <p:sldId id="387" r:id="rId59"/>
    <p:sldId id="289" r:id="rId60"/>
    <p:sldId id="294" r:id="rId61"/>
    <p:sldId id="394" r:id="rId62"/>
    <p:sldId id="440" r:id="rId63"/>
    <p:sldId id="267" r:id="rId64"/>
    <p:sldId id="517" r:id="rId65"/>
    <p:sldId id="518" r:id="rId66"/>
    <p:sldId id="402" r:id="rId67"/>
    <p:sldId id="519" r:id="rId68"/>
    <p:sldId id="401" r:id="rId69"/>
    <p:sldId id="520" r:id="rId70"/>
    <p:sldId id="521" r:id="rId71"/>
    <p:sldId id="331" r:id="rId72"/>
    <p:sldId id="397" r:id="rId73"/>
    <p:sldId id="399" r:id="rId74"/>
    <p:sldId id="398" r:id="rId75"/>
    <p:sldId id="326" r:id="rId76"/>
    <p:sldId id="327" r:id="rId77"/>
    <p:sldId id="522" r:id="rId78"/>
    <p:sldId id="523" r:id="rId79"/>
    <p:sldId id="524" r:id="rId80"/>
    <p:sldId id="333" r:id="rId81"/>
    <p:sldId id="525" r:id="rId82"/>
    <p:sldId id="413" r:id="rId83"/>
    <p:sldId id="334" r:id="rId84"/>
    <p:sldId id="526" r:id="rId85"/>
    <p:sldId id="445" r:id="rId86"/>
    <p:sldId id="449" r:id="rId87"/>
    <p:sldId id="301" r:id="rId88"/>
    <p:sldId id="332" r:id="rId89"/>
    <p:sldId id="330" r:id="rId90"/>
    <p:sldId id="527" r:id="rId91"/>
    <p:sldId id="528" r:id="rId92"/>
    <p:sldId id="529" r:id="rId93"/>
    <p:sldId id="415" r:id="rId94"/>
    <p:sldId id="416" r:id="rId95"/>
    <p:sldId id="447" r:id="rId96"/>
    <p:sldId id="302" r:id="rId97"/>
    <p:sldId id="303" r:id="rId98"/>
    <p:sldId id="450" r:id="rId99"/>
    <p:sldId id="451" r:id="rId100"/>
    <p:sldId id="454" r:id="rId101"/>
    <p:sldId id="455" r:id="rId102"/>
    <p:sldId id="456" r:id="rId103"/>
    <p:sldId id="530" r:id="rId104"/>
    <p:sldId id="458" r:id="rId105"/>
    <p:sldId id="531" r:id="rId106"/>
    <p:sldId id="532" r:id="rId107"/>
    <p:sldId id="533" r:id="rId108"/>
    <p:sldId id="534" r:id="rId109"/>
    <p:sldId id="535" r:id="rId110"/>
    <p:sldId id="536" r:id="rId111"/>
    <p:sldId id="537" r:id="rId112"/>
    <p:sldId id="538" r:id="rId113"/>
    <p:sldId id="539" r:id="rId114"/>
    <p:sldId id="540" r:id="rId115"/>
    <p:sldId id="541" r:id="rId116"/>
    <p:sldId id="542" r:id="rId117"/>
    <p:sldId id="543" r:id="rId118"/>
    <p:sldId id="544" r:id="rId119"/>
    <p:sldId id="545" r:id="rId120"/>
    <p:sldId id="546" r:id="rId121"/>
    <p:sldId id="547" r:id="rId122"/>
    <p:sldId id="548" r:id="rId123"/>
    <p:sldId id="549" r:id="rId124"/>
    <p:sldId id="550" r:id="rId125"/>
    <p:sldId id="551" r:id="rId126"/>
    <p:sldId id="552" r:id="rId127"/>
    <p:sldId id="553" r:id="rId128"/>
    <p:sldId id="554" r:id="rId129"/>
    <p:sldId id="555" r:id="rId130"/>
    <p:sldId id="556" r:id="rId131"/>
    <p:sldId id="557" r:id="rId132"/>
    <p:sldId id="558" r:id="rId133"/>
    <p:sldId id="559" r:id="rId134"/>
    <p:sldId id="560" r:id="rId135"/>
    <p:sldId id="561" r:id="rId136"/>
    <p:sldId id="562" r:id="rId137"/>
    <p:sldId id="563" r:id="rId138"/>
    <p:sldId id="564" r:id="rId139"/>
    <p:sldId id="565" r:id="rId140"/>
    <p:sldId id="566" r:id="rId141"/>
    <p:sldId id="567" r:id="rId142"/>
    <p:sldId id="568" r:id="rId143"/>
    <p:sldId id="569" r:id="rId144"/>
    <p:sldId id="570" r:id="rId145"/>
    <p:sldId id="571" r:id="rId146"/>
    <p:sldId id="572" r:id="rId147"/>
    <p:sldId id="573" r:id="rId148"/>
    <p:sldId id="574" r:id="rId149"/>
    <p:sldId id="575" r:id="rId150"/>
    <p:sldId id="576" r:id="rId151"/>
    <p:sldId id="577" r:id="rId152"/>
    <p:sldId id="578" r:id="rId153"/>
    <p:sldId id="579" r:id="rId154"/>
    <p:sldId id="580" r:id="rId155"/>
    <p:sldId id="581" r:id="rId156"/>
    <p:sldId id="582" r:id="rId157"/>
    <p:sldId id="583" r:id="rId158"/>
    <p:sldId id="584" r:id="rId159"/>
    <p:sldId id="585" r:id="rId160"/>
    <p:sldId id="586" r:id="rId161"/>
    <p:sldId id="587" r:id="rId162"/>
    <p:sldId id="588" r:id="rId163"/>
    <p:sldId id="589" r:id="rId164"/>
    <p:sldId id="590" r:id="rId165"/>
    <p:sldId id="591" r:id="rId166"/>
    <p:sldId id="592" r:id="rId167"/>
    <p:sldId id="593" r:id="rId168"/>
    <p:sldId id="594" r:id="rId169"/>
    <p:sldId id="595" r:id="rId170"/>
    <p:sldId id="596" r:id="rId171"/>
    <p:sldId id="597" r:id="rId172"/>
    <p:sldId id="598" r:id="rId173"/>
    <p:sldId id="599" r:id="rId174"/>
    <p:sldId id="600" r:id="rId175"/>
    <p:sldId id="601" r:id="rId176"/>
    <p:sldId id="602" r:id="rId177"/>
    <p:sldId id="603" r:id="rId178"/>
    <p:sldId id="604" r:id="rId179"/>
    <p:sldId id="605" r:id="rId180"/>
    <p:sldId id="606" r:id="rId181"/>
    <p:sldId id="607" r:id="rId182"/>
    <p:sldId id="608" r:id="rId183"/>
    <p:sldId id="609" r:id="rId184"/>
    <p:sldId id="610" r:id="rId185"/>
    <p:sldId id="611" r:id="rId186"/>
    <p:sldId id="612" r:id="rId187"/>
    <p:sldId id="613" r:id="rId188"/>
    <p:sldId id="614" r:id="rId189"/>
    <p:sldId id="615" r:id="rId190"/>
    <p:sldId id="616" r:id="rId191"/>
    <p:sldId id="617" r:id="rId192"/>
    <p:sldId id="618" r:id="rId193"/>
    <p:sldId id="619" r:id="rId194"/>
    <p:sldId id="620" r:id="rId195"/>
    <p:sldId id="621" r:id="rId196"/>
    <p:sldId id="622" r:id="rId197"/>
    <p:sldId id="623" r:id="rId198"/>
    <p:sldId id="624" r:id="rId199"/>
    <p:sldId id="625" r:id="rId200"/>
  </p:sldIdLst>
  <p:sldSz cx="12192000" cy="6858000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FFFF00"/>
    <a:srgbClr val="0000CC"/>
    <a:srgbClr val="FF3300"/>
    <a:srgbClr val="808080"/>
    <a:srgbClr val="CCFFFF"/>
    <a:srgbClr val="99FFCC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33" autoAdjust="0"/>
    <p:restoredTop sz="85804" autoAdjust="0"/>
  </p:normalViewPr>
  <p:slideViewPr>
    <p:cSldViewPr snapToGrid="0">
      <p:cViewPr varScale="1">
        <p:scale>
          <a:sx n="69" d="100"/>
          <a:sy n="69" d="100"/>
        </p:scale>
        <p:origin x="628" y="8"/>
      </p:cViewPr>
      <p:guideLst>
        <p:guide orient="horz" pos="4224"/>
        <p:guide pos="767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6224"/>
    </p:cViewPr>
  </p:sorterViewPr>
  <p:notesViewPr>
    <p:cSldViewPr snapToGrid="0">
      <p:cViewPr varScale="1">
        <p:scale>
          <a:sx n="62" d="100"/>
          <a:sy n="62" d="100"/>
        </p:scale>
        <p:origin x="-2550" y="-78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tableStyles" Target="tableStyles.xml"/><Relationship Id="rId201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handoutMaster" Target="handoutMasters/handout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204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2590" tIns="56295" rIns="112590" bIns="5629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2590" tIns="56295" rIns="112590" bIns="5629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6900"/>
            <a:ext cx="416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2590" tIns="56295" rIns="112590" bIns="5629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6900"/>
            <a:ext cx="416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2590" tIns="56295" rIns="112590" bIns="5629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500"/>
            </a:lvl1pPr>
          </a:lstStyle>
          <a:p>
            <a:fld id="{5654A4A8-D4E9-4F01-839D-F8B61C4962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897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4017" tIns="57008" rIns="114017" bIns="57008" numCol="1" anchor="t" anchorCtr="0" compatLnSpc="1">
            <a:prstTxWarp prst="textNoShape">
              <a:avLst/>
            </a:prstTxWarp>
          </a:bodyPr>
          <a:lstStyle>
            <a:lvl1pPr defTabSz="1139584" eaLnBrk="1" hangingPunct="1">
              <a:defRPr sz="15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4017" tIns="57008" rIns="114017" bIns="57008" numCol="1" anchor="t" anchorCtr="0" compatLnSpc="1">
            <a:prstTxWarp prst="textNoShape">
              <a:avLst/>
            </a:prstTxWarp>
          </a:bodyPr>
          <a:lstStyle>
            <a:lvl1pPr algn="r" defTabSz="1139584" eaLnBrk="1" hangingPunct="1">
              <a:defRPr sz="15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6100"/>
            <a:ext cx="4881563" cy="2746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6625"/>
            <a:ext cx="768032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4017" tIns="57008" rIns="114017" bIns="57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6900"/>
            <a:ext cx="416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4017" tIns="57008" rIns="114017" bIns="57008" numCol="1" anchor="b" anchorCtr="0" compatLnSpc="1">
            <a:prstTxWarp prst="textNoShape">
              <a:avLst/>
            </a:prstTxWarp>
          </a:bodyPr>
          <a:lstStyle>
            <a:lvl1pPr defTabSz="1139584" eaLnBrk="1" hangingPunct="1">
              <a:defRPr sz="15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6900"/>
            <a:ext cx="416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4017" tIns="57008" rIns="114017" bIns="57008" numCol="1" anchor="b" anchorCtr="0" compatLnSpc="1">
            <a:prstTxWarp prst="textNoShape">
              <a:avLst/>
            </a:prstTxWarp>
          </a:bodyPr>
          <a:lstStyle>
            <a:lvl1pPr algn="r" defTabSz="1138238" eaLnBrk="1" hangingPunct="1">
              <a:defRPr sz="1500"/>
            </a:lvl1pPr>
          </a:lstStyle>
          <a:p>
            <a:fld id="{6C295B8B-7F02-468E-B8CE-A7005AE631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066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95B8B-7F02-468E-B8CE-A7005AE6313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646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138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38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38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38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38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38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38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38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38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/>
            <a:fld id="{45488300-2671-46B8-BA8B-E39E6B1CD4F9}" type="slidenum">
              <a:rPr lang="en-US" altLang="en-US"/>
              <a:pPr algn="l" rtl="0"/>
              <a:t>88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117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95B8B-7F02-468E-B8CE-A7005AE63137}" type="slidenum">
              <a:rPr lang="en-US" altLang="en-US" smtClean="0"/>
              <a:pPr/>
              <a:t>90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579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95B8B-7F02-468E-B8CE-A7005AE63137}" type="slidenum">
              <a:rPr lang="en-US" altLang="en-US" smtClean="0"/>
              <a:pPr/>
              <a:t>105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077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28600" indent="-228600" algn="l" rtl="0">
              <a:buFontTx/>
              <a:buAutoNum type="arabicParenR"/>
              <a:defRPr/>
            </a:pPr>
            <a:r>
              <a:rPr lang="en-US" dirty="0"/>
              <a:t>Uno es el aparente “movimiento”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posición</a:t>
            </a:r>
            <a:r>
              <a:rPr lang="en-US" dirty="0" smtClean="0"/>
              <a:t> de </a:t>
            </a:r>
            <a:r>
              <a:rPr lang="en-US" dirty="0" err="1" smtClean="0"/>
              <a:t>Zofar</a:t>
            </a:r>
            <a:r>
              <a:rPr lang="en-US" dirty="0" smtClean="0"/>
              <a:t> </a:t>
            </a:r>
            <a:r>
              <a:rPr lang="en-US" dirty="0"/>
              <a:t>en su último discurso (capítulo 20, </a:t>
            </a:r>
            <a:r>
              <a:rPr lang="en-US" dirty="0" err="1"/>
              <a:t>comenzando</a:t>
            </a:r>
            <a:r>
              <a:rPr lang="en-US" dirty="0"/>
              <a:t> </a:t>
            </a:r>
            <a:r>
              <a:rPr lang="en-US" dirty="0" err="1" smtClean="0"/>
              <a:t>aproximadamente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v. 4). </a:t>
            </a:r>
            <a:r>
              <a:rPr lang="en-US" b="1" dirty="0" smtClean="0"/>
              <a:t>¿</a:t>
            </a:r>
            <a:r>
              <a:rPr lang="en-US" b="1" dirty="0"/>
              <a:t>Alguien recuerda </a:t>
            </a:r>
            <a:r>
              <a:rPr lang="en-US" b="1" dirty="0" err="1"/>
              <a:t>cuál</a:t>
            </a:r>
            <a:r>
              <a:rPr lang="en-US" b="1" dirty="0"/>
              <a:t> </a:t>
            </a:r>
            <a:r>
              <a:rPr lang="en-US" b="1" dirty="0" smtClean="0"/>
              <a:t>fue </a:t>
            </a:r>
            <a:r>
              <a:rPr lang="en-US" b="1" dirty="0"/>
              <a:t>su posición suavizada?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i="1" baseline="30000" dirty="0" smtClean="0"/>
              <a:t>4</a:t>
            </a:r>
            <a:r>
              <a:rPr lang="es-ES" i="1" dirty="0" smtClean="0"/>
              <a:t>¿Acaso sabes esto, que desde la antigüedad, Desde que el hombre fue puesto sobre la tierra, </a:t>
            </a:r>
            <a:br>
              <a:rPr lang="es-ES" i="1" dirty="0" smtClean="0"/>
            </a:br>
            <a:r>
              <a:rPr lang="es-ES" i="1" dirty="0" smtClean="0"/>
              <a:t>5  Es </a:t>
            </a:r>
            <a:r>
              <a:rPr lang="es-ES" i="1" u="sng" dirty="0" smtClean="0"/>
              <a:t>breve</a:t>
            </a:r>
            <a:r>
              <a:rPr lang="es-ES" i="1" dirty="0" smtClean="0"/>
              <a:t> el júbilo de los malvados, Y </a:t>
            </a:r>
            <a:r>
              <a:rPr lang="es-ES" i="1" u="sng" dirty="0" smtClean="0"/>
              <a:t>un instante dura</a:t>
            </a:r>
            <a:r>
              <a:rPr lang="es-ES" i="1" dirty="0" smtClean="0"/>
              <a:t> la alegría del impío? </a:t>
            </a:r>
          </a:p>
          <a:p>
            <a:pPr marL="0" indent="0" algn="l" rtl="0">
              <a:buFontTx/>
              <a:buNone/>
              <a:defRPr/>
            </a:pPr>
            <a:r>
              <a:rPr lang="es-ES" i="1" dirty="0" smtClean="0"/>
              <a:t>2) </a:t>
            </a:r>
            <a:r>
              <a:rPr lang="en-US" dirty="0" smtClean="0"/>
              <a:t>El 2</a:t>
            </a:r>
            <a:r>
              <a:rPr lang="en-US" baseline="30000" dirty="0" smtClean="0"/>
              <a:t>do </a:t>
            </a:r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respuesta</a:t>
            </a:r>
            <a:r>
              <a:rPr lang="en-US" dirty="0" smtClean="0"/>
              <a:t> </a:t>
            </a:r>
            <a:r>
              <a:rPr lang="en-US" dirty="0"/>
              <a:t>de Job (cap. 21), donde Job presenta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 smtClean="0"/>
              <a:t>argumentos</a:t>
            </a:r>
            <a:r>
              <a:rPr lang="en-US" dirty="0" smtClean="0"/>
              <a:t> </a:t>
            </a:r>
            <a:r>
              <a:rPr lang="en-US" dirty="0"/>
              <a:t>más poderosos sobre la injusticia en el mundo:</a:t>
            </a:r>
          </a:p>
          <a:p>
            <a:pPr marL="685800" lvl="1" indent="-228600" algn="l" rtl="0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dirty="0"/>
              <a:t>– los malvados viven en…</a:t>
            </a:r>
            <a:r>
              <a:rPr lang="en-US" b="1" dirty="0">
                <a:solidFill>
                  <a:srgbClr val="FF0000"/>
                </a:solidFill>
              </a:rPr>
              <a:t>13</a:t>
            </a:r>
            <a:r>
              <a:rPr lang="en-US" dirty="0"/>
              <a:t>– viven en la prosperidad y mueren en paz</a:t>
            </a:r>
          </a:p>
          <a:p>
            <a:pPr marL="685800" lvl="1" indent="-228600" algn="l" rtl="0">
              <a:buFont typeface="Arial" pitchFamily="34" charset="0"/>
              <a:buChar char="•"/>
              <a:defRPr/>
            </a:pPr>
            <a:r>
              <a:rPr lang="en-US" b="1" dirty="0"/>
              <a:t>14</a:t>
            </a:r>
            <a:r>
              <a:rPr lang="en-US" dirty="0"/>
              <a:t>– rechazan a Dios, </a:t>
            </a:r>
            <a:r>
              <a:rPr lang="en-US" dirty="0" smtClean="0"/>
              <a:t>y </a:t>
            </a:r>
            <a:r>
              <a:rPr lang="en-US" dirty="0"/>
              <a:t>(15) rechazan el “Teol. </a:t>
            </a:r>
            <a:r>
              <a:rPr lang="en-US" dirty="0" smtClean="0"/>
              <a:t>De </a:t>
            </a:r>
            <a:r>
              <a:rPr lang="en-US" dirty="0" err="1" smtClean="0"/>
              <a:t>retribución</a:t>
            </a:r>
            <a:r>
              <a:rPr lang="en-US" dirty="0" smtClean="0"/>
              <a:t>” </a:t>
            </a:r>
            <a:r>
              <a:rPr lang="en-US" dirty="0"/>
              <a:t>diciendo: “¿Qué </a:t>
            </a:r>
            <a:r>
              <a:rPr lang="en-US" dirty="0" err="1"/>
              <a:t>ganaríamos</a:t>
            </a:r>
            <a:r>
              <a:rPr lang="en-US" dirty="0"/>
              <a:t> </a:t>
            </a:r>
            <a:r>
              <a:rPr lang="en-US" dirty="0" smtClean="0"/>
              <a:t>con </a:t>
            </a:r>
            <a:r>
              <a:rPr lang="en-US" dirty="0" err="1" smtClean="0"/>
              <a:t>rogarle</a:t>
            </a:r>
            <a:r>
              <a:rPr lang="en-US" dirty="0" smtClean="0"/>
              <a:t>?</a:t>
            </a:r>
            <a:r>
              <a:rPr lang="en-US" baseline="0" dirty="0" smtClean="0"/>
              <a:t> </a:t>
            </a:r>
            <a:r>
              <a:rPr lang="en-US" b="1" dirty="0" smtClean="0"/>
              <a:t>17</a:t>
            </a:r>
            <a:r>
              <a:rPr lang="en-US" dirty="0"/>
              <a:t>– </a:t>
            </a:r>
            <a:r>
              <a:rPr lang="en-US" dirty="0" smtClean="0"/>
              <a:t>“¿</a:t>
            </a:r>
            <a:r>
              <a:rPr lang="en-US" dirty="0" err="1" smtClean="0"/>
              <a:t>Cuántas</a:t>
            </a:r>
            <a:r>
              <a:rPr lang="en-US" dirty="0" smtClean="0"/>
              <a:t> </a:t>
            </a:r>
            <a:r>
              <a:rPr lang="en-US" dirty="0" err="1" smtClean="0"/>
              <a:t>veces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apagada</a:t>
            </a:r>
            <a:r>
              <a:rPr lang="en-US" dirty="0" smtClean="0"/>
              <a:t> la </a:t>
            </a:r>
            <a:r>
              <a:rPr lang="en-US" dirty="0" err="1" smtClean="0"/>
              <a:t>lámpara</a:t>
            </a:r>
            <a:r>
              <a:rPr lang="en-US" dirty="0" smtClean="0"/>
              <a:t>…?” </a:t>
            </a:r>
            <a:r>
              <a:rPr lang="en-US" dirty="0"/>
              <a:t>(</a:t>
            </a:r>
            <a:r>
              <a:rPr lang="en-US" dirty="0" err="1"/>
              <a:t>cita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Bildad</a:t>
            </a:r>
            <a:r>
              <a:rPr lang="en-US" dirty="0" smtClean="0"/>
              <a:t>- </a:t>
            </a:r>
            <a:r>
              <a:rPr lang="en-US" dirty="0"/>
              <a:t>18:5) “¿Por qué castiga a los </a:t>
            </a:r>
            <a:r>
              <a:rPr lang="en-US" dirty="0" err="1"/>
              <a:t>hijos</a:t>
            </a:r>
            <a:r>
              <a:rPr lang="en-US" dirty="0"/>
              <a:t> </a:t>
            </a:r>
            <a:r>
              <a:rPr lang="en-US" dirty="0" smtClean="0"/>
              <a:t>(¡¿?!)”</a:t>
            </a:r>
            <a:endParaRPr lang="en-US" dirty="0"/>
          </a:p>
          <a:p>
            <a:pPr marL="685800" lvl="1" indent="-228600" algn="l" rtl="0">
              <a:buFont typeface="Arial" pitchFamily="34" charset="0"/>
              <a:buChar char="•"/>
              <a:defRPr/>
            </a:pPr>
            <a:r>
              <a:rPr lang="en-US" b="1" dirty="0"/>
              <a:t>29</a:t>
            </a:r>
            <a:r>
              <a:rPr lang="en-US" dirty="0"/>
              <a:t>– “¡Todo el mundo lo </a:t>
            </a:r>
            <a:r>
              <a:rPr lang="en-US" dirty="0" err="1"/>
              <a:t>sabe</a:t>
            </a:r>
            <a:r>
              <a:rPr lang="en-US" dirty="0" smtClean="0"/>
              <a:t>!” </a:t>
            </a:r>
            <a:r>
              <a:rPr lang="en-US" b="1" dirty="0" smtClean="0"/>
              <a:t>31</a:t>
            </a:r>
            <a:r>
              <a:rPr lang="en-US" dirty="0"/>
              <a:t>– ¿Quién le </a:t>
            </a:r>
            <a:r>
              <a:rPr lang="en-US" dirty="0" err="1"/>
              <a:t>paga</a:t>
            </a:r>
            <a:r>
              <a:rPr lang="en-US" dirty="0" smtClean="0"/>
              <a:t>? </a:t>
            </a:r>
            <a:r>
              <a:rPr lang="en-US" b="1" dirty="0" smtClean="0"/>
              <a:t>34</a:t>
            </a:r>
            <a:r>
              <a:rPr lang="en-US" dirty="0"/>
              <a:t>– </a:t>
            </a:r>
            <a:r>
              <a:rPr lang="en-US" dirty="0" smtClean="0"/>
              <a:t>“¡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/>
              <a:t>respuestas</a:t>
            </a:r>
            <a:r>
              <a:rPr lang="en-US" dirty="0"/>
              <a:t> </a:t>
            </a:r>
            <a:r>
              <a:rPr lang="en-US" dirty="0" err="1" smtClean="0"/>
              <a:t>están</a:t>
            </a:r>
            <a:r>
              <a:rPr lang="en-US" dirty="0" smtClean="0"/>
              <a:t> </a:t>
            </a:r>
            <a:r>
              <a:rPr lang="en-US" dirty="0" err="1" smtClean="0"/>
              <a:t>llenas</a:t>
            </a:r>
            <a:r>
              <a:rPr lang="en-US" dirty="0" smtClean="0"/>
              <a:t> de </a:t>
            </a:r>
            <a:r>
              <a:rPr lang="en-US" dirty="0" err="1" smtClean="0"/>
              <a:t>falsedad</a:t>
            </a:r>
            <a:r>
              <a:rPr lang="en-US" dirty="0" smtClean="0"/>
              <a:t>!”.</a:t>
            </a:r>
            <a:endParaRPr lang="en-US" dirty="0"/>
          </a:p>
          <a:p>
            <a:pPr marL="685800" lvl="1" indent="-228600" algn="l" rtl="0">
              <a:buFont typeface="Arial" pitchFamily="34" charset="0"/>
              <a:buNone/>
              <a:defRPr/>
            </a:pPr>
            <a:r>
              <a:rPr lang="en-US" dirty="0"/>
              <a:t>Una discusión más completa de lo que Job comenzó a argumentar en 9:22-24</a:t>
            </a:r>
            <a:r>
              <a:rPr lang="en-US" dirty="0" smtClean="0"/>
              <a:t>: </a:t>
            </a:r>
            <a:r>
              <a:rPr lang="en-US" i="1" dirty="0" smtClean="0"/>
              <a:t>“</a:t>
            </a:r>
            <a:r>
              <a:rPr lang="es-ES" i="1" dirty="0" smtClean="0"/>
              <a:t>Todo es lo mismo, por tanto digo: “Él destruye al inocente y al impío”. 23  Si el azote mata de repente, Él se burla de la desesperación del inocente. 24  La tierra es entregada en manos de los impíos; Él cubre el rostro de sus jueces; Si no es Él, ¿entonces quién será? 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algn="l" rtl="0">
              <a:defRPr/>
            </a:pPr>
            <a:endParaRPr 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1382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382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382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382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382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38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38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38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38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fld id="{BE874C35-218F-445A-9517-45BB65764FAB}" type="slidenum">
              <a:rPr lang="en-US" altLang="en-US" sz="1500" smtClean="0"/>
              <a:pPr algn="l" rtl="0">
                <a:spcBef>
                  <a:spcPct val="0"/>
                </a:spcBef>
              </a:pPr>
              <a:t>114</a:t>
            </a:fld>
            <a:endParaRPr lang="en-US" altLang="en-US" sz="1500" smtClean="0"/>
          </a:p>
        </p:txBody>
      </p:sp>
    </p:spTree>
    <p:extLst>
      <p:ext uri="{BB962C8B-B14F-4D97-AF65-F5344CB8AC3E}">
        <p14:creationId xmlns:p14="http://schemas.microsoft.com/office/powerpoint/2010/main" val="1969810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95B8B-7F02-468E-B8CE-A7005AE63137}" type="slidenum">
              <a:rPr lang="en-US" altLang="en-US" smtClean="0"/>
              <a:pPr/>
              <a:t>117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911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/>
            <a:r>
              <a:rPr lang="en-US" altLang="en-US" dirty="0" err="1" smtClean="0">
                <a:latin typeface="Arial" panose="020B0604020202020204" pitchFamily="34" charset="0"/>
              </a:rPr>
              <a:t>Estos</a:t>
            </a:r>
            <a:r>
              <a:rPr lang="en-US" altLang="en-US" dirty="0" smtClean="0">
                <a:latin typeface="Arial" panose="020B0604020202020204" pitchFamily="34" charset="0"/>
              </a:rPr>
              <a:t> son </a:t>
            </a:r>
            <a:r>
              <a:rPr lang="en-US" altLang="en-US" dirty="0" err="1" smtClean="0">
                <a:latin typeface="Arial" panose="020B0604020202020204" pitchFamily="34" charset="0"/>
              </a:rPr>
              <a:t>algunos</a:t>
            </a:r>
            <a:r>
              <a:rPr lang="en-US" altLang="en-US" dirty="0" smtClean="0">
                <a:latin typeface="Arial" panose="020B0604020202020204" pitchFamily="34" charset="0"/>
              </a:rPr>
              <a:t> de </a:t>
            </a:r>
            <a:r>
              <a:rPr lang="en-US" altLang="en-US" dirty="0" err="1" smtClean="0">
                <a:latin typeface="Arial" panose="020B0604020202020204" pitchFamily="34" charset="0"/>
              </a:rPr>
              <a:t>los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puntos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señalados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por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los</a:t>
            </a:r>
            <a:r>
              <a:rPr lang="en-US" altLang="en-US" dirty="0" smtClean="0">
                <a:latin typeface="Arial" panose="020B0604020202020204" pitchFamily="34" charset="0"/>
              </a:rPr>
              <a:t> amigos y las </a:t>
            </a:r>
            <a:r>
              <a:rPr lang="en-US" altLang="en-US" dirty="0" err="1" smtClean="0">
                <a:latin typeface="Arial" panose="020B0604020202020204" pitchFamily="34" charset="0"/>
              </a:rPr>
              <a:t>respuestas</a:t>
            </a:r>
            <a:r>
              <a:rPr lang="en-US" altLang="en-US" dirty="0" smtClean="0">
                <a:latin typeface="Arial" panose="020B0604020202020204" pitchFamily="34" charset="0"/>
              </a:rPr>
              <a:t> de Job. Un </a:t>
            </a:r>
            <a:r>
              <a:rPr lang="en-US" altLang="en-US" dirty="0" err="1" smtClean="0">
                <a:latin typeface="Arial" panose="020B0604020202020204" pitchFamily="34" charset="0"/>
              </a:rPr>
              <a:t>tema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interesante</a:t>
            </a:r>
            <a:r>
              <a:rPr lang="en-US" altLang="en-US" dirty="0" smtClean="0">
                <a:latin typeface="Arial" panose="020B0604020202020204" pitchFamily="34" charset="0"/>
              </a:rPr>
              <a:t> que </a:t>
            </a:r>
            <a:r>
              <a:rPr lang="en-US" altLang="en-US" dirty="0" err="1" smtClean="0">
                <a:latin typeface="Arial" panose="020B0604020202020204" pitchFamily="34" charset="0"/>
              </a:rPr>
              <a:t>sigue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surgiendo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es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cómo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cada</a:t>
            </a:r>
            <a:r>
              <a:rPr lang="en-US" altLang="en-US" dirty="0" smtClean="0">
                <a:latin typeface="Arial" panose="020B0604020202020204" pitchFamily="34" charset="0"/>
              </a:rPr>
              <a:t> hombre </a:t>
            </a:r>
            <a:r>
              <a:rPr lang="en-US" altLang="en-US" dirty="0" err="1" smtClean="0">
                <a:latin typeface="Arial" panose="020B0604020202020204" pitchFamily="34" charset="0"/>
              </a:rPr>
              <a:t>ve</a:t>
            </a:r>
            <a:r>
              <a:rPr lang="en-US" altLang="en-US" dirty="0" smtClean="0">
                <a:latin typeface="Arial" panose="020B0604020202020204" pitchFamily="34" charset="0"/>
              </a:rPr>
              <a:t> el </a:t>
            </a:r>
            <a:r>
              <a:rPr lang="en-US" altLang="en-US" dirty="0" err="1" smtClean="0">
                <a:latin typeface="Arial" panose="020B0604020202020204" pitchFamily="34" charset="0"/>
              </a:rPr>
              <a:t>poder</a:t>
            </a:r>
            <a:r>
              <a:rPr lang="en-US" altLang="en-US" dirty="0" smtClean="0">
                <a:latin typeface="Arial" panose="020B0604020202020204" pitchFamily="34" charset="0"/>
              </a:rPr>
              <a:t> de Dios. </a:t>
            </a:r>
            <a:r>
              <a:rPr lang="en-US" altLang="en-US" dirty="0" err="1" smtClean="0">
                <a:latin typeface="Arial" panose="020B0604020202020204" pitchFamily="34" charset="0"/>
              </a:rPr>
              <a:t>Veremos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más</a:t>
            </a:r>
            <a:r>
              <a:rPr lang="en-US" altLang="en-US" dirty="0" smtClean="0">
                <a:latin typeface="Arial" panose="020B0604020202020204" pitchFamily="34" charset="0"/>
              </a:rPr>
              <a:t> de </a:t>
            </a:r>
            <a:r>
              <a:rPr lang="en-US" altLang="en-US" dirty="0" err="1" smtClean="0">
                <a:latin typeface="Arial" panose="020B0604020202020204" pitchFamily="34" charset="0"/>
              </a:rPr>
              <a:t>eso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en</a:t>
            </a:r>
            <a:r>
              <a:rPr lang="en-US" altLang="en-US" dirty="0" smtClean="0">
                <a:latin typeface="Arial" panose="020B0604020202020204" pitchFamily="34" charset="0"/>
              </a:rPr>
              <a:t> el 3</a:t>
            </a:r>
            <a:r>
              <a:rPr lang="en-US" altLang="en-US" baseline="30000" dirty="0" smtClean="0">
                <a:latin typeface="Arial" panose="020B0604020202020204" pitchFamily="34" charset="0"/>
              </a:rPr>
              <a:t>er </a:t>
            </a:r>
            <a:r>
              <a:rPr lang="en-US" altLang="en-US" dirty="0" err="1" smtClean="0">
                <a:latin typeface="Arial" panose="020B0604020202020204" pitchFamily="34" charset="0"/>
              </a:rPr>
              <a:t>ciclo</a:t>
            </a:r>
            <a:r>
              <a:rPr lang="en-US" altLang="en-US" dirty="0" smtClean="0">
                <a:latin typeface="Arial" panose="020B0604020202020204" pitchFamily="34" charset="0"/>
              </a:rPr>
              <a:t>... </a:t>
            </a:r>
            <a:r>
              <a:rPr lang="en-US" altLang="en-US" dirty="0" err="1" smtClean="0">
                <a:latin typeface="Arial" panose="020B0604020202020204" pitchFamily="34" charset="0"/>
              </a:rPr>
              <a:t>Todos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parecen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estar</a:t>
            </a:r>
            <a:r>
              <a:rPr lang="en-US" altLang="en-US" dirty="0" smtClean="0">
                <a:latin typeface="Arial" panose="020B0604020202020204" pitchFamily="34" charset="0"/>
              </a:rPr>
              <a:t> de </a:t>
            </a:r>
            <a:r>
              <a:rPr lang="en-US" altLang="en-US" dirty="0" err="1" smtClean="0">
                <a:latin typeface="Arial" panose="020B0604020202020204" pitchFamily="34" charset="0"/>
              </a:rPr>
              <a:t>acuerdo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en</a:t>
            </a:r>
            <a:r>
              <a:rPr lang="en-US" altLang="en-US" dirty="0" smtClean="0">
                <a:latin typeface="Arial" panose="020B0604020202020204" pitchFamily="34" charset="0"/>
              </a:rPr>
              <a:t> que Dios </a:t>
            </a:r>
            <a:r>
              <a:rPr lang="en-US" altLang="en-US" dirty="0" err="1" smtClean="0">
                <a:latin typeface="Arial" panose="020B0604020202020204" pitchFamily="34" charset="0"/>
              </a:rPr>
              <a:t>es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omnisciente</a:t>
            </a:r>
            <a:r>
              <a:rPr lang="en-US" altLang="en-US" dirty="0" smtClean="0">
                <a:latin typeface="Arial" panose="020B0604020202020204" pitchFamily="34" charset="0"/>
              </a:rPr>
              <a:t> y </a:t>
            </a:r>
            <a:r>
              <a:rPr lang="en-US" altLang="en-US" dirty="0" err="1" smtClean="0">
                <a:latin typeface="Arial" panose="020B0604020202020204" pitchFamily="34" charset="0"/>
              </a:rPr>
              <a:t>todopoderoso</a:t>
            </a:r>
            <a:r>
              <a:rPr lang="en-US" altLang="en-US" dirty="0" smtClean="0">
                <a:latin typeface="Arial" panose="020B0604020202020204" pitchFamily="34" charset="0"/>
              </a:rPr>
              <a:t>.</a:t>
            </a:r>
          </a:p>
          <a:p>
            <a:pPr algn="l" rtl="0"/>
            <a:endParaRPr lang="en-US" altLang="en-US" dirty="0" smtClean="0">
              <a:latin typeface="Arial" panose="020B0604020202020204" pitchFamily="34" charset="0"/>
            </a:endParaRPr>
          </a:p>
          <a:p>
            <a:pPr algn="l" rtl="0"/>
            <a:r>
              <a:rPr lang="en-US" altLang="en-US" b="1" dirty="0" smtClean="0">
                <a:latin typeface="Arial" panose="020B0604020202020204" pitchFamily="34" charset="0"/>
              </a:rPr>
              <a:t>¿</a:t>
            </a:r>
            <a:r>
              <a:rPr lang="en-US" altLang="en-US" b="1" dirty="0" err="1" smtClean="0">
                <a:latin typeface="Arial" panose="020B0604020202020204" pitchFamily="34" charset="0"/>
              </a:rPr>
              <a:t>Ves</a:t>
            </a:r>
            <a:r>
              <a:rPr lang="en-US" altLang="en-US" b="1" dirty="0" smtClean="0"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</a:rPr>
              <a:t>alguna</a:t>
            </a:r>
            <a:r>
              <a:rPr lang="en-US" altLang="en-US" b="1" dirty="0" smtClean="0"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</a:rPr>
              <a:t>diferencia</a:t>
            </a:r>
            <a:r>
              <a:rPr lang="en-US" altLang="en-US" b="1" dirty="0" smtClean="0"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</a:rPr>
              <a:t>en</a:t>
            </a:r>
            <a:r>
              <a:rPr lang="en-US" altLang="en-US" b="1" dirty="0" smtClean="0">
                <a:latin typeface="Arial" panose="020B0604020202020204" pitchFamily="34" charset="0"/>
              </a:rPr>
              <a:t> la forma </a:t>
            </a:r>
            <a:r>
              <a:rPr lang="en-US" altLang="en-US" b="1" dirty="0" err="1" smtClean="0">
                <a:latin typeface="Arial" panose="020B0604020202020204" pitchFamily="34" charset="0"/>
              </a:rPr>
              <a:t>en</a:t>
            </a:r>
            <a:r>
              <a:rPr lang="en-US" altLang="en-US" b="1" dirty="0" smtClean="0">
                <a:latin typeface="Arial" panose="020B0604020202020204" pitchFamily="34" charset="0"/>
              </a:rPr>
              <a:t> que </a:t>
            </a:r>
            <a:r>
              <a:rPr lang="en-US" altLang="en-US" b="1" dirty="0" err="1" smtClean="0">
                <a:latin typeface="Arial" panose="020B0604020202020204" pitchFamily="34" charset="0"/>
              </a:rPr>
              <a:t>hablan</a:t>
            </a:r>
            <a:r>
              <a:rPr lang="en-US" altLang="en-US" b="1" dirty="0" smtClean="0">
                <a:latin typeface="Arial" panose="020B0604020202020204" pitchFamily="34" charset="0"/>
              </a:rPr>
              <a:t> de la </a:t>
            </a:r>
            <a:r>
              <a:rPr lang="en-US" altLang="en-US" b="1" dirty="0" err="1" smtClean="0">
                <a:latin typeface="Arial" panose="020B0604020202020204" pitchFamily="34" charset="0"/>
              </a:rPr>
              <a:t>trascendencia</a:t>
            </a:r>
            <a:r>
              <a:rPr lang="en-US" altLang="en-US" b="1" dirty="0" smtClean="0">
                <a:latin typeface="Arial" panose="020B0604020202020204" pitchFamily="34" charset="0"/>
              </a:rPr>
              <a:t> de Dios? …o </a:t>
            </a:r>
            <a:r>
              <a:rPr lang="en-US" altLang="en-US" b="1" dirty="0" err="1" smtClean="0">
                <a:latin typeface="Arial" panose="020B0604020202020204" pitchFamily="34" charset="0"/>
              </a:rPr>
              <a:t>los</a:t>
            </a:r>
            <a:r>
              <a:rPr lang="en-US" altLang="en-US" b="1" dirty="0" smtClean="0"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</a:rPr>
              <a:t>puntos</a:t>
            </a:r>
            <a:r>
              <a:rPr lang="en-US" altLang="en-US" b="1" dirty="0" smtClean="0">
                <a:latin typeface="Arial" panose="020B0604020202020204" pitchFamily="34" charset="0"/>
              </a:rPr>
              <a:t> que </a:t>
            </a:r>
            <a:r>
              <a:rPr lang="en-US" altLang="en-US" b="1" dirty="0" err="1" smtClean="0">
                <a:latin typeface="Arial" panose="020B0604020202020204" pitchFamily="34" charset="0"/>
              </a:rPr>
              <a:t>hacen</a:t>
            </a:r>
            <a:r>
              <a:rPr lang="en-US" altLang="en-US" b="1" dirty="0" smtClean="0"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</a:rPr>
              <a:t>sobre</a:t>
            </a:r>
            <a:r>
              <a:rPr lang="en-US" altLang="en-US" b="1" dirty="0" smtClean="0"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</a:rPr>
              <a:t>Él</a:t>
            </a:r>
            <a:r>
              <a:rPr lang="en-US" altLang="en-US" b="1" dirty="0" smtClean="0">
                <a:latin typeface="Arial" panose="020B0604020202020204" pitchFamily="34" charset="0"/>
              </a:rPr>
              <a:t>?</a:t>
            </a:r>
          </a:p>
          <a:p>
            <a:pPr algn="l" rtl="0"/>
            <a:endParaRPr lang="en-US" altLang="en-US" dirty="0" smtClean="0">
              <a:latin typeface="Arial" panose="020B0604020202020204" pitchFamily="34" charset="0"/>
            </a:endParaRPr>
          </a:p>
          <a:p>
            <a:pPr algn="l" rtl="0"/>
            <a:r>
              <a:rPr lang="en-US" altLang="en-US" dirty="0" smtClean="0">
                <a:latin typeface="Arial" panose="020B0604020202020204" pitchFamily="34" charset="0"/>
              </a:rPr>
              <a:t>Antes de </a:t>
            </a:r>
            <a:r>
              <a:rPr lang="en-US" altLang="en-US" dirty="0" err="1" smtClean="0">
                <a:latin typeface="Arial" panose="020B0604020202020204" pitchFamily="34" charset="0"/>
              </a:rPr>
              <a:t>comenzar</a:t>
            </a:r>
            <a:r>
              <a:rPr lang="en-US" altLang="en-US" dirty="0" smtClean="0">
                <a:latin typeface="Arial" panose="020B0604020202020204" pitchFamily="34" charset="0"/>
              </a:rPr>
              <a:t> de </a:t>
            </a:r>
            <a:r>
              <a:rPr lang="en-US" altLang="en-US" dirty="0" err="1" smtClean="0">
                <a:latin typeface="Arial" panose="020B0604020202020204" pitchFamily="34" charset="0"/>
              </a:rPr>
              <a:t>nuevo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en</a:t>
            </a:r>
            <a:r>
              <a:rPr lang="en-US" altLang="en-US" dirty="0" smtClean="0">
                <a:latin typeface="Arial" panose="020B0604020202020204" pitchFamily="34" charset="0"/>
              </a:rPr>
              <a:t> el 3</a:t>
            </a:r>
            <a:r>
              <a:rPr lang="en-US" altLang="en-US" baseline="30000" dirty="0" smtClean="0">
                <a:latin typeface="Arial" panose="020B0604020202020204" pitchFamily="34" charset="0"/>
              </a:rPr>
              <a:t>er </a:t>
            </a:r>
            <a:r>
              <a:rPr lang="en-US" altLang="en-US" dirty="0" err="1" smtClean="0">
                <a:latin typeface="Arial" panose="020B0604020202020204" pitchFamily="34" charset="0"/>
              </a:rPr>
              <a:t>ciclo</a:t>
            </a:r>
            <a:r>
              <a:rPr lang="en-US" altLang="en-US" dirty="0" smtClean="0">
                <a:latin typeface="Arial" panose="020B0604020202020204" pitchFamily="34" charset="0"/>
              </a:rPr>
              <a:t>, </a:t>
            </a:r>
            <a:r>
              <a:rPr lang="en-US" altLang="en-US" dirty="0" err="1" smtClean="0">
                <a:latin typeface="Arial" panose="020B0604020202020204" pitchFamily="34" charset="0"/>
              </a:rPr>
              <a:t>quiero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repasar</a:t>
            </a:r>
            <a:r>
              <a:rPr lang="en-US" altLang="en-US" dirty="0" smtClean="0">
                <a:latin typeface="Arial" panose="020B0604020202020204" pitchFamily="34" charset="0"/>
              </a:rPr>
              <a:t> 2 </a:t>
            </a:r>
            <a:r>
              <a:rPr lang="en-US" altLang="en-US" dirty="0" err="1" smtClean="0">
                <a:latin typeface="Arial" panose="020B0604020202020204" pitchFamily="34" charset="0"/>
              </a:rPr>
              <a:t>cosas</a:t>
            </a:r>
            <a:r>
              <a:rPr lang="en-US" altLang="en-US" dirty="0" smtClean="0">
                <a:latin typeface="Arial" panose="020B0604020202020204" pitchFamily="34" charset="0"/>
              </a:rPr>
              <a:t> (</a:t>
            </a:r>
            <a:r>
              <a:rPr lang="en-US" altLang="en-US" dirty="0" err="1" smtClean="0">
                <a:latin typeface="Arial" panose="020B0604020202020204" pitchFamily="34" charset="0"/>
              </a:rPr>
              <a:t>siguiente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tabla</a:t>
            </a:r>
            <a:r>
              <a:rPr lang="en-US" altLang="en-US" dirty="0" smtClean="0">
                <a:latin typeface="Arial" panose="020B0604020202020204" pitchFamily="34" charset="0"/>
              </a:rPr>
              <a:t>)…</a:t>
            </a:r>
          </a:p>
          <a:p>
            <a:pPr algn="l" rtl="0"/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1382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382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382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382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382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38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38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38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38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fld id="{8E8A8976-91D7-4CD4-A6FB-3324B3C0B614}" type="slidenum">
              <a:rPr lang="en-US" altLang="en-US" sz="1500" smtClean="0"/>
              <a:pPr algn="l" rtl="0">
                <a:spcBef>
                  <a:spcPct val="0"/>
                </a:spcBef>
              </a:pPr>
              <a:t>121</a:t>
            </a:fld>
            <a:endParaRPr lang="en-US" altLang="en-US" sz="1500" smtClean="0"/>
          </a:p>
        </p:txBody>
      </p:sp>
    </p:spTree>
    <p:extLst>
      <p:ext uri="{BB962C8B-B14F-4D97-AF65-F5344CB8AC3E}">
        <p14:creationId xmlns:p14="http://schemas.microsoft.com/office/powerpoint/2010/main" val="2038373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l" rtl="0">
              <a:defRPr/>
            </a:pPr>
            <a:r>
              <a:rPr lang="en-US" dirty="0"/>
              <a:t>Eso nos </a:t>
            </a:r>
            <a:r>
              <a:rPr lang="en-US" dirty="0" err="1"/>
              <a:t>lleva</a:t>
            </a:r>
            <a:r>
              <a:rPr lang="en-US" dirty="0"/>
              <a:t> al tercer ciclo. </a:t>
            </a:r>
            <a:r>
              <a:rPr lang="en-US" dirty="0" err="1" smtClean="0"/>
              <a:t>Cubrimos</a:t>
            </a:r>
            <a:r>
              <a:rPr lang="en-US" dirty="0" smtClean="0"/>
              <a:t> </a:t>
            </a:r>
            <a:r>
              <a:rPr lang="en-US" dirty="0" err="1" smtClean="0"/>
              <a:t>Elifaz</a:t>
            </a:r>
            <a:r>
              <a:rPr lang="en-US" dirty="0" smtClean="0"/>
              <a:t> la </a:t>
            </a:r>
            <a:r>
              <a:rPr lang="en-US" dirty="0"/>
              <a:t>semana pasada. Puntos clave </a:t>
            </a:r>
            <a:r>
              <a:rPr lang="en-US" dirty="0" smtClean="0"/>
              <a:t>de </a:t>
            </a:r>
            <a:r>
              <a:rPr lang="en-US" dirty="0" err="1" smtClean="0"/>
              <a:t>Elifaz</a:t>
            </a:r>
            <a:r>
              <a:rPr lang="en-US" dirty="0" smtClean="0"/>
              <a:t> son</a:t>
            </a:r>
            <a:r>
              <a:rPr lang="en-US" dirty="0"/>
              <a:t>:</a:t>
            </a:r>
          </a:p>
          <a:p>
            <a:pPr marL="228600" indent="-228600" algn="l" rtl="0">
              <a:buFont typeface="Arial" pitchFamily="34" charset="0"/>
              <a:buChar char="•"/>
              <a:defRPr/>
            </a:pPr>
            <a:r>
              <a:rPr lang="en-US" dirty="0"/>
              <a:t>Él pregunta (v 3) si la fidelidad de Job beneficia o agrada a Dios. -- perspectiva interesante de la relación de Dios con los hombres.</a:t>
            </a:r>
          </a:p>
          <a:p>
            <a:pPr marL="228600" indent="-228600" algn="l" rtl="0">
              <a:buFont typeface="Arial" pitchFamily="34" charset="0"/>
              <a:buChar char="•"/>
              <a:defRPr/>
            </a:pPr>
            <a:r>
              <a:rPr lang="en-US" dirty="0"/>
              <a:t>Él, muy amablemente, le da a Job una lista de pecados (6-9) y dice que es por eso que Job está sufriendo (10-11).</a:t>
            </a:r>
          </a:p>
          <a:p>
            <a:pPr marL="228600" indent="-228600" algn="l" rtl="0">
              <a:buFont typeface="Arial" pitchFamily="34" charset="0"/>
              <a:buChar char="•"/>
              <a:defRPr/>
            </a:pPr>
            <a:r>
              <a:rPr lang="en-US" dirty="0"/>
              <a:t>Acusa a Job de pensar que Dios no puede verlo (13), como todos los demás hombres malvados que quieren que Dios los deje en paz (17)</a:t>
            </a:r>
          </a:p>
          <a:p>
            <a:pPr marL="228600" indent="-228600" algn="l" rtl="0">
              <a:buFont typeface="Arial" pitchFamily="34" charset="0"/>
              <a:buChar char="•"/>
              <a:defRPr/>
            </a:pPr>
            <a:r>
              <a:rPr lang="en-US" dirty="0"/>
              <a:t>Finalmente le da a Job </a:t>
            </a:r>
            <a:r>
              <a:rPr lang="en-US" dirty="0" err="1" smtClean="0"/>
              <a:t>otra</a:t>
            </a:r>
            <a:r>
              <a:rPr lang="en-US" dirty="0" smtClean="0"/>
              <a:t> </a:t>
            </a:r>
            <a:r>
              <a:rPr lang="en-US" dirty="0" err="1" smtClean="0"/>
              <a:t>serie</a:t>
            </a:r>
            <a:r>
              <a:rPr lang="en-US" dirty="0" smtClean="0"/>
              <a:t> de </a:t>
            </a:r>
            <a:r>
              <a:rPr lang="en-US" dirty="0" err="1" smtClean="0"/>
              <a:t>afirmaciones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</a:t>
            </a:r>
            <a:r>
              <a:rPr lang="en-US" dirty="0" err="1" smtClean="0"/>
              <a:t>i</a:t>
            </a:r>
            <a:r>
              <a:rPr lang="en-US" dirty="0" err="1" smtClean="0">
                <a:sym typeface="Wingdings" pitchFamily="2" charset="2"/>
              </a:rPr>
              <a:t>entonces</a:t>
            </a:r>
            <a:r>
              <a:rPr lang="en-US" dirty="0" smtClean="0">
                <a:sym typeface="Wingdings" pitchFamily="2" charset="2"/>
              </a:rPr>
              <a:t> (</a:t>
            </a:r>
            <a:r>
              <a:rPr lang="en-US" dirty="0" err="1" smtClean="0">
                <a:sym typeface="Wingdings" pitchFamily="2" charset="2"/>
              </a:rPr>
              <a:t>Por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ejemplo</a:t>
            </a:r>
            <a:r>
              <a:rPr lang="en-US" dirty="0" smtClean="0">
                <a:sym typeface="Wingdings" pitchFamily="2" charset="2"/>
              </a:rPr>
              <a:t> vv. 23ss: </a:t>
            </a:r>
            <a:r>
              <a:rPr lang="en-US" dirty="0">
                <a:sym typeface="Wingdings" pitchFamily="2" charset="2"/>
              </a:rPr>
              <a:t>“Si regresas, serás restaurado, etc.”)</a:t>
            </a:r>
          </a:p>
          <a:p>
            <a:pPr marL="228600" indent="-228600" algn="l" rtl="0">
              <a:buFont typeface="Arial" pitchFamily="34" charset="0"/>
              <a:buChar char="•"/>
              <a:defRPr/>
            </a:pPr>
            <a:endParaRPr lang="en-US" dirty="0">
              <a:sym typeface="Wingdings" pitchFamily="2" charset="2"/>
            </a:endParaRPr>
          </a:p>
          <a:p>
            <a:pPr marL="228600" indent="-228600" algn="l" rtl="0">
              <a:buFont typeface="Arial" pitchFamily="34" charset="0"/>
              <a:buNone/>
              <a:defRPr/>
            </a:pPr>
            <a:r>
              <a:rPr lang="en-US" dirty="0">
                <a:sym typeface="Wingdings" pitchFamily="2" charset="2"/>
              </a:rPr>
              <a:t>Esta noche veremos la respuesta de Job... </a:t>
            </a:r>
            <a:r>
              <a:rPr lang="en-US" dirty="0" err="1" smtClean="0">
                <a:sym typeface="Wingdings" pitchFamily="2" charset="2"/>
              </a:rPr>
              <a:t>Vamos</a:t>
            </a:r>
            <a:r>
              <a:rPr lang="en-US" dirty="0" smtClean="0">
                <a:sym typeface="Wingdings" pitchFamily="2" charset="2"/>
              </a:rPr>
              <a:t> a </a:t>
            </a:r>
            <a:r>
              <a:rPr lang="en-US" b="1" dirty="0" err="1" smtClean="0">
                <a:sym typeface="Wingdings" pitchFamily="2" charset="2"/>
              </a:rPr>
              <a:t>terminar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>
                <a:sym typeface="Wingdings" pitchFamily="2" charset="2"/>
              </a:rPr>
              <a:t>el ejercicio de </a:t>
            </a:r>
            <a:r>
              <a:rPr lang="en-US" b="1" dirty="0" err="1" smtClean="0">
                <a:sym typeface="Wingdings" pitchFamily="2" charset="2"/>
              </a:rPr>
              <a:t>emparejamiento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luego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vamos a mirar el texto.</a:t>
            </a:r>
          </a:p>
          <a:p>
            <a:pPr marL="685800" lvl="1" indent="-228600" algn="l" rtl="0">
              <a:buFont typeface="Arial" pitchFamily="34" charset="0"/>
              <a:buNone/>
              <a:defRPr/>
            </a:pPr>
            <a:r>
              <a:rPr lang="en-US" dirty="0">
                <a:sym typeface="Wingdings" pitchFamily="2" charset="2"/>
              </a:rPr>
              <a:t>V 1-9 – quizás en respuesta a la acusación de que cree que Dios no lo ve, Job dice que quiere encontrar y hablar con Dios.</a:t>
            </a:r>
          </a:p>
          <a:p>
            <a:pPr marL="228600" indent="-228600" algn="l" rtl="0">
              <a:buFont typeface="Arial" pitchFamily="34" charset="0"/>
              <a:buNone/>
              <a:defRPr/>
            </a:pPr>
            <a:r>
              <a:rPr lang="en-US" b="1" dirty="0">
                <a:sym typeface="Wingdings" pitchFamily="2" charset="2"/>
              </a:rPr>
              <a:t>Ir al vídeo…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1382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382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382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382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382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38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38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38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38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fld id="{4B5CF144-3831-4B78-B9F3-DC7C024CE4FB}" type="slidenum">
              <a:rPr lang="en-US" altLang="en-US" sz="1500" smtClean="0"/>
              <a:pPr algn="l" rtl="0">
                <a:spcBef>
                  <a:spcPct val="0"/>
                </a:spcBef>
              </a:pPr>
              <a:t>122</a:t>
            </a:fld>
            <a:endParaRPr lang="en-US" altLang="en-US" sz="1500" smtClean="0"/>
          </a:p>
        </p:txBody>
      </p:sp>
    </p:spTree>
    <p:extLst>
      <p:ext uri="{BB962C8B-B14F-4D97-AF65-F5344CB8AC3E}">
        <p14:creationId xmlns:p14="http://schemas.microsoft.com/office/powerpoint/2010/main" val="2214823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/>
            <a:r>
              <a:rPr lang="en-US" altLang="en-US" dirty="0" err="1" smtClean="0">
                <a:latin typeface="Arial" panose="020B0604020202020204" pitchFamily="34" charset="0"/>
              </a:rPr>
              <a:t>Noten</a:t>
            </a:r>
            <a:r>
              <a:rPr lang="en-US" altLang="en-US" dirty="0" smtClean="0">
                <a:latin typeface="Arial" panose="020B0604020202020204" pitchFamily="34" charset="0"/>
              </a:rPr>
              <a:t> las palabras del 25:4. </a:t>
            </a:r>
            <a:r>
              <a:rPr lang="en-US" altLang="en-US" b="1" dirty="0" smtClean="0">
                <a:latin typeface="Arial" panose="020B0604020202020204" pitchFamily="34" charset="0"/>
              </a:rPr>
              <a:t>¿Les </a:t>
            </a:r>
            <a:r>
              <a:rPr lang="en-US" altLang="en-US" b="1" dirty="0" err="1" smtClean="0">
                <a:latin typeface="Arial" panose="020B0604020202020204" pitchFamily="34" charset="0"/>
              </a:rPr>
              <a:t>suena</a:t>
            </a:r>
            <a:r>
              <a:rPr lang="en-US" altLang="en-US" b="1" dirty="0" smtClean="0">
                <a:latin typeface="Arial" panose="020B0604020202020204" pitchFamily="34" charset="0"/>
              </a:rPr>
              <a:t> familiar? ¿Dónde?</a:t>
            </a:r>
          </a:p>
          <a:p>
            <a:pPr algn="l" rtl="0"/>
            <a:r>
              <a:rPr lang="en-US" altLang="en-US" dirty="0" smtClean="0">
                <a:latin typeface="Arial" panose="020B0604020202020204" pitchFamily="34" charset="0"/>
              </a:rPr>
              <a:t>(4:17 y 15:14 – la </a:t>
            </a:r>
            <a:r>
              <a:rPr lang="en-US" altLang="en-US" dirty="0" err="1" smtClean="0">
                <a:latin typeface="Arial" panose="020B0604020202020204" pitchFamily="34" charset="0"/>
              </a:rPr>
              <a:t>visión</a:t>
            </a:r>
            <a:r>
              <a:rPr lang="en-US" altLang="en-US" dirty="0" smtClean="0">
                <a:latin typeface="Arial" panose="020B0604020202020204" pitchFamily="34" charset="0"/>
              </a:rPr>
              <a:t> de </a:t>
            </a:r>
            <a:r>
              <a:rPr lang="en-US" altLang="en-US" dirty="0" err="1" smtClean="0">
                <a:latin typeface="Arial" panose="020B0604020202020204" pitchFamily="34" charset="0"/>
              </a:rPr>
              <a:t>Elifaz</a:t>
            </a:r>
            <a:r>
              <a:rPr lang="en-US" altLang="en-US" dirty="0" smtClean="0">
                <a:latin typeface="Arial" panose="020B0604020202020204" pitchFamily="34" charset="0"/>
              </a:rPr>
              <a:t>).</a:t>
            </a:r>
          </a:p>
          <a:p>
            <a:pPr algn="l" rtl="0"/>
            <a:r>
              <a:rPr lang="en-US" altLang="en-US" dirty="0" smtClean="0">
                <a:latin typeface="Arial" panose="020B0604020202020204" pitchFamily="34" charset="0"/>
              </a:rPr>
              <a:t>(9:1-2… </a:t>
            </a:r>
            <a:r>
              <a:rPr lang="en-US" altLang="en-US" dirty="0" err="1" smtClean="0">
                <a:latin typeface="Arial" panose="020B0604020202020204" pitchFamily="34" charset="0"/>
              </a:rPr>
              <a:t>comentario</a:t>
            </a:r>
            <a:r>
              <a:rPr lang="en-US" altLang="en-US" dirty="0" smtClean="0">
                <a:latin typeface="Arial" panose="020B0604020202020204" pitchFamily="34" charset="0"/>
              </a:rPr>
              <a:t> de Job)</a:t>
            </a:r>
          </a:p>
          <a:p>
            <a:pPr lvl="1" algn="l" rtl="0"/>
            <a:r>
              <a:rPr lang="es-ES" altLang="en-US" dirty="0" smtClean="0">
                <a:latin typeface="Arial" panose="020B0604020202020204" pitchFamily="34" charset="0"/>
              </a:rPr>
              <a:t>2 «En verdad yo sé que es así, Pero ¿cómo puede un hombre ser justo delante de Dios? </a:t>
            </a:r>
          </a:p>
          <a:p>
            <a:pPr lvl="1" algn="l" rtl="0"/>
            <a:r>
              <a:rPr lang="es-ES" altLang="en-US" dirty="0" smtClean="0">
                <a:latin typeface="Arial" panose="020B0604020202020204" pitchFamily="34" charset="0"/>
              </a:rPr>
              <a:t>3  Si alguien quisiera discutir con Él, No podría contestar ni una vez entre mil. </a:t>
            </a:r>
            <a:r>
              <a:rPr lang="en-US" altLang="en-US" dirty="0" smtClean="0">
                <a:latin typeface="Arial" panose="020B0604020202020204" pitchFamily="34" charset="0"/>
              </a:rPr>
              <a:t/>
            </a:r>
            <a:br>
              <a:rPr lang="en-US" altLang="en-US" dirty="0" smtClean="0">
                <a:latin typeface="Arial" panose="020B0604020202020204" pitchFamily="34" charset="0"/>
              </a:rPr>
            </a:br>
            <a:endParaRPr lang="en-US" altLang="en-US" dirty="0" smtClean="0">
              <a:latin typeface="Arial" panose="020B0604020202020204" pitchFamily="34" charset="0"/>
            </a:endParaRPr>
          </a:p>
          <a:p>
            <a:pPr algn="l" rtl="0"/>
            <a:r>
              <a:rPr lang="en-US" altLang="en-US" dirty="0" err="1" smtClean="0">
                <a:latin typeface="Arial" panose="020B0604020202020204" pitchFamily="34" charset="0"/>
              </a:rPr>
              <a:t>Recuerden</a:t>
            </a:r>
            <a:r>
              <a:rPr lang="en-US" altLang="en-US" dirty="0" smtClean="0">
                <a:latin typeface="Arial" panose="020B0604020202020204" pitchFamily="34" charset="0"/>
              </a:rPr>
              <a:t> que </a:t>
            </a:r>
            <a:r>
              <a:rPr lang="en-US" altLang="en-US" dirty="0" err="1" smtClean="0">
                <a:latin typeface="Arial" panose="020B0604020202020204" pitchFamily="34" charset="0"/>
              </a:rPr>
              <a:t>vimos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varios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significados</a:t>
            </a:r>
            <a:r>
              <a:rPr lang="en-US" altLang="en-US" dirty="0" smtClean="0">
                <a:latin typeface="Arial" panose="020B0604020202020204" pitchFamily="34" charset="0"/>
              </a:rPr>
              <a:t> que la </a:t>
            </a:r>
            <a:r>
              <a:rPr lang="en-US" altLang="en-US" dirty="0" err="1" smtClean="0">
                <a:latin typeface="Arial" panose="020B0604020202020204" pitchFamily="34" charset="0"/>
              </a:rPr>
              <a:t>visión</a:t>
            </a:r>
            <a:r>
              <a:rPr lang="en-US" altLang="en-US" dirty="0" smtClean="0">
                <a:latin typeface="Arial" panose="020B0604020202020204" pitchFamily="34" charset="0"/>
              </a:rPr>
              <a:t> de </a:t>
            </a:r>
            <a:r>
              <a:rPr lang="en-US" altLang="en-US" dirty="0" err="1" smtClean="0">
                <a:latin typeface="Arial" panose="020B0604020202020204" pitchFamily="34" charset="0"/>
              </a:rPr>
              <a:t>Elifaz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podría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tener</a:t>
            </a:r>
            <a:r>
              <a:rPr lang="en-US" altLang="en-US" dirty="0" smtClean="0">
                <a:latin typeface="Arial" panose="020B0604020202020204" pitchFamily="34" charset="0"/>
              </a:rPr>
              <a:t>… (</a:t>
            </a:r>
            <a:r>
              <a:rPr lang="en-US" altLang="en-US" dirty="0" err="1" smtClean="0">
                <a:latin typeface="Arial" panose="020B0604020202020204" pitchFamily="34" charset="0"/>
              </a:rPr>
              <a:t>siguiente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tabla</a:t>
            </a:r>
            <a:r>
              <a:rPr lang="en-US" altLang="en-US" dirty="0" smtClean="0">
                <a:latin typeface="Arial" panose="020B0604020202020204" pitchFamily="34" charset="0"/>
              </a:rPr>
              <a:t>).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1382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382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382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382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382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38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38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38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38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fld id="{70C1950D-22CF-43B4-99E3-78380808F86E}" type="slidenum">
              <a:rPr lang="en-US" altLang="en-US" sz="1500" smtClean="0"/>
              <a:pPr algn="l" rtl="0">
                <a:spcBef>
                  <a:spcPct val="0"/>
                </a:spcBef>
              </a:pPr>
              <a:t>123</a:t>
            </a:fld>
            <a:endParaRPr lang="en-US" altLang="en-US" sz="1500" smtClean="0"/>
          </a:p>
        </p:txBody>
      </p:sp>
    </p:spTree>
    <p:extLst>
      <p:ext uri="{BB962C8B-B14F-4D97-AF65-F5344CB8AC3E}">
        <p14:creationId xmlns:p14="http://schemas.microsoft.com/office/powerpoint/2010/main" val="29038584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1382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382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382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382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382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38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38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38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38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fld id="{9D656CA5-3BB4-4F7C-97A8-5FD29B6A9446}" type="slidenum">
              <a:rPr lang="en-US" altLang="en-US" sz="1500" smtClean="0"/>
              <a:pPr algn="l" rtl="0">
                <a:spcBef>
                  <a:spcPct val="0"/>
                </a:spcBef>
              </a:pPr>
              <a:t>125</a:t>
            </a:fld>
            <a:endParaRPr lang="en-US" altLang="en-US" sz="1500" smtClean="0"/>
          </a:p>
        </p:txBody>
      </p:sp>
    </p:spTree>
    <p:extLst>
      <p:ext uri="{BB962C8B-B14F-4D97-AF65-F5344CB8AC3E}">
        <p14:creationId xmlns:p14="http://schemas.microsoft.com/office/powerpoint/2010/main" val="4071119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1382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382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382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382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382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38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38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38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382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fld id="{DCAF5929-DE81-4D85-93C3-65104C30532E}" type="slidenum">
              <a:rPr lang="en-US" altLang="en-US" sz="1500" smtClean="0"/>
              <a:pPr algn="l" rtl="0">
                <a:spcBef>
                  <a:spcPct val="0"/>
                </a:spcBef>
              </a:pPr>
              <a:t>128</a:t>
            </a:fld>
            <a:endParaRPr lang="en-US" altLang="en-US" sz="1500" smtClean="0"/>
          </a:p>
        </p:txBody>
      </p:sp>
    </p:spTree>
    <p:extLst>
      <p:ext uri="{BB962C8B-B14F-4D97-AF65-F5344CB8AC3E}">
        <p14:creationId xmlns:p14="http://schemas.microsoft.com/office/powerpoint/2010/main" val="2061983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95B8B-7F02-468E-B8CE-A7005AE63137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798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95B8B-7F02-468E-B8CE-A7005AE63137}" type="slidenum">
              <a:rPr lang="en-US" altLang="en-US" smtClean="0"/>
              <a:pPr/>
              <a:t>138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99283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55F945-2B1F-4006-AE06-010D41CAE0AC}" type="slidenum">
              <a:rPr lang="en-US" altLang="en-US" smtClean="0"/>
              <a:pPr>
                <a:defRPr/>
              </a:pPr>
              <a:t>141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4779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95B8B-7F02-468E-B8CE-A7005AE63137}" type="slidenum">
              <a:rPr lang="en-US" altLang="en-US" smtClean="0"/>
              <a:pPr/>
              <a:t>143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9250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95B8B-7F02-468E-B8CE-A7005AE63137}" type="slidenum">
              <a:rPr lang="en-US" altLang="en-US" smtClean="0"/>
              <a:pPr/>
              <a:t>150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5890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138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38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38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38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38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38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38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38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38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/>
            <a:fld id="{5F8D6799-0BA2-4227-A3EA-EDA8CAC1EF36}" type="slidenum">
              <a:rPr lang="en-US" altLang="en-US" smtClean="0"/>
              <a:pPr algn="l" rtl="0"/>
              <a:t>153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407227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138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38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38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38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38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38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38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38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38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/>
            <a:fld id="{4F890A79-D183-442A-9F4C-7986F691E42F}" type="slidenum">
              <a:rPr lang="en-US" altLang="en-US" smtClean="0"/>
              <a:pPr algn="l" rtl="0"/>
              <a:t>155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63622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55F945-2B1F-4006-AE06-010D41CAE0AC}" type="slidenum">
              <a:rPr lang="en-US" altLang="en-US" smtClean="0"/>
              <a:pPr>
                <a:defRPr/>
              </a:pPr>
              <a:t>156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0040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55F945-2B1F-4006-AE06-010D41CAE0AC}" type="slidenum">
              <a:rPr lang="en-US" altLang="en-US" smtClean="0"/>
              <a:pPr>
                <a:defRPr/>
              </a:pPr>
              <a:t>157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5420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138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38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38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38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38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38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38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38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38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/>
            <a:fld id="{2382490A-AB71-4FBE-AD0D-EA2137DFA1BA}" type="slidenum">
              <a:rPr lang="en-US" altLang="en-US" smtClean="0"/>
              <a:pPr algn="l" rtl="0"/>
              <a:t>158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901003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95B8B-7F02-468E-B8CE-A7005AE63137}" type="slidenum">
              <a:rPr lang="en-US" altLang="en-US" smtClean="0"/>
              <a:pPr/>
              <a:t>160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308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95B8B-7F02-468E-B8CE-A7005AE63137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6602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55F945-2B1F-4006-AE06-010D41CAE0AC}" type="slidenum">
              <a:rPr lang="en-US" altLang="en-US" smtClean="0"/>
              <a:pPr>
                <a:defRPr/>
              </a:pPr>
              <a:t>166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286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55F945-2B1F-4006-AE06-010D41CAE0AC}" type="slidenum">
              <a:rPr lang="en-US" altLang="en-US" smtClean="0"/>
              <a:pPr>
                <a:defRPr/>
              </a:pPr>
              <a:t>168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73837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55F945-2B1F-4006-AE06-010D41CAE0AC}" type="slidenum">
              <a:rPr lang="en-US" altLang="en-US" smtClean="0"/>
              <a:pPr>
                <a:defRPr/>
              </a:pPr>
              <a:t>175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2687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55F945-2B1F-4006-AE06-010D41CAE0AC}" type="slidenum">
              <a:rPr lang="en-US" altLang="en-US" smtClean="0"/>
              <a:pPr>
                <a:defRPr/>
              </a:pPr>
              <a:t>179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1030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95B8B-7F02-468E-B8CE-A7005AE63137}" type="slidenum">
              <a:rPr lang="en-US" altLang="en-US" smtClean="0"/>
              <a:pPr/>
              <a:t>181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8869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55F945-2B1F-4006-AE06-010D41CAE0AC}" type="slidenum">
              <a:rPr lang="en-US" altLang="en-US" smtClean="0"/>
              <a:pPr>
                <a:defRPr/>
              </a:pPr>
              <a:t>199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025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95B8B-7F02-468E-B8CE-A7005AE63137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853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4516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138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38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38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38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38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38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38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38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38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/>
            <a:fld id="{9A22B223-A140-45F1-B83F-3D0D723F801D}" type="slidenum">
              <a:rPr lang="en-US" altLang="en-US"/>
              <a:pPr algn="l" rtl="0"/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326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95B8B-7F02-468E-B8CE-A7005AE63137}" type="slidenum">
              <a:rPr lang="en-US" altLang="en-US" smtClean="0"/>
              <a:pPr/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991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95B8B-7F02-468E-B8CE-A7005AE63137}" type="slidenum">
              <a:rPr lang="en-US" altLang="en-US" smtClean="0"/>
              <a:pPr/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995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0900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138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38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38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38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38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38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38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38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38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/>
            <a:fld id="{5DF01F65-BAA2-4D6A-A82C-4D96560A075C}" type="slidenum">
              <a:rPr lang="en-US" altLang="en-US"/>
              <a:pPr algn="l" rtl="0"/>
              <a:t>73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8431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95B8B-7F02-468E-B8CE-A7005AE63137}" type="slidenum">
              <a:rPr lang="en-US" altLang="en-US" smtClean="0"/>
              <a:pPr/>
              <a:t>77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957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A8AE54-32C9-469D-AE63-884E4F2271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289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B22DF6-DCB0-477A-B030-A1BF7179F7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879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76201"/>
            <a:ext cx="3048000" cy="5897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201"/>
            <a:ext cx="8940800" cy="5897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459AA-67D4-4C35-B357-E65E879CD6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93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762000"/>
            <a:ext cx="11785600" cy="54102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074400" y="6613525"/>
            <a:ext cx="1117600" cy="244475"/>
          </a:xfrm>
        </p:spPr>
        <p:txBody>
          <a:bodyPr/>
          <a:lstStyle>
            <a:lvl1pPr>
              <a:defRPr/>
            </a:lvl1pPr>
          </a:lstStyle>
          <a:p>
            <a:fld id="{F3EAC68C-A7FA-4CCF-BDDD-BBDBB354B3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32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F9F3A5-2F1A-4AC8-BB5A-8470CA89F1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769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447801"/>
            <a:ext cx="568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447801"/>
            <a:ext cx="568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CC777-A78B-43C8-989C-098B2B0DEB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334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A3F7C-A410-4DDF-84B0-BCA84BE7FA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4700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B022E8-EF10-4BDB-92C1-C7E099E675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902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5F5809-7B27-4DE5-A3E5-3E30C253D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13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93152F-8E4E-45FE-A0D5-866F90140A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72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57176-3A57-432C-AC01-56A2746A16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9609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1219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90600"/>
            <a:ext cx="11582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77600" y="6613525"/>
            <a:ext cx="91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7120BA5-B2D9-4B13-BD8C-CD09877F0D1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2" descr="A picture containing text, symbol, graphics, font&#10;&#10;Description automatically generated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0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901" r:id="rId1"/>
    <p:sldLayoutId id="214748391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bryhill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TPlhhztOhI" TargetMode="External"/><Relationship Id="rId2" Type="http://schemas.openxmlformats.org/officeDocument/2006/relationships/hyperlink" Target="https://embryhill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iblicalstudies.org.uk/book_tragedy_ellison.html" TargetMode="External"/><Relationship Id="rId4" Type="http://schemas.openxmlformats.org/officeDocument/2006/relationships/hyperlink" Target="https://www.biblegateway.com/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r-accidents.com/country-car-accidents/poland-car-accidents.html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9753600" y="0"/>
            <a:ext cx="9144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6096000"/>
            <a:ext cx="4419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0" eaLnBrk="1" hangingPunct="1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Verano 2023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0972800" y="0"/>
            <a:ext cx="12192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5125" name="Picture 3" descr="A picture containing text, symbol, graphics, font  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57588" y="3048000"/>
            <a:ext cx="5153025" cy="936625"/>
          </a:xfrm>
        </p:spPr>
        <p:txBody>
          <a:bodyPr/>
          <a:lstStyle/>
          <a:p>
            <a:pPr rtl="0" eaLnBrk="1" hangingPunct="1"/>
            <a:r>
              <a:rPr lang="en-US" altLang="en-US" sz="3600" dirty="0" smtClean="0">
                <a:solidFill>
                  <a:srgbClr val="808080"/>
                </a:solidFill>
              </a:rPr>
              <a:t>El </a:t>
            </a:r>
            <a:r>
              <a:rPr lang="en-US" altLang="en-US" sz="3600" dirty="0" err="1" smtClean="0">
                <a:solidFill>
                  <a:srgbClr val="808080"/>
                </a:solidFill>
              </a:rPr>
              <a:t>libro</a:t>
            </a:r>
            <a:r>
              <a:rPr lang="en-US" altLang="en-US" sz="3600" dirty="0" smtClean="0">
                <a:solidFill>
                  <a:srgbClr val="808080"/>
                </a:solidFill>
              </a:rPr>
              <a:t> de</a:t>
            </a:r>
          </a:p>
        </p:txBody>
      </p:sp>
      <p:pic>
        <p:nvPicPr>
          <p:cNvPr id="5127" name="Picture 7" descr="http://www.embryhills.com/wp-content/uploads/2011/08/eh_logo_269x59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563"/>
            <a:ext cx="18288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smtClean="0"/>
              <a:t>Santiago 5:11</a:t>
            </a:r>
          </a:p>
        </p:txBody>
      </p:sp>
      <p:sp>
        <p:nvSpPr>
          <p:cNvPr id="14339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57200" y="1714500"/>
            <a:ext cx="11353800" cy="259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altLang="en-US" sz="3600" dirty="0"/>
              <a:t>Miren que tenemos por bienaventurados a los que sufrieron. Han oído de la paciencia de </a:t>
            </a:r>
            <a:r>
              <a:rPr lang="es-ES" altLang="en-US" sz="3600" u="sng" dirty="0">
                <a:solidFill>
                  <a:srgbClr val="FFFF00"/>
                </a:solidFill>
              </a:rPr>
              <a:t>Job</a:t>
            </a:r>
            <a:r>
              <a:rPr lang="es-ES" altLang="en-US" sz="3600" dirty="0"/>
              <a:t>, y han visto el resultado del proceder del Señor, que el Señor es muy compasivo y misericordioso. </a:t>
            </a:r>
            <a:endParaRPr lang="en-US" altLang="en-US" sz="3600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CE9297AC-80A7-408C-AF5F-80F442617A68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b="0"/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2462105" y="5174497"/>
            <a:ext cx="7267790" cy="107721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schemeClr val="bg1"/>
                </a:solidFill>
              </a:rPr>
              <a:t>Tan </a:t>
            </a:r>
            <a:r>
              <a:rPr lang="en-US" altLang="en-US" i="1" dirty="0" smtClean="0">
                <a:solidFill>
                  <a:schemeClr val="bg1"/>
                </a:solidFill>
              </a:rPr>
              <a:t>real </a:t>
            </a:r>
            <a:r>
              <a:rPr lang="en-US" altLang="en-US" i="1" dirty="0" err="1">
                <a:solidFill>
                  <a:schemeClr val="bg1"/>
                </a:solidFill>
              </a:rPr>
              <a:t>como</a:t>
            </a:r>
            <a:r>
              <a:rPr lang="en-US" altLang="en-US" i="1" dirty="0">
                <a:solidFill>
                  <a:schemeClr val="bg1"/>
                </a:solidFill>
              </a:rPr>
              <a:t> </a:t>
            </a:r>
            <a:r>
              <a:rPr lang="en-US" altLang="en-US" i="1" dirty="0" err="1">
                <a:solidFill>
                  <a:schemeClr val="bg1"/>
                </a:solidFill>
              </a:rPr>
              <a:t>Elías</a:t>
            </a:r>
            <a:r>
              <a:rPr lang="en-US" altLang="en-US" i="1" dirty="0">
                <a:solidFill>
                  <a:schemeClr val="bg1"/>
                </a:solidFill>
              </a:rPr>
              <a:t> (</a:t>
            </a:r>
            <a:r>
              <a:rPr lang="en-US" altLang="en-US" i="1" dirty="0" err="1">
                <a:solidFill>
                  <a:schemeClr val="bg1"/>
                </a:solidFill>
              </a:rPr>
              <a:t>ver</a:t>
            </a:r>
            <a:r>
              <a:rPr lang="en-US" altLang="en-US" i="1" dirty="0">
                <a:solidFill>
                  <a:schemeClr val="bg1"/>
                </a:solidFill>
              </a:rPr>
              <a:t> 5:16-18</a:t>
            </a:r>
            <a:r>
              <a:rPr lang="en-US" altLang="en-US" i="1" dirty="0" smtClean="0">
                <a:solidFill>
                  <a:schemeClr val="bg1"/>
                </a:solidFill>
              </a:rPr>
              <a:t>) —</a:t>
            </a:r>
            <a:endParaRPr lang="en-US" altLang="en-US" i="1" dirty="0">
              <a:solidFill>
                <a:schemeClr val="bg1"/>
              </a:solidFill>
            </a:endParaRP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schemeClr val="bg1"/>
                </a:solidFill>
              </a:rPr>
              <a:t>Un </a:t>
            </a:r>
            <a:r>
              <a:rPr lang="en-US" altLang="en-US" i="1" dirty="0" err="1">
                <a:solidFill>
                  <a:schemeClr val="bg1"/>
                </a:solidFill>
              </a:rPr>
              <a:t>ejemplo</a:t>
            </a:r>
            <a:r>
              <a:rPr lang="en-US" altLang="en-US" i="1" dirty="0">
                <a:solidFill>
                  <a:schemeClr val="bg1"/>
                </a:solidFill>
              </a:rPr>
              <a:t> </a:t>
            </a:r>
            <a:r>
              <a:rPr lang="en-US" altLang="en-US" i="1" dirty="0" smtClean="0">
                <a:solidFill>
                  <a:schemeClr val="bg1"/>
                </a:solidFill>
              </a:rPr>
              <a:t>de </a:t>
            </a:r>
            <a:r>
              <a:rPr lang="en-US" altLang="en-US" i="1" u="sng" dirty="0" err="1" smtClean="0">
                <a:solidFill>
                  <a:schemeClr val="bg1"/>
                </a:solidFill>
              </a:rPr>
              <a:t>Perserverancia</a:t>
            </a:r>
            <a:endParaRPr lang="en-US" altLang="en-US" i="1" u="sng" dirty="0">
              <a:solidFill>
                <a:schemeClr val="bg1"/>
              </a:solidFill>
            </a:endParaRPr>
          </a:p>
        </p:txBody>
      </p:sp>
      <p:sp>
        <p:nvSpPr>
          <p:cNvPr id="14342" name="TextBox 1"/>
          <p:cNvSpPr txBox="1">
            <a:spLocks noChangeArrowheads="1"/>
          </p:cNvSpPr>
          <p:nvPr/>
        </p:nvSpPr>
        <p:spPr bwMode="auto">
          <a:xfrm>
            <a:off x="74613" y="52388"/>
            <a:ext cx="7747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CC"/>
                </a:solidFill>
              </a:rPr>
              <a:t>1.A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 noChangeArrowheads="1"/>
          </p:cNvSpPr>
          <p:nvPr>
            <p:ph type="title"/>
          </p:nvPr>
        </p:nvSpPr>
        <p:spPr>
          <a:xfrm>
            <a:off x="1476266" y="51238"/>
            <a:ext cx="9394934" cy="762000"/>
          </a:xfrm>
        </p:spPr>
        <p:txBody>
          <a:bodyPr/>
          <a:lstStyle/>
          <a:p>
            <a:pPr rtl="0"/>
            <a:r>
              <a:rPr lang="en-US" altLang="en-US" dirty="0" smtClean="0"/>
              <a:t>El </a:t>
            </a:r>
            <a:r>
              <a:rPr lang="en-US" altLang="en-US" dirty="0" err="1" smtClean="0"/>
              <a:t>lugar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los</a:t>
            </a:r>
            <a:r>
              <a:rPr lang="en-US" altLang="en-US" dirty="0" smtClean="0"/>
              <a:t> </a:t>
            </a:r>
            <a:r>
              <a:rPr lang="en-US" altLang="en-US" dirty="0" err="1"/>
              <a:t>m</a:t>
            </a:r>
            <a:r>
              <a:rPr lang="en-US" altLang="en-US" dirty="0" err="1" smtClean="0"/>
              <a:t>uertos</a:t>
            </a:r>
            <a:r>
              <a:rPr lang="en-US" altLang="en-US" dirty="0" smtClean="0"/>
              <a:t> (1er </a:t>
            </a:r>
            <a:r>
              <a:rPr lang="en-US" altLang="en-US" dirty="0" err="1" smtClean="0"/>
              <a:t>ciclo</a:t>
            </a:r>
            <a:r>
              <a:rPr lang="en-US" altLang="en-US" dirty="0" smtClean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10058400" cy="6172200"/>
          </a:xfrm>
        </p:spPr>
        <p:txBody>
          <a:bodyPr>
            <a:normAutofit fontScale="85000" lnSpcReduction="10000"/>
          </a:bodyPr>
          <a:lstStyle/>
          <a:p>
            <a:pPr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</a:rPr>
              <a:t>7:7-10</a:t>
            </a:r>
          </a:p>
          <a:p>
            <a:pPr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La vida </a:t>
            </a:r>
            <a:r>
              <a:rPr lang="en-US" dirty="0" err="1"/>
              <a:t>es</a:t>
            </a:r>
            <a:r>
              <a:rPr lang="en-US" dirty="0"/>
              <a:t> la única oportunidad del hombre para la felicidad.</a:t>
            </a:r>
          </a:p>
          <a:p>
            <a:pPr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No me </a:t>
            </a:r>
            <a:r>
              <a:rPr lang="en-US" dirty="0" err="1" smtClean="0"/>
              <a:t>verán</a:t>
            </a:r>
            <a:r>
              <a:rPr lang="en-US" dirty="0" smtClean="0"/>
              <a:t> </a:t>
            </a:r>
            <a:r>
              <a:rPr lang="en-US" dirty="0"/>
              <a:t>más; no estaré más</a:t>
            </a:r>
          </a:p>
          <a:p>
            <a:pPr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Se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/>
              <a:t>a la tumba y no </a:t>
            </a:r>
            <a:r>
              <a:rPr lang="en-US" dirty="0" smtClean="0"/>
              <a:t>se </a:t>
            </a:r>
            <a:r>
              <a:rPr lang="en-US" dirty="0" err="1" smtClean="0"/>
              <a:t>vuelve</a:t>
            </a:r>
            <a:endParaRPr lang="en-US" dirty="0"/>
          </a:p>
          <a:p>
            <a:pPr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</a:rPr>
              <a:t>7:21b</a:t>
            </a:r>
          </a:p>
          <a:p>
            <a:pPr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Se </a:t>
            </a:r>
            <a:r>
              <a:rPr lang="en-US" dirty="0" err="1" smtClean="0"/>
              <a:t>acuesta</a:t>
            </a:r>
            <a:r>
              <a:rPr lang="en-US" dirty="0" smtClean="0"/>
              <a:t> </a:t>
            </a:r>
            <a:r>
              <a:rPr lang="en-US" dirty="0"/>
              <a:t>en el polvo</a:t>
            </a:r>
          </a:p>
          <a:p>
            <a:pPr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[Dios] busca </a:t>
            </a:r>
            <a:r>
              <a:rPr lang="en-US" dirty="0" err="1"/>
              <a:t>pero</a:t>
            </a:r>
            <a:r>
              <a:rPr lang="en-US" dirty="0"/>
              <a:t> </a:t>
            </a:r>
            <a:r>
              <a:rPr lang="en-US" dirty="0" smtClean="0"/>
              <a:t>‘</a:t>
            </a:r>
            <a:r>
              <a:rPr lang="en-US" dirty="0" err="1" smtClean="0"/>
              <a:t>ya</a:t>
            </a:r>
            <a:r>
              <a:rPr lang="en-US" dirty="0" smtClean="0"/>
              <a:t> no </a:t>
            </a:r>
            <a:r>
              <a:rPr lang="en-US" dirty="0" err="1" smtClean="0"/>
              <a:t>existiré</a:t>
            </a:r>
            <a:r>
              <a:rPr lang="en-US" dirty="0" smtClean="0"/>
              <a:t>'</a:t>
            </a:r>
            <a:endParaRPr lang="en-US" dirty="0"/>
          </a:p>
          <a:p>
            <a:pPr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</a:rPr>
              <a:t>10:20-22</a:t>
            </a:r>
          </a:p>
          <a:p>
            <a:pPr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[La vida </a:t>
            </a:r>
            <a:r>
              <a:rPr lang="en-US" dirty="0" err="1"/>
              <a:t>es</a:t>
            </a:r>
            <a:r>
              <a:rPr lang="en-US" dirty="0"/>
              <a:t>] </a:t>
            </a:r>
            <a:r>
              <a:rPr lang="en-US" dirty="0" err="1"/>
              <a:t>unos</a:t>
            </a:r>
            <a:r>
              <a:rPr lang="en-US" dirty="0"/>
              <a:t> </a:t>
            </a:r>
            <a:r>
              <a:rPr lang="en-US" dirty="0" err="1" smtClean="0"/>
              <a:t>momentitos</a:t>
            </a:r>
            <a:r>
              <a:rPr lang="en-US" dirty="0" smtClean="0"/>
              <a:t> </a:t>
            </a:r>
            <a:r>
              <a:rPr lang="en-US" dirty="0"/>
              <a:t>de alegría.</a:t>
            </a:r>
          </a:p>
          <a:p>
            <a:pPr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[La muerte </a:t>
            </a:r>
            <a:r>
              <a:rPr lang="en-US" dirty="0" err="1"/>
              <a:t>es</a:t>
            </a:r>
            <a:r>
              <a:rPr lang="en-US" dirty="0"/>
              <a:t>] Lugar sin retorno, penumbra, sombra profunda, noche más profunda, sombra y desorden: la luz </a:t>
            </a:r>
            <a:r>
              <a:rPr lang="en-US" dirty="0" err="1"/>
              <a:t>es</a:t>
            </a:r>
            <a:r>
              <a:rPr lang="en-US" dirty="0"/>
              <a:t> oscuridad</a:t>
            </a:r>
          </a:p>
          <a:p>
            <a:pPr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</a:rPr>
              <a:t>14:7-12</a:t>
            </a:r>
          </a:p>
          <a:p>
            <a:pPr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[El hombre] no </a:t>
            </a:r>
            <a:r>
              <a:rPr lang="en-US" dirty="0" err="1"/>
              <a:t>es</a:t>
            </a:r>
            <a:r>
              <a:rPr lang="en-US" dirty="0"/>
              <a:t> como un árbol</a:t>
            </a:r>
          </a:p>
          <a:p>
            <a:pPr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/>
              <a:t>Yace</a:t>
            </a:r>
            <a:r>
              <a:rPr lang="en-US" dirty="0" smtClean="0"/>
              <a:t> </a:t>
            </a:r>
            <a:r>
              <a:rPr lang="en-US" dirty="0" err="1" smtClean="0"/>
              <a:t>inerte</a:t>
            </a:r>
            <a:r>
              <a:rPr lang="en-US" dirty="0" smtClean="0"/>
              <a:t>; </a:t>
            </a:r>
            <a:r>
              <a:rPr lang="en-US" dirty="0"/>
              <a:t>no </a:t>
            </a:r>
            <a:r>
              <a:rPr lang="en-US" dirty="0" err="1" smtClean="0"/>
              <a:t>existe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/>
              <a:t>; no se levanta; no despierta</a:t>
            </a: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7A9E318A-943D-4E8B-887C-2C226938A8DF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100</a:t>
            </a:fld>
            <a:endParaRPr lang="en-US" altLang="en-US" sz="1400" b="0"/>
          </a:p>
        </p:txBody>
      </p:sp>
      <p:sp>
        <p:nvSpPr>
          <p:cNvPr id="111621" name="TextBox 4"/>
          <p:cNvSpPr txBox="1">
            <a:spLocks noChangeArrowheads="1"/>
          </p:cNvSpPr>
          <p:nvPr/>
        </p:nvSpPr>
        <p:spPr bwMode="auto">
          <a:xfrm>
            <a:off x="8011511" y="1702676"/>
            <a:ext cx="3733800" cy="1754188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3600" i="1" dirty="0"/>
              <a:t>Si un hombre </a:t>
            </a:r>
            <a:r>
              <a:rPr lang="en-US" altLang="en-US" sz="3600" i="1" dirty="0" err="1"/>
              <a:t>muere</a:t>
            </a:r>
            <a:r>
              <a:rPr lang="en-US" altLang="en-US" sz="3600" i="1" dirty="0"/>
              <a:t>, ¿</a:t>
            </a:r>
            <a:r>
              <a:rPr lang="en-US" altLang="en-US" sz="3600" i="1" dirty="0" err="1"/>
              <a:t>volverá</a:t>
            </a:r>
            <a:r>
              <a:rPr lang="en-US" altLang="en-US" sz="3600" i="1" dirty="0"/>
              <a:t> a </a:t>
            </a:r>
            <a:r>
              <a:rPr lang="en-US" altLang="en-US" sz="3600" i="1" dirty="0" err="1"/>
              <a:t>vivir</a:t>
            </a:r>
            <a:r>
              <a:rPr lang="en-US" altLang="en-US" sz="3600" i="1" dirty="0"/>
              <a:t>? (14:14)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 noChangeArrowheads="1"/>
          </p:cNvSpPr>
          <p:nvPr>
            <p:ph type="title"/>
          </p:nvPr>
        </p:nvSpPr>
        <p:spPr>
          <a:xfrm>
            <a:off x="1408386" y="152400"/>
            <a:ext cx="9375228" cy="533400"/>
          </a:xfrm>
        </p:spPr>
        <p:txBody>
          <a:bodyPr/>
          <a:lstStyle/>
          <a:p>
            <a:pPr rtl="0"/>
            <a:r>
              <a:rPr lang="en-US" altLang="en-US" dirty="0" smtClean="0"/>
              <a:t>El </a:t>
            </a:r>
            <a:r>
              <a:rPr lang="en-US" altLang="en-US" dirty="0" err="1" smtClean="0"/>
              <a:t>deseo</a:t>
            </a:r>
            <a:r>
              <a:rPr lang="en-US" altLang="en-US" dirty="0" smtClean="0"/>
              <a:t> de Job… (14:13-17)</a:t>
            </a:r>
          </a:p>
        </p:txBody>
      </p:sp>
      <p:sp>
        <p:nvSpPr>
          <p:cNvPr id="11264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81000" y="838200"/>
            <a:ext cx="10972800" cy="5867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altLang="en-US" b="0" dirty="0" smtClean="0">
                <a:latin typeface="system-ui"/>
              </a:rPr>
              <a:t>13</a:t>
            </a:r>
            <a:r>
              <a:rPr lang="es-ES" altLang="en-US" b="0" dirty="0">
                <a:latin typeface="system-ui"/>
              </a:rPr>
              <a:t>  »¡Oh, si me escondieras en el </a:t>
            </a:r>
            <a:r>
              <a:rPr lang="es-ES" altLang="en-US" b="0" dirty="0" err="1">
                <a:latin typeface="system-ui"/>
              </a:rPr>
              <a:t>Seol</a:t>
            </a:r>
            <a:r>
              <a:rPr lang="es-ES" altLang="en-US" b="0" dirty="0">
                <a:latin typeface="system-ui"/>
              </a:rPr>
              <a:t>, </a:t>
            </a:r>
            <a:r>
              <a:rPr lang="es-ES" altLang="en-US" b="0" dirty="0" smtClean="0">
                <a:latin typeface="system-ui"/>
              </a:rPr>
              <a:t/>
            </a:r>
            <a:br>
              <a:rPr lang="es-ES" altLang="en-US" b="0" dirty="0" smtClean="0">
                <a:latin typeface="system-ui"/>
              </a:rPr>
            </a:br>
            <a:r>
              <a:rPr lang="es-ES" altLang="en-US" b="0" dirty="0" smtClean="0">
                <a:latin typeface="system-ui"/>
              </a:rPr>
              <a:t>Si </a:t>
            </a:r>
            <a:r>
              <a:rPr lang="es-ES" altLang="en-US" b="0" dirty="0">
                <a:latin typeface="system-ui"/>
              </a:rPr>
              <a:t>me ocultaras hasta que Tu ira se pasara, </a:t>
            </a:r>
            <a:r>
              <a:rPr lang="es-ES" altLang="en-US" b="0" dirty="0" smtClean="0">
                <a:latin typeface="system-ui"/>
              </a:rPr>
              <a:t/>
            </a:r>
            <a:br>
              <a:rPr lang="es-ES" altLang="en-US" b="0" dirty="0" smtClean="0">
                <a:latin typeface="system-ui"/>
              </a:rPr>
            </a:br>
            <a:r>
              <a:rPr lang="es-ES" altLang="en-US" b="0" dirty="0" smtClean="0">
                <a:latin typeface="system-ui"/>
              </a:rPr>
              <a:t>Si </a:t>
            </a:r>
            <a:r>
              <a:rPr lang="es-ES" altLang="en-US" b="0" dirty="0">
                <a:latin typeface="system-ui"/>
              </a:rPr>
              <a:t>me pusieras un plazo y de mí te acordaras! </a:t>
            </a:r>
          </a:p>
          <a:p>
            <a:pPr marL="0" indent="0">
              <a:buNone/>
            </a:pPr>
            <a:r>
              <a:rPr lang="es-ES" altLang="en-US" b="0" dirty="0" smtClean="0">
                <a:latin typeface="system-ui"/>
              </a:rPr>
              <a:t>14</a:t>
            </a:r>
            <a:r>
              <a:rPr lang="es-ES" altLang="en-US" b="0" dirty="0">
                <a:latin typeface="system-ui"/>
              </a:rPr>
              <a:t>  Si el hombre muere, ¿volverá a vivir? </a:t>
            </a:r>
            <a:r>
              <a:rPr lang="es-ES" altLang="en-US" b="0" dirty="0" smtClean="0">
                <a:latin typeface="system-ui"/>
              </a:rPr>
              <a:t/>
            </a:r>
            <a:br>
              <a:rPr lang="es-ES" altLang="en-US" b="0" dirty="0" smtClean="0">
                <a:latin typeface="system-ui"/>
              </a:rPr>
            </a:br>
            <a:r>
              <a:rPr lang="es-ES" altLang="en-US" b="0" dirty="0" smtClean="0">
                <a:latin typeface="system-ui"/>
              </a:rPr>
              <a:t>Todos </a:t>
            </a:r>
            <a:r>
              <a:rPr lang="es-ES" altLang="en-US" b="0" dirty="0">
                <a:latin typeface="system-ui"/>
              </a:rPr>
              <a:t>los días de mi batallar esperaré </a:t>
            </a:r>
            <a:r>
              <a:rPr lang="es-ES" altLang="en-US" b="0" dirty="0" smtClean="0">
                <a:latin typeface="system-ui"/>
              </a:rPr>
              <a:t/>
            </a:r>
            <a:br>
              <a:rPr lang="es-ES" altLang="en-US" b="0" dirty="0" smtClean="0">
                <a:latin typeface="system-ui"/>
              </a:rPr>
            </a:br>
            <a:r>
              <a:rPr lang="es-ES" altLang="en-US" b="0" dirty="0" smtClean="0">
                <a:latin typeface="system-ui"/>
              </a:rPr>
              <a:t>Hasta </a:t>
            </a:r>
            <a:r>
              <a:rPr lang="es-ES" altLang="en-US" b="0" dirty="0">
                <a:latin typeface="system-ui"/>
              </a:rPr>
              <a:t>que llegue mi relevo. </a:t>
            </a:r>
          </a:p>
          <a:p>
            <a:pPr marL="0" indent="0">
              <a:buNone/>
            </a:pPr>
            <a:r>
              <a:rPr lang="es-ES" altLang="en-US" b="0" dirty="0" smtClean="0">
                <a:latin typeface="system-ui"/>
              </a:rPr>
              <a:t>15</a:t>
            </a:r>
            <a:r>
              <a:rPr lang="es-ES" altLang="en-US" b="0" dirty="0">
                <a:latin typeface="system-ui"/>
              </a:rPr>
              <a:t>  Tú llamarás, y yo te responderé; </a:t>
            </a:r>
            <a:r>
              <a:rPr lang="es-ES" altLang="en-US" b="0" dirty="0" smtClean="0">
                <a:latin typeface="system-ui"/>
              </a:rPr>
              <a:t/>
            </a:r>
            <a:br>
              <a:rPr lang="es-ES" altLang="en-US" b="0" dirty="0" smtClean="0">
                <a:latin typeface="system-ui"/>
              </a:rPr>
            </a:br>
            <a:r>
              <a:rPr lang="es-ES" altLang="en-US" b="0" dirty="0" smtClean="0">
                <a:latin typeface="system-ui"/>
              </a:rPr>
              <a:t>Anhelarás </a:t>
            </a:r>
            <a:r>
              <a:rPr lang="es-ES" altLang="en-US" b="0" dirty="0">
                <a:latin typeface="system-ui"/>
              </a:rPr>
              <a:t>la obra de Tus manos. </a:t>
            </a:r>
          </a:p>
          <a:p>
            <a:pPr marL="0" indent="0">
              <a:buNone/>
            </a:pPr>
            <a:r>
              <a:rPr lang="es-ES" altLang="en-US" b="0" dirty="0" smtClean="0">
                <a:latin typeface="system-ui"/>
              </a:rPr>
              <a:t>16</a:t>
            </a:r>
            <a:r>
              <a:rPr lang="es-ES" altLang="en-US" b="0" dirty="0">
                <a:latin typeface="system-ui"/>
              </a:rPr>
              <a:t>  Porque ahora cuentas mis pasos, </a:t>
            </a:r>
            <a:r>
              <a:rPr lang="es-ES" altLang="en-US" b="0" dirty="0" smtClean="0">
                <a:latin typeface="system-ui"/>
              </a:rPr>
              <a:t/>
            </a:r>
            <a:br>
              <a:rPr lang="es-ES" altLang="en-US" b="0" dirty="0" smtClean="0">
                <a:latin typeface="system-ui"/>
              </a:rPr>
            </a:br>
            <a:r>
              <a:rPr lang="es-ES" altLang="en-US" b="0" dirty="0" smtClean="0">
                <a:latin typeface="system-ui"/>
              </a:rPr>
              <a:t>No </a:t>
            </a:r>
            <a:r>
              <a:rPr lang="es-ES" altLang="en-US" b="0" dirty="0">
                <a:latin typeface="system-ui"/>
              </a:rPr>
              <a:t>observas mi pecado. </a:t>
            </a:r>
          </a:p>
          <a:p>
            <a:pPr marL="0" indent="0">
              <a:buNone/>
            </a:pPr>
            <a:r>
              <a:rPr lang="es-ES" altLang="en-US" b="0" dirty="0" smtClean="0">
                <a:latin typeface="system-ui"/>
              </a:rPr>
              <a:t>17</a:t>
            </a:r>
            <a:r>
              <a:rPr lang="es-ES" altLang="en-US" b="0" dirty="0">
                <a:latin typeface="system-ui"/>
              </a:rPr>
              <a:t>  Sellada está en un saco mi transgresión, </a:t>
            </a:r>
            <a:r>
              <a:rPr lang="es-ES" altLang="en-US" b="0" dirty="0" smtClean="0">
                <a:latin typeface="system-ui"/>
              </a:rPr>
              <a:t/>
            </a:r>
            <a:br>
              <a:rPr lang="es-ES" altLang="en-US" b="0" dirty="0" smtClean="0">
                <a:latin typeface="system-ui"/>
              </a:rPr>
            </a:br>
            <a:r>
              <a:rPr lang="es-ES" altLang="en-US" b="0" dirty="0" smtClean="0">
                <a:latin typeface="system-ui"/>
              </a:rPr>
              <a:t>Y </a:t>
            </a:r>
            <a:r>
              <a:rPr lang="es-ES" altLang="en-US" b="0" dirty="0">
                <a:latin typeface="system-ui"/>
              </a:rPr>
              <a:t>tienes cubierta mi iniquidad. </a:t>
            </a:r>
            <a:endParaRPr lang="en-US" altLang="en-US" sz="4800" dirty="0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E97A6E87-ACD7-45A3-9575-01C5D10650E1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101</a:t>
            </a:fld>
            <a:endParaRPr lang="en-US" altLang="en-US" sz="1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 noChangeArrowheads="1"/>
          </p:cNvSpPr>
          <p:nvPr>
            <p:ph type="title"/>
          </p:nvPr>
        </p:nvSpPr>
        <p:spPr>
          <a:xfrm>
            <a:off x="1439918" y="162911"/>
            <a:ext cx="8610600" cy="533400"/>
          </a:xfrm>
        </p:spPr>
        <p:txBody>
          <a:bodyPr/>
          <a:lstStyle/>
          <a:p>
            <a:pPr rtl="0"/>
            <a:r>
              <a:rPr lang="en-US" altLang="en-US" dirty="0" smtClean="0"/>
              <a:t>No </a:t>
            </a:r>
            <a:r>
              <a:rPr lang="en-US" altLang="en-US" dirty="0" err="1" smtClean="0"/>
              <a:t>hubo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tal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suerte</a:t>
            </a:r>
            <a:r>
              <a:rPr lang="en-US" altLang="en-US" dirty="0" smtClean="0"/>
              <a:t>.. (14:18-22)</a:t>
            </a:r>
          </a:p>
        </p:txBody>
      </p:sp>
      <p:sp>
        <p:nvSpPr>
          <p:cNvPr id="11366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81000" y="914400"/>
            <a:ext cx="10134600" cy="5486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altLang="en-US" b="0" dirty="0" smtClean="0">
                <a:latin typeface="system-ui"/>
              </a:rPr>
              <a:t>18 </a:t>
            </a:r>
            <a:r>
              <a:rPr lang="es-ES" altLang="en-US" dirty="0" smtClean="0">
                <a:solidFill>
                  <a:srgbClr val="FFFF00"/>
                </a:solidFill>
                <a:latin typeface="system-ui"/>
              </a:rPr>
              <a:t>Pero</a:t>
            </a:r>
            <a:r>
              <a:rPr lang="es-ES" altLang="en-US" b="0" dirty="0" smtClean="0">
                <a:latin typeface="system-ui"/>
              </a:rPr>
              <a:t> </a:t>
            </a:r>
            <a:r>
              <a:rPr lang="es-ES" altLang="en-US" b="0" dirty="0">
                <a:latin typeface="system-ui"/>
              </a:rPr>
              <a:t>el monte que cae se desmorona, </a:t>
            </a:r>
            <a:r>
              <a:rPr lang="es-ES" altLang="en-US" b="0" dirty="0" smtClean="0">
                <a:latin typeface="system-ui"/>
              </a:rPr>
              <a:t/>
            </a:r>
            <a:br>
              <a:rPr lang="es-ES" altLang="en-US" b="0" dirty="0" smtClean="0">
                <a:latin typeface="system-ui"/>
              </a:rPr>
            </a:br>
            <a:r>
              <a:rPr lang="es-ES" altLang="en-US" b="0" dirty="0" smtClean="0">
                <a:latin typeface="system-ui"/>
              </a:rPr>
              <a:t>Y </a:t>
            </a:r>
            <a:r>
              <a:rPr lang="es-ES" altLang="en-US" b="0" dirty="0">
                <a:latin typeface="system-ui"/>
              </a:rPr>
              <a:t>se cambia la roca de su lugar; </a:t>
            </a:r>
            <a:endParaRPr lang="es-ES" altLang="en-US" b="0" dirty="0" smtClean="0">
              <a:latin typeface="system-ui"/>
            </a:endParaRPr>
          </a:p>
          <a:p>
            <a:pPr marL="0" indent="0">
              <a:buNone/>
            </a:pPr>
            <a:r>
              <a:rPr lang="es-ES" altLang="en-US" b="0" dirty="0" smtClean="0">
                <a:latin typeface="system-ui"/>
              </a:rPr>
              <a:t>19</a:t>
            </a:r>
            <a:r>
              <a:rPr lang="es-ES" altLang="en-US" b="0" dirty="0">
                <a:latin typeface="system-ui"/>
              </a:rPr>
              <a:t>  </a:t>
            </a:r>
            <a:r>
              <a:rPr lang="es-ES" altLang="en-US" b="0" dirty="0" smtClean="0">
                <a:latin typeface="system-ui"/>
              </a:rPr>
              <a:t>El </a:t>
            </a:r>
            <a:r>
              <a:rPr lang="es-ES" altLang="en-US" b="0" dirty="0">
                <a:latin typeface="system-ui"/>
              </a:rPr>
              <a:t>agua desgasta las piedras, </a:t>
            </a:r>
            <a:r>
              <a:rPr lang="es-ES" altLang="en-US" b="0" dirty="0" smtClean="0">
                <a:latin typeface="system-ui"/>
              </a:rPr>
              <a:t/>
            </a:r>
            <a:br>
              <a:rPr lang="es-ES" altLang="en-US" b="0" dirty="0" smtClean="0">
                <a:latin typeface="system-ui"/>
              </a:rPr>
            </a:br>
            <a:r>
              <a:rPr lang="es-ES" altLang="en-US" b="0" dirty="0" smtClean="0">
                <a:latin typeface="system-ui"/>
              </a:rPr>
              <a:t>Sus </a:t>
            </a:r>
            <a:r>
              <a:rPr lang="es-ES" altLang="en-US" b="0" dirty="0">
                <a:latin typeface="system-ui"/>
              </a:rPr>
              <a:t>torrentes se llevan el polvo de la tierra; </a:t>
            </a:r>
            <a:r>
              <a:rPr lang="es-ES" altLang="en-US" b="0" dirty="0" smtClean="0">
                <a:latin typeface="system-ui"/>
              </a:rPr>
              <a:t/>
            </a:r>
            <a:br>
              <a:rPr lang="es-ES" altLang="en-US" b="0" dirty="0" smtClean="0">
                <a:latin typeface="system-ui"/>
              </a:rPr>
            </a:br>
            <a:r>
              <a:rPr lang="es-ES" altLang="en-US" b="0" dirty="0" smtClean="0">
                <a:latin typeface="system-ui"/>
              </a:rPr>
              <a:t>Así </a:t>
            </a:r>
            <a:r>
              <a:rPr lang="es-ES" altLang="en-US" b="0" dirty="0">
                <a:latin typeface="system-ui"/>
              </a:rPr>
              <a:t>destruyes Tú la esperanza del hombre. </a:t>
            </a:r>
          </a:p>
          <a:p>
            <a:pPr marL="0" indent="0">
              <a:buNone/>
            </a:pPr>
            <a:r>
              <a:rPr lang="es-ES" altLang="en-US" b="0" dirty="0" smtClean="0">
                <a:latin typeface="system-ui"/>
              </a:rPr>
              <a:t>20</a:t>
            </a:r>
            <a:r>
              <a:rPr lang="es-ES" altLang="en-US" b="0" dirty="0">
                <a:latin typeface="system-ui"/>
              </a:rPr>
              <a:t>  Prevaleces para siempre contra él, y se va; Cambias su apariencia, y lo despides. </a:t>
            </a:r>
          </a:p>
          <a:p>
            <a:pPr marL="0" indent="0">
              <a:buNone/>
            </a:pPr>
            <a:r>
              <a:rPr lang="es-ES" altLang="en-US" b="0" dirty="0" smtClean="0">
                <a:latin typeface="system-ui"/>
              </a:rPr>
              <a:t>21</a:t>
            </a:r>
            <a:r>
              <a:rPr lang="es-ES" altLang="en-US" b="0" dirty="0">
                <a:latin typeface="system-ui"/>
              </a:rPr>
              <a:t>  Alcanzan honra sus hijos, pero él no lo sabe; </a:t>
            </a:r>
            <a:r>
              <a:rPr lang="es-ES" altLang="en-US" b="0" dirty="0" smtClean="0">
                <a:latin typeface="system-ui"/>
              </a:rPr>
              <a:t/>
            </a:r>
            <a:br>
              <a:rPr lang="es-ES" altLang="en-US" b="0" dirty="0" smtClean="0">
                <a:latin typeface="system-ui"/>
              </a:rPr>
            </a:br>
            <a:r>
              <a:rPr lang="es-ES" altLang="en-US" b="0" dirty="0" smtClean="0">
                <a:latin typeface="system-ui"/>
              </a:rPr>
              <a:t>O </a:t>
            </a:r>
            <a:r>
              <a:rPr lang="es-ES" altLang="en-US" b="0" dirty="0">
                <a:latin typeface="system-ui"/>
              </a:rPr>
              <a:t>son humillados, pero él no lo percibe. </a:t>
            </a:r>
          </a:p>
          <a:p>
            <a:pPr marL="0" indent="0">
              <a:buNone/>
            </a:pPr>
            <a:r>
              <a:rPr lang="es-ES" altLang="en-US" b="0" dirty="0" smtClean="0">
                <a:latin typeface="system-ui"/>
              </a:rPr>
              <a:t>22</a:t>
            </a:r>
            <a:r>
              <a:rPr lang="es-ES" altLang="en-US" b="0" dirty="0">
                <a:latin typeface="system-ui"/>
              </a:rPr>
              <a:t>  Pero su cuerpo le da dolores, </a:t>
            </a:r>
            <a:r>
              <a:rPr lang="es-ES" altLang="en-US" b="0" dirty="0" smtClean="0">
                <a:latin typeface="system-ui"/>
              </a:rPr>
              <a:t/>
            </a:r>
            <a:br>
              <a:rPr lang="es-ES" altLang="en-US" b="0" dirty="0" smtClean="0">
                <a:latin typeface="system-ui"/>
              </a:rPr>
            </a:br>
            <a:r>
              <a:rPr lang="es-ES" altLang="en-US" b="0" dirty="0" smtClean="0">
                <a:latin typeface="system-ui"/>
              </a:rPr>
              <a:t>Y </a:t>
            </a:r>
            <a:r>
              <a:rPr lang="es-ES" altLang="en-US" b="0" dirty="0">
                <a:latin typeface="system-ui"/>
              </a:rPr>
              <a:t>se lamenta </a:t>
            </a:r>
            <a:r>
              <a:rPr lang="es-ES" altLang="en-US" b="0" dirty="0" smtClean="0">
                <a:latin typeface="system-ui"/>
              </a:rPr>
              <a:t>solo </a:t>
            </a:r>
            <a:r>
              <a:rPr lang="es-ES" altLang="en-US" b="0" dirty="0">
                <a:latin typeface="system-ui"/>
              </a:rPr>
              <a:t>por sí mismo». </a:t>
            </a:r>
            <a:endParaRPr lang="en-US" altLang="en-US" sz="4800" dirty="0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1816B60D-EE78-4651-AFEF-51DE69E381A6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102</a:t>
            </a:fld>
            <a:endParaRPr lang="en-US" altLang="en-US" sz="1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2192000" cy="1219200"/>
          </a:xfrm>
        </p:spPr>
        <p:txBody>
          <a:bodyPr/>
          <a:lstStyle/>
          <a:p>
            <a:r>
              <a:rPr lang="en-US" altLang="en-US" dirty="0" err="1" smtClean="0"/>
              <a:t>Objetivos</a:t>
            </a:r>
            <a:r>
              <a:rPr lang="en-US" altLang="en-US" dirty="0" smtClean="0"/>
              <a:t> para la </a:t>
            </a:r>
            <a:r>
              <a:rPr lang="en-US" altLang="en-US" dirty="0" err="1" smtClean="0"/>
              <a:t>lección</a:t>
            </a:r>
            <a:r>
              <a:rPr lang="en-US" altLang="en-US" dirty="0" smtClean="0"/>
              <a:t> 5</a:t>
            </a:r>
            <a:br>
              <a:rPr lang="en-US" altLang="en-US" dirty="0" smtClean="0"/>
            </a:br>
            <a:r>
              <a:rPr lang="en-US" altLang="en-US" sz="3200" b="0" dirty="0"/>
              <a:t>(para el final del </a:t>
            </a:r>
            <a:r>
              <a:rPr lang="en-US" altLang="en-US" sz="3200" b="0" dirty="0" err="1"/>
              <a:t>período</a:t>
            </a:r>
            <a:r>
              <a:rPr lang="en-US" altLang="en-US" sz="3200" b="0" dirty="0"/>
              <a:t> de </a:t>
            </a:r>
            <a:r>
              <a:rPr lang="en-US" altLang="en-US" sz="3200" b="0" dirty="0" err="1"/>
              <a:t>clase</a:t>
            </a:r>
            <a:r>
              <a:rPr lang="en-US" altLang="en-US" sz="3200" b="0" dirty="0"/>
              <a:t>, el </a:t>
            </a:r>
            <a:r>
              <a:rPr lang="en-US" altLang="en-US" sz="3200" b="0" dirty="0" err="1"/>
              <a:t>estudiante</a:t>
            </a:r>
            <a:r>
              <a:rPr lang="en-US" altLang="en-US" sz="3200" b="0" dirty="0"/>
              <a:t> </a:t>
            </a:r>
            <a:r>
              <a:rPr lang="en-US" altLang="en-US" sz="3200" b="0" dirty="0" err="1"/>
              <a:t>podrá</a:t>
            </a:r>
            <a:r>
              <a:rPr lang="en-US" altLang="en-US" sz="3200" b="0" dirty="0"/>
              <a:t>...)</a:t>
            </a:r>
            <a:endParaRPr lang="en-US" altLang="en-US" dirty="0" smtClean="0"/>
          </a:p>
        </p:txBody>
      </p:sp>
      <p:sp>
        <p:nvSpPr>
          <p:cNvPr id="91139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11201400" cy="4114800"/>
          </a:xfrm>
        </p:spPr>
        <p:txBody>
          <a:bodyPr/>
          <a:lstStyle/>
          <a:p>
            <a:pPr algn="l" rtl="0">
              <a:spcBef>
                <a:spcPct val="0"/>
              </a:spcBef>
              <a:spcAft>
                <a:spcPts val="2400"/>
              </a:spcAft>
            </a:pPr>
            <a:r>
              <a:rPr lang="en-US" altLang="en-US" dirty="0" err="1" smtClean="0"/>
              <a:t>Hacer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una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lista</a:t>
            </a:r>
            <a:r>
              <a:rPr lang="en-US" altLang="en-US" dirty="0" smtClean="0"/>
              <a:t> de los </a:t>
            </a:r>
            <a:r>
              <a:rPr lang="en-US" altLang="en-US" dirty="0" err="1" smtClean="0"/>
              <a:t>tres</a:t>
            </a:r>
            <a:r>
              <a:rPr lang="en-US" altLang="en-US" dirty="0" smtClean="0"/>
              <a:t> amigos y los </a:t>
            </a:r>
            <a:r>
              <a:rPr lang="en-US" altLang="en-US" dirty="0" err="1" smtClean="0"/>
              <a:t>argumentos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básicos</a:t>
            </a:r>
            <a:r>
              <a:rPr lang="en-US" altLang="en-US" dirty="0" smtClean="0"/>
              <a:t> y las </a:t>
            </a:r>
            <a:r>
              <a:rPr lang="en-US" altLang="en-US" dirty="0" err="1" smtClean="0"/>
              <a:t>exhortaciones</a:t>
            </a:r>
            <a:r>
              <a:rPr lang="en-US" altLang="en-US" dirty="0" smtClean="0"/>
              <a:t> que </a:t>
            </a:r>
            <a:r>
              <a:rPr lang="en-US" altLang="en-US" dirty="0" err="1" smtClean="0"/>
              <a:t>hacen</a:t>
            </a:r>
            <a:r>
              <a:rPr lang="en-US" altLang="en-US" dirty="0" smtClean="0"/>
              <a:t>.</a:t>
            </a:r>
          </a:p>
          <a:p>
            <a:pPr algn="l" rtl="0">
              <a:spcBef>
                <a:spcPct val="0"/>
              </a:spcBef>
              <a:spcAft>
                <a:spcPts val="2400"/>
              </a:spcAft>
            </a:pPr>
            <a:r>
              <a:rPr lang="en-US" altLang="en-US" dirty="0" err="1" smtClean="0"/>
              <a:t>Nombrar</a:t>
            </a:r>
            <a:r>
              <a:rPr lang="en-US" altLang="en-US" dirty="0" smtClean="0"/>
              <a:t> la </a:t>
            </a:r>
            <a:r>
              <a:rPr lang="en-US" altLang="en-US" dirty="0" err="1" smtClean="0"/>
              <a:t>pieza</a:t>
            </a:r>
            <a:r>
              <a:rPr lang="en-US" altLang="en-US" dirty="0" smtClean="0"/>
              <a:t> central del primer </a:t>
            </a:r>
            <a:r>
              <a:rPr lang="en-US" altLang="en-US" dirty="0" err="1" smtClean="0"/>
              <a:t>discurso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Elifaz</a:t>
            </a:r>
            <a:r>
              <a:rPr lang="en-US" altLang="en-US" dirty="0" smtClean="0"/>
              <a:t> (y </a:t>
            </a:r>
            <a:r>
              <a:rPr lang="en-US" altLang="en-US" dirty="0" err="1" smtClean="0"/>
              <a:t>su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teología</a:t>
            </a:r>
            <a:r>
              <a:rPr lang="en-US" altLang="en-US" dirty="0" smtClean="0"/>
              <a:t>)</a:t>
            </a:r>
          </a:p>
          <a:p>
            <a:pPr algn="l" rtl="0">
              <a:spcBef>
                <a:spcPct val="0"/>
              </a:spcBef>
              <a:spcAft>
                <a:spcPts val="2400"/>
              </a:spcAft>
            </a:pPr>
            <a:r>
              <a:rPr lang="en-US" altLang="en-US" dirty="0" err="1" smtClean="0"/>
              <a:t>Enumerar</a:t>
            </a:r>
            <a:r>
              <a:rPr lang="en-US" altLang="en-US" dirty="0" smtClean="0"/>
              <a:t> las </a:t>
            </a:r>
            <a:r>
              <a:rPr lang="en-US" altLang="en-US" dirty="0" err="1" smtClean="0"/>
              <a:t>fuentes</a:t>
            </a:r>
            <a:r>
              <a:rPr lang="en-US" altLang="en-US" dirty="0" smtClean="0"/>
              <a:t> que los amigos de Job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para </a:t>
            </a:r>
            <a:r>
              <a:rPr lang="en-US" altLang="en-US" dirty="0" err="1" smtClean="0"/>
              <a:t>sus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afirmaciones</a:t>
            </a:r>
            <a:r>
              <a:rPr lang="en-US" altLang="en-US" dirty="0" smtClean="0"/>
              <a:t>.</a:t>
            </a: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1AEE6191-5D88-41AB-BC6E-10778C0B0EEA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103</a:t>
            </a:fld>
            <a:endParaRPr lang="en-US" altLang="en-US" sz="1400" b="0"/>
          </a:p>
        </p:txBody>
      </p:sp>
    </p:spTree>
    <p:extLst>
      <p:ext uri="{BB962C8B-B14F-4D97-AF65-F5344CB8AC3E}">
        <p14:creationId xmlns:p14="http://schemas.microsoft.com/office/powerpoint/2010/main" val="39929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 noChangeArrowheads="1"/>
          </p:cNvSpPr>
          <p:nvPr>
            <p:ph type="title"/>
          </p:nvPr>
        </p:nvSpPr>
        <p:spPr>
          <a:xfrm>
            <a:off x="1334814" y="152400"/>
            <a:ext cx="9180786" cy="533400"/>
          </a:xfrm>
        </p:spPr>
        <p:txBody>
          <a:bodyPr/>
          <a:lstStyle/>
          <a:p>
            <a:pPr rtl="0"/>
            <a:r>
              <a:rPr lang="en-US" altLang="en-US" dirty="0" err="1" smtClean="0"/>
              <a:t>Observaciones</a:t>
            </a:r>
            <a:r>
              <a:rPr lang="en-US" altLang="en-US" dirty="0" smtClean="0"/>
              <a:t> de la </a:t>
            </a:r>
            <a:r>
              <a:rPr lang="en-US" altLang="en-US" dirty="0" err="1" smtClean="0"/>
              <a:t>última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clase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11506200" cy="5867400"/>
          </a:xfrm>
        </p:spPr>
        <p:txBody>
          <a:bodyPr>
            <a:normAutofit fontScale="92500"/>
          </a:bodyPr>
          <a:lstStyle/>
          <a:p>
            <a:pPr algn="l" rtl="0">
              <a:defRPr/>
            </a:pPr>
            <a:r>
              <a:rPr lang="en-US" dirty="0" smtClean="0"/>
              <a:t>Las </a:t>
            </a:r>
            <a:r>
              <a:rPr lang="en-US" dirty="0" err="1" smtClean="0"/>
              <a:t>ri</a:t>
            </a:r>
            <a:r>
              <a:rPr lang="es-ES" dirty="0" smtClean="0"/>
              <a:t>ñas</a:t>
            </a:r>
            <a:r>
              <a:rPr lang="en-US" dirty="0" smtClean="0"/>
              <a:t> “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sé</a:t>
            </a:r>
            <a:r>
              <a:rPr lang="en-US" dirty="0" smtClean="0"/>
              <a:t> </a:t>
            </a:r>
            <a:r>
              <a:rPr lang="en-US" dirty="0"/>
              <a:t>tanto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 smtClean="0"/>
              <a:t>tú</a:t>
            </a:r>
            <a:r>
              <a:rPr lang="en-US" dirty="0" smtClean="0"/>
              <a:t>”</a:t>
            </a:r>
            <a:endParaRPr lang="en-US" dirty="0"/>
          </a:p>
          <a:p>
            <a:pPr algn="l" rtl="0">
              <a:defRPr/>
            </a:pPr>
            <a:r>
              <a:rPr lang="en-US" dirty="0"/>
              <a:t>Las diferentes </a:t>
            </a:r>
            <a:r>
              <a:rPr lang="en-US" dirty="0" err="1"/>
              <a:t>interpretaciones</a:t>
            </a:r>
            <a:r>
              <a:rPr lang="en-US"/>
              <a:t> </a:t>
            </a:r>
            <a:r>
              <a:rPr lang="en-US" smtClean="0"/>
              <a:t>de la </a:t>
            </a:r>
            <a:r>
              <a:rPr lang="en-US" dirty="0" err="1" smtClean="0"/>
              <a:t>visión</a:t>
            </a:r>
            <a:r>
              <a:rPr lang="en-US" dirty="0" smtClean="0"/>
              <a:t> de </a:t>
            </a:r>
            <a:r>
              <a:rPr lang="en-US" dirty="0" err="1" smtClean="0"/>
              <a:t>Elifaz</a:t>
            </a:r>
            <a:endParaRPr lang="en-US" dirty="0"/>
          </a:p>
          <a:p>
            <a:pPr algn="l" rtl="0">
              <a:defRPr/>
            </a:pPr>
            <a:r>
              <a:rPr lang="en-US" dirty="0"/>
              <a:t>La creciente agresividad de Job hacia los amigos y Dios...</a:t>
            </a:r>
          </a:p>
          <a:p>
            <a:pPr algn="l" rtl="0">
              <a:defRPr/>
            </a:pPr>
            <a:r>
              <a:rPr lang="en-US" dirty="0"/>
              <a:t>Conclusiones del juicio de Job (variación de </a:t>
            </a:r>
            <a:r>
              <a:rPr lang="en-US" dirty="0" smtClean="0"/>
              <a:t>la </a:t>
            </a:r>
            <a:r>
              <a:rPr lang="en-US" dirty="0" err="1" smtClean="0"/>
              <a:t>TdR</a:t>
            </a:r>
            <a:r>
              <a:rPr lang="en-US" dirty="0" smtClean="0"/>
              <a:t>):</a:t>
            </a:r>
            <a:endParaRPr lang="en-US" dirty="0"/>
          </a:p>
          <a:p>
            <a:pPr lvl="1" algn="l" rtl="0">
              <a:defRPr/>
            </a:pPr>
            <a:r>
              <a:rPr lang="en-US" dirty="0"/>
              <a:t>Tal vez Dios solo castiga a todos...</a:t>
            </a:r>
          </a:p>
          <a:p>
            <a:pPr algn="l" rtl="0">
              <a:defRPr/>
            </a:pPr>
            <a:r>
              <a:rPr lang="en-US" dirty="0"/>
              <a:t>El error fundamental de los amigos (y un subtema del libro): Hablar </a:t>
            </a:r>
            <a:r>
              <a:rPr lang="en-US" dirty="0" err="1"/>
              <a:t>por</a:t>
            </a:r>
            <a:r>
              <a:rPr lang="en-US" dirty="0"/>
              <a:t> Dios.</a:t>
            </a:r>
          </a:p>
          <a:p>
            <a:pPr algn="l" rtl="0">
              <a:defRPr/>
            </a:pPr>
            <a:r>
              <a:rPr lang="en-US" dirty="0"/>
              <a:t>El </a:t>
            </a:r>
            <a:r>
              <a:rPr lang="en-US" dirty="0" err="1" smtClean="0"/>
              <a:t>concepto</a:t>
            </a:r>
            <a:r>
              <a:rPr lang="en-US" dirty="0" smtClean="0"/>
              <a:t> de Job </a:t>
            </a:r>
            <a:r>
              <a:rPr lang="en-US" dirty="0" err="1" smtClean="0"/>
              <a:t>sobre</a:t>
            </a:r>
            <a:r>
              <a:rPr lang="en-US" dirty="0" smtClean="0"/>
              <a:t> la </a:t>
            </a:r>
            <a:r>
              <a:rPr lang="en-US" dirty="0" err="1" smtClean="0"/>
              <a:t>muerte</a:t>
            </a:r>
            <a:r>
              <a:rPr lang="en-US" dirty="0" smtClean="0"/>
              <a:t>: </a:t>
            </a:r>
            <a:r>
              <a:rPr lang="en-US" dirty="0"/>
              <a:t>el fin, la oscuridad, el </a:t>
            </a:r>
            <a:r>
              <a:rPr lang="en-US" dirty="0" err="1" smtClean="0"/>
              <a:t>dormir</a:t>
            </a:r>
            <a:r>
              <a:rPr lang="en-US" dirty="0" smtClean="0"/>
              <a:t> </a:t>
            </a:r>
            <a:r>
              <a:rPr lang="en-US" dirty="0"/>
              <a:t>(inconsciencia)</a:t>
            </a:r>
          </a:p>
          <a:p>
            <a:pPr algn="l" rtl="0">
              <a:defRPr/>
            </a:pPr>
            <a:r>
              <a:rPr lang="en-US" dirty="0"/>
              <a:t>El deseo de Job: que pudiera morir y volver a una relación restaurada con Dios (perdonado)</a:t>
            </a: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A7697CCF-6631-43F9-AF21-ADAA9D3BA730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104</a:t>
            </a:fld>
            <a:endParaRPr lang="en-US" altLang="en-US" sz="1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9144000" cy="569913"/>
          </a:xfrm>
        </p:spPr>
        <p:txBody>
          <a:bodyPr/>
          <a:lstStyle/>
          <a:p>
            <a:pPr rtl="0"/>
            <a:r>
              <a:rPr lang="en-US" altLang="en-US" dirty="0" smtClean="0"/>
              <a:t>Calendario del curso</a:t>
            </a: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BA857F6D-A872-47BA-B7AC-E4A28646BC30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105</a:t>
            </a:fld>
            <a:endParaRPr lang="en-US" altLang="en-US" sz="1400" b="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871861"/>
          <a:ext cx="12192000" cy="5932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5878"/>
                <a:gridCol w="1435496"/>
                <a:gridCol w="739253"/>
                <a:gridCol w="1194179"/>
                <a:gridCol w="7707194"/>
              </a:tblGrid>
              <a:tr h="333287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Período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Fecha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Día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Lección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Título (</a:t>
                      </a:r>
                      <a:r>
                        <a:rPr lang="en-US" sz="2000" dirty="0" err="1">
                          <a:effectLst/>
                        </a:rPr>
                        <a:t>Capítulos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Introducción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2" marR="6858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effectLst/>
                        </a:rPr>
                        <a:t>Escuelita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effectLst/>
                        </a:rPr>
                        <a:t>íblica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i="1" dirty="0">
                          <a:solidFill>
                            <a:schemeClr val="tx1"/>
                          </a:solidFill>
                          <a:effectLst/>
                        </a:rPr>
                        <a:t>de </a:t>
                      </a: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effectLst/>
                        </a:rPr>
                        <a:t>verano</a:t>
                      </a:r>
                      <a:endParaRPr lang="en-US" sz="2400" b="1" i="1" dirty="0">
                        <a:solidFill>
                          <a:schemeClr val="tx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Visión</a:t>
                      </a:r>
                      <a:r>
                        <a:rPr lang="en-US" sz="2400" dirty="0" smtClean="0">
                          <a:effectLst/>
                        </a:rPr>
                        <a:t> general </a:t>
                      </a:r>
                      <a:r>
                        <a:rPr lang="en-US" sz="2400" dirty="0">
                          <a:effectLst/>
                        </a:rPr>
                        <a:t>del libro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14-jun-23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Pruebas de Job (1:1-2:13)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</a:rPr>
                        <a:t>18-jun-23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Desesperación de Job (3:1-26)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21-jun-23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1er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de </a:t>
                      </a:r>
                      <a:r>
                        <a:rPr lang="en-US" sz="2400" dirty="0" smtClean="0">
                          <a:effectLst/>
                        </a:rPr>
                        <a:t>debate </a:t>
                      </a:r>
                      <a:r>
                        <a:rPr lang="en-US" sz="2400" dirty="0">
                          <a:effectLst/>
                        </a:rPr>
                        <a:t>(4-14)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25-jun-23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1er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de </a:t>
                      </a:r>
                      <a:r>
                        <a:rPr lang="en-US" sz="2400" dirty="0" smtClean="0">
                          <a:effectLst/>
                        </a:rPr>
                        <a:t>debate </a:t>
                      </a:r>
                      <a:r>
                        <a:rPr lang="en-US" sz="2400" dirty="0">
                          <a:effectLst/>
                        </a:rPr>
                        <a:t>(4-14)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28-jun-23</a:t>
                      </a:r>
                      <a:endParaRPr lang="en-US" sz="240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2do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de </a:t>
                      </a:r>
                      <a:r>
                        <a:rPr lang="en-US" sz="2400" dirty="0" smtClean="0">
                          <a:effectLst/>
                        </a:rPr>
                        <a:t>debate </a:t>
                      </a:r>
                      <a:r>
                        <a:rPr lang="en-US" sz="2400" dirty="0">
                          <a:effectLst/>
                        </a:rPr>
                        <a:t>(15-21)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3er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>
                          <a:effectLst/>
                        </a:rPr>
                        <a:t>, Himno de </a:t>
                      </a:r>
                      <a:r>
                        <a:rPr lang="en-US" sz="2400" dirty="0" err="1" smtClean="0">
                          <a:effectLst/>
                        </a:rPr>
                        <a:t>sabiduría</a:t>
                      </a:r>
                      <a:r>
                        <a:rPr lang="en-US" sz="2400" dirty="0">
                          <a:effectLst/>
                        </a:rPr>
                        <a:t>, Defensa de Job (22-31)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3er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>
                          <a:effectLst/>
                        </a:rPr>
                        <a:t>, Himno de </a:t>
                      </a:r>
                      <a:r>
                        <a:rPr lang="en-US" sz="2400" dirty="0" err="1" smtClean="0">
                          <a:effectLst/>
                        </a:rPr>
                        <a:t>sabiduría</a:t>
                      </a:r>
                      <a:r>
                        <a:rPr lang="en-US" sz="2400" dirty="0">
                          <a:effectLst/>
                        </a:rPr>
                        <a:t>, Defensa de Job (22-31)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Discursos de Eliú (32-37)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Dios </a:t>
                      </a:r>
                      <a:r>
                        <a:rPr lang="en-US" sz="2400" dirty="0" err="1" smtClean="0">
                          <a:effectLst/>
                        </a:rPr>
                        <a:t>habla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(38:1 - 42:6)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16-jul-23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10,11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Restauración y </a:t>
                      </a:r>
                      <a:r>
                        <a:rPr lang="en-US" sz="2400" dirty="0" err="1" smtClean="0">
                          <a:effectLst/>
                        </a:rPr>
                        <a:t>aplicaciones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(42:7-16)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23-jul-23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Aplicación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y </a:t>
                      </a:r>
                      <a:r>
                        <a:rPr lang="en-US" sz="2400" dirty="0" err="1" smtClean="0">
                          <a:effectLst/>
                        </a:rPr>
                        <a:t>repaso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" name="Arrow: Right 3"/>
          <p:cNvSpPr/>
          <p:nvPr/>
        </p:nvSpPr>
        <p:spPr bwMode="auto">
          <a:xfrm>
            <a:off x="0" y="3720072"/>
            <a:ext cx="473075" cy="1076325"/>
          </a:xfrm>
          <a:prstGeom prst="rightArrow">
            <a:avLst/>
          </a:prstGeom>
          <a:solidFill>
            <a:srgbClr val="FF33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2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3BAA71B2-9A6B-43C1-A081-0CADBA42F2A3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106</a:t>
            </a:fld>
            <a:endParaRPr lang="en-US" altLang="en-US" sz="1400" b="0"/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9144000" cy="266700"/>
          </a:xfrm>
        </p:spPr>
        <p:txBody>
          <a:bodyPr/>
          <a:lstStyle/>
          <a:p>
            <a:pPr rtl="0" eaLnBrk="1" hangingPunct="1"/>
            <a:r>
              <a:rPr lang="en-US" altLang="en-US" sz="2800" dirty="0" err="1" smtClean="0"/>
              <a:t>Estructura</a:t>
            </a:r>
            <a:r>
              <a:rPr lang="en-US" altLang="en-US" sz="2800" dirty="0" smtClean="0"/>
              <a:t> de Job*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914400" y="742950"/>
            <a:ext cx="2286000" cy="83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Introducción</a:t>
            </a:r>
            <a:r>
              <a:rPr lang="en-US" altLang="en-US" sz="2400" b="0" dirty="0"/>
              <a:t>: </a:t>
            </a:r>
            <a:r>
              <a:rPr lang="en-US" altLang="en-US" sz="2400" b="0" dirty="0" smtClean="0"/>
              <a:t>La </a:t>
            </a:r>
            <a:r>
              <a:rPr lang="en-US" altLang="en-US" sz="2400" b="0" dirty="0" err="1" smtClean="0"/>
              <a:t>vida</a:t>
            </a:r>
            <a:r>
              <a:rPr lang="en-US" altLang="en-US" sz="2400" b="0" dirty="0" smtClean="0"/>
              <a:t> </a:t>
            </a:r>
            <a:r>
              <a:rPr lang="en-US" altLang="en-US" sz="2400" b="0" dirty="0"/>
              <a:t>de Job </a:t>
            </a:r>
            <a:r>
              <a:rPr lang="en-US" altLang="en-US" sz="2400" b="0" dirty="0" smtClean="0"/>
              <a:t>antes </a:t>
            </a:r>
            <a:r>
              <a:rPr lang="en-US" altLang="en-US" sz="2400" b="0" dirty="0"/>
              <a:t>(1:1-5)</a:t>
            </a: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9296400" y="655638"/>
            <a:ext cx="2057400" cy="914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Conclusión</a:t>
            </a:r>
            <a:r>
              <a:rPr lang="en-US" altLang="en-US" sz="2400" b="0" dirty="0"/>
              <a:t>: La vida de Job </a:t>
            </a:r>
            <a:r>
              <a:rPr lang="en-US" altLang="en-US" sz="2400" b="0" dirty="0" err="1"/>
              <a:t>d</a:t>
            </a:r>
            <a:r>
              <a:rPr lang="en-US" altLang="en-US" sz="2400" b="0" dirty="0" err="1" smtClean="0"/>
              <a:t>espués</a:t>
            </a:r>
            <a:r>
              <a:rPr lang="en-US" altLang="en-US" sz="2400" b="0" dirty="0"/>
              <a:t/>
            </a:r>
            <a:br>
              <a:rPr lang="en-US" altLang="en-US" sz="2400" b="0" dirty="0"/>
            </a:br>
            <a:r>
              <a:rPr lang="en-US" altLang="en-US" sz="2400" b="0" dirty="0"/>
              <a:t>(42:7-17)</a:t>
            </a:r>
          </a:p>
        </p:txBody>
      </p:sp>
      <p:sp>
        <p:nvSpPr>
          <p:cNvPr id="100365" name="Rectangle 13"/>
          <p:cNvSpPr>
            <a:spLocks noChangeArrowheads="1"/>
          </p:cNvSpPr>
          <p:nvPr/>
        </p:nvSpPr>
        <p:spPr bwMode="auto">
          <a:xfrm>
            <a:off x="1447800" y="1905000"/>
            <a:ext cx="1981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Entrevistas</a:t>
            </a:r>
            <a:r>
              <a:rPr lang="en-US" altLang="en-US" sz="2000" b="0" dirty="0"/>
              <a:t>:</a:t>
            </a:r>
            <a:br>
              <a:rPr lang="en-US" altLang="en-US" sz="2000" b="0" dirty="0"/>
            </a:br>
            <a:r>
              <a:rPr lang="en-US" altLang="en-US" sz="2000" b="0" dirty="0" smtClean="0"/>
              <a:t>Dios </a:t>
            </a:r>
            <a:r>
              <a:rPr lang="en-US" altLang="en-US" sz="2000" b="0" dirty="0"/>
              <a:t>y S</a:t>
            </a:r>
            <a:r>
              <a:rPr lang="en-US" altLang="en-US" sz="2000" b="0" dirty="0" smtClean="0"/>
              <a:t>atanás</a:t>
            </a:r>
            <a:r>
              <a:rPr lang="en-US" altLang="en-US" sz="2000" b="0" dirty="0"/>
              <a:t/>
            </a:r>
            <a:br>
              <a:rPr lang="en-US" altLang="en-US" sz="2000" b="0" dirty="0"/>
            </a:br>
            <a:r>
              <a:rPr lang="en-US" altLang="en-US" sz="2000" b="0" dirty="0"/>
              <a:t>(1:6-2:13)</a:t>
            </a:r>
          </a:p>
        </p:txBody>
      </p:sp>
      <p:sp>
        <p:nvSpPr>
          <p:cNvPr id="100366" name="Rectangle 14"/>
          <p:cNvSpPr>
            <a:spLocks noChangeArrowheads="1"/>
          </p:cNvSpPr>
          <p:nvPr/>
        </p:nvSpPr>
        <p:spPr bwMode="auto">
          <a:xfrm>
            <a:off x="8915400" y="1905000"/>
            <a:ext cx="152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Entrevistas</a:t>
            </a:r>
            <a:r>
              <a:rPr lang="en-US" altLang="en-US" sz="2000" b="0" dirty="0"/>
              <a:t>:</a:t>
            </a:r>
            <a:br>
              <a:rPr lang="en-US" altLang="en-US" sz="2000" b="0" dirty="0"/>
            </a:br>
            <a:r>
              <a:rPr lang="en-US" altLang="en-US" sz="2000" b="0" dirty="0"/>
              <a:t>Dios y </a:t>
            </a:r>
            <a:r>
              <a:rPr lang="en-US" altLang="en-US" sz="2000" b="0" dirty="0" smtClean="0"/>
              <a:t>Job</a:t>
            </a:r>
            <a:r>
              <a:rPr lang="en-US" altLang="en-US" sz="2000" b="0" dirty="0"/>
              <a:t/>
            </a:r>
            <a:br>
              <a:rPr lang="en-US" altLang="en-US" sz="2000" b="0" dirty="0"/>
            </a:br>
            <a:r>
              <a:rPr lang="en-US" altLang="en-US" sz="2000" b="0" dirty="0"/>
              <a:t>(</a:t>
            </a:r>
            <a:r>
              <a:rPr lang="en-US" altLang="en-US" sz="2000" b="0" dirty="0" smtClean="0"/>
              <a:t>38:1 - 42:6</a:t>
            </a:r>
            <a:r>
              <a:rPr lang="en-US" altLang="en-US" sz="2000" b="0" dirty="0"/>
              <a:t>)</a:t>
            </a:r>
          </a:p>
        </p:txBody>
      </p:sp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1553706" y="2819400"/>
            <a:ext cx="88469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 smtClean="0"/>
              <a:t>Primera</a:t>
            </a:r>
            <a:endParaRPr lang="en-US" altLang="en-US" sz="1600" dirty="0"/>
          </a:p>
        </p:txBody>
      </p:sp>
      <p:sp>
        <p:nvSpPr>
          <p:cNvPr id="100368" name="Rectangle 16"/>
          <p:cNvSpPr>
            <a:spLocks noChangeArrowheads="1"/>
          </p:cNvSpPr>
          <p:nvPr/>
        </p:nvSpPr>
        <p:spPr bwMode="auto">
          <a:xfrm>
            <a:off x="1468464" y="3488893"/>
            <a:ext cx="1143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Entrevista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Aflicción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Reacción</a:t>
            </a:r>
            <a:endParaRPr lang="en-US" altLang="en-US" sz="1600" b="0" dirty="0"/>
          </a:p>
        </p:txBody>
      </p:sp>
      <p:sp>
        <p:nvSpPr>
          <p:cNvPr id="100369" name="Rectangle 17"/>
          <p:cNvSpPr>
            <a:spLocks noChangeArrowheads="1"/>
          </p:cNvSpPr>
          <p:nvPr/>
        </p:nvSpPr>
        <p:spPr bwMode="auto">
          <a:xfrm>
            <a:off x="2590800" y="2819400"/>
            <a:ext cx="99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 smtClean="0"/>
              <a:t>Segunda</a:t>
            </a:r>
            <a:endParaRPr lang="en-US" altLang="en-US" sz="1600" dirty="0"/>
          </a:p>
        </p:txBody>
      </p:sp>
      <p:sp>
        <p:nvSpPr>
          <p:cNvPr id="100370" name="Rectangle 18"/>
          <p:cNvSpPr>
            <a:spLocks noChangeArrowheads="1"/>
          </p:cNvSpPr>
          <p:nvPr/>
        </p:nvSpPr>
        <p:spPr bwMode="auto">
          <a:xfrm>
            <a:off x="2590800" y="3428999"/>
            <a:ext cx="1066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Entrevista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Aflicción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Reacción</a:t>
            </a:r>
            <a:endParaRPr lang="en-US" altLang="en-US" sz="1600" b="0" dirty="0"/>
          </a:p>
        </p:txBody>
      </p:sp>
      <p:sp>
        <p:nvSpPr>
          <p:cNvPr id="100371" name="Rectangle 19"/>
          <p:cNvSpPr>
            <a:spLocks noChangeArrowheads="1"/>
          </p:cNvSpPr>
          <p:nvPr/>
        </p:nvSpPr>
        <p:spPr bwMode="auto">
          <a:xfrm>
            <a:off x="8663553" y="2819400"/>
            <a:ext cx="861447" cy="59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 smtClean="0"/>
              <a:t>Primera</a:t>
            </a:r>
            <a:endParaRPr lang="en-US" altLang="en-US" sz="1600" dirty="0"/>
          </a:p>
        </p:txBody>
      </p:sp>
      <p:sp>
        <p:nvSpPr>
          <p:cNvPr id="100372" name="Rectangle 20"/>
          <p:cNvSpPr>
            <a:spLocks noChangeArrowheads="1"/>
          </p:cNvSpPr>
          <p:nvPr/>
        </p:nvSpPr>
        <p:spPr bwMode="auto">
          <a:xfrm>
            <a:off x="8686800" y="32766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Jehová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373" name="Rectangle 21"/>
          <p:cNvSpPr>
            <a:spLocks noChangeArrowheads="1"/>
          </p:cNvSpPr>
          <p:nvPr/>
        </p:nvSpPr>
        <p:spPr bwMode="auto">
          <a:xfrm>
            <a:off x="9601200" y="281940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 smtClean="0"/>
              <a:t>Segunda</a:t>
            </a:r>
            <a:endParaRPr lang="en-US" altLang="en-US" sz="1600" dirty="0"/>
          </a:p>
        </p:txBody>
      </p:sp>
      <p:sp>
        <p:nvSpPr>
          <p:cNvPr id="100375" name="Rectangle 23"/>
          <p:cNvSpPr>
            <a:spLocks noChangeArrowheads="1"/>
          </p:cNvSpPr>
          <p:nvPr/>
        </p:nvSpPr>
        <p:spPr bwMode="auto">
          <a:xfrm>
            <a:off x="1905000" y="5638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Elifaz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376" name="Rectangle 24"/>
          <p:cNvSpPr>
            <a:spLocks noChangeArrowheads="1"/>
          </p:cNvSpPr>
          <p:nvPr/>
        </p:nvSpPr>
        <p:spPr bwMode="auto">
          <a:xfrm>
            <a:off x="4953000" y="685800"/>
            <a:ext cx="2286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err="1"/>
              <a:t>Discursos</a:t>
            </a:r>
            <a:r>
              <a:rPr lang="en-US" altLang="en-US" sz="2400" b="0" dirty="0"/>
              <a:t/>
            </a:r>
            <a:br>
              <a:rPr lang="en-US" altLang="en-US" sz="2400" b="0" dirty="0"/>
            </a:br>
            <a:r>
              <a:rPr lang="en-US" altLang="en-US" sz="2400" b="0" dirty="0"/>
              <a:t>(</a:t>
            </a:r>
            <a:r>
              <a:rPr lang="en-US" altLang="en-US" sz="2400" b="0" dirty="0" smtClean="0"/>
              <a:t>1:6 - 42:6</a:t>
            </a:r>
            <a:r>
              <a:rPr lang="en-US" altLang="en-US" sz="2400" b="0" dirty="0"/>
              <a:t>)</a:t>
            </a:r>
          </a:p>
        </p:txBody>
      </p:sp>
      <p:sp>
        <p:nvSpPr>
          <p:cNvPr id="100377" name="Rectangle 25"/>
          <p:cNvSpPr>
            <a:spLocks noChangeArrowheads="1"/>
          </p:cNvSpPr>
          <p:nvPr/>
        </p:nvSpPr>
        <p:spPr bwMode="auto">
          <a:xfrm>
            <a:off x="4572000" y="23622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Diálogo</a:t>
            </a:r>
            <a:r>
              <a:rPr lang="en-US" altLang="en-US" sz="2000" b="0" dirty="0"/>
              <a:t>:</a:t>
            </a:r>
            <a:br>
              <a:rPr lang="en-US" altLang="en-US" sz="2000" b="0" dirty="0"/>
            </a:br>
            <a:r>
              <a:rPr lang="en-US" altLang="en-US" sz="2000" b="0" dirty="0" smtClean="0"/>
              <a:t>Job </a:t>
            </a:r>
            <a:r>
              <a:rPr lang="en-US" altLang="en-US" sz="2000" b="0" dirty="0"/>
              <a:t>y amigos </a:t>
            </a:r>
            <a:r>
              <a:rPr lang="en-US" altLang="en-US" sz="2000" b="0" dirty="0" smtClean="0"/>
              <a:t/>
            </a:r>
            <a:br>
              <a:rPr lang="en-US" altLang="en-US" sz="2000" b="0" dirty="0" smtClean="0"/>
            </a:br>
            <a:r>
              <a:rPr lang="en-US" altLang="en-US" sz="2000" b="0" dirty="0" smtClean="0"/>
              <a:t>(3 - 31</a:t>
            </a:r>
            <a:r>
              <a:rPr lang="en-US" altLang="en-US" sz="2000" b="0" dirty="0"/>
              <a:t>)</a:t>
            </a:r>
          </a:p>
        </p:txBody>
      </p:sp>
      <p:sp>
        <p:nvSpPr>
          <p:cNvPr id="100378" name="Rectangle 26"/>
          <p:cNvSpPr>
            <a:spLocks noChangeArrowheads="1"/>
          </p:cNvSpPr>
          <p:nvPr/>
        </p:nvSpPr>
        <p:spPr bwMode="auto">
          <a:xfrm>
            <a:off x="6858000" y="2209800"/>
            <a:ext cx="160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FF00"/>
                </a:solidFill>
              </a:rPr>
              <a:t>Interludio</a:t>
            </a:r>
            <a:r>
              <a:rPr lang="en-US" altLang="en-US" sz="2000" b="0" dirty="0">
                <a:solidFill>
                  <a:srgbClr val="FFFF00"/>
                </a:solidFill>
              </a:rPr>
              <a:t>:</a:t>
            </a:r>
            <a:br>
              <a:rPr lang="en-US" altLang="en-US" sz="2000" b="0" dirty="0">
                <a:solidFill>
                  <a:srgbClr val="FFFF00"/>
                </a:solidFill>
              </a:rPr>
            </a:br>
            <a:r>
              <a:rPr lang="en-US" altLang="en-US" sz="2000" b="0" dirty="0" err="1">
                <a:solidFill>
                  <a:srgbClr val="FFFF00"/>
                </a:solidFill>
              </a:rPr>
              <a:t>Discursos</a:t>
            </a:r>
            <a:r>
              <a:rPr lang="en-US" altLang="en-US" sz="2000" b="0" dirty="0">
                <a:solidFill>
                  <a:srgbClr val="FFFF00"/>
                </a:solidFill>
              </a:rPr>
              <a:t> de </a:t>
            </a:r>
            <a:r>
              <a:rPr lang="en-US" altLang="en-US" sz="2000" b="0" dirty="0" err="1">
                <a:solidFill>
                  <a:srgbClr val="FFFF00"/>
                </a:solidFill>
              </a:rPr>
              <a:t>Eliú</a:t>
            </a:r>
            <a:r>
              <a:rPr lang="en-US" altLang="en-US" sz="2000" b="0" dirty="0">
                <a:solidFill>
                  <a:srgbClr val="FFFF00"/>
                </a:solidFill>
              </a:rPr>
              <a:t> (32-37)</a:t>
            </a:r>
          </a:p>
        </p:txBody>
      </p:sp>
      <p:sp>
        <p:nvSpPr>
          <p:cNvPr id="100379" name="Rectangle 27"/>
          <p:cNvSpPr>
            <a:spLocks noChangeArrowheads="1"/>
          </p:cNvSpPr>
          <p:nvPr/>
        </p:nvSpPr>
        <p:spPr bwMode="auto">
          <a:xfrm>
            <a:off x="1720312" y="4267200"/>
            <a:ext cx="22420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0" dirty="0" err="1"/>
              <a:t>Declaración</a:t>
            </a:r>
            <a:r>
              <a:rPr lang="en-US" altLang="en-US" sz="2000" b="0" dirty="0"/>
              <a:t> de </a:t>
            </a:r>
            <a:r>
              <a:rPr lang="en-US" altLang="en-US" sz="2000" b="0" dirty="0" err="1"/>
              <a:t>apertura</a:t>
            </a:r>
            <a:r>
              <a:rPr lang="en-US" altLang="en-US" sz="2000" b="0" dirty="0"/>
              <a:t> de Job (3)</a:t>
            </a:r>
          </a:p>
        </p:txBody>
      </p:sp>
      <p:sp>
        <p:nvSpPr>
          <p:cNvPr id="100380" name="Rectangle 28"/>
          <p:cNvSpPr>
            <a:spLocks noChangeArrowheads="1"/>
          </p:cNvSpPr>
          <p:nvPr/>
        </p:nvSpPr>
        <p:spPr bwMode="auto">
          <a:xfrm>
            <a:off x="8610600" y="41910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0" dirty="0"/>
              <a:t>La </a:t>
            </a:r>
            <a:r>
              <a:rPr lang="en-US" altLang="en-US" sz="2000" b="0" dirty="0" err="1"/>
              <a:t>defensa</a:t>
            </a:r>
            <a:r>
              <a:rPr lang="en-US" altLang="en-US" sz="2000" b="0" dirty="0"/>
              <a:t> final de Job (</a:t>
            </a:r>
            <a:r>
              <a:rPr lang="en-US" altLang="en-US" sz="2000" b="0" dirty="0" smtClean="0"/>
              <a:t>29 - 31</a:t>
            </a:r>
            <a:r>
              <a:rPr lang="en-US" altLang="en-US" sz="2000" b="0" dirty="0"/>
              <a:t>)</a:t>
            </a:r>
          </a:p>
        </p:txBody>
      </p:sp>
      <p:sp>
        <p:nvSpPr>
          <p:cNvPr id="100381" name="Rectangle 29"/>
          <p:cNvSpPr>
            <a:spLocks noChangeArrowheads="1"/>
          </p:cNvSpPr>
          <p:nvPr/>
        </p:nvSpPr>
        <p:spPr bwMode="auto">
          <a:xfrm>
            <a:off x="4267200" y="42672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0" dirty="0" err="1"/>
              <a:t>Ciclos</a:t>
            </a:r>
            <a:r>
              <a:rPr lang="en-US" altLang="en-US" sz="2000" b="0" dirty="0"/>
              <a:t> de Debates (4-27)</a:t>
            </a:r>
          </a:p>
        </p:txBody>
      </p:sp>
      <p:sp>
        <p:nvSpPr>
          <p:cNvPr id="100382" name="Rectangle 30"/>
          <p:cNvSpPr>
            <a:spLocks noChangeArrowheads="1"/>
          </p:cNvSpPr>
          <p:nvPr/>
        </p:nvSpPr>
        <p:spPr bwMode="auto">
          <a:xfrm>
            <a:off x="6324600" y="4038600"/>
            <a:ext cx="2057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Interludio: Himno de Sabiduría (28)</a:t>
            </a:r>
          </a:p>
        </p:txBody>
      </p:sp>
      <p:sp>
        <p:nvSpPr>
          <p:cNvPr id="100383" name="Rectangle 31"/>
          <p:cNvSpPr>
            <a:spLocks noChangeArrowheads="1"/>
          </p:cNvSpPr>
          <p:nvPr/>
        </p:nvSpPr>
        <p:spPr bwMode="auto">
          <a:xfrm>
            <a:off x="6400800" y="487680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 smtClean="0">
                <a:solidFill>
                  <a:srgbClr val="FFFF00"/>
                </a:solidFill>
              </a:rPr>
              <a:t>Sabiduría</a:t>
            </a:r>
            <a:r>
              <a:rPr lang="en-US" altLang="en-US" sz="1600" b="0" dirty="0" smtClean="0">
                <a:solidFill>
                  <a:srgbClr val="FFFF00"/>
                </a:solidFill>
              </a:rPr>
              <a:t/>
            </a:r>
            <a:br>
              <a:rPr lang="en-US" altLang="en-US" sz="1600" b="0" dirty="0" smtClean="0">
                <a:solidFill>
                  <a:srgbClr val="FFFF00"/>
                </a:solidFill>
              </a:rPr>
            </a:br>
            <a:r>
              <a:rPr lang="en-US" altLang="en-US" sz="1600" b="0" dirty="0" smtClean="0">
                <a:solidFill>
                  <a:srgbClr val="FFFF00"/>
                </a:solidFill>
              </a:rPr>
              <a:t>del hombre</a:t>
            </a:r>
            <a:endParaRPr lang="en-US" altLang="en-US" sz="1600" b="0" dirty="0">
              <a:solidFill>
                <a:srgbClr val="FFFF00"/>
              </a:solidFill>
            </a:endParaRPr>
          </a:p>
        </p:txBody>
      </p:sp>
      <p:sp>
        <p:nvSpPr>
          <p:cNvPr id="100384" name="Rectangle 32"/>
          <p:cNvSpPr>
            <a:spLocks noChangeArrowheads="1"/>
          </p:cNvSpPr>
          <p:nvPr/>
        </p:nvSpPr>
        <p:spPr bwMode="auto">
          <a:xfrm>
            <a:off x="7467600" y="487680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 smtClean="0">
                <a:solidFill>
                  <a:srgbClr val="FFFF00"/>
                </a:solidFill>
              </a:rPr>
              <a:t>Sabiduría</a:t>
            </a:r>
            <a:r>
              <a:rPr lang="en-US" altLang="en-US" sz="1600" b="0" dirty="0" smtClean="0">
                <a:solidFill>
                  <a:srgbClr val="FFFF00"/>
                </a:solidFill>
              </a:rPr>
              <a:t> de Dios</a:t>
            </a:r>
            <a:endParaRPr lang="en-US" altLang="en-US" sz="1600" b="0" dirty="0">
              <a:solidFill>
                <a:srgbClr val="FFFF00"/>
              </a:solidFill>
            </a:endParaRPr>
          </a:p>
        </p:txBody>
      </p:sp>
      <p:sp>
        <p:nvSpPr>
          <p:cNvPr id="100385" name="Rectangle 33"/>
          <p:cNvSpPr>
            <a:spLocks noChangeArrowheads="1"/>
          </p:cNvSpPr>
          <p:nvPr/>
        </p:nvSpPr>
        <p:spPr bwMode="auto">
          <a:xfrm>
            <a:off x="2743200" y="5060950"/>
            <a:ext cx="12192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1</a:t>
            </a:r>
            <a:r>
              <a:rPr lang="en-US" altLang="en-US" sz="1600" baseline="30000" dirty="0" smtClean="0"/>
              <a:t>er </a:t>
            </a:r>
            <a:r>
              <a:rPr lang="en-US" altLang="en-US" sz="1600" dirty="0" smtClean="0"/>
              <a:t>(4-14</a:t>
            </a:r>
            <a:r>
              <a:rPr lang="en-US" altLang="en-US" sz="1600" dirty="0"/>
              <a:t>)</a:t>
            </a:r>
          </a:p>
        </p:txBody>
      </p:sp>
      <p:sp>
        <p:nvSpPr>
          <p:cNvPr id="100386" name="Rectangle 34"/>
          <p:cNvSpPr>
            <a:spLocks noChangeArrowheads="1"/>
          </p:cNvSpPr>
          <p:nvPr/>
        </p:nvSpPr>
        <p:spPr bwMode="auto">
          <a:xfrm>
            <a:off x="4191000" y="506095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2</a:t>
            </a:r>
            <a:r>
              <a:rPr lang="en-US" altLang="en-US" sz="1600" baseline="30000" dirty="0" smtClean="0"/>
              <a:t>do </a:t>
            </a:r>
            <a:r>
              <a:rPr lang="en-US" altLang="en-US" sz="1600" dirty="0" smtClean="0"/>
              <a:t>(15-21</a:t>
            </a:r>
            <a:r>
              <a:rPr lang="en-US" altLang="en-US" sz="1600" dirty="0"/>
              <a:t>)</a:t>
            </a:r>
          </a:p>
        </p:txBody>
      </p:sp>
      <p:sp>
        <p:nvSpPr>
          <p:cNvPr id="100387" name="Rectangle 35"/>
          <p:cNvSpPr>
            <a:spLocks noChangeArrowheads="1"/>
          </p:cNvSpPr>
          <p:nvPr/>
        </p:nvSpPr>
        <p:spPr bwMode="auto">
          <a:xfrm>
            <a:off x="5410200" y="506095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3</a:t>
            </a:r>
            <a:r>
              <a:rPr lang="en-US" altLang="en-US" sz="1600" baseline="30000" dirty="0" smtClean="0"/>
              <a:t>er</a:t>
            </a:r>
            <a:r>
              <a:rPr lang="en-US" altLang="en-US" sz="1600" dirty="0" smtClean="0"/>
              <a:t> (22-27</a:t>
            </a:r>
            <a:r>
              <a:rPr lang="en-US" altLang="en-US" sz="1600" dirty="0"/>
              <a:t>)</a:t>
            </a:r>
          </a:p>
        </p:txBody>
      </p:sp>
      <p:sp>
        <p:nvSpPr>
          <p:cNvPr id="100388" name="Rectangle 36"/>
          <p:cNvSpPr>
            <a:spLocks noChangeArrowheads="1"/>
          </p:cNvSpPr>
          <p:nvPr/>
        </p:nvSpPr>
        <p:spPr bwMode="auto">
          <a:xfrm>
            <a:off x="2667000" y="5638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Bildad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389" name="Rectangle 37"/>
          <p:cNvSpPr>
            <a:spLocks noChangeArrowheads="1"/>
          </p:cNvSpPr>
          <p:nvPr/>
        </p:nvSpPr>
        <p:spPr bwMode="auto">
          <a:xfrm>
            <a:off x="3429000" y="5638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Zofar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390" name="Rectangle 38"/>
          <p:cNvSpPr>
            <a:spLocks noChangeArrowheads="1"/>
          </p:cNvSpPr>
          <p:nvPr/>
        </p:nvSpPr>
        <p:spPr bwMode="auto">
          <a:xfrm>
            <a:off x="1524000" y="62484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/>
              <a:t>(6) </a:t>
            </a:r>
            <a:r>
              <a:rPr lang="en-US" altLang="en-US" sz="1600" b="0" dirty="0" smtClean="0"/>
              <a:t>a los</a:t>
            </a:r>
            <a:endParaRPr lang="en-US" altLang="en-US" sz="1600" b="0" dirty="0"/>
          </a:p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/>
              <a:t>a</a:t>
            </a:r>
            <a:r>
              <a:rPr lang="en-US" altLang="en-US" sz="1600" b="0" dirty="0" smtClean="0"/>
              <a:t>migos</a:t>
            </a:r>
            <a:endParaRPr lang="en-US" altLang="en-US" sz="1600" b="0" dirty="0"/>
          </a:p>
        </p:txBody>
      </p:sp>
      <p:sp>
        <p:nvSpPr>
          <p:cNvPr id="100391" name="Rectangle 39"/>
          <p:cNvSpPr>
            <a:spLocks noChangeArrowheads="1"/>
          </p:cNvSpPr>
          <p:nvPr/>
        </p:nvSpPr>
        <p:spPr bwMode="auto">
          <a:xfrm>
            <a:off x="2286000" y="62484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/>
              <a:t>(7) a</a:t>
            </a:r>
          </a:p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/>
              <a:t>Dios</a:t>
            </a:r>
          </a:p>
        </p:txBody>
      </p:sp>
      <p:sp>
        <p:nvSpPr>
          <p:cNvPr id="100393" name="Rectangle 41"/>
          <p:cNvSpPr>
            <a:spLocks noChangeArrowheads="1"/>
          </p:cNvSpPr>
          <p:nvPr/>
        </p:nvSpPr>
        <p:spPr bwMode="auto">
          <a:xfrm>
            <a:off x="5334000" y="5638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Elifaz</a:t>
            </a:r>
            <a:endParaRPr lang="en-US" altLang="en-US" sz="1600" b="0" dirty="0"/>
          </a:p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394" name="Line 42"/>
          <p:cNvSpPr>
            <a:spLocks noChangeShapeType="1"/>
          </p:cNvSpPr>
          <p:nvPr/>
        </p:nvSpPr>
        <p:spPr bwMode="auto">
          <a:xfrm flipH="1">
            <a:off x="3429000" y="3276600"/>
            <a:ext cx="20574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395" name="Line 43"/>
          <p:cNvSpPr>
            <a:spLocks noChangeShapeType="1"/>
          </p:cNvSpPr>
          <p:nvPr/>
        </p:nvSpPr>
        <p:spPr bwMode="auto">
          <a:xfrm flipH="1">
            <a:off x="5257800" y="3276600"/>
            <a:ext cx="2286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396" name="Line 44"/>
          <p:cNvSpPr>
            <a:spLocks noChangeShapeType="1"/>
          </p:cNvSpPr>
          <p:nvPr/>
        </p:nvSpPr>
        <p:spPr bwMode="auto">
          <a:xfrm>
            <a:off x="5486400" y="3276600"/>
            <a:ext cx="1600200" cy="914400"/>
          </a:xfrm>
          <a:prstGeom prst="line">
            <a:avLst/>
          </a:prstGeom>
          <a:noFill/>
          <a:ln w="19050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397" name="Line 45"/>
          <p:cNvSpPr>
            <a:spLocks noChangeShapeType="1"/>
          </p:cNvSpPr>
          <p:nvPr/>
        </p:nvSpPr>
        <p:spPr bwMode="auto">
          <a:xfrm>
            <a:off x="5486400" y="3276600"/>
            <a:ext cx="39624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398" name="Line 46"/>
          <p:cNvSpPr>
            <a:spLocks noChangeShapeType="1"/>
          </p:cNvSpPr>
          <p:nvPr/>
        </p:nvSpPr>
        <p:spPr bwMode="auto">
          <a:xfrm flipH="1">
            <a:off x="1981200" y="2743200"/>
            <a:ext cx="6096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399" name="Line 47"/>
          <p:cNvSpPr>
            <a:spLocks noChangeShapeType="1"/>
          </p:cNvSpPr>
          <p:nvPr/>
        </p:nvSpPr>
        <p:spPr bwMode="auto">
          <a:xfrm>
            <a:off x="2590800" y="2743200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0" name="Line 48"/>
          <p:cNvSpPr>
            <a:spLocks noChangeShapeType="1"/>
          </p:cNvSpPr>
          <p:nvPr/>
        </p:nvSpPr>
        <p:spPr bwMode="auto">
          <a:xfrm flipH="1">
            <a:off x="9144000" y="2727702"/>
            <a:ext cx="457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1" name="Line 49"/>
          <p:cNvSpPr>
            <a:spLocks noChangeShapeType="1"/>
          </p:cNvSpPr>
          <p:nvPr/>
        </p:nvSpPr>
        <p:spPr bwMode="auto">
          <a:xfrm>
            <a:off x="9601200" y="2743200"/>
            <a:ext cx="457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2" name="Rectangle 50"/>
          <p:cNvSpPr>
            <a:spLocks noChangeArrowheads="1"/>
          </p:cNvSpPr>
          <p:nvPr/>
        </p:nvSpPr>
        <p:spPr bwMode="auto">
          <a:xfrm>
            <a:off x="9677400" y="32766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Jehová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405" name="Line 53"/>
          <p:cNvSpPr>
            <a:spLocks noChangeShapeType="1"/>
          </p:cNvSpPr>
          <p:nvPr/>
        </p:nvSpPr>
        <p:spPr bwMode="auto">
          <a:xfrm flipH="1">
            <a:off x="1981200" y="3254375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6" name="Line 54"/>
          <p:cNvSpPr>
            <a:spLocks noChangeShapeType="1"/>
          </p:cNvSpPr>
          <p:nvPr/>
        </p:nvSpPr>
        <p:spPr bwMode="auto">
          <a:xfrm>
            <a:off x="2971800" y="3254375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7" name="Line 55"/>
          <p:cNvSpPr>
            <a:spLocks noChangeShapeType="1"/>
          </p:cNvSpPr>
          <p:nvPr/>
        </p:nvSpPr>
        <p:spPr bwMode="auto">
          <a:xfrm flipH="1">
            <a:off x="9144000" y="32385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8" name="Line 56"/>
          <p:cNvSpPr>
            <a:spLocks noChangeShapeType="1"/>
          </p:cNvSpPr>
          <p:nvPr/>
        </p:nvSpPr>
        <p:spPr bwMode="auto">
          <a:xfrm>
            <a:off x="10058400" y="32385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9" name="Line 57"/>
          <p:cNvSpPr>
            <a:spLocks noChangeShapeType="1"/>
          </p:cNvSpPr>
          <p:nvPr/>
        </p:nvSpPr>
        <p:spPr bwMode="auto">
          <a:xfrm flipH="1">
            <a:off x="2895600" y="1447800"/>
            <a:ext cx="31242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0" name="Line 58"/>
          <p:cNvSpPr>
            <a:spLocks noChangeShapeType="1"/>
          </p:cNvSpPr>
          <p:nvPr/>
        </p:nvSpPr>
        <p:spPr bwMode="auto">
          <a:xfrm flipH="1">
            <a:off x="5486400" y="1447800"/>
            <a:ext cx="5334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1" name="Line 59"/>
          <p:cNvSpPr>
            <a:spLocks noChangeShapeType="1"/>
          </p:cNvSpPr>
          <p:nvPr/>
        </p:nvSpPr>
        <p:spPr bwMode="auto">
          <a:xfrm>
            <a:off x="6019800" y="1447800"/>
            <a:ext cx="1447800" cy="762000"/>
          </a:xfrm>
          <a:prstGeom prst="line">
            <a:avLst/>
          </a:prstGeom>
          <a:noFill/>
          <a:ln w="19050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2" name="Line 60"/>
          <p:cNvSpPr>
            <a:spLocks noChangeShapeType="1"/>
          </p:cNvSpPr>
          <p:nvPr/>
        </p:nvSpPr>
        <p:spPr bwMode="auto">
          <a:xfrm>
            <a:off x="6019800" y="1447800"/>
            <a:ext cx="34290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3" name="Line 61"/>
          <p:cNvSpPr>
            <a:spLocks noChangeShapeType="1"/>
          </p:cNvSpPr>
          <p:nvPr/>
        </p:nvSpPr>
        <p:spPr bwMode="auto">
          <a:xfrm flipH="1">
            <a:off x="2895600" y="381000"/>
            <a:ext cx="3124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4" name="Line 62"/>
          <p:cNvSpPr>
            <a:spLocks noChangeShapeType="1"/>
          </p:cNvSpPr>
          <p:nvPr/>
        </p:nvSpPr>
        <p:spPr bwMode="auto">
          <a:xfrm>
            <a:off x="6019800" y="3810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5" name="Line 63"/>
          <p:cNvSpPr>
            <a:spLocks noChangeShapeType="1"/>
          </p:cNvSpPr>
          <p:nvPr/>
        </p:nvSpPr>
        <p:spPr bwMode="auto">
          <a:xfrm>
            <a:off x="6019800" y="381000"/>
            <a:ext cx="32766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6" name="Line 64"/>
          <p:cNvSpPr>
            <a:spLocks noChangeShapeType="1"/>
          </p:cNvSpPr>
          <p:nvPr/>
        </p:nvSpPr>
        <p:spPr bwMode="auto">
          <a:xfrm flipH="1">
            <a:off x="3581400" y="4953000"/>
            <a:ext cx="14478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7" name="Line 65"/>
          <p:cNvSpPr>
            <a:spLocks noChangeShapeType="1"/>
          </p:cNvSpPr>
          <p:nvPr/>
        </p:nvSpPr>
        <p:spPr bwMode="auto">
          <a:xfrm>
            <a:off x="5029200" y="4953000"/>
            <a:ext cx="7620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8" name="Line 66"/>
          <p:cNvSpPr>
            <a:spLocks noChangeShapeType="1"/>
          </p:cNvSpPr>
          <p:nvPr/>
        </p:nvSpPr>
        <p:spPr bwMode="auto">
          <a:xfrm flipH="1">
            <a:off x="4876800" y="4953000"/>
            <a:ext cx="1524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9" name="Line 67"/>
          <p:cNvSpPr>
            <a:spLocks noChangeShapeType="1"/>
          </p:cNvSpPr>
          <p:nvPr/>
        </p:nvSpPr>
        <p:spPr bwMode="auto">
          <a:xfrm flipH="1">
            <a:off x="6934200" y="4724400"/>
            <a:ext cx="45720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0" name="Line 68"/>
          <p:cNvSpPr>
            <a:spLocks noChangeShapeType="1"/>
          </p:cNvSpPr>
          <p:nvPr/>
        </p:nvSpPr>
        <p:spPr bwMode="auto">
          <a:xfrm>
            <a:off x="7391400" y="4724400"/>
            <a:ext cx="45720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1" name="Line 69"/>
          <p:cNvSpPr>
            <a:spLocks noChangeShapeType="1"/>
          </p:cNvSpPr>
          <p:nvPr/>
        </p:nvSpPr>
        <p:spPr bwMode="auto">
          <a:xfrm flipH="1">
            <a:off x="2286000" y="5486400"/>
            <a:ext cx="1143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2" name="Line 70"/>
          <p:cNvSpPr>
            <a:spLocks noChangeShapeType="1"/>
          </p:cNvSpPr>
          <p:nvPr/>
        </p:nvSpPr>
        <p:spPr bwMode="auto">
          <a:xfrm>
            <a:off x="3429000" y="5486400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3" name="Line 71"/>
          <p:cNvSpPr>
            <a:spLocks noChangeShapeType="1"/>
          </p:cNvSpPr>
          <p:nvPr/>
        </p:nvSpPr>
        <p:spPr bwMode="auto">
          <a:xfrm flipH="1">
            <a:off x="3124200" y="5486400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4" name="Line 72"/>
          <p:cNvSpPr>
            <a:spLocks noChangeShapeType="1"/>
          </p:cNvSpPr>
          <p:nvPr/>
        </p:nvSpPr>
        <p:spPr bwMode="auto">
          <a:xfrm>
            <a:off x="2362200" y="6172200"/>
            <a:ext cx="3048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5" name="Line 73"/>
          <p:cNvSpPr>
            <a:spLocks noChangeShapeType="1"/>
          </p:cNvSpPr>
          <p:nvPr/>
        </p:nvSpPr>
        <p:spPr bwMode="auto">
          <a:xfrm flipH="1">
            <a:off x="1981200" y="6172200"/>
            <a:ext cx="3810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6" name="Line 74"/>
          <p:cNvSpPr>
            <a:spLocks noChangeShapeType="1"/>
          </p:cNvSpPr>
          <p:nvPr/>
        </p:nvSpPr>
        <p:spPr bwMode="auto">
          <a:xfrm flipH="1">
            <a:off x="4114800" y="5486400"/>
            <a:ext cx="6096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7" name="Line 75"/>
          <p:cNvSpPr>
            <a:spLocks noChangeShapeType="1"/>
          </p:cNvSpPr>
          <p:nvPr/>
        </p:nvSpPr>
        <p:spPr bwMode="auto">
          <a:xfrm>
            <a:off x="5943600" y="5486400"/>
            <a:ext cx="5334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8" name="Rectangle 76"/>
          <p:cNvSpPr>
            <a:spLocks noChangeArrowheads="1"/>
          </p:cNvSpPr>
          <p:nvPr/>
        </p:nvSpPr>
        <p:spPr bwMode="auto">
          <a:xfrm>
            <a:off x="3581400" y="62484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Elifaz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429" name="Rectangle 77"/>
          <p:cNvSpPr>
            <a:spLocks noChangeArrowheads="1"/>
          </p:cNvSpPr>
          <p:nvPr/>
        </p:nvSpPr>
        <p:spPr bwMode="auto">
          <a:xfrm>
            <a:off x="4343400" y="62484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Bildad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430" name="Rectangle 78"/>
          <p:cNvSpPr>
            <a:spLocks noChangeArrowheads="1"/>
          </p:cNvSpPr>
          <p:nvPr/>
        </p:nvSpPr>
        <p:spPr bwMode="auto">
          <a:xfrm>
            <a:off x="5029200" y="62484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Zofar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431" name="Line 79"/>
          <p:cNvSpPr>
            <a:spLocks noChangeShapeType="1"/>
          </p:cNvSpPr>
          <p:nvPr/>
        </p:nvSpPr>
        <p:spPr bwMode="auto">
          <a:xfrm>
            <a:off x="4724400" y="5486400"/>
            <a:ext cx="762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32" name="Line 80"/>
          <p:cNvSpPr>
            <a:spLocks noChangeShapeType="1"/>
          </p:cNvSpPr>
          <p:nvPr/>
        </p:nvSpPr>
        <p:spPr bwMode="auto">
          <a:xfrm>
            <a:off x="4724400" y="5486400"/>
            <a:ext cx="6858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33" name="Rectangle 81"/>
          <p:cNvSpPr>
            <a:spLocks noChangeArrowheads="1"/>
          </p:cNvSpPr>
          <p:nvPr/>
        </p:nvSpPr>
        <p:spPr bwMode="auto">
          <a:xfrm>
            <a:off x="6172200" y="5638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Bildad</a:t>
            </a:r>
            <a:endParaRPr lang="en-US" altLang="en-US" sz="1600" b="0" dirty="0"/>
          </a:p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434" name="Line 82"/>
          <p:cNvSpPr>
            <a:spLocks noChangeShapeType="1"/>
          </p:cNvSpPr>
          <p:nvPr/>
        </p:nvSpPr>
        <p:spPr bwMode="auto">
          <a:xfrm flipH="1">
            <a:off x="5715000" y="5486400"/>
            <a:ext cx="2286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35" name="Text Box 83"/>
          <p:cNvSpPr txBox="1">
            <a:spLocks noChangeArrowheads="1"/>
          </p:cNvSpPr>
          <p:nvPr/>
        </p:nvSpPr>
        <p:spPr bwMode="auto">
          <a:xfrm>
            <a:off x="8229600" y="6613525"/>
            <a:ext cx="26869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1" hangingPunct="1">
              <a:defRPr/>
            </a:pPr>
            <a:r>
              <a:rPr lang="en-US" sz="1000" dirty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*</a:t>
            </a:r>
            <a:r>
              <a:rPr lang="en-US" sz="1000" dirty="0" err="1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principalmente</a:t>
            </a:r>
            <a:r>
              <a:rPr lang="en-US" sz="1000" dirty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 </a:t>
            </a:r>
            <a:r>
              <a:rPr lang="en-US" sz="1000" dirty="0" smtClean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de </a:t>
            </a:r>
            <a:r>
              <a:rPr lang="en-US" sz="1000" u="sng" dirty="0" smtClean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Job</a:t>
            </a:r>
            <a:r>
              <a:rPr lang="en-US" sz="1000" dirty="0" smtClean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, </a:t>
            </a:r>
            <a:r>
              <a:rPr lang="en-US" sz="1000" dirty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Francisco Andersen</a:t>
            </a:r>
          </a:p>
        </p:txBody>
      </p:sp>
      <p:sp>
        <p:nvSpPr>
          <p:cNvPr id="75" name="Oval 72"/>
          <p:cNvSpPr>
            <a:spLocks noChangeArrowheads="1"/>
          </p:cNvSpPr>
          <p:nvPr/>
        </p:nvSpPr>
        <p:spPr bwMode="auto">
          <a:xfrm>
            <a:off x="3657600" y="5175249"/>
            <a:ext cx="2165888" cy="2226447"/>
          </a:xfrm>
          <a:prstGeom prst="ellipse">
            <a:avLst/>
          </a:prstGeom>
          <a:solidFill>
            <a:srgbClr val="FFFF00">
              <a:alpha val="28999"/>
            </a:srgbClr>
          </a:solidFill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230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9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/>
      <p:bldP spid="100358" grpId="0"/>
      <p:bldP spid="100365" grpId="0"/>
      <p:bldP spid="100366" grpId="0"/>
      <p:bldP spid="100367" grpId="0"/>
      <p:bldP spid="100368" grpId="0"/>
      <p:bldP spid="100369" grpId="0"/>
      <p:bldP spid="100370" grpId="0"/>
      <p:bldP spid="100371" grpId="0"/>
      <p:bldP spid="100372" grpId="0"/>
      <p:bldP spid="100373" grpId="0"/>
      <p:bldP spid="100375" grpId="0"/>
      <p:bldP spid="100376" grpId="0"/>
      <p:bldP spid="100377" grpId="0"/>
      <p:bldP spid="100378" grpId="0"/>
      <p:bldP spid="100379" grpId="0"/>
      <p:bldP spid="100380" grpId="0"/>
      <p:bldP spid="100381" grpId="0"/>
      <p:bldP spid="100382" grpId="0"/>
      <p:bldP spid="100383" grpId="0"/>
      <p:bldP spid="100384" grpId="0"/>
      <p:bldP spid="100385" grpId="0"/>
      <p:bldP spid="100386" grpId="0"/>
      <p:bldP spid="100387" grpId="0"/>
      <p:bldP spid="100388" grpId="0"/>
      <p:bldP spid="100389" grpId="0"/>
      <p:bldP spid="100390" grpId="0"/>
      <p:bldP spid="100391" grpId="0"/>
      <p:bldP spid="100393" grpId="0"/>
      <p:bldP spid="100402" grpId="0"/>
      <p:bldP spid="100428" grpId="0"/>
      <p:bldP spid="100429" grpId="0"/>
      <p:bldP spid="100430" grpId="0"/>
      <p:bldP spid="100433" grpId="0"/>
      <p:bldP spid="75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2192000" cy="1219200"/>
          </a:xfrm>
        </p:spPr>
        <p:txBody>
          <a:bodyPr/>
          <a:lstStyle/>
          <a:p>
            <a:r>
              <a:rPr lang="en-US" altLang="en-US" dirty="0" err="1"/>
              <a:t>Objetivos</a:t>
            </a:r>
            <a:r>
              <a:rPr lang="en-US" altLang="en-US" dirty="0"/>
              <a:t> para la </a:t>
            </a:r>
            <a:r>
              <a:rPr lang="en-US" altLang="en-US" dirty="0" err="1"/>
              <a:t>lección</a:t>
            </a:r>
            <a:r>
              <a:rPr lang="en-US" altLang="en-US" dirty="0"/>
              <a:t> </a:t>
            </a:r>
            <a:r>
              <a:rPr lang="en-US" altLang="en-US" dirty="0" smtClean="0"/>
              <a:t>6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3600" b="0" dirty="0"/>
              <a:t>(para el final del </a:t>
            </a:r>
            <a:r>
              <a:rPr lang="en-US" altLang="en-US" sz="3600" b="0" dirty="0" err="1"/>
              <a:t>período</a:t>
            </a:r>
            <a:r>
              <a:rPr lang="en-US" altLang="en-US" sz="3600" b="0" dirty="0"/>
              <a:t> de </a:t>
            </a:r>
            <a:r>
              <a:rPr lang="en-US" altLang="en-US" sz="3600" b="0" dirty="0" err="1"/>
              <a:t>clase</a:t>
            </a:r>
            <a:r>
              <a:rPr lang="en-US" altLang="en-US" sz="3600" b="0" dirty="0"/>
              <a:t>, el </a:t>
            </a:r>
            <a:r>
              <a:rPr lang="en-US" altLang="en-US" sz="3600" b="0" dirty="0" err="1"/>
              <a:t>estudiante</a:t>
            </a:r>
            <a:r>
              <a:rPr lang="en-US" altLang="en-US" sz="3600" b="0" dirty="0"/>
              <a:t> </a:t>
            </a:r>
            <a:r>
              <a:rPr lang="en-US" altLang="en-US" sz="3600" b="0" dirty="0" err="1"/>
              <a:t>podrá</a:t>
            </a:r>
            <a:r>
              <a:rPr lang="en-US" altLang="en-US" sz="3600" b="0" dirty="0"/>
              <a:t>...)</a:t>
            </a:r>
            <a:endParaRPr lang="en-US" altLang="en-US" sz="3600" dirty="0" smtClean="0"/>
          </a:p>
        </p:txBody>
      </p:sp>
      <p:sp>
        <p:nvSpPr>
          <p:cNvPr id="717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11353800" cy="4191000"/>
          </a:xfrm>
        </p:spPr>
        <p:txBody>
          <a:bodyPr>
            <a:normAutofit fontScale="92500"/>
          </a:bodyPr>
          <a:lstStyle/>
          <a:p>
            <a:pPr algn="l" rtl="0">
              <a:spcBef>
                <a:spcPct val="0"/>
              </a:spcBef>
              <a:spcAft>
                <a:spcPts val="2400"/>
              </a:spcAft>
            </a:pPr>
            <a:r>
              <a:rPr lang="en-US" altLang="en-US" dirty="0" err="1" smtClean="0"/>
              <a:t>Explicar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cómo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los</a:t>
            </a:r>
            <a:r>
              <a:rPr lang="en-US" altLang="en-US" dirty="0" smtClean="0"/>
              <a:t> amigos de Job </a:t>
            </a:r>
            <a:r>
              <a:rPr lang="en-US" altLang="en-US" dirty="0" err="1" smtClean="0"/>
              <a:t>encuentran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una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prueba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específica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su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pecado</a:t>
            </a:r>
            <a:r>
              <a:rPr lang="en-US" altLang="en-US" dirty="0" smtClean="0"/>
              <a:t> (15:5-6).</a:t>
            </a:r>
          </a:p>
          <a:p>
            <a:pPr algn="l" rtl="0">
              <a:spcBef>
                <a:spcPct val="0"/>
              </a:spcBef>
              <a:spcAft>
                <a:spcPts val="2400"/>
              </a:spcAft>
            </a:pPr>
            <a:r>
              <a:rPr lang="en-US" altLang="en-US" dirty="0" err="1" smtClean="0"/>
              <a:t>Hacer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una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lista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ejemplos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los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discursos</a:t>
            </a:r>
            <a:r>
              <a:rPr lang="en-US" altLang="en-US" dirty="0" smtClean="0"/>
              <a:t> de Job </a:t>
            </a:r>
            <a:r>
              <a:rPr lang="en-US" altLang="en-US" dirty="0" err="1" smtClean="0"/>
              <a:t>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los</a:t>
            </a:r>
            <a:r>
              <a:rPr lang="en-US" altLang="en-US" dirty="0" smtClean="0"/>
              <a:t> que </a:t>
            </a:r>
            <a:r>
              <a:rPr lang="en-US" altLang="en-US" dirty="0" err="1" smtClean="0"/>
              <a:t>parece</a:t>
            </a:r>
            <a:r>
              <a:rPr lang="en-US" altLang="en-US" dirty="0" smtClean="0"/>
              <a:t> responder </a:t>
            </a:r>
            <a:r>
              <a:rPr lang="en-US" altLang="en-US" dirty="0" err="1" smtClean="0"/>
              <a:t>puntos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específicos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los</a:t>
            </a:r>
            <a:r>
              <a:rPr lang="en-US" altLang="en-US" dirty="0" smtClean="0"/>
              <a:t> amigos.</a:t>
            </a:r>
          </a:p>
          <a:p>
            <a:pPr algn="l" rtl="0">
              <a:spcBef>
                <a:spcPct val="0"/>
              </a:spcBef>
              <a:spcAft>
                <a:spcPts val="2400"/>
              </a:spcAft>
            </a:pPr>
            <a:r>
              <a:rPr lang="en-US" altLang="en-US" dirty="0" err="1" smtClean="0"/>
              <a:t>Explicar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cómo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los</a:t>
            </a:r>
            <a:r>
              <a:rPr lang="en-US" altLang="en-US" dirty="0" smtClean="0"/>
              <a:t> amigos </a:t>
            </a:r>
            <a:r>
              <a:rPr lang="en-US" altLang="en-US" dirty="0" err="1" smtClean="0"/>
              <a:t>modifican</a:t>
            </a:r>
            <a:r>
              <a:rPr lang="en-US" altLang="en-US" dirty="0" smtClean="0"/>
              <a:t> la </a:t>
            </a:r>
            <a:r>
              <a:rPr lang="en-US" altLang="en-US" dirty="0" err="1" smtClean="0"/>
              <a:t>Teología</a:t>
            </a:r>
            <a:r>
              <a:rPr lang="en-US" altLang="en-US" dirty="0" smtClean="0"/>
              <a:t> de la </a:t>
            </a:r>
            <a:r>
              <a:rPr lang="en-US" altLang="en-US" dirty="0" err="1" smtClean="0"/>
              <a:t>Retribución</a:t>
            </a:r>
            <a:r>
              <a:rPr lang="en-US" altLang="en-US" dirty="0" smtClean="0"/>
              <a:t> para </a:t>
            </a:r>
            <a:r>
              <a:rPr lang="en-US" altLang="en-US" dirty="0" err="1" smtClean="0"/>
              <a:t>explicar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por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qué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malvados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prosperan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brevemente</a:t>
            </a:r>
            <a:r>
              <a:rPr lang="en-US" altLang="en-US" dirty="0" smtClean="0"/>
              <a:t>).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808D6760-2393-4F1C-8A2A-49809FAF7D5E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107</a:t>
            </a:fld>
            <a:endParaRPr lang="en-US" altLang="en-US" sz="1400" b="0" smtClean="0"/>
          </a:p>
        </p:txBody>
      </p:sp>
    </p:spTree>
    <p:extLst>
      <p:ext uri="{BB962C8B-B14F-4D97-AF65-F5344CB8AC3E}">
        <p14:creationId xmlns:p14="http://schemas.microsoft.com/office/powerpoint/2010/main" val="226602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96C75693-E158-4D1E-A701-0FEB510CF324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108</a:t>
            </a:fld>
            <a:endParaRPr lang="en-US" altLang="en-US" sz="1400" b="0"/>
          </a:p>
        </p:txBody>
      </p:sp>
      <p:pic>
        <p:nvPicPr>
          <p:cNvPr id="69635" name="Picture 7" descr="Pond_at_Dusk_PhilQuestionsLogoPicture-720x5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¿Cuál no </a:t>
            </a:r>
            <a:r>
              <a:rPr lang="en-US" sz="6000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es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 cierto?</a:t>
            </a: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14600" y="1981200"/>
            <a:ext cx="7162800" cy="3048000"/>
          </a:xfrm>
        </p:spPr>
        <p:txBody>
          <a:bodyPr>
            <a:normAutofit fontScale="92500" lnSpcReduction="20000"/>
          </a:bodyPr>
          <a:lstStyle/>
          <a:p>
            <a:pPr marL="685800" indent="-628650" algn="l" rtl="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altLang="en-US" sz="4800" dirty="0">
                <a:latin typeface="Calibri" pitchFamily="34" charset="0"/>
                <a:ea typeface="Calibri" pitchFamily="34" charset="0"/>
                <a:cs typeface="Calibri" pitchFamily="34" charset="0"/>
              </a:rPr>
              <a:t>Dios </a:t>
            </a:r>
            <a:r>
              <a:rPr lang="en-US" altLang="en-US" sz="4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es</a:t>
            </a:r>
            <a:r>
              <a:rPr lang="en-US" altLang="en-US" sz="4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4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Justo.</a:t>
            </a:r>
          </a:p>
          <a:p>
            <a:pPr marL="685800" indent="-628650" algn="l" rtl="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altLang="en-US" sz="4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Dios </a:t>
            </a:r>
            <a:r>
              <a:rPr lang="en-US" altLang="en-US" sz="4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es</a:t>
            </a:r>
            <a:r>
              <a:rPr lang="en-US" altLang="en-US" sz="4800" dirty="0">
                <a:latin typeface="Calibri" pitchFamily="34" charset="0"/>
                <a:ea typeface="Calibri" pitchFamily="34" charset="0"/>
                <a:cs typeface="Calibri" pitchFamily="34" charset="0"/>
              </a:rPr>
              <a:t> Todopoderoso.</a:t>
            </a:r>
          </a:p>
          <a:p>
            <a:pPr marL="685800" indent="-628650" algn="l" rtl="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altLang="en-US" sz="4800" dirty="0">
                <a:latin typeface="Calibri" pitchFamily="34" charset="0"/>
                <a:ea typeface="Calibri" pitchFamily="34" charset="0"/>
                <a:cs typeface="Calibri" pitchFamily="34" charset="0"/>
              </a:rPr>
              <a:t>Job </a:t>
            </a:r>
            <a:r>
              <a:rPr lang="en-US" altLang="en-US" sz="4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es</a:t>
            </a:r>
            <a:r>
              <a:rPr lang="en-US" altLang="en-US" sz="4800" dirty="0">
                <a:latin typeface="Calibri" pitchFamily="34" charset="0"/>
                <a:ea typeface="Calibri" pitchFamily="34" charset="0"/>
                <a:cs typeface="Calibri" pitchFamily="34" charset="0"/>
              </a:rPr>
              <a:t> Justo.</a:t>
            </a:r>
          </a:p>
        </p:txBody>
      </p:sp>
    </p:spTree>
    <p:extLst>
      <p:ext uri="{BB962C8B-B14F-4D97-AF65-F5344CB8AC3E}">
        <p14:creationId xmlns:p14="http://schemas.microsoft.com/office/powerpoint/2010/main" val="198829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 build="p" bldLvl="2" advAuto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err="1" smtClean="0"/>
              <a:t>Destacados</a:t>
            </a:r>
            <a:r>
              <a:rPr lang="en-US" altLang="en-US" dirty="0" smtClean="0"/>
              <a:t> del 1</a:t>
            </a:r>
            <a:r>
              <a:rPr lang="en-US" altLang="en-US" baseline="30000" dirty="0" smtClean="0"/>
              <a:t>er </a:t>
            </a:r>
            <a:r>
              <a:rPr lang="en-US" altLang="en-US" dirty="0" err="1" smtClean="0"/>
              <a:t>Ciclo</a:t>
            </a:r>
            <a:endParaRPr lang="en-US" altLang="en-US" dirty="0" smtClean="0"/>
          </a:p>
        </p:txBody>
      </p:sp>
      <p:sp>
        <p:nvSpPr>
          <p:cNvPr id="9219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en-US" dirty="0" err="1" smtClean="0"/>
              <a:t>Elifaz</a:t>
            </a:r>
            <a:endParaRPr lang="en-US" alt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95F62FD0-3629-4197-8392-E50139FCC151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109</a:t>
            </a:fld>
            <a:endParaRPr lang="en-US" altLang="en-US" sz="1400" b="0" smtClean="0"/>
          </a:p>
        </p:txBody>
      </p:sp>
    </p:spTree>
    <p:extLst>
      <p:ext uri="{BB962C8B-B14F-4D97-AF65-F5344CB8AC3E}">
        <p14:creationId xmlns:p14="http://schemas.microsoft.com/office/powerpoint/2010/main" val="188047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817563"/>
          </a:xfrm>
        </p:spPr>
        <p:txBody>
          <a:bodyPr/>
          <a:lstStyle/>
          <a:p>
            <a:pPr rtl="0"/>
            <a:r>
              <a:rPr lang="en-US" altLang="en-US" dirty="0" err="1" smtClean="0"/>
              <a:t>Personajes</a:t>
            </a:r>
            <a:r>
              <a:rPr lang="en-US" altLang="en-US" dirty="0" smtClean="0"/>
              <a:t> y </a:t>
            </a:r>
            <a:r>
              <a:rPr lang="en-US" altLang="en-US" dirty="0" err="1" smtClean="0"/>
              <a:t>lugares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50" y="989013"/>
            <a:ext cx="10607675" cy="5624512"/>
          </a:xfrm>
        </p:spPr>
        <p:txBody>
          <a:bodyPr>
            <a:normAutofit fontScale="92500"/>
          </a:bodyPr>
          <a:lstStyle/>
          <a:p>
            <a:pPr marL="0" indent="0" algn="l" rtl="0">
              <a:buFontTx/>
              <a:buNone/>
              <a:defRPr/>
            </a:pPr>
            <a:r>
              <a:rPr lang="en-US" dirty="0"/>
              <a:t>1:1 – Job de la “</a:t>
            </a:r>
            <a:r>
              <a:rPr lang="en-US" dirty="0" err="1"/>
              <a:t>tierra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>
                <a:solidFill>
                  <a:srgbClr val="FFFF00"/>
                </a:solidFill>
              </a:rPr>
              <a:t>Uz</a:t>
            </a:r>
            <a:r>
              <a:rPr lang="en-US" dirty="0"/>
              <a:t>”</a:t>
            </a:r>
          </a:p>
          <a:p>
            <a:pPr marL="457200" lvl="1" indent="0" algn="l" rtl="0">
              <a:buFontTx/>
              <a:buNone/>
              <a:defRPr/>
            </a:pPr>
            <a:r>
              <a:rPr lang="en-US" dirty="0" err="1" smtClean="0"/>
              <a:t>Gén</a:t>
            </a:r>
            <a:r>
              <a:rPr lang="en-US" dirty="0" smtClean="0"/>
              <a:t> 10:23 </a:t>
            </a:r>
            <a:r>
              <a:rPr lang="en-US" dirty="0"/>
              <a:t>–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>
                <a:sym typeface="Wingdings" panose="05000000000000000000" pitchFamily="2" charset="2"/>
              </a:rPr>
              <a:t>Aram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Uz</a:t>
            </a:r>
            <a:endParaRPr lang="en-US" dirty="0">
              <a:solidFill>
                <a:srgbClr val="FFFF00"/>
              </a:solidFill>
            </a:endParaRPr>
          </a:p>
          <a:p>
            <a:pPr marL="457200" lvl="1" indent="0" algn="l" rtl="0">
              <a:buFontTx/>
              <a:buNone/>
              <a:defRPr/>
            </a:pPr>
            <a:r>
              <a:rPr lang="en-US" dirty="0"/>
              <a:t>1 </a:t>
            </a:r>
            <a:r>
              <a:rPr lang="en-US" dirty="0" err="1" smtClean="0"/>
              <a:t>Crón</a:t>
            </a:r>
            <a:r>
              <a:rPr lang="en-US" dirty="0" smtClean="0"/>
              <a:t> </a:t>
            </a:r>
            <a:r>
              <a:rPr lang="en-US" dirty="0"/>
              <a:t>1:17 –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Aram y </a:t>
            </a:r>
            <a:r>
              <a:rPr lang="en-US" dirty="0" err="1" smtClean="0">
                <a:solidFill>
                  <a:srgbClr val="FFFF00"/>
                </a:solidFill>
              </a:rPr>
              <a:t>Uz</a:t>
            </a:r>
            <a:r>
              <a:rPr lang="en-US" dirty="0" smtClean="0"/>
              <a:t> </a:t>
            </a:r>
            <a:endParaRPr lang="en-US" dirty="0"/>
          </a:p>
          <a:p>
            <a:pPr marL="457200" lvl="1" indent="0" algn="l" rtl="0">
              <a:buFontTx/>
              <a:buNone/>
              <a:defRPr/>
            </a:pPr>
            <a:r>
              <a:rPr lang="en-US" dirty="0"/>
              <a:t>Lam 4:21; </a:t>
            </a:r>
            <a:r>
              <a:rPr lang="en-US" dirty="0" err="1" smtClean="0"/>
              <a:t>Jer</a:t>
            </a:r>
            <a:r>
              <a:rPr lang="en-US" dirty="0" smtClean="0"/>
              <a:t> </a:t>
            </a:r>
            <a:r>
              <a:rPr lang="en-US" dirty="0"/>
              <a:t>25:20 </a:t>
            </a:r>
            <a:r>
              <a:rPr lang="en-US" dirty="0" smtClean="0"/>
              <a:t>– </a:t>
            </a:r>
            <a:r>
              <a:rPr lang="en-US" dirty="0" err="1" smtClean="0">
                <a:solidFill>
                  <a:srgbClr val="FFFF00"/>
                </a:solidFill>
              </a:rPr>
              <a:t>Uz</a:t>
            </a:r>
            <a:r>
              <a:rPr lang="en-US" dirty="0"/>
              <a:t>, una “tierra” asociada con Edom.</a:t>
            </a:r>
          </a:p>
          <a:p>
            <a:pPr marL="0" indent="0" algn="l" rtl="0">
              <a:buFontTx/>
              <a:buNone/>
              <a:defRPr/>
            </a:pPr>
            <a:r>
              <a:rPr lang="en-US" dirty="0"/>
              <a:t>2:11 </a:t>
            </a:r>
            <a:r>
              <a:rPr lang="en-US" dirty="0" smtClean="0"/>
              <a:t>– </a:t>
            </a:r>
            <a:r>
              <a:rPr lang="en-US" dirty="0" err="1" smtClean="0">
                <a:solidFill>
                  <a:srgbClr val="FFFF00"/>
                </a:solidFill>
              </a:rPr>
              <a:t>Elifaz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el </a:t>
            </a:r>
            <a:r>
              <a:rPr lang="en-US" dirty="0" err="1">
                <a:solidFill>
                  <a:srgbClr val="FFFF00"/>
                </a:solidFill>
              </a:rPr>
              <a:t>t</a:t>
            </a:r>
            <a:r>
              <a:rPr lang="en-US" dirty="0" err="1" smtClean="0">
                <a:solidFill>
                  <a:srgbClr val="FFFF00"/>
                </a:solidFill>
              </a:rPr>
              <a:t>emanita</a:t>
            </a:r>
            <a:endParaRPr lang="en-US" dirty="0">
              <a:solidFill>
                <a:srgbClr val="FFFF00"/>
              </a:solidFill>
            </a:endParaRPr>
          </a:p>
          <a:p>
            <a:pPr marL="457200" lvl="1" indent="0" algn="l" rtl="0">
              <a:buFontTx/>
              <a:buNone/>
              <a:defRPr/>
            </a:pPr>
            <a:r>
              <a:rPr lang="en-US" dirty="0"/>
              <a:t>Génesis 36:10-11 – </a:t>
            </a:r>
            <a:r>
              <a:rPr lang="en-US" dirty="0" smtClean="0"/>
              <a:t>Isaac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/>
              <a:t>Esaú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Elifaz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Temán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…</a:t>
            </a:r>
            <a:endParaRPr lang="en-US" dirty="0"/>
          </a:p>
          <a:p>
            <a:pPr marL="0" indent="0" algn="l" rtl="0">
              <a:buFontTx/>
              <a:buNone/>
              <a:defRPr/>
            </a:pPr>
            <a:r>
              <a:rPr lang="en-US" dirty="0"/>
              <a:t>2:11 – </a:t>
            </a:r>
            <a:r>
              <a:rPr lang="en-US" dirty="0" err="1"/>
              <a:t>Bildad</a:t>
            </a:r>
            <a:r>
              <a:rPr lang="en-US" dirty="0"/>
              <a:t> </a:t>
            </a:r>
            <a:r>
              <a:rPr lang="en-US" dirty="0" smtClean="0"/>
              <a:t>el </a:t>
            </a:r>
            <a:r>
              <a:rPr lang="en-US" dirty="0" err="1" smtClean="0">
                <a:solidFill>
                  <a:srgbClr val="FFFF00"/>
                </a:solidFill>
              </a:rPr>
              <a:t>suhita</a:t>
            </a:r>
            <a:endParaRPr lang="en-US" dirty="0">
              <a:solidFill>
                <a:srgbClr val="FFFF00"/>
              </a:solidFill>
            </a:endParaRPr>
          </a:p>
          <a:p>
            <a:pPr marL="457200" lvl="1" indent="0" algn="l" rtl="0">
              <a:buFontTx/>
              <a:buNone/>
              <a:defRPr/>
            </a:pPr>
            <a:r>
              <a:rPr lang="en-US" dirty="0" err="1" smtClean="0"/>
              <a:t>Gén</a:t>
            </a:r>
            <a:r>
              <a:rPr lang="en-US" dirty="0" smtClean="0"/>
              <a:t> </a:t>
            </a:r>
            <a:r>
              <a:rPr lang="en-US" dirty="0"/>
              <a:t>25:2 –</a:t>
            </a:r>
            <a:r>
              <a:rPr lang="en-US" dirty="0" err="1" smtClean="0">
                <a:solidFill>
                  <a:srgbClr val="FFFF00"/>
                </a:solidFill>
              </a:rPr>
              <a:t>Súa</a:t>
            </a:r>
            <a:r>
              <a:rPr lang="en-US" dirty="0" smtClean="0"/>
              <a:t>, </a:t>
            </a:r>
            <a:r>
              <a:rPr lang="en-US" dirty="0"/>
              <a:t>hijo de Abraham con </a:t>
            </a:r>
            <a:r>
              <a:rPr lang="en-US" dirty="0" err="1" smtClean="0"/>
              <a:t>Cetura</a:t>
            </a:r>
            <a:endParaRPr lang="en-US" dirty="0"/>
          </a:p>
          <a:p>
            <a:pPr marL="0" indent="0" algn="l" rtl="0">
              <a:buFontTx/>
              <a:buNone/>
              <a:defRPr/>
            </a:pPr>
            <a:r>
              <a:rPr lang="en-US" dirty="0"/>
              <a:t>32:2 – Eliú, </a:t>
            </a:r>
            <a:r>
              <a:rPr lang="en-US" dirty="0" err="1"/>
              <a:t>hijo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Baraquel</a:t>
            </a:r>
            <a:r>
              <a:rPr lang="en-US" dirty="0" smtClean="0"/>
              <a:t> el </a:t>
            </a:r>
            <a:r>
              <a:rPr lang="en-US" dirty="0" err="1" smtClean="0">
                <a:solidFill>
                  <a:srgbClr val="FFFF00"/>
                </a:solidFill>
              </a:rPr>
              <a:t>buzita</a:t>
            </a:r>
            <a:endParaRPr lang="en-US" dirty="0">
              <a:solidFill>
                <a:srgbClr val="FFFF00"/>
              </a:solidFill>
            </a:endParaRPr>
          </a:p>
          <a:p>
            <a:pPr marL="457200" lvl="1" indent="0" algn="l" rtl="0">
              <a:buFontTx/>
              <a:buNone/>
              <a:defRPr/>
            </a:pPr>
            <a:r>
              <a:rPr lang="en-US" dirty="0" err="1" smtClean="0"/>
              <a:t>Gén</a:t>
            </a:r>
            <a:r>
              <a:rPr lang="en-US" dirty="0" smtClean="0"/>
              <a:t> </a:t>
            </a:r>
            <a:r>
              <a:rPr lang="en-US" dirty="0"/>
              <a:t>22:20-21 –</a:t>
            </a:r>
            <a:r>
              <a:rPr lang="en-US" dirty="0" err="1" smtClean="0">
                <a:sym typeface="Wingdings" panose="05000000000000000000" pitchFamily="2" charset="2"/>
              </a:rPr>
              <a:t>Nacor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/>
              <a:t>Taré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Naco</a:t>
            </a:r>
            <a:r>
              <a:rPr lang="en-US" dirty="0" smtClean="0">
                <a:sym typeface="Wingdings" panose="05000000000000000000" pitchFamily="2" charset="2"/>
              </a:rPr>
              <a:t> r </a:t>
            </a:r>
            <a:r>
              <a:rPr lang="en-US" dirty="0" err="1" smtClean="0">
                <a:solidFill>
                  <a:srgbClr val="FFFF00"/>
                </a:solidFill>
              </a:rPr>
              <a:t>Uz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y </a:t>
            </a:r>
            <a:r>
              <a:rPr lang="en-US" dirty="0" err="1" smtClean="0">
                <a:solidFill>
                  <a:srgbClr val="FFFF00"/>
                </a:solidFill>
              </a:rPr>
              <a:t>Buz</a:t>
            </a:r>
            <a:endParaRPr lang="en-US" dirty="0">
              <a:solidFill>
                <a:srgbClr val="FFFF00"/>
              </a:solidFill>
            </a:endParaRPr>
          </a:p>
          <a:p>
            <a:pPr marL="457200" lvl="1" indent="0" algn="l" rtl="0">
              <a:buFontTx/>
              <a:buNone/>
              <a:defRPr/>
            </a:pPr>
            <a:r>
              <a:rPr lang="en-US" dirty="0" err="1" smtClean="0"/>
              <a:t>Jer</a:t>
            </a:r>
            <a:r>
              <a:rPr lang="en-US" dirty="0" smtClean="0"/>
              <a:t> </a:t>
            </a:r>
            <a:r>
              <a:rPr lang="en-US" dirty="0"/>
              <a:t>25:23 </a:t>
            </a:r>
            <a:r>
              <a:rPr lang="en-US" dirty="0" smtClean="0"/>
              <a:t>– </a:t>
            </a:r>
            <a:r>
              <a:rPr lang="en-US" dirty="0" err="1" smtClean="0">
                <a:solidFill>
                  <a:srgbClr val="FFFF00"/>
                </a:solidFill>
              </a:rPr>
              <a:t>Buz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/>
              <a:t>“tierra” </a:t>
            </a:r>
            <a:r>
              <a:rPr lang="en-US" dirty="0" smtClean="0"/>
              <a:t>que </a:t>
            </a:r>
            <a:r>
              <a:rPr lang="en-US" dirty="0" err="1" smtClean="0"/>
              <a:t>beberá</a:t>
            </a:r>
            <a:r>
              <a:rPr lang="en-US" dirty="0" smtClean="0"/>
              <a:t> el </a:t>
            </a:r>
            <a:r>
              <a:rPr lang="en-US" dirty="0"/>
              <a:t>vino de la ira de Dios</a:t>
            </a:r>
          </a:p>
        </p:txBody>
      </p:sp>
      <p:sp>
        <p:nvSpPr>
          <p:cNvPr id="15364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4483C105-25C3-4314-9D5E-322C0243DA62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b="0"/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74613" y="52388"/>
            <a:ext cx="7747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solidFill>
                  <a:srgbClr val="0000CC"/>
                </a:solidFill>
              </a:rPr>
              <a:t>I.C.2</a:t>
            </a:r>
            <a:endParaRPr lang="en-US" altLang="en-US" sz="1800" b="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 noChangeArrowheads="1"/>
          </p:cNvSpPr>
          <p:nvPr>
            <p:ph type="title"/>
          </p:nvPr>
        </p:nvSpPr>
        <p:spPr>
          <a:xfrm>
            <a:off x="1600200" y="457200"/>
            <a:ext cx="8458200" cy="533400"/>
          </a:xfrm>
        </p:spPr>
        <p:txBody>
          <a:bodyPr/>
          <a:lstStyle/>
          <a:p>
            <a:pPr rtl="0"/>
            <a:r>
              <a:rPr lang="en-US" altLang="en-US" dirty="0" err="1" smtClean="0"/>
              <a:t>Posiciones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ofensivas</a:t>
            </a:r>
            <a:r>
              <a:rPr lang="en-US" altLang="en-US" dirty="0" smtClean="0"/>
              <a:t> de Job</a:t>
            </a:r>
            <a:br>
              <a:rPr lang="en-US" altLang="en-US" dirty="0" smtClean="0"/>
            </a:br>
            <a:r>
              <a:rPr lang="en-US" altLang="en-US" dirty="0" err="1" smtClean="0"/>
              <a:t>en</a:t>
            </a:r>
            <a:r>
              <a:rPr lang="en-US" altLang="en-US" dirty="0" smtClean="0"/>
              <a:t> el 1</a:t>
            </a:r>
            <a:r>
              <a:rPr lang="en-US" altLang="en-US" baseline="30000" dirty="0" smtClean="0"/>
              <a:t>er </a:t>
            </a:r>
            <a:r>
              <a:rPr lang="en-US" altLang="en-US" dirty="0" err="1" smtClean="0"/>
              <a:t>Ciclo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222250" y="1295400"/>
            <a:ext cx="9829800" cy="4724400"/>
          </a:xfrm>
        </p:spPr>
        <p:txBody>
          <a:bodyPr/>
          <a:lstStyle/>
          <a:p>
            <a:pPr algn="l" rtl="0">
              <a:spcBef>
                <a:spcPct val="0"/>
              </a:spcBef>
              <a:spcAft>
                <a:spcPts val="7200"/>
              </a:spcAft>
            </a:pPr>
            <a:r>
              <a:rPr lang="en-US" altLang="en-US" dirty="0" err="1" smtClean="0"/>
              <a:t>Mantiene</a:t>
            </a:r>
            <a:r>
              <a:rPr lang="en-US" altLang="en-US" dirty="0" smtClean="0"/>
              <a:t> la </a:t>
            </a:r>
            <a:r>
              <a:rPr lang="en-US" altLang="en-US" dirty="0" err="1" smtClean="0"/>
              <a:t>inocencia</a:t>
            </a:r>
            <a:r>
              <a:rPr lang="en-US" altLang="en-US" dirty="0" smtClean="0"/>
              <a:t> – </a:t>
            </a:r>
            <a:r>
              <a:rPr lang="en-US" altLang="en-US" dirty="0" err="1" smtClean="0"/>
              <a:t>por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ejemplo</a:t>
            </a:r>
            <a:r>
              <a:rPr lang="en-US" altLang="en-US" dirty="0" smtClean="0"/>
              <a:t>, 6:10, 24</a:t>
            </a:r>
          </a:p>
          <a:p>
            <a:pPr algn="l" rtl="0">
              <a:spcBef>
                <a:spcPct val="0"/>
              </a:spcBef>
              <a:spcAft>
                <a:spcPts val="6600"/>
              </a:spcAft>
            </a:pPr>
            <a:r>
              <a:rPr lang="en-US" altLang="en-US" dirty="0" smtClean="0"/>
              <a:t>Anti </a:t>
            </a:r>
            <a:r>
              <a:rPr lang="en-US" altLang="en-US" dirty="0" err="1" smtClean="0"/>
              <a:t>TdR</a:t>
            </a:r>
            <a:r>
              <a:rPr lang="en-US" altLang="en-US" dirty="0" smtClean="0"/>
              <a:t> – 9:22 (comp. 8:20); 10:3</a:t>
            </a:r>
          </a:p>
          <a:p>
            <a:pPr algn="l" rtl="0">
              <a:spcBef>
                <a:spcPct val="0"/>
              </a:spcBef>
              <a:spcAft>
                <a:spcPts val="2400"/>
              </a:spcAft>
            </a:pPr>
            <a:r>
              <a:rPr lang="en-US" altLang="en-US" dirty="0" err="1" smtClean="0"/>
              <a:t>Insulta</a:t>
            </a:r>
            <a:r>
              <a:rPr lang="en-US" altLang="en-US" dirty="0" smtClean="0"/>
              <a:t> a amigos – 6:15; 12:2, 5; 13:4</a:t>
            </a:r>
          </a:p>
          <a:p>
            <a:pPr algn="l" rtl="0">
              <a:spcBef>
                <a:spcPct val="0"/>
              </a:spcBef>
              <a:spcAft>
                <a:spcPts val="6600"/>
              </a:spcAft>
            </a:pPr>
            <a:r>
              <a:rPr lang="en-US" altLang="en-US" dirty="0" err="1" smtClean="0"/>
              <a:t>Reta</a:t>
            </a:r>
            <a:r>
              <a:rPr lang="en-US" altLang="en-US" dirty="0" smtClean="0"/>
              <a:t> a Dios – 7:17-20…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536243DB-358A-4876-B93E-5EABC28DA17C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110</a:t>
            </a:fld>
            <a:endParaRPr lang="en-US" altLang="en-US" sz="1400" b="0" smtClean="0"/>
          </a:p>
        </p:txBody>
      </p:sp>
      <p:sp>
        <p:nvSpPr>
          <p:cNvPr id="2" name="Speech Bubble: Rectangle with Corners Rounded 1"/>
          <p:cNvSpPr/>
          <p:nvPr/>
        </p:nvSpPr>
        <p:spPr bwMode="auto">
          <a:xfrm>
            <a:off x="4648200" y="1828800"/>
            <a:ext cx="7162800" cy="1006475"/>
          </a:xfrm>
          <a:prstGeom prst="wedgeRoundRectCallout">
            <a:avLst>
              <a:gd name="adj1" fmla="val -11203"/>
              <a:gd name="adj2" fmla="val -56607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s-ES" dirty="0">
                <a:latin typeface="system-ui"/>
              </a:rPr>
              <a:t>Pero aún tengo consuelo, Y me regocijo en el dolor sin tregua, </a:t>
            </a:r>
            <a:r>
              <a:rPr lang="es-ES" dirty="0" smtClean="0">
                <a:latin typeface="system-ui"/>
              </a:rPr>
              <a:t/>
            </a:r>
            <a:br>
              <a:rPr lang="es-ES" dirty="0" smtClean="0">
                <a:latin typeface="system-ui"/>
              </a:rPr>
            </a:br>
            <a:r>
              <a:rPr lang="es-ES" dirty="0" smtClean="0">
                <a:latin typeface="system-ui"/>
              </a:rPr>
              <a:t>Que </a:t>
            </a:r>
            <a:r>
              <a:rPr lang="es-ES" dirty="0">
                <a:latin typeface="system-ui"/>
              </a:rPr>
              <a:t>no he negado las palabras del Santo. </a:t>
            </a:r>
            <a:r>
              <a:rPr lang="en-US" dirty="0" smtClean="0">
                <a:latin typeface="system-ui"/>
              </a:rPr>
              <a:t>(</a:t>
            </a:r>
            <a:r>
              <a:rPr lang="en-US" dirty="0">
                <a:latin typeface="system-ui"/>
              </a:rPr>
              <a:t>6:10)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s-ES" dirty="0">
                <a:latin typeface="system-ui"/>
              </a:rPr>
              <a:t>Instrúyanme, y yo me callaré; Muéstrenme en qué he errado.</a:t>
            </a:r>
            <a:r>
              <a:rPr lang="en-US" dirty="0" smtClean="0">
                <a:latin typeface="system-ui"/>
              </a:rPr>
              <a:t>… </a:t>
            </a:r>
            <a:r>
              <a:rPr lang="en-US" dirty="0">
                <a:latin typeface="system-ui"/>
              </a:rPr>
              <a:t>(6:24)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Speech Bubble: Rectangle with Corners Rounded 3"/>
          <p:cNvSpPr/>
          <p:nvPr/>
        </p:nvSpPr>
        <p:spPr bwMode="auto">
          <a:xfrm>
            <a:off x="7797800" y="2747963"/>
            <a:ext cx="3835400" cy="2133600"/>
          </a:xfrm>
          <a:prstGeom prst="wedgeRoundRectCallout">
            <a:avLst>
              <a:gd name="adj1" fmla="val -64929"/>
              <a:gd name="adj2" fmla="val -36282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s-ES" dirty="0"/>
              <a:t>Todo es lo mismo, por tanto digo: “Él destruye al inocente y al impío”. </a:t>
            </a:r>
            <a:r>
              <a:rPr lang="en-US" dirty="0" smtClean="0"/>
              <a:t>(</a:t>
            </a:r>
            <a:r>
              <a:rPr lang="en-US" dirty="0"/>
              <a:t>9:22)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s-ES" dirty="0"/>
              <a:t>¿Es justo para Ti oprimir, Rechazar la obra de Tus manos, Y mirar con favor los designios de los malos? </a:t>
            </a:r>
            <a:r>
              <a:rPr lang="en-US" dirty="0" smtClean="0"/>
              <a:t>(</a:t>
            </a:r>
            <a:r>
              <a:rPr lang="en-US" dirty="0"/>
              <a:t>10:3)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Speech Bubble: Rectangle with Corners Rounded 4"/>
          <p:cNvSpPr/>
          <p:nvPr/>
        </p:nvSpPr>
        <p:spPr bwMode="auto">
          <a:xfrm>
            <a:off x="1219200" y="3448050"/>
            <a:ext cx="5430838" cy="609600"/>
          </a:xfrm>
          <a:prstGeom prst="wedgeRoundRectCallout">
            <a:avLst>
              <a:gd name="adj1" fmla="val 17830"/>
              <a:gd name="adj2" fmla="val -95343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s-ES" dirty="0" smtClean="0">
                <a:solidFill>
                  <a:schemeClr val="bg1"/>
                </a:solidFill>
              </a:rPr>
              <a:t>Dios </a:t>
            </a:r>
            <a:r>
              <a:rPr lang="es-ES" dirty="0">
                <a:solidFill>
                  <a:schemeClr val="bg1"/>
                </a:solidFill>
              </a:rPr>
              <a:t>no rechaza al íntegro, Ni sostiene a los malhechores.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>
                <a:solidFill>
                  <a:schemeClr val="bg1"/>
                </a:solidFill>
              </a:rPr>
              <a:t>8:20)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Speech Bubble: Rectangle with Corners Rounded 5"/>
          <p:cNvSpPr/>
          <p:nvPr/>
        </p:nvSpPr>
        <p:spPr bwMode="auto">
          <a:xfrm>
            <a:off x="6781800" y="4768850"/>
            <a:ext cx="5187950" cy="1909763"/>
          </a:xfrm>
          <a:prstGeom prst="wedgeRoundRectCallout">
            <a:avLst>
              <a:gd name="adj1" fmla="val -71458"/>
              <a:gd name="adj2" fmla="val -62643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s-ES" dirty="0"/>
              <a:t>Mis hermanos han obrado engañosamente como un torrente, </a:t>
            </a:r>
            <a:r>
              <a:rPr lang="es-ES" dirty="0" smtClean="0"/>
              <a:t> </a:t>
            </a:r>
            <a:r>
              <a:rPr lang="en-US" dirty="0" smtClean="0"/>
              <a:t>(6:15</a:t>
            </a:r>
            <a:r>
              <a:rPr lang="en-US" dirty="0"/>
              <a:t>)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s-ES" dirty="0"/>
              <a:t>En verdad que ustedes son el pueblo, Y con ustedes morirá la sabiduría. </a:t>
            </a:r>
            <a:r>
              <a:rPr lang="en-US" dirty="0" smtClean="0"/>
              <a:t>(</a:t>
            </a:r>
            <a:r>
              <a:rPr lang="en-US" dirty="0"/>
              <a:t>12:2)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s-ES" dirty="0"/>
              <a:t>Porque ustedes son forjadores de mentiras; Todos ustedes son médicos inútiles. </a:t>
            </a:r>
            <a:r>
              <a:rPr lang="en-US" dirty="0" smtClean="0"/>
              <a:t>(</a:t>
            </a:r>
            <a:r>
              <a:rPr lang="en-US" dirty="0"/>
              <a:t>13:4)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Speech Bubble: Rectangle with Corners Rounded 6"/>
          <p:cNvSpPr/>
          <p:nvPr/>
        </p:nvSpPr>
        <p:spPr bwMode="auto">
          <a:xfrm>
            <a:off x="1219200" y="5353050"/>
            <a:ext cx="5642919" cy="1279525"/>
          </a:xfrm>
          <a:prstGeom prst="wedgeRoundRectCallout">
            <a:avLst>
              <a:gd name="adj1" fmla="val -54556"/>
              <a:gd name="adj2" fmla="val -49448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s-ES" dirty="0"/>
              <a:t>¿He pecado? ¿Qué te he hecho,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Oh </a:t>
            </a:r>
            <a:r>
              <a:rPr lang="es-ES" dirty="0"/>
              <a:t>guardián de los hombres?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¿</a:t>
            </a:r>
            <a:r>
              <a:rPr lang="es-ES" dirty="0"/>
              <a:t>Por qué has hecho de mí Tu blanco,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De </a:t>
            </a:r>
            <a:r>
              <a:rPr lang="es-ES" dirty="0"/>
              <a:t>modo que soy una carga para mí mismo? </a:t>
            </a:r>
            <a:r>
              <a:rPr lang="en-US" dirty="0" smtClean="0"/>
              <a:t>(</a:t>
            </a:r>
            <a:r>
              <a:rPr lang="en-US" dirty="0"/>
              <a:t>7:20)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23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5ED46177-D870-47F7-B725-13CFEF7370E6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111</a:t>
            </a:fld>
            <a:endParaRPr lang="en-US" altLang="en-US" sz="1400" b="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en-US" sz="4000" dirty="0" smtClean="0"/>
              <a:t>Segundo </a:t>
            </a:r>
            <a:r>
              <a:rPr lang="en-US" altLang="en-US" sz="4000" dirty="0" err="1" smtClean="0"/>
              <a:t>Ciclo</a:t>
            </a:r>
            <a:r>
              <a:rPr lang="en-US" altLang="en-US" sz="4000" dirty="0" smtClean="0"/>
              <a:t> de </a:t>
            </a:r>
            <a:r>
              <a:rPr lang="en-US" altLang="en-US" sz="4000" dirty="0" err="1" smtClean="0"/>
              <a:t>Discursos</a:t>
            </a:r>
            <a:r>
              <a:rPr lang="en-US" altLang="en-US" sz="4000" dirty="0" smtClean="0"/>
              <a:t> (1)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19150"/>
            <a:ext cx="12039600" cy="6019800"/>
          </a:xfrm>
        </p:spPr>
        <p:txBody>
          <a:bodyPr>
            <a:noAutofit/>
          </a:bodyPr>
          <a:lstStyle/>
          <a:p>
            <a:pPr marL="1885950" indent="-1885950" algn="l" rtl="0" eaLnBrk="1" hangingPunct="1">
              <a:spcBef>
                <a:spcPct val="0"/>
              </a:spcBef>
              <a:buFontTx/>
              <a:buNone/>
              <a:tabLst>
                <a:tab pos="1543050" algn="l"/>
              </a:tabLst>
              <a:defRPr/>
            </a:pPr>
            <a:r>
              <a:rPr lang="en-US" altLang="en-US" sz="2600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ELIFAZ</a:t>
            </a:r>
          </a:p>
          <a:p>
            <a:pPr marL="2057400" indent="-2000250" algn="l" rtl="0" eaLnBrk="1" hangingPunct="1">
              <a:spcBef>
                <a:spcPct val="0"/>
              </a:spcBef>
              <a:buFontTx/>
              <a:buNone/>
              <a:tabLst>
                <a:tab pos="1657350" algn="l"/>
              </a:tabLst>
              <a:defRPr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15:1-6 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	5 	Tus </a:t>
            </a: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palabras son evidencia de pecaminosidad contra Dios.</a:t>
            </a:r>
          </a:p>
          <a:p>
            <a:pPr marL="2057400" indent="-2000250" algn="l" rtl="0" eaLnBrk="1" hangingPunct="1">
              <a:spcBef>
                <a:spcPct val="0"/>
              </a:spcBef>
              <a:buFontTx/>
              <a:buNone/>
              <a:tabLst>
                <a:tab pos="1657350" algn="l"/>
              </a:tabLst>
              <a:defRPr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15:7-16 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	2 	¿</a:t>
            </a: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Eres tú más sabio que todos los hombres, aun los más viejos, para airarte contra Dios?</a:t>
            </a:r>
          </a:p>
          <a:p>
            <a:pPr marL="2057400" indent="-2000250" algn="l" rtl="0" eaLnBrk="1" hangingPunct="1">
              <a:spcBef>
                <a:spcPct val="0"/>
              </a:spcBef>
              <a:buFontTx/>
              <a:buNone/>
              <a:tabLst>
                <a:tab pos="1657350" algn="l"/>
              </a:tabLst>
              <a:defRPr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15:17-35 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	9 	He </a:t>
            </a: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aprendido que el impío, a causa de </a:t>
            </a:r>
            <a:r>
              <a:rPr lang="en-US" alt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rebelión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sufre mucho.</a:t>
            </a:r>
            <a:b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057400" indent="-2000250" algn="l" rtl="0" eaLnBrk="1" hangingPunct="1">
              <a:spcBef>
                <a:spcPct val="0"/>
              </a:spcBef>
              <a:buFontTx/>
              <a:buNone/>
              <a:tabLst>
                <a:tab pos="1657350" algn="l"/>
              </a:tabLst>
              <a:defRPr/>
            </a:pPr>
            <a:r>
              <a:rPr lang="en-US" altLang="en-US" sz="2600" u="sng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JOB</a:t>
            </a: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057400" indent="-2000250" algn="l" rtl="0" eaLnBrk="1" hangingPunct="1">
              <a:spcBef>
                <a:spcPct val="0"/>
              </a:spcBef>
              <a:buFontTx/>
              <a:buNone/>
              <a:tabLst>
                <a:tab pos="1657350" algn="l"/>
              </a:tabLst>
              <a:defRPr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16:1-5 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	1 	Pésimos </a:t>
            </a:r>
            <a:r>
              <a:rPr lang="en-US" alt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consoladores</a:t>
            </a: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son; </a:t>
            </a: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si yo estuviera </a:t>
            </a:r>
            <a:r>
              <a:rPr lang="en-US" alt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lugar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les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consolaría</a:t>
            </a: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057400" indent="-2000250" algn="l" rtl="0" eaLnBrk="1" hangingPunct="1">
              <a:spcBef>
                <a:spcPct val="0"/>
              </a:spcBef>
              <a:buFontTx/>
              <a:buNone/>
              <a:tabLst>
                <a:tab pos="1657350" algn="l"/>
              </a:tabLst>
              <a:defRPr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16:6-17 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	4 	Dios </a:t>
            </a: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me ha destruido, y mis amigos me han desamparado.</a:t>
            </a:r>
          </a:p>
          <a:p>
            <a:pPr marL="2057400" indent="-2000250" algn="l" rtl="0" eaLnBrk="1" hangingPunct="1">
              <a:spcBef>
                <a:spcPct val="0"/>
              </a:spcBef>
              <a:buFontTx/>
              <a:buNone/>
              <a:tabLst>
                <a:tab pos="1657350" algn="l"/>
              </a:tabLst>
              <a:defRPr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16:18-21 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	7	Que </a:t>
            </a: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mi sangre </a:t>
            </a:r>
            <a:r>
              <a:rPr lang="en-US" alt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inocente</a:t>
            </a: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y mi clamor de </a:t>
            </a:r>
            <a:r>
              <a:rPr lang="en-US" alt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angustia</a:t>
            </a: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intercedan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mí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ante </a:t>
            </a: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Dios.</a:t>
            </a:r>
          </a:p>
          <a:p>
            <a:pPr marL="2057400" indent="-2000250" algn="l" rtl="0" eaLnBrk="1" hangingPunct="1">
              <a:spcBef>
                <a:spcPct val="0"/>
              </a:spcBef>
              <a:buFontTx/>
              <a:buNone/>
              <a:tabLst>
                <a:tab pos="1657350" algn="l"/>
              </a:tabLst>
              <a:defRPr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16:22-17:1 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	8 	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Unos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pocos años más, y la tumba me espera.</a:t>
            </a:r>
          </a:p>
          <a:p>
            <a:pPr marL="2057400" indent="-2000250" algn="l" rtl="0" eaLnBrk="1" hangingPunct="1">
              <a:spcBef>
                <a:spcPct val="0"/>
              </a:spcBef>
              <a:buFontTx/>
              <a:buNone/>
              <a:tabLst>
                <a:tab pos="1657350" algn="l"/>
              </a:tabLst>
              <a:defRPr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17:2-5 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	3 	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Promete</a:t>
            </a: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, Dios, que estos hombres no triunfarán.</a:t>
            </a:r>
          </a:p>
          <a:p>
            <a:pPr marL="2057400" indent="-2000250" algn="l" rtl="0" eaLnBrk="1" hangingPunct="1">
              <a:spcBef>
                <a:spcPct val="0"/>
              </a:spcBef>
              <a:buFontTx/>
              <a:buNone/>
              <a:tabLst>
                <a:tab pos="1657350" algn="l"/>
              </a:tabLst>
              <a:defRPr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17:6-16 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	6 	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Estoy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marginado, rodeado de los que niegan lo obvio; 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tengo más esperanza que la muerte.</a:t>
            </a:r>
          </a:p>
        </p:txBody>
      </p:sp>
    </p:spTree>
    <p:extLst>
      <p:ext uri="{BB962C8B-B14F-4D97-AF65-F5344CB8AC3E}">
        <p14:creationId xmlns:p14="http://schemas.microsoft.com/office/powerpoint/2010/main" val="343410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80B4285C-5C82-481B-8DE1-E618C5D39B54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112</a:t>
            </a:fld>
            <a:endParaRPr lang="en-US" altLang="en-US" sz="1400" b="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en-US" sz="4000" dirty="0" smtClean="0"/>
              <a:t>Segundo </a:t>
            </a:r>
            <a:r>
              <a:rPr lang="en-US" altLang="en-US" sz="4000" dirty="0" err="1" smtClean="0"/>
              <a:t>Ciclo</a:t>
            </a:r>
            <a:r>
              <a:rPr lang="en-US" altLang="en-US" sz="4000" dirty="0" smtClean="0"/>
              <a:t> de </a:t>
            </a:r>
            <a:r>
              <a:rPr lang="en-US" altLang="en-US" sz="4000" dirty="0" err="1" smtClean="0"/>
              <a:t>Discursos</a:t>
            </a:r>
            <a:r>
              <a:rPr lang="en-US" altLang="en-US" sz="4000" dirty="0" smtClean="0"/>
              <a:t> (2)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11582400" cy="6096000"/>
          </a:xfrm>
        </p:spPr>
        <p:txBody>
          <a:bodyPr/>
          <a:lstStyle/>
          <a:p>
            <a:pPr marL="1941513" indent="-1941513" algn="l" rtl="0" eaLnBrk="1" hangingPunct="1">
              <a:spcBef>
                <a:spcPct val="0"/>
              </a:spcBef>
              <a:buFontTx/>
              <a:buNone/>
              <a:tabLst>
                <a:tab pos="1489075" algn="l"/>
              </a:tabLst>
            </a:pPr>
            <a:r>
              <a:rPr lang="en-US" altLang="en-US" sz="2600" u="sng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BILDAD</a:t>
            </a:r>
          </a:p>
          <a:p>
            <a:pPr marL="1941513" indent="-1941513" algn="l" rtl="0" eaLnBrk="1" hangingPunct="1">
              <a:spcBef>
                <a:spcPct val="0"/>
              </a:spcBef>
              <a:buFontTx/>
              <a:buNone/>
              <a:tabLst>
                <a:tab pos="1489075" algn="l"/>
              </a:tabLst>
            </a:pP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18:1-4 	3 	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Cálmate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Sé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sensible. ¿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qué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nos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tratas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como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hombres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necios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1941513" indent="-1941513" algn="l" rtl="0" eaLnBrk="1" hangingPunct="1">
              <a:spcBef>
                <a:spcPct val="0"/>
              </a:spcBef>
              <a:buFontTx/>
              <a:buNone/>
              <a:tabLst>
                <a:tab pos="1489075" algn="l"/>
              </a:tabLst>
            </a:pP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18:5-21 	6 	La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suerte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impío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cierta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y terrible: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Atrapado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debilitado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aterrorizado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cortado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descendencia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41513" indent="-1941513" algn="l" rtl="0" eaLnBrk="1" hangingPunct="1">
              <a:spcBef>
                <a:spcPct val="0"/>
              </a:spcBef>
              <a:buFontTx/>
              <a:buNone/>
              <a:tabLst>
                <a:tab pos="1489075" algn="l"/>
              </a:tabLst>
            </a:pPr>
            <a:r>
              <a:rPr lang="en-US" altLang="en-US" sz="2600" u="sng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JOB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941513" indent="-1941513" algn="l" rtl="0" eaLnBrk="1" hangingPunct="1">
              <a:spcBef>
                <a:spcPct val="0"/>
              </a:spcBef>
              <a:buFontTx/>
              <a:buNone/>
              <a:tabLst>
                <a:tab pos="1489075" algn="l"/>
              </a:tabLst>
            </a:pP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19:1-6 	2	¿No hay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tregua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sus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ataques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contra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mí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b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41513" indent="-1941513" algn="l" rtl="0" eaLnBrk="1" hangingPunct="1">
              <a:spcBef>
                <a:spcPct val="0"/>
              </a:spcBef>
              <a:buFontTx/>
              <a:buNone/>
              <a:tabLst>
                <a:tab pos="1489075" algn="l"/>
              </a:tabLst>
            </a:pP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19:7-12 	1 	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Aunque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me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quejo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Dios me ha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cercado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castigo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941513" indent="-1941513" algn="l" rtl="0" eaLnBrk="1" hangingPunct="1">
              <a:spcBef>
                <a:spcPct val="0"/>
              </a:spcBef>
              <a:buFontTx/>
              <a:buNone/>
              <a:tabLst>
                <a:tab pos="1489075" algn="l"/>
              </a:tabLst>
            </a:pP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19:13-22 	4 	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Incluso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mis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amigos y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familiares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me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desprecian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941513" indent="-1941513" algn="l" rtl="0" eaLnBrk="1" hangingPunct="1">
              <a:spcBef>
                <a:spcPct val="0"/>
              </a:spcBef>
              <a:buFontTx/>
              <a:buNone/>
              <a:tabLst>
                <a:tab pos="1489075" algn="l"/>
              </a:tabLst>
            </a:pP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19:23-27 	5 	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Quisiera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hubiera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alguna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manera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registrar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mis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reclamos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para que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después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mi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muerte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yo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fuera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vindicado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941513" indent="-1941513" algn="l" rtl="0" eaLnBrk="1" hangingPunct="1">
              <a:spcBef>
                <a:spcPct val="0"/>
              </a:spcBef>
              <a:buFontTx/>
              <a:buNone/>
              <a:tabLst>
                <a:tab pos="1489075" algn="l"/>
              </a:tabLst>
            </a:pP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19:28-29 	7 	Si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continúan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acusándome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deben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temer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juicio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ustedes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mismos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699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6FEC5249-5787-43C8-B0B5-EA18A98E7680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113</a:t>
            </a:fld>
            <a:endParaRPr lang="en-US" altLang="en-US" sz="1400" b="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en-US" sz="4000" dirty="0" smtClean="0"/>
              <a:t>Segundo </a:t>
            </a:r>
            <a:r>
              <a:rPr lang="en-US" altLang="en-US" sz="4000" dirty="0" err="1" smtClean="0"/>
              <a:t>Ciclo</a:t>
            </a:r>
            <a:r>
              <a:rPr lang="en-US" altLang="en-US" sz="4000" dirty="0" smtClean="0"/>
              <a:t> de </a:t>
            </a:r>
            <a:r>
              <a:rPr lang="en-US" altLang="en-US" sz="4000" dirty="0" err="1" smtClean="0"/>
              <a:t>Discursos</a:t>
            </a:r>
            <a:r>
              <a:rPr lang="en-US" altLang="en-US" sz="4000" dirty="0" smtClean="0"/>
              <a:t> (3)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11811000" cy="5943600"/>
          </a:xfrm>
        </p:spPr>
        <p:txBody>
          <a:bodyPr>
            <a:normAutofit lnSpcReduction="10000"/>
          </a:bodyPr>
          <a:lstStyle/>
          <a:p>
            <a:pPr marL="1941513" indent="-1941513" algn="l" rtl="0" eaLnBrk="1" hangingPunct="1">
              <a:spcBef>
                <a:spcPct val="0"/>
              </a:spcBef>
              <a:buFontTx/>
              <a:buNone/>
              <a:tabLst>
                <a:tab pos="1489075" algn="l"/>
              </a:tabLst>
            </a:pPr>
            <a:r>
              <a:rPr lang="en-US" altLang="en-US" sz="2600" u="sng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ZOFAR</a:t>
            </a:r>
          </a:p>
          <a:p>
            <a:pPr marL="1941513" indent="-1941513" algn="l" rtl="0" eaLnBrk="1" hangingPunct="1">
              <a:spcBef>
                <a:spcPct val="0"/>
              </a:spcBef>
              <a:buFontTx/>
              <a:buNone/>
              <a:tabLst>
                <a:tab pos="1489075" algn="l"/>
              </a:tabLst>
            </a:pP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20:1-11 	4 	Los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impíos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pueden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tener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gozo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orgullo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momentáneos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pero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pronto se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desvanece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941513" indent="-1941513" algn="l" rtl="0" eaLnBrk="1" hangingPunct="1">
              <a:spcBef>
                <a:spcPct val="0"/>
              </a:spcBef>
              <a:buFontTx/>
              <a:buNone/>
              <a:tabLst>
                <a:tab pos="1489075" algn="l"/>
              </a:tabLst>
            </a:pP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20:12-20 	2 	Dios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impide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que el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impío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disfrute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todos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sus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placeres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mal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adquiridos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941513" indent="-1941513" algn="l" rtl="0" eaLnBrk="1" hangingPunct="1">
              <a:spcBef>
                <a:spcPct val="0"/>
              </a:spcBef>
              <a:buFontTx/>
              <a:buNone/>
              <a:tabLst>
                <a:tab pos="1489075" algn="l"/>
              </a:tabLst>
            </a:pP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20:21-29 	5 	El terror y la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miseria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castigo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Dios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serán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ineludibles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41513" indent="-1941513" algn="l" rtl="0" eaLnBrk="1" hangingPunct="1">
              <a:spcBef>
                <a:spcPct val="0"/>
              </a:spcBef>
              <a:buFontTx/>
              <a:buNone/>
              <a:tabLst>
                <a:tab pos="1489075" algn="l"/>
              </a:tabLst>
            </a:pPr>
            <a:r>
              <a:rPr lang="en-US" altLang="en-US" sz="2600" u="sng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JOB</a:t>
            </a:r>
            <a:endParaRPr lang="en-US" alt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41513" indent="-1941513" algn="l" rtl="0" eaLnBrk="1" hangingPunct="1">
              <a:spcBef>
                <a:spcPct val="0"/>
              </a:spcBef>
              <a:buFontTx/>
              <a:buNone/>
              <a:tabLst>
                <a:tab pos="1489075" algn="l"/>
              </a:tabLst>
            </a:pP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21:1-16 	3	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Escúchenme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Mírenme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Ahora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piensen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malvados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viven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prosperidad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paz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mientras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blasfeman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contra Dios.</a:t>
            </a:r>
          </a:p>
          <a:p>
            <a:pPr marL="1941513" indent="-1941513" algn="l" rtl="0" eaLnBrk="1" hangingPunct="1">
              <a:spcBef>
                <a:spcPct val="0"/>
              </a:spcBef>
              <a:buFontTx/>
              <a:buNone/>
              <a:tabLst>
                <a:tab pos="1489075" algn="l"/>
              </a:tabLst>
            </a:pP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21:17-26 	6 	¿Con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qué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frecuencia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son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castigados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impíos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Parece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tener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sentido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quién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sufre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quién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no.</a:t>
            </a:r>
          </a:p>
          <a:p>
            <a:pPr marL="1941513" indent="-1941513" eaLnBrk="1" hangingPunct="1">
              <a:spcBef>
                <a:spcPct val="0"/>
              </a:spcBef>
              <a:buNone/>
              <a:tabLst>
                <a:tab pos="1489075" algn="l"/>
              </a:tabLst>
            </a:pP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21:27-34 	1 	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Están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pensando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dentro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sí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: “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Entonces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Job, ¿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qué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ha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pasado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tus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riquezas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?” Pero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todo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mundo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hombres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malvados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viven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vidas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largas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mueren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paz</a:t>
            </a: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alt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02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B360F1F7-5FB6-4486-BC27-6D3A11B40403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114</a:t>
            </a:fld>
            <a:endParaRPr lang="en-US" altLang="en-US" sz="1400" b="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en-US" sz="4000" dirty="0" smtClean="0"/>
              <a:t>Segundo </a:t>
            </a:r>
            <a:r>
              <a:rPr lang="en-US" altLang="en-US" sz="4000" dirty="0" err="1" smtClean="0"/>
              <a:t>Ciclo</a:t>
            </a:r>
            <a:r>
              <a:rPr lang="en-US" altLang="en-US" sz="4000" dirty="0" smtClean="0"/>
              <a:t> de </a:t>
            </a:r>
            <a:r>
              <a:rPr lang="en-US" altLang="en-US" sz="4000" dirty="0" err="1" smtClean="0"/>
              <a:t>Discursos</a:t>
            </a:r>
            <a:r>
              <a:rPr lang="en-US" altLang="en-US" sz="4000" dirty="0" smtClean="0"/>
              <a:t> (3)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400" y="762000"/>
            <a:ext cx="11811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1941513" indent="-1941513" eaLnBrk="1" hangingPunct="1">
              <a:spcBef>
                <a:spcPct val="0"/>
              </a:spcBef>
              <a:buFontTx/>
              <a:buNone/>
              <a:tabLst>
                <a:tab pos="1489075" algn="l"/>
              </a:tabLst>
            </a:pPr>
            <a:r>
              <a:rPr lang="en-US" altLang="en-US" sz="2600" u="sng" kern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ZOFAR</a:t>
            </a:r>
          </a:p>
          <a:p>
            <a:pPr marL="1941513" indent="-1941513" eaLnBrk="1" hangingPunct="1">
              <a:spcBef>
                <a:spcPct val="0"/>
              </a:spcBef>
              <a:buFontTx/>
              <a:buNone/>
              <a:tabLst>
                <a:tab pos="1489075" algn="l"/>
              </a:tabLst>
            </a:pP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20:1-11 	4 	Los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impíos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pueden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tener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gozo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orgullo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momentáneos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pero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pronto se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desvanece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941513" indent="-1941513" eaLnBrk="1" hangingPunct="1">
              <a:spcBef>
                <a:spcPct val="0"/>
              </a:spcBef>
              <a:buFontTx/>
              <a:buNone/>
              <a:tabLst>
                <a:tab pos="1489075" algn="l"/>
              </a:tabLst>
            </a:pP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20:12-20 	2 	Dios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impide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que el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impío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disfrute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todos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sus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placeres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mal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adquiridos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941513" indent="-1941513" eaLnBrk="1" hangingPunct="1">
              <a:spcBef>
                <a:spcPct val="0"/>
              </a:spcBef>
              <a:buFontTx/>
              <a:buNone/>
              <a:tabLst>
                <a:tab pos="1489075" algn="l"/>
              </a:tabLst>
            </a:pP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20:21-29 	5 	El terror y la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miseria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castigo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Dios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serán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ineludibles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26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41513" indent="-1941513" eaLnBrk="1" hangingPunct="1">
              <a:spcBef>
                <a:spcPct val="0"/>
              </a:spcBef>
              <a:buFontTx/>
              <a:buNone/>
              <a:tabLst>
                <a:tab pos="1489075" algn="l"/>
              </a:tabLst>
            </a:pPr>
            <a:r>
              <a:rPr lang="en-US" altLang="en-US" sz="2600" u="sng" kern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JOB</a:t>
            </a:r>
            <a:endParaRPr lang="en-US" altLang="en-US" sz="26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41513" indent="-1941513" eaLnBrk="1" hangingPunct="1">
              <a:spcBef>
                <a:spcPct val="0"/>
              </a:spcBef>
              <a:buFontTx/>
              <a:buNone/>
              <a:tabLst>
                <a:tab pos="1489075" algn="l"/>
              </a:tabLst>
            </a:pP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21:1-16 	3	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Escúchenme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Mírenme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Ahora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piensen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malvados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viven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prosperidad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paz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mientras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blasfeman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contra Dios.</a:t>
            </a:r>
          </a:p>
          <a:p>
            <a:pPr marL="1941513" indent="-1941513" eaLnBrk="1" hangingPunct="1">
              <a:spcBef>
                <a:spcPct val="0"/>
              </a:spcBef>
              <a:buFontTx/>
              <a:buNone/>
              <a:tabLst>
                <a:tab pos="1489075" algn="l"/>
              </a:tabLst>
            </a:pP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21:17-26 	6 	¿Con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qué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frecuencia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son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castigados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impíos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Parece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tener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sentido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quién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sufre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quién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no.</a:t>
            </a:r>
          </a:p>
          <a:p>
            <a:pPr marL="1941513" indent="-1941513" eaLnBrk="1" hangingPunct="1">
              <a:spcBef>
                <a:spcPct val="0"/>
              </a:spcBef>
              <a:buFontTx/>
              <a:buNone/>
              <a:tabLst>
                <a:tab pos="1489075" algn="l"/>
              </a:tabLst>
            </a:pP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21:27-34 	1 	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Están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pensando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dentro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sí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: “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Entonces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Job, ¿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qué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ha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pasado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tus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riquezas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?” Pero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todo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mundo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hombres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malvados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viven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vidas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largas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mueren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paz</a:t>
            </a:r>
            <a:r>
              <a:rPr lang="en-US" altLang="en-US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975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715963"/>
          </a:xfrm>
        </p:spPr>
        <p:txBody>
          <a:bodyPr/>
          <a:lstStyle/>
          <a:p>
            <a:pPr rtl="0"/>
            <a:r>
              <a:rPr lang="en-US" altLang="en-US" dirty="0" err="1" smtClean="0"/>
              <a:t>Capas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preguntas</a:t>
            </a:r>
            <a:endParaRPr lang="en-US" altLang="en-US" dirty="0" smtClean="0"/>
          </a:p>
        </p:txBody>
      </p:sp>
      <p:sp>
        <p:nvSpPr>
          <p:cNvPr id="16387" name="Text Placeholder 5"/>
          <p:cNvSpPr>
            <a:spLocks noGrp="1" noChangeArrowheads="1"/>
          </p:cNvSpPr>
          <p:nvPr>
            <p:ph type="body" idx="1"/>
          </p:nvPr>
        </p:nvSpPr>
        <p:spPr>
          <a:xfrm>
            <a:off x="1600200" y="685800"/>
            <a:ext cx="2820988" cy="639763"/>
          </a:xfrm>
        </p:spPr>
        <p:txBody>
          <a:bodyPr/>
          <a:lstStyle/>
          <a:p>
            <a:pPr algn="ctr" rtl="0"/>
            <a:r>
              <a:rPr lang="en-US" altLang="en-US" sz="3200" u="sng" smtClean="0"/>
              <a:t>Suposición</a:t>
            </a:r>
          </a:p>
        </p:txBody>
      </p:sp>
      <p:sp>
        <p:nvSpPr>
          <p:cNvPr id="119812" name="Content Placeholder 6"/>
          <p:cNvSpPr>
            <a:spLocks noGrp="1" noChangeArrowheads="1"/>
          </p:cNvSpPr>
          <p:nvPr>
            <p:ph sz="half" idx="2"/>
          </p:nvPr>
        </p:nvSpPr>
        <p:spPr>
          <a:xfrm>
            <a:off x="304800" y="1325563"/>
            <a:ext cx="6004560" cy="5532437"/>
          </a:xfrm>
        </p:spPr>
        <p:txBody>
          <a:bodyPr/>
          <a:lstStyle/>
          <a:p>
            <a:pPr algn="l" rtl="0"/>
            <a:r>
              <a:rPr lang="en-US" altLang="en-US" sz="2800" dirty="0" smtClean="0"/>
              <a:t>Dios </a:t>
            </a:r>
            <a:r>
              <a:rPr lang="en-US" altLang="en-US" sz="2800" dirty="0" err="1" smtClean="0"/>
              <a:t>castiga</a:t>
            </a:r>
            <a:r>
              <a:rPr lang="en-US" altLang="en-US" sz="2800" dirty="0" smtClean="0"/>
              <a:t> [</a:t>
            </a:r>
            <a:r>
              <a:rPr lang="en-US" altLang="en-US" sz="2800" dirty="0" err="1" smtClean="0"/>
              <a:t>sólo</a:t>
            </a:r>
            <a:r>
              <a:rPr lang="en-US" altLang="en-US" sz="2800" dirty="0" smtClean="0"/>
              <a:t>] a </a:t>
            </a:r>
            <a:r>
              <a:rPr lang="en-US" altLang="en-US" sz="2800" dirty="0" err="1" smtClean="0"/>
              <a:t>los</a:t>
            </a:r>
            <a:r>
              <a:rPr lang="en-US" altLang="en-US" sz="2800" dirty="0" smtClean="0"/>
              <a:t> hombres </a:t>
            </a:r>
            <a:r>
              <a:rPr lang="en-US" altLang="en-US" sz="2800" dirty="0" err="1" smtClean="0"/>
              <a:t>malvados</a:t>
            </a:r>
            <a:r>
              <a:rPr lang="en-US" altLang="en-US" sz="2800" dirty="0" smtClean="0"/>
              <a:t>.</a:t>
            </a:r>
          </a:p>
          <a:p>
            <a:pPr algn="l" rtl="0"/>
            <a:r>
              <a:rPr lang="en-US" altLang="en-US" sz="2800" dirty="0" smtClean="0"/>
              <a:t>Dios a </a:t>
            </a:r>
            <a:r>
              <a:rPr lang="en-US" altLang="en-US" sz="2800" dirty="0" err="1" smtClean="0"/>
              <a:t>veces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permite</a:t>
            </a:r>
            <a:r>
              <a:rPr lang="en-US" altLang="en-US" sz="2800" dirty="0" smtClean="0"/>
              <a:t> que las personas </a:t>
            </a:r>
            <a:r>
              <a:rPr lang="en-US" altLang="en-US" sz="2800" dirty="0" err="1" smtClean="0"/>
              <a:t>justas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sufran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800" dirty="0" smtClean="0"/>
              <a:t>(</a:t>
            </a:r>
            <a:r>
              <a:rPr lang="en-US" altLang="en-US" sz="2800" dirty="0" err="1" smtClean="0"/>
              <a:t>por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buenas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razones</a:t>
            </a:r>
            <a:r>
              <a:rPr lang="en-US" altLang="en-US" sz="2800" dirty="0" smtClean="0"/>
              <a:t>).</a:t>
            </a:r>
          </a:p>
          <a:p>
            <a:pPr algn="l" rtl="0"/>
            <a:r>
              <a:rPr lang="en-US" altLang="en-US" sz="2800" dirty="0" smtClean="0"/>
              <a:t>Dios a </a:t>
            </a:r>
            <a:r>
              <a:rPr lang="en-US" altLang="en-US" sz="2800" dirty="0" err="1" smtClean="0"/>
              <a:t>veces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permite</a:t>
            </a:r>
            <a:r>
              <a:rPr lang="en-US" altLang="en-US" sz="2800" dirty="0" smtClean="0"/>
              <a:t> que </a:t>
            </a:r>
            <a:r>
              <a:rPr lang="en-US" altLang="en-US" sz="2800" dirty="0" err="1" smtClean="0"/>
              <a:t>prosperen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los</a:t>
            </a:r>
            <a:r>
              <a:rPr lang="en-US" altLang="en-US" sz="2800" dirty="0" smtClean="0"/>
              <a:t> hombres </a:t>
            </a:r>
            <a:r>
              <a:rPr lang="en-US" altLang="en-US" sz="2800" dirty="0" err="1" smtClean="0"/>
              <a:t>malvados</a:t>
            </a:r>
            <a:r>
              <a:rPr lang="en-US" altLang="en-US" sz="2800" dirty="0" smtClean="0"/>
              <a:t> (</a:t>
            </a:r>
            <a:r>
              <a:rPr lang="en-US" altLang="en-US" sz="2800" dirty="0" err="1" smtClean="0"/>
              <a:t>por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buenas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razones</a:t>
            </a:r>
            <a:r>
              <a:rPr lang="en-US" altLang="en-US" sz="2800" dirty="0" smtClean="0"/>
              <a:t>).</a:t>
            </a:r>
          </a:p>
          <a:p>
            <a:pPr algn="l" rtl="0"/>
            <a:r>
              <a:rPr lang="en-US" altLang="en-US" sz="2800" dirty="0" smtClean="0"/>
              <a:t>Dios </a:t>
            </a:r>
            <a:r>
              <a:rPr lang="en-US" altLang="en-US" sz="2800" dirty="0" err="1" smtClean="0"/>
              <a:t>siempre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hace</a:t>
            </a:r>
            <a:r>
              <a:rPr lang="en-US" altLang="en-US" sz="2800" dirty="0" smtClean="0"/>
              <a:t> las </a:t>
            </a:r>
            <a:r>
              <a:rPr lang="en-US" altLang="en-US" sz="2800" dirty="0" err="1" smtClean="0"/>
              <a:t>cosas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más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sabias</a:t>
            </a:r>
            <a:r>
              <a:rPr lang="en-US" altLang="en-US" sz="2800" dirty="0" smtClean="0"/>
              <a:t> y </a:t>
            </a:r>
            <a:r>
              <a:rPr lang="en-US" altLang="en-US" sz="2800" dirty="0" err="1" smtClean="0"/>
              <a:t>justas</a:t>
            </a:r>
            <a:r>
              <a:rPr lang="en-US" altLang="en-US" sz="2800" dirty="0" smtClean="0"/>
              <a:t>.</a:t>
            </a:r>
          </a:p>
          <a:p>
            <a:pPr algn="l" rtl="0"/>
            <a:r>
              <a:rPr lang="en-US" altLang="en-US" sz="2800" dirty="0" smtClean="0"/>
              <a:t>Dios </a:t>
            </a:r>
            <a:r>
              <a:rPr lang="en-US" altLang="en-US" sz="2800" dirty="0" err="1" smtClean="0"/>
              <a:t>es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digno</a:t>
            </a:r>
            <a:r>
              <a:rPr lang="en-US" altLang="en-US" sz="2800" dirty="0" smtClean="0"/>
              <a:t> de </a:t>
            </a:r>
            <a:r>
              <a:rPr lang="en-US" altLang="en-US" sz="2800" dirty="0" err="1" smtClean="0"/>
              <a:t>ser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servido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por</a:t>
            </a:r>
            <a:r>
              <a:rPr lang="en-US" altLang="en-US" sz="2800" dirty="0" smtClean="0"/>
              <a:t> lo que </a:t>
            </a:r>
            <a:r>
              <a:rPr lang="en-US" altLang="en-US" sz="2800" dirty="0" err="1" smtClean="0"/>
              <a:t>Él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es</a:t>
            </a:r>
            <a:r>
              <a:rPr lang="en-US" altLang="en-US" sz="2800" dirty="0" smtClean="0"/>
              <a:t>.</a:t>
            </a:r>
          </a:p>
        </p:txBody>
      </p:sp>
      <p:sp>
        <p:nvSpPr>
          <p:cNvPr id="16389" name="Text Placeholder 7"/>
          <p:cNvSpPr>
            <a:spLocks noGrp="1" noChangeArrowheads="1"/>
          </p:cNvSpPr>
          <p:nvPr>
            <p:ph type="body" sz="quarter" idx="3"/>
          </p:nvPr>
        </p:nvSpPr>
        <p:spPr>
          <a:xfrm>
            <a:off x="7388225" y="646113"/>
            <a:ext cx="2822575" cy="639762"/>
          </a:xfrm>
        </p:spPr>
        <p:txBody>
          <a:bodyPr/>
          <a:lstStyle/>
          <a:p>
            <a:pPr algn="ctr" rtl="0"/>
            <a:r>
              <a:rPr lang="en-US" altLang="en-US" sz="3200" u="sng" smtClean="0"/>
              <a:t>Pregunta</a:t>
            </a:r>
          </a:p>
        </p:txBody>
      </p:sp>
      <p:sp>
        <p:nvSpPr>
          <p:cNvPr id="57350" name="Content Placeholder 8"/>
          <p:cNvSpPr>
            <a:spLocks noGrp="1"/>
          </p:cNvSpPr>
          <p:nvPr>
            <p:ph sz="quarter" idx="4"/>
          </p:nvPr>
        </p:nvSpPr>
        <p:spPr>
          <a:xfrm>
            <a:off x="6173788" y="1355724"/>
            <a:ext cx="6018212" cy="5502275"/>
          </a:xfrm>
        </p:spPr>
        <p:txBody>
          <a:bodyPr>
            <a:normAutofit fontScale="92500" lnSpcReduction="20000"/>
          </a:bodyPr>
          <a:lstStyle/>
          <a:p>
            <a:pPr algn="l" rtl="0">
              <a:defRPr/>
            </a:pPr>
            <a:r>
              <a:rPr lang="en-US" altLang="en-US" sz="2800" dirty="0"/>
              <a:t>¿Qué hizo mal Job?</a:t>
            </a:r>
            <a:br>
              <a:rPr lang="en-US" altLang="en-US" sz="2800" dirty="0"/>
            </a:br>
            <a:endParaRPr lang="en-US" altLang="en-US" sz="2800" dirty="0" smtClean="0"/>
          </a:p>
          <a:p>
            <a:pPr algn="l" rtl="0">
              <a:defRPr/>
            </a:pPr>
            <a:endParaRPr lang="en-US" altLang="en-US" sz="2800" dirty="0"/>
          </a:p>
          <a:p>
            <a:pPr algn="l" rtl="0">
              <a:defRPr/>
            </a:pPr>
            <a:r>
              <a:rPr lang="en-US" altLang="en-US" sz="2800" dirty="0"/>
              <a:t>¿Por qué permitió Dios que Job sufriera?</a:t>
            </a:r>
            <a:br>
              <a:rPr lang="en-US" altLang="en-US" sz="2800" dirty="0"/>
            </a:br>
            <a:endParaRPr lang="en-US" altLang="en-US" sz="2800" dirty="0" smtClean="0"/>
          </a:p>
          <a:p>
            <a:pPr algn="l" rtl="0">
              <a:defRPr/>
            </a:pPr>
            <a:endParaRPr lang="en-US" altLang="en-US" sz="2800" dirty="0"/>
          </a:p>
          <a:p>
            <a:pPr algn="l" rtl="0">
              <a:defRPr/>
            </a:pPr>
            <a:r>
              <a:rPr lang="en-US" altLang="en-US" sz="2800" dirty="0"/>
              <a:t>¿Por qué Dios permite que los malvados prosperen?</a:t>
            </a:r>
            <a:br>
              <a:rPr lang="en-US" altLang="en-US" sz="2800" dirty="0"/>
            </a:br>
            <a:endParaRPr lang="en-US" altLang="en-US" sz="2800" dirty="0" smtClean="0"/>
          </a:p>
          <a:p>
            <a:pPr algn="l" rtl="0">
              <a:defRPr/>
            </a:pPr>
            <a:endParaRPr lang="en-US" altLang="en-US" sz="2800" dirty="0"/>
          </a:p>
          <a:p>
            <a:pPr algn="l" rtl="0">
              <a:defRPr/>
            </a:pPr>
            <a:r>
              <a:rPr lang="en-US" altLang="en-US" sz="2800" dirty="0"/>
              <a:t>¿Por </a:t>
            </a:r>
            <a:r>
              <a:rPr lang="en-US" altLang="en-US" sz="2800" dirty="0" err="1"/>
              <a:t>qué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no </a:t>
            </a:r>
            <a:r>
              <a:rPr lang="en-US" altLang="en-US" sz="2800" dirty="0" err="1"/>
              <a:t>responde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Dios a </a:t>
            </a:r>
            <a:r>
              <a:rPr lang="en-US" altLang="en-US" sz="2800" dirty="0"/>
              <a:t>Job?</a:t>
            </a:r>
            <a:br>
              <a:rPr lang="en-US" altLang="en-US" sz="2800" dirty="0"/>
            </a:br>
            <a:endParaRPr lang="en-US" altLang="en-US" sz="2800" dirty="0" smtClean="0"/>
          </a:p>
          <a:p>
            <a:pPr algn="l" rtl="0">
              <a:defRPr/>
            </a:pPr>
            <a:r>
              <a:rPr lang="en-US" altLang="en-US" sz="2800" dirty="0" smtClean="0"/>
              <a:t>¿</a:t>
            </a:r>
            <a:r>
              <a:rPr lang="en-US" altLang="en-US" sz="2800" dirty="0"/>
              <a:t>Por qué Job sirve a Dios?</a:t>
            </a:r>
          </a:p>
          <a:p>
            <a:pPr algn="l" rtl="0">
              <a:defRPr/>
            </a:pPr>
            <a:r>
              <a:rPr lang="en-US" altLang="en-US" sz="2800" dirty="0"/>
              <a:t>¿Por qué </a:t>
            </a:r>
            <a:r>
              <a:rPr lang="en-US" altLang="en-US" sz="2800" dirty="0" err="1"/>
              <a:t>sirvo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yo</a:t>
            </a:r>
            <a:r>
              <a:rPr lang="en-US" altLang="en-US" sz="2800" dirty="0" smtClean="0"/>
              <a:t> a </a:t>
            </a:r>
            <a:r>
              <a:rPr lang="en-US" altLang="en-US" sz="2800" dirty="0"/>
              <a:t>Dios?…</a:t>
            </a:r>
          </a:p>
        </p:txBody>
      </p:sp>
      <p:sp>
        <p:nvSpPr>
          <p:cNvPr id="163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ABFB58EB-3F53-4271-8D4F-7431402EB546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115</a:t>
            </a:fld>
            <a:endParaRPr lang="en-US" altLang="en-US" sz="1400" b="0" smtClean="0"/>
          </a:p>
        </p:txBody>
      </p:sp>
    </p:spTree>
    <p:extLst>
      <p:ext uri="{BB962C8B-B14F-4D97-AF65-F5344CB8AC3E}">
        <p14:creationId xmlns:p14="http://schemas.microsoft.com/office/powerpoint/2010/main" val="50061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 build="p"/>
      <p:bldP spid="57350" grpId="0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smtClean="0"/>
              <a:t>El </a:t>
            </a:r>
            <a:r>
              <a:rPr lang="en-US" altLang="en-US" dirty="0" err="1" smtClean="0"/>
              <a:t>concepto</a:t>
            </a:r>
            <a:r>
              <a:rPr lang="en-US" altLang="en-US" dirty="0" smtClean="0"/>
              <a:t> de Job </a:t>
            </a:r>
            <a:r>
              <a:rPr lang="en-US" altLang="en-US" dirty="0" err="1" smtClean="0"/>
              <a:t>sobre</a:t>
            </a:r>
            <a:r>
              <a:rPr lang="en-US" altLang="en-US" dirty="0" smtClean="0"/>
              <a:t> la </a:t>
            </a:r>
            <a:r>
              <a:rPr lang="en-US" altLang="en-US" dirty="0" err="1" smtClean="0"/>
              <a:t>muerte</a:t>
            </a:r>
            <a:endParaRPr lang="en-US" altLang="en-US" dirty="0" smtClean="0"/>
          </a:p>
        </p:txBody>
      </p:sp>
      <p:sp>
        <p:nvSpPr>
          <p:cNvPr id="1741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676400" y="990600"/>
            <a:ext cx="10256520" cy="5715000"/>
          </a:xfrm>
        </p:spPr>
        <p:txBody>
          <a:bodyPr>
            <a:normAutofit/>
          </a:bodyPr>
          <a:lstStyle/>
          <a:p>
            <a:pPr algn="l" defTabSz="682625" rtl="0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dirty="0" smtClean="0"/>
              <a:t>La </a:t>
            </a:r>
            <a:r>
              <a:rPr lang="en-US" altLang="en-US" dirty="0" err="1" smtClean="0"/>
              <a:t>muerte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permanente</a:t>
            </a:r>
            <a:r>
              <a:rPr lang="en-US" altLang="en-US" dirty="0" smtClean="0"/>
              <a:t>: No hay </a:t>
            </a:r>
            <a:r>
              <a:rPr lang="en-US" altLang="en-US" dirty="0" err="1" smtClean="0"/>
              <a:t>reencarnación</a:t>
            </a:r>
            <a:r>
              <a:rPr lang="en-US" altLang="en-US" dirty="0" smtClean="0"/>
              <a:t>. (14:13,14; 16:22)</a:t>
            </a:r>
          </a:p>
          <a:p>
            <a:pPr algn="l" defTabSz="682625" rtl="0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dirty="0" smtClean="0"/>
              <a:t>No hay </a:t>
            </a:r>
            <a:r>
              <a:rPr lang="en-US" altLang="en-US" dirty="0" err="1" smtClean="0"/>
              <a:t>contacto</a:t>
            </a:r>
            <a:r>
              <a:rPr lang="en-US" altLang="en-US" dirty="0" smtClean="0"/>
              <a:t> con </a:t>
            </a:r>
            <a:r>
              <a:rPr lang="en-US" altLang="en-US" dirty="0" err="1" smtClean="0"/>
              <a:t>este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mundo</a:t>
            </a:r>
            <a:r>
              <a:rPr lang="en-US" altLang="en-US" dirty="0" smtClean="0"/>
              <a:t>.</a:t>
            </a:r>
            <a:br>
              <a:rPr lang="en-US" altLang="en-US" dirty="0" smtClean="0"/>
            </a:br>
            <a:r>
              <a:rPr lang="en-US" altLang="en-US" dirty="0" smtClean="0"/>
              <a:t>(14:21)</a:t>
            </a:r>
          </a:p>
          <a:p>
            <a:pPr algn="l" defTabSz="682625" rtl="0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dirty="0" smtClean="0"/>
              <a:t>Descanso, </a:t>
            </a:r>
            <a:r>
              <a:rPr lang="en-US" altLang="en-US" dirty="0" err="1" smtClean="0"/>
              <a:t>oscuridad</a:t>
            </a:r>
            <a:r>
              <a:rPr lang="en-US" altLang="en-US" dirty="0" smtClean="0"/>
              <a:t> y </a:t>
            </a:r>
            <a:r>
              <a:rPr lang="en-US" altLang="en-US" dirty="0" err="1" smtClean="0"/>
              <a:t>paz</a:t>
            </a:r>
            <a:r>
              <a:rPr lang="en-US" altLang="en-US" dirty="0" smtClean="0"/>
              <a:t>.</a:t>
            </a:r>
            <a:br>
              <a:rPr lang="en-US" altLang="en-US" dirty="0" smtClean="0"/>
            </a:br>
            <a:r>
              <a:rPr lang="en-US" altLang="en-US" dirty="0" smtClean="0"/>
              <a:t>(3:11-19; 10:20-22)</a:t>
            </a:r>
          </a:p>
          <a:p>
            <a:pPr algn="l" defTabSz="682625" rtl="0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dirty="0" smtClean="0"/>
              <a:t>Un </a:t>
            </a:r>
            <a:r>
              <a:rPr lang="en-US" altLang="en-US" dirty="0" err="1" smtClean="0"/>
              <a:t>tiempo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evaluación</a:t>
            </a:r>
            <a:r>
              <a:rPr lang="en-US" altLang="en-US" dirty="0" smtClean="0"/>
              <a:t> final de Dios de un hombre. (19:23-27; ¿14:16,17?)</a:t>
            </a:r>
          </a:p>
          <a:p>
            <a:pPr algn="l" defTabSz="682625" rtl="0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dirty="0" smtClean="0"/>
              <a:t>Un hombre </a:t>
            </a:r>
            <a:r>
              <a:rPr lang="en-US" altLang="en-US" dirty="0" err="1" smtClean="0"/>
              <a:t>está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en</a:t>
            </a:r>
            <a:r>
              <a:rPr lang="en-US" altLang="en-US" dirty="0" smtClean="0"/>
              <a:t> la </a:t>
            </a:r>
            <a:r>
              <a:rPr lang="en-US" altLang="en-US" dirty="0" err="1" smtClean="0"/>
              <a:t>presencia</a:t>
            </a:r>
            <a:r>
              <a:rPr lang="en-US" altLang="en-US" dirty="0" smtClean="0"/>
              <a:t> de Dios (¿?)</a:t>
            </a:r>
            <a:br>
              <a:rPr lang="en-US" altLang="en-US" dirty="0" smtClean="0"/>
            </a:br>
            <a:r>
              <a:rPr lang="en-US" altLang="en-US" dirty="0" smtClean="0"/>
              <a:t>(19:27)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E15EADC0-71E9-4BAC-9BFA-5E0804929B64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116</a:t>
            </a:fld>
            <a:endParaRPr lang="en-US" altLang="en-US" sz="1400" b="0" smtClean="0"/>
          </a:p>
        </p:txBody>
      </p:sp>
    </p:spTree>
    <p:extLst>
      <p:ext uri="{BB962C8B-B14F-4D97-AF65-F5344CB8AC3E}">
        <p14:creationId xmlns:p14="http://schemas.microsoft.com/office/powerpoint/2010/main" val="151273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9144000" cy="569913"/>
          </a:xfrm>
        </p:spPr>
        <p:txBody>
          <a:bodyPr/>
          <a:lstStyle/>
          <a:p>
            <a:pPr rtl="0"/>
            <a:r>
              <a:rPr lang="en-US" altLang="en-US" dirty="0" smtClean="0"/>
              <a:t>Calendario del curso</a:t>
            </a: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BA857F6D-A872-47BA-B7AC-E4A28646BC30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117</a:t>
            </a:fld>
            <a:endParaRPr lang="en-US" altLang="en-US" sz="1400" b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871861"/>
          <a:ext cx="12192000" cy="5932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5878"/>
                <a:gridCol w="1435496"/>
                <a:gridCol w="739253"/>
                <a:gridCol w="1194179"/>
                <a:gridCol w="7707194"/>
              </a:tblGrid>
              <a:tr h="333287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Período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Fecha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Día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Lección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Título (</a:t>
                      </a:r>
                      <a:r>
                        <a:rPr lang="en-US" sz="2000" dirty="0" err="1">
                          <a:effectLst/>
                        </a:rPr>
                        <a:t>Capítulos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Introducción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2" marR="6858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effectLst/>
                        </a:rPr>
                        <a:t>Escuelita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effectLst/>
                        </a:rPr>
                        <a:t>íblica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i="1" dirty="0">
                          <a:solidFill>
                            <a:schemeClr val="tx1"/>
                          </a:solidFill>
                          <a:effectLst/>
                        </a:rPr>
                        <a:t>de </a:t>
                      </a: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effectLst/>
                        </a:rPr>
                        <a:t>verano</a:t>
                      </a:r>
                      <a:endParaRPr lang="en-US" sz="2400" b="1" i="1" dirty="0">
                        <a:solidFill>
                          <a:schemeClr val="tx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Visión</a:t>
                      </a:r>
                      <a:r>
                        <a:rPr lang="en-US" sz="2400" dirty="0" smtClean="0">
                          <a:effectLst/>
                        </a:rPr>
                        <a:t> general </a:t>
                      </a:r>
                      <a:r>
                        <a:rPr lang="en-US" sz="2400" dirty="0">
                          <a:effectLst/>
                        </a:rPr>
                        <a:t>del libro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14-jun-23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Pruebas de Job (1:1-2:13)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</a:rPr>
                        <a:t>18-jun-23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Desesperación de Job (3:1-26)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21-jun-23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1er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de </a:t>
                      </a:r>
                      <a:r>
                        <a:rPr lang="en-US" sz="2400" dirty="0" smtClean="0">
                          <a:effectLst/>
                        </a:rPr>
                        <a:t>debate </a:t>
                      </a:r>
                      <a:r>
                        <a:rPr lang="en-US" sz="2400" dirty="0">
                          <a:effectLst/>
                        </a:rPr>
                        <a:t>(4-14)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25-jun-23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1er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de </a:t>
                      </a:r>
                      <a:r>
                        <a:rPr lang="en-US" sz="2400" dirty="0" smtClean="0">
                          <a:effectLst/>
                        </a:rPr>
                        <a:t>debate </a:t>
                      </a:r>
                      <a:r>
                        <a:rPr lang="en-US" sz="2400" dirty="0">
                          <a:effectLst/>
                        </a:rPr>
                        <a:t>(4-14)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28-jun-23</a:t>
                      </a:r>
                      <a:endParaRPr lang="en-US" sz="240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2do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de </a:t>
                      </a:r>
                      <a:r>
                        <a:rPr lang="en-US" sz="2400" dirty="0" smtClean="0">
                          <a:effectLst/>
                        </a:rPr>
                        <a:t>debate </a:t>
                      </a:r>
                      <a:r>
                        <a:rPr lang="en-US" sz="2400" dirty="0">
                          <a:effectLst/>
                        </a:rPr>
                        <a:t>(15-21)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3er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>
                          <a:effectLst/>
                        </a:rPr>
                        <a:t>, Himno de </a:t>
                      </a:r>
                      <a:r>
                        <a:rPr lang="en-US" sz="2400" dirty="0" err="1" smtClean="0">
                          <a:effectLst/>
                        </a:rPr>
                        <a:t>sabiduría</a:t>
                      </a:r>
                      <a:r>
                        <a:rPr lang="en-US" sz="2400" dirty="0">
                          <a:effectLst/>
                        </a:rPr>
                        <a:t>, Defensa de Job (22-31)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3er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>
                          <a:effectLst/>
                        </a:rPr>
                        <a:t>, Himno de </a:t>
                      </a:r>
                      <a:r>
                        <a:rPr lang="en-US" sz="2400" dirty="0" err="1" smtClean="0">
                          <a:effectLst/>
                        </a:rPr>
                        <a:t>sabiduría</a:t>
                      </a:r>
                      <a:r>
                        <a:rPr lang="en-US" sz="2400" dirty="0">
                          <a:effectLst/>
                        </a:rPr>
                        <a:t>, Defensa de Job (22-31)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Discursos de Eliú (32-37)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Dios </a:t>
                      </a:r>
                      <a:r>
                        <a:rPr lang="en-US" sz="2400" dirty="0" err="1" smtClean="0">
                          <a:effectLst/>
                        </a:rPr>
                        <a:t>habla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(38:1 - 42:6)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16-jul-23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10,11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Restauración y </a:t>
                      </a:r>
                      <a:r>
                        <a:rPr lang="en-US" sz="2400" dirty="0" err="1" smtClean="0">
                          <a:effectLst/>
                        </a:rPr>
                        <a:t>aplicaciones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(42:7-16)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23-jul-23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Aplicación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y </a:t>
                      </a:r>
                      <a:r>
                        <a:rPr lang="en-US" sz="2400" dirty="0" err="1" smtClean="0">
                          <a:effectLst/>
                        </a:rPr>
                        <a:t>repaso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" name="Arrow: Right 3"/>
          <p:cNvSpPr/>
          <p:nvPr/>
        </p:nvSpPr>
        <p:spPr bwMode="auto">
          <a:xfrm>
            <a:off x="0" y="4085832"/>
            <a:ext cx="473075" cy="1076325"/>
          </a:xfrm>
          <a:prstGeom prst="rightArrow">
            <a:avLst/>
          </a:prstGeom>
          <a:solidFill>
            <a:srgbClr val="FF33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91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err="1" smtClean="0"/>
              <a:t>Catecismo</a:t>
            </a:r>
            <a:r>
              <a:rPr lang="en-US" altLang="en-US" dirty="0" smtClean="0"/>
              <a:t> de la </a:t>
            </a:r>
            <a:r>
              <a:rPr lang="en-US" altLang="en-US" dirty="0" err="1" smtClean="0"/>
              <a:t>clase</a:t>
            </a:r>
            <a:r>
              <a:rPr lang="en-US" altLang="en-US" dirty="0" smtClean="0"/>
              <a:t> de Job</a:t>
            </a:r>
          </a:p>
        </p:txBody>
      </p:sp>
      <p:sp>
        <p:nvSpPr>
          <p:cNvPr id="3277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676400" y="685800"/>
            <a:ext cx="8839200" cy="6096000"/>
          </a:xfrm>
        </p:spPr>
        <p:txBody>
          <a:bodyPr/>
          <a:lstStyle/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00B0F0"/>
                </a:solidFill>
              </a:rPr>
              <a:t>La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pregunta</a:t>
            </a:r>
            <a:r>
              <a:rPr lang="en-US" altLang="en-US" sz="3000" dirty="0" smtClean="0">
                <a:solidFill>
                  <a:srgbClr val="00B0F0"/>
                </a:solidFill>
              </a:rPr>
              <a:t> de Satanás (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afirmación</a:t>
            </a:r>
            <a:r>
              <a:rPr lang="en-US" altLang="en-US" sz="3000" dirty="0" smtClean="0">
                <a:solidFill>
                  <a:srgbClr val="00B0F0"/>
                </a:solidFill>
              </a:rPr>
              <a:t>)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00B0F0"/>
                </a:solidFill>
              </a:rPr>
              <a:t>La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pregunta</a:t>
            </a:r>
            <a:r>
              <a:rPr lang="en-US" altLang="en-US" sz="3000" dirty="0" smtClean="0">
                <a:solidFill>
                  <a:srgbClr val="00B0F0"/>
                </a:solidFill>
              </a:rPr>
              <a:t> de la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esposa</a:t>
            </a:r>
            <a:r>
              <a:rPr lang="en-US" altLang="en-US" sz="3000" dirty="0" smtClean="0">
                <a:solidFill>
                  <a:srgbClr val="00B0F0"/>
                </a:solidFill>
              </a:rPr>
              <a:t> de Job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err="1" smtClean="0">
                <a:solidFill>
                  <a:srgbClr val="00B0F0"/>
                </a:solidFill>
              </a:rPr>
              <a:t>Significado</a:t>
            </a:r>
            <a:r>
              <a:rPr lang="en-US" altLang="en-US" sz="3000" dirty="0" smtClean="0">
                <a:solidFill>
                  <a:srgbClr val="00B0F0"/>
                </a:solidFill>
              </a:rPr>
              <a:t> de "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integridad</a:t>
            </a:r>
            <a:r>
              <a:rPr lang="en-US" altLang="en-US" sz="3000" dirty="0" smtClean="0">
                <a:solidFill>
                  <a:srgbClr val="00B0F0"/>
                </a:solidFill>
              </a:rPr>
              <a:t>"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00B0F0"/>
                </a:solidFill>
              </a:rPr>
              <a:t>Lo que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más</a:t>
            </a:r>
            <a:r>
              <a:rPr lang="en-US" altLang="en-US" sz="3000" dirty="0" smtClean="0">
                <a:solidFill>
                  <a:srgbClr val="00B0F0"/>
                </a:solidFill>
              </a:rPr>
              <a:t>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temía</a:t>
            </a:r>
            <a:r>
              <a:rPr lang="en-US" altLang="en-US" sz="3000" dirty="0" smtClean="0">
                <a:solidFill>
                  <a:srgbClr val="00B0F0"/>
                </a:solidFill>
              </a:rPr>
              <a:t> Job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err="1" smtClean="0">
                <a:solidFill>
                  <a:srgbClr val="00B0F0"/>
                </a:solidFill>
              </a:rPr>
              <a:t>Qué</a:t>
            </a:r>
            <a:r>
              <a:rPr lang="en-US" altLang="en-US" sz="3000" dirty="0" smtClean="0">
                <a:solidFill>
                  <a:srgbClr val="00B0F0"/>
                </a:solidFill>
              </a:rPr>
              <a:t>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significa</a:t>
            </a:r>
            <a:r>
              <a:rPr lang="en-US" altLang="en-US" sz="3000" dirty="0" smtClean="0">
                <a:solidFill>
                  <a:srgbClr val="00B0F0"/>
                </a:solidFill>
              </a:rPr>
              <a:t> '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maldecir</a:t>
            </a:r>
            <a:r>
              <a:rPr lang="en-US" altLang="en-US" sz="3000" dirty="0" smtClean="0">
                <a:solidFill>
                  <a:srgbClr val="00B0F0"/>
                </a:solidFill>
              </a:rPr>
              <a:t> a Dios'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00B0F0"/>
                </a:solidFill>
              </a:rPr>
              <a:t>La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Teología</a:t>
            </a:r>
            <a:r>
              <a:rPr lang="en-US" altLang="en-US" sz="3000" dirty="0" smtClean="0">
                <a:solidFill>
                  <a:srgbClr val="00B0F0"/>
                </a:solidFill>
              </a:rPr>
              <a:t> de la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Retribución</a:t>
            </a:r>
            <a:r>
              <a:rPr lang="en-US" altLang="en-US" sz="3000" dirty="0" smtClean="0">
                <a:solidFill>
                  <a:srgbClr val="00B0F0"/>
                </a:solidFill>
              </a:rPr>
              <a:t> (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TdR</a:t>
            </a:r>
            <a:r>
              <a:rPr lang="en-US" altLang="en-US" sz="3000" dirty="0" smtClean="0">
                <a:solidFill>
                  <a:srgbClr val="00B0F0"/>
                </a:solidFill>
              </a:rPr>
              <a:t>)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00B0F0"/>
                </a:solidFill>
              </a:rPr>
              <a:t>Fuentes para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TdR</a:t>
            </a:r>
            <a:endParaRPr lang="en-US" altLang="en-US" sz="3000" dirty="0" smtClean="0">
              <a:solidFill>
                <a:srgbClr val="00B0F0"/>
              </a:solidFill>
            </a:endParaRP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33CCFF"/>
                </a:solidFill>
              </a:rPr>
              <a:t>Las 3 </a:t>
            </a:r>
            <a:r>
              <a:rPr lang="en-US" altLang="en-US" sz="3000" dirty="0" err="1" smtClean="0">
                <a:solidFill>
                  <a:srgbClr val="33CCFF"/>
                </a:solidFill>
              </a:rPr>
              <a:t>suposiciones</a:t>
            </a:r>
            <a:r>
              <a:rPr lang="en-US" altLang="en-US" sz="3000" dirty="0" smtClean="0">
                <a:solidFill>
                  <a:srgbClr val="33CCFF"/>
                </a:solidFill>
              </a:rPr>
              <a:t> (</a:t>
            </a:r>
            <a:r>
              <a:rPr lang="en-US" altLang="en-US" sz="3000" dirty="0" err="1" smtClean="0">
                <a:solidFill>
                  <a:srgbClr val="33CCFF"/>
                </a:solidFill>
              </a:rPr>
              <a:t>contradictorias</a:t>
            </a:r>
            <a:r>
              <a:rPr lang="en-US" altLang="en-US" sz="3000" dirty="0" smtClean="0">
                <a:solidFill>
                  <a:srgbClr val="33CCFF"/>
                </a:solidFill>
              </a:rPr>
              <a:t>)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33CCFF"/>
                </a:solidFill>
              </a:rPr>
              <a:t>La </a:t>
            </a:r>
            <a:r>
              <a:rPr lang="en-US" altLang="en-US" sz="3000" dirty="0" err="1" smtClean="0">
                <a:solidFill>
                  <a:srgbClr val="33CCFF"/>
                </a:solidFill>
              </a:rPr>
              <a:t>visión</a:t>
            </a:r>
            <a:r>
              <a:rPr lang="en-US" altLang="en-US" sz="3000" dirty="0" smtClean="0">
                <a:solidFill>
                  <a:srgbClr val="33CCFF"/>
                </a:solidFill>
              </a:rPr>
              <a:t> de </a:t>
            </a:r>
            <a:r>
              <a:rPr lang="en-US" altLang="en-US" sz="3000" dirty="0" err="1" smtClean="0">
                <a:solidFill>
                  <a:srgbClr val="33CCFF"/>
                </a:solidFill>
              </a:rPr>
              <a:t>Elifaz</a:t>
            </a:r>
            <a:endParaRPr lang="en-US" altLang="en-US" sz="3000" dirty="0" smtClean="0">
              <a:solidFill>
                <a:srgbClr val="33CCFF"/>
              </a:solidFill>
            </a:endParaRP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33CCFF"/>
                </a:solidFill>
              </a:rPr>
              <a:t>Lo que </a:t>
            </a:r>
            <a:r>
              <a:rPr lang="en-US" altLang="en-US" sz="3000" dirty="0" err="1" smtClean="0">
                <a:solidFill>
                  <a:srgbClr val="33CCFF"/>
                </a:solidFill>
              </a:rPr>
              <a:t>hicieron</a:t>
            </a:r>
            <a:r>
              <a:rPr lang="en-US" altLang="en-US" sz="3000" dirty="0" smtClean="0">
                <a:solidFill>
                  <a:srgbClr val="33CCFF"/>
                </a:solidFill>
              </a:rPr>
              <a:t> mal los amigos de Job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FFFF00"/>
                </a:solidFill>
              </a:rPr>
              <a:t>Lo que Job </a:t>
            </a:r>
            <a:r>
              <a:rPr lang="en-US" altLang="en-US" sz="3000" dirty="0" err="1" smtClean="0">
                <a:solidFill>
                  <a:srgbClr val="FFFF00"/>
                </a:solidFill>
              </a:rPr>
              <a:t>hizo</a:t>
            </a:r>
            <a:r>
              <a:rPr lang="en-US" altLang="en-US" sz="3000" dirty="0" smtClean="0">
                <a:solidFill>
                  <a:srgbClr val="FFFF00"/>
                </a:solidFill>
              </a:rPr>
              <a:t> mal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/>
              <a:t>La </a:t>
            </a:r>
            <a:r>
              <a:rPr lang="en-US" altLang="en-US" sz="3000" dirty="0" err="1" smtClean="0"/>
              <a:t>pregunta</a:t>
            </a:r>
            <a:r>
              <a:rPr lang="en-US" altLang="en-US" sz="3000" dirty="0" smtClean="0"/>
              <a:t> de Dios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endParaRPr lang="en-US" altLang="en-US" sz="3000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82BB7A4A-0086-4D87-AAFC-8375147C7723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118</a:t>
            </a:fld>
            <a:endParaRPr lang="en-US" altLang="en-US" sz="1400" b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952706" y="781049"/>
            <a:ext cx="3292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smtClean="0"/>
              <a:t>¿</a:t>
            </a:r>
            <a:r>
              <a:rPr lang="en-US" altLang="en-US" sz="1800" i="1" dirty="0" err="1" smtClean="0"/>
              <a:t>Teme</a:t>
            </a:r>
            <a:r>
              <a:rPr lang="en-US" altLang="en-US" sz="1800" i="1" dirty="0" smtClean="0"/>
              <a:t> Job a Dios de </a:t>
            </a:r>
            <a:r>
              <a:rPr lang="en-US" altLang="en-US" sz="1800" i="1" dirty="0" err="1" smtClean="0"/>
              <a:t>balde</a:t>
            </a:r>
            <a:r>
              <a:rPr lang="en-US" altLang="en-US" sz="1800" i="1" dirty="0" smtClean="0"/>
              <a:t>?</a:t>
            </a:r>
            <a:endParaRPr lang="en-US" altLang="en-US" sz="1800" i="1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23263" y="1269444"/>
            <a:ext cx="3583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/>
              <a:t>¿</a:t>
            </a:r>
            <a:r>
              <a:rPr lang="en-US" altLang="en-US" sz="1800" i="1" dirty="0" err="1"/>
              <a:t>Aún</a:t>
            </a:r>
            <a:r>
              <a:rPr lang="en-US" altLang="en-US" sz="1800" i="1" dirty="0"/>
              <a:t> </a:t>
            </a:r>
            <a:r>
              <a:rPr lang="en-US" altLang="en-US" sz="1800" i="1" dirty="0" err="1" smtClean="0"/>
              <a:t>conservas</a:t>
            </a:r>
            <a:r>
              <a:rPr lang="en-US" altLang="en-US" sz="1800" i="1" dirty="0" smtClean="0"/>
              <a:t> </a:t>
            </a:r>
            <a:r>
              <a:rPr lang="en-US" altLang="en-US" sz="1800" i="1" dirty="0" err="1" smtClean="0"/>
              <a:t>tu</a:t>
            </a:r>
            <a:r>
              <a:rPr lang="en-US" altLang="en-US" sz="1800" i="1" dirty="0" smtClean="0"/>
              <a:t> </a:t>
            </a:r>
            <a:r>
              <a:rPr lang="en-US" altLang="en-US" sz="1800" i="1" u="sng" dirty="0" err="1" smtClean="0"/>
              <a:t>integridad</a:t>
            </a:r>
            <a:r>
              <a:rPr lang="en-US" altLang="en-US" sz="1800" i="1" dirty="0"/>
              <a:t>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428241" y="1770353"/>
            <a:ext cx="4352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err="1"/>
              <a:t>Totalidad</a:t>
            </a:r>
            <a:r>
              <a:rPr lang="en-US" altLang="en-US" sz="1800" i="1" dirty="0"/>
              <a:t>, </a:t>
            </a:r>
            <a:r>
              <a:rPr lang="en-US" altLang="en-US" sz="1800" i="1" dirty="0" err="1"/>
              <a:t>plenitud</a:t>
            </a:r>
            <a:r>
              <a:rPr lang="en-US" altLang="en-US" sz="1800" i="1" dirty="0"/>
              <a:t>, </a:t>
            </a:r>
            <a:r>
              <a:rPr lang="en-US" altLang="en-US" sz="1800" i="1" dirty="0" err="1"/>
              <a:t>perfección</a:t>
            </a:r>
            <a:r>
              <a:rPr lang="en-US" altLang="en-US" sz="1800" i="1" dirty="0"/>
              <a:t>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534150" y="2290763"/>
            <a:ext cx="3886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err="1"/>
              <a:t>Pérdida</a:t>
            </a:r>
            <a:r>
              <a:rPr lang="en-US" altLang="en-US" sz="1800" i="1" dirty="0"/>
              <a:t> de la </a:t>
            </a:r>
            <a:r>
              <a:rPr lang="en-US" altLang="en-US" sz="1800" i="1" dirty="0" err="1"/>
              <a:t>relación</a:t>
            </a:r>
            <a:r>
              <a:rPr lang="en-US" altLang="en-US" sz="1800" i="1" dirty="0"/>
              <a:t> con Dios.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980363" y="2782630"/>
            <a:ext cx="3373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err="1" smtClean="0"/>
              <a:t>Decir</a:t>
            </a:r>
            <a:r>
              <a:rPr lang="en-US" altLang="en-US" sz="1800" i="1" dirty="0" smtClean="0"/>
              <a:t> </a:t>
            </a:r>
            <a:r>
              <a:rPr lang="en-US" altLang="en-US" sz="1800" i="1" dirty="0" err="1"/>
              <a:t>adiós</a:t>
            </a:r>
            <a:r>
              <a:rPr lang="en-US" altLang="en-US" sz="1800" i="1" dirty="0"/>
              <a:t> a (</a:t>
            </a:r>
            <a:r>
              <a:rPr lang="en-US" altLang="en-US" sz="1800" i="1" dirty="0" err="1"/>
              <a:t>rechazar</a:t>
            </a:r>
            <a:r>
              <a:rPr lang="en-US" altLang="en-US" sz="1800" i="1" dirty="0"/>
              <a:t>) Dios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875758" y="3142831"/>
            <a:ext cx="30305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err="1" smtClean="0"/>
              <a:t>hacer</a:t>
            </a:r>
            <a:r>
              <a:rPr lang="en-US" altLang="en-US" sz="1800" i="1" dirty="0" smtClean="0"/>
              <a:t> </a:t>
            </a:r>
            <a:r>
              <a:rPr lang="en-US" altLang="en-US" sz="1800" i="1" dirty="0"/>
              <a:t>el </a:t>
            </a:r>
            <a:r>
              <a:rPr lang="en-US" altLang="en-US" sz="1800" i="1" dirty="0" err="1"/>
              <a:t>bien</a:t>
            </a:r>
            <a:r>
              <a:rPr lang="en-US" altLang="en-US" sz="1800" i="1" dirty="0">
                <a:sym typeface="Wingdings" panose="05000000000000000000" pitchFamily="2" charset="2"/>
              </a:rPr>
              <a:t> </a:t>
            </a:r>
            <a:r>
              <a:rPr lang="en-US" altLang="en-US" sz="1800" i="1" dirty="0" err="1" smtClean="0">
                <a:sym typeface="Wingdings" panose="05000000000000000000" pitchFamily="2" charset="2"/>
              </a:rPr>
              <a:t>bendecido</a:t>
            </a:r>
            <a:endParaRPr lang="en-US" altLang="en-US" sz="1800" i="1" dirty="0">
              <a:sym typeface="Wingdings" panose="05000000000000000000" pitchFamily="2" charset="2"/>
            </a:endParaRP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err="1">
                <a:sym typeface="Wingdings" panose="05000000000000000000" pitchFamily="2" charset="2"/>
              </a:rPr>
              <a:t>hacer</a:t>
            </a:r>
            <a:r>
              <a:rPr lang="en-US" altLang="en-US" sz="1800" i="1" dirty="0">
                <a:sym typeface="Wingdings" panose="05000000000000000000" pitchFamily="2" charset="2"/>
              </a:rPr>
              <a:t> el mal</a:t>
            </a:r>
            <a:r>
              <a:rPr lang="en-US" altLang="en-US" sz="1800" i="1" dirty="0" smtClean="0">
                <a:sym typeface="Wingdings" panose="05000000000000000000" pitchFamily="2" charset="2"/>
              </a:rPr>
              <a:t> </a:t>
            </a:r>
            <a:r>
              <a:rPr lang="en-US" altLang="en-US" sz="1800" i="1" dirty="0" err="1" smtClean="0">
                <a:sym typeface="Wingdings" panose="05000000000000000000" pitchFamily="2" charset="2"/>
              </a:rPr>
              <a:t>castigado</a:t>
            </a:r>
            <a:endParaRPr lang="en-US" altLang="en-US" sz="1800" i="1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15000" y="3621564"/>
            <a:ext cx="2836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err="1"/>
              <a:t>Observación</a:t>
            </a:r>
            <a:r>
              <a:rPr lang="en-US" altLang="en-US" sz="1800" i="1" dirty="0"/>
              <a:t>, </a:t>
            </a:r>
            <a:r>
              <a:rPr lang="en-US" altLang="en-US" sz="1800" i="1" dirty="0" err="1" smtClean="0"/>
              <a:t>sabios</a:t>
            </a:r>
            <a:r>
              <a:rPr lang="en-US" altLang="en-US" sz="1800" i="1" dirty="0" smtClean="0"/>
              <a:t>, </a:t>
            </a:r>
            <a:r>
              <a:rPr lang="en-US" altLang="en-US" sz="1800" i="1" dirty="0" err="1"/>
              <a:t>v</a:t>
            </a:r>
            <a:r>
              <a:rPr lang="en-US" altLang="en-US" sz="1800" i="1" dirty="0" err="1" smtClean="0"/>
              <a:t>isión</a:t>
            </a:r>
            <a:r>
              <a:rPr lang="en-US" altLang="en-US" sz="1800" i="1" dirty="0"/>
              <a:t>, </a:t>
            </a:r>
            <a:r>
              <a:rPr lang="en-US" altLang="en-US" sz="1800" i="1" dirty="0" smtClean="0"/>
              <a:t>‘</a:t>
            </a:r>
            <a:r>
              <a:rPr lang="en-US" altLang="en-US" sz="1800" i="1" dirty="0" err="1" smtClean="0"/>
              <a:t>dichos</a:t>
            </a:r>
            <a:r>
              <a:rPr lang="en-US" altLang="en-US" sz="1800" i="1" dirty="0" smtClean="0"/>
              <a:t>'</a:t>
            </a:r>
            <a:endParaRPr lang="en-US" altLang="en-US" sz="1800" i="1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084307" y="4101446"/>
            <a:ext cx="316071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r>
              <a:rPr lang="en-US" altLang="en-US" sz="1800" i="1" dirty="0"/>
              <a:t>Dios </a:t>
            </a:r>
            <a:r>
              <a:rPr lang="en-US" altLang="en-US" sz="1800" i="1" dirty="0" err="1"/>
              <a:t>es</a:t>
            </a:r>
            <a:r>
              <a:rPr lang="en-US" altLang="en-US" sz="1800" i="1" dirty="0"/>
              <a:t> Justo </a:t>
            </a:r>
            <a:endParaRPr lang="en-US" altLang="en-US" sz="1800" i="1" dirty="0" smtClean="0"/>
          </a:p>
          <a:p>
            <a:pPr algn="l" rtl="0">
              <a:spcBef>
                <a:spcPct val="0"/>
              </a:spcBef>
            </a:pPr>
            <a:r>
              <a:rPr lang="en-US" altLang="en-US" sz="1800" i="1" dirty="0" smtClean="0"/>
              <a:t>Dios </a:t>
            </a:r>
            <a:r>
              <a:rPr lang="en-US" altLang="en-US" sz="1800" i="1" dirty="0" err="1"/>
              <a:t>es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Todopoderoso</a:t>
            </a:r>
            <a:endParaRPr lang="en-US" altLang="en-US" sz="1800" i="1" dirty="0"/>
          </a:p>
          <a:p>
            <a:pPr algn="l" rtl="0">
              <a:spcBef>
                <a:spcPct val="0"/>
              </a:spcBef>
            </a:pPr>
            <a:r>
              <a:rPr lang="en-US" altLang="en-US" sz="1800" i="1" dirty="0"/>
              <a:t>Job </a:t>
            </a:r>
            <a:r>
              <a:rPr lang="en-US" altLang="en-US" sz="1800" i="1" dirty="0" err="1"/>
              <a:t>es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justo</a:t>
            </a:r>
            <a:endParaRPr lang="en-US" altLang="en-US" sz="1800" i="1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954713" y="4634904"/>
            <a:ext cx="28368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smtClean="0"/>
              <a:t>¿Es el mortal </a:t>
            </a:r>
            <a:r>
              <a:rPr lang="en-US" altLang="en-US" sz="1800" i="1" dirty="0" err="1" smtClean="0"/>
              <a:t>justo</a:t>
            </a:r>
            <a:r>
              <a:rPr lang="en-US" altLang="en-US" sz="1800" i="1" dirty="0" smtClean="0"/>
              <a:t> </a:t>
            </a:r>
            <a:r>
              <a:rPr lang="en-US" altLang="en-US" sz="1800" i="1" dirty="0" err="1" smtClean="0"/>
              <a:t>delante</a:t>
            </a:r>
            <a:r>
              <a:rPr lang="en-US" altLang="en-US" sz="1800" i="1" dirty="0" smtClean="0"/>
              <a:t> de Dios?</a:t>
            </a:r>
            <a:endParaRPr lang="en-US" altLang="en-US" sz="1800" i="1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533568" y="5123320"/>
            <a:ext cx="27114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i="1" dirty="0" err="1"/>
              <a:t>Presunción</a:t>
            </a:r>
            <a:r>
              <a:rPr lang="en-US" altLang="en-US" sz="1800" i="1" dirty="0"/>
              <a:t> de </a:t>
            </a:r>
            <a:r>
              <a:rPr lang="en-US" altLang="en-US" sz="1800" i="1" dirty="0" err="1"/>
              <a:t>hablar</a:t>
            </a:r>
            <a:r>
              <a:rPr lang="en-US" altLang="en-US" sz="1800" i="1" dirty="0"/>
              <a:t> (</a:t>
            </a:r>
            <a:r>
              <a:rPr lang="en-US" altLang="en-US" sz="1800" i="1" dirty="0" err="1"/>
              <a:t>erróneamente</a:t>
            </a:r>
            <a:r>
              <a:rPr lang="en-US" altLang="en-US" sz="1800" i="1" dirty="0"/>
              <a:t>) </a:t>
            </a:r>
            <a:r>
              <a:rPr lang="en-US" altLang="en-US" sz="1800" i="1" dirty="0" err="1"/>
              <a:t>por</a:t>
            </a:r>
            <a:r>
              <a:rPr lang="en-US" altLang="en-US" sz="1800" i="1" dirty="0"/>
              <a:t> Dios</a:t>
            </a:r>
          </a:p>
        </p:txBody>
      </p:sp>
    </p:spTree>
    <p:extLst>
      <p:ext uri="{BB962C8B-B14F-4D97-AF65-F5344CB8AC3E}">
        <p14:creationId xmlns:p14="http://schemas.microsoft.com/office/powerpoint/2010/main" val="244928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3BAA71B2-9A6B-43C1-A081-0CADBA42F2A3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119</a:t>
            </a:fld>
            <a:endParaRPr lang="en-US" altLang="en-US" sz="1400" b="0"/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9144000" cy="266700"/>
          </a:xfrm>
        </p:spPr>
        <p:txBody>
          <a:bodyPr/>
          <a:lstStyle/>
          <a:p>
            <a:pPr rtl="0" eaLnBrk="1" hangingPunct="1"/>
            <a:r>
              <a:rPr lang="en-US" altLang="en-US" sz="2800" dirty="0" err="1" smtClean="0"/>
              <a:t>Estructura</a:t>
            </a:r>
            <a:r>
              <a:rPr lang="en-US" altLang="en-US" sz="2800" dirty="0" smtClean="0"/>
              <a:t> de Job*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914400" y="742950"/>
            <a:ext cx="2286000" cy="83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Introducción</a:t>
            </a:r>
            <a:r>
              <a:rPr lang="en-US" altLang="en-US" sz="2400" b="0" dirty="0"/>
              <a:t>: </a:t>
            </a:r>
            <a:r>
              <a:rPr lang="en-US" altLang="en-US" sz="2400" b="0" dirty="0" smtClean="0"/>
              <a:t>La </a:t>
            </a:r>
            <a:r>
              <a:rPr lang="en-US" altLang="en-US" sz="2400" b="0" dirty="0" err="1" smtClean="0"/>
              <a:t>vida</a:t>
            </a:r>
            <a:r>
              <a:rPr lang="en-US" altLang="en-US" sz="2400" b="0" dirty="0" smtClean="0"/>
              <a:t> </a:t>
            </a:r>
            <a:r>
              <a:rPr lang="en-US" altLang="en-US" sz="2400" b="0" dirty="0"/>
              <a:t>de Job </a:t>
            </a:r>
            <a:r>
              <a:rPr lang="en-US" altLang="en-US" sz="2400" b="0" dirty="0" smtClean="0"/>
              <a:t>antes </a:t>
            </a:r>
            <a:r>
              <a:rPr lang="en-US" altLang="en-US" sz="2400" b="0" dirty="0"/>
              <a:t>(1:1-5)</a:t>
            </a: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9296400" y="655638"/>
            <a:ext cx="2057400" cy="914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Conclusión</a:t>
            </a:r>
            <a:r>
              <a:rPr lang="en-US" altLang="en-US" sz="2400" b="0" dirty="0"/>
              <a:t>: La vida de Job </a:t>
            </a:r>
            <a:r>
              <a:rPr lang="en-US" altLang="en-US" sz="2400" b="0" dirty="0" err="1"/>
              <a:t>d</a:t>
            </a:r>
            <a:r>
              <a:rPr lang="en-US" altLang="en-US" sz="2400" b="0" dirty="0" err="1" smtClean="0"/>
              <a:t>espués</a:t>
            </a:r>
            <a:r>
              <a:rPr lang="en-US" altLang="en-US" sz="2400" b="0" dirty="0"/>
              <a:t/>
            </a:r>
            <a:br>
              <a:rPr lang="en-US" altLang="en-US" sz="2400" b="0" dirty="0"/>
            </a:br>
            <a:r>
              <a:rPr lang="en-US" altLang="en-US" sz="2400" b="0" dirty="0"/>
              <a:t>(42:7-17)</a:t>
            </a:r>
          </a:p>
        </p:txBody>
      </p:sp>
      <p:sp>
        <p:nvSpPr>
          <p:cNvPr id="100365" name="Rectangle 13"/>
          <p:cNvSpPr>
            <a:spLocks noChangeArrowheads="1"/>
          </p:cNvSpPr>
          <p:nvPr/>
        </p:nvSpPr>
        <p:spPr bwMode="auto">
          <a:xfrm>
            <a:off x="1447800" y="1905000"/>
            <a:ext cx="1981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Entrevistas</a:t>
            </a:r>
            <a:r>
              <a:rPr lang="en-US" altLang="en-US" sz="2000" b="0" dirty="0"/>
              <a:t>:</a:t>
            </a:r>
            <a:br>
              <a:rPr lang="en-US" altLang="en-US" sz="2000" b="0" dirty="0"/>
            </a:br>
            <a:r>
              <a:rPr lang="en-US" altLang="en-US" sz="2000" b="0" dirty="0" smtClean="0"/>
              <a:t>Dios </a:t>
            </a:r>
            <a:r>
              <a:rPr lang="en-US" altLang="en-US" sz="2000" b="0" dirty="0"/>
              <a:t>y S</a:t>
            </a:r>
            <a:r>
              <a:rPr lang="en-US" altLang="en-US" sz="2000" b="0" dirty="0" smtClean="0"/>
              <a:t>atanás</a:t>
            </a:r>
            <a:r>
              <a:rPr lang="en-US" altLang="en-US" sz="2000" b="0" dirty="0"/>
              <a:t/>
            </a:r>
            <a:br>
              <a:rPr lang="en-US" altLang="en-US" sz="2000" b="0" dirty="0"/>
            </a:br>
            <a:r>
              <a:rPr lang="en-US" altLang="en-US" sz="2000" b="0" dirty="0"/>
              <a:t>(1:6-2:13)</a:t>
            </a:r>
          </a:p>
        </p:txBody>
      </p:sp>
      <p:sp>
        <p:nvSpPr>
          <p:cNvPr id="100366" name="Rectangle 14"/>
          <p:cNvSpPr>
            <a:spLocks noChangeArrowheads="1"/>
          </p:cNvSpPr>
          <p:nvPr/>
        </p:nvSpPr>
        <p:spPr bwMode="auto">
          <a:xfrm>
            <a:off x="8915400" y="1905000"/>
            <a:ext cx="152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Entrevistas</a:t>
            </a:r>
            <a:r>
              <a:rPr lang="en-US" altLang="en-US" sz="2000" b="0" dirty="0"/>
              <a:t>:</a:t>
            </a:r>
            <a:br>
              <a:rPr lang="en-US" altLang="en-US" sz="2000" b="0" dirty="0"/>
            </a:br>
            <a:r>
              <a:rPr lang="en-US" altLang="en-US" sz="2000" b="0" dirty="0"/>
              <a:t>Dios y </a:t>
            </a:r>
            <a:r>
              <a:rPr lang="en-US" altLang="en-US" sz="2000" b="0" dirty="0" smtClean="0"/>
              <a:t>Job</a:t>
            </a:r>
            <a:r>
              <a:rPr lang="en-US" altLang="en-US" sz="2000" b="0" dirty="0"/>
              <a:t/>
            </a:r>
            <a:br>
              <a:rPr lang="en-US" altLang="en-US" sz="2000" b="0" dirty="0"/>
            </a:br>
            <a:r>
              <a:rPr lang="en-US" altLang="en-US" sz="2000" b="0" dirty="0"/>
              <a:t>(</a:t>
            </a:r>
            <a:r>
              <a:rPr lang="en-US" altLang="en-US" sz="2000" b="0" dirty="0" smtClean="0"/>
              <a:t>38:1 - 42:6</a:t>
            </a:r>
            <a:r>
              <a:rPr lang="en-US" altLang="en-US" sz="2000" b="0" dirty="0"/>
              <a:t>)</a:t>
            </a:r>
          </a:p>
        </p:txBody>
      </p:sp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1553706" y="2819400"/>
            <a:ext cx="88469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 smtClean="0"/>
              <a:t>Primera</a:t>
            </a:r>
            <a:endParaRPr lang="en-US" altLang="en-US" sz="1600" dirty="0"/>
          </a:p>
        </p:txBody>
      </p:sp>
      <p:sp>
        <p:nvSpPr>
          <p:cNvPr id="100368" name="Rectangle 16"/>
          <p:cNvSpPr>
            <a:spLocks noChangeArrowheads="1"/>
          </p:cNvSpPr>
          <p:nvPr/>
        </p:nvSpPr>
        <p:spPr bwMode="auto">
          <a:xfrm>
            <a:off x="1468464" y="3488893"/>
            <a:ext cx="1143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Entrevista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Aflicción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Reacción</a:t>
            </a:r>
            <a:endParaRPr lang="en-US" altLang="en-US" sz="1600" b="0" dirty="0"/>
          </a:p>
        </p:txBody>
      </p:sp>
      <p:sp>
        <p:nvSpPr>
          <p:cNvPr id="100369" name="Rectangle 17"/>
          <p:cNvSpPr>
            <a:spLocks noChangeArrowheads="1"/>
          </p:cNvSpPr>
          <p:nvPr/>
        </p:nvSpPr>
        <p:spPr bwMode="auto">
          <a:xfrm>
            <a:off x="2590800" y="2819400"/>
            <a:ext cx="99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 smtClean="0"/>
              <a:t>Segunda</a:t>
            </a:r>
            <a:endParaRPr lang="en-US" altLang="en-US" sz="1600" dirty="0"/>
          </a:p>
        </p:txBody>
      </p:sp>
      <p:sp>
        <p:nvSpPr>
          <p:cNvPr id="100370" name="Rectangle 18"/>
          <p:cNvSpPr>
            <a:spLocks noChangeArrowheads="1"/>
          </p:cNvSpPr>
          <p:nvPr/>
        </p:nvSpPr>
        <p:spPr bwMode="auto">
          <a:xfrm>
            <a:off x="2590800" y="3428999"/>
            <a:ext cx="1066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Entrevista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Aflicción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Reacción</a:t>
            </a:r>
            <a:endParaRPr lang="en-US" altLang="en-US" sz="1600" b="0" dirty="0"/>
          </a:p>
        </p:txBody>
      </p:sp>
      <p:sp>
        <p:nvSpPr>
          <p:cNvPr id="100371" name="Rectangle 19"/>
          <p:cNvSpPr>
            <a:spLocks noChangeArrowheads="1"/>
          </p:cNvSpPr>
          <p:nvPr/>
        </p:nvSpPr>
        <p:spPr bwMode="auto">
          <a:xfrm>
            <a:off x="8663553" y="2819400"/>
            <a:ext cx="861447" cy="59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 smtClean="0"/>
              <a:t>Primera</a:t>
            </a:r>
            <a:endParaRPr lang="en-US" altLang="en-US" sz="1600" dirty="0"/>
          </a:p>
        </p:txBody>
      </p:sp>
      <p:sp>
        <p:nvSpPr>
          <p:cNvPr id="100372" name="Rectangle 20"/>
          <p:cNvSpPr>
            <a:spLocks noChangeArrowheads="1"/>
          </p:cNvSpPr>
          <p:nvPr/>
        </p:nvSpPr>
        <p:spPr bwMode="auto">
          <a:xfrm>
            <a:off x="8686800" y="32766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Jehová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373" name="Rectangle 21"/>
          <p:cNvSpPr>
            <a:spLocks noChangeArrowheads="1"/>
          </p:cNvSpPr>
          <p:nvPr/>
        </p:nvSpPr>
        <p:spPr bwMode="auto">
          <a:xfrm>
            <a:off x="9601200" y="281940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 smtClean="0"/>
              <a:t>Segunda</a:t>
            </a:r>
            <a:endParaRPr lang="en-US" altLang="en-US" sz="1600" dirty="0"/>
          </a:p>
        </p:txBody>
      </p:sp>
      <p:sp>
        <p:nvSpPr>
          <p:cNvPr id="100375" name="Rectangle 23"/>
          <p:cNvSpPr>
            <a:spLocks noChangeArrowheads="1"/>
          </p:cNvSpPr>
          <p:nvPr/>
        </p:nvSpPr>
        <p:spPr bwMode="auto">
          <a:xfrm>
            <a:off x="1905000" y="5638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Elifaz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376" name="Rectangle 24"/>
          <p:cNvSpPr>
            <a:spLocks noChangeArrowheads="1"/>
          </p:cNvSpPr>
          <p:nvPr/>
        </p:nvSpPr>
        <p:spPr bwMode="auto">
          <a:xfrm>
            <a:off x="4953000" y="685800"/>
            <a:ext cx="2286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err="1"/>
              <a:t>Discursos</a:t>
            </a:r>
            <a:r>
              <a:rPr lang="en-US" altLang="en-US" sz="2400" b="0" dirty="0"/>
              <a:t/>
            </a:r>
            <a:br>
              <a:rPr lang="en-US" altLang="en-US" sz="2400" b="0" dirty="0"/>
            </a:br>
            <a:r>
              <a:rPr lang="en-US" altLang="en-US" sz="2400" b="0" dirty="0"/>
              <a:t>(</a:t>
            </a:r>
            <a:r>
              <a:rPr lang="en-US" altLang="en-US" sz="2400" b="0" dirty="0" smtClean="0"/>
              <a:t>1:6 - 42:6</a:t>
            </a:r>
            <a:r>
              <a:rPr lang="en-US" altLang="en-US" sz="2400" b="0" dirty="0"/>
              <a:t>)</a:t>
            </a:r>
          </a:p>
        </p:txBody>
      </p:sp>
      <p:sp>
        <p:nvSpPr>
          <p:cNvPr id="100377" name="Rectangle 25"/>
          <p:cNvSpPr>
            <a:spLocks noChangeArrowheads="1"/>
          </p:cNvSpPr>
          <p:nvPr/>
        </p:nvSpPr>
        <p:spPr bwMode="auto">
          <a:xfrm>
            <a:off x="4572000" y="23622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Diálogo</a:t>
            </a:r>
            <a:r>
              <a:rPr lang="en-US" altLang="en-US" sz="2000" b="0" dirty="0"/>
              <a:t>:</a:t>
            </a:r>
            <a:br>
              <a:rPr lang="en-US" altLang="en-US" sz="2000" b="0" dirty="0"/>
            </a:br>
            <a:r>
              <a:rPr lang="en-US" altLang="en-US" sz="2000" b="0" dirty="0" smtClean="0"/>
              <a:t>Job </a:t>
            </a:r>
            <a:r>
              <a:rPr lang="en-US" altLang="en-US" sz="2000" b="0" dirty="0"/>
              <a:t>y amigos </a:t>
            </a:r>
            <a:r>
              <a:rPr lang="en-US" altLang="en-US" sz="2000" b="0" dirty="0" smtClean="0"/>
              <a:t/>
            </a:r>
            <a:br>
              <a:rPr lang="en-US" altLang="en-US" sz="2000" b="0" dirty="0" smtClean="0"/>
            </a:br>
            <a:r>
              <a:rPr lang="en-US" altLang="en-US" sz="2000" b="0" dirty="0" smtClean="0"/>
              <a:t>(3 - 31</a:t>
            </a:r>
            <a:r>
              <a:rPr lang="en-US" altLang="en-US" sz="2000" b="0" dirty="0"/>
              <a:t>)</a:t>
            </a:r>
          </a:p>
        </p:txBody>
      </p:sp>
      <p:sp>
        <p:nvSpPr>
          <p:cNvPr id="100378" name="Rectangle 26"/>
          <p:cNvSpPr>
            <a:spLocks noChangeArrowheads="1"/>
          </p:cNvSpPr>
          <p:nvPr/>
        </p:nvSpPr>
        <p:spPr bwMode="auto">
          <a:xfrm>
            <a:off x="6858000" y="2209800"/>
            <a:ext cx="160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FF00"/>
                </a:solidFill>
              </a:rPr>
              <a:t>Interludio</a:t>
            </a:r>
            <a:r>
              <a:rPr lang="en-US" altLang="en-US" sz="2000" b="0" dirty="0">
                <a:solidFill>
                  <a:srgbClr val="FFFF00"/>
                </a:solidFill>
              </a:rPr>
              <a:t>:</a:t>
            </a:r>
            <a:br>
              <a:rPr lang="en-US" altLang="en-US" sz="2000" b="0" dirty="0">
                <a:solidFill>
                  <a:srgbClr val="FFFF00"/>
                </a:solidFill>
              </a:rPr>
            </a:br>
            <a:r>
              <a:rPr lang="en-US" altLang="en-US" sz="2000" b="0" dirty="0" err="1">
                <a:solidFill>
                  <a:srgbClr val="FFFF00"/>
                </a:solidFill>
              </a:rPr>
              <a:t>Discursos</a:t>
            </a:r>
            <a:r>
              <a:rPr lang="en-US" altLang="en-US" sz="2000" b="0" dirty="0">
                <a:solidFill>
                  <a:srgbClr val="FFFF00"/>
                </a:solidFill>
              </a:rPr>
              <a:t> de </a:t>
            </a:r>
            <a:r>
              <a:rPr lang="en-US" altLang="en-US" sz="2000" b="0" dirty="0" err="1">
                <a:solidFill>
                  <a:srgbClr val="FFFF00"/>
                </a:solidFill>
              </a:rPr>
              <a:t>Eliú</a:t>
            </a:r>
            <a:r>
              <a:rPr lang="en-US" altLang="en-US" sz="2000" b="0" dirty="0">
                <a:solidFill>
                  <a:srgbClr val="FFFF00"/>
                </a:solidFill>
              </a:rPr>
              <a:t> (32-37)</a:t>
            </a:r>
          </a:p>
        </p:txBody>
      </p:sp>
      <p:sp>
        <p:nvSpPr>
          <p:cNvPr id="100379" name="Rectangle 27"/>
          <p:cNvSpPr>
            <a:spLocks noChangeArrowheads="1"/>
          </p:cNvSpPr>
          <p:nvPr/>
        </p:nvSpPr>
        <p:spPr bwMode="auto">
          <a:xfrm>
            <a:off x="1720312" y="4267200"/>
            <a:ext cx="22420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0" dirty="0" err="1"/>
              <a:t>Declaración</a:t>
            </a:r>
            <a:r>
              <a:rPr lang="en-US" altLang="en-US" sz="2000" b="0" dirty="0"/>
              <a:t> de </a:t>
            </a:r>
            <a:r>
              <a:rPr lang="en-US" altLang="en-US" sz="2000" b="0" dirty="0" err="1"/>
              <a:t>apertura</a:t>
            </a:r>
            <a:r>
              <a:rPr lang="en-US" altLang="en-US" sz="2000" b="0" dirty="0"/>
              <a:t> de Job (3)</a:t>
            </a:r>
          </a:p>
        </p:txBody>
      </p:sp>
      <p:sp>
        <p:nvSpPr>
          <p:cNvPr id="100380" name="Rectangle 28"/>
          <p:cNvSpPr>
            <a:spLocks noChangeArrowheads="1"/>
          </p:cNvSpPr>
          <p:nvPr/>
        </p:nvSpPr>
        <p:spPr bwMode="auto">
          <a:xfrm>
            <a:off x="8610600" y="41910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0" dirty="0"/>
              <a:t>La </a:t>
            </a:r>
            <a:r>
              <a:rPr lang="en-US" altLang="en-US" sz="2000" b="0" dirty="0" err="1"/>
              <a:t>defensa</a:t>
            </a:r>
            <a:r>
              <a:rPr lang="en-US" altLang="en-US" sz="2000" b="0" dirty="0"/>
              <a:t> final de Job (</a:t>
            </a:r>
            <a:r>
              <a:rPr lang="en-US" altLang="en-US" sz="2000" b="0" dirty="0" smtClean="0"/>
              <a:t>29 - 31</a:t>
            </a:r>
            <a:r>
              <a:rPr lang="en-US" altLang="en-US" sz="2000" b="0" dirty="0"/>
              <a:t>)</a:t>
            </a:r>
          </a:p>
        </p:txBody>
      </p:sp>
      <p:sp>
        <p:nvSpPr>
          <p:cNvPr id="100381" name="Rectangle 29"/>
          <p:cNvSpPr>
            <a:spLocks noChangeArrowheads="1"/>
          </p:cNvSpPr>
          <p:nvPr/>
        </p:nvSpPr>
        <p:spPr bwMode="auto">
          <a:xfrm>
            <a:off x="4267200" y="42672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0" dirty="0" err="1"/>
              <a:t>Ciclos</a:t>
            </a:r>
            <a:r>
              <a:rPr lang="en-US" altLang="en-US" sz="2000" b="0" dirty="0"/>
              <a:t> de Debates (4-27)</a:t>
            </a:r>
          </a:p>
        </p:txBody>
      </p:sp>
      <p:sp>
        <p:nvSpPr>
          <p:cNvPr id="100382" name="Rectangle 30"/>
          <p:cNvSpPr>
            <a:spLocks noChangeArrowheads="1"/>
          </p:cNvSpPr>
          <p:nvPr/>
        </p:nvSpPr>
        <p:spPr bwMode="auto">
          <a:xfrm>
            <a:off x="6324600" y="4038600"/>
            <a:ext cx="2057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Interludio: Himno de Sabiduría (28)</a:t>
            </a:r>
          </a:p>
        </p:txBody>
      </p:sp>
      <p:sp>
        <p:nvSpPr>
          <p:cNvPr id="100383" name="Rectangle 31"/>
          <p:cNvSpPr>
            <a:spLocks noChangeArrowheads="1"/>
          </p:cNvSpPr>
          <p:nvPr/>
        </p:nvSpPr>
        <p:spPr bwMode="auto">
          <a:xfrm>
            <a:off x="6400800" y="487680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 smtClean="0">
                <a:solidFill>
                  <a:srgbClr val="FFFF00"/>
                </a:solidFill>
              </a:rPr>
              <a:t>Sabiduría</a:t>
            </a:r>
            <a:r>
              <a:rPr lang="en-US" altLang="en-US" sz="1600" b="0" dirty="0" smtClean="0">
                <a:solidFill>
                  <a:srgbClr val="FFFF00"/>
                </a:solidFill>
              </a:rPr>
              <a:t/>
            </a:r>
            <a:br>
              <a:rPr lang="en-US" altLang="en-US" sz="1600" b="0" dirty="0" smtClean="0">
                <a:solidFill>
                  <a:srgbClr val="FFFF00"/>
                </a:solidFill>
              </a:rPr>
            </a:br>
            <a:r>
              <a:rPr lang="en-US" altLang="en-US" sz="1600" b="0" dirty="0" smtClean="0">
                <a:solidFill>
                  <a:srgbClr val="FFFF00"/>
                </a:solidFill>
              </a:rPr>
              <a:t>del hombre</a:t>
            </a:r>
            <a:endParaRPr lang="en-US" altLang="en-US" sz="1600" b="0" dirty="0">
              <a:solidFill>
                <a:srgbClr val="FFFF00"/>
              </a:solidFill>
            </a:endParaRPr>
          </a:p>
        </p:txBody>
      </p:sp>
      <p:sp>
        <p:nvSpPr>
          <p:cNvPr id="100384" name="Rectangle 32"/>
          <p:cNvSpPr>
            <a:spLocks noChangeArrowheads="1"/>
          </p:cNvSpPr>
          <p:nvPr/>
        </p:nvSpPr>
        <p:spPr bwMode="auto">
          <a:xfrm>
            <a:off x="7467600" y="487680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 smtClean="0">
                <a:solidFill>
                  <a:srgbClr val="FFFF00"/>
                </a:solidFill>
              </a:rPr>
              <a:t>Sabiduría</a:t>
            </a:r>
            <a:r>
              <a:rPr lang="en-US" altLang="en-US" sz="1600" b="0" dirty="0" smtClean="0">
                <a:solidFill>
                  <a:srgbClr val="FFFF00"/>
                </a:solidFill>
              </a:rPr>
              <a:t> de Dios</a:t>
            </a:r>
            <a:endParaRPr lang="en-US" altLang="en-US" sz="1600" b="0" dirty="0">
              <a:solidFill>
                <a:srgbClr val="FFFF00"/>
              </a:solidFill>
            </a:endParaRPr>
          </a:p>
        </p:txBody>
      </p:sp>
      <p:sp>
        <p:nvSpPr>
          <p:cNvPr id="100385" name="Rectangle 33"/>
          <p:cNvSpPr>
            <a:spLocks noChangeArrowheads="1"/>
          </p:cNvSpPr>
          <p:nvPr/>
        </p:nvSpPr>
        <p:spPr bwMode="auto">
          <a:xfrm>
            <a:off x="2743200" y="5060950"/>
            <a:ext cx="12192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1</a:t>
            </a:r>
            <a:r>
              <a:rPr lang="en-US" altLang="en-US" sz="1600" baseline="30000" dirty="0" smtClean="0"/>
              <a:t>er </a:t>
            </a:r>
            <a:r>
              <a:rPr lang="en-US" altLang="en-US" sz="1600" dirty="0" smtClean="0"/>
              <a:t>(4-14</a:t>
            </a:r>
            <a:r>
              <a:rPr lang="en-US" altLang="en-US" sz="1600" dirty="0"/>
              <a:t>)</a:t>
            </a:r>
          </a:p>
        </p:txBody>
      </p:sp>
      <p:sp>
        <p:nvSpPr>
          <p:cNvPr id="100386" name="Rectangle 34"/>
          <p:cNvSpPr>
            <a:spLocks noChangeArrowheads="1"/>
          </p:cNvSpPr>
          <p:nvPr/>
        </p:nvSpPr>
        <p:spPr bwMode="auto">
          <a:xfrm>
            <a:off x="4191000" y="506095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2</a:t>
            </a:r>
            <a:r>
              <a:rPr lang="en-US" altLang="en-US" sz="1600" baseline="30000" dirty="0" smtClean="0"/>
              <a:t>do </a:t>
            </a:r>
            <a:r>
              <a:rPr lang="en-US" altLang="en-US" sz="1600" dirty="0" smtClean="0"/>
              <a:t>(15-21</a:t>
            </a:r>
            <a:r>
              <a:rPr lang="en-US" altLang="en-US" sz="1600" dirty="0"/>
              <a:t>)</a:t>
            </a:r>
          </a:p>
        </p:txBody>
      </p:sp>
      <p:sp>
        <p:nvSpPr>
          <p:cNvPr id="100387" name="Rectangle 35"/>
          <p:cNvSpPr>
            <a:spLocks noChangeArrowheads="1"/>
          </p:cNvSpPr>
          <p:nvPr/>
        </p:nvSpPr>
        <p:spPr bwMode="auto">
          <a:xfrm>
            <a:off x="5410200" y="506095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3</a:t>
            </a:r>
            <a:r>
              <a:rPr lang="en-US" altLang="en-US" sz="1600" baseline="30000" dirty="0" smtClean="0"/>
              <a:t>er</a:t>
            </a:r>
            <a:r>
              <a:rPr lang="en-US" altLang="en-US" sz="1600" dirty="0" smtClean="0"/>
              <a:t> (22-27</a:t>
            </a:r>
            <a:r>
              <a:rPr lang="en-US" altLang="en-US" sz="1600" dirty="0"/>
              <a:t>)</a:t>
            </a:r>
          </a:p>
        </p:txBody>
      </p:sp>
      <p:sp>
        <p:nvSpPr>
          <p:cNvPr id="100388" name="Rectangle 36"/>
          <p:cNvSpPr>
            <a:spLocks noChangeArrowheads="1"/>
          </p:cNvSpPr>
          <p:nvPr/>
        </p:nvSpPr>
        <p:spPr bwMode="auto">
          <a:xfrm>
            <a:off x="2667000" y="5638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Bildad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389" name="Rectangle 37"/>
          <p:cNvSpPr>
            <a:spLocks noChangeArrowheads="1"/>
          </p:cNvSpPr>
          <p:nvPr/>
        </p:nvSpPr>
        <p:spPr bwMode="auto">
          <a:xfrm>
            <a:off x="3429000" y="5638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Zofar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390" name="Rectangle 38"/>
          <p:cNvSpPr>
            <a:spLocks noChangeArrowheads="1"/>
          </p:cNvSpPr>
          <p:nvPr/>
        </p:nvSpPr>
        <p:spPr bwMode="auto">
          <a:xfrm>
            <a:off x="1524000" y="62484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/>
              <a:t>(6) </a:t>
            </a:r>
            <a:r>
              <a:rPr lang="en-US" altLang="en-US" sz="1600" b="0" dirty="0" smtClean="0"/>
              <a:t>a los</a:t>
            </a:r>
            <a:endParaRPr lang="en-US" altLang="en-US" sz="1600" b="0" dirty="0"/>
          </a:p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/>
              <a:t>a</a:t>
            </a:r>
            <a:r>
              <a:rPr lang="en-US" altLang="en-US" sz="1600" b="0" dirty="0" smtClean="0"/>
              <a:t>migos</a:t>
            </a:r>
            <a:endParaRPr lang="en-US" altLang="en-US" sz="1600" b="0" dirty="0"/>
          </a:p>
        </p:txBody>
      </p:sp>
      <p:sp>
        <p:nvSpPr>
          <p:cNvPr id="100391" name="Rectangle 39"/>
          <p:cNvSpPr>
            <a:spLocks noChangeArrowheads="1"/>
          </p:cNvSpPr>
          <p:nvPr/>
        </p:nvSpPr>
        <p:spPr bwMode="auto">
          <a:xfrm>
            <a:off x="2286000" y="62484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/>
              <a:t>(7) a</a:t>
            </a:r>
          </a:p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/>
              <a:t>Dios</a:t>
            </a:r>
          </a:p>
        </p:txBody>
      </p:sp>
      <p:sp>
        <p:nvSpPr>
          <p:cNvPr id="100393" name="Rectangle 41"/>
          <p:cNvSpPr>
            <a:spLocks noChangeArrowheads="1"/>
          </p:cNvSpPr>
          <p:nvPr/>
        </p:nvSpPr>
        <p:spPr bwMode="auto">
          <a:xfrm>
            <a:off x="5334000" y="5638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Elifaz</a:t>
            </a:r>
            <a:endParaRPr lang="en-US" altLang="en-US" sz="1600" b="0" dirty="0"/>
          </a:p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394" name="Line 42"/>
          <p:cNvSpPr>
            <a:spLocks noChangeShapeType="1"/>
          </p:cNvSpPr>
          <p:nvPr/>
        </p:nvSpPr>
        <p:spPr bwMode="auto">
          <a:xfrm flipH="1">
            <a:off x="3429000" y="3276600"/>
            <a:ext cx="20574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395" name="Line 43"/>
          <p:cNvSpPr>
            <a:spLocks noChangeShapeType="1"/>
          </p:cNvSpPr>
          <p:nvPr/>
        </p:nvSpPr>
        <p:spPr bwMode="auto">
          <a:xfrm flipH="1">
            <a:off x="5257800" y="3276600"/>
            <a:ext cx="2286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396" name="Line 44"/>
          <p:cNvSpPr>
            <a:spLocks noChangeShapeType="1"/>
          </p:cNvSpPr>
          <p:nvPr/>
        </p:nvSpPr>
        <p:spPr bwMode="auto">
          <a:xfrm>
            <a:off x="5486400" y="3276600"/>
            <a:ext cx="1600200" cy="914400"/>
          </a:xfrm>
          <a:prstGeom prst="line">
            <a:avLst/>
          </a:prstGeom>
          <a:noFill/>
          <a:ln w="19050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397" name="Line 45"/>
          <p:cNvSpPr>
            <a:spLocks noChangeShapeType="1"/>
          </p:cNvSpPr>
          <p:nvPr/>
        </p:nvSpPr>
        <p:spPr bwMode="auto">
          <a:xfrm>
            <a:off x="5486400" y="3276600"/>
            <a:ext cx="39624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398" name="Line 46"/>
          <p:cNvSpPr>
            <a:spLocks noChangeShapeType="1"/>
          </p:cNvSpPr>
          <p:nvPr/>
        </p:nvSpPr>
        <p:spPr bwMode="auto">
          <a:xfrm flipH="1">
            <a:off x="1981200" y="2743200"/>
            <a:ext cx="6096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399" name="Line 47"/>
          <p:cNvSpPr>
            <a:spLocks noChangeShapeType="1"/>
          </p:cNvSpPr>
          <p:nvPr/>
        </p:nvSpPr>
        <p:spPr bwMode="auto">
          <a:xfrm>
            <a:off x="2590800" y="2743200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0" name="Line 48"/>
          <p:cNvSpPr>
            <a:spLocks noChangeShapeType="1"/>
          </p:cNvSpPr>
          <p:nvPr/>
        </p:nvSpPr>
        <p:spPr bwMode="auto">
          <a:xfrm flipH="1">
            <a:off x="9144000" y="2727702"/>
            <a:ext cx="457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1" name="Line 49"/>
          <p:cNvSpPr>
            <a:spLocks noChangeShapeType="1"/>
          </p:cNvSpPr>
          <p:nvPr/>
        </p:nvSpPr>
        <p:spPr bwMode="auto">
          <a:xfrm>
            <a:off x="9601200" y="2743200"/>
            <a:ext cx="457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2" name="Rectangle 50"/>
          <p:cNvSpPr>
            <a:spLocks noChangeArrowheads="1"/>
          </p:cNvSpPr>
          <p:nvPr/>
        </p:nvSpPr>
        <p:spPr bwMode="auto">
          <a:xfrm>
            <a:off x="9677400" y="32766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Jehová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405" name="Line 53"/>
          <p:cNvSpPr>
            <a:spLocks noChangeShapeType="1"/>
          </p:cNvSpPr>
          <p:nvPr/>
        </p:nvSpPr>
        <p:spPr bwMode="auto">
          <a:xfrm flipH="1">
            <a:off x="1981200" y="3254375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6" name="Line 54"/>
          <p:cNvSpPr>
            <a:spLocks noChangeShapeType="1"/>
          </p:cNvSpPr>
          <p:nvPr/>
        </p:nvSpPr>
        <p:spPr bwMode="auto">
          <a:xfrm>
            <a:off x="2971800" y="3254375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7" name="Line 55"/>
          <p:cNvSpPr>
            <a:spLocks noChangeShapeType="1"/>
          </p:cNvSpPr>
          <p:nvPr/>
        </p:nvSpPr>
        <p:spPr bwMode="auto">
          <a:xfrm flipH="1">
            <a:off x="9144000" y="32385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8" name="Line 56"/>
          <p:cNvSpPr>
            <a:spLocks noChangeShapeType="1"/>
          </p:cNvSpPr>
          <p:nvPr/>
        </p:nvSpPr>
        <p:spPr bwMode="auto">
          <a:xfrm>
            <a:off x="10058400" y="32385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9" name="Line 57"/>
          <p:cNvSpPr>
            <a:spLocks noChangeShapeType="1"/>
          </p:cNvSpPr>
          <p:nvPr/>
        </p:nvSpPr>
        <p:spPr bwMode="auto">
          <a:xfrm flipH="1">
            <a:off x="2895600" y="1447800"/>
            <a:ext cx="31242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0" name="Line 58"/>
          <p:cNvSpPr>
            <a:spLocks noChangeShapeType="1"/>
          </p:cNvSpPr>
          <p:nvPr/>
        </p:nvSpPr>
        <p:spPr bwMode="auto">
          <a:xfrm flipH="1">
            <a:off x="5486400" y="1447800"/>
            <a:ext cx="5334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1" name="Line 59"/>
          <p:cNvSpPr>
            <a:spLocks noChangeShapeType="1"/>
          </p:cNvSpPr>
          <p:nvPr/>
        </p:nvSpPr>
        <p:spPr bwMode="auto">
          <a:xfrm>
            <a:off x="6019800" y="1447800"/>
            <a:ext cx="1447800" cy="762000"/>
          </a:xfrm>
          <a:prstGeom prst="line">
            <a:avLst/>
          </a:prstGeom>
          <a:noFill/>
          <a:ln w="19050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2" name="Line 60"/>
          <p:cNvSpPr>
            <a:spLocks noChangeShapeType="1"/>
          </p:cNvSpPr>
          <p:nvPr/>
        </p:nvSpPr>
        <p:spPr bwMode="auto">
          <a:xfrm>
            <a:off x="6019800" y="1447800"/>
            <a:ext cx="34290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3" name="Line 61"/>
          <p:cNvSpPr>
            <a:spLocks noChangeShapeType="1"/>
          </p:cNvSpPr>
          <p:nvPr/>
        </p:nvSpPr>
        <p:spPr bwMode="auto">
          <a:xfrm flipH="1">
            <a:off x="2895600" y="381000"/>
            <a:ext cx="3124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4" name="Line 62"/>
          <p:cNvSpPr>
            <a:spLocks noChangeShapeType="1"/>
          </p:cNvSpPr>
          <p:nvPr/>
        </p:nvSpPr>
        <p:spPr bwMode="auto">
          <a:xfrm>
            <a:off x="6019800" y="3810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5" name="Line 63"/>
          <p:cNvSpPr>
            <a:spLocks noChangeShapeType="1"/>
          </p:cNvSpPr>
          <p:nvPr/>
        </p:nvSpPr>
        <p:spPr bwMode="auto">
          <a:xfrm>
            <a:off x="6019800" y="381000"/>
            <a:ext cx="32766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6" name="Line 64"/>
          <p:cNvSpPr>
            <a:spLocks noChangeShapeType="1"/>
          </p:cNvSpPr>
          <p:nvPr/>
        </p:nvSpPr>
        <p:spPr bwMode="auto">
          <a:xfrm flipH="1">
            <a:off x="3581400" y="4953000"/>
            <a:ext cx="14478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7" name="Line 65"/>
          <p:cNvSpPr>
            <a:spLocks noChangeShapeType="1"/>
          </p:cNvSpPr>
          <p:nvPr/>
        </p:nvSpPr>
        <p:spPr bwMode="auto">
          <a:xfrm>
            <a:off x="5029200" y="4953000"/>
            <a:ext cx="7620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8" name="Line 66"/>
          <p:cNvSpPr>
            <a:spLocks noChangeShapeType="1"/>
          </p:cNvSpPr>
          <p:nvPr/>
        </p:nvSpPr>
        <p:spPr bwMode="auto">
          <a:xfrm flipH="1">
            <a:off x="4876800" y="4953000"/>
            <a:ext cx="1524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9" name="Line 67"/>
          <p:cNvSpPr>
            <a:spLocks noChangeShapeType="1"/>
          </p:cNvSpPr>
          <p:nvPr/>
        </p:nvSpPr>
        <p:spPr bwMode="auto">
          <a:xfrm flipH="1">
            <a:off x="6934200" y="4724400"/>
            <a:ext cx="45720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0" name="Line 68"/>
          <p:cNvSpPr>
            <a:spLocks noChangeShapeType="1"/>
          </p:cNvSpPr>
          <p:nvPr/>
        </p:nvSpPr>
        <p:spPr bwMode="auto">
          <a:xfrm>
            <a:off x="7391400" y="4724400"/>
            <a:ext cx="45720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1" name="Line 69"/>
          <p:cNvSpPr>
            <a:spLocks noChangeShapeType="1"/>
          </p:cNvSpPr>
          <p:nvPr/>
        </p:nvSpPr>
        <p:spPr bwMode="auto">
          <a:xfrm flipH="1">
            <a:off x="2286000" y="5486400"/>
            <a:ext cx="1143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2" name="Line 70"/>
          <p:cNvSpPr>
            <a:spLocks noChangeShapeType="1"/>
          </p:cNvSpPr>
          <p:nvPr/>
        </p:nvSpPr>
        <p:spPr bwMode="auto">
          <a:xfrm>
            <a:off x="3429000" y="5486400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3" name="Line 71"/>
          <p:cNvSpPr>
            <a:spLocks noChangeShapeType="1"/>
          </p:cNvSpPr>
          <p:nvPr/>
        </p:nvSpPr>
        <p:spPr bwMode="auto">
          <a:xfrm flipH="1">
            <a:off x="3124200" y="5486400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4" name="Line 72"/>
          <p:cNvSpPr>
            <a:spLocks noChangeShapeType="1"/>
          </p:cNvSpPr>
          <p:nvPr/>
        </p:nvSpPr>
        <p:spPr bwMode="auto">
          <a:xfrm>
            <a:off x="2362200" y="6172200"/>
            <a:ext cx="3048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5" name="Line 73"/>
          <p:cNvSpPr>
            <a:spLocks noChangeShapeType="1"/>
          </p:cNvSpPr>
          <p:nvPr/>
        </p:nvSpPr>
        <p:spPr bwMode="auto">
          <a:xfrm flipH="1">
            <a:off x="1981200" y="6172200"/>
            <a:ext cx="3810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6" name="Line 74"/>
          <p:cNvSpPr>
            <a:spLocks noChangeShapeType="1"/>
          </p:cNvSpPr>
          <p:nvPr/>
        </p:nvSpPr>
        <p:spPr bwMode="auto">
          <a:xfrm flipH="1">
            <a:off x="4114800" y="5486400"/>
            <a:ext cx="6096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7" name="Line 75"/>
          <p:cNvSpPr>
            <a:spLocks noChangeShapeType="1"/>
          </p:cNvSpPr>
          <p:nvPr/>
        </p:nvSpPr>
        <p:spPr bwMode="auto">
          <a:xfrm>
            <a:off x="5943600" y="5486400"/>
            <a:ext cx="5334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8" name="Rectangle 76"/>
          <p:cNvSpPr>
            <a:spLocks noChangeArrowheads="1"/>
          </p:cNvSpPr>
          <p:nvPr/>
        </p:nvSpPr>
        <p:spPr bwMode="auto">
          <a:xfrm>
            <a:off x="3581400" y="62484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Elifaz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429" name="Rectangle 77"/>
          <p:cNvSpPr>
            <a:spLocks noChangeArrowheads="1"/>
          </p:cNvSpPr>
          <p:nvPr/>
        </p:nvSpPr>
        <p:spPr bwMode="auto">
          <a:xfrm>
            <a:off x="4343400" y="62484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Bildad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430" name="Rectangle 78"/>
          <p:cNvSpPr>
            <a:spLocks noChangeArrowheads="1"/>
          </p:cNvSpPr>
          <p:nvPr/>
        </p:nvSpPr>
        <p:spPr bwMode="auto">
          <a:xfrm>
            <a:off x="5029200" y="62484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Zofar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431" name="Line 79"/>
          <p:cNvSpPr>
            <a:spLocks noChangeShapeType="1"/>
          </p:cNvSpPr>
          <p:nvPr/>
        </p:nvSpPr>
        <p:spPr bwMode="auto">
          <a:xfrm>
            <a:off x="4724400" y="5486400"/>
            <a:ext cx="762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32" name="Line 80"/>
          <p:cNvSpPr>
            <a:spLocks noChangeShapeType="1"/>
          </p:cNvSpPr>
          <p:nvPr/>
        </p:nvSpPr>
        <p:spPr bwMode="auto">
          <a:xfrm>
            <a:off x="4724400" y="5486400"/>
            <a:ext cx="6858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33" name="Rectangle 81"/>
          <p:cNvSpPr>
            <a:spLocks noChangeArrowheads="1"/>
          </p:cNvSpPr>
          <p:nvPr/>
        </p:nvSpPr>
        <p:spPr bwMode="auto">
          <a:xfrm>
            <a:off x="6172200" y="5638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Bildad</a:t>
            </a:r>
            <a:endParaRPr lang="en-US" altLang="en-US" sz="1600" b="0" dirty="0"/>
          </a:p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434" name="Line 82"/>
          <p:cNvSpPr>
            <a:spLocks noChangeShapeType="1"/>
          </p:cNvSpPr>
          <p:nvPr/>
        </p:nvSpPr>
        <p:spPr bwMode="auto">
          <a:xfrm flipH="1">
            <a:off x="5715000" y="5486400"/>
            <a:ext cx="2286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35" name="Text Box 83"/>
          <p:cNvSpPr txBox="1">
            <a:spLocks noChangeArrowheads="1"/>
          </p:cNvSpPr>
          <p:nvPr/>
        </p:nvSpPr>
        <p:spPr bwMode="auto">
          <a:xfrm>
            <a:off x="8229600" y="6613525"/>
            <a:ext cx="26869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1" hangingPunct="1">
              <a:defRPr/>
            </a:pPr>
            <a:r>
              <a:rPr lang="en-US" sz="1000" dirty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*</a:t>
            </a:r>
            <a:r>
              <a:rPr lang="en-US" sz="1000" dirty="0" err="1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principalmente</a:t>
            </a:r>
            <a:r>
              <a:rPr lang="en-US" sz="1000" dirty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 </a:t>
            </a:r>
            <a:r>
              <a:rPr lang="en-US" sz="1000" dirty="0" smtClean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de </a:t>
            </a:r>
            <a:r>
              <a:rPr lang="en-US" sz="1000" u="sng" dirty="0" smtClean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Job</a:t>
            </a:r>
            <a:r>
              <a:rPr lang="en-US" sz="1000" dirty="0" smtClean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, </a:t>
            </a:r>
            <a:r>
              <a:rPr lang="en-US" sz="1000" dirty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Francisco Andersen</a:t>
            </a:r>
          </a:p>
        </p:txBody>
      </p:sp>
      <p:sp>
        <p:nvSpPr>
          <p:cNvPr id="75" name="Oval 72"/>
          <p:cNvSpPr>
            <a:spLocks noChangeArrowheads="1"/>
          </p:cNvSpPr>
          <p:nvPr/>
        </p:nvSpPr>
        <p:spPr bwMode="auto">
          <a:xfrm>
            <a:off x="5137333" y="5137149"/>
            <a:ext cx="1949267" cy="1187451"/>
          </a:xfrm>
          <a:prstGeom prst="ellipse">
            <a:avLst/>
          </a:prstGeom>
          <a:solidFill>
            <a:srgbClr val="FFFF00">
              <a:alpha val="28999"/>
            </a:srgbClr>
          </a:solidFill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507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9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/>
      <p:bldP spid="100358" grpId="0"/>
      <p:bldP spid="100365" grpId="0"/>
      <p:bldP spid="100366" grpId="0"/>
      <p:bldP spid="100367" grpId="0"/>
      <p:bldP spid="100368" grpId="0"/>
      <p:bldP spid="100369" grpId="0"/>
      <p:bldP spid="100370" grpId="0"/>
      <p:bldP spid="100371" grpId="0"/>
      <p:bldP spid="100372" grpId="0"/>
      <p:bldP spid="100373" grpId="0"/>
      <p:bldP spid="100375" grpId="0"/>
      <p:bldP spid="100376" grpId="0"/>
      <p:bldP spid="100377" grpId="0"/>
      <p:bldP spid="100378" grpId="0"/>
      <p:bldP spid="100379" grpId="0"/>
      <p:bldP spid="100380" grpId="0"/>
      <p:bldP spid="100381" grpId="0"/>
      <p:bldP spid="100382" grpId="0"/>
      <p:bldP spid="100383" grpId="0"/>
      <p:bldP spid="100384" grpId="0"/>
      <p:bldP spid="100385" grpId="0"/>
      <p:bldP spid="100386" grpId="0"/>
      <p:bldP spid="100387" grpId="0"/>
      <p:bldP spid="100388" grpId="0"/>
      <p:bldP spid="100389" grpId="0"/>
      <p:bldP spid="100390" grpId="0"/>
      <p:bldP spid="100391" grpId="0"/>
      <p:bldP spid="100393" grpId="0"/>
      <p:bldP spid="100402" grpId="0"/>
      <p:bldP spid="100428" grpId="0"/>
      <p:bldP spid="100429" grpId="0"/>
      <p:bldP spid="100430" grpId="0"/>
      <p:bldP spid="100433" grpId="0"/>
      <p:bldP spid="7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sz="3600" dirty="0" err="1" smtClean="0"/>
              <a:t>Evidencia</a:t>
            </a:r>
            <a:r>
              <a:rPr lang="en-US" altLang="en-US" sz="3600" dirty="0" smtClean="0"/>
              <a:t> del </a:t>
            </a:r>
            <a:r>
              <a:rPr lang="en-US" altLang="en-US" sz="3600" dirty="0" err="1" smtClean="0"/>
              <a:t>contexto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patriarcal</a:t>
            </a:r>
            <a:endParaRPr lang="en-US" alt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22325"/>
            <a:ext cx="11887200" cy="5791200"/>
          </a:xfrm>
        </p:spPr>
        <p:txBody>
          <a:bodyPr>
            <a:normAutofit fontScale="77500" lnSpcReduction="20000"/>
          </a:bodyPr>
          <a:lstStyle/>
          <a:p>
            <a:pPr marL="285750" indent="-285750" algn="l" rtl="0">
              <a:lnSpc>
                <a:spcPct val="120000"/>
              </a:lnSpc>
              <a:defRPr/>
            </a:pPr>
            <a:r>
              <a:rPr lang="en-US" altLang="en-US" dirty="0"/>
              <a:t>42:11 – Moneda igual a Génesis 33:19</a:t>
            </a:r>
          </a:p>
          <a:p>
            <a:pPr marL="285750" indent="-285750" algn="l" rtl="0">
              <a:lnSpc>
                <a:spcPct val="120000"/>
              </a:lnSpc>
              <a:defRPr/>
            </a:pPr>
            <a:r>
              <a:rPr lang="en-US" altLang="en-US" dirty="0"/>
              <a:t>42:16 – Edad de Job (</a:t>
            </a:r>
            <a:r>
              <a:rPr lang="en-US" altLang="en-US" dirty="0" smtClean="0"/>
              <a:t>140, </a:t>
            </a:r>
            <a:r>
              <a:rPr lang="en-US" altLang="en-US" dirty="0"/>
              <a:t>y niños tardíos)</a:t>
            </a:r>
          </a:p>
          <a:p>
            <a:pPr marL="285750" indent="-285750" algn="l" rtl="0">
              <a:lnSpc>
                <a:spcPct val="120000"/>
              </a:lnSpc>
              <a:defRPr/>
            </a:pPr>
            <a:r>
              <a:rPr lang="en-US" altLang="en-US" dirty="0"/>
              <a:t>1:5; 42:8 – Adoración patriarcal (sacrificio)</a:t>
            </a:r>
          </a:p>
          <a:p>
            <a:pPr marL="285750" indent="-285750" algn="l" rtl="0">
              <a:lnSpc>
                <a:spcPct val="120000"/>
              </a:lnSpc>
              <a:defRPr/>
            </a:pPr>
            <a:r>
              <a:rPr lang="en-US" altLang="en-US" dirty="0"/>
              <a:t>1:6-9 – “YHWH” usado </a:t>
            </a:r>
            <a:r>
              <a:rPr lang="en-US" altLang="en-US" dirty="0" err="1"/>
              <a:t>en</a:t>
            </a:r>
            <a:r>
              <a:rPr lang="en-US" altLang="en-US" dirty="0"/>
              <a:t> </a:t>
            </a:r>
            <a:r>
              <a:rPr lang="en-US" altLang="en-US" dirty="0" err="1" smtClean="0"/>
              <a:t>narrativa</a:t>
            </a:r>
            <a:r>
              <a:rPr lang="en-US" altLang="en-US" dirty="0" smtClean="0"/>
              <a:t> </a:t>
            </a:r>
            <a:r>
              <a:rPr lang="en-US" altLang="en-US" u="sng" dirty="0" smtClean="0"/>
              <a:t>solo</a:t>
            </a:r>
            <a:r>
              <a:rPr lang="en-US" altLang="en-US" dirty="0"/>
              <a:t>, no diálogos (ver Ex </a:t>
            </a:r>
            <a:r>
              <a:rPr lang="en-US" altLang="en-US" dirty="0" smtClean="0"/>
              <a:t>3:13-15</a:t>
            </a:r>
            <a:r>
              <a:rPr lang="en-US" altLang="en-US" dirty="0"/>
              <a:t>)</a:t>
            </a:r>
          </a:p>
          <a:p>
            <a:pPr marL="285750" indent="-285750" algn="l" rtl="0">
              <a:lnSpc>
                <a:spcPct val="120000"/>
              </a:lnSpc>
              <a:defRPr/>
            </a:pPr>
            <a:r>
              <a:rPr lang="en-US" altLang="en-US" dirty="0"/>
              <a:t>2:11 – Visitantes/amigos no judíos, pero creyentes</a:t>
            </a:r>
          </a:p>
          <a:p>
            <a:pPr marL="285750" indent="-285750" algn="l" rtl="0">
              <a:lnSpc>
                <a:spcPct val="120000"/>
              </a:lnSpc>
              <a:defRPr/>
            </a:pPr>
            <a:r>
              <a:rPr lang="en-US" altLang="en-US" dirty="0"/>
              <a:t>2:11 (Gn 36:11; 25:2); 32:2 (</a:t>
            </a:r>
            <a:r>
              <a:rPr lang="en-US" altLang="en-US" dirty="0" err="1" smtClean="0"/>
              <a:t>Gn</a:t>
            </a:r>
            <a:r>
              <a:rPr lang="en-US" altLang="en-US" dirty="0" smtClean="0"/>
              <a:t> </a:t>
            </a:r>
            <a:r>
              <a:rPr lang="en-US" altLang="en-US" dirty="0"/>
              <a:t>22:21) – Los amigos podrían ser parientes (no israelitas) de Abraham</a:t>
            </a:r>
          </a:p>
          <a:p>
            <a:pPr marL="285750" indent="-285750" algn="l" rtl="0">
              <a:lnSpc>
                <a:spcPct val="120000"/>
              </a:lnSpc>
              <a:defRPr/>
            </a:pPr>
            <a:r>
              <a:rPr lang="en-US" altLang="en-US" dirty="0"/>
              <a:t>1:7 – Los caldeos eran solo bandas de saqueadores, no una gran nación</a:t>
            </a:r>
          </a:p>
          <a:p>
            <a:pPr marL="285750" indent="-285750" algn="l" rtl="0">
              <a:lnSpc>
                <a:spcPct val="120000"/>
              </a:lnSpc>
              <a:defRPr/>
            </a:pPr>
            <a:r>
              <a:rPr lang="en-US" altLang="en-US" dirty="0" err="1" smtClean="0"/>
              <a:t>Otras</a:t>
            </a:r>
            <a:r>
              <a:rPr lang="en-US" altLang="en-US" dirty="0" smtClean="0"/>
              <a:t>:</a:t>
            </a:r>
            <a:endParaRPr lang="en-US" altLang="en-US" dirty="0"/>
          </a:p>
          <a:p>
            <a:pPr lvl="1" algn="l" rtl="0">
              <a:lnSpc>
                <a:spcPct val="120000"/>
              </a:lnSpc>
              <a:defRPr/>
            </a:pPr>
            <a:r>
              <a:rPr lang="en-US" altLang="en-US" dirty="0"/>
              <a:t>No se menciona la ley, el sacerdocio, los profetas, la cultura o el pueblo judío.</a:t>
            </a:r>
          </a:p>
          <a:p>
            <a:pPr lvl="1" algn="l" rtl="0">
              <a:lnSpc>
                <a:spcPct val="120000"/>
              </a:lnSpc>
              <a:defRPr/>
            </a:pPr>
            <a:r>
              <a:rPr lang="en-US" altLang="en-US" dirty="0" err="1" smtClean="0"/>
              <a:t>Pocas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citaciones</a:t>
            </a:r>
            <a:r>
              <a:rPr lang="en-US" altLang="en-US" dirty="0" smtClean="0"/>
              <a:t> de la </a:t>
            </a:r>
            <a:r>
              <a:rPr lang="en-US" altLang="en-US" dirty="0" err="1" smtClean="0"/>
              <a:t>Escritura</a:t>
            </a:r>
            <a:r>
              <a:rPr lang="en-US" altLang="en-US" dirty="0" smtClean="0"/>
              <a:t> </a:t>
            </a:r>
            <a:r>
              <a:rPr lang="en-US" altLang="en-US" dirty="0"/>
              <a:t>[</a:t>
            </a:r>
            <a:r>
              <a:rPr lang="en-US" altLang="en-US" dirty="0" smtClean="0"/>
              <a:t>ley]</a:t>
            </a:r>
            <a:endParaRPr lang="en-US" altLang="en-US" dirty="0"/>
          </a:p>
          <a:p>
            <a:pPr lvl="1" algn="l" rtl="0">
              <a:lnSpc>
                <a:spcPct val="120000"/>
              </a:lnSpc>
              <a:defRPr/>
            </a:pPr>
            <a:r>
              <a:rPr lang="en-US" altLang="en-US" dirty="0"/>
              <a:t>22:16 - Mención del </a:t>
            </a:r>
            <a:r>
              <a:rPr lang="en-US" altLang="en-US" dirty="0" err="1" smtClean="0"/>
              <a:t>Diluvio</a:t>
            </a:r>
            <a:r>
              <a:rPr lang="en-US" altLang="en-US" dirty="0" smtClean="0"/>
              <a:t> (¿?)</a:t>
            </a:r>
            <a:endParaRPr lang="en-US" alt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C15F9335-94D5-430D-AE99-E7FE564D83EF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b="0"/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74613" y="52388"/>
            <a:ext cx="7747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solidFill>
                  <a:srgbClr val="0000CC"/>
                </a:solidFill>
              </a:rPr>
              <a:t>I.C.3</a:t>
            </a:r>
            <a:endParaRPr lang="en-US" altLang="en-US" sz="1800" b="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56900EE8-8784-4BFD-B426-5326A107AAC2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120</a:t>
            </a:fld>
            <a:endParaRPr lang="en-US" altLang="en-US" sz="1400" b="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533400"/>
          </a:xfrm>
        </p:spPr>
        <p:txBody>
          <a:bodyPr/>
          <a:lstStyle/>
          <a:p>
            <a:pPr rtl="0" eaLnBrk="1" hangingPunct="1"/>
            <a:r>
              <a:rPr lang="en-US" altLang="en-US" sz="3200" dirty="0" smtClean="0"/>
              <a:t>Los </a:t>
            </a:r>
            <a:r>
              <a:rPr lang="en-US" altLang="en-US" sz="3200" dirty="0" err="1" smtClean="0"/>
              <a:t>argumentos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en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evolución</a:t>
            </a:r>
            <a:endParaRPr lang="en-US" altLang="en-US" sz="3200" dirty="0" smtClean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533400"/>
            <a:ext cx="8686800" cy="63246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altLang="en-US" sz="1800" dirty="0" smtClean="0">
                <a:solidFill>
                  <a:srgbClr val="FFFF00"/>
                </a:solidFill>
              </a:rPr>
              <a:t>Job </a:t>
            </a:r>
            <a:r>
              <a:rPr lang="en-US" altLang="en-US" sz="1800" dirty="0" err="1" smtClean="0">
                <a:solidFill>
                  <a:srgbClr val="FFFF00"/>
                </a:solidFill>
              </a:rPr>
              <a:t>cuestiona</a:t>
            </a:r>
            <a:r>
              <a:rPr lang="en-US" altLang="en-US" sz="1800" dirty="0" smtClean="0">
                <a:solidFill>
                  <a:srgbClr val="FFFF00"/>
                </a:solidFill>
              </a:rPr>
              <a:t> la </a:t>
            </a:r>
            <a:r>
              <a:rPr lang="en-US" altLang="en-US" sz="1800" dirty="0" err="1" smtClean="0">
                <a:solidFill>
                  <a:srgbClr val="FFFF00"/>
                </a:solidFill>
              </a:rPr>
              <a:t>teología</a:t>
            </a:r>
            <a:r>
              <a:rPr lang="en-US" altLang="en-US" sz="1800" dirty="0" smtClean="0">
                <a:solidFill>
                  <a:srgbClr val="FFFF00"/>
                </a:solidFill>
              </a:rPr>
              <a:t> de la </a:t>
            </a:r>
            <a:r>
              <a:rPr lang="en-US" altLang="en-US" sz="1800" dirty="0" err="1" smtClean="0">
                <a:solidFill>
                  <a:srgbClr val="FFFF00"/>
                </a:solidFill>
              </a:rPr>
              <a:t>retribución</a:t>
            </a:r>
            <a:endParaRPr lang="en-US" altLang="en-US" sz="1800" dirty="0" smtClean="0">
              <a:solidFill>
                <a:srgbClr val="FFFF00"/>
              </a:solidFill>
            </a:endParaRP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en-US" sz="1600" dirty="0" smtClean="0"/>
              <a:t>"</a:t>
            </a:r>
            <a:r>
              <a:rPr lang="en-US" altLang="en-US" sz="1600" dirty="0" err="1" smtClean="0"/>
              <a:t>Estoy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recibiendo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algo</a:t>
            </a:r>
            <a:r>
              <a:rPr lang="en-US" altLang="en-US" sz="1600" dirty="0" smtClean="0"/>
              <a:t> que no </a:t>
            </a:r>
            <a:r>
              <a:rPr lang="en-US" altLang="en-US" sz="1600" dirty="0" err="1" smtClean="0"/>
              <a:t>merezco</a:t>
            </a:r>
            <a:r>
              <a:rPr lang="en-US" altLang="en-US" sz="1600" dirty="0" smtClean="0"/>
              <a:t>". (6:2,3)</a:t>
            </a:r>
          </a:p>
          <a:p>
            <a:pPr lvl="2" algn="l" rtl="0" eaLnBrk="1" hangingPunct="1">
              <a:lnSpc>
                <a:spcPct val="90000"/>
              </a:lnSpc>
            </a:pPr>
            <a:r>
              <a:rPr lang="en-US" altLang="en-US" sz="1400" dirty="0" smtClean="0"/>
              <a:t>(</a:t>
            </a:r>
            <a:r>
              <a:rPr lang="en-US" altLang="en-US" sz="1400" dirty="0" err="1" smtClean="0"/>
              <a:t>Aunque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haya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pecado</a:t>
            </a:r>
            <a:r>
              <a:rPr lang="en-US" altLang="en-US" sz="1400" dirty="0" smtClean="0"/>
              <a:t>, ¿</a:t>
            </a:r>
            <a:r>
              <a:rPr lang="en-US" altLang="en-US" sz="1400" dirty="0" err="1" smtClean="0"/>
              <a:t>eso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merece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este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castigo</a:t>
            </a:r>
            <a:r>
              <a:rPr lang="en-US" altLang="en-US" sz="1400" dirty="0" smtClean="0"/>
              <a:t>?)</a:t>
            </a:r>
          </a:p>
          <a:p>
            <a:pPr lvl="2" algn="l" rtl="0" eaLnBrk="1" hangingPunct="1">
              <a:lnSpc>
                <a:spcPct val="90000"/>
              </a:lnSpc>
            </a:pPr>
            <a:r>
              <a:rPr lang="en-US" altLang="en-US" sz="1400" dirty="0" smtClean="0"/>
              <a:t>(¿</a:t>
            </a:r>
            <a:r>
              <a:rPr lang="en-US" altLang="en-US" sz="1400" dirty="0" err="1" smtClean="0"/>
              <a:t>Qué</a:t>
            </a:r>
            <a:r>
              <a:rPr lang="en-US" altLang="en-US" sz="1400" dirty="0" smtClean="0"/>
              <a:t> le </a:t>
            </a:r>
            <a:r>
              <a:rPr lang="en-US" altLang="en-US" sz="1400" dirty="0" err="1" smtClean="0"/>
              <a:t>importa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realmente</a:t>
            </a:r>
            <a:r>
              <a:rPr lang="en-US" altLang="en-US" sz="1400" dirty="0" smtClean="0"/>
              <a:t> a Dios, </a:t>
            </a:r>
            <a:r>
              <a:rPr lang="en-US" altLang="en-US" sz="1400" dirty="0" err="1" smtClean="0"/>
              <a:t>incluso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si</a:t>
            </a:r>
            <a:r>
              <a:rPr lang="en-US" altLang="en-US" sz="1400" dirty="0" smtClean="0"/>
              <a:t> he </a:t>
            </a:r>
            <a:r>
              <a:rPr lang="en-US" altLang="en-US" sz="1400" dirty="0" err="1" smtClean="0"/>
              <a:t>pecado</a:t>
            </a:r>
            <a:r>
              <a:rPr lang="en-US" altLang="en-US" sz="1400" dirty="0" smtClean="0"/>
              <a:t>? – 7:17-20)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en-US" sz="1600" dirty="0" smtClean="0"/>
              <a:t>“Dios </a:t>
            </a:r>
            <a:r>
              <a:rPr lang="en-US" altLang="en-US" sz="1600" dirty="0" err="1" smtClean="0"/>
              <a:t>destruye</a:t>
            </a:r>
            <a:r>
              <a:rPr lang="en-US" altLang="en-US" sz="1600" dirty="0" smtClean="0"/>
              <a:t> al </a:t>
            </a:r>
            <a:r>
              <a:rPr lang="en-US" altLang="en-US" sz="1600" dirty="0" err="1" smtClean="0"/>
              <a:t>impío</a:t>
            </a:r>
            <a:r>
              <a:rPr lang="en-US" altLang="en-US" sz="1600" dirty="0" smtClean="0"/>
              <a:t> y al </a:t>
            </a:r>
            <a:r>
              <a:rPr lang="en-US" altLang="en-US" sz="1600" dirty="0" err="1" smtClean="0"/>
              <a:t>inocente</a:t>
            </a:r>
            <a:r>
              <a:rPr lang="en-US" altLang="en-US" sz="1600" dirty="0" smtClean="0"/>
              <a:t>” (9:22-24)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en-US" sz="1600" dirty="0" smtClean="0"/>
              <a:t>“Los </a:t>
            </a:r>
            <a:r>
              <a:rPr lang="en-US" altLang="en-US" sz="1600" dirty="0" err="1" smtClean="0"/>
              <a:t>impíos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están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tranquilos</a:t>
            </a:r>
            <a:r>
              <a:rPr lang="en-US" altLang="en-US" sz="1600" dirty="0" smtClean="0"/>
              <a:t>” (12:5,6)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en-US" sz="1600" dirty="0" smtClean="0"/>
              <a:t>“Los </a:t>
            </a:r>
            <a:r>
              <a:rPr lang="en-US" altLang="en-US" sz="1600" dirty="0" err="1" smtClean="0"/>
              <a:t>impíos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viven</a:t>
            </a:r>
            <a:r>
              <a:rPr lang="en-US" altLang="en-US" sz="1600" dirty="0" smtClean="0"/>
              <a:t> y se </a:t>
            </a:r>
            <a:r>
              <a:rPr lang="en-US" altLang="en-US" sz="1600" dirty="0" err="1" smtClean="0"/>
              <a:t>hacen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más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fuertes</a:t>
            </a:r>
            <a:r>
              <a:rPr lang="en-US" altLang="en-US" sz="1600" dirty="0" smtClean="0"/>
              <a:t>” (21:7)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en-US" sz="1600" dirty="0" smtClean="0"/>
              <a:t>“</a:t>
            </a:r>
            <a:r>
              <a:rPr lang="en-US" altLang="en-US" sz="1600" dirty="0" err="1" smtClean="0"/>
              <a:t>Muchas</a:t>
            </a:r>
            <a:r>
              <a:rPr lang="en-US" altLang="en-US" sz="1600" dirty="0" smtClean="0"/>
              <a:t> personas </a:t>
            </a:r>
            <a:r>
              <a:rPr lang="en-US" altLang="en-US" sz="1600" dirty="0" err="1" smtClean="0"/>
              <a:t>inocentes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sufren</a:t>
            </a:r>
            <a:r>
              <a:rPr lang="en-US" altLang="en-US" sz="1600" dirty="0" smtClean="0"/>
              <a:t>… y </a:t>
            </a:r>
            <a:r>
              <a:rPr lang="en-US" altLang="en-US" sz="1600" i="1" dirty="0" smtClean="0"/>
              <a:t>¡Dios no lo </a:t>
            </a:r>
            <a:r>
              <a:rPr lang="en-US" altLang="en-US" sz="1600" i="1" dirty="0" err="1" smtClean="0"/>
              <a:t>arregla</a:t>
            </a:r>
            <a:r>
              <a:rPr lang="en-US" altLang="en-US" sz="1600" i="1" dirty="0" smtClean="0"/>
              <a:t>! </a:t>
            </a:r>
            <a:r>
              <a:rPr lang="en-US" altLang="en-US" sz="1600" dirty="0" smtClean="0"/>
              <a:t>(24:4-12)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1800" dirty="0" smtClean="0">
                <a:solidFill>
                  <a:srgbClr val="FFFF00"/>
                </a:solidFill>
              </a:rPr>
              <a:t>Job </a:t>
            </a:r>
            <a:r>
              <a:rPr lang="en-US" altLang="en-US" sz="1800" dirty="0" err="1" smtClean="0">
                <a:solidFill>
                  <a:srgbClr val="FFFF00"/>
                </a:solidFill>
              </a:rPr>
              <a:t>afirma</a:t>
            </a:r>
            <a:r>
              <a:rPr lang="en-US" altLang="en-US" sz="1800" dirty="0" smtClean="0">
                <a:solidFill>
                  <a:srgbClr val="FFFF00"/>
                </a:solidFill>
              </a:rPr>
              <a:t> </a:t>
            </a:r>
            <a:r>
              <a:rPr lang="en-US" altLang="en-US" sz="1800" dirty="0" err="1" smtClean="0">
                <a:solidFill>
                  <a:srgbClr val="FFFF00"/>
                </a:solidFill>
              </a:rPr>
              <a:t>su</a:t>
            </a:r>
            <a:r>
              <a:rPr lang="en-US" altLang="en-US" sz="1800" dirty="0" smtClean="0">
                <a:solidFill>
                  <a:srgbClr val="FFFF00"/>
                </a:solidFill>
              </a:rPr>
              <a:t> </a:t>
            </a:r>
            <a:r>
              <a:rPr lang="en-US" altLang="en-US" sz="1800" dirty="0" err="1" smtClean="0">
                <a:solidFill>
                  <a:srgbClr val="FFFF00"/>
                </a:solidFill>
              </a:rPr>
              <a:t>propia</a:t>
            </a:r>
            <a:r>
              <a:rPr lang="en-US" altLang="en-US" sz="1800" dirty="0" smtClean="0">
                <a:solidFill>
                  <a:srgbClr val="FFFF00"/>
                </a:solidFill>
              </a:rPr>
              <a:t> </a:t>
            </a:r>
            <a:r>
              <a:rPr lang="en-US" altLang="en-US" sz="1800" dirty="0" err="1" smtClean="0">
                <a:solidFill>
                  <a:srgbClr val="FFFF00"/>
                </a:solidFill>
              </a:rPr>
              <a:t>justicia</a:t>
            </a:r>
            <a:r>
              <a:rPr lang="en-US" altLang="en-US" sz="1800" dirty="0" smtClean="0">
                <a:solidFill>
                  <a:srgbClr val="FFFF00"/>
                </a:solidFill>
              </a:rPr>
              <a:t>.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en-US" sz="1600" dirty="0" smtClean="0"/>
              <a:t>“</a:t>
            </a:r>
            <a:r>
              <a:rPr lang="en-US" altLang="en-US" sz="1600" dirty="0" err="1" smtClean="0"/>
              <a:t>Mi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castigo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pesa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más</a:t>
            </a:r>
            <a:r>
              <a:rPr lang="en-US" altLang="en-US" sz="1600" dirty="0" smtClean="0"/>
              <a:t> que </a:t>
            </a:r>
            <a:r>
              <a:rPr lang="en-US" altLang="en-US" sz="1600" dirty="0" err="1" smtClean="0"/>
              <a:t>cualquier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pecado</a:t>
            </a:r>
            <a:r>
              <a:rPr lang="en-US" altLang="en-US" sz="1600" dirty="0" smtClean="0"/>
              <a:t> que </a:t>
            </a:r>
            <a:r>
              <a:rPr lang="en-US" altLang="en-US" sz="1600" dirty="0" err="1" smtClean="0"/>
              <a:t>haya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cometido</a:t>
            </a:r>
            <a:r>
              <a:rPr lang="en-US" altLang="en-US" sz="1600" dirty="0" smtClean="0"/>
              <a:t>”. (6:2,3)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en-US" sz="1600" dirty="0" smtClean="0"/>
              <a:t>“¿</a:t>
            </a:r>
            <a:r>
              <a:rPr lang="en-US" altLang="en-US" sz="1600" dirty="0" err="1" smtClean="0"/>
              <a:t>Tengo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algún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pecado</a:t>
            </a:r>
            <a:r>
              <a:rPr lang="en-US" altLang="en-US" sz="1600" dirty="0" smtClean="0"/>
              <a:t>?” (6:30)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en-US" sz="1600" dirty="0" smtClean="0"/>
              <a:t>“</a:t>
            </a:r>
            <a:r>
              <a:rPr lang="en-US" altLang="en-US" sz="1600" dirty="0" err="1" smtClean="0"/>
              <a:t>Muéstrenme</a:t>
            </a:r>
            <a:r>
              <a:rPr lang="en-US" altLang="en-US" sz="1600" dirty="0" smtClean="0"/>
              <a:t> mi </a:t>
            </a:r>
            <a:r>
              <a:rPr lang="en-US" altLang="en-US" sz="1600" dirty="0" err="1" smtClean="0"/>
              <a:t>pecado</a:t>
            </a:r>
            <a:r>
              <a:rPr lang="en-US" altLang="en-US" sz="1600" dirty="0" smtClean="0"/>
              <a:t>…” (6:30)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en-US" sz="1600" dirty="0" smtClean="0"/>
              <a:t>“</a:t>
            </a:r>
            <a:r>
              <a:rPr lang="en-US" altLang="en-US" sz="1600" dirty="0" err="1" smtClean="0"/>
              <a:t>Creo</a:t>
            </a:r>
            <a:r>
              <a:rPr lang="en-US" altLang="en-US" sz="1600" dirty="0" smtClean="0"/>
              <a:t> que </a:t>
            </a:r>
            <a:r>
              <a:rPr lang="en-US" altLang="en-US" sz="1600" dirty="0" err="1" smtClean="0"/>
              <a:t>seré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reivindicado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algún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día</a:t>
            </a:r>
            <a:r>
              <a:rPr lang="en-US" altLang="en-US" sz="1600" dirty="0" smtClean="0"/>
              <a:t>…” (16:16ss)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en-US" sz="1600" dirty="0" smtClean="0"/>
              <a:t>“He </a:t>
            </a:r>
            <a:r>
              <a:rPr lang="en-US" altLang="en-US" sz="1600" dirty="0" err="1" smtClean="0"/>
              <a:t>sido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agraviado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por</a:t>
            </a:r>
            <a:r>
              <a:rPr lang="en-US" altLang="en-US" sz="1600" dirty="0" smtClean="0"/>
              <a:t> Dios” (19:7,8)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en-US" sz="1600" dirty="0" smtClean="0"/>
              <a:t>“¡</a:t>
            </a:r>
            <a:r>
              <a:rPr lang="en-US" altLang="en-US" sz="1600" dirty="0" err="1" smtClean="0"/>
              <a:t>Nunca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seré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malvado</a:t>
            </a:r>
            <a:r>
              <a:rPr lang="en-US" altLang="en-US" sz="1600" dirty="0" smtClean="0"/>
              <a:t>, </a:t>
            </a:r>
            <a:r>
              <a:rPr lang="en-US" altLang="en-US" sz="1600" dirty="0" err="1" smtClean="0"/>
              <a:t>nunca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admitiré</a:t>
            </a:r>
            <a:r>
              <a:rPr lang="en-US" altLang="en-US" sz="1600" dirty="0" smtClean="0"/>
              <a:t> que </a:t>
            </a:r>
            <a:r>
              <a:rPr lang="en-US" altLang="en-US" sz="1600" dirty="0" err="1" smtClean="0"/>
              <a:t>fui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malvado</a:t>
            </a:r>
            <a:r>
              <a:rPr lang="en-US" altLang="en-US" sz="1600" dirty="0" smtClean="0"/>
              <a:t>!” (27:3-5)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1800" dirty="0" smtClean="0">
                <a:solidFill>
                  <a:srgbClr val="FFFF00"/>
                </a:solidFill>
              </a:rPr>
              <a:t>Los </a:t>
            </a:r>
            <a:r>
              <a:rPr lang="en-US" altLang="en-US" sz="1800" dirty="0" err="1" smtClean="0">
                <a:solidFill>
                  <a:srgbClr val="FFFF00"/>
                </a:solidFill>
              </a:rPr>
              <a:t>migos</a:t>
            </a:r>
            <a:r>
              <a:rPr lang="en-US" altLang="en-US" sz="1800" dirty="0" smtClean="0">
                <a:solidFill>
                  <a:srgbClr val="FFFF00"/>
                </a:solidFill>
              </a:rPr>
              <a:t> </a:t>
            </a:r>
            <a:r>
              <a:rPr lang="en-US" altLang="en-US" sz="1800" dirty="0" err="1" smtClean="0">
                <a:solidFill>
                  <a:srgbClr val="FFFF00"/>
                </a:solidFill>
              </a:rPr>
              <a:t>mencionan</a:t>
            </a:r>
            <a:r>
              <a:rPr lang="en-US" altLang="en-US" sz="1800" dirty="0" smtClean="0">
                <a:solidFill>
                  <a:srgbClr val="FFFF00"/>
                </a:solidFill>
              </a:rPr>
              <a:t> </a:t>
            </a:r>
            <a:r>
              <a:rPr lang="en-US" altLang="en-US" sz="1800" dirty="0" err="1" smtClean="0">
                <a:solidFill>
                  <a:srgbClr val="FFFF00"/>
                </a:solidFill>
              </a:rPr>
              <a:t>los</a:t>
            </a:r>
            <a:r>
              <a:rPr lang="en-US" altLang="en-US" sz="1800" dirty="0" smtClean="0">
                <a:solidFill>
                  <a:srgbClr val="FFFF00"/>
                </a:solidFill>
              </a:rPr>
              <a:t> </a:t>
            </a:r>
            <a:r>
              <a:rPr lang="en-US" altLang="en-US" sz="1800" dirty="0" err="1" smtClean="0">
                <a:solidFill>
                  <a:srgbClr val="FFFF00"/>
                </a:solidFill>
              </a:rPr>
              <a:t>pecados</a:t>
            </a:r>
            <a:r>
              <a:rPr lang="en-US" altLang="en-US" sz="1800" dirty="0" smtClean="0">
                <a:solidFill>
                  <a:srgbClr val="FFFF00"/>
                </a:solidFill>
              </a:rPr>
              <a:t> de Job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en-US" sz="1600" dirty="0" smtClean="0"/>
              <a:t>“</a:t>
            </a:r>
            <a:r>
              <a:rPr lang="en-US" altLang="en-US" sz="1600" dirty="0" err="1" smtClean="0"/>
              <a:t>Ningún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inocente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sufre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jamás</a:t>
            </a:r>
            <a:r>
              <a:rPr lang="en-US" altLang="en-US" sz="1600" dirty="0" smtClean="0"/>
              <a:t>” (4:7)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en-US" sz="1600" dirty="0" smtClean="0"/>
              <a:t>“Si el </a:t>
            </a:r>
            <a:r>
              <a:rPr lang="en-US" altLang="en-US" sz="1600" dirty="0" err="1" smtClean="0"/>
              <a:t>impío</a:t>
            </a:r>
            <a:r>
              <a:rPr lang="en-US" altLang="en-US" sz="1600" dirty="0" smtClean="0"/>
              <a:t> se </a:t>
            </a:r>
            <a:r>
              <a:rPr lang="en-US" altLang="en-US" sz="1600" dirty="0" err="1" smtClean="0"/>
              <a:t>arrepiente</a:t>
            </a:r>
            <a:r>
              <a:rPr lang="en-US" altLang="en-US" sz="1600" dirty="0" smtClean="0"/>
              <a:t>, Dios lo </a:t>
            </a:r>
            <a:r>
              <a:rPr lang="en-US" altLang="en-US" sz="1600" dirty="0" err="1" smtClean="0"/>
              <a:t>restaurará</a:t>
            </a:r>
            <a:r>
              <a:rPr lang="en-US" altLang="en-US" sz="1600" dirty="0" smtClean="0"/>
              <a:t>” (5:8,18)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en-US" sz="1600" dirty="0" smtClean="0"/>
              <a:t>“Tus </a:t>
            </a:r>
            <a:r>
              <a:rPr lang="en-US" altLang="en-US" sz="1600" dirty="0" err="1" smtClean="0"/>
              <a:t>hijos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pecaron</a:t>
            </a:r>
            <a:r>
              <a:rPr lang="en-US" altLang="en-US" sz="1600" dirty="0" smtClean="0"/>
              <a:t>, </a:t>
            </a:r>
            <a:r>
              <a:rPr lang="en-US" altLang="en-US" sz="1600" dirty="0" err="1" smtClean="0"/>
              <a:t>por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eso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fueron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puestos</a:t>
            </a:r>
            <a:r>
              <a:rPr lang="en-US" altLang="en-US" sz="1600" dirty="0" smtClean="0"/>
              <a:t> a </a:t>
            </a:r>
            <a:r>
              <a:rPr lang="en-US" altLang="en-US" sz="1600" dirty="0" err="1" smtClean="0"/>
              <a:t>muerte</a:t>
            </a:r>
            <a:r>
              <a:rPr lang="en-US" altLang="en-US" sz="1600" dirty="0" smtClean="0"/>
              <a:t>” (8:4)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en-US" sz="1600" dirty="0" smtClean="0"/>
              <a:t>“Dios ha </a:t>
            </a:r>
            <a:r>
              <a:rPr lang="en-US" altLang="en-US" sz="1600" dirty="0" err="1" smtClean="0"/>
              <a:t>olvidado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incluso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algunos</a:t>
            </a:r>
            <a:r>
              <a:rPr lang="en-US" altLang="en-US" sz="1600" dirty="0" smtClean="0"/>
              <a:t> de </a:t>
            </a:r>
            <a:r>
              <a:rPr lang="en-US" altLang="en-US" sz="1600" dirty="0" err="1" smtClean="0"/>
              <a:t>tus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pecados</a:t>
            </a:r>
            <a:r>
              <a:rPr lang="en-US" altLang="en-US" sz="1600" dirty="0" smtClean="0"/>
              <a:t>” (11:6)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en-US" sz="1600" dirty="0" smtClean="0"/>
              <a:t>“</a:t>
            </a:r>
            <a:r>
              <a:rPr lang="en-US" altLang="en-US" sz="1600" dirty="0" err="1" smtClean="0"/>
              <a:t>Debes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arrepentirte</a:t>
            </a:r>
            <a:r>
              <a:rPr lang="en-US" altLang="en-US" sz="1600" dirty="0" smtClean="0"/>
              <a:t>” (11:13,14)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en-US" sz="1600" dirty="0" smtClean="0"/>
              <a:t>“Tus palabras son </a:t>
            </a:r>
            <a:r>
              <a:rPr lang="en-US" altLang="en-US" sz="1600" dirty="0" err="1" smtClean="0"/>
              <a:t>pecaminosas</a:t>
            </a:r>
            <a:r>
              <a:rPr lang="en-US" altLang="en-US" sz="1600" dirty="0" smtClean="0"/>
              <a:t> (o </a:t>
            </a:r>
            <a:r>
              <a:rPr lang="en-US" altLang="en-US" sz="1600" dirty="0" err="1" smtClean="0"/>
              <a:t>prueba</a:t>
            </a:r>
            <a:r>
              <a:rPr lang="en-US" altLang="en-US" sz="1600" dirty="0" smtClean="0"/>
              <a:t> de </a:t>
            </a:r>
            <a:r>
              <a:rPr lang="en-US" altLang="en-US" sz="1600" dirty="0" err="1" smtClean="0"/>
              <a:t>tu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pecaminosidad</a:t>
            </a:r>
            <a:r>
              <a:rPr lang="en-US" altLang="en-US" sz="1600" dirty="0" smtClean="0"/>
              <a:t>)” (15:6)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en-US" sz="1600" dirty="0" smtClean="0"/>
              <a:t>“</a:t>
            </a:r>
            <a:r>
              <a:rPr lang="en-US" altLang="en-US" sz="1600" dirty="0" err="1" smtClean="0"/>
              <a:t>Tu</a:t>
            </a:r>
            <a:r>
              <a:rPr lang="en-US" altLang="en-US" sz="1600" dirty="0" smtClean="0"/>
              <a:t> has </a:t>
            </a:r>
            <a:r>
              <a:rPr lang="en-US" altLang="en-US" sz="1600" dirty="0" err="1" smtClean="0"/>
              <a:t>pecado</a:t>
            </a:r>
            <a:r>
              <a:rPr lang="en-US" altLang="en-US" sz="1600" dirty="0" smtClean="0"/>
              <a:t> de </a:t>
            </a:r>
            <a:r>
              <a:rPr lang="en-US" altLang="en-US" sz="1600" dirty="0" err="1" smtClean="0"/>
              <a:t>esta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manera</a:t>
            </a:r>
            <a:r>
              <a:rPr lang="en-US" altLang="en-US" sz="1600" dirty="0" smtClean="0"/>
              <a:t>…” (22:5ss)</a:t>
            </a:r>
          </a:p>
        </p:txBody>
      </p:sp>
    </p:spTree>
    <p:extLst>
      <p:ext uri="{BB962C8B-B14F-4D97-AF65-F5344CB8AC3E}">
        <p14:creationId xmlns:p14="http://schemas.microsoft.com/office/powerpoint/2010/main" val="229735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715963"/>
          </a:xfrm>
        </p:spPr>
        <p:txBody>
          <a:bodyPr/>
          <a:lstStyle/>
          <a:p>
            <a:pPr rtl="0"/>
            <a:r>
              <a:rPr lang="en-US" altLang="en-US" dirty="0" err="1" smtClean="0"/>
              <a:t>Reto</a:t>
            </a:r>
            <a:r>
              <a:rPr lang="en-US" altLang="en-US" dirty="0" smtClean="0"/>
              <a:t> y </a:t>
            </a:r>
            <a:r>
              <a:rPr lang="en-US" altLang="en-US" dirty="0" err="1" smtClean="0"/>
              <a:t>respuesta</a:t>
            </a:r>
            <a:endParaRPr lang="en-US" alt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393D011A-B22B-460C-8566-EBB54E57F945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121</a:t>
            </a:fld>
            <a:endParaRPr lang="en-US" altLang="en-US" sz="1400" b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143000" y="815975"/>
          <a:ext cx="9756648" cy="5767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6541"/>
                <a:gridCol w="4710107"/>
              </a:tblGrid>
              <a:tr h="470737"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0" dirty="0" err="1" smtClean="0"/>
                        <a:t>Reto</a:t>
                      </a:r>
                      <a:endParaRPr lang="en-US" sz="2400" b="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0" dirty="0" err="1" smtClean="0"/>
                        <a:t>Respuesta</a:t>
                      </a:r>
                      <a:endParaRPr lang="en-US" sz="2400" b="0" dirty="0"/>
                    </a:p>
                  </a:txBody>
                  <a:tcPr marT="45711" marB="45711"/>
                </a:tc>
              </a:tr>
              <a:tr h="728474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Los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baseline="0" dirty="0">
                          <a:solidFill>
                            <a:schemeClr val="bg1"/>
                          </a:solidFill>
                        </a:rPr>
                        <a:t>inocentes nunca perecen, los rectos nunca perecen (4:7)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Dios </a:t>
                      </a:r>
                      <a:r>
                        <a:rPr lang="en-US" sz="18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destruye</a:t>
                      </a: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1800" b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los</a:t>
                      </a:r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íntegros</a:t>
                      </a:r>
                      <a:r>
                        <a:rPr lang="en-US" sz="18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 malvados (9:22)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1" marB="45711">
                    <a:solidFill>
                      <a:schemeClr val="tx1"/>
                    </a:solidFill>
                  </a:tcPr>
                </a:tc>
              </a:tr>
              <a:tr h="728474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Tus palabras </a:t>
                      </a: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</a:rPr>
                        <a:t>te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</a:rPr>
                        <a:t>condenan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1800" b="0" baseline="0" dirty="0">
                          <a:solidFill>
                            <a:schemeClr val="bg1"/>
                          </a:solidFill>
                        </a:rPr>
                        <a:t>15:5-6)</a:t>
                      </a:r>
                    </a:p>
                    <a:p>
                      <a:pPr algn="l" rtl="0"/>
                      <a:endParaRPr lang="en-US" sz="1800" b="0" baseline="0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¡Hablo así por mi angustia! (6:2-3)</a:t>
                      </a:r>
                    </a:p>
                  </a:txBody>
                  <a:tcPr marT="45711" marB="45711">
                    <a:solidFill>
                      <a:schemeClr val="tx1"/>
                    </a:solidFill>
                  </a:tcPr>
                </a:tc>
              </a:tr>
              <a:tr h="728474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Job, no estás siendo honesto acerca de tus pecados. Dios </a:t>
                      </a: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</a:rPr>
                        <a:t>sabe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y </a:t>
                      </a:r>
                      <a:r>
                        <a:rPr lang="en-US" sz="1800" b="0" baseline="0" dirty="0" err="1" smtClean="0">
                          <a:solidFill>
                            <a:schemeClr val="bg1"/>
                          </a:solidFill>
                        </a:rPr>
                        <a:t>juzga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baseline="0" dirty="0">
                          <a:solidFill>
                            <a:schemeClr val="bg1"/>
                          </a:solidFill>
                        </a:rPr>
                        <a:t>(11:3-4)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Arriesgo</a:t>
                      </a:r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mi vida para enfrentar </a:t>
                      </a:r>
                      <a:r>
                        <a:rPr lang="en-US" sz="18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cualquier</a:t>
                      </a: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acusación</a:t>
                      </a:r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(13:14)</a:t>
                      </a:r>
                    </a:p>
                  </a:txBody>
                  <a:tcPr marT="45711" marB="45711">
                    <a:solidFill>
                      <a:schemeClr val="tx1"/>
                    </a:solidFill>
                  </a:tcPr>
                </a:tc>
              </a:tr>
              <a:tr h="728474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Quisiera que Dios te mostrara tus pecados (11:5)</a:t>
                      </a:r>
                    </a:p>
                  </a:txBody>
                  <a:tcPr marT="45711" marB="4571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¡Yo también! (13:23)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¿Y </a:t>
                      </a:r>
                      <a:r>
                        <a:rPr lang="en-US" sz="1800" b="0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  <a:r>
                        <a:rPr lang="en-US" sz="18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  <a:r>
                        <a:rPr lang="en-US" sz="18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examinara</a:t>
                      </a:r>
                      <a:r>
                        <a:rPr lang="en-US" sz="18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1800" b="0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ti</a:t>
                      </a:r>
                      <a:r>
                        <a:rPr lang="en-US" sz="18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  <a:r>
                        <a:rPr lang="en-US" sz="18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(13:9-10)</a:t>
                      </a:r>
                    </a:p>
                  </a:txBody>
                  <a:tcPr marT="45711" marB="45711">
                    <a:solidFill>
                      <a:schemeClr val="tx1"/>
                    </a:solidFill>
                  </a:tcPr>
                </a:tc>
              </a:tr>
              <a:tr h="381268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¿Conoces la sabiduría de Dios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? 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1800" b="0" baseline="0" dirty="0">
                          <a:solidFill>
                            <a:schemeClr val="bg1"/>
                          </a:solidFill>
                        </a:rPr>
                        <a:t>11:7-10)</a:t>
                      </a:r>
                    </a:p>
                  </a:txBody>
                  <a:tcPr marT="45711" marB="4571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800" b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Estás</a:t>
                      </a:r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tratando de </a:t>
                      </a:r>
                      <a:r>
                        <a:rPr lang="en-US" sz="1800" b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hablar</a:t>
                      </a:r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por</a:t>
                      </a:r>
                      <a:r>
                        <a:rPr lang="en-US" sz="18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Dios (13:7,8)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1" marB="45711">
                    <a:solidFill>
                      <a:schemeClr val="tx1"/>
                    </a:solidFill>
                  </a:tcPr>
                </a:tc>
              </a:tr>
              <a:tr h="941474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Dios </a:t>
                      </a: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</a:rPr>
                        <a:t>todavía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bg1"/>
                          </a:solidFill>
                        </a:rPr>
                        <a:t>te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baseline="0" dirty="0">
                          <a:solidFill>
                            <a:schemeClr val="bg1"/>
                          </a:solidFill>
                        </a:rPr>
                        <a:t>recompensará y exaltará, si te arrepientes. (8:21-22)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Sufriré, culpable o </a:t>
                      </a:r>
                      <a:r>
                        <a:rPr lang="en-US" sz="18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inocente</a:t>
                      </a: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(10:14-16)</a:t>
                      </a:r>
                    </a:p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Incluso si yo fuera </a:t>
                      </a:r>
                      <a:r>
                        <a:rPr lang="en-US" sz="18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inocente</a:t>
                      </a: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Él </a:t>
                      </a:r>
                      <a:r>
                        <a:rPr lang="en-US" sz="18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encontraría</a:t>
                      </a: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culpa </a:t>
                      </a: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(9:20)</a:t>
                      </a:r>
                    </a:p>
                  </a:txBody>
                  <a:tcPr marT="45711" marB="45711">
                    <a:solidFill>
                      <a:schemeClr val="tx1"/>
                    </a:solidFill>
                  </a:tcPr>
                </a:tc>
              </a:tr>
              <a:tr h="419953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Los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baseline="0" dirty="0">
                          <a:solidFill>
                            <a:schemeClr val="bg1"/>
                          </a:solidFill>
                        </a:rPr>
                        <a:t>impíos siempre sufren y mueren (20:4-6)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No, en realidad no (21:7,18; 29-40)</a:t>
                      </a:r>
                    </a:p>
                  </a:txBody>
                  <a:tcPr marT="45711" marB="45711">
                    <a:solidFill>
                      <a:schemeClr val="tx1"/>
                    </a:solidFill>
                  </a:tcPr>
                </a:tc>
              </a:tr>
              <a:tr h="640062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¿</a:t>
                      </a:r>
                      <a:r>
                        <a:rPr lang="en-US" sz="1800" b="0" baseline="0" dirty="0" err="1" smtClean="0">
                          <a:solidFill>
                            <a:schemeClr val="bg1"/>
                          </a:solidFill>
                        </a:rPr>
                        <a:t>Sabes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baseline="0" dirty="0">
                          <a:solidFill>
                            <a:schemeClr val="bg1"/>
                          </a:solidFill>
                        </a:rPr>
                        <a:t>más que todos? ¡Niegas lo obvio! (15:2; 16:3; 18:4; 20:4)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T="45711" marB="4571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Yo sé </a:t>
                      </a:r>
                      <a:r>
                        <a:rPr lang="en-US" sz="18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todo</a:t>
                      </a: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lo que </a:t>
                      </a:r>
                      <a:r>
                        <a:rPr lang="en-US" sz="1800" b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ustedes</a:t>
                      </a:r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saben</a:t>
                      </a:r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… </a:t>
                      </a: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(9:2;</a:t>
                      </a:r>
                      <a:r>
                        <a:rPr lang="en-US" sz="18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12:3; 13:2; 15:9)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1" marB="45711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03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9E852669-71ED-4BD0-9E8A-F11AD676B99A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122</a:t>
            </a:fld>
            <a:endParaRPr lang="en-US" altLang="en-US" sz="1400" b="0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en-US" sz="4000" dirty="0" err="1" smtClean="0"/>
              <a:t>Tercer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Ciclo</a:t>
            </a:r>
            <a:r>
              <a:rPr lang="en-US" altLang="en-US" sz="4000" dirty="0" smtClean="0"/>
              <a:t> de </a:t>
            </a:r>
            <a:r>
              <a:rPr lang="en-US" altLang="en-US" sz="4000" dirty="0" err="1" smtClean="0"/>
              <a:t>Discursos</a:t>
            </a:r>
            <a:r>
              <a:rPr lang="en-US" altLang="en-US" sz="4000" dirty="0" smtClean="0"/>
              <a:t> (1)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4440" y="762000"/>
            <a:ext cx="10131552" cy="5943600"/>
          </a:xfrm>
        </p:spPr>
        <p:txBody>
          <a:bodyPr>
            <a:normAutofit/>
          </a:bodyPr>
          <a:lstStyle/>
          <a:p>
            <a:pPr marL="2054225" indent="-2054225" algn="l" rtl="0" eaLnBrk="1" hangingPunct="1">
              <a:lnSpc>
                <a:spcPct val="80000"/>
              </a:lnSpc>
              <a:buFontTx/>
              <a:buNone/>
              <a:tabLst>
                <a:tab pos="1484313" algn="l"/>
                <a:tab pos="1489075" algn="l"/>
              </a:tabLst>
            </a:pPr>
            <a:r>
              <a:rPr lang="en-US" altLang="en-US" sz="2400" u="sng" dirty="0" smtClean="0"/>
              <a:t>ELIFAZ</a:t>
            </a:r>
          </a:p>
          <a:p>
            <a:pPr marL="2054225" indent="-2054225" algn="l" rtl="0" eaLnBrk="1" hangingPunct="1">
              <a:lnSpc>
                <a:spcPct val="80000"/>
              </a:lnSpc>
              <a:buFontTx/>
              <a:buNone/>
              <a:tabLst>
                <a:tab pos="1484313" algn="l"/>
                <a:tab pos="1489075" algn="l"/>
              </a:tabLst>
            </a:pPr>
            <a:r>
              <a:rPr lang="en-US" altLang="en-US" sz="2400" dirty="0" smtClean="0"/>
              <a:t>22:1-11 	7 	</a:t>
            </a:r>
            <a:r>
              <a:rPr lang="en-US" altLang="en-US" sz="2400" dirty="0" err="1" smtClean="0"/>
              <a:t>Debes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haber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sido</a:t>
            </a:r>
            <a:r>
              <a:rPr lang="en-US" altLang="en-US" sz="2400" dirty="0" smtClean="0"/>
              <a:t> cruel y </a:t>
            </a:r>
            <a:r>
              <a:rPr lang="en-US" altLang="en-US" sz="2400" dirty="0" err="1" smtClean="0"/>
              <a:t>deshonesto</a:t>
            </a:r>
            <a:r>
              <a:rPr lang="en-US" altLang="en-US" sz="2400" dirty="0" smtClean="0"/>
              <a:t> con </a:t>
            </a:r>
            <a:r>
              <a:rPr lang="en-US" altLang="en-US" sz="2400" dirty="0" err="1" smtClean="0"/>
              <a:t>los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menos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afortunados</a:t>
            </a:r>
            <a:r>
              <a:rPr lang="en-US" altLang="en-US" sz="2400" dirty="0" smtClean="0"/>
              <a:t>.</a:t>
            </a:r>
          </a:p>
          <a:p>
            <a:pPr marL="2054225" indent="-2054225" algn="l" rtl="0" eaLnBrk="1" hangingPunct="1">
              <a:lnSpc>
                <a:spcPct val="80000"/>
              </a:lnSpc>
              <a:buFontTx/>
              <a:buNone/>
              <a:tabLst>
                <a:tab pos="1484313" algn="l"/>
                <a:tab pos="1489075" algn="l"/>
              </a:tabLst>
            </a:pPr>
            <a:r>
              <a:rPr lang="en-US" altLang="en-US" sz="2400" dirty="0" smtClean="0"/>
              <a:t>22:12-20 	11 	</a:t>
            </a:r>
            <a:r>
              <a:rPr lang="en-US" altLang="en-US" sz="2400" dirty="0" err="1" smtClean="0"/>
              <a:t>Crees</a:t>
            </a:r>
            <a:r>
              <a:rPr lang="en-US" altLang="en-US" sz="2400" dirty="0" smtClean="0"/>
              <a:t> que Dios </a:t>
            </a:r>
            <a:r>
              <a:rPr lang="en-US" altLang="en-US" sz="2400" dirty="0" err="1" smtClean="0"/>
              <a:t>está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lejos</a:t>
            </a:r>
            <a:r>
              <a:rPr lang="en-US" altLang="en-US" sz="2400" dirty="0" smtClean="0"/>
              <a:t> y no </a:t>
            </a:r>
            <a:r>
              <a:rPr lang="en-US" altLang="en-US" sz="2400" dirty="0" err="1" smtClean="0"/>
              <a:t>te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verá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pero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él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ve</a:t>
            </a:r>
            <a:r>
              <a:rPr lang="en-US" altLang="en-US" sz="2400" dirty="0" smtClean="0"/>
              <a:t> y </a:t>
            </a:r>
            <a:r>
              <a:rPr lang="en-US" altLang="en-US" sz="2400" dirty="0" err="1" smtClean="0"/>
              <a:t>castiga</a:t>
            </a:r>
            <a:r>
              <a:rPr lang="en-US" altLang="en-US" sz="2400" dirty="0" smtClean="0"/>
              <a:t> a </a:t>
            </a:r>
            <a:r>
              <a:rPr lang="en-US" altLang="en-US" sz="2400" dirty="0" err="1" smtClean="0"/>
              <a:t>los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impíos</a:t>
            </a:r>
            <a:r>
              <a:rPr lang="en-US" altLang="en-US" sz="2400" dirty="0" smtClean="0"/>
              <a:t>.</a:t>
            </a:r>
          </a:p>
          <a:p>
            <a:pPr marL="2054225" indent="-2054225" algn="l" rtl="0" eaLnBrk="1" hangingPunct="1">
              <a:lnSpc>
                <a:spcPct val="80000"/>
              </a:lnSpc>
              <a:buFontTx/>
              <a:buNone/>
              <a:tabLst>
                <a:tab pos="1484313" algn="l"/>
                <a:tab pos="1489075" algn="l"/>
              </a:tabLst>
            </a:pPr>
            <a:r>
              <a:rPr lang="en-US" altLang="en-US" sz="2400" dirty="0" smtClean="0"/>
              <a:t>22:21-30 	5 	</a:t>
            </a:r>
            <a:r>
              <a:rPr lang="en-US" altLang="en-US" sz="2400" dirty="0" err="1" smtClean="0"/>
              <a:t>Debes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arrepentirte</a:t>
            </a:r>
            <a:r>
              <a:rPr lang="en-US" altLang="en-US" sz="2400" dirty="0" smtClean="0"/>
              <a:t>, y Dios </a:t>
            </a:r>
            <a:r>
              <a:rPr lang="en-US" altLang="en-US" sz="2400" dirty="0" err="1" smtClean="0"/>
              <a:t>te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librará</a:t>
            </a:r>
            <a:r>
              <a:rPr lang="en-US" altLang="en-US" sz="2400" dirty="0" smtClean="0"/>
              <a:t>.</a:t>
            </a:r>
          </a:p>
          <a:p>
            <a:pPr marL="2054225" indent="-2054225" algn="l" rtl="0" eaLnBrk="1" hangingPunct="1">
              <a:lnSpc>
                <a:spcPct val="80000"/>
              </a:lnSpc>
              <a:buFontTx/>
              <a:buNone/>
              <a:tabLst>
                <a:tab pos="1484313" algn="l"/>
                <a:tab pos="1489075" algn="l"/>
              </a:tabLst>
            </a:pPr>
            <a:endParaRPr lang="en-US" altLang="en-US" sz="1400" dirty="0" smtClean="0"/>
          </a:p>
          <a:p>
            <a:pPr marL="2054225" indent="-2054225" algn="l" rtl="0" eaLnBrk="1" hangingPunct="1">
              <a:lnSpc>
                <a:spcPct val="80000"/>
              </a:lnSpc>
              <a:buFontTx/>
              <a:buNone/>
              <a:tabLst>
                <a:tab pos="1484313" algn="l"/>
                <a:tab pos="1489075" algn="l"/>
              </a:tabLst>
            </a:pPr>
            <a:r>
              <a:rPr lang="en-US" altLang="en-US" sz="2400" u="sng" dirty="0" smtClean="0"/>
              <a:t>JOB</a:t>
            </a:r>
          </a:p>
          <a:p>
            <a:pPr marL="2054225" indent="-2054225" algn="l" rtl="0" eaLnBrk="1" hangingPunct="1">
              <a:lnSpc>
                <a:spcPct val="80000"/>
              </a:lnSpc>
              <a:buFontTx/>
              <a:buNone/>
              <a:tabLst>
                <a:tab pos="1484313" algn="l"/>
                <a:tab pos="1489075" algn="l"/>
              </a:tabLst>
            </a:pPr>
            <a:r>
              <a:rPr lang="en-US" altLang="en-US" sz="2400" dirty="0" smtClean="0"/>
              <a:t>23:1-9 	12 	Si solo </a:t>
            </a:r>
            <a:r>
              <a:rPr lang="en-US" altLang="en-US" sz="2400" dirty="0" err="1" smtClean="0"/>
              <a:t>pudiera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acercarme</a:t>
            </a:r>
            <a:r>
              <a:rPr lang="en-US" altLang="en-US" sz="2400" dirty="0" smtClean="0"/>
              <a:t> a Dios con mi </a:t>
            </a:r>
            <a:r>
              <a:rPr lang="en-US" altLang="en-US" sz="2400" dirty="0" err="1" smtClean="0"/>
              <a:t>caso</a:t>
            </a:r>
            <a:r>
              <a:rPr lang="en-US" altLang="en-US" sz="2400" dirty="0" smtClean="0"/>
              <a:t>... Pero no lo </a:t>
            </a:r>
            <a:r>
              <a:rPr lang="en-US" altLang="en-US" sz="2400" dirty="0" err="1" smtClean="0"/>
              <a:t>puedo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encontrar</a:t>
            </a:r>
            <a:r>
              <a:rPr lang="en-US" altLang="en-US" sz="2400" dirty="0" smtClean="0"/>
              <a:t>.</a:t>
            </a:r>
          </a:p>
          <a:p>
            <a:pPr marL="2054225" indent="-2054225" algn="l" rtl="0" eaLnBrk="1" hangingPunct="1">
              <a:lnSpc>
                <a:spcPct val="80000"/>
              </a:lnSpc>
              <a:buFontTx/>
              <a:buNone/>
              <a:tabLst>
                <a:tab pos="1484313" algn="l"/>
                <a:tab pos="1489075" algn="l"/>
              </a:tabLst>
            </a:pPr>
            <a:r>
              <a:rPr lang="en-US" altLang="en-US" sz="2400" dirty="0" smtClean="0"/>
              <a:t>23:10-17 	14 	Sin embargo, Dios </a:t>
            </a:r>
            <a:r>
              <a:rPr lang="en-US" altLang="en-US" sz="2400" dirty="0" err="1" smtClean="0"/>
              <a:t>sabe</a:t>
            </a:r>
            <a:r>
              <a:rPr lang="en-US" altLang="en-US" sz="2400" dirty="0" smtClean="0"/>
              <a:t> y </a:t>
            </a:r>
            <a:r>
              <a:rPr lang="en-US" altLang="en-US" sz="2400" dirty="0" err="1" smtClean="0"/>
              <a:t>controla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todo</a:t>
            </a:r>
            <a:r>
              <a:rPr lang="en-US" altLang="en-US" sz="2400" dirty="0" smtClean="0"/>
              <a:t> lo que me </a:t>
            </a:r>
            <a:r>
              <a:rPr lang="en-US" altLang="en-US" sz="2400" dirty="0" err="1" smtClean="0"/>
              <a:t>sucede</a:t>
            </a:r>
            <a:r>
              <a:rPr lang="en-US" altLang="en-US" sz="2400" dirty="0" smtClean="0"/>
              <a:t>.</a:t>
            </a:r>
          </a:p>
          <a:p>
            <a:pPr marL="2054225" indent="-2054225" algn="l" rtl="0" eaLnBrk="1" hangingPunct="1">
              <a:lnSpc>
                <a:spcPct val="80000"/>
              </a:lnSpc>
              <a:buFontTx/>
              <a:buNone/>
              <a:tabLst>
                <a:tab pos="1484313" algn="l"/>
                <a:tab pos="1489075" algn="l"/>
              </a:tabLst>
            </a:pPr>
            <a:r>
              <a:rPr lang="en-US" altLang="en-US" sz="2400" dirty="0" smtClean="0"/>
              <a:t>24:1-12 	4 	Los </a:t>
            </a:r>
            <a:r>
              <a:rPr lang="en-US" altLang="en-US" sz="2400" dirty="0" err="1" smtClean="0"/>
              <a:t>impíos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parecen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seguir</a:t>
            </a:r>
            <a:r>
              <a:rPr lang="en-US" altLang="en-US" sz="2400" dirty="0" smtClean="0"/>
              <a:t> sin </a:t>
            </a:r>
            <a:r>
              <a:rPr lang="en-US" altLang="en-US" sz="2400" dirty="0" err="1" smtClean="0"/>
              <a:t>impedimento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mientras</a:t>
            </a:r>
            <a:r>
              <a:rPr lang="en-US" altLang="en-US" sz="2400" dirty="0" smtClean="0"/>
              <a:t> que las </a:t>
            </a:r>
            <a:r>
              <a:rPr lang="en-US" altLang="en-US" sz="2400" dirty="0" err="1" smtClean="0"/>
              <a:t>oraciones</a:t>
            </a:r>
            <a:r>
              <a:rPr lang="en-US" altLang="en-US" sz="2400" dirty="0" smtClean="0"/>
              <a:t> de </a:t>
            </a:r>
            <a:r>
              <a:rPr lang="en-US" altLang="en-US" sz="2400" dirty="0" err="1" smtClean="0"/>
              <a:t>los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afligidos</a:t>
            </a:r>
            <a:r>
              <a:rPr lang="en-US" altLang="en-US" sz="2400" dirty="0" smtClean="0"/>
              <a:t> no son </a:t>
            </a:r>
            <a:r>
              <a:rPr lang="en-US" altLang="en-US" sz="2400" dirty="0" err="1" smtClean="0"/>
              <a:t>escuchadas</a:t>
            </a:r>
            <a:r>
              <a:rPr lang="en-US" altLang="en-US" sz="2400" dirty="0" smtClean="0"/>
              <a:t>.</a:t>
            </a:r>
          </a:p>
          <a:p>
            <a:pPr marL="2054225" indent="-2054225" algn="l" rtl="0" eaLnBrk="1" hangingPunct="1">
              <a:lnSpc>
                <a:spcPct val="80000"/>
              </a:lnSpc>
              <a:buFontTx/>
              <a:buNone/>
              <a:tabLst>
                <a:tab pos="1484313" algn="l"/>
                <a:tab pos="1489075" algn="l"/>
              </a:tabLst>
            </a:pPr>
            <a:r>
              <a:rPr lang="en-US" altLang="en-US" sz="2400" dirty="0" smtClean="0"/>
              <a:t>24:13-17 	8 	</a:t>
            </a:r>
            <a:r>
              <a:rPr lang="en-US" altLang="en-US" sz="2400" dirty="0" err="1" smtClean="0"/>
              <a:t>Además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muchas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otras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clases</a:t>
            </a:r>
            <a:r>
              <a:rPr lang="en-US" altLang="en-US" sz="2400" dirty="0" smtClean="0"/>
              <a:t> de </a:t>
            </a:r>
            <a:r>
              <a:rPr lang="en-US" altLang="en-US" sz="2400" dirty="0" err="1" smtClean="0"/>
              <a:t>maldad</a:t>
            </a:r>
            <a:r>
              <a:rPr lang="en-US" altLang="en-US" sz="2400" dirty="0" smtClean="0"/>
              <a:t> se </a:t>
            </a:r>
            <a:r>
              <a:rPr lang="en-US" altLang="en-US" sz="2400" dirty="0" err="1" smtClean="0"/>
              <a:t>hacen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secreto</a:t>
            </a:r>
            <a:r>
              <a:rPr lang="en-US" altLang="en-US" sz="2400" dirty="0" smtClean="0"/>
              <a:t> y </a:t>
            </a:r>
            <a:r>
              <a:rPr lang="en-US" altLang="en-US" sz="2400" dirty="0" err="1" smtClean="0"/>
              <a:t>ni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siquiera</a:t>
            </a:r>
            <a:r>
              <a:rPr lang="en-US" altLang="en-US" sz="2400" dirty="0" smtClean="0"/>
              <a:t> las </a:t>
            </a:r>
            <a:r>
              <a:rPr lang="en-US" altLang="en-US" sz="2400" dirty="0" err="1" smtClean="0"/>
              <a:t>ven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los</a:t>
            </a:r>
            <a:r>
              <a:rPr lang="en-US" altLang="en-US" sz="2400" dirty="0" smtClean="0"/>
              <a:t> hombres.</a:t>
            </a:r>
          </a:p>
          <a:p>
            <a:pPr marL="2054225" indent="-2054225" algn="l" rtl="0" eaLnBrk="1" hangingPunct="1">
              <a:lnSpc>
                <a:spcPct val="80000"/>
              </a:lnSpc>
              <a:buFontTx/>
              <a:buNone/>
              <a:tabLst>
                <a:tab pos="1484313" algn="l"/>
                <a:tab pos="1489075" algn="l"/>
              </a:tabLst>
            </a:pPr>
            <a:r>
              <a:rPr lang="en-US" altLang="en-US" sz="2400" dirty="0" smtClean="0"/>
              <a:t>24:18-25 	10 	La </a:t>
            </a:r>
            <a:r>
              <a:rPr lang="en-US" altLang="en-US" sz="2400" dirty="0" err="1" smtClean="0"/>
              <a:t>única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destrucción</a:t>
            </a:r>
            <a:r>
              <a:rPr lang="en-US" altLang="en-US" sz="2400" dirty="0" smtClean="0"/>
              <a:t> que </a:t>
            </a:r>
            <a:r>
              <a:rPr lang="en-US" altLang="en-US" sz="2400" dirty="0" err="1" smtClean="0"/>
              <a:t>sufren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los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impíos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es</a:t>
            </a:r>
            <a:r>
              <a:rPr lang="en-US" altLang="en-US" sz="2400" dirty="0" smtClean="0"/>
              <a:t> la </a:t>
            </a:r>
            <a:r>
              <a:rPr lang="en-US" altLang="en-US" sz="2400" dirty="0" err="1" smtClean="0"/>
              <a:t>muerte</a:t>
            </a:r>
            <a:r>
              <a:rPr lang="en-US" altLang="en-US" sz="2400" dirty="0" smtClean="0"/>
              <a:t> eventual, </a:t>
            </a:r>
            <a:r>
              <a:rPr lang="en-US" altLang="en-US" sz="2400" dirty="0" err="1" smtClean="0"/>
              <a:t>quizás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después</a:t>
            </a:r>
            <a:r>
              <a:rPr lang="en-US" altLang="en-US" sz="2400" dirty="0" smtClean="0"/>
              <a:t> de </a:t>
            </a:r>
            <a:r>
              <a:rPr lang="en-US" altLang="en-US" sz="2400" dirty="0" err="1" smtClean="0"/>
              <a:t>una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larga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vida</a:t>
            </a:r>
            <a:r>
              <a:rPr lang="en-US" alt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098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CF0E070E-54CF-4FE4-8FE3-D0E93E4C5FCD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123</a:t>
            </a:fld>
            <a:endParaRPr lang="en-US" altLang="en-US" sz="1400" b="0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en-US" sz="4000" dirty="0" err="1" smtClean="0"/>
              <a:t>Tercer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Ciclo</a:t>
            </a:r>
            <a:r>
              <a:rPr lang="en-US" altLang="en-US" sz="4000" dirty="0" smtClean="0"/>
              <a:t> de </a:t>
            </a:r>
            <a:r>
              <a:rPr lang="en-US" altLang="en-US" sz="4000" dirty="0" err="1" smtClean="0"/>
              <a:t>Discursos</a:t>
            </a:r>
            <a:r>
              <a:rPr lang="en-US" altLang="en-US" sz="4000" dirty="0" smtClean="0"/>
              <a:t> (2)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685800"/>
            <a:ext cx="9067800" cy="1905000"/>
          </a:xfrm>
        </p:spPr>
        <p:txBody>
          <a:bodyPr/>
          <a:lstStyle/>
          <a:p>
            <a:pPr marL="2054225" indent="-2054225" algn="l" rtl="0" eaLnBrk="1" hangingPunct="1">
              <a:spcBef>
                <a:spcPct val="0"/>
              </a:spcBef>
              <a:buFontTx/>
              <a:buNone/>
              <a:tabLst>
                <a:tab pos="1484313" algn="l"/>
                <a:tab pos="1489075" algn="l"/>
              </a:tabLst>
            </a:pPr>
            <a:r>
              <a:rPr lang="en-US" altLang="en-US" sz="2400" u="sng" dirty="0" smtClean="0"/>
              <a:t>BILDAD</a:t>
            </a:r>
          </a:p>
          <a:p>
            <a:pPr marL="2054225" indent="-2054225" algn="l" rtl="0" eaLnBrk="1" hangingPunct="1">
              <a:spcBef>
                <a:spcPct val="0"/>
              </a:spcBef>
              <a:buFontTx/>
              <a:buNone/>
              <a:tabLst>
                <a:tab pos="1484313" algn="l"/>
                <a:tab pos="1489075" algn="l"/>
              </a:tabLst>
            </a:pPr>
            <a:r>
              <a:rPr lang="en-US" altLang="en-US" sz="2400" dirty="0" smtClean="0"/>
              <a:t>25:1-6 	2 	¡</a:t>
            </a:r>
            <a:r>
              <a:rPr lang="en-US" altLang="en-US" sz="2400" dirty="0" err="1" smtClean="0"/>
              <a:t>Jehová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es</a:t>
            </a:r>
            <a:r>
              <a:rPr lang="en-US" altLang="en-US" sz="2400" dirty="0" smtClean="0"/>
              <a:t> alto! El hombre </a:t>
            </a:r>
            <a:r>
              <a:rPr lang="en-US" altLang="en-US" sz="2400" dirty="0" err="1" smtClean="0"/>
              <a:t>nunca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puede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ser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justo</a:t>
            </a:r>
            <a:r>
              <a:rPr lang="en-US" altLang="en-US" sz="2400" dirty="0" smtClean="0"/>
              <a:t> o </a:t>
            </a:r>
            <a:r>
              <a:rPr lang="en-US" altLang="en-US" sz="2400" dirty="0" err="1" smtClean="0"/>
              <a:t>limpio</a:t>
            </a:r>
            <a:r>
              <a:rPr lang="en-US" altLang="en-US" sz="2400" dirty="0" smtClean="0"/>
              <a:t> ante </a:t>
            </a:r>
            <a:r>
              <a:rPr lang="en-US" altLang="en-US" sz="2400" dirty="0" err="1" smtClean="0"/>
              <a:t>Él</a:t>
            </a:r>
            <a:r>
              <a:rPr lang="en-US" altLang="en-US" sz="2400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2173288"/>
            <a:ext cx="7010400" cy="42288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¿Cómo </a:t>
            </a: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puede un hombre, pues, ser justo con Dios? 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¿</a:t>
            </a: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 cómo puede ser limpio el que nace de mujer? 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  Si aun la luna no tiene brillo 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 </a:t>
            </a: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las estrellas no son puras a Sus ojos, 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6</a:t>
            </a: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  ¡Cuánto menos el hombre, esa larva, 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 </a:t>
            </a: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el hijo del hombre, ese gusano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!</a:t>
            </a: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 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25:4-6)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¿Es el mortal justo delante de Dios? 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¿</a:t>
            </a: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Es el hombre puro delante de su Hacedor? 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4:17)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14 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¿Qué </a:t>
            </a: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es el hombre para que sea puro, 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 </a:t>
            </a: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el nacido de mujer para que sea justo? 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15</a:t>
            </a: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  Si Dios no confía en Sus santos, 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 </a:t>
            </a: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ni los cielos son puros ante Sus ojos; 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15:14-15)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05800" y="1783017"/>
            <a:ext cx="2743200" cy="3170099"/>
          </a:xfrm>
          <a:prstGeom prst="rect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“En 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verdad yo sé que es así, 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Pero 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¿cómo puede un hombre ser justo delante de Dios? </a:t>
            </a:r>
          </a:p>
          <a:p>
            <a:pPr eaLnBrk="1" hangingPunct="1">
              <a:defRPr/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  Si alguien quisiera discutir con Él, 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No 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podría contestar ni una vez 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entre mil”. 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(9:1-2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56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8839200" cy="533400"/>
          </a:xfrm>
        </p:spPr>
        <p:txBody>
          <a:bodyPr/>
          <a:lstStyle/>
          <a:p>
            <a:pPr rtl="0"/>
            <a:r>
              <a:rPr lang="en-US" altLang="en-US" sz="3200" dirty="0" smtClean="0"/>
              <a:t>¿El </a:t>
            </a:r>
            <a:r>
              <a:rPr lang="en-US" altLang="en-US" sz="3200" dirty="0" err="1" smtClean="0"/>
              <a:t>significado</a:t>
            </a:r>
            <a:r>
              <a:rPr lang="en-US" altLang="en-US" sz="3200" dirty="0" smtClean="0"/>
              <a:t> de la </a:t>
            </a:r>
            <a:r>
              <a:rPr lang="en-US" altLang="en-US" sz="3200" dirty="0" err="1" smtClean="0"/>
              <a:t>visión</a:t>
            </a:r>
            <a:r>
              <a:rPr lang="en-US" altLang="en-US" sz="3200" dirty="0" smtClean="0"/>
              <a:t> de </a:t>
            </a:r>
            <a:r>
              <a:rPr lang="en-US" altLang="en-US" sz="3200" dirty="0" err="1" smtClean="0"/>
              <a:t>Elifaz</a:t>
            </a:r>
            <a:r>
              <a:rPr lang="en-US" altLang="en-US" sz="3200" dirty="0" smtClean="0"/>
              <a:t> (4:17)?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2135957" y="1162530"/>
            <a:ext cx="7630212" cy="746908"/>
          </a:xfrm>
          <a:solidFill>
            <a:schemeClr val="accent1">
              <a:lumMod val="75000"/>
            </a:schemeClr>
          </a:solidFill>
          <a:ln>
            <a:solidFill>
              <a:srgbClr val="FFFF00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marL="115887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s-ES" sz="2400" dirty="0" smtClean="0"/>
              <a:t>¿</a:t>
            </a:r>
            <a:r>
              <a:rPr lang="es-ES" sz="2400" dirty="0"/>
              <a:t>Es el mortal justo delante de Dios? </a:t>
            </a: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 smtClean="0"/>
              <a:t>¿</a:t>
            </a:r>
            <a:r>
              <a:rPr lang="es-ES" sz="2400" dirty="0"/>
              <a:t>Es el hombre puro delante de su Hacedor</a:t>
            </a:r>
            <a:r>
              <a:rPr lang="es-ES" sz="2400" dirty="0" smtClean="0"/>
              <a:t>? </a:t>
            </a:r>
            <a:r>
              <a:rPr lang="en-US" sz="2400" dirty="0" smtClean="0"/>
              <a:t>[4:17]</a:t>
            </a:r>
            <a:endParaRPr lang="en-US" altLang="en-US" sz="2400" b="0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68083" y="6542580"/>
            <a:ext cx="11176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43D0469F-1A58-4FB9-8CA0-90796F4291E6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124</a:t>
            </a:fld>
            <a:endParaRPr lang="en-US" altLang="en-US" sz="1400" b="0"/>
          </a:p>
        </p:txBody>
      </p:sp>
      <p:sp>
        <p:nvSpPr>
          <p:cNvPr id="5" name="TextBox 4"/>
          <p:cNvSpPr txBox="1"/>
          <p:nvPr/>
        </p:nvSpPr>
        <p:spPr>
          <a:xfrm>
            <a:off x="935220" y="2489163"/>
            <a:ext cx="10216689" cy="405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7663" indent="-347663" algn="l" rtl="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Todos los hombres han pecado y son malos a los ojos de Dios (Rom 3:23).</a:t>
            </a:r>
          </a:p>
          <a:p>
            <a:pPr marL="347663" indent="-347663" algn="l" rtl="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No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discutas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trates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ocultar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tu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culpa) con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Dios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cuando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el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declara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tu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culpa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É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lo ha dejado claro al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castigarte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).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347663" indent="-347663" algn="l" rtl="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No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deberías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acusar a Dios de injusticia (¿como en 3:23?).</a:t>
            </a:r>
          </a:p>
          <a:p>
            <a:pPr marL="347663" indent="-347663" algn="l" rtl="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 nada sirve que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una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persona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intente defender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su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propia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inocencia; no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puedes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ganar ese (o cualquier) argumento con Dios.</a:t>
            </a:r>
          </a:p>
          <a:p>
            <a:pPr marL="347663" indent="-347663" algn="l" rtl="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Dios </a:t>
            </a:r>
            <a:r>
              <a:rPr lang="en-US" sz="2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es</a:t>
            </a:r>
            <a:r>
              <a:rPr 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trascendentalmente más grande (más justo/puro) que </a:t>
            </a:r>
            <a:r>
              <a:rPr lang="en-US" sz="2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Sus</a:t>
            </a: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seres creados, </a:t>
            </a:r>
            <a:r>
              <a:rPr lang="en-US" sz="2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por</a:t>
            </a:r>
            <a:r>
              <a:rPr 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lo que son inherentemente malos en comparación.</a:t>
            </a:r>
          </a:p>
          <a:p>
            <a:pPr marL="347663" indent="-347663" algn="l" rtl="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La justicia de Dios está tan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por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encima del entendimiento del hombre, que ningún hombre puede alcanzarla.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6939455" y="3598501"/>
            <a:ext cx="2057400" cy="381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anchor="ctr"/>
          <a:lstStyle/>
          <a:p>
            <a:pPr algn="ctr" rtl="0" eaLnBrk="1" hangingPunct="1"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Elifaz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4:17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8439102" y="4637540"/>
            <a:ext cx="2133600" cy="381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anchor="ctr"/>
          <a:lstStyle/>
          <a:p>
            <a:pPr algn="ctr" rtl="0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Job,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9:1,14,32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9939283" y="5399560"/>
            <a:ext cx="2133600" cy="381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anchor="ctr"/>
          <a:lstStyle/>
          <a:p>
            <a:pPr algn="ctr" rtl="0" eaLnBrk="1" hangingPunct="1"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Bildad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25:4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0178095" y="2810461"/>
            <a:ext cx="1524000" cy="381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anchor="ctr"/>
          <a:lstStyle/>
          <a:p>
            <a:pPr algn="ctr" rtl="0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Ver 15:14</a:t>
            </a:r>
          </a:p>
        </p:txBody>
      </p:sp>
    </p:spTree>
    <p:extLst>
      <p:ext uri="{BB962C8B-B14F-4D97-AF65-F5344CB8AC3E}">
        <p14:creationId xmlns:p14="http://schemas.microsoft.com/office/powerpoint/2010/main" val="36784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animBg="1"/>
      <p:bldP spid="8" grpId="0" animBg="1"/>
      <p:bldP spid="9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A9C0C04E-9244-4F11-A149-598CA639CB83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125</a:t>
            </a:fld>
            <a:endParaRPr lang="en-US" altLang="en-US" sz="1400" b="0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en-US" sz="4000" dirty="0" err="1" smtClean="0"/>
              <a:t>Tercer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Ciclo</a:t>
            </a:r>
            <a:r>
              <a:rPr lang="en-US" altLang="en-US" sz="4000" dirty="0" smtClean="0"/>
              <a:t> de </a:t>
            </a:r>
            <a:r>
              <a:rPr lang="en-US" altLang="en-US" sz="4000" dirty="0" err="1" smtClean="0"/>
              <a:t>Discursos</a:t>
            </a:r>
            <a:r>
              <a:rPr lang="en-US" altLang="en-US" sz="4000" dirty="0" smtClean="0"/>
              <a:t> (2)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143000"/>
            <a:ext cx="9067800" cy="5562600"/>
          </a:xfrm>
        </p:spPr>
        <p:txBody>
          <a:bodyPr/>
          <a:lstStyle/>
          <a:p>
            <a:pPr marL="2054225" indent="-2054225" algn="l" rtl="0" eaLnBrk="1" hangingPunct="1">
              <a:spcBef>
                <a:spcPct val="0"/>
              </a:spcBef>
              <a:buFontTx/>
              <a:buNone/>
              <a:tabLst>
                <a:tab pos="1484313" algn="l"/>
                <a:tab pos="1489075" algn="l"/>
              </a:tabLst>
            </a:pPr>
            <a:r>
              <a:rPr lang="en-US" altLang="en-US" sz="2400" u="sng" dirty="0" smtClean="0"/>
              <a:t>BILDAD</a:t>
            </a:r>
          </a:p>
          <a:p>
            <a:pPr marL="2054225" indent="-2054225" algn="l" rtl="0" eaLnBrk="1" hangingPunct="1">
              <a:spcBef>
                <a:spcPct val="0"/>
              </a:spcBef>
              <a:buFontTx/>
              <a:buNone/>
              <a:tabLst>
                <a:tab pos="1484313" algn="l"/>
                <a:tab pos="1489075" algn="l"/>
              </a:tabLst>
            </a:pPr>
            <a:r>
              <a:rPr lang="en-US" altLang="en-US" sz="2400" dirty="0" smtClean="0"/>
              <a:t>25:1-6 	2 	¡</a:t>
            </a:r>
            <a:r>
              <a:rPr lang="en-US" altLang="en-US" sz="2400" dirty="0" err="1" smtClean="0"/>
              <a:t>Jehová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es</a:t>
            </a:r>
            <a:r>
              <a:rPr lang="en-US" altLang="en-US" sz="2400" dirty="0" smtClean="0"/>
              <a:t> alto! El hombre </a:t>
            </a:r>
            <a:r>
              <a:rPr lang="en-US" altLang="en-US" sz="2400" dirty="0" err="1" smtClean="0"/>
              <a:t>nunca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puede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ser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justo</a:t>
            </a:r>
            <a:r>
              <a:rPr lang="en-US" altLang="en-US" sz="2400" dirty="0" smtClean="0"/>
              <a:t> o </a:t>
            </a:r>
            <a:r>
              <a:rPr lang="en-US" altLang="en-US" sz="2400" dirty="0" err="1" smtClean="0"/>
              <a:t>limpio</a:t>
            </a:r>
            <a:r>
              <a:rPr lang="en-US" altLang="en-US" sz="2400" dirty="0" smtClean="0"/>
              <a:t> ante </a:t>
            </a:r>
            <a:r>
              <a:rPr lang="en-US" altLang="en-US" sz="2400" dirty="0" err="1" smtClean="0"/>
              <a:t>Él</a:t>
            </a:r>
            <a:r>
              <a:rPr lang="en-US" altLang="en-US" sz="2400" dirty="0" smtClean="0"/>
              <a:t>.</a:t>
            </a:r>
            <a:br>
              <a:rPr lang="en-US" altLang="en-US" sz="2400" dirty="0" smtClean="0"/>
            </a:br>
            <a:endParaRPr lang="en-US" altLang="en-US" sz="2400" dirty="0" smtClean="0"/>
          </a:p>
          <a:p>
            <a:pPr marL="2054225" indent="-2054225" algn="l" rtl="0" eaLnBrk="1" hangingPunct="1">
              <a:spcBef>
                <a:spcPct val="0"/>
              </a:spcBef>
              <a:buFontTx/>
              <a:buNone/>
              <a:tabLst>
                <a:tab pos="1484313" algn="l"/>
                <a:tab pos="1489075" algn="l"/>
              </a:tabLst>
            </a:pPr>
            <a:r>
              <a:rPr lang="en-US" altLang="en-US" sz="2400" u="sng" dirty="0" smtClean="0"/>
              <a:t>JOB</a:t>
            </a:r>
          </a:p>
          <a:p>
            <a:pPr marL="2054225" indent="-2054225" algn="l" rtl="0" eaLnBrk="1" hangingPunct="1">
              <a:spcBef>
                <a:spcPct val="0"/>
              </a:spcBef>
              <a:buFontTx/>
              <a:buNone/>
              <a:tabLst>
                <a:tab pos="1484313" algn="l"/>
                <a:tab pos="1489075" algn="l"/>
              </a:tabLst>
            </a:pPr>
            <a:r>
              <a:rPr lang="en-US" altLang="en-US" sz="2400" dirty="0" smtClean="0"/>
              <a:t>26:1-14 	15 	El </a:t>
            </a:r>
            <a:r>
              <a:rPr lang="en-US" altLang="en-US" sz="2400" dirty="0" err="1" smtClean="0"/>
              <a:t>poder</a:t>
            </a:r>
            <a:r>
              <a:rPr lang="en-US" altLang="en-US" sz="2400" dirty="0" smtClean="0"/>
              <a:t> y el </a:t>
            </a:r>
            <a:r>
              <a:rPr lang="en-US" altLang="en-US" sz="2400" dirty="0" err="1" smtClean="0"/>
              <a:t>conocimiento</a:t>
            </a:r>
            <a:r>
              <a:rPr lang="en-US" altLang="en-US" sz="2400" dirty="0" smtClean="0"/>
              <a:t> de </a:t>
            </a:r>
            <a:r>
              <a:rPr lang="en-US" altLang="en-US" sz="2400" dirty="0" err="1" smtClean="0"/>
              <a:t>Jehová</a:t>
            </a:r>
            <a:r>
              <a:rPr lang="en-US" altLang="en-US" sz="2400" dirty="0" smtClean="0"/>
              <a:t> se </a:t>
            </a:r>
            <a:r>
              <a:rPr lang="en-US" altLang="en-US" sz="2400" dirty="0" err="1" smtClean="0"/>
              <a:t>pueden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ver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nuestro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mundo</a:t>
            </a:r>
            <a:r>
              <a:rPr lang="en-US" altLang="en-US" sz="2400" dirty="0" smtClean="0"/>
              <a:t>.</a:t>
            </a:r>
          </a:p>
          <a:p>
            <a:pPr marL="2054225" indent="-2054225" algn="l" rtl="0" eaLnBrk="1" hangingPunct="1">
              <a:spcBef>
                <a:spcPct val="0"/>
              </a:spcBef>
              <a:buFontTx/>
              <a:buNone/>
              <a:tabLst>
                <a:tab pos="1484313" algn="l"/>
                <a:tab pos="1489075" algn="l"/>
              </a:tabLst>
            </a:pPr>
            <a:r>
              <a:rPr lang="en-US" altLang="en-US" sz="2400" dirty="0" smtClean="0"/>
              <a:t>27:1-6 	3 	</a:t>
            </a:r>
            <a:r>
              <a:rPr lang="en-US" altLang="en-US" sz="2400" dirty="0" err="1" smtClean="0"/>
              <a:t>Mantendré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firme</a:t>
            </a:r>
            <a:r>
              <a:rPr lang="en-US" altLang="en-US" sz="2400" dirty="0" smtClean="0"/>
              <a:t> mi </a:t>
            </a:r>
            <a:r>
              <a:rPr lang="en-US" altLang="en-US" sz="2400" dirty="0" err="1" smtClean="0"/>
              <a:t>integridad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delante</a:t>
            </a:r>
            <a:r>
              <a:rPr lang="en-US" altLang="en-US" sz="2400" dirty="0" smtClean="0"/>
              <a:t> de Dios.</a:t>
            </a:r>
          </a:p>
          <a:p>
            <a:pPr marL="2054225" indent="-2054225" algn="l" rtl="0" eaLnBrk="1" hangingPunct="1">
              <a:spcBef>
                <a:spcPct val="0"/>
              </a:spcBef>
              <a:buFontTx/>
              <a:buNone/>
              <a:tabLst>
                <a:tab pos="1484313" algn="l"/>
                <a:tab pos="1489075" algn="l"/>
              </a:tabLst>
            </a:pPr>
            <a:r>
              <a:rPr lang="en-US" altLang="en-US" sz="2400" dirty="0" smtClean="0"/>
              <a:t>27:7-23 	6 	Los </a:t>
            </a:r>
            <a:r>
              <a:rPr lang="en-US" altLang="en-US" sz="2400" dirty="0" err="1" smtClean="0"/>
              <a:t>impíos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pueden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sufrir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como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yo</a:t>
            </a:r>
            <a:r>
              <a:rPr lang="en-US" altLang="en-US" sz="2400" dirty="0" smtClean="0"/>
              <a:t> de la </a:t>
            </a:r>
            <a:r>
              <a:rPr lang="en-US" altLang="en-US" sz="2400" dirty="0" err="1" smtClean="0"/>
              <a:t>mano</a:t>
            </a:r>
            <a:r>
              <a:rPr lang="en-US" altLang="en-US" sz="2400" dirty="0" smtClean="0"/>
              <a:t> de Dios, </a:t>
            </a:r>
            <a:r>
              <a:rPr lang="en-US" altLang="en-US" sz="2400" dirty="0" err="1" smtClean="0"/>
              <a:t>pero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están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aterrorizados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por</a:t>
            </a:r>
            <a:r>
              <a:rPr lang="en-US" altLang="en-US" sz="2400" dirty="0" smtClean="0"/>
              <a:t> lo </a:t>
            </a:r>
            <a:r>
              <a:rPr lang="en-US" altLang="en-US" sz="2400" dirty="0" err="1" smtClean="0"/>
              <a:t>desesperado</a:t>
            </a:r>
            <a:r>
              <a:rPr lang="en-US" altLang="en-US" sz="2400" dirty="0" smtClean="0"/>
              <a:t> que </a:t>
            </a:r>
            <a:r>
              <a:rPr lang="en-US" altLang="en-US" sz="2400" dirty="0" err="1" smtClean="0"/>
              <a:t>es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situación</a:t>
            </a:r>
            <a:r>
              <a:rPr lang="en-US" alt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573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3BAA71B2-9A6B-43C1-A081-0CADBA42F2A3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126</a:t>
            </a:fld>
            <a:endParaRPr lang="en-US" altLang="en-US" sz="1400" b="0"/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9144000" cy="266700"/>
          </a:xfrm>
        </p:spPr>
        <p:txBody>
          <a:bodyPr/>
          <a:lstStyle/>
          <a:p>
            <a:pPr rtl="0" eaLnBrk="1" hangingPunct="1"/>
            <a:r>
              <a:rPr lang="en-US" altLang="en-US" sz="2800" dirty="0" err="1" smtClean="0"/>
              <a:t>Estructura</a:t>
            </a:r>
            <a:r>
              <a:rPr lang="en-US" altLang="en-US" sz="2800" dirty="0" smtClean="0"/>
              <a:t> de Job*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914400" y="742950"/>
            <a:ext cx="2286000" cy="83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Introducción</a:t>
            </a:r>
            <a:r>
              <a:rPr lang="en-US" altLang="en-US" sz="2400" b="0" dirty="0"/>
              <a:t>: </a:t>
            </a:r>
            <a:r>
              <a:rPr lang="en-US" altLang="en-US" sz="2400" b="0" dirty="0" smtClean="0"/>
              <a:t>La </a:t>
            </a:r>
            <a:r>
              <a:rPr lang="en-US" altLang="en-US" sz="2400" b="0" dirty="0" err="1" smtClean="0"/>
              <a:t>vida</a:t>
            </a:r>
            <a:r>
              <a:rPr lang="en-US" altLang="en-US" sz="2400" b="0" dirty="0" smtClean="0"/>
              <a:t> </a:t>
            </a:r>
            <a:r>
              <a:rPr lang="en-US" altLang="en-US" sz="2400" b="0" dirty="0"/>
              <a:t>de Job </a:t>
            </a:r>
            <a:r>
              <a:rPr lang="en-US" altLang="en-US" sz="2400" b="0" dirty="0" smtClean="0"/>
              <a:t>antes </a:t>
            </a:r>
            <a:r>
              <a:rPr lang="en-US" altLang="en-US" sz="2400" b="0" dirty="0"/>
              <a:t>(1:1-5)</a:t>
            </a: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9296400" y="655638"/>
            <a:ext cx="2057400" cy="914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Conclusión</a:t>
            </a:r>
            <a:r>
              <a:rPr lang="en-US" altLang="en-US" sz="2400" b="0" dirty="0"/>
              <a:t>: La vida de Job </a:t>
            </a:r>
            <a:r>
              <a:rPr lang="en-US" altLang="en-US" sz="2400" b="0" dirty="0" err="1"/>
              <a:t>d</a:t>
            </a:r>
            <a:r>
              <a:rPr lang="en-US" altLang="en-US" sz="2400" b="0" dirty="0" err="1" smtClean="0"/>
              <a:t>espués</a:t>
            </a:r>
            <a:r>
              <a:rPr lang="en-US" altLang="en-US" sz="2400" b="0" dirty="0"/>
              <a:t/>
            </a:r>
            <a:br>
              <a:rPr lang="en-US" altLang="en-US" sz="2400" b="0" dirty="0"/>
            </a:br>
            <a:r>
              <a:rPr lang="en-US" altLang="en-US" sz="2400" b="0" dirty="0"/>
              <a:t>(42:7-17)</a:t>
            </a:r>
          </a:p>
        </p:txBody>
      </p:sp>
      <p:sp>
        <p:nvSpPr>
          <p:cNvPr id="100365" name="Rectangle 13"/>
          <p:cNvSpPr>
            <a:spLocks noChangeArrowheads="1"/>
          </p:cNvSpPr>
          <p:nvPr/>
        </p:nvSpPr>
        <p:spPr bwMode="auto">
          <a:xfrm>
            <a:off x="1447800" y="1905000"/>
            <a:ext cx="1981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Entrevistas</a:t>
            </a:r>
            <a:r>
              <a:rPr lang="en-US" altLang="en-US" sz="2000" b="0" dirty="0"/>
              <a:t>:</a:t>
            </a:r>
            <a:br>
              <a:rPr lang="en-US" altLang="en-US" sz="2000" b="0" dirty="0"/>
            </a:br>
            <a:r>
              <a:rPr lang="en-US" altLang="en-US" sz="2000" b="0" dirty="0" smtClean="0"/>
              <a:t>Dios </a:t>
            </a:r>
            <a:r>
              <a:rPr lang="en-US" altLang="en-US" sz="2000" b="0" dirty="0"/>
              <a:t>y S</a:t>
            </a:r>
            <a:r>
              <a:rPr lang="en-US" altLang="en-US" sz="2000" b="0" dirty="0" smtClean="0"/>
              <a:t>atanás</a:t>
            </a:r>
            <a:r>
              <a:rPr lang="en-US" altLang="en-US" sz="2000" b="0" dirty="0"/>
              <a:t/>
            </a:r>
            <a:br>
              <a:rPr lang="en-US" altLang="en-US" sz="2000" b="0" dirty="0"/>
            </a:br>
            <a:r>
              <a:rPr lang="en-US" altLang="en-US" sz="2000" b="0" dirty="0"/>
              <a:t>(1:6-2:13)</a:t>
            </a:r>
          </a:p>
        </p:txBody>
      </p:sp>
      <p:sp>
        <p:nvSpPr>
          <p:cNvPr id="100366" name="Rectangle 14"/>
          <p:cNvSpPr>
            <a:spLocks noChangeArrowheads="1"/>
          </p:cNvSpPr>
          <p:nvPr/>
        </p:nvSpPr>
        <p:spPr bwMode="auto">
          <a:xfrm>
            <a:off x="8915400" y="1905000"/>
            <a:ext cx="152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Entrevistas</a:t>
            </a:r>
            <a:r>
              <a:rPr lang="en-US" altLang="en-US" sz="2000" b="0" dirty="0"/>
              <a:t>:</a:t>
            </a:r>
            <a:br>
              <a:rPr lang="en-US" altLang="en-US" sz="2000" b="0" dirty="0"/>
            </a:br>
            <a:r>
              <a:rPr lang="en-US" altLang="en-US" sz="2000" b="0" dirty="0"/>
              <a:t>Dios y </a:t>
            </a:r>
            <a:r>
              <a:rPr lang="en-US" altLang="en-US" sz="2000" b="0" dirty="0" smtClean="0"/>
              <a:t>Job</a:t>
            </a:r>
            <a:r>
              <a:rPr lang="en-US" altLang="en-US" sz="2000" b="0" dirty="0"/>
              <a:t/>
            </a:r>
            <a:br>
              <a:rPr lang="en-US" altLang="en-US" sz="2000" b="0" dirty="0"/>
            </a:br>
            <a:r>
              <a:rPr lang="en-US" altLang="en-US" sz="2000" b="0" dirty="0"/>
              <a:t>(</a:t>
            </a:r>
            <a:r>
              <a:rPr lang="en-US" altLang="en-US" sz="2000" b="0" dirty="0" smtClean="0"/>
              <a:t>38:1 - 42:6</a:t>
            </a:r>
            <a:r>
              <a:rPr lang="en-US" altLang="en-US" sz="2000" b="0" dirty="0"/>
              <a:t>)</a:t>
            </a:r>
          </a:p>
        </p:txBody>
      </p:sp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1553706" y="2819400"/>
            <a:ext cx="88469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 smtClean="0"/>
              <a:t>Primera</a:t>
            </a:r>
            <a:endParaRPr lang="en-US" altLang="en-US" sz="1600" dirty="0"/>
          </a:p>
        </p:txBody>
      </p:sp>
      <p:sp>
        <p:nvSpPr>
          <p:cNvPr id="100368" name="Rectangle 16"/>
          <p:cNvSpPr>
            <a:spLocks noChangeArrowheads="1"/>
          </p:cNvSpPr>
          <p:nvPr/>
        </p:nvSpPr>
        <p:spPr bwMode="auto">
          <a:xfrm>
            <a:off x="1468464" y="3488893"/>
            <a:ext cx="1143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Entrevista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Aflicción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Reacción</a:t>
            </a:r>
            <a:endParaRPr lang="en-US" altLang="en-US" sz="1600" b="0" dirty="0"/>
          </a:p>
        </p:txBody>
      </p:sp>
      <p:sp>
        <p:nvSpPr>
          <p:cNvPr id="100369" name="Rectangle 17"/>
          <p:cNvSpPr>
            <a:spLocks noChangeArrowheads="1"/>
          </p:cNvSpPr>
          <p:nvPr/>
        </p:nvSpPr>
        <p:spPr bwMode="auto">
          <a:xfrm>
            <a:off x="2590800" y="2819400"/>
            <a:ext cx="99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 smtClean="0"/>
              <a:t>Segunda</a:t>
            </a:r>
            <a:endParaRPr lang="en-US" altLang="en-US" sz="1600" dirty="0"/>
          </a:p>
        </p:txBody>
      </p:sp>
      <p:sp>
        <p:nvSpPr>
          <p:cNvPr id="100370" name="Rectangle 18"/>
          <p:cNvSpPr>
            <a:spLocks noChangeArrowheads="1"/>
          </p:cNvSpPr>
          <p:nvPr/>
        </p:nvSpPr>
        <p:spPr bwMode="auto">
          <a:xfrm>
            <a:off x="2590800" y="3428999"/>
            <a:ext cx="1066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Entrevista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Aflicción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Reacción</a:t>
            </a:r>
            <a:endParaRPr lang="en-US" altLang="en-US" sz="1600" b="0" dirty="0"/>
          </a:p>
        </p:txBody>
      </p:sp>
      <p:sp>
        <p:nvSpPr>
          <p:cNvPr id="100371" name="Rectangle 19"/>
          <p:cNvSpPr>
            <a:spLocks noChangeArrowheads="1"/>
          </p:cNvSpPr>
          <p:nvPr/>
        </p:nvSpPr>
        <p:spPr bwMode="auto">
          <a:xfrm>
            <a:off x="8663553" y="2819400"/>
            <a:ext cx="861447" cy="59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 smtClean="0"/>
              <a:t>Primera</a:t>
            </a:r>
            <a:endParaRPr lang="en-US" altLang="en-US" sz="1600" dirty="0"/>
          </a:p>
        </p:txBody>
      </p:sp>
      <p:sp>
        <p:nvSpPr>
          <p:cNvPr id="100372" name="Rectangle 20"/>
          <p:cNvSpPr>
            <a:spLocks noChangeArrowheads="1"/>
          </p:cNvSpPr>
          <p:nvPr/>
        </p:nvSpPr>
        <p:spPr bwMode="auto">
          <a:xfrm>
            <a:off x="8686800" y="32766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Jehová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373" name="Rectangle 21"/>
          <p:cNvSpPr>
            <a:spLocks noChangeArrowheads="1"/>
          </p:cNvSpPr>
          <p:nvPr/>
        </p:nvSpPr>
        <p:spPr bwMode="auto">
          <a:xfrm>
            <a:off x="9601200" y="281940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 smtClean="0"/>
              <a:t>Segunda</a:t>
            </a:r>
            <a:endParaRPr lang="en-US" altLang="en-US" sz="1600" dirty="0"/>
          </a:p>
        </p:txBody>
      </p:sp>
      <p:sp>
        <p:nvSpPr>
          <p:cNvPr id="100375" name="Rectangle 23"/>
          <p:cNvSpPr>
            <a:spLocks noChangeArrowheads="1"/>
          </p:cNvSpPr>
          <p:nvPr/>
        </p:nvSpPr>
        <p:spPr bwMode="auto">
          <a:xfrm>
            <a:off x="1905000" y="5638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Elifaz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376" name="Rectangle 24"/>
          <p:cNvSpPr>
            <a:spLocks noChangeArrowheads="1"/>
          </p:cNvSpPr>
          <p:nvPr/>
        </p:nvSpPr>
        <p:spPr bwMode="auto">
          <a:xfrm>
            <a:off x="4953000" y="685800"/>
            <a:ext cx="2286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err="1"/>
              <a:t>Discursos</a:t>
            </a:r>
            <a:r>
              <a:rPr lang="en-US" altLang="en-US" sz="2400" b="0" dirty="0"/>
              <a:t/>
            </a:r>
            <a:br>
              <a:rPr lang="en-US" altLang="en-US" sz="2400" b="0" dirty="0"/>
            </a:br>
            <a:r>
              <a:rPr lang="en-US" altLang="en-US" sz="2400" b="0" dirty="0"/>
              <a:t>(</a:t>
            </a:r>
            <a:r>
              <a:rPr lang="en-US" altLang="en-US" sz="2400" b="0" dirty="0" smtClean="0"/>
              <a:t>1:6 - 42:6</a:t>
            </a:r>
            <a:r>
              <a:rPr lang="en-US" altLang="en-US" sz="2400" b="0" dirty="0"/>
              <a:t>)</a:t>
            </a:r>
          </a:p>
        </p:txBody>
      </p:sp>
      <p:sp>
        <p:nvSpPr>
          <p:cNvPr id="100377" name="Rectangle 25"/>
          <p:cNvSpPr>
            <a:spLocks noChangeArrowheads="1"/>
          </p:cNvSpPr>
          <p:nvPr/>
        </p:nvSpPr>
        <p:spPr bwMode="auto">
          <a:xfrm>
            <a:off x="4572000" y="23622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Diálogo</a:t>
            </a:r>
            <a:r>
              <a:rPr lang="en-US" altLang="en-US" sz="2000" b="0" dirty="0"/>
              <a:t>:</a:t>
            </a:r>
            <a:br>
              <a:rPr lang="en-US" altLang="en-US" sz="2000" b="0" dirty="0"/>
            </a:br>
            <a:r>
              <a:rPr lang="en-US" altLang="en-US" sz="2000" b="0" dirty="0" smtClean="0"/>
              <a:t>Job </a:t>
            </a:r>
            <a:r>
              <a:rPr lang="en-US" altLang="en-US" sz="2000" b="0" dirty="0"/>
              <a:t>y amigos </a:t>
            </a:r>
            <a:r>
              <a:rPr lang="en-US" altLang="en-US" sz="2000" b="0" dirty="0" smtClean="0"/>
              <a:t/>
            </a:r>
            <a:br>
              <a:rPr lang="en-US" altLang="en-US" sz="2000" b="0" dirty="0" smtClean="0"/>
            </a:br>
            <a:r>
              <a:rPr lang="en-US" altLang="en-US" sz="2000" b="0" dirty="0" smtClean="0"/>
              <a:t>(3 - 31</a:t>
            </a:r>
            <a:r>
              <a:rPr lang="en-US" altLang="en-US" sz="2000" b="0" dirty="0"/>
              <a:t>)</a:t>
            </a:r>
          </a:p>
        </p:txBody>
      </p:sp>
      <p:sp>
        <p:nvSpPr>
          <p:cNvPr id="100378" name="Rectangle 26"/>
          <p:cNvSpPr>
            <a:spLocks noChangeArrowheads="1"/>
          </p:cNvSpPr>
          <p:nvPr/>
        </p:nvSpPr>
        <p:spPr bwMode="auto">
          <a:xfrm>
            <a:off x="6858000" y="2209800"/>
            <a:ext cx="160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FF00"/>
                </a:solidFill>
              </a:rPr>
              <a:t>Interludio</a:t>
            </a:r>
            <a:r>
              <a:rPr lang="en-US" altLang="en-US" sz="2000" b="0" dirty="0">
                <a:solidFill>
                  <a:srgbClr val="FFFF00"/>
                </a:solidFill>
              </a:rPr>
              <a:t>:</a:t>
            </a:r>
            <a:br>
              <a:rPr lang="en-US" altLang="en-US" sz="2000" b="0" dirty="0">
                <a:solidFill>
                  <a:srgbClr val="FFFF00"/>
                </a:solidFill>
              </a:rPr>
            </a:br>
            <a:r>
              <a:rPr lang="en-US" altLang="en-US" sz="2000" b="0" dirty="0" err="1">
                <a:solidFill>
                  <a:srgbClr val="FFFF00"/>
                </a:solidFill>
              </a:rPr>
              <a:t>Discursos</a:t>
            </a:r>
            <a:r>
              <a:rPr lang="en-US" altLang="en-US" sz="2000" b="0" dirty="0">
                <a:solidFill>
                  <a:srgbClr val="FFFF00"/>
                </a:solidFill>
              </a:rPr>
              <a:t> de </a:t>
            </a:r>
            <a:r>
              <a:rPr lang="en-US" altLang="en-US" sz="2000" b="0" dirty="0" err="1">
                <a:solidFill>
                  <a:srgbClr val="FFFF00"/>
                </a:solidFill>
              </a:rPr>
              <a:t>Eliú</a:t>
            </a:r>
            <a:r>
              <a:rPr lang="en-US" altLang="en-US" sz="2000" b="0" dirty="0">
                <a:solidFill>
                  <a:srgbClr val="FFFF00"/>
                </a:solidFill>
              </a:rPr>
              <a:t> (32-37)</a:t>
            </a:r>
          </a:p>
        </p:txBody>
      </p:sp>
      <p:sp>
        <p:nvSpPr>
          <p:cNvPr id="100379" name="Rectangle 27"/>
          <p:cNvSpPr>
            <a:spLocks noChangeArrowheads="1"/>
          </p:cNvSpPr>
          <p:nvPr/>
        </p:nvSpPr>
        <p:spPr bwMode="auto">
          <a:xfrm>
            <a:off x="1720312" y="4267200"/>
            <a:ext cx="22420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0" dirty="0" err="1"/>
              <a:t>Declaración</a:t>
            </a:r>
            <a:r>
              <a:rPr lang="en-US" altLang="en-US" sz="2000" b="0" dirty="0"/>
              <a:t> de </a:t>
            </a:r>
            <a:r>
              <a:rPr lang="en-US" altLang="en-US" sz="2000" b="0" dirty="0" err="1"/>
              <a:t>apertura</a:t>
            </a:r>
            <a:r>
              <a:rPr lang="en-US" altLang="en-US" sz="2000" b="0" dirty="0"/>
              <a:t> de Job (3)</a:t>
            </a:r>
          </a:p>
        </p:txBody>
      </p:sp>
      <p:sp>
        <p:nvSpPr>
          <p:cNvPr id="100380" name="Rectangle 28"/>
          <p:cNvSpPr>
            <a:spLocks noChangeArrowheads="1"/>
          </p:cNvSpPr>
          <p:nvPr/>
        </p:nvSpPr>
        <p:spPr bwMode="auto">
          <a:xfrm>
            <a:off x="8610600" y="41910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0" dirty="0"/>
              <a:t>La </a:t>
            </a:r>
            <a:r>
              <a:rPr lang="en-US" altLang="en-US" sz="2000" b="0" dirty="0" err="1"/>
              <a:t>defensa</a:t>
            </a:r>
            <a:r>
              <a:rPr lang="en-US" altLang="en-US" sz="2000" b="0" dirty="0"/>
              <a:t> final de Job (</a:t>
            </a:r>
            <a:r>
              <a:rPr lang="en-US" altLang="en-US" sz="2000" b="0" dirty="0" smtClean="0"/>
              <a:t>29 - 31</a:t>
            </a:r>
            <a:r>
              <a:rPr lang="en-US" altLang="en-US" sz="2000" b="0" dirty="0"/>
              <a:t>)</a:t>
            </a:r>
          </a:p>
        </p:txBody>
      </p:sp>
      <p:sp>
        <p:nvSpPr>
          <p:cNvPr id="100381" name="Rectangle 29"/>
          <p:cNvSpPr>
            <a:spLocks noChangeArrowheads="1"/>
          </p:cNvSpPr>
          <p:nvPr/>
        </p:nvSpPr>
        <p:spPr bwMode="auto">
          <a:xfrm>
            <a:off x="4267200" y="42672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0" dirty="0" err="1"/>
              <a:t>Ciclos</a:t>
            </a:r>
            <a:r>
              <a:rPr lang="en-US" altLang="en-US" sz="2000" b="0" dirty="0"/>
              <a:t> de Debates (4-27)</a:t>
            </a:r>
          </a:p>
        </p:txBody>
      </p:sp>
      <p:sp>
        <p:nvSpPr>
          <p:cNvPr id="100382" name="Rectangle 30"/>
          <p:cNvSpPr>
            <a:spLocks noChangeArrowheads="1"/>
          </p:cNvSpPr>
          <p:nvPr/>
        </p:nvSpPr>
        <p:spPr bwMode="auto">
          <a:xfrm>
            <a:off x="6324600" y="4038600"/>
            <a:ext cx="2057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Interludio: Himno de Sabiduría (28)</a:t>
            </a:r>
          </a:p>
        </p:txBody>
      </p:sp>
      <p:sp>
        <p:nvSpPr>
          <p:cNvPr id="100383" name="Rectangle 31"/>
          <p:cNvSpPr>
            <a:spLocks noChangeArrowheads="1"/>
          </p:cNvSpPr>
          <p:nvPr/>
        </p:nvSpPr>
        <p:spPr bwMode="auto">
          <a:xfrm>
            <a:off x="6400800" y="487680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 smtClean="0">
                <a:solidFill>
                  <a:srgbClr val="FFFF00"/>
                </a:solidFill>
              </a:rPr>
              <a:t>Sabiduría</a:t>
            </a:r>
            <a:r>
              <a:rPr lang="en-US" altLang="en-US" sz="1600" b="0" dirty="0" smtClean="0">
                <a:solidFill>
                  <a:srgbClr val="FFFF00"/>
                </a:solidFill>
              </a:rPr>
              <a:t/>
            </a:r>
            <a:br>
              <a:rPr lang="en-US" altLang="en-US" sz="1600" b="0" dirty="0" smtClean="0">
                <a:solidFill>
                  <a:srgbClr val="FFFF00"/>
                </a:solidFill>
              </a:rPr>
            </a:br>
            <a:r>
              <a:rPr lang="en-US" altLang="en-US" sz="1600" b="0" dirty="0" smtClean="0">
                <a:solidFill>
                  <a:srgbClr val="FFFF00"/>
                </a:solidFill>
              </a:rPr>
              <a:t>del hombre</a:t>
            </a:r>
            <a:endParaRPr lang="en-US" altLang="en-US" sz="1600" b="0" dirty="0">
              <a:solidFill>
                <a:srgbClr val="FFFF00"/>
              </a:solidFill>
            </a:endParaRPr>
          </a:p>
        </p:txBody>
      </p:sp>
      <p:sp>
        <p:nvSpPr>
          <p:cNvPr id="100384" name="Rectangle 32"/>
          <p:cNvSpPr>
            <a:spLocks noChangeArrowheads="1"/>
          </p:cNvSpPr>
          <p:nvPr/>
        </p:nvSpPr>
        <p:spPr bwMode="auto">
          <a:xfrm>
            <a:off x="7467600" y="487680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 smtClean="0">
                <a:solidFill>
                  <a:srgbClr val="FFFF00"/>
                </a:solidFill>
              </a:rPr>
              <a:t>Sabiduría</a:t>
            </a:r>
            <a:r>
              <a:rPr lang="en-US" altLang="en-US" sz="1600" b="0" dirty="0" smtClean="0">
                <a:solidFill>
                  <a:srgbClr val="FFFF00"/>
                </a:solidFill>
              </a:rPr>
              <a:t> de Dios</a:t>
            </a:r>
            <a:endParaRPr lang="en-US" altLang="en-US" sz="1600" b="0" dirty="0">
              <a:solidFill>
                <a:srgbClr val="FFFF00"/>
              </a:solidFill>
            </a:endParaRPr>
          </a:p>
        </p:txBody>
      </p:sp>
      <p:sp>
        <p:nvSpPr>
          <p:cNvPr id="100385" name="Rectangle 33"/>
          <p:cNvSpPr>
            <a:spLocks noChangeArrowheads="1"/>
          </p:cNvSpPr>
          <p:nvPr/>
        </p:nvSpPr>
        <p:spPr bwMode="auto">
          <a:xfrm>
            <a:off x="2743200" y="5060950"/>
            <a:ext cx="12192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1</a:t>
            </a:r>
            <a:r>
              <a:rPr lang="en-US" altLang="en-US" sz="1600" baseline="30000" dirty="0" smtClean="0"/>
              <a:t>er </a:t>
            </a:r>
            <a:r>
              <a:rPr lang="en-US" altLang="en-US" sz="1600" dirty="0" smtClean="0"/>
              <a:t>(4-14</a:t>
            </a:r>
            <a:r>
              <a:rPr lang="en-US" altLang="en-US" sz="1600" dirty="0"/>
              <a:t>)</a:t>
            </a:r>
          </a:p>
        </p:txBody>
      </p:sp>
      <p:sp>
        <p:nvSpPr>
          <p:cNvPr id="100386" name="Rectangle 34"/>
          <p:cNvSpPr>
            <a:spLocks noChangeArrowheads="1"/>
          </p:cNvSpPr>
          <p:nvPr/>
        </p:nvSpPr>
        <p:spPr bwMode="auto">
          <a:xfrm>
            <a:off x="4191000" y="506095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2</a:t>
            </a:r>
            <a:r>
              <a:rPr lang="en-US" altLang="en-US" sz="1600" baseline="30000" dirty="0" smtClean="0"/>
              <a:t>do </a:t>
            </a:r>
            <a:r>
              <a:rPr lang="en-US" altLang="en-US" sz="1600" dirty="0" smtClean="0"/>
              <a:t>(15-21</a:t>
            </a:r>
            <a:r>
              <a:rPr lang="en-US" altLang="en-US" sz="1600" dirty="0"/>
              <a:t>)</a:t>
            </a:r>
          </a:p>
        </p:txBody>
      </p:sp>
      <p:sp>
        <p:nvSpPr>
          <p:cNvPr id="100387" name="Rectangle 35"/>
          <p:cNvSpPr>
            <a:spLocks noChangeArrowheads="1"/>
          </p:cNvSpPr>
          <p:nvPr/>
        </p:nvSpPr>
        <p:spPr bwMode="auto">
          <a:xfrm>
            <a:off x="5410200" y="506095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3</a:t>
            </a:r>
            <a:r>
              <a:rPr lang="en-US" altLang="en-US" sz="1600" baseline="30000" dirty="0" smtClean="0"/>
              <a:t>er</a:t>
            </a:r>
            <a:r>
              <a:rPr lang="en-US" altLang="en-US" sz="1600" dirty="0" smtClean="0"/>
              <a:t> (22-27</a:t>
            </a:r>
            <a:r>
              <a:rPr lang="en-US" altLang="en-US" sz="1600" dirty="0"/>
              <a:t>)</a:t>
            </a:r>
          </a:p>
        </p:txBody>
      </p:sp>
      <p:sp>
        <p:nvSpPr>
          <p:cNvPr id="100388" name="Rectangle 36"/>
          <p:cNvSpPr>
            <a:spLocks noChangeArrowheads="1"/>
          </p:cNvSpPr>
          <p:nvPr/>
        </p:nvSpPr>
        <p:spPr bwMode="auto">
          <a:xfrm>
            <a:off x="2667000" y="5638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Bildad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389" name="Rectangle 37"/>
          <p:cNvSpPr>
            <a:spLocks noChangeArrowheads="1"/>
          </p:cNvSpPr>
          <p:nvPr/>
        </p:nvSpPr>
        <p:spPr bwMode="auto">
          <a:xfrm>
            <a:off x="3429000" y="5638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Zofar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390" name="Rectangle 38"/>
          <p:cNvSpPr>
            <a:spLocks noChangeArrowheads="1"/>
          </p:cNvSpPr>
          <p:nvPr/>
        </p:nvSpPr>
        <p:spPr bwMode="auto">
          <a:xfrm>
            <a:off x="1524000" y="62484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/>
              <a:t>(6) </a:t>
            </a:r>
            <a:r>
              <a:rPr lang="en-US" altLang="en-US" sz="1600" b="0" dirty="0" smtClean="0"/>
              <a:t>a los</a:t>
            </a:r>
            <a:endParaRPr lang="en-US" altLang="en-US" sz="1600" b="0" dirty="0"/>
          </a:p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/>
              <a:t>a</a:t>
            </a:r>
            <a:r>
              <a:rPr lang="en-US" altLang="en-US" sz="1600" b="0" dirty="0" smtClean="0"/>
              <a:t>migos</a:t>
            </a:r>
            <a:endParaRPr lang="en-US" altLang="en-US" sz="1600" b="0" dirty="0"/>
          </a:p>
        </p:txBody>
      </p:sp>
      <p:sp>
        <p:nvSpPr>
          <p:cNvPr id="100391" name="Rectangle 39"/>
          <p:cNvSpPr>
            <a:spLocks noChangeArrowheads="1"/>
          </p:cNvSpPr>
          <p:nvPr/>
        </p:nvSpPr>
        <p:spPr bwMode="auto">
          <a:xfrm>
            <a:off x="2286000" y="62484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/>
              <a:t>(7) a</a:t>
            </a:r>
          </a:p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/>
              <a:t>Dios</a:t>
            </a:r>
          </a:p>
        </p:txBody>
      </p:sp>
      <p:sp>
        <p:nvSpPr>
          <p:cNvPr id="100393" name="Rectangle 41"/>
          <p:cNvSpPr>
            <a:spLocks noChangeArrowheads="1"/>
          </p:cNvSpPr>
          <p:nvPr/>
        </p:nvSpPr>
        <p:spPr bwMode="auto">
          <a:xfrm>
            <a:off x="5334000" y="5638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Elifaz</a:t>
            </a:r>
            <a:endParaRPr lang="en-US" altLang="en-US" sz="1600" b="0" dirty="0"/>
          </a:p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394" name="Line 42"/>
          <p:cNvSpPr>
            <a:spLocks noChangeShapeType="1"/>
          </p:cNvSpPr>
          <p:nvPr/>
        </p:nvSpPr>
        <p:spPr bwMode="auto">
          <a:xfrm flipH="1">
            <a:off x="3429000" y="3276600"/>
            <a:ext cx="20574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395" name="Line 43"/>
          <p:cNvSpPr>
            <a:spLocks noChangeShapeType="1"/>
          </p:cNvSpPr>
          <p:nvPr/>
        </p:nvSpPr>
        <p:spPr bwMode="auto">
          <a:xfrm flipH="1">
            <a:off x="5257800" y="3276600"/>
            <a:ext cx="2286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396" name="Line 44"/>
          <p:cNvSpPr>
            <a:spLocks noChangeShapeType="1"/>
          </p:cNvSpPr>
          <p:nvPr/>
        </p:nvSpPr>
        <p:spPr bwMode="auto">
          <a:xfrm>
            <a:off x="5486400" y="3276600"/>
            <a:ext cx="1600200" cy="914400"/>
          </a:xfrm>
          <a:prstGeom prst="line">
            <a:avLst/>
          </a:prstGeom>
          <a:noFill/>
          <a:ln w="19050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397" name="Line 45"/>
          <p:cNvSpPr>
            <a:spLocks noChangeShapeType="1"/>
          </p:cNvSpPr>
          <p:nvPr/>
        </p:nvSpPr>
        <p:spPr bwMode="auto">
          <a:xfrm>
            <a:off x="5486400" y="3276600"/>
            <a:ext cx="39624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398" name="Line 46"/>
          <p:cNvSpPr>
            <a:spLocks noChangeShapeType="1"/>
          </p:cNvSpPr>
          <p:nvPr/>
        </p:nvSpPr>
        <p:spPr bwMode="auto">
          <a:xfrm flipH="1">
            <a:off x="1981200" y="2743200"/>
            <a:ext cx="6096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399" name="Line 47"/>
          <p:cNvSpPr>
            <a:spLocks noChangeShapeType="1"/>
          </p:cNvSpPr>
          <p:nvPr/>
        </p:nvSpPr>
        <p:spPr bwMode="auto">
          <a:xfrm>
            <a:off x="2590800" y="2743200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0" name="Line 48"/>
          <p:cNvSpPr>
            <a:spLocks noChangeShapeType="1"/>
          </p:cNvSpPr>
          <p:nvPr/>
        </p:nvSpPr>
        <p:spPr bwMode="auto">
          <a:xfrm flipH="1">
            <a:off x="9144000" y="2727702"/>
            <a:ext cx="457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1" name="Line 49"/>
          <p:cNvSpPr>
            <a:spLocks noChangeShapeType="1"/>
          </p:cNvSpPr>
          <p:nvPr/>
        </p:nvSpPr>
        <p:spPr bwMode="auto">
          <a:xfrm>
            <a:off x="9601200" y="2743200"/>
            <a:ext cx="457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2" name="Rectangle 50"/>
          <p:cNvSpPr>
            <a:spLocks noChangeArrowheads="1"/>
          </p:cNvSpPr>
          <p:nvPr/>
        </p:nvSpPr>
        <p:spPr bwMode="auto">
          <a:xfrm>
            <a:off x="9677400" y="32766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Jehová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405" name="Line 53"/>
          <p:cNvSpPr>
            <a:spLocks noChangeShapeType="1"/>
          </p:cNvSpPr>
          <p:nvPr/>
        </p:nvSpPr>
        <p:spPr bwMode="auto">
          <a:xfrm flipH="1">
            <a:off x="1981200" y="3254375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6" name="Line 54"/>
          <p:cNvSpPr>
            <a:spLocks noChangeShapeType="1"/>
          </p:cNvSpPr>
          <p:nvPr/>
        </p:nvSpPr>
        <p:spPr bwMode="auto">
          <a:xfrm>
            <a:off x="2971800" y="3254375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7" name="Line 55"/>
          <p:cNvSpPr>
            <a:spLocks noChangeShapeType="1"/>
          </p:cNvSpPr>
          <p:nvPr/>
        </p:nvSpPr>
        <p:spPr bwMode="auto">
          <a:xfrm flipH="1">
            <a:off x="9144000" y="32385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8" name="Line 56"/>
          <p:cNvSpPr>
            <a:spLocks noChangeShapeType="1"/>
          </p:cNvSpPr>
          <p:nvPr/>
        </p:nvSpPr>
        <p:spPr bwMode="auto">
          <a:xfrm>
            <a:off x="10058400" y="32385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9" name="Line 57"/>
          <p:cNvSpPr>
            <a:spLocks noChangeShapeType="1"/>
          </p:cNvSpPr>
          <p:nvPr/>
        </p:nvSpPr>
        <p:spPr bwMode="auto">
          <a:xfrm flipH="1">
            <a:off x="2895600" y="1447800"/>
            <a:ext cx="31242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0" name="Line 58"/>
          <p:cNvSpPr>
            <a:spLocks noChangeShapeType="1"/>
          </p:cNvSpPr>
          <p:nvPr/>
        </p:nvSpPr>
        <p:spPr bwMode="auto">
          <a:xfrm flipH="1">
            <a:off x="5486400" y="1447800"/>
            <a:ext cx="5334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1" name="Line 59"/>
          <p:cNvSpPr>
            <a:spLocks noChangeShapeType="1"/>
          </p:cNvSpPr>
          <p:nvPr/>
        </p:nvSpPr>
        <p:spPr bwMode="auto">
          <a:xfrm>
            <a:off x="6019800" y="1447800"/>
            <a:ext cx="1447800" cy="762000"/>
          </a:xfrm>
          <a:prstGeom prst="line">
            <a:avLst/>
          </a:prstGeom>
          <a:noFill/>
          <a:ln w="19050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2" name="Line 60"/>
          <p:cNvSpPr>
            <a:spLocks noChangeShapeType="1"/>
          </p:cNvSpPr>
          <p:nvPr/>
        </p:nvSpPr>
        <p:spPr bwMode="auto">
          <a:xfrm>
            <a:off x="6019800" y="1447800"/>
            <a:ext cx="34290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3" name="Line 61"/>
          <p:cNvSpPr>
            <a:spLocks noChangeShapeType="1"/>
          </p:cNvSpPr>
          <p:nvPr/>
        </p:nvSpPr>
        <p:spPr bwMode="auto">
          <a:xfrm flipH="1">
            <a:off x="2895600" y="381000"/>
            <a:ext cx="3124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4" name="Line 62"/>
          <p:cNvSpPr>
            <a:spLocks noChangeShapeType="1"/>
          </p:cNvSpPr>
          <p:nvPr/>
        </p:nvSpPr>
        <p:spPr bwMode="auto">
          <a:xfrm>
            <a:off x="6019800" y="3810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5" name="Line 63"/>
          <p:cNvSpPr>
            <a:spLocks noChangeShapeType="1"/>
          </p:cNvSpPr>
          <p:nvPr/>
        </p:nvSpPr>
        <p:spPr bwMode="auto">
          <a:xfrm>
            <a:off x="6019800" y="381000"/>
            <a:ext cx="32766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6" name="Line 64"/>
          <p:cNvSpPr>
            <a:spLocks noChangeShapeType="1"/>
          </p:cNvSpPr>
          <p:nvPr/>
        </p:nvSpPr>
        <p:spPr bwMode="auto">
          <a:xfrm flipH="1">
            <a:off x="3581400" y="4953000"/>
            <a:ext cx="14478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7" name="Line 65"/>
          <p:cNvSpPr>
            <a:spLocks noChangeShapeType="1"/>
          </p:cNvSpPr>
          <p:nvPr/>
        </p:nvSpPr>
        <p:spPr bwMode="auto">
          <a:xfrm>
            <a:off x="5029200" y="4953000"/>
            <a:ext cx="7620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8" name="Line 66"/>
          <p:cNvSpPr>
            <a:spLocks noChangeShapeType="1"/>
          </p:cNvSpPr>
          <p:nvPr/>
        </p:nvSpPr>
        <p:spPr bwMode="auto">
          <a:xfrm flipH="1">
            <a:off x="4876800" y="4953000"/>
            <a:ext cx="1524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9" name="Line 67"/>
          <p:cNvSpPr>
            <a:spLocks noChangeShapeType="1"/>
          </p:cNvSpPr>
          <p:nvPr/>
        </p:nvSpPr>
        <p:spPr bwMode="auto">
          <a:xfrm flipH="1">
            <a:off x="6934200" y="4724400"/>
            <a:ext cx="45720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0" name="Line 68"/>
          <p:cNvSpPr>
            <a:spLocks noChangeShapeType="1"/>
          </p:cNvSpPr>
          <p:nvPr/>
        </p:nvSpPr>
        <p:spPr bwMode="auto">
          <a:xfrm>
            <a:off x="7391400" y="4724400"/>
            <a:ext cx="45720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1" name="Line 69"/>
          <p:cNvSpPr>
            <a:spLocks noChangeShapeType="1"/>
          </p:cNvSpPr>
          <p:nvPr/>
        </p:nvSpPr>
        <p:spPr bwMode="auto">
          <a:xfrm flipH="1">
            <a:off x="2286000" y="5486400"/>
            <a:ext cx="1143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2" name="Line 70"/>
          <p:cNvSpPr>
            <a:spLocks noChangeShapeType="1"/>
          </p:cNvSpPr>
          <p:nvPr/>
        </p:nvSpPr>
        <p:spPr bwMode="auto">
          <a:xfrm>
            <a:off x="3429000" y="5486400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3" name="Line 71"/>
          <p:cNvSpPr>
            <a:spLocks noChangeShapeType="1"/>
          </p:cNvSpPr>
          <p:nvPr/>
        </p:nvSpPr>
        <p:spPr bwMode="auto">
          <a:xfrm flipH="1">
            <a:off x="3124200" y="5486400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4" name="Line 72"/>
          <p:cNvSpPr>
            <a:spLocks noChangeShapeType="1"/>
          </p:cNvSpPr>
          <p:nvPr/>
        </p:nvSpPr>
        <p:spPr bwMode="auto">
          <a:xfrm>
            <a:off x="2362200" y="6172200"/>
            <a:ext cx="3048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5" name="Line 73"/>
          <p:cNvSpPr>
            <a:spLocks noChangeShapeType="1"/>
          </p:cNvSpPr>
          <p:nvPr/>
        </p:nvSpPr>
        <p:spPr bwMode="auto">
          <a:xfrm flipH="1">
            <a:off x="1981200" y="6172200"/>
            <a:ext cx="3810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6" name="Line 74"/>
          <p:cNvSpPr>
            <a:spLocks noChangeShapeType="1"/>
          </p:cNvSpPr>
          <p:nvPr/>
        </p:nvSpPr>
        <p:spPr bwMode="auto">
          <a:xfrm flipH="1">
            <a:off x="4114800" y="5486400"/>
            <a:ext cx="6096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7" name="Line 75"/>
          <p:cNvSpPr>
            <a:spLocks noChangeShapeType="1"/>
          </p:cNvSpPr>
          <p:nvPr/>
        </p:nvSpPr>
        <p:spPr bwMode="auto">
          <a:xfrm>
            <a:off x="5943600" y="5486400"/>
            <a:ext cx="5334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8" name="Rectangle 76"/>
          <p:cNvSpPr>
            <a:spLocks noChangeArrowheads="1"/>
          </p:cNvSpPr>
          <p:nvPr/>
        </p:nvSpPr>
        <p:spPr bwMode="auto">
          <a:xfrm>
            <a:off x="3581400" y="62484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Elifaz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429" name="Rectangle 77"/>
          <p:cNvSpPr>
            <a:spLocks noChangeArrowheads="1"/>
          </p:cNvSpPr>
          <p:nvPr/>
        </p:nvSpPr>
        <p:spPr bwMode="auto">
          <a:xfrm>
            <a:off x="4343400" y="62484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Bildad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430" name="Rectangle 78"/>
          <p:cNvSpPr>
            <a:spLocks noChangeArrowheads="1"/>
          </p:cNvSpPr>
          <p:nvPr/>
        </p:nvSpPr>
        <p:spPr bwMode="auto">
          <a:xfrm>
            <a:off x="5029200" y="62484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Zofar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431" name="Line 79"/>
          <p:cNvSpPr>
            <a:spLocks noChangeShapeType="1"/>
          </p:cNvSpPr>
          <p:nvPr/>
        </p:nvSpPr>
        <p:spPr bwMode="auto">
          <a:xfrm>
            <a:off x="4724400" y="5486400"/>
            <a:ext cx="762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32" name="Line 80"/>
          <p:cNvSpPr>
            <a:spLocks noChangeShapeType="1"/>
          </p:cNvSpPr>
          <p:nvPr/>
        </p:nvSpPr>
        <p:spPr bwMode="auto">
          <a:xfrm>
            <a:off x="4724400" y="5486400"/>
            <a:ext cx="6858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33" name="Rectangle 81"/>
          <p:cNvSpPr>
            <a:spLocks noChangeArrowheads="1"/>
          </p:cNvSpPr>
          <p:nvPr/>
        </p:nvSpPr>
        <p:spPr bwMode="auto">
          <a:xfrm>
            <a:off x="6172200" y="5638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Bildad</a:t>
            </a:r>
            <a:endParaRPr lang="en-US" altLang="en-US" sz="1600" b="0" dirty="0"/>
          </a:p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434" name="Line 82"/>
          <p:cNvSpPr>
            <a:spLocks noChangeShapeType="1"/>
          </p:cNvSpPr>
          <p:nvPr/>
        </p:nvSpPr>
        <p:spPr bwMode="auto">
          <a:xfrm flipH="1">
            <a:off x="5715000" y="5486400"/>
            <a:ext cx="2286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35" name="Text Box 83"/>
          <p:cNvSpPr txBox="1">
            <a:spLocks noChangeArrowheads="1"/>
          </p:cNvSpPr>
          <p:nvPr/>
        </p:nvSpPr>
        <p:spPr bwMode="auto">
          <a:xfrm>
            <a:off x="8229600" y="6613525"/>
            <a:ext cx="26869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1" hangingPunct="1">
              <a:defRPr/>
            </a:pPr>
            <a:r>
              <a:rPr lang="en-US" sz="1000" dirty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*</a:t>
            </a:r>
            <a:r>
              <a:rPr lang="en-US" sz="1000" dirty="0" err="1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principalmente</a:t>
            </a:r>
            <a:r>
              <a:rPr lang="en-US" sz="1000" dirty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 </a:t>
            </a:r>
            <a:r>
              <a:rPr lang="en-US" sz="1000" dirty="0" smtClean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de </a:t>
            </a:r>
            <a:r>
              <a:rPr lang="en-US" sz="1000" u="sng" dirty="0" smtClean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Job</a:t>
            </a:r>
            <a:r>
              <a:rPr lang="en-US" sz="1000" dirty="0" smtClean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, </a:t>
            </a:r>
            <a:r>
              <a:rPr lang="en-US" sz="1000" dirty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Francisco Andersen</a:t>
            </a:r>
          </a:p>
        </p:txBody>
      </p:sp>
      <p:sp>
        <p:nvSpPr>
          <p:cNvPr id="75" name="Oval 72"/>
          <p:cNvSpPr>
            <a:spLocks noChangeArrowheads="1"/>
          </p:cNvSpPr>
          <p:nvPr/>
        </p:nvSpPr>
        <p:spPr bwMode="auto">
          <a:xfrm>
            <a:off x="6186643" y="3956050"/>
            <a:ext cx="2347757" cy="1773237"/>
          </a:xfrm>
          <a:prstGeom prst="ellipse">
            <a:avLst/>
          </a:prstGeom>
          <a:solidFill>
            <a:srgbClr val="FFFF00">
              <a:alpha val="28999"/>
            </a:srgbClr>
          </a:solidFill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353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9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/>
      <p:bldP spid="100358" grpId="0"/>
      <p:bldP spid="100365" grpId="0"/>
      <p:bldP spid="100366" grpId="0"/>
      <p:bldP spid="100367" grpId="0"/>
      <p:bldP spid="100368" grpId="0"/>
      <p:bldP spid="100369" grpId="0"/>
      <p:bldP spid="100370" grpId="0"/>
      <p:bldP spid="100371" grpId="0"/>
      <p:bldP spid="100372" grpId="0"/>
      <p:bldP spid="100373" grpId="0"/>
      <p:bldP spid="100375" grpId="0"/>
      <p:bldP spid="100376" grpId="0"/>
      <p:bldP spid="100377" grpId="0"/>
      <p:bldP spid="100378" grpId="0"/>
      <p:bldP spid="100379" grpId="0"/>
      <p:bldP spid="100380" grpId="0"/>
      <p:bldP spid="100381" grpId="0"/>
      <p:bldP spid="100382" grpId="0"/>
      <p:bldP spid="100383" grpId="0"/>
      <p:bldP spid="100384" grpId="0"/>
      <p:bldP spid="100385" grpId="0"/>
      <p:bldP spid="100386" grpId="0"/>
      <p:bldP spid="100387" grpId="0"/>
      <p:bldP spid="100388" grpId="0"/>
      <p:bldP spid="100389" grpId="0"/>
      <p:bldP spid="100390" grpId="0"/>
      <p:bldP spid="100391" grpId="0"/>
      <p:bldP spid="100393" grpId="0"/>
      <p:bldP spid="100402" grpId="0"/>
      <p:bldP spid="100428" grpId="0"/>
      <p:bldP spid="100429" grpId="0"/>
      <p:bldP spid="100430" grpId="0"/>
      <p:bldP spid="100433" grpId="0"/>
      <p:bldP spid="75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4BB629FB-16AF-4159-BD88-6C9C44662A11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127</a:t>
            </a:fld>
            <a:endParaRPr lang="en-US" altLang="en-US" sz="1400" b="0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en-US" sz="4000" dirty="0" err="1" smtClean="0"/>
              <a:t>Definición</a:t>
            </a:r>
            <a:r>
              <a:rPr lang="en-US" altLang="en-US" sz="4000" dirty="0" smtClean="0"/>
              <a:t> de “</a:t>
            </a:r>
            <a:r>
              <a:rPr lang="en-US" altLang="en-US" sz="4000" dirty="0" err="1" smtClean="0"/>
              <a:t>sabiduría</a:t>
            </a:r>
            <a:r>
              <a:rPr lang="en-US" altLang="en-US" sz="4000" dirty="0" smtClean="0"/>
              <a:t>”*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447800"/>
            <a:ext cx="8686800" cy="5181600"/>
          </a:xfrm>
        </p:spPr>
        <p:txBody>
          <a:bodyPr/>
          <a:lstStyle/>
          <a:p>
            <a:pPr marL="0" indent="0" algn="l" rtl="0" eaLnBrk="1" hangingPunct="1">
              <a:buFontTx/>
              <a:buNone/>
            </a:pPr>
            <a:r>
              <a:rPr lang="en-US" altLang="en-US" sz="3600" dirty="0" err="1" smtClean="0"/>
              <a:t>Percepción</a:t>
            </a:r>
            <a:r>
              <a:rPr lang="en-US" altLang="en-US" sz="3600" dirty="0" smtClean="0"/>
              <a:t>, </a:t>
            </a:r>
            <a:r>
              <a:rPr lang="en-US" altLang="en-US" sz="3600" dirty="0" err="1" smtClean="0"/>
              <a:t>en</a:t>
            </a:r>
            <a:r>
              <a:rPr lang="en-US" altLang="en-US" sz="3600" dirty="0" smtClean="0"/>
              <a:t> general, de las </a:t>
            </a:r>
            <a:r>
              <a:rPr lang="en-US" altLang="en-US" sz="3600" dirty="0" err="1" smtClean="0"/>
              <a:t>cosas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en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su</a:t>
            </a:r>
            <a:r>
              <a:rPr lang="en-US" altLang="en-US" sz="3600" dirty="0" smtClean="0"/>
              <a:t> </a:t>
            </a:r>
            <a:r>
              <a:rPr lang="en-US" altLang="en-US" sz="3600" u="sng" dirty="0" err="1" smtClean="0"/>
              <a:t>verdadera</a:t>
            </a:r>
            <a:r>
              <a:rPr lang="en-US" altLang="en-US" sz="3600" u="sng" dirty="0" smtClean="0"/>
              <a:t> </a:t>
            </a:r>
            <a:r>
              <a:rPr lang="en-US" altLang="en-US" sz="3600" u="sng" dirty="0" err="1" smtClean="0"/>
              <a:t>naturaleza</a:t>
            </a:r>
            <a:r>
              <a:rPr lang="en-US" altLang="en-US" sz="3600" u="sng" dirty="0" smtClean="0"/>
              <a:t> y </a:t>
            </a:r>
            <a:r>
              <a:rPr lang="en-US" altLang="en-US" sz="3600" u="sng" dirty="0" err="1" smtClean="0"/>
              <a:t>sus</a:t>
            </a:r>
            <a:r>
              <a:rPr lang="en-US" altLang="en-US" sz="3600" u="sng" dirty="0" smtClean="0"/>
              <a:t> </a:t>
            </a:r>
            <a:r>
              <a:rPr lang="en-US" altLang="en-US" sz="3600" u="sng" dirty="0" err="1" smtClean="0"/>
              <a:t>causas</a:t>
            </a:r>
            <a:r>
              <a:rPr lang="en-US" altLang="en-US" sz="3600" u="sng" dirty="0" smtClean="0"/>
              <a:t> finales</a:t>
            </a:r>
            <a:r>
              <a:rPr lang="en-US" altLang="en-US" sz="3600" dirty="0" smtClean="0"/>
              <a:t>.</a:t>
            </a:r>
          </a:p>
          <a:p>
            <a:pPr marL="0" indent="0" algn="l" rtl="0" eaLnBrk="1" hangingPunct="1">
              <a:buFontTx/>
              <a:buNone/>
            </a:pPr>
            <a:endParaRPr lang="en-US" altLang="en-US" sz="3600" dirty="0" smtClean="0"/>
          </a:p>
          <a:p>
            <a:pPr marL="0" indent="0" eaLnBrk="1" hangingPunct="1">
              <a:buNone/>
            </a:pPr>
            <a:r>
              <a:rPr lang="en-US" altLang="en-US" sz="2000" u="sng" dirty="0"/>
              <a:t>*Comentario </a:t>
            </a:r>
            <a:r>
              <a:rPr lang="en-US" altLang="en-US" sz="2000" u="sng" dirty="0" err="1" smtClean="0"/>
              <a:t>sobre</a:t>
            </a:r>
            <a:r>
              <a:rPr lang="en-US" altLang="en-US" sz="2000" u="sng" dirty="0" smtClean="0"/>
              <a:t> el </a:t>
            </a:r>
            <a:r>
              <a:rPr lang="en-US" altLang="en-US" sz="2000" u="sng" dirty="0" err="1" smtClean="0"/>
              <a:t>Antiguo</a:t>
            </a:r>
            <a:r>
              <a:rPr lang="en-US" altLang="en-US" sz="2000" u="sng" dirty="0" smtClean="0"/>
              <a:t> </a:t>
            </a:r>
            <a:r>
              <a:rPr lang="en-US" altLang="en-US" sz="2000" u="sng" dirty="0" err="1" smtClean="0"/>
              <a:t>Testamento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Keil</a:t>
            </a:r>
            <a:r>
              <a:rPr lang="en-US" altLang="en-US" sz="2000" dirty="0" smtClean="0"/>
              <a:t> &amp; </a:t>
            </a:r>
            <a:r>
              <a:rPr lang="en-US" altLang="en-US" sz="2000" dirty="0" err="1" smtClean="0"/>
              <a:t>Delitch</a:t>
            </a:r>
            <a:r>
              <a:rPr lang="en-US" altLang="en-US" sz="2000" dirty="0" smtClean="0"/>
              <a:t>, Vol 4, p 105</a:t>
            </a:r>
          </a:p>
        </p:txBody>
      </p:sp>
    </p:spTree>
    <p:extLst>
      <p:ext uri="{BB962C8B-B14F-4D97-AF65-F5344CB8AC3E}">
        <p14:creationId xmlns:p14="http://schemas.microsoft.com/office/powerpoint/2010/main" val="29964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C9CBB8B0-04E6-425E-8EAD-7C9F2A1DAB2F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128</a:t>
            </a:fld>
            <a:endParaRPr lang="en-US" altLang="en-US" sz="1400" b="0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en-US" sz="4000" dirty="0" err="1" smtClean="0"/>
              <a:t>Himno</a:t>
            </a:r>
            <a:r>
              <a:rPr lang="en-US" altLang="en-US" sz="4000" dirty="0" smtClean="0"/>
              <a:t> de </a:t>
            </a:r>
            <a:r>
              <a:rPr lang="en-US" altLang="en-US" sz="4000" dirty="0" err="1" smtClean="0"/>
              <a:t>Sabiduría</a:t>
            </a:r>
            <a:r>
              <a:rPr lang="en-US" altLang="en-US" sz="4000" dirty="0" smtClean="0"/>
              <a:t> (</a:t>
            </a:r>
            <a:r>
              <a:rPr lang="en-US" altLang="en-US" sz="4000" dirty="0" err="1" smtClean="0"/>
              <a:t>capítulo</a:t>
            </a:r>
            <a:r>
              <a:rPr lang="en-US" altLang="en-US" sz="4000" dirty="0" smtClean="0"/>
              <a:t> 28)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24" y="838200"/>
            <a:ext cx="10817352" cy="6019800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altLang="en-US" sz="2800" dirty="0" smtClean="0"/>
              <a:t>El hombre </a:t>
            </a:r>
            <a:r>
              <a:rPr lang="en-US" altLang="en-US" sz="2800" dirty="0" err="1" smtClean="0"/>
              <a:t>puede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buscar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tesoros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valiosos</a:t>
            </a:r>
            <a:r>
              <a:rPr lang="en-US" altLang="en-US" sz="2800" dirty="0" smtClean="0"/>
              <a:t> (1-11).</a:t>
            </a:r>
          </a:p>
          <a:p>
            <a:pPr lvl="1" algn="l" rtl="0" eaLnBrk="1" hangingPunct="1"/>
            <a:r>
              <a:rPr lang="en-US" altLang="en-US" sz="2400" dirty="0" smtClean="0"/>
              <a:t>Las </a:t>
            </a:r>
            <a:r>
              <a:rPr lang="en-US" altLang="en-US" sz="2400" dirty="0" err="1" smtClean="0"/>
              <a:t>gemas</a:t>
            </a:r>
            <a:r>
              <a:rPr lang="en-US" altLang="en-US" sz="2400" dirty="0" smtClean="0"/>
              <a:t> y </a:t>
            </a:r>
            <a:r>
              <a:rPr lang="en-US" altLang="en-US" sz="2400" dirty="0" err="1" smtClean="0"/>
              <a:t>los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metales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vienen</a:t>
            </a:r>
            <a:r>
              <a:rPr lang="en-US" altLang="en-US" sz="2400" dirty="0" smtClean="0"/>
              <a:t> de las </a:t>
            </a:r>
            <a:r>
              <a:rPr lang="en-US" altLang="en-US" sz="2400" dirty="0" err="1" smtClean="0"/>
              <a:t>profundidades</a:t>
            </a:r>
            <a:r>
              <a:rPr lang="en-US" altLang="en-US" sz="2400" dirty="0" smtClean="0"/>
              <a:t> (1-2).</a:t>
            </a:r>
          </a:p>
          <a:p>
            <a:pPr lvl="1" algn="l" rtl="0" eaLnBrk="1" hangingPunct="1"/>
            <a:r>
              <a:rPr lang="en-US" altLang="en-US" sz="2400" dirty="0" smtClean="0"/>
              <a:t>El </a:t>
            </a:r>
            <a:r>
              <a:rPr lang="en-US" altLang="en-US" sz="2400" dirty="0" err="1" smtClean="0"/>
              <a:t>ingenio</a:t>
            </a:r>
            <a:r>
              <a:rPr lang="en-US" altLang="en-US" sz="2400" dirty="0" smtClean="0"/>
              <a:t> y el </a:t>
            </a:r>
            <a:r>
              <a:rPr lang="en-US" altLang="en-US" sz="2400" dirty="0" err="1" smtClean="0"/>
              <a:t>alcance</a:t>
            </a:r>
            <a:r>
              <a:rPr lang="en-US" altLang="en-US" sz="2400" dirty="0" smtClean="0"/>
              <a:t> del hombre son </a:t>
            </a:r>
            <a:r>
              <a:rPr lang="en-US" altLang="en-US" sz="2400" dirty="0" err="1" smtClean="0"/>
              <a:t>impresionantes</a:t>
            </a:r>
            <a:r>
              <a:rPr lang="en-US" altLang="en-US" sz="2400" dirty="0" smtClean="0"/>
              <a:t> (3-6).</a:t>
            </a:r>
          </a:p>
          <a:p>
            <a:pPr lvl="1" algn="l" rtl="0" eaLnBrk="1" hangingPunct="1"/>
            <a:r>
              <a:rPr lang="en-US" altLang="en-US" sz="2400" dirty="0" smtClean="0"/>
              <a:t>Los </a:t>
            </a:r>
            <a:r>
              <a:rPr lang="en-US" altLang="en-US" sz="2400" dirty="0" err="1" smtClean="0"/>
              <a:t>animales</a:t>
            </a:r>
            <a:r>
              <a:rPr lang="en-US" altLang="en-US" sz="2400" dirty="0" smtClean="0"/>
              <a:t> no </a:t>
            </a:r>
            <a:r>
              <a:rPr lang="en-US" altLang="en-US" sz="2400" dirty="0" err="1" smtClean="0"/>
              <a:t>pueden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hacer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esta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búsqueda</a:t>
            </a:r>
            <a:r>
              <a:rPr lang="en-US" altLang="en-US" sz="2400" dirty="0" smtClean="0"/>
              <a:t> (7-8).</a:t>
            </a:r>
          </a:p>
          <a:p>
            <a:pPr lvl="1" algn="l" rtl="0" eaLnBrk="1" hangingPunct="1"/>
            <a:r>
              <a:rPr lang="en-US" altLang="en-US" sz="2400" dirty="0" smtClean="0"/>
              <a:t>La </a:t>
            </a:r>
            <a:r>
              <a:rPr lang="en-US" altLang="en-US" sz="2400" dirty="0" err="1" smtClean="0"/>
              <a:t>búsqueda</a:t>
            </a:r>
            <a:r>
              <a:rPr lang="en-US" altLang="en-US" sz="2400" dirty="0" smtClean="0"/>
              <a:t> del hombre </a:t>
            </a:r>
            <a:r>
              <a:rPr lang="en-US" altLang="en-US" sz="2400" dirty="0" err="1" smtClean="0"/>
              <a:t>es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profunda</a:t>
            </a:r>
            <a:r>
              <a:rPr lang="en-US" altLang="en-US" sz="2400" dirty="0" smtClean="0"/>
              <a:t>… (9-11).</a:t>
            </a:r>
          </a:p>
          <a:p>
            <a:pPr algn="l" rtl="0" eaLnBrk="1" hangingPunct="1"/>
            <a:r>
              <a:rPr lang="en-US" altLang="en-US" sz="2800" dirty="0" smtClean="0"/>
              <a:t>La </a:t>
            </a:r>
            <a:r>
              <a:rPr lang="en-US" altLang="en-US" sz="2800" dirty="0" err="1" smtClean="0"/>
              <a:t>sabiduría</a:t>
            </a:r>
            <a:r>
              <a:rPr lang="en-US" altLang="en-US" sz="2800" dirty="0" smtClean="0"/>
              <a:t> no se </a:t>
            </a:r>
            <a:r>
              <a:rPr lang="en-US" altLang="en-US" sz="2800" dirty="0" err="1" smtClean="0"/>
              <a:t>encuentra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así</a:t>
            </a:r>
            <a:r>
              <a:rPr lang="en-US" altLang="en-US" sz="2800" dirty="0" smtClean="0"/>
              <a:t> (12-19).</a:t>
            </a:r>
          </a:p>
          <a:p>
            <a:pPr lvl="1" algn="l" rtl="0" eaLnBrk="1" hangingPunct="1"/>
            <a:r>
              <a:rPr lang="en-US" altLang="en-US" sz="2400" dirty="0" smtClean="0"/>
              <a:t>No se </a:t>
            </a:r>
            <a:r>
              <a:rPr lang="en-US" altLang="en-US" sz="2400" dirty="0" err="1" smtClean="0"/>
              <a:t>encuentra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en</a:t>
            </a:r>
            <a:r>
              <a:rPr lang="en-US" altLang="en-US" sz="2400" dirty="0" smtClean="0"/>
              <a:t> el </a:t>
            </a:r>
            <a:r>
              <a:rPr lang="en-US" altLang="en-US" sz="2400" dirty="0" err="1" smtClean="0"/>
              <a:t>mundo</a:t>
            </a:r>
            <a:r>
              <a:rPr lang="en-US" altLang="en-US" sz="2400" dirty="0" smtClean="0"/>
              <a:t> natural (12-14).</a:t>
            </a:r>
          </a:p>
          <a:p>
            <a:pPr lvl="1" algn="l" rtl="0" eaLnBrk="1" hangingPunct="1"/>
            <a:r>
              <a:rPr lang="en-US" altLang="en-US" sz="2400" dirty="0" smtClean="0"/>
              <a:t>Su valor </a:t>
            </a:r>
            <a:r>
              <a:rPr lang="en-US" altLang="en-US" sz="2400" dirty="0" err="1" smtClean="0"/>
              <a:t>está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muy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por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encima</a:t>
            </a:r>
            <a:r>
              <a:rPr lang="en-US" altLang="en-US" sz="2400" dirty="0" smtClean="0"/>
              <a:t> de </a:t>
            </a:r>
            <a:r>
              <a:rPr lang="en-US" altLang="en-US" sz="2400" dirty="0" err="1" smtClean="0"/>
              <a:t>los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tesoros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terrenales</a:t>
            </a:r>
            <a:r>
              <a:rPr lang="en-US" altLang="en-US" sz="2400" dirty="0" smtClean="0"/>
              <a:t> (15-19).</a:t>
            </a:r>
          </a:p>
          <a:p>
            <a:pPr algn="l" rtl="0" eaLnBrk="1" hangingPunct="1"/>
            <a:r>
              <a:rPr lang="en-US" altLang="en-US" sz="2800" dirty="0" err="1" smtClean="0"/>
              <a:t>Sólo</a:t>
            </a:r>
            <a:r>
              <a:rPr lang="en-US" altLang="en-US" sz="2800" dirty="0" smtClean="0"/>
              <a:t> Dios </a:t>
            </a:r>
            <a:r>
              <a:rPr lang="en-US" altLang="en-US" sz="2800" dirty="0" err="1" smtClean="0"/>
              <a:t>tiene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Sabiduría</a:t>
            </a:r>
            <a:r>
              <a:rPr lang="en-US" altLang="en-US" sz="2800" dirty="0" smtClean="0"/>
              <a:t> (20-28).</a:t>
            </a:r>
          </a:p>
          <a:p>
            <a:pPr lvl="1" algn="l" rtl="0" eaLnBrk="1" hangingPunct="1"/>
            <a:r>
              <a:rPr lang="en-US" altLang="en-US" sz="2400" dirty="0" smtClean="0"/>
              <a:t>¿Dónde se </a:t>
            </a:r>
            <a:r>
              <a:rPr lang="en-US" altLang="en-US" sz="2400" dirty="0" err="1" smtClean="0"/>
              <a:t>encuentra</a:t>
            </a:r>
            <a:r>
              <a:rPr lang="en-US" altLang="en-US" sz="2400" dirty="0" smtClean="0"/>
              <a:t> la </a:t>
            </a:r>
            <a:r>
              <a:rPr lang="en-US" altLang="en-US" sz="2400" dirty="0" err="1" smtClean="0"/>
              <a:t>Sabiduría</a:t>
            </a:r>
            <a:r>
              <a:rPr lang="en-US" altLang="en-US" sz="2400" dirty="0" smtClean="0"/>
              <a:t>? (20-21)</a:t>
            </a:r>
          </a:p>
          <a:p>
            <a:pPr lvl="1" algn="l" rtl="0" eaLnBrk="1" hangingPunct="1"/>
            <a:r>
              <a:rPr lang="en-US" altLang="en-US" sz="2400" dirty="0" smtClean="0"/>
              <a:t>Dios la </a:t>
            </a:r>
            <a:r>
              <a:rPr lang="en-US" altLang="en-US" sz="2400" dirty="0" err="1" smtClean="0"/>
              <a:t>tiene</a:t>
            </a:r>
            <a:r>
              <a:rPr lang="en-US" altLang="en-US" sz="2400" dirty="0" smtClean="0"/>
              <a:t>, porque </a:t>
            </a:r>
            <a:r>
              <a:rPr lang="en-US" altLang="en-US" sz="2400" dirty="0" err="1" smtClean="0"/>
              <a:t>todo</a:t>
            </a:r>
            <a:r>
              <a:rPr lang="en-US" altLang="en-US" sz="2400" dirty="0" smtClean="0"/>
              <a:t> lo </a:t>
            </a:r>
            <a:r>
              <a:rPr lang="en-US" altLang="en-US" sz="2400" dirty="0" err="1" smtClean="0"/>
              <a:t>ve</a:t>
            </a:r>
            <a:r>
              <a:rPr lang="en-US" altLang="en-US" sz="2400" dirty="0" smtClean="0"/>
              <a:t> (22-24).</a:t>
            </a:r>
          </a:p>
          <a:p>
            <a:pPr lvl="1" algn="l" rtl="0" eaLnBrk="1" hangingPunct="1"/>
            <a:r>
              <a:rPr lang="en-US" altLang="en-US" sz="2400" dirty="0" smtClean="0"/>
              <a:t>Dios la </a:t>
            </a:r>
            <a:r>
              <a:rPr lang="en-US" altLang="en-US" sz="2400" dirty="0" err="1" smtClean="0"/>
              <a:t>tiene</a:t>
            </a:r>
            <a:r>
              <a:rPr lang="en-US" altLang="en-US" sz="2400" dirty="0" smtClean="0"/>
              <a:t>, porque </a:t>
            </a:r>
            <a:r>
              <a:rPr lang="en-US" altLang="en-US" sz="2400" dirty="0" err="1" smtClean="0"/>
              <a:t>Él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hizo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todo</a:t>
            </a:r>
            <a:r>
              <a:rPr lang="en-US" altLang="en-US" sz="2400" dirty="0" smtClean="0"/>
              <a:t> (25-27).</a:t>
            </a:r>
          </a:p>
          <a:p>
            <a:pPr algn="l" rtl="0" eaLnBrk="1" hangingPunct="1"/>
            <a:r>
              <a:rPr lang="en-US" altLang="en-US" sz="2800" dirty="0" smtClean="0"/>
              <a:t>La </a:t>
            </a:r>
            <a:r>
              <a:rPr lang="en-US" altLang="en-US" sz="2800" dirty="0" err="1" smtClean="0"/>
              <a:t>sabiduría</a:t>
            </a:r>
            <a:r>
              <a:rPr lang="en-US" altLang="en-US" sz="2800" dirty="0" smtClean="0"/>
              <a:t> del hombre </a:t>
            </a:r>
            <a:r>
              <a:rPr lang="en-US" altLang="en-US" sz="2800" dirty="0" err="1" smtClean="0"/>
              <a:t>es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temer</a:t>
            </a:r>
            <a:r>
              <a:rPr lang="en-US" altLang="en-US" sz="2800" dirty="0" smtClean="0"/>
              <a:t> a Dios y </a:t>
            </a:r>
            <a:r>
              <a:rPr lang="en-US" altLang="en-US" sz="2800" dirty="0" err="1" smtClean="0"/>
              <a:t>evitar</a:t>
            </a:r>
            <a:r>
              <a:rPr lang="en-US" altLang="en-US" sz="2800" dirty="0" smtClean="0"/>
              <a:t> el mal (28).</a:t>
            </a:r>
          </a:p>
        </p:txBody>
      </p:sp>
      <p:sp>
        <p:nvSpPr>
          <p:cNvPr id="135172" name="Oval 4"/>
          <p:cNvSpPr>
            <a:spLocks noChangeArrowheads="1"/>
          </p:cNvSpPr>
          <p:nvPr/>
        </p:nvSpPr>
        <p:spPr bwMode="auto">
          <a:xfrm>
            <a:off x="77724" y="4264152"/>
            <a:ext cx="1219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¿Dónde?</a:t>
            </a:r>
          </a:p>
        </p:txBody>
      </p:sp>
      <p:sp>
        <p:nvSpPr>
          <p:cNvPr id="135173" name="Oval 5"/>
          <p:cNvSpPr>
            <a:spLocks noChangeArrowheads="1"/>
          </p:cNvSpPr>
          <p:nvPr/>
        </p:nvSpPr>
        <p:spPr bwMode="auto">
          <a:xfrm>
            <a:off x="77724" y="2865120"/>
            <a:ext cx="1219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¿Dónde?</a:t>
            </a:r>
          </a:p>
        </p:txBody>
      </p:sp>
    </p:spTree>
    <p:extLst>
      <p:ext uri="{BB962C8B-B14F-4D97-AF65-F5344CB8AC3E}">
        <p14:creationId xmlns:p14="http://schemas.microsoft.com/office/powerpoint/2010/main" val="317911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 bldLvl="2"/>
      <p:bldP spid="135172" grpId="0" animBg="1"/>
      <p:bldP spid="135173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smtClean="0"/>
              <a:t>Job 28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13F514E5-ED0E-469C-8C5C-7B55E678CEB4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129</a:t>
            </a:fld>
            <a:endParaRPr lang="en-US" altLang="en-US" sz="1400" b="0" smtClean="0"/>
          </a:p>
        </p:txBody>
      </p:sp>
      <p:pic>
        <p:nvPicPr>
          <p:cNvPr id="102402" name="Picture 2" descr="http://ts4.mm.bing.net/images/thumbnail.aspx?q=1303240051447&amp;id=4ac71298bcf42d6c1056a807d50b2b41&amp;url=http%3a%2f%2fwww.mindat.org%2fauctionpics%2f083590100130389920385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4876801"/>
            <a:ext cx="2539999" cy="1905000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3" cstate="print"/>
          <a:srcRect l="42210" t="27022" r="34444" b="16444"/>
          <a:stretch>
            <a:fillRect/>
          </a:stretch>
        </p:blipFill>
        <p:spPr bwMode="auto">
          <a:xfrm>
            <a:off x="7540491" y="-105508"/>
            <a:ext cx="3342313" cy="5058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7038"/>
            <a:ext cx="8686800" cy="45259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  <a:defRPr/>
            </a:pPr>
            <a:r>
              <a:rPr lang="es-ES" sz="2800" b="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s-ES" sz="2800" b="0" dirty="0">
                <a:latin typeface="Calibri" pitchFamily="34" charset="0"/>
                <a:cs typeface="Calibri" pitchFamily="34" charset="0"/>
              </a:rPr>
              <a:t>  »Ciertamente hay una mina para la plata, </a:t>
            </a:r>
            <a:r>
              <a:rPr lang="es-ES" sz="2800" b="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s-ES" sz="2800" b="0" dirty="0" smtClean="0">
                <a:latin typeface="Calibri" pitchFamily="34" charset="0"/>
                <a:cs typeface="Calibri" pitchFamily="34" charset="0"/>
              </a:rPr>
            </a:br>
            <a:r>
              <a:rPr lang="es-ES" sz="2800" b="0" dirty="0" smtClean="0">
                <a:latin typeface="Calibri" pitchFamily="34" charset="0"/>
                <a:cs typeface="Calibri" pitchFamily="34" charset="0"/>
              </a:rPr>
              <a:t>	Y </a:t>
            </a:r>
            <a:r>
              <a:rPr lang="es-ES" sz="2800" b="0" dirty="0">
                <a:latin typeface="Calibri" pitchFamily="34" charset="0"/>
                <a:cs typeface="Calibri" pitchFamily="34" charset="0"/>
              </a:rPr>
              <a:t>un lugar donde se refina el oro. 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s-ES" sz="2800" b="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s-ES" sz="2800" b="0" dirty="0">
                <a:latin typeface="Calibri" pitchFamily="34" charset="0"/>
                <a:cs typeface="Calibri" pitchFamily="34" charset="0"/>
              </a:rPr>
              <a:t>  El hierro se saca de la tierra, </a:t>
            </a:r>
            <a:endParaRPr lang="es-ES" sz="2800" b="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s-ES" sz="2800" b="0" dirty="0">
                <a:latin typeface="Calibri" pitchFamily="34" charset="0"/>
                <a:cs typeface="Calibri" pitchFamily="34" charset="0"/>
              </a:rPr>
              <a:t>	</a:t>
            </a:r>
            <a:r>
              <a:rPr lang="es-ES" sz="2800" b="0" dirty="0" smtClean="0">
                <a:latin typeface="Calibri" pitchFamily="34" charset="0"/>
                <a:cs typeface="Calibri" pitchFamily="34" charset="0"/>
              </a:rPr>
              <a:t>	Y </a:t>
            </a:r>
            <a:r>
              <a:rPr lang="es-ES" sz="2800" b="0" dirty="0">
                <a:latin typeface="Calibri" pitchFamily="34" charset="0"/>
                <a:cs typeface="Calibri" pitchFamily="34" charset="0"/>
              </a:rPr>
              <a:t>de la piedra se funde el cobre. 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s-ES" sz="2800" b="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s-ES" sz="2800" b="0" dirty="0">
                <a:latin typeface="Calibri" pitchFamily="34" charset="0"/>
                <a:cs typeface="Calibri" pitchFamily="34" charset="0"/>
              </a:rPr>
              <a:t>  El hombre pone fin a las tinieblas, </a:t>
            </a:r>
            <a:endParaRPr lang="es-ES" sz="2800" b="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s-ES" sz="2800" b="0" dirty="0">
                <a:latin typeface="Calibri" pitchFamily="34" charset="0"/>
                <a:cs typeface="Calibri" pitchFamily="34" charset="0"/>
              </a:rPr>
              <a:t>	</a:t>
            </a:r>
            <a:r>
              <a:rPr lang="es-ES" sz="2800" b="0" dirty="0" smtClean="0">
                <a:latin typeface="Calibri" pitchFamily="34" charset="0"/>
                <a:cs typeface="Calibri" pitchFamily="34" charset="0"/>
              </a:rPr>
              <a:t>	Y </a:t>
            </a:r>
            <a:r>
              <a:rPr lang="es-ES" sz="2800" b="0" dirty="0">
                <a:latin typeface="Calibri" pitchFamily="34" charset="0"/>
                <a:cs typeface="Calibri" pitchFamily="34" charset="0"/>
              </a:rPr>
              <a:t>hasta los límites más remotos escudriña </a:t>
            </a:r>
            <a:endParaRPr lang="es-ES" sz="2800" b="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s-ES" sz="2800" b="0" dirty="0">
                <a:latin typeface="Calibri" pitchFamily="34" charset="0"/>
                <a:cs typeface="Calibri" pitchFamily="34" charset="0"/>
              </a:rPr>
              <a:t>	</a:t>
            </a:r>
            <a:r>
              <a:rPr lang="es-ES" sz="2800" b="0" dirty="0" smtClean="0">
                <a:latin typeface="Calibri" pitchFamily="34" charset="0"/>
                <a:cs typeface="Calibri" pitchFamily="34" charset="0"/>
              </a:rPr>
              <a:t>	La </a:t>
            </a:r>
            <a:r>
              <a:rPr lang="es-ES" sz="2800" b="0" dirty="0">
                <a:latin typeface="Calibri" pitchFamily="34" charset="0"/>
                <a:cs typeface="Calibri" pitchFamily="34" charset="0"/>
              </a:rPr>
              <a:t>roca que está en densa oscuridad. 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s-ES" sz="2800" b="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es-ES" sz="2800" b="0" dirty="0">
                <a:latin typeface="Calibri" pitchFamily="34" charset="0"/>
                <a:cs typeface="Calibri" pitchFamily="34" charset="0"/>
              </a:rPr>
              <a:t>  Abren minas lejos de lo habitado, </a:t>
            </a:r>
            <a:endParaRPr lang="es-ES" sz="2800" b="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s-ES" sz="2800" b="0" dirty="0">
                <a:latin typeface="Calibri" pitchFamily="34" charset="0"/>
                <a:cs typeface="Calibri" pitchFamily="34" charset="0"/>
              </a:rPr>
              <a:t>	</a:t>
            </a:r>
            <a:r>
              <a:rPr lang="es-ES" sz="2800" b="0" dirty="0" smtClean="0">
                <a:latin typeface="Calibri" pitchFamily="34" charset="0"/>
                <a:cs typeface="Calibri" pitchFamily="34" charset="0"/>
              </a:rPr>
              <a:t>	Olvidado </a:t>
            </a:r>
            <a:r>
              <a:rPr lang="es-ES" sz="2800" b="0" dirty="0">
                <a:latin typeface="Calibri" pitchFamily="34" charset="0"/>
                <a:cs typeface="Calibri" pitchFamily="34" charset="0"/>
              </a:rPr>
              <a:t>por el pie; </a:t>
            </a:r>
            <a:r>
              <a:rPr lang="es-ES" sz="2800" b="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s-ES" sz="2800" b="0" dirty="0" smtClean="0">
                <a:latin typeface="Calibri" pitchFamily="34" charset="0"/>
                <a:cs typeface="Calibri" pitchFamily="34" charset="0"/>
              </a:rPr>
            </a:br>
            <a:r>
              <a:rPr lang="es-ES" sz="2800" b="0" dirty="0" smtClean="0">
                <a:latin typeface="Calibri" pitchFamily="34" charset="0"/>
                <a:cs typeface="Calibri" pitchFamily="34" charset="0"/>
              </a:rPr>
              <a:t>	Suspendidos </a:t>
            </a:r>
            <a:r>
              <a:rPr lang="es-ES" sz="2800" b="0" dirty="0">
                <a:latin typeface="Calibri" pitchFamily="34" charset="0"/>
                <a:cs typeface="Calibri" pitchFamily="34" charset="0"/>
              </a:rPr>
              <a:t>se balancean lejos de los hombres. 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s-ES" sz="2800" b="0" dirty="0" smtClean="0">
                <a:latin typeface="Calibri" pitchFamily="34" charset="0"/>
                <a:cs typeface="Calibri" pitchFamily="34" charset="0"/>
              </a:rPr>
              <a:t>5</a:t>
            </a:r>
            <a:r>
              <a:rPr lang="es-ES" sz="2800" b="0" dirty="0">
                <a:latin typeface="Calibri" pitchFamily="34" charset="0"/>
                <a:cs typeface="Calibri" pitchFamily="34" charset="0"/>
              </a:rPr>
              <a:t>  De la tierra viene el alimento, </a:t>
            </a:r>
            <a:endParaRPr lang="es-ES" sz="2800" b="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s-ES" sz="2800" b="0" dirty="0">
                <a:latin typeface="Calibri" pitchFamily="34" charset="0"/>
                <a:cs typeface="Calibri" pitchFamily="34" charset="0"/>
              </a:rPr>
              <a:t>	</a:t>
            </a:r>
            <a:r>
              <a:rPr lang="es-ES" sz="2800" b="0" dirty="0" smtClean="0">
                <a:latin typeface="Calibri" pitchFamily="34" charset="0"/>
                <a:cs typeface="Calibri" pitchFamily="34" charset="0"/>
              </a:rPr>
              <a:t>	Y </a:t>
            </a:r>
            <a:r>
              <a:rPr lang="es-ES" sz="2800" b="0" dirty="0">
                <a:latin typeface="Calibri" pitchFamily="34" charset="0"/>
                <a:cs typeface="Calibri" pitchFamily="34" charset="0"/>
              </a:rPr>
              <a:t>abajo está revuelta como por fuego. 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s-ES" sz="2800" b="0" dirty="0" smtClean="0">
                <a:latin typeface="Calibri" pitchFamily="34" charset="0"/>
                <a:cs typeface="Calibri" pitchFamily="34" charset="0"/>
              </a:rPr>
              <a:t>6</a:t>
            </a:r>
            <a:r>
              <a:rPr lang="es-ES" sz="2800" b="0" dirty="0">
                <a:latin typeface="Calibri" pitchFamily="34" charset="0"/>
                <a:cs typeface="Calibri" pitchFamily="34" charset="0"/>
              </a:rPr>
              <a:t>  Sus piedras son yacimientos de zafiros, </a:t>
            </a:r>
            <a:endParaRPr lang="es-ES" sz="2800" b="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s-ES" sz="2800" b="0" dirty="0">
                <a:latin typeface="Calibri" pitchFamily="34" charset="0"/>
                <a:cs typeface="Calibri" pitchFamily="34" charset="0"/>
              </a:rPr>
              <a:t>	</a:t>
            </a:r>
            <a:r>
              <a:rPr lang="es-ES" sz="2800" b="0" dirty="0" smtClean="0">
                <a:latin typeface="Calibri" pitchFamily="34" charset="0"/>
                <a:cs typeface="Calibri" pitchFamily="34" charset="0"/>
              </a:rPr>
              <a:t>	Y </a:t>
            </a:r>
            <a:r>
              <a:rPr lang="es-ES" sz="2800" b="0" dirty="0">
                <a:latin typeface="Calibri" pitchFamily="34" charset="0"/>
                <a:cs typeface="Calibri" pitchFamily="34" charset="0"/>
              </a:rPr>
              <a:t>su polvo contiene oro. </a:t>
            </a:r>
            <a:endParaRPr lang="en-US" sz="2800" b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54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sz="3600" dirty="0" err="1" smtClean="0"/>
              <a:t>Evidencia</a:t>
            </a:r>
            <a:r>
              <a:rPr lang="en-US" altLang="en-US" sz="3600" dirty="0" smtClean="0"/>
              <a:t> de la </a:t>
            </a:r>
            <a:r>
              <a:rPr lang="en-US" altLang="en-US" sz="3600" dirty="0" err="1" smtClean="0"/>
              <a:t>fecha</a:t>
            </a:r>
            <a:r>
              <a:rPr lang="en-US" altLang="en-US" sz="3600" dirty="0" smtClean="0"/>
              <a:t> de </a:t>
            </a:r>
            <a:r>
              <a:rPr lang="en-US" altLang="en-US" sz="3600" dirty="0" err="1" smtClean="0"/>
              <a:t>escritura</a:t>
            </a:r>
            <a:endParaRPr lang="en-US" altLang="en-US" sz="3600" dirty="0" smtClean="0"/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533400" y="990600"/>
            <a:ext cx="9829800" cy="5715000"/>
          </a:xfrm>
        </p:spPr>
        <p:txBody>
          <a:bodyPr/>
          <a:lstStyle/>
          <a:p>
            <a:pPr algn="l" rtl="0"/>
            <a:r>
              <a:rPr lang="en-US" altLang="en-US" dirty="0" err="1" smtClean="0"/>
              <a:t>Estilo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poético</a:t>
            </a:r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ED15A948-6A9C-4AD2-AEEE-258776CB5888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b="0"/>
          </a:p>
        </p:txBody>
      </p:sp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74613" y="52388"/>
            <a:ext cx="7747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solidFill>
                  <a:srgbClr val="0000CC"/>
                </a:solidFill>
              </a:rPr>
              <a:t>I.C.4</a:t>
            </a:r>
            <a:endParaRPr lang="en-US" altLang="en-US" sz="1800" b="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smtClean="0"/>
              <a:t>Job 28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5EC2876C-5648-40BF-8F1C-25D5A9BFE96F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130</a:t>
            </a:fld>
            <a:endParaRPr lang="en-US" altLang="en-US" sz="1400" b="0" smtClean="0"/>
          </a:p>
        </p:txBody>
      </p:sp>
      <p:pic>
        <p:nvPicPr>
          <p:cNvPr id="101378" name="Picture 2" descr="http://www.aditnow.co.uk/cache/Drws-y-Coed-Copper-Mine-20-09-2006/Drws-y-Coed-Copper-Mine-20-09-2006-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894366"/>
            <a:ext cx="2667000" cy="2001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1380" name="Picture 4" descr="http://morrisonworldnews.com/wp-content/uploads/2010/09/Gold-Diggers-in-Zimbabwe-001-miner-climbs-down-mine-shaft-in-Manica-Provi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2672" y="3349753"/>
            <a:ext cx="2764928" cy="1477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://www.nwt.co.uk/images/member_images/normal/4007-12824-stalactites01img003.JPG"/>
          <p:cNvPicPr>
            <a:picLocks noChangeAspect="1" noChangeArrowheads="1"/>
          </p:cNvPicPr>
          <p:nvPr/>
        </p:nvPicPr>
        <p:blipFill>
          <a:blip r:embed="rId4" cstate="print"/>
          <a:srcRect b="4000"/>
          <a:stretch>
            <a:fillRect/>
          </a:stretch>
        </p:blipFill>
        <p:spPr bwMode="auto">
          <a:xfrm>
            <a:off x="8534400" y="4949952"/>
            <a:ext cx="2743200" cy="1755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6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915400" cy="452596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  <a:buNone/>
              <a:defRPr/>
            </a:pPr>
            <a:r>
              <a:rPr lang="es-ES" alt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s-ES" altLang="en-US" b="0" dirty="0">
                <a:latin typeface="Calibri" panose="020F0502020204030204" pitchFamily="34" charset="0"/>
                <a:cs typeface="Calibri" panose="020F0502020204030204" pitchFamily="34" charset="0"/>
              </a:rPr>
              <a:t>  Senda que ave de rapiña no conoce, </a:t>
            </a:r>
            <a:br>
              <a:rPr lang="es-ES" altLang="en-US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alt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	Ni </a:t>
            </a:r>
            <a:r>
              <a:rPr lang="es-ES" altLang="en-US" b="0" dirty="0">
                <a:latin typeface="Calibri" panose="020F0502020204030204" pitchFamily="34" charset="0"/>
                <a:cs typeface="Calibri" panose="020F0502020204030204" pitchFamily="34" charset="0"/>
              </a:rPr>
              <a:t>que ojo de halcón ha alcanzado a ver; </a:t>
            </a:r>
          </a:p>
          <a:p>
            <a:pPr>
              <a:spcBef>
                <a:spcPts val="1200"/>
              </a:spcBef>
              <a:buNone/>
              <a:defRPr/>
            </a:pPr>
            <a:r>
              <a:rPr lang="es-ES" alt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s-ES" altLang="en-US" b="0" dirty="0">
                <a:latin typeface="Calibri" panose="020F0502020204030204" pitchFamily="34" charset="0"/>
                <a:cs typeface="Calibri" panose="020F0502020204030204" pitchFamily="34" charset="0"/>
              </a:rPr>
              <a:t>  Las orgullosas bestias no la han pisado, </a:t>
            </a:r>
            <a:br>
              <a:rPr lang="es-ES" altLang="en-US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alt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	Ni </a:t>
            </a:r>
            <a:r>
              <a:rPr lang="es-ES" altLang="en-US" b="0" dirty="0">
                <a:latin typeface="Calibri" panose="020F0502020204030204" pitchFamily="34" charset="0"/>
                <a:cs typeface="Calibri" panose="020F0502020204030204" pitchFamily="34" charset="0"/>
              </a:rPr>
              <a:t>el fiero león ha pasado por ella. </a:t>
            </a:r>
          </a:p>
          <a:p>
            <a:pPr>
              <a:spcBef>
                <a:spcPts val="1200"/>
              </a:spcBef>
              <a:buNone/>
              <a:defRPr/>
            </a:pPr>
            <a:r>
              <a:rPr lang="es-ES" alt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s-ES" altLang="en-US" b="0" dirty="0">
                <a:latin typeface="Calibri" panose="020F0502020204030204" pitchFamily="34" charset="0"/>
                <a:cs typeface="Calibri" panose="020F0502020204030204" pitchFamily="34" charset="0"/>
              </a:rPr>
              <a:t>  Pone el hombre su mano en el pedernal; </a:t>
            </a:r>
            <a:r>
              <a:rPr lang="es-ES" alt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alt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alt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	Vuelca </a:t>
            </a:r>
            <a:r>
              <a:rPr lang="es-ES" altLang="en-US" b="0" dirty="0">
                <a:latin typeface="Calibri" panose="020F0502020204030204" pitchFamily="34" charset="0"/>
                <a:cs typeface="Calibri" panose="020F0502020204030204" pitchFamily="34" charset="0"/>
              </a:rPr>
              <a:t>de raíz los montes. </a:t>
            </a:r>
          </a:p>
          <a:p>
            <a:pPr>
              <a:spcBef>
                <a:spcPts val="1200"/>
              </a:spcBef>
              <a:buNone/>
              <a:defRPr/>
            </a:pPr>
            <a:r>
              <a:rPr lang="es-ES" alt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s-ES" altLang="en-US" b="0" dirty="0">
                <a:latin typeface="Calibri" panose="020F0502020204030204" pitchFamily="34" charset="0"/>
                <a:cs typeface="Calibri" panose="020F0502020204030204" pitchFamily="34" charset="0"/>
              </a:rPr>
              <a:t>  Abre canales en las rocas, </a:t>
            </a:r>
            <a:r>
              <a:rPr lang="es-ES" alt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alt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alt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	Y </a:t>
            </a:r>
            <a:r>
              <a:rPr lang="es-ES" altLang="en-US" b="0" dirty="0">
                <a:latin typeface="Calibri" panose="020F0502020204030204" pitchFamily="34" charset="0"/>
                <a:cs typeface="Calibri" panose="020F0502020204030204" pitchFamily="34" charset="0"/>
              </a:rPr>
              <a:t>su ojo ve todo lo preciado. </a:t>
            </a:r>
          </a:p>
          <a:p>
            <a:pPr>
              <a:spcBef>
                <a:spcPts val="1200"/>
              </a:spcBef>
              <a:buNone/>
              <a:defRPr/>
            </a:pPr>
            <a:r>
              <a:rPr lang="es-ES" alt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s-ES" altLang="en-US" b="0" dirty="0">
                <a:latin typeface="Calibri" panose="020F0502020204030204" pitchFamily="34" charset="0"/>
                <a:cs typeface="Calibri" panose="020F0502020204030204" pitchFamily="34" charset="0"/>
              </a:rPr>
              <a:t>  Detiene los arroyos para que no corran, </a:t>
            </a:r>
            <a:r>
              <a:rPr lang="es-ES" alt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alt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alt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	Y </a:t>
            </a:r>
            <a:r>
              <a:rPr lang="es-ES" altLang="en-US" b="0" dirty="0">
                <a:latin typeface="Calibri" panose="020F0502020204030204" pitchFamily="34" charset="0"/>
                <a:cs typeface="Calibri" panose="020F0502020204030204" pitchFamily="34" charset="0"/>
              </a:rPr>
              <a:t>saca a luz lo oculto. </a:t>
            </a:r>
            <a:endParaRPr lang="en-US" altLang="en-US" sz="3600" b="0" dirty="0"/>
          </a:p>
        </p:txBody>
      </p:sp>
    </p:spTree>
    <p:extLst>
      <p:ext uri="{BB962C8B-B14F-4D97-AF65-F5344CB8AC3E}">
        <p14:creationId xmlns:p14="http://schemas.microsoft.com/office/powerpoint/2010/main" val="279628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smtClean="0"/>
              <a:t>Job 28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1600200" y="685800"/>
            <a:ext cx="9067800" cy="335280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None/>
              <a:defRPr/>
            </a:pPr>
            <a:r>
              <a:rPr lang="en-US" altLang="en-US" sz="3600" baseline="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12 </a:t>
            </a:r>
            <a:r>
              <a:rPr lang="es-ES" altLang="en-US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Pero </a:t>
            </a:r>
            <a:r>
              <a:rPr lang="es-ES" altLang="en-US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la sabiduría, ¿dónde se hallará? </a:t>
            </a:r>
            <a:r>
              <a:rPr lang="es-ES" altLang="en-US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s-ES" altLang="en-US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s-ES" altLang="en-US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¿</a:t>
            </a:r>
            <a:r>
              <a:rPr lang="es-ES" altLang="en-US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Y dónde está el lugar de la inteligencia? 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s-ES" altLang="en-US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13</a:t>
            </a:r>
            <a:r>
              <a:rPr lang="es-ES" altLang="en-US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  No conoce el hombre su valor, </a:t>
            </a:r>
            <a:r>
              <a:rPr lang="es-ES" altLang="en-US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s-ES" altLang="en-US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s-ES" altLang="en-US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Ni </a:t>
            </a:r>
            <a:r>
              <a:rPr lang="es-ES" altLang="en-US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se encuentra en la tierra de los vivientes. 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s-ES" altLang="en-US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14</a:t>
            </a:r>
            <a:r>
              <a:rPr lang="es-ES" altLang="en-US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  El abismo dice: “No está en mí”; </a:t>
            </a:r>
            <a:r>
              <a:rPr lang="es-ES" altLang="en-US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s-ES" altLang="en-US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s-ES" altLang="en-US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Y </a:t>
            </a:r>
            <a:r>
              <a:rPr lang="es-ES" altLang="en-US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el mar dice: “No está conmigo”. </a:t>
            </a:r>
            <a:endParaRPr lang="en-US" altLang="en-US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FE478685-FC3C-44A7-9AC5-84D5F7C30790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131</a:t>
            </a:fld>
            <a:endParaRPr lang="en-US" altLang="en-US" sz="1400" b="0" smtClean="0"/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115312" y="1197864"/>
            <a:ext cx="6754368" cy="45720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flipV="1">
            <a:off x="2218944" y="1664208"/>
            <a:ext cx="7272528" cy="21336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2" descr="http://fbchenryville.com/wp-content/uploads/Ocean-Wa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758878"/>
            <a:ext cx="5065178" cy="3022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http://www.eumetsat.int/jason/media/graphics/ocean_waves_na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758878"/>
            <a:ext cx="5238750" cy="3014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977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smtClean="0"/>
              <a:t>Job 28</a:t>
            </a:r>
          </a:p>
        </p:txBody>
      </p:sp>
      <p:sp>
        <p:nvSpPr>
          <p:cNvPr id="4096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344168" y="838200"/>
            <a:ext cx="10847832" cy="586740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None/>
            </a:pPr>
            <a:r>
              <a:rPr lang="es-E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es-E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  No se puede dar oro puro por ella, </a:t>
            </a:r>
            <a:r>
              <a:rPr lang="es-E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	Ni </a:t>
            </a:r>
            <a:r>
              <a:rPr lang="es-E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peso de plata por su precio. </a:t>
            </a:r>
          </a:p>
          <a:p>
            <a:pPr>
              <a:spcBef>
                <a:spcPct val="0"/>
              </a:spcBef>
              <a:buNone/>
            </a:pPr>
            <a:r>
              <a:rPr lang="es-E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s-E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  No puede evaluarse con oro de </a:t>
            </a:r>
            <a:r>
              <a:rPr lang="es-ES" alt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Ofir</a:t>
            </a:r>
            <a:r>
              <a:rPr lang="es-E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	Ni </a:t>
            </a:r>
            <a:r>
              <a:rPr lang="es-E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con ónice precioso, ni con zafiro. </a:t>
            </a:r>
          </a:p>
          <a:p>
            <a:pPr>
              <a:spcBef>
                <a:spcPct val="0"/>
              </a:spcBef>
              <a:buNone/>
            </a:pPr>
            <a:r>
              <a:rPr lang="es-E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  <a:r>
              <a:rPr lang="es-E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  No la pueden igualar ni el oro ni el vidrio, </a:t>
            </a:r>
            <a:r>
              <a:rPr lang="es-E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	Ni </a:t>
            </a:r>
            <a:r>
              <a:rPr lang="es-E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se puede cambiar por artículos de oro puro. </a:t>
            </a:r>
          </a:p>
          <a:p>
            <a:pPr>
              <a:spcBef>
                <a:spcPct val="0"/>
              </a:spcBef>
              <a:buNone/>
            </a:pPr>
            <a:r>
              <a:rPr lang="es-E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es-E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  Coral y cristal ni se mencionen; </a:t>
            </a:r>
            <a:r>
              <a:rPr lang="es-E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	La </a:t>
            </a:r>
            <a:r>
              <a:rPr lang="es-E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adquisición de la sabiduría es mejor que las </a:t>
            </a:r>
            <a:r>
              <a:rPr lang="es-E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	perlas</a:t>
            </a:r>
            <a:r>
              <a:rPr lang="es-E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</a:p>
          <a:p>
            <a:pPr>
              <a:spcBef>
                <a:spcPct val="0"/>
              </a:spcBef>
              <a:buNone/>
            </a:pPr>
            <a:r>
              <a:rPr lang="es-E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es-E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  El topacio de Etiopía no puede igualarla, </a:t>
            </a:r>
            <a:r>
              <a:rPr lang="es-E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	Ni </a:t>
            </a:r>
            <a:r>
              <a:rPr lang="es-E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con oro puro se puede evaluar. </a:t>
            </a:r>
            <a:endParaRPr lang="en-US" altLang="en-US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0E78D949-BB21-4B0F-AF00-92661EA53803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132</a:t>
            </a:fld>
            <a:endParaRPr lang="en-US" altLang="en-US" sz="1400" b="0" smtClean="0"/>
          </a:p>
        </p:txBody>
      </p:sp>
    </p:spTree>
    <p:extLst>
      <p:ext uri="{BB962C8B-B14F-4D97-AF65-F5344CB8AC3E}">
        <p14:creationId xmlns:p14="http://schemas.microsoft.com/office/powerpoint/2010/main" val="78089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smtClean="0"/>
              <a:t>Job 28</a:t>
            </a:r>
          </a:p>
        </p:txBody>
      </p:sp>
      <p:sp>
        <p:nvSpPr>
          <p:cNvPr id="4198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600200" y="685800"/>
            <a:ext cx="9710928" cy="4191000"/>
          </a:xfrm>
        </p:spPr>
        <p:txBody>
          <a:bodyPr/>
          <a:lstStyle/>
          <a:p>
            <a:pPr>
              <a:buNone/>
            </a:pPr>
            <a:r>
              <a:rPr lang="es-E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s-ES" altLang="en-US" dirty="0">
                <a:latin typeface="Calibri" panose="020F0502020204030204" pitchFamily="34" charset="0"/>
                <a:cs typeface="Calibri" panose="020F0502020204030204" pitchFamily="34" charset="0"/>
              </a:rPr>
              <a:t>  ¿De dónde, pues, viene la sabiduría? </a:t>
            </a:r>
            <a:r>
              <a:rPr lang="es-E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	¿</a:t>
            </a:r>
            <a:r>
              <a:rPr lang="es-ES" altLang="en-US" dirty="0">
                <a:latin typeface="Calibri" panose="020F0502020204030204" pitchFamily="34" charset="0"/>
                <a:cs typeface="Calibri" panose="020F0502020204030204" pitchFamily="34" charset="0"/>
              </a:rPr>
              <a:t>Y dónde está el lugar de la inteligencia? </a:t>
            </a:r>
          </a:p>
          <a:p>
            <a:pPr>
              <a:buNone/>
            </a:pPr>
            <a:r>
              <a:rPr lang="es-E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s-ES" altLang="en-US" dirty="0">
                <a:latin typeface="Calibri" panose="020F0502020204030204" pitchFamily="34" charset="0"/>
                <a:cs typeface="Calibri" panose="020F0502020204030204" pitchFamily="34" charset="0"/>
              </a:rPr>
              <a:t>  Está escondida de los ojos de todos los vivientes, </a:t>
            </a:r>
            <a:r>
              <a:rPr lang="es-E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	Y </a:t>
            </a:r>
            <a:r>
              <a:rPr lang="es-ES" altLang="en-US" dirty="0">
                <a:latin typeface="Calibri" panose="020F0502020204030204" pitchFamily="34" charset="0"/>
                <a:cs typeface="Calibri" panose="020F0502020204030204" pitchFamily="34" charset="0"/>
              </a:rPr>
              <a:t>oculta a todas las aves del cielo. </a:t>
            </a:r>
          </a:p>
          <a:p>
            <a:pPr>
              <a:buNone/>
            </a:pPr>
            <a:r>
              <a:rPr lang="es-E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es-ES" altLang="en-US" dirty="0">
                <a:latin typeface="Calibri" panose="020F0502020204030204" pitchFamily="34" charset="0"/>
                <a:cs typeface="Calibri" panose="020F0502020204030204" pitchFamily="34" charset="0"/>
              </a:rPr>
              <a:t>  El </a:t>
            </a:r>
            <a:r>
              <a:rPr lang="es-E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Abadón</a:t>
            </a:r>
            <a:r>
              <a:rPr lang="es-E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y la muerte dicen: </a:t>
            </a:r>
            <a:r>
              <a:rPr lang="es-E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	“</a:t>
            </a:r>
            <a:r>
              <a:rPr lang="es-ES" altLang="en-US" dirty="0">
                <a:latin typeface="Calibri" panose="020F0502020204030204" pitchFamily="34" charset="0"/>
                <a:cs typeface="Calibri" panose="020F0502020204030204" pitchFamily="34" charset="0"/>
              </a:rPr>
              <a:t>Con nuestros oídos hemos oído su </a:t>
            </a:r>
            <a:r>
              <a:rPr lang="es-E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fama”.</a:t>
            </a:r>
            <a:endParaRPr lang="en-US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E2942272-FA6C-4E05-9BEA-6F5E3304F902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133</a:t>
            </a:fld>
            <a:endParaRPr lang="en-US" altLang="en-US" sz="1400" b="0" smtClean="0"/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133600" y="1219200"/>
            <a:ext cx="6172200" cy="0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865120" y="1667256"/>
            <a:ext cx="6461760" cy="6096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2" descr="http://www.warsaw-life.com/media/pics/jewish-cemetery.jpg"/>
          <p:cNvPicPr>
            <a:picLocks noChangeAspect="1" noChangeArrowheads="1"/>
          </p:cNvPicPr>
          <p:nvPr/>
        </p:nvPicPr>
        <p:blipFill>
          <a:blip r:embed="rId2" cstate="print">
            <a:lum bright="-20000" contrast="-10000"/>
          </a:blip>
          <a:srcRect/>
          <a:stretch>
            <a:fillRect/>
          </a:stretch>
        </p:blipFill>
        <p:spPr bwMode="auto">
          <a:xfrm>
            <a:off x="6158345" y="3810001"/>
            <a:ext cx="4419601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http://www.geni.com/blog/wp-content/uploads/2010/12/tombstones-graves-cemeter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733800"/>
            <a:ext cx="4572000" cy="304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760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600200" y="990600"/>
            <a:ext cx="9820656" cy="5638800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altLang="en-US" baseline="30000" dirty="0" smtClean="0"/>
              <a:t>23</a:t>
            </a:r>
            <a:r>
              <a:rPr lang="en-US" altLang="en-US" dirty="0"/>
              <a:t> </a:t>
            </a:r>
            <a:r>
              <a:rPr lang="es-ES" altLang="en-US" dirty="0" smtClean="0"/>
              <a:t>Dios </a:t>
            </a:r>
            <a:r>
              <a:rPr lang="es-ES" altLang="en-US" dirty="0"/>
              <a:t>entiende el camino de ella, </a:t>
            </a:r>
            <a:r>
              <a:rPr lang="es-ES" altLang="en-US" dirty="0" smtClean="0"/>
              <a:t/>
            </a:r>
            <a:br>
              <a:rPr lang="es-ES" altLang="en-US" dirty="0" smtClean="0"/>
            </a:br>
            <a:r>
              <a:rPr lang="es-ES" altLang="en-US" dirty="0" smtClean="0"/>
              <a:t>	Y </a:t>
            </a:r>
            <a:r>
              <a:rPr lang="es-ES" altLang="en-US" dirty="0"/>
              <a:t>conoce su lugar. </a:t>
            </a:r>
          </a:p>
          <a:p>
            <a:pPr>
              <a:spcBef>
                <a:spcPct val="0"/>
              </a:spcBef>
              <a:buNone/>
            </a:pPr>
            <a:r>
              <a:rPr lang="es-ES" altLang="en-US" dirty="0" smtClean="0"/>
              <a:t>24</a:t>
            </a:r>
            <a:r>
              <a:rPr lang="es-ES" altLang="en-US" dirty="0"/>
              <a:t>  Porque Él contempla los confines de la tierra, </a:t>
            </a:r>
            <a:endParaRPr lang="es-ES" altLang="en-US" dirty="0" smtClean="0"/>
          </a:p>
          <a:p>
            <a:pPr>
              <a:spcBef>
                <a:spcPct val="0"/>
              </a:spcBef>
              <a:buNone/>
            </a:pPr>
            <a:r>
              <a:rPr lang="es-ES" altLang="en-US" dirty="0"/>
              <a:t>	</a:t>
            </a:r>
            <a:r>
              <a:rPr lang="es-ES" altLang="en-US" dirty="0" smtClean="0"/>
              <a:t>	Y </a:t>
            </a:r>
            <a:r>
              <a:rPr lang="es-ES" altLang="en-US" dirty="0"/>
              <a:t>ve todo bajo los cielos. </a:t>
            </a:r>
          </a:p>
          <a:p>
            <a:pPr>
              <a:spcBef>
                <a:spcPct val="0"/>
              </a:spcBef>
              <a:buNone/>
            </a:pPr>
            <a:r>
              <a:rPr lang="es-ES" altLang="en-US" dirty="0" smtClean="0"/>
              <a:t>25</a:t>
            </a:r>
            <a:r>
              <a:rPr lang="es-ES" altLang="en-US" dirty="0"/>
              <a:t>  Cuando Él dio peso al viento </a:t>
            </a:r>
            <a:endParaRPr lang="es-ES" altLang="en-US" dirty="0" smtClean="0"/>
          </a:p>
          <a:p>
            <a:pPr>
              <a:spcBef>
                <a:spcPct val="0"/>
              </a:spcBef>
              <a:buNone/>
            </a:pPr>
            <a:r>
              <a:rPr lang="es-ES" altLang="en-US" dirty="0"/>
              <a:t>	</a:t>
            </a:r>
            <a:r>
              <a:rPr lang="es-ES" altLang="en-US" dirty="0" smtClean="0"/>
              <a:t>	Y </a:t>
            </a:r>
            <a:r>
              <a:rPr lang="es-ES" altLang="en-US" dirty="0"/>
              <a:t>determinó las aguas por medida; </a:t>
            </a:r>
          </a:p>
          <a:p>
            <a:pPr>
              <a:spcBef>
                <a:spcPct val="0"/>
              </a:spcBef>
              <a:buNone/>
            </a:pPr>
            <a:r>
              <a:rPr lang="es-ES" altLang="en-US" dirty="0" smtClean="0"/>
              <a:t>26</a:t>
            </a:r>
            <a:r>
              <a:rPr lang="es-ES" altLang="en-US" dirty="0"/>
              <a:t>  Cuando puso límite a la lluvia </a:t>
            </a:r>
            <a:endParaRPr lang="es-ES" altLang="en-US" dirty="0" smtClean="0"/>
          </a:p>
          <a:p>
            <a:pPr>
              <a:spcBef>
                <a:spcPct val="0"/>
              </a:spcBef>
              <a:buNone/>
            </a:pPr>
            <a:r>
              <a:rPr lang="es-ES" altLang="en-US" dirty="0"/>
              <a:t>	</a:t>
            </a:r>
            <a:r>
              <a:rPr lang="es-ES" altLang="en-US" dirty="0" smtClean="0"/>
              <a:t>	Y </a:t>
            </a:r>
            <a:r>
              <a:rPr lang="es-ES" altLang="en-US" dirty="0"/>
              <a:t>camino para el rayo, </a:t>
            </a:r>
          </a:p>
          <a:p>
            <a:pPr>
              <a:spcBef>
                <a:spcPct val="0"/>
              </a:spcBef>
              <a:buNone/>
            </a:pPr>
            <a:r>
              <a:rPr lang="es-ES" altLang="en-US" dirty="0" smtClean="0"/>
              <a:t>27</a:t>
            </a:r>
            <a:r>
              <a:rPr lang="es-ES" altLang="en-US" dirty="0"/>
              <a:t>  Entonces Él la vio y la declaró, </a:t>
            </a:r>
            <a:endParaRPr lang="es-ES" altLang="en-US" dirty="0" smtClean="0"/>
          </a:p>
          <a:p>
            <a:pPr>
              <a:spcBef>
                <a:spcPct val="0"/>
              </a:spcBef>
              <a:buNone/>
            </a:pPr>
            <a:r>
              <a:rPr lang="es-ES" altLang="en-US" dirty="0"/>
              <a:t>	</a:t>
            </a:r>
            <a:r>
              <a:rPr lang="es-ES" altLang="en-US" dirty="0" smtClean="0"/>
              <a:t>	La </a:t>
            </a:r>
            <a:r>
              <a:rPr lang="es-ES" altLang="en-US" dirty="0"/>
              <a:t>estableció y también la escudriñó. </a:t>
            </a:r>
            <a:endParaRPr lang="en-US" altLang="en-US" dirty="0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EE56B6A6-43D8-4AE3-8477-42AC16F0A9F6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134</a:t>
            </a:fld>
            <a:endParaRPr lang="en-US" altLang="en-US" sz="1400" b="0" smtClean="0"/>
          </a:p>
        </p:txBody>
      </p:sp>
      <p:sp>
        <p:nvSpPr>
          <p:cNvPr id="43012" name="Tit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smtClean="0"/>
              <a:t>Job 28</a:t>
            </a: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2133600" y="1477963"/>
            <a:ext cx="2630424" cy="12509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2892552" y="2002219"/>
            <a:ext cx="1600200" cy="0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V="1">
            <a:off x="4425696" y="2468880"/>
            <a:ext cx="6547104" cy="17971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3008376" y="2971800"/>
            <a:ext cx="4306824" cy="0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719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752600" y="838200"/>
            <a:ext cx="8610600" cy="2316163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altLang="en-US" baseline="30000" dirty="0" smtClean="0"/>
              <a:t>28 </a:t>
            </a:r>
            <a:r>
              <a:rPr lang="en-US" altLang="en-US" dirty="0" smtClean="0"/>
              <a:t>Y </a:t>
            </a:r>
            <a:r>
              <a:rPr lang="es-ES" altLang="en-US" dirty="0" smtClean="0"/>
              <a:t>dijo </a:t>
            </a:r>
            <a:r>
              <a:rPr lang="es-ES" altLang="en-US" dirty="0"/>
              <a:t>al hombre: </a:t>
            </a:r>
            <a:r>
              <a:rPr lang="es-ES" altLang="en-US" dirty="0" smtClean="0"/>
              <a:t/>
            </a:r>
            <a:br>
              <a:rPr lang="es-ES" altLang="en-US" dirty="0" smtClean="0"/>
            </a:br>
            <a:r>
              <a:rPr lang="es-ES" altLang="en-US" dirty="0" smtClean="0"/>
              <a:t>	“</a:t>
            </a:r>
            <a:r>
              <a:rPr lang="es-ES" altLang="en-US" dirty="0"/>
              <a:t>El temor del Señor es sabiduría, </a:t>
            </a:r>
            <a:r>
              <a:rPr lang="es-ES" altLang="en-US" dirty="0" smtClean="0"/>
              <a:t/>
            </a:r>
            <a:br>
              <a:rPr lang="es-ES" altLang="en-US" dirty="0" smtClean="0"/>
            </a:br>
            <a:r>
              <a:rPr lang="es-ES" altLang="en-US" dirty="0" smtClean="0"/>
              <a:t>	Y </a:t>
            </a:r>
            <a:r>
              <a:rPr lang="es-ES" altLang="en-US" dirty="0"/>
              <a:t>apartarse del mal, inteligencia</a:t>
            </a:r>
            <a:r>
              <a:rPr lang="es-ES" altLang="en-US" dirty="0" smtClean="0"/>
              <a:t>”.</a:t>
            </a:r>
            <a:r>
              <a:rPr lang="es-ES" altLang="en-US" dirty="0"/>
              <a:t> </a:t>
            </a:r>
            <a:endParaRPr lang="en-US" alt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479D0576-8E0E-4CFB-A1E6-828E6715795E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135</a:t>
            </a:fld>
            <a:endParaRPr lang="en-US" altLang="en-US" sz="1400" b="0" smtClean="0"/>
          </a:p>
        </p:txBody>
      </p:sp>
      <p:sp>
        <p:nvSpPr>
          <p:cNvPr id="44036" name="Tit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smtClean="0"/>
              <a:t>Job 28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430" y="2563884"/>
            <a:ext cx="7199362" cy="404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9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B2D16322-093E-4572-8B81-C93DF0FD4574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136</a:t>
            </a:fld>
            <a:endParaRPr lang="en-US" altLang="en-US" sz="1400" b="0" smtClean="0"/>
          </a:p>
        </p:txBody>
      </p:sp>
      <p:pic>
        <p:nvPicPr>
          <p:cNvPr id="45059" name="Picture 7" descr="Pond_at_Dusk_PhilQuestionsLogoPicture-720x5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¿Cuál no es cierto?</a:t>
            </a: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14600" y="1981200"/>
            <a:ext cx="7162800" cy="3048000"/>
          </a:xfrm>
        </p:spPr>
        <p:txBody>
          <a:bodyPr>
            <a:normAutofit fontScale="92500" lnSpcReduction="20000"/>
          </a:bodyPr>
          <a:lstStyle/>
          <a:p>
            <a:pPr marL="685800" indent="-628650" algn="l" rtl="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altLang="en-US" sz="4800" dirty="0">
                <a:latin typeface="Calibri" pitchFamily="34" charset="0"/>
                <a:ea typeface="Calibri" pitchFamily="34" charset="0"/>
                <a:cs typeface="Calibri" pitchFamily="34" charset="0"/>
              </a:rPr>
              <a:t>Dios </a:t>
            </a:r>
            <a:r>
              <a:rPr lang="en-US" altLang="en-US" sz="4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es</a:t>
            </a:r>
            <a:r>
              <a:rPr lang="en-US" altLang="en-US" sz="4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4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Justo.</a:t>
            </a:r>
            <a:endParaRPr lang="en-US" altLang="en-US" sz="4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685800" indent="-628650" algn="l" rtl="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altLang="en-US" sz="4800" dirty="0">
                <a:latin typeface="Calibri" pitchFamily="34" charset="0"/>
                <a:ea typeface="Calibri" pitchFamily="34" charset="0"/>
                <a:cs typeface="Calibri" pitchFamily="34" charset="0"/>
              </a:rPr>
              <a:t>Dios es Todopoderoso.</a:t>
            </a:r>
          </a:p>
          <a:p>
            <a:pPr marL="685800" indent="-628650" algn="l" rtl="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altLang="en-US" sz="4800" dirty="0">
                <a:latin typeface="Calibri" pitchFamily="34" charset="0"/>
                <a:ea typeface="Calibri" pitchFamily="34" charset="0"/>
                <a:cs typeface="Calibri" pitchFamily="34" charset="0"/>
              </a:rPr>
              <a:t>Job es Justo.</a:t>
            </a:r>
          </a:p>
        </p:txBody>
      </p:sp>
    </p:spTree>
    <p:extLst>
      <p:ext uri="{BB962C8B-B14F-4D97-AF65-F5344CB8AC3E}">
        <p14:creationId xmlns:p14="http://schemas.microsoft.com/office/powerpoint/2010/main" val="424648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 build="p" bldLvl="2" advAuto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81A80746-100F-4F7B-A584-D2FCE734A442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137</a:t>
            </a:fld>
            <a:endParaRPr lang="en-US" altLang="en-US" sz="1400" b="0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8458200" cy="533400"/>
          </a:xfrm>
        </p:spPr>
        <p:txBody>
          <a:bodyPr/>
          <a:lstStyle/>
          <a:p>
            <a:pPr rtl="0" eaLnBrk="1" hangingPunct="1"/>
            <a:r>
              <a:rPr lang="en-US" altLang="en-US" sz="4000" dirty="0" err="1" smtClean="0"/>
              <a:t>Interludio</a:t>
            </a:r>
            <a:r>
              <a:rPr lang="en-US" altLang="en-US" sz="4000" dirty="0" smtClean="0"/>
              <a:t> y </a:t>
            </a:r>
            <a:r>
              <a:rPr lang="en-US" altLang="en-US" sz="4000" dirty="0" err="1" smtClean="0"/>
              <a:t>defensa</a:t>
            </a:r>
            <a:r>
              <a:rPr lang="en-US" altLang="en-US" sz="4000" dirty="0" smtClean="0"/>
              <a:t> final de Job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11353800" cy="5486400"/>
          </a:xfrm>
        </p:spPr>
        <p:txBody>
          <a:bodyPr/>
          <a:lstStyle/>
          <a:p>
            <a:pPr marL="2054225" indent="-2054225" algn="l" rtl="0" eaLnBrk="1" hangingPunct="1">
              <a:spcBef>
                <a:spcPct val="0"/>
              </a:spcBef>
              <a:buFontTx/>
              <a:buNone/>
              <a:tabLst>
                <a:tab pos="1484313" algn="l"/>
                <a:tab pos="1489075" algn="l"/>
              </a:tabLst>
              <a:defRPr/>
            </a:pPr>
            <a:r>
              <a:rPr lang="en-US" altLang="en-US" sz="2800" u="sng" dirty="0"/>
              <a:t>(¿Autor?)</a:t>
            </a:r>
          </a:p>
          <a:p>
            <a:pPr marL="2171700" indent="-2171700" algn="l" rtl="0" eaLnBrk="1" hangingPunct="1">
              <a:spcBef>
                <a:spcPct val="0"/>
              </a:spcBef>
              <a:buFontTx/>
              <a:buNone/>
              <a:tabLst>
                <a:tab pos="1484313" algn="l"/>
                <a:tab pos="1489075" algn="l"/>
              </a:tabLst>
              <a:defRPr/>
            </a:pPr>
            <a:r>
              <a:rPr lang="en-US" altLang="en-US" sz="2800" dirty="0" smtClean="0"/>
              <a:t>28:1-28	</a:t>
            </a:r>
            <a:r>
              <a:rPr lang="en-US" altLang="en-US" sz="28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	</a:t>
            </a:r>
            <a:r>
              <a:rPr lang="en-US" altLang="en-US" sz="2800" dirty="0" smtClean="0"/>
              <a:t>El </a:t>
            </a:r>
            <a:r>
              <a:rPr lang="en-US" altLang="en-US" sz="2800" dirty="0"/>
              <a:t>hombre puede encontrar tesoros y controlar parte de su mundo, pero no puede encontrar la sabiduría, a pesar de toda su búsqueda.</a:t>
            </a:r>
            <a:br>
              <a:rPr lang="en-US" altLang="en-US" sz="2800" dirty="0"/>
            </a:br>
            <a:endParaRPr lang="en-US" altLang="en-US" sz="2800" dirty="0"/>
          </a:p>
          <a:p>
            <a:pPr marL="2171700" indent="-2171700" algn="l" rtl="0" eaLnBrk="1" hangingPunct="1">
              <a:spcBef>
                <a:spcPct val="0"/>
              </a:spcBef>
              <a:buFontTx/>
              <a:buNone/>
              <a:tabLst>
                <a:tab pos="1484313" algn="l"/>
                <a:tab pos="1489075" algn="l"/>
              </a:tabLst>
              <a:defRPr/>
            </a:pPr>
            <a:r>
              <a:rPr lang="en-US" altLang="en-US" sz="2800" u="sng" dirty="0" smtClean="0"/>
              <a:t>Job</a:t>
            </a:r>
            <a:endParaRPr lang="en-US" altLang="en-US" sz="2800" u="sng" dirty="0"/>
          </a:p>
          <a:p>
            <a:pPr marL="2171700" indent="-2171700" algn="l" rtl="0" eaLnBrk="1" hangingPunct="1">
              <a:spcBef>
                <a:spcPct val="0"/>
              </a:spcBef>
              <a:buFontTx/>
              <a:buNone/>
              <a:tabLst>
                <a:tab pos="1484313" algn="l"/>
                <a:tab pos="1489075" algn="l"/>
              </a:tabLst>
              <a:defRPr/>
            </a:pPr>
            <a:r>
              <a:rPr lang="en-US" altLang="en-US" sz="2800" dirty="0" smtClean="0"/>
              <a:t>29:1-25	</a:t>
            </a:r>
            <a:r>
              <a:rPr lang="en-US" altLang="en-US" sz="28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9	</a:t>
            </a:r>
            <a:r>
              <a:rPr lang="en-US" altLang="en-US" sz="2800" dirty="0" err="1" smtClean="0"/>
              <a:t>Yo</a:t>
            </a:r>
            <a:r>
              <a:rPr lang="en-US" altLang="en-US" sz="2800" dirty="0" smtClean="0"/>
              <a:t> antes era </a:t>
            </a:r>
            <a:r>
              <a:rPr lang="en-US" altLang="en-US" sz="2800" dirty="0" err="1" smtClean="0"/>
              <a:t>respetado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y </a:t>
            </a:r>
            <a:r>
              <a:rPr lang="en-US" altLang="en-US" sz="2800" dirty="0" smtClean="0"/>
              <a:t>era </a:t>
            </a:r>
            <a:r>
              <a:rPr lang="en-US" altLang="en-US" sz="2800" dirty="0" err="1" smtClean="0"/>
              <a:t>misericordioso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con los menos afortunados.</a:t>
            </a:r>
          </a:p>
          <a:p>
            <a:pPr marL="2171700" indent="-2171700" algn="l" rtl="0" eaLnBrk="1" hangingPunct="1">
              <a:spcBef>
                <a:spcPct val="0"/>
              </a:spcBef>
              <a:buFontTx/>
              <a:buNone/>
              <a:tabLst>
                <a:tab pos="1484313" algn="l"/>
                <a:tab pos="1489075" algn="l"/>
              </a:tabLst>
              <a:defRPr/>
            </a:pPr>
            <a:r>
              <a:rPr lang="en-US" altLang="en-US" sz="2800" dirty="0" smtClean="0"/>
              <a:t>30:1-31	</a:t>
            </a:r>
            <a:r>
              <a:rPr lang="en-US" altLang="en-US" sz="28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13	</a:t>
            </a:r>
            <a:r>
              <a:rPr lang="en-US" altLang="en-US" sz="2800" dirty="0" err="1" smtClean="0"/>
              <a:t>Ahora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soy un marginado, enfermo y miserable.</a:t>
            </a:r>
          </a:p>
          <a:p>
            <a:pPr marL="2171700" indent="-2171700" algn="l" rtl="0" eaLnBrk="1" hangingPunct="1">
              <a:spcBef>
                <a:spcPct val="0"/>
              </a:spcBef>
              <a:buFontTx/>
              <a:buNone/>
              <a:tabLst>
                <a:tab pos="1484313" algn="l"/>
                <a:tab pos="1489075" algn="l"/>
              </a:tabLst>
              <a:defRPr/>
            </a:pPr>
            <a:r>
              <a:rPr lang="en-US" altLang="en-US" sz="2800" dirty="0" smtClean="0"/>
              <a:t>31:1-40	</a:t>
            </a:r>
            <a:r>
              <a:rPr lang="en-US" altLang="en-US" sz="28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16	</a:t>
            </a:r>
            <a:r>
              <a:rPr lang="en-US" altLang="en-US" sz="2800" dirty="0" smtClean="0"/>
              <a:t>Soy </a:t>
            </a:r>
            <a:r>
              <a:rPr lang="en-US" altLang="en-US" sz="2800" dirty="0" err="1"/>
              <a:t>inocente</a:t>
            </a:r>
            <a:r>
              <a:rPr lang="en-US" altLang="en-US" sz="2800" dirty="0"/>
              <a:t> de toda forma de inmoralidad, crueldad, egoísmo… o </a:t>
            </a:r>
            <a:r>
              <a:rPr lang="en-US" altLang="en-US" sz="2800" dirty="0" err="1" smtClean="0"/>
              <a:t>si</a:t>
            </a:r>
            <a:r>
              <a:rPr lang="en-US" altLang="en-US" sz="2800" dirty="0" smtClean="0"/>
              <a:t> no, </a:t>
            </a:r>
            <a:r>
              <a:rPr lang="en-US" altLang="en-US" sz="2800" dirty="0" err="1" smtClean="0"/>
              <a:t>merezco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ser castigado.</a:t>
            </a:r>
          </a:p>
        </p:txBody>
      </p:sp>
    </p:spTree>
    <p:extLst>
      <p:ext uri="{BB962C8B-B14F-4D97-AF65-F5344CB8AC3E}">
        <p14:creationId xmlns:p14="http://schemas.microsoft.com/office/powerpoint/2010/main" val="243827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9144000" cy="569913"/>
          </a:xfrm>
        </p:spPr>
        <p:txBody>
          <a:bodyPr/>
          <a:lstStyle/>
          <a:p>
            <a:pPr rtl="0"/>
            <a:r>
              <a:rPr lang="en-US" altLang="en-US" dirty="0" smtClean="0"/>
              <a:t>Calendario del curso</a:t>
            </a: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BA857F6D-A872-47BA-B7AC-E4A28646BC30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138</a:t>
            </a:fld>
            <a:endParaRPr lang="en-US" altLang="en-US" sz="1400" b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871861"/>
          <a:ext cx="12192000" cy="5932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5878"/>
                <a:gridCol w="1435496"/>
                <a:gridCol w="739253"/>
                <a:gridCol w="1194179"/>
                <a:gridCol w="7707194"/>
              </a:tblGrid>
              <a:tr h="333287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Período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Fecha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Día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Lección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Título (</a:t>
                      </a:r>
                      <a:r>
                        <a:rPr lang="en-US" sz="2000" dirty="0" err="1">
                          <a:effectLst/>
                        </a:rPr>
                        <a:t>Capítulos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Introducción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2" marR="6858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effectLst/>
                        </a:rPr>
                        <a:t>Escuelita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effectLst/>
                        </a:rPr>
                        <a:t>íblica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i="1" dirty="0">
                          <a:solidFill>
                            <a:schemeClr val="tx1"/>
                          </a:solidFill>
                          <a:effectLst/>
                        </a:rPr>
                        <a:t>de </a:t>
                      </a: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effectLst/>
                        </a:rPr>
                        <a:t>verano</a:t>
                      </a:r>
                      <a:endParaRPr lang="en-US" sz="2400" b="1" i="1" dirty="0">
                        <a:solidFill>
                          <a:schemeClr val="tx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Visión</a:t>
                      </a:r>
                      <a:r>
                        <a:rPr lang="en-US" sz="2400" dirty="0" smtClean="0">
                          <a:effectLst/>
                        </a:rPr>
                        <a:t> general </a:t>
                      </a:r>
                      <a:r>
                        <a:rPr lang="en-US" sz="2400" dirty="0">
                          <a:effectLst/>
                        </a:rPr>
                        <a:t>del libro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14-jun-23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Pruebas de Job (1:1-2:13)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</a:rPr>
                        <a:t>18-jun-23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Desesperación de Job (3:1-26)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21-jun-23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1er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de </a:t>
                      </a:r>
                      <a:r>
                        <a:rPr lang="en-US" sz="2400" dirty="0" smtClean="0">
                          <a:effectLst/>
                        </a:rPr>
                        <a:t>debate </a:t>
                      </a:r>
                      <a:r>
                        <a:rPr lang="en-US" sz="2400" dirty="0">
                          <a:effectLst/>
                        </a:rPr>
                        <a:t>(4-14)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25-jun-23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1er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de </a:t>
                      </a:r>
                      <a:r>
                        <a:rPr lang="en-US" sz="2400" dirty="0" smtClean="0">
                          <a:effectLst/>
                        </a:rPr>
                        <a:t>debate </a:t>
                      </a:r>
                      <a:r>
                        <a:rPr lang="en-US" sz="2400" dirty="0">
                          <a:effectLst/>
                        </a:rPr>
                        <a:t>(4-14)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28-jun-23</a:t>
                      </a:r>
                      <a:endParaRPr lang="en-US" sz="240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2do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de </a:t>
                      </a:r>
                      <a:r>
                        <a:rPr lang="en-US" sz="2400" dirty="0" smtClean="0">
                          <a:effectLst/>
                        </a:rPr>
                        <a:t>debate </a:t>
                      </a:r>
                      <a:r>
                        <a:rPr lang="en-US" sz="2400" dirty="0">
                          <a:effectLst/>
                        </a:rPr>
                        <a:t>(15-21)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3er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>
                          <a:effectLst/>
                        </a:rPr>
                        <a:t>, Himno de </a:t>
                      </a:r>
                      <a:r>
                        <a:rPr lang="en-US" sz="2400" dirty="0" err="1" smtClean="0">
                          <a:effectLst/>
                        </a:rPr>
                        <a:t>sabiduría</a:t>
                      </a:r>
                      <a:r>
                        <a:rPr lang="en-US" sz="2400" dirty="0">
                          <a:effectLst/>
                        </a:rPr>
                        <a:t>, Defensa de Job (22-31)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3er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>
                          <a:effectLst/>
                        </a:rPr>
                        <a:t>, Himno de </a:t>
                      </a:r>
                      <a:r>
                        <a:rPr lang="en-US" sz="2400" dirty="0" err="1" smtClean="0">
                          <a:effectLst/>
                        </a:rPr>
                        <a:t>sabiduría</a:t>
                      </a:r>
                      <a:r>
                        <a:rPr lang="en-US" sz="2400" dirty="0">
                          <a:effectLst/>
                        </a:rPr>
                        <a:t>, Defensa de Job (22-31)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Discursos de Eliú (32-37)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Dios </a:t>
                      </a:r>
                      <a:r>
                        <a:rPr lang="en-US" sz="2400" dirty="0" err="1" smtClean="0">
                          <a:effectLst/>
                        </a:rPr>
                        <a:t>habla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(38:1 - 42:6)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16-jul-23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10,11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Restauración y </a:t>
                      </a:r>
                      <a:r>
                        <a:rPr lang="en-US" sz="2400" dirty="0" err="1" smtClean="0">
                          <a:effectLst/>
                        </a:rPr>
                        <a:t>aplicaciones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(42:7-16)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23-jul-23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Aplicación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y </a:t>
                      </a:r>
                      <a:r>
                        <a:rPr lang="en-US" sz="2400" dirty="0" err="1" smtClean="0">
                          <a:effectLst/>
                        </a:rPr>
                        <a:t>repaso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" name="Arrow: Right 3"/>
          <p:cNvSpPr/>
          <p:nvPr/>
        </p:nvSpPr>
        <p:spPr bwMode="auto">
          <a:xfrm>
            <a:off x="1" y="4917936"/>
            <a:ext cx="420624" cy="1076325"/>
          </a:xfrm>
          <a:prstGeom prst="rightArrow">
            <a:avLst/>
          </a:prstGeom>
          <a:solidFill>
            <a:srgbClr val="FF33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16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3BAA71B2-9A6B-43C1-A081-0CADBA42F2A3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139</a:t>
            </a:fld>
            <a:endParaRPr lang="en-US" altLang="en-US" sz="1400" b="0"/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9144000" cy="266700"/>
          </a:xfrm>
        </p:spPr>
        <p:txBody>
          <a:bodyPr/>
          <a:lstStyle/>
          <a:p>
            <a:pPr rtl="0" eaLnBrk="1" hangingPunct="1"/>
            <a:r>
              <a:rPr lang="en-US" altLang="en-US" sz="2800" dirty="0" err="1" smtClean="0"/>
              <a:t>Estructura</a:t>
            </a:r>
            <a:r>
              <a:rPr lang="en-US" altLang="en-US" sz="2800" dirty="0" smtClean="0"/>
              <a:t> de Job*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914400" y="742950"/>
            <a:ext cx="2286000" cy="83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Introducción</a:t>
            </a:r>
            <a:r>
              <a:rPr lang="en-US" altLang="en-US" sz="2400" b="0" dirty="0"/>
              <a:t>: </a:t>
            </a:r>
            <a:r>
              <a:rPr lang="en-US" altLang="en-US" sz="2400" b="0" dirty="0" smtClean="0"/>
              <a:t>La </a:t>
            </a:r>
            <a:r>
              <a:rPr lang="en-US" altLang="en-US" sz="2400" b="0" dirty="0" err="1" smtClean="0"/>
              <a:t>vida</a:t>
            </a:r>
            <a:r>
              <a:rPr lang="en-US" altLang="en-US" sz="2400" b="0" dirty="0" smtClean="0"/>
              <a:t> </a:t>
            </a:r>
            <a:r>
              <a:rPr lang="en-US" altLang="en-US" sz="2400" b="0" dirty="0"/>
              <a:t>de Job </a:t>
            </a:r>
            <a:r>
              <a:rPr lang="en-US" altLang="en-US" sz="2400" b="0" dirty="0" smtClean="0"/>
              <a:t>antes </a:t>
            </a:r>
            <a:r>
              <a:rPr lang="en-US" altLang="en-US" sz="2400" b="0" dirty="0"/>
              <a:t>(1:1-5)</a:t>
            </a: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9296400" y="655638"/>
            <a:ext cx="2057400" cy="914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Conclusión</a:t>
            </a:r>
            <a:r>
              <a:rPr lang="en-US" altLang="en-US" sz="2400" b="0" dirty="0"/>
              <a:t>: La vida de Job </a:t>
            </a:r>
            <a:r>
              <a:rPr lang="en-US" altLang="en-US" sz="2400" b="0" dirty="0" err="1"/>
              <a:t>d</a:t>
            </a:r>
            <a:r>
              <a:rPr lang="en-US" altLang="en-US" sz="2400" b="0" dirty="0" err="1" smtClean="0"/>
              <a:t>espués</a:t>
            </a:r>
            <a:r>
              <a:rPr lang="en-US" altLang="en-US" sz="2400" b="0" dirty="0"/>
              <a:t/>
            </a:r>
            <a:br>
              <a:rPr lang="en-US" altLang="en-US" sz="2400" b="0" dirty="0"/>
            </a:br>
            <a:r>
              <a:rPr lang="en-US" altLang="en-US" sz="2400" b="0" dirty="0"/>
              <a:t>(42:7-17)</a:t>
            </a:r>
          </a:p>
        </p:txBody>
      </p:sp>
      <p:sp>
        <p:nvSpPr>
          <p:cNvPr id="100365" name="Rectangle 13"/>
          <p:cNvSpPr>
            <a:spLocks noChangeArrowheads="1"/>
          </p:cNvSpPr>
          <p:nvPr/>
        </p:nvSpPr>
        <p:spPr bwMode="auto">
          <a:xfrm>
            <a:off x="1447800" y="1905000"/>
            <a:ext cx="1981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Entrevistas</a:t>
            </a:r>
            <a:r>
              <a:rPr lang="en-US" altLang="en-US" sz="2000" b="0" dirty="0"/>
              <a:t>:</a:t>
            </a:r>
            <a:br>
              <a:rPr lang="en-US" altLang="en-US" sz="2000" b="0" dirty="0"/>
            </a:br>
            <a:r>
              <a:rPr lang="en-US" altLang="en-US" sz="2000" b="0" dirty="0" smtClean="0"/>
              <a:t>Dios </a:t>
            </a:r>
            <a:r>
              <a:rPr lang="en-US" altLang="en-US" sz="2000" b="0" dirty="0"/>
              <a:t>y S</a:t>
            </a:r>
            <a:r>
              <a:rPr lang="en-US" altLang="en-US" sz="2000" b="0" dirty="0" smtClean="0"/>
              <a:t>atanás</a:t>
            </a:r>
            <a:r>
              <a:rPr lang="en-US" altLang="en-US" sz="2000" b="0" dirty="0"/>
              <a:t/>
            </a:r>
            <a:br>
              <a:rPr lang="en-US" altLang="en-US" sz="2000" b="0" dirty="0"/>
            </a:br>
            <a:r>
              <a:rPr lang="en-US" altLang="en-US" sz="2000" b="0" dirty="0"/>
              <a:t>(1:6-2:13)</a:t>
            </a:r>
          </a:p>
        </p:txBody>
      </p:sp>
      <p:sp>
        <p:nvSpPr>
          <p:cNvPr id="100366" name="Rectangle 14"/>
          <p:cNvSpPr>
            <a:spLocks noChangeArrowheads="1"/>
          </p:cNvSpPr>
          <p:nvPr/>
        </p:nvSpPr>
        <p:spPr bwMode="auto">
          <a:xfrm>
            <a:off x="8915400" y="1905000"/>
            <a:ext cx="152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Entrevistas</a:t>
            </a:r>
            <a:r>
              <a:rPr lang="en-US" altLang="en-US" sz="2000" b="0" dirty="0"/>
              <a:t>:</a:t>
            </a:r>
            <a:br>
              <a:rPr lang="en-US" altLang="en-US" sz="2000" b="0" dirty="0"/>
            </a:br>
            <a:r>
              <a:rPr lang="en-US" altLang="en-US" sz="2000" b="0" dirty="0"/>
              <a:t>Dios y </a:t>
            </a:r>
            <a:r>
              <a:rPr lang="en-US" altLang="en-US" sz="2000" b="0" dirty="0" smtClean="0"/>
              <a:t>Job</a:t>
            </a:r>
            <a:r>
              <a:rPr lang="en-US" altLang="en-US" sz="2000" b="0" dirty="0"/>
              <a:t/>
            </a:r>
            <a:br>
              <a:rPr lang="en-US" altLang="en-US" sz="2000" b="0" dirty="0"/>
            </a:br>
            <a:r>
              <a:rPr lang="en-US" altLang="en-US" sz="2000" b="0" dirty="0"/>
              <a:t>(</a:t>
            </a:r>
            <a:r>
              <a:rPr lang="en-US" altLang="en-US" sz="2000" b="0" dirty="0" smtClean="0"/>
              <a:t>38:1 - 42:6</a:t>
            </a:r>
            <a:r>
              <a:rPr lang="en-US" altLang="en-US" sz="2000" b="0" dirty="0"/>
              <a:t>)</a:t>
            </a:r>
          </a:p>
        </p:txBody>
      </p:sp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1553706" y="2819400"/>
            <a:ext cx="88469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 smtClean="0"/>
              <a:t>Primera</a:t>
            </a:r>
            <a:endParaRPr lang="en-US" altLang="en-US" sz="1600" dirty="0"/>
          </a:p>
        </p:txBody>
      </p:sp>
      <p:sp>
        <p:nvSpPr>
          <p:cNvPr id="100368" name="Rectangle 16"/>
          <p:cNvSpPr>
            <a:spLocks noChangeArrowheads="1"/>
          </p:cNvSpPr>
          <p:nvPr/>
        </p:nvSpPr>
        <p:spPr bwMode="auto">
          <a:xfrm>
            <a:off x="1468464" y="3488893"/>
            <a:ext cx="1143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Entrevista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Aflicción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Reacción</a:t>
            </a:r>
            <a:endParaRPr lang="en-US" altLang="en-US" sz="1600" b="0" dirty="0"/>
          </a:p>
        </p:txBody>
      </p:sp>
      <p:sp>
        <p:nvSpPr>
          <p:cNvPr id="100369" name="Rectangle 17"/>
          <p:cNvSpPr>
            <a:spLocks noChangeArrowheads="1"/>
          </p:cNvSpPr>
          <p:nvPr/>
        </p:nvSpPr>
        <p:spPr bwMode="auto">
          <a:xfrm>
            <a:off x="2590800" y="2819400"/>
            <a:ext cx="99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 smtClean="0"/>
              <a:t>Segunda</a:t>
            </a:r>
            <a:endParaRPr lang="en-US" altLang="en-US" sz="1600" dirty="0"/>
          </a:p>
        </p:txBody>
      </p:sp>
      <p:sp>
        <p:nvSpPr>
          <p:cNvPr id="100370" name="Rectangle 18"/>
          <p:cNvSpPr>
            <a:spLocks noChangeArrowheads="1"/>
          </p:cNvSpPr>
          <p:nvPr/>
        </p:nvSpPr>
        <p:spPr bwMode="auto">
          <a:xfrm>
            <a:off x="2590800" y="3428999"/>
            <a:ext cx="1066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Entrevista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Aflicción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Reacción</a:t>
            </a:r>
            <a:endParaRPr lang="en-US" altLang="en-US" sz="1600" b="0" dirty="0"/>
          </a:p>
        </p:txBody>
      </p:sp>
      <p:sp>
        <p:nvSpPr>
          <p:cNvPr id="100371" name="Rectangle 19"/>
          <p:cNvSpPr>
            <a:spLocks noChangeArrowheads="1"/>
          </p:cNvSpPr>
          <p:nvPr/>
        </p:nvSpPr>
        <p:spPr bwMode="auto">
          <a:xfrm>
            <a:off x="8663553" y="2819400"/>
            <a:ext cx="861447" cy="59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 smtClean="0"/>
              <a:t>Primera</a:t>
            </a:r>
            <a:endParaRPr lang="en-US" altLang="en-US" sz="1600" dirty="0"/>
          </a:p>
        </p:txBody>
      </p:sp>
      <p:sp>
        <p:nvSpPr>
          <p:cNvPr id="100372" name="Rectangle 20"/>
          <p:cNvSpPr>
            <a:spLocks noChangeArrowheads="1"/>
          </p:cNvSpPr>
          <p:nvPr/>
        </p:nvSpPr>
        <p:spPr bwMode="auto">
          <a:xfrm>
            <a:off x="8686800" y="32766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Jehová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373" name="Rectangle 21"/>
          <p:cNvSpPr>
            <a:spLocks noChangeArrowheads="1"/>
          </p:cNvSpPr>
          <p:nvPr/>
        </p:nvSpPr>
        <p:spPr bwMode="auto">
          <a:xfrm>
            <a:off x="9601200" y="281940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 smtClean="0"/>
              <a:t>Segunda</a:t>
            </a:r>
            <a:endParaRPr lang="en-US" altLang="en-US" sz="1600" dirty="0"/>
          </a:p>
        </p:txBody>
      </p:sp>
      <p:sp>
        <p:nvSpPr>
          <p:cNvPr id="100375" name="Rectangle 23"/>
          <p:cNvSpPr>
            <a:spLocks noChangeArrowheads="1"/>
          </p:cNvSpPr>
          <p:nvPr/>
        </p:nvSpPr>
        <p:spPr bwMode="auto">
          <a:xfrm>
            <a:off x="1905000" y="5638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Elifaz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376" name="Rectangle 24"/>
          <p:cNvSpPr>
            <a:spLocks noChangeArrowheads="1"/>
          </p:cNvSpPr>
          <p:nvPr/>
        </p:nvSpPr>
        <p:spPr bwMode="auto">
          <a:xfrm>
            <a:off x="4953000" y="685800"/>
            <a:ext cx="2286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err="1"/>
              <a:t>Discursos</a:t>
            </a:r>
            <a:r>
              <a:rPr lang="en-US" altLang="en-US" sz="2400" b="0" dirty="0"/>
              <a:t/>
            </a:r>
            <a:br>
              <a:rPr lang="en-US" altLang="en-US" sz="2400" b="0" dirty="0"/>
            </a:br>
            <a:r>
              <a:rPr lang="en-US" altLang="en-US" sz="2400" b="0" dirty="0"/>
              <a:t>(</a:t>
            </a:r>
            <a:r>
              <a:rPr lang="en-US" altLang="en-US" sz="2400" b="0" dirty="0" smtClean="0"/>
              <a:t>1:6 - 42:6</a:t>
            </a:r>
            <a:r>
              <a:rPr lang="en-US" altLang="en-US" sz="2400" b="0" dirty="0"/>
              <a:t>)</a:t>
            </a:r>
          </a:p>
        </p:txBody>
      </p:sp>
      <p:sp>
        <p:nvSpPr>
          <p:cNvPr id="100377" name="Rectangle 25"/>
          <p:cNvSpPr>
            <a:spLocks noChangeArrowheads="1"/>
          </p:cNvSpPr>
          <p:nvPr/>
        </p:nvSpPr>
        <p:spPr bwMode="auto">
          <a:xfrm>
            <a:off x="4572000" y="23622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Diálogo</a:t>
            </a:r>
            <a:r>
              <a:rPr lang="en-US" altLang="en-US" sz="2000" b="0" dirty="0"/>
              <a:t>:</a:t>
            </a:r>
            <a:br>
              <a:rPr lang="en-US" altLang="en-US" sz="2000" b="0" dirty="0"/>
            </a:br>
            <a:r>
              <a:rPr lang="en-US" altLang="en-US" sz="2000" b="0" dirty="0" smtClean="0"/>
              <a:t>Job </a:t>
            </a:r>
            <a:r>
              <a:rPr lang="en-US" altLang="en-US" sz="2000" b="0" dirty="0"/>
              <a:t>y amigos </a:t>
            </a:r>
            <a:r>
              <a:rPr lang="en-US" altLang="en-US" sz="2000" b="0" dirty="0" smtClean="0"/>
              <a:t/>
            </a:r>
            <a:br>
              <a:rPr lang="en-US" altLang="en-US" sz="2000" b="0" dirty="0" smtClean="0"/>
            </a:br>
            <a:r>
              <a:rPr lang="en-US" altLang="en-US" sz="2000" b="0" dirty="0" smtClean="0"/>
              <a:t>(3 - 31</a:t>
            </a:r>
            <a:r>
              <a:rPr lang="en-US" altLang="en-US" sz="2000" b="0" dirty="0"/>
              <a:t>)</a:t>
            </a:r>
          </a:p>
        </p:txBody>
      </p:sp>
      <p:sp>
        <p:nvSpPr>
          <p:cNvPr id="100378" name="Rectangle 26"/>
          <p:cNvSpPr>
            <a:spLocks noChangeArrowheads="1"/>
          </p:cNvSpPr>
          <p:nvPr/>
        </p:nvSpPr>
        <p:spPr bwMode="auto">
          <a:xfrm>
            <a:off x="6858000" y="2209800"/>
            <a:ext cx="160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FF00"/>
                </a:solidFill>
              </a:rPr>
              <a:t>Interludio</a:t>
            </a:r>
            <a:r>
              <a:rPr lang="en-US" altLang="en-US" sz="2000" b="0" dirty="0">
                <a:solidFill>
                  <a:srgbClr val="FFFF00"/>
                </a:solidFill>
              </a:rPr>
              <a:t>:</a:t>
            </a:r>
            <a:br>
              <a:rPr lang="en-US" altLang="en-US" sz="2000" b="0" dirty="0">
                <a:solidFill>
                  <a:srgbClr val="FFFF00"/>
                </a:solidFill>
              </a:rPr>
            </a:br>
            <a:r>
              <a:rPr lang="en-US" altLang="en-US" sz="2000" b="0" dirty="0" err="1">
                <a:solidFill>
                  <a:srgbClr val="FFFF00"/>
                </a:solidFill>
              </a:rPr>
              <a:t>Discursos</a:t>
            </a:r>
            <a:r>
              <a:rPr lang="en-US" altLang="en-US" sz="2000" b="0" dirty="0">
                <a:solidFill>
                  <a:srgbClr val="FFFF00"/>
                </a:solidFill>
              </a:rPr>
              <a:t> de </a:t>
            </a:r>
            <a:r>
              <a:rPr lang="en-US" altLang="en-US" sz="2000" b="0" dirty="0" err="1">
                <a:solidFill>
                  <a:srgbClr val="FFFF00"/>
                </a:solidFill>
              </a:rPr>
              <a:t>Eliú</a:t>
            </a:r>
            <a:r>
              <a:rPr lang="en-US" altLang="en-US" sz="2000" b="0" dirty="0">
                <a:solidFill>
                  <a:srgbClr val="FFFF00"/>
                </a:solidFill>
              </a:rPr>
              <a:t> (32-37)</a:t>
            </a:r>
          </a:p>
        </p:txBody>
      </p:sp>
      <p:sp>
        <p:nvSpPr>
          <p:cNvPr id="100379" name="Rectangle 27"/>
          <p:cNvSpPr>
            <a:spLocks noChangeArrowheads="1"/>
          </p:cNvSpPr>
          <p:nvPr/>
        </p:nvSpPr>
        <p:spPr bwMode="auto">
          <a:xfrm>
            <a:off x="1720312" y="4267200"/>
            <a:ext cx="22420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0" dirty="0" err="1"/>
              <a:t>Declaración</a:t>
            </a:r>
            <a:r>
              <a:rPr lang="en-US" altLang="en-US" sz="2000" b="0" dirty="0"/>
              <a:t> de </a:t>
            </a:r>
            <a:r>
              <a:rPr lang="en-US" altLang="en-US" sz="2000" b="0" dirty="0" err="1"/>
              <a:t>apertura</a:t>
            </a:r>
            <a:r>
              <a:rPr lang="en-US" altLang="en-US" sz="2000" b="0" dirty="0"/>
              <a:t> de Job (3)</a:t>
            </a:r>
          </a:p>
        </p:txBody>
      </p:sp>
      <p:sp>
        <p:nvSpPr>
          <p:cNvPr id="100380" name="Rectangle 28"/>
          <p:cNvSpPr>
            <a:spLocks noChangeArrowheads="1"/>
          </p:cNvSpPr>
          <p:nvPr/>
        </p:nvSpPr>
        <p:spPr bwMode="auto">
          <a:xfrm>
            <a:off x="8610600" y="41910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0" dirty="0"/>
              <a:t>La </a:t>
            </a:r>
            <a:r>
              <a:rPr lang="en-US" altLang="en-US" sz="2000" b="0" dirty="0" err="1"/>
              <a:t>defensa</a:t>
            </a:r>
            <a:r>
              <a:rPr lang="en-US" altLang="en-US" sz="2000" b="0" dirty="0"/>
              <a:t> final de Job (</a:t>
            </a:r>
            <a:r>
              <a:rPr lang="en-US" altLang="en-US" sz="2000" b="0" dirty="0" smtClean="0"/>
              <a:t>29 - 31</a:t>
            </a:r>
            <a:r>
              <a:rPr lang="en-US" altLang="en-US" sz="2000" b="0" dirty="0"/>
              <a:t>)</a:t>
            </a:r>
          </a:p>
        </p:txBody>
      </p:sp>
      <p:sp>
        <p:nvSpPr>
          <p:cNvPr id="100381" name="Rectangle 29"/>
          <p:cNvSpPr>
            <a:spLocks noChangeArrowheads="1"/>
          </p:cNvSpPr>
          <p:nvPr/>
        </p:nvSpPr>
        <p:spPr bwMode="auto">
          <a:xfrm>
            <a:off x="4267200" y="42672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0" dirty="0" err="1"/>
              <a:t>Ciclos</a:t>
            </a:r>
            <a:r>
              <a:rPr lang="en-US" altLang="en-US" sz="2000" b="0" dirty="0"/>
              <a:t> de Debates (4-27)</a:t>
            </a:r>
          </a:p>
        </p:txBody>
      </p:sp>
      <p:sp>
        <p:nvSpPr>
          <p:cNvPr id="100382" name="Rectangle 30"/>
          <p:cNvSpPr>
            <a:spLocks noChangeArrowheads="1"/>
          </p:cNvSpPr>
          <p:nvPr/>
        </p:nvSpPr>
        <p:spPr bwMode="auto">
          <a:xfrm>
            <a:off x="6324600" y="4038600"/>
            <a:ext cx="2057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Interludio: Himno de Sabiduría (28)</a:t>
            </a:r>
          </a:p>
        </p:txBody>
      </p:sp>
      <p:sp>
        <p:nvSpPr>
          <p:cNvPr id="100383" name="Rectangle 31"/>
          <p:cNvSpPr>
            <a:spLocks noChangeArrowheads="1"/>
          </p:cNvSpPr>
          <p:nvPr/>
        </p:nvSpPr>
        <p:spPr bwMode="auto">
          <a:xfrm>
            <a:off x="6400800" y="487680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 smtClean="0">
                <a:solidFill>
                  <a:srgbClr val="FFFF00"/>
                </a:solidFill>
              </a:rPr>
              <a:t>Sabiduría</a:t>
            </a:r>
            <a:r>
              <a:rPr lang="en-US" altLang="en-US" sz="1600" b="0" dirty="0" smtClean="0">
                <a:solidFill>
                  <a:srgbClr val="FFFF00"/>
                </a:solidFill>
              </a:rPr>
              <a:t/>
            </a:r>
            <a:br>
              <a:rPr lang="en-US" altLang="en-US" sz="1600" b="0" dirty="0" smtClean="0">
                <a:solidFill>
                  <a:srgbClr val="FFFF00"/>
                </a:solidFill>
              </a:rPr>
            </a:br>
            <a:r>
              <a:rPr lang="en-US" altLang="en-US" sz="1600" b="0" dirty="0" smtClean="0">
                <a:solidFill>
                  <a:srgbClr val="FFFF00"/>
                </a:solidFill>
              </a:rPr>
              <a:t>del hombre</a:t>
            </a:r>
            <a:endParaRPr lang="en-US" altLang="en-US" sz="1600" b="0" dirty="0">
              <a:solidFill>
                <a:srgbClr val="FFFF00"/>
              </a:solidFill>
            </a:endParaRPr>
          </a:p>
        </p:txBody>
      </p:sp>
      <p:sp>
        <p:nvSpPr>
          <p:cNvPr id="100384" name="Rectangle 32"/>
          <p:cNvSpPr>
            <a:spLocks noChangeArrowheads="1"/>
          </p:cNvSpPr>
          <p:nvPr/>
        </p:nvSpPr>
        <p:spPr bwMode="auto">
          <a:xfrm>
            <a:off x="7467600" y="487680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 smtClean="0">
                <a:solidFill>
                  <a:srgbClr val="FFFF00"/>
                </a:solidFill>
              </a:rPr>
              <a:t>Sabiduría</a:t>
            </a:r>
            <a:r>
              <a:rPr lang="en-US" altLang="en-US" sz="1600" b="0" dirty="0" smtClean="0">
                <a:solidFill>
                  <a:srgbClr val="FFFF00"/>
                </a:solidFill>
              </a:rPr>
              <a:t> de Dios</a:t>
            </a:r>
            <a:endParaRPr lang="en-US" altLang="en-US" sz="1600" b="0" dirty="0">
              <a:solidFill>
                <a:srgbClr val="FFFF00"/>
              </a:solidFill>
            </a:endParaRPr>
          </a:p>
        </p:txBody>
      </p:sp>
      <p:sp>
        <p:nvSpPr>
          <p:cNvPr id="100385" name="Rectangle 33"/>
          <p:cNvSpPr>
            <a:spLocks noChangeArrowheads="1"/>
          </p:cNvSpPr>
          <p:nvPr/>
        </p:nvSpPr>
        <p:spPr bwMode="auto">
          <a:xfrm>
            <a:off x="2743200" y="5060950"/>
            <a:ext cx="12192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1</a:t>
            </a:r>
            <a:r>
              <a:rPr lang="en-US" altLang="en-US" sz="1600" baseline="30000" dirty="0" smtClean="0"/>
              <a:t>er </a:t>
            </a:r>
            <a:r>
              <a:rPr lang="en-US" altLang="en-US" sz="1600" dirty="0" smtClean="0"/>
              <a:t>(4-14</a:t>
            </a:r>
            <a:r>
              <a:rPr lang="en-US" altLang="en-US" sz="1600" dirty="0"/>
              <a:t>)</a:t>
            </a:r>
          </a:p>
        </p:txBody>
      </p:sp>
      <p:sp>
        <p:nvSpPr>
          <p:cNvPr id="100386" name="Rectangle 34"/>
          <p:cNvSpPr>
            <a:spLocks noChangeArrowheads="1"/>
          </p:cNvSpPr>
          <p:nvPr/>
        </p:nvSpPr>
        <p:spPr bwMode="auto">
          <a:xfrm>
            <a:off x="4191000" y="506095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2</a:t>
            </a:r>
            <a:r>
              <a:rPr lang="en-US" altLang="en-US" sz="1600" baseline="30000" dirty="0" smtClean="0"/>
              <a:t>do </a:t>
            </a:r>
            <a:r>
              <a:rPr lang="en-US" altLang="en-US" sz="1600" dirty="0" smtClean="0"/>
              <a:t>(15-21</a:t>
            </a:r>
            <a:r>
              <a:rPr lang="en-US" altLang="en-US" sz="1600" dirty="0"/>
              <a:t>)</a:t>
            </a:r>
          </a:p>
        </p:txBody>
      </p:sp>
      <p:sp>
        <p:nvSpPr>
          <p:cNvPr id="100387" name="Rectangle 35"/>
          <p:cNvSpPr>
            <a:spLocks noChangeArrowheads="1"/>
          </p:cNvSpPr>
          <p:nvPr/>
        </p:nvSpPr>
        <p:spPr bwMode="auto">
          <a:xfrm>
            <a:off x="5410200" y="506095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3</a:t>
            </a:r>
            <a:r>
              <a:rPr lang="en-US" altLang="en-US" sz="1600" baseline="30000" dirty="0" smtClean="0"/>
              <a:t>er</a:t>
            </a:r>
            <a:r>
              <a:rPr lang="en-US" altLang="en-US" sz="1600" dirty="0" smtClean="0"/>
              <a:t> (22-27</a:t>
            </a:r>
            <a:r>
              <a:rPr lang="en-US" altLang="en-US" sz="1600" dirty="0"/>
              <a:t>)</a:t>
            </a:r>
          </a:p>
        </p:txBody>
      </p:sp>
      <p:sp>
        <p:nvSpPr>
          <p:cNvPr id="100388" name="Rectangle 36"/>
          <p:cNvSpPr>
            <a:spLocks noChangeArrowheads="1"/>
          </p:cNvSpPr>
          <p:nvPr/>
        </p:nvSpPr>
        <p:spPr bwMode="auto">
          <a:xfrm>
            <a:off x="2667000" y="5638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Bildad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389" name="Rectangle 37"/>
          <p:cNvSpPr>
            <a:spLocks noChangeArrowheads="1"/>
          </p:cNvSpPr>
          <p:nvPr/>
        </p:nvSpPr>
        <p:spPr bwMode="auto">
          <a:xfrm>
            <a:off x="3429000" y="5638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Zofar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390" name="Rectangle 38"/>
          <p:cNvSpPr>
            <a:spLocks noChangeArrowheads="1"/>
          </p:cNvSpPr>
          <p:nvPr/>
        </p:nvSpPr>
        <p:spPr bwMode="auto">
          <a:xfrm>
            <a:off x="1524000" y="62484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/>
              <a:t>(6) </a:t>
            </a:r>
            <a:r>
              <a:rPr lang="en-US" altLang="en-US" sz="1600" b="0" dirty="0" smtClean="0"/>
              <a:t>a los</a:t>
            </a:r>
            <a:endParaRPr lang="en-US" altLang="en-US" sz="1600" b="0" dirty="0"/>
          </a:p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/>
              <a:t>a</a:t>
            </a:r>
            <a:r>
              <a:rPr lang="en-US" altLang="en-US" sz="1600" b="0" dirty="0" smtClean="0"/>
              <a:t>migos</a:t>
            </a:r>
            <a:endParaRPr lang="en-US" altLang="en-US" sz="1600" b="0" dirty="0"/>
          </a:p>
        </p:txBody>
      </p:sp>
      <p:sp>
        <p:nvSpPr>
          <p:cNvPr id="100391" name="Rectangle 39"/>
          <p:cNvSpPr>
            <a:spLocks noChangeArrowheads="1"/>
          </p:cNvSpPr>
          <p:nvPr/>
        </p:nvSpPr>
        <p:spPr bwMode="auto">
          <a:xfrm>
            <a:off x="2286000" y="62484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/>
              <a:t>(7) a</a:t>
            </a:r>
          </a:p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/>
              <a:t>Dios</a:t>
            </a:r>
          </a:p>
        </p:txBody>
      </p:sp>
      <p:sp>
        <p:nvSpPr>
          <p:cNvPr id="100393" name="Rectangle 41"/>
          <p:cNvSpPr>
            <a:spLocks noChangeArrowheads="1"/>
          </p:cNvSpPr>
          <p:nvPr/>
        </p:nvSpPr>
        <p:spPr bwMode="auto">
          <a:xfrm>
            <a:off x="5334000" y="5638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Elifaz</a:t>
            </a:r>
            <a:endParaRPr lang="en-US" altLang="en-US" sz="1600" b="0" dirty="0"/>
          </a:p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394" name="Line 42"/>
          <p:cNvSpPr>
            <a:spLocks noChangeShapeType="1"/>
          </p:cNvSpPr>
          <p:nvPr/>
        </p:nvSpPr>
        <p:spPr bwMode="auto">
          <a:xfrm flipH="1">
            <a:off x="3429000" y="3276600"/>
            <a:ext cx="20574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395" name="Line 43"/>
          <p:cNvSpPr>
            <a:spLocks noChangeShapeType="1"/>
          </p:cNvSpPr>
          <p:nvPr/>
        </p:nvSpPr>
        <p:spPr bwMode="auto">
          <a:xfrm flipH="1">
            <a:off x="5257800" y="3276600"/>
            <a:ext cx="2286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396" name="Line 44"/>
          <p:cNvSpPr>
            <a:spLocks noChangeShapeType="1"/>
          </p:cNvSpPr>
          <p:nvPr/>
        </p:nvSpPr>
        <p:spPr bwMode="auto">
          <a:xfrm>
            <a:off x="5486400" y="3276600"/>
            <a:ext cx="1600200" cy="914400"/>
          </a:xfrm>
          <a:prstGeom prst="line">
            <a:avLst/>
          </a:prstGeom>
          <a:noFill/>
          <a:ln w="19050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397" name="Line 45"/>
          <p:cNvSpPr>
            <a:spLocks noChangeShapeType="1"/>
          </p:cNvSpPr>
          <p:nvPr/>
        </p:nvSpPr>
        <p:spPr bwMode="auto">
          <a:xfrm>
            <a:off x="5486400" y="3276600"/>
            <a:ext cx="39624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398" name="Line 46"/>
          <p:cNvSpPr>
            <a:spLocks noChangeShapeType="1"/>
          </p:cNvSpPr>
          <p:nvPr/>
        </p:nvSpPr>
        <p:spPr bwMode="auto">
          <a:xfrm flipH="1">
            <a:off x="1981200" y="2743200"/>
            <a:ext cx="6096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399" name="Line 47"/>
          <p:cNvSpPr>
            <a:spLocks noChangeShapeType="1"/>
          </p:cNvSpPr>
          <p:nvPr/>
        </p:nvSpPr>
        <p:spPr bwMode="auto">
          <a:xfrm>
            <a:off x="2590800" y="2743200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0" name="Line 48"/>
          <p:cNvSpPr>
            <a:spLocks noChangeShapeType="1"/>
          </p:cNvSpPr>
          <p:nvPr/>
        </p:nvSpPr>
        <p:spPr bwMode="auto">
          <a:xfrm flipH="1">
            <a:off x="9144000" y="2727702"/>
            <a:ext cx="457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1" name="Line 49"/>
          <p:cNvSpPr>
            <a:spLocks noChangeShapeType="1"/>
          </p:cNvSpPr>
          <p:nvPr/>
        </p:nvSpPr>
        <p:spPr bwMode="auto">
          <a:xfrm>
            <a:off x="9601200" y="2743200"/>
            <a:ext cx="457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2" name="Rectangle 50"/>
          <p:cNvSpPr>
            <a:spLocks noChangeArrowheads="1"/>
          </p:cNvSpPr>
          <p:nvPr/>
        </p:nvSpPr>
        <p:spPr bwMode="auto">
          <a:xfrm>
            <a:off x="9677400" y="32766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Jehová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405" name="Line 53"/>
          <p:cNvSpPr>
            <a:spLocks noChangeShapeType="1"/>
          </p:cNvSpPr>
          <p:nvPr/>
        </p:nvSpPr>
        <p:spPr bwMode="auto">
          <a:xfrm flipH="1">
            <a:off x="1981200" y="3254375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6" name="Line 54"/>
          <p:cNvSpPr>
            <a:spLocks noChangeShapeType="1"/>
          </p:cNvSpPr>
          <p:nvPr/>
        </p:nvSpPr>
        <p:spPr bwMode="auto">
          <a:xfrm>
            <a:off x="2971800" y="3254375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7" name="Line 55"/>
          <p:cNvSpPr>
            <a:spLocks noChangeShapeType="1"/>
          </p:cNvSpPr>
          <p:nvPr/>
        </p:nvSpPr>
        <p:spPr bwMode="auto">
          <a:xfrm flipH="1">
            <a:off x="9144000" y="32385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8" name="Line 56"/>
          <p:cNvSpPr>
            <a:spLocks noChangeShapeType="1"/>
          </p:cNvSpPr>
          <p:nvPr/>
        </p:nvSpPr>
        <p:spPr bwMode="auto">
          <a:xfrm>
            <a:off x="10058400" y="32385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9" name="Line 57"/>
          <p:cNvSpPr>
            <a:spLocks noChangeShapeType="1"/>
          </p:cNvSpPr>
          <p:nvPr/>
        </p:nvSpPr>
        <p:spPr bwMode="auto">
          <a:xfrm flipH="1">
            <a:off x="2895600" y="1447800"/>
            <a:ext cx="31242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0" name="Line 58"/>
          <p:cNvSpPr>
            <a:spLocks noChangeShapeType="1"/>
          </p:cNvSpPr>
          <p:nvPr/>
        </p:nvSpPr>
        <p:spPr bwMode="auto">
          <a:xfrm flipH="1">
            <a:off x="5486400" y="1447800"/>
            <a:ext cx="5334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1" name="Line 59"/>
          <p:cNvSpPr>
            <a:spLocks noChangeShapeType="1"/>
          </p:cNvSpPr>
          <p:nvPr/>
        </p:nvSpPr>
        <p:spPr bwMode="auto">
          <a:xfrm>
            <a:off x="6019800" y="1447800"/>
            <a:ext cx="1447800" cy="762000"/>
          </a:xfrm>
          <a:prstGeom prst="line">
            <a:avLst/>
          </a:prstGeom>
          <a:noFill/>
          <a:ln w="19050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2" name="Line 60"/>
          <p:cNvSpPr>
            <a:spLocks noChangeShapeType="1"/>
          </p:cNvSpPr>
          <p:nvPr/>
        </p:nvSpPr>
        <p:spPr bwMode="auto">
          <a:xfrm>
            <a:off x="6019800" y="1447800"/>
            <a:ext cx="34290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3" name="Line 61"/>
          <p:cNvSpPr>
            <a:spLocks noChangeShapeType="1"/>
          </p:cNvSpPr>
          <p:nvPr/>
        </p:nvSpPr>
        <p:spPr bwMode="auto">
          <a:xfrm flipH="1">
            <a:off x="2895600" y="381000"/>
            <a:ext cx="3124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4" name="Line 62"/>
          <p:cNvSpPr>
            <a:spLocks noChangeShapeType="1"/>
          </p:cNvSpPr>
          <p:nvPr/>
        </p:nvSpPr>
        <p:spPr bwMode="auto">
          <a:xfrm>
            <a:off x="6019800" y="3810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5" name="Line 63"/>
          <p:cNvSpPr>
            <a:spLocks noChangeShapeType="1"/>
          </p:cNvSpPr>
          <p:nvPr/>
        </p:nvSpPr>
        <p:spPr bwMode="auto">
          <a:xfrm>
            <a:off x="6019800" y="381000"/>
            <a:ext cx="32766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6" name="Line 64"/>
          <p:cNvSpPr>
            <a:spLocks noChangeShapeType="1"/>
          </p:cNvSpPr>
          <p:nvPr/>
        </p:nvSpPr>
        <p:spPr bwMode="auto">
          <a:xfrm flipH="1">
            <a:off x="3581400" y="4953000"/>
            <a:ext cx="14478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7" name="Line 65"/>
          <p:cNvSpPr>
            <a:spLocks noChangeShapeType="1"/>
          </p:cNvSpPr>
          <p:nvPr/>
        </p:nvSpPr>
        <p:spPr bwMode="auto">
          <a:xfrm>
            <a:off x="5029200" y="4953000"/>
            <a:ext cx="7620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8" name="Line 66"/>
          <p:cNvSpPr>
            <a:spLocks noChangeShapeType="1"/>
          </p:cNvSpPr>
          <p:nvPr/>
        </p:nvSpPr>
        <p:spPr bwMode="auto">
          <a:xfrm flipH="1">
            <a:off x="4876800" y="4953000"/>
            <a:ext cx="1524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9" name="Line 67"/>
          <p:cNvSpPr>
            <a:spLocks noChangeShapeType="1"/>
          </p:cNvSpPr>
          <p:nvPr/>
        </p:nvSpPr>
        <p:spPr bwMode="auto">
          <a:xfrm flipH="1">
            <a:off x="6934200" y="4724400"/>
            <a:ext cx="45720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0" name="Line 68"/>
          <p:cNvSpPr>
            <a:spLocks noChangeShapeType="1"/>
          </p:cNvSpPr>
          <p:nvPr/>
        </p:nvSpPr>
        <p:spPr bwMode="auto">
          <a:xfrm>
            <a:off x="7391400" y="4724400"/>
            <a:ext cx="45720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1" name="Line 69"/>
          <p:cNvSpPr>
            <a:spLocks noChangeShapeType="1"/>
          </p:cNvSpPr>
          <p:nvPr/>
        </p:nvSpPr>
        <p:spPr bwMode="auto">
          <a:xfrm flipH="1">
            <a:off x="2286000" y="5486400"/>
            <a:ext cx="1143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2" name="Line 70"/>
          <p:cNvSpPr>
            <a:spLocks noChangeShapeType="1"/>
          </p:cNvSpPr>
          <p:nvPr/>
        </p:nvSpPr>
        <p:spPr bwMode="auto">
          <a:xfrm>
            <a:off x="3429000" y="5486400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3" name="Line 71"/>
          <p:cNvSpPr>
            <a:spLocks noChangeShapeType="1"/>
          </p:cNvSpPr>
          <p:nvPr/>
        </p:nvSpPr>
        <p:spPr bwMode="auto">
          <a:xfrm flipH="1">
            <a:off x="3124200" y="5486400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4" name="Line 72"/>
          <p:cNvSpPr>
            <a:spLocks noChangeShapeType="1"/>
          </p:cNvSpPr>
          <p:nvPr/>
        </p:nvSpPr>
        <p:spPr bwMode="auto">
          <a:xfrm>
            <a:off x="2362200" y="6172200"/>
            <a:ext cx="3048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5" name="Line 73"/>
          <p:cNvSpPr>
            <a:spLocks noChangeShapeType="1"/>
          </p:cNvSpPr>
          <p:nvPr/>
        </p:nvSpPr>
        <p:spPr bwMode="auto">
          <a:xfrm flipH="1">
            <a:off x="1981200" y="6172200"/>
            <a:ext cx="3810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6" name="Line 74"/>
          <p:cNvSpPr>
            <a:spLocks noChangeShapeType="1"/>
          </p:cNvSpPr>
          <p:nvPr/>
        </p:nvSpPr>
        <p:spPr bwMode="auto">
          <a:xfrm flipH="1">
            <a:off x="4114800" y="5486400"/>
            <a:ext cx="6096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7" name="Line 75"/>
          <p:cNvSpPr>
            <a:spLocks noChangeShapeType="1"/>
          </p:cNvSpPr>
          <p:nvPr/>
        </p:nvSpPr>
        <p:spPr bwMode="auto">
          <a:xfrm>
            <a:off x="5943600" y="5486400"/>
            <a:ext cx="5334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8" name="Rectangle 76"/>
          <p:cNvSpPr>
            <a:spLocks noChangeArrowheads="1"/>
          </p:cNvSpPr>
          <p:nvPr/>
        </p:nvSpPr>
        <p:spPr bwMode="auto">
          <a:xfrm>
            <a:off x="3581400" y="62484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Elifaz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429" name="Rectangle 77"/>
          <p:cNvSpPr>
            <a:spLocks noChangeArrowheads="1"/>
          </p:cNvSpPr>
          <p:nvPr/>
        </p:nvSpPr>
        <p:spPr bwMode="auto">
          <a:xfrm>
            <a:off x="4343400" y="62484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Bildad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430" name="Rectangle 78"/>
          <p:cNvSpPr>
            <a:spLocks noChangeArrowheads="1"/>
          </p:cNvSpPr>
          <p:nvPr/>
        </p:nvSpPr>
        <p:spPr bwMode="auto">
          <a:xfrm>
            <a:off x="5029200" y="62484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Zofar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431" name="Line 79"/>
          <p:cNvSpPr>
            <a:spLocks noChangeShapeType="1"/>
          </p:cNvSpPr>
          <p:nvPr/>
        </p:nvSpPr>
        <p:spPr bwMode="auto">
          <a:xfrm>
            <a:off x="4724400" y="5486400"/>
            <a:ext cx="762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32" name="Line 80"/>
          <p:cNvSpPr>
            <a:spLocks noChangeShapeType="1"/>
          </p:cNvSpPr>
          <p:nvPr/>
        </p:nvSpPr>
        <p:spPr bwMode="auto">
          <a:xfrm>
            <a:off x="4724400" y="5486400"/>
            <a:ext cx="6858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33" name="Rectangle 81"/>
          <p:cNvSpPr>
            <a:spLocks noChangeArrowheads="1"/>
          </p:cNvSpPr>
          <p:nvPr/>
        </p:nvSpPr>
        <p:spPr bwMode="auto">
          <a:xfrm>
            <a:off x="6172200" y="5638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Bildad</a:t>
            </a:r>
            <a:endParaRPr lang="en-US" altLang="en-US" sz="1600" b="0" dirty="0"/>
          </a:p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434" name="Line 82"/>
          <p:cNvSpPr>
            <a:spLocks noChangeShapeType="1"/>
          </p:cNvSpPr>
          <p:nvPr/>
        </p:nvSpPr>
        <p:spPr bwMode="auto">
          <a:xfrm flipH="1">
            <a:off x="5715000" y="5486400"/>
            <a:ext cx="2286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35" name="Text Box 83"/>
          <p:cNvSpPr txBox="1">
            <a:spLocks noChangeArrowheads="1"/>
          </p:cNvSpPr>
          <p:nvPr/>
        </p:nvSpPr>
        <p:spPr bwMode="auto">
          <a:xfrm>
            <a:off x="8229600" y="6613525"/>
            <a:ext cx="26869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1" hangingPunct="1">
              <a:defRPr/>
            </a:pPr>
            <a:r>
              <a:rPr lang="en-US" sz="1000" dirty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*</a:t>
            </a:r>
            <a:r>
              <a:rPr lang="en-US" sz="1000" dirty="0" err="1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principalmente</a:t>
            </a:r>
            <a:r>
              <a:rPr lang="en-US" sz="1000" dirty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 </a:t>
            </a:r>
            <a:r>
              <a:rPr lang="en-US" sz="1000" dirty="0" smtClean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de </a:t>
            </a:r>
            <a:r>
              <a:rPr lang="en-US" sz="1000" u="sng" dirty="0" smtClean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Job</a:t>
            </a:r>
            <a:r>
              <a:rPr lang="en-US" sz="1000" dirty="0" smtClean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, </a:t>
            </a:r>
            <a:r>
              <a:rPr lang="en-US" sz="1000" dirty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Francisco Andersen</a:t>
            </a:r>
          </a:p>
        </p:txBody>
      </p:sp>
      <p:sp>
        <p:nvSpPr>
          <p:cNvPr id="75" name="Oval 72"/>
          <p:cNvSpPr>
            <a:spLocks noChangeArrowheads="1"/>
          </p:cNvSpPr>
          <p:nvPr/>
        </p:nvSpPr>
        <p:spPr bwMode="auto">
          <a:xfrm>
            <a:off x="6661333" y="2080005"/>
            <a:ext cx="1949267" cy="1187451"/>
          </a:xfrm>
          <a:prstGeom prst="ellipse">
            <a:avLst/>
          </a:prstGeom>
          <a:solidFill>
            <a:srgbClr val="FFFF00">
              <a:alpha val="28999"/>
            </a:srgbClr>
          </a:solidFill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27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9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/>
      <p:bldP spid="100358" grpId="0"/>
      <p:bldP spid="100365" grpId="0"/>
      <p:bldP spid="100366" grpId="0"/>
      <p:bldP spid="100367" grpId="0"/>
      <p:bldP spid="100368" grpId="0"/>
      <p:bldP spid="100369" grpId="0"/>
      <p:bldP spid="100370" grpId="0"/>
      <p:bldP spid="100371" grpId="0"/>
      <p:bldP spid="100372" grpId="0"/>
      <p:bldP spid="100373" grpId="0"/>
      <p:bldP spid="100375" grpId="0"/>
      <p:bldP spid="100376" grpId="0"/>
      <p:bldP spid="100377" grpId="0"/>
      <p:bldP spid="100378" grpId="0"/>
      <p:bldP spid="100379" grpId="0"/>
      <p:bldP spid="100380" grpId="0"/>
      <p:bldP spid="100381" grpId="0"/>
      <p:bldP spid="100382" grpId="0"/>
      <p:bldP spid="100383" grpId="0"/>
      <p:bldP spid="100384" grpId="0"/>
      <p:bldP spid="100385" grpId="0"/>
      <p:bldP spid="100386" grpId="0"/>
      <p:bldP spid="100387" grpId="0"/>
      <p:bldP spid="100388" grpId="0"/>
      <p:bldP spid="100389" grpId="0"/>
      <p:bldP spid="100390" grpId="0"/>
      <p:bldP spid="100391" grpId="0"/>
      <p:bldP spid="100393" grpId="0"/>
      <p:bldP spid="100402" grpId="0"/>
      <p:bldP spid="100428" grpId="0"/>
      <p:bldP spid="100429" grpId="0"/>
      <p:bldP spid="100430" grpId="0"/>
      <p:bldP spid="100433" grpId="0"/>
      <p:bldP spid="7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err="1" smtClean="0"/>
              <a:t>Recursos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poéticos</a:t>
            </a:r>
            <a:endParaRPr lang="en-US" altLang="en-US" dirty="0" smtClean="0"/>
          </a:p>
        </p:txBody>
      </p:sp>
      <p:sp>
        <p:nvSpPr>
          <p:cNvPr id="1843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07975" y="785813"/>
            <a:ext cx="11579225" cy="6072187"/>
          </a:xfrm>
        </p:spPr>
        <p:txBody>
          <a:bodyPr>
            <a:normAutofit lnSpcReduction="10000"/>
          </a:bodyPr>
          <a:lstStyle/>
          <a:p>
            <a:pPr marL="514350" indent="-514350" algn="l" rtl="0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alt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Estructura</a:t>
            </a: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alt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pensamiento</a:t>
            </a:r>
            <a:endParaRPr lang="en-US" altLang="en-US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l" rtl="0">
              <a:spcBef>
                <a:spcPct val="0"/>
              </a:spcBef>
              <a:spcAft>
                <a:spcPts val="600"/>
              </a:spcAft>
            </a:pPr>
            <a:r>
              <a:rPr lang="en-US" altLang="en-US" sz="32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Paralelismo</a:t>
            </a:r>
            <a:r>
              <a:rPr lang="en-US" altLang="en-US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Sinónimo</a:t>
            </a:r>
            <a:r>
              <a:rPr lang="en-US" altLang="en-US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(4:9; 4:17; 5:16; 27:4)</a:t>
            </a:r>
          </a:p>
          <a:p>
            <a:pPr marL="800100" lvl="1" indent="-342900" algn="l" rtl="0">
              <a:spcBef>
                <a:spcPct val="0"/>
              </a:spcBef>
              <a:spcAft>
                <a:spcPts val="600"/>
              </a:spcAft>
            </a:pPr>
            <a:r>
              <a:rPr lang="en-US" altLang="en-US" sz="32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Paralelismo</a:t>
            </a:r>
            <a:r>
              <a:rPr lang="en-US" altLang="en-US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Antitético</a:t>
            </a:r>
            <a:r>
              <a:rPr lang="en-US" altLang="en-US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(8:20; 11:19-20)</a:t>
            </a:r>
          </a:p>
          <a:p>
            <a:pPr marL="800100" lvl="1" indent="-342900" algn="l" rtl="0">
              <a:spcBef>
                <a:spcPct val="0"/>
              </a:spcBef>
              <a:spcAft>
                <a:spcPts val="600"/>
              </a:spcAft>
            </a:pPr>
            <a:r>
              <a:rPr lang="en-US" altLang="en-US" sz="32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Paralelismo</a:t>
            </a:r>
            <a:r>
              <a:rPr lang="en-US" altLang="en-US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Sintético</a:t>
            </a:r>
            <a:r>
              <a:rPr lang="en-US" altLang="en-US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32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Completado</a:t>
            </a:r>
            <a:r>
              <a:rPr lang="en-US" altLang="en-US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altLang="en-US" sz="32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Escalonado</a:t>
            </a:r>
            <a:r>
              <a:rPr lang="en-US" altLang="en-US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(4:8; 4:19; 5:19)</a:t>
            </a:r>
          </a:p>
          <a:p>
            <a:pPr marL="800100" lvl="1" indent="-342900" algn="l" rtl="0">
              <a:spcBef>
                <a:spcPct val="0"/>
              </a:spcBef>
              <a:spcAft>
                <a:spcPts val="600"/>
              </a:spcAft>
            </a:pPr>
            <a:r>
              <a:rPr lang="en-US" altLang="en-US" sz="32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Comparación</a:t>
            </a:r>
            <a:r>
              <a:rPr lang="en-US" altLang="en-US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(3:16; 4:19; 8:16)</a:t>
            </a:r>
          </a:p>
          <a:p>
            <a:pPr marL="514350" indent="-514350" algn="l" rtl="0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alt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Imágenes</a:t>
            </a: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(6:6; 7:6)</a:t>
            </a:r>
          </a:p>
          <a:p>
            <a:pPr marL="514350" indent="-514350" algn="l" rtl="0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alt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Personificación</a:t>
            </a: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(28:12, 20, 21)</a:t>
            </a:r>
          </a:p>
          <a:p>
            <a:pPr marL="514350" indent="-514350" algn="l" rtl="0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alt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Colocación</a:t>
            </a: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palabras</a:t>
            </a:r>
          </a:p>
          <a:p>
            <a:pPr marL="800100" lvl="1" indent="-342900" algn="l" rtl="0">
              <a:spcBef>
                <a:spcPct val="0"/>
              </a:spcBef>
              <a:spcAft>
                <a:spcPts val="600"/>
              </a:spcAft>
            </a:pPr>
            <a:r>
              <a:rPr lang="en-US" altLang="en-US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Palabras </a:t>
            </a:r>
            <a:r>
              <a:rPr lang="en-US" altLang="en-US" sz="32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repetidas</a:t>
            </a:r>
            <a:r>
              <a:rPr lang="en-US" altLang="en-US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(3:3-7)</a:t>
            </a:r>
          </a:p>
          <a:p>
            <a:pPr marL="800100" lvl="1" indent="-342900" algn="l" rtl="0">
              <a:spcBef>
                <a:spcPct val="0"/>
              </a:spcBef>
              <a:spcAft>
                <a:spcPts val="600"/>
              </a:spcAft>
            </a:pPr>
            <a:r>
              <a:rPr lang="en-US" altLang="en-US" sz="32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Quiasma</a:t>
            </a:r>
            <a:r>
              <a:rPr lang="en-US" altLang="en-US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(15:5; 5:13, 17; 5:14)</a:t>
            </a:r>
          </a:p>
          <a:p>
            <a:pPr marL="514350" indent="-514350" algn="l" rtl="0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D0E7A7C0-EB0F-4217-BC55-756406EA0CFA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b="0"/>
          </a:p>
        </p:txBody>
      </p:sp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74613" y="52388"/>
            <a:ext cx="774700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solidFill>
                  <a:srgbClr val="0000CC"/>
                </a:solidFill>
              </a:rPr>
              <a:t>I.D.</a:t>
            </a:r>
            <a:endParaRPr lang="en-US" altLang="en-US" sz="1800" b="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BE45A39C-ED88-4A4A-85BD-D3C4E5127AAF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140</a:t>
            </a:fld>
            <a:endParaRPr lang="en-US" altLang="en-US" sz="1400" b="0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92000" cy="533400"/>
          </a:xfrm>
        </p:spPr>
        <p:txBody>
          <a:bodyPr/>
          <a:lstStyle/>
          <a:p>
            <a:pPr rtl="0" eaLnBrk="1" hangingPunct="1"/>
            <a:r>
              <a:rPr lang="en-US" altLang="en-US" sz="4000" dirty="0" err="1" smtClean="0"/>
              <a:t>Discursos</a:t>
            </a:r>
            <a:r>
              <a:rPr lang="en-US" altLang="en-US" sz="4000" dirty="0" smtClean="0"/>
              <a:t> de </a:t>
            </a:r>
            <a:r>
              <a:rPr lang="en-US" altLang="en-US" sz="4000" dirty="0" err="1" smtClean="0"/>
              <a:t>Eliú</a:t>
            </a:r>
            <a:r>
              <a:rPr lang="en-US" altLang="en-US" sz="4000" dirty="0" smtClean="0"/>
              <a:t> (1 de 2)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11658600" cy="5715000"/>
          </a:xfrm>
        </p:spPr>
        <p:txBody>
          <a:bodyPr>
            <a:noAutofit/>
          </a:bodyPr>
          <a:lstStyle/>
          <a:p>
            <a:pPr marL="2286000" indent="-2286000" algn="l" rtl="0" eaLnBrk="1" hangingPunct="1">
              <a:lnSpc>
                <a:spcPct val="80000"/>
              </a:lnSpc>
              <a:buFontTx/>
              <a:buNone/>
              <a:tabLst>
                <a:tab pos="1943100" algn="l"/>
                <a:tab pos="2286000" algn="l"/>
              </a:tabLst>
              <a:defRPr/>
            </a:pPr>
            <a:r>
              <a:rPr lang="en-US" altLang="en-US" sz="2400" dirty="0" smtClean="0"/>
              <a:t>32:6-33:7	</a:t>
            </a:r>
            <a:r>
              <a:rPr lang="en-US" alt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	</a:t>
            </a:r>
            <a:r>
              <a:rPr lang="en-US" altLang="en-US" sz="2400" dirty="0" smtClean="0"/>
              <a:t>Los </a:t>
            </a:r>
            <a:r>
              <a:rPr lang="en-US" altLang="en-US" sz="2400" dirty="0"/>
              <a:t>otros han fallado, </a:t>
            </a:r>
            <a:r>
              <a:rPr lang="en-US" altLang="en-US" sz="2400" dirty="0" err="1" smtClean="0"/>
              <a:t>así</a:t>
            </a:r>
            <a:r>
              <a:rPr lang="en-US" altLang="en-US" sz="2400" dirty="0" smtClean="0"/>
              <a:t> que </a:t>
            </a:r>
            <a:r>
              <a:rPr lang="en-US" altLang="en-US" sz="2400" dirty="0" err="1" smtClean="0"/>
              <a:t>hablo</a:t>
            </a:r>
            <a:r>
              <a:rPr lang="en-US" altLang="en-US" sz="2400" dirty="0"/>
              <a:t>. ¡Job, </a:t>
            </a:r>
            <a:r>
              <a:rPr lang="en-US" altLang="en-US" sz="2400" dirty="0" err="1"/>
              <a:t>prepárate</a:t>
            </a:r>
            <a:r>
              <a:rPr lang="en-US" altLang="en-US" sz="2400" dirty="0"/>
              <a:t> para responder!</a:t>
            </a:r>
          </a:p>
          <a:p>
            <a:pPr marL="2286000" indent="-2286000" algn="l" rtl="0" eaLnBrk="1" hangingPunct="1">
              <a:lnSpc>
                <a:spcPct val="80000"/>
              </a:lnSpc>
              <a:buFontTx/>
              <a:buNone/>
              <a:tabLst>
                <a:tab pos="1943100" algn="l"/>
                <a:tab pos="2286000" algn="l"/>
              </a:tabLst>
              <a:defRPr/>
            </a:pPr>
            <a:r>
              <a:rPr lang="en-US" altLang="en-US" sz="2400" dirty="0" smtClean="0"/>
              <a:t>33:8-11	</a:t>
            </a:r>
            <a:r>
              <a:rPr lang="en-US" alt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	</a:t>
            </a:r>
            <a:r>
              <a:rPr lang="en-US" altLang="en-US" sz="2400" dirty="0" err="1" smtClean="0"/>
              <a:t>Tú</a:t>
            </a:r>
            <a:r>
              <a:rPr lang="en-US" altLang="en-US" sz="2400" dirty="0" smtClean="0"/>
              <a:t> dices</a:t>
            </a:r>
            <a:r>
              <a:rPr lang="en-US" altLang="en-US" sz="2400" dirty="0"/>
              <a:t>: “Soy </a:t>
            </a:r>
            <a:r>
              <a:rPr lang="en-US" altLang="en-US" sz="2400" dirty="0" err="1"/>
              <a:t>inocente</a:t>
            </a:r>
            <a:r>
              <a:rPr lang="en-US" altLang="en-US" sz="2400" dirty="0"/>
              <a:t>, pero Dios me trata como a un enemigo prisionero”.</a:t>
            </a:r>
          </a:p>
          <a:p>
            <a:pPr marL="2286000" indent="-2286000" algn="l" rtl="0" eaLnBrk="1" hangingPunct="1">
              <a:lnSpc>
                <a:spcPct val="80000"/>
              </a:lnSpc>
              <a:buFontTx/>
              <a:buNone/>
              <a:tabLst>
                <a:tab pos="1943100" algn="l"/>
                <a:tab pos="2286000" algn="l"/>
              </a:tabLst>
              <a:defRPr/>
            </a:pPr>
            <a:r>
              <a:rPr lang="en-US" altLang="en-US" sz="2400" dirty="0" smtClean="0"/>
              <a:t>33:12-33	</a:t>
            </a:r>
            <a:r>
              <a:rPr lang="en-US" alt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	</a:t>
            </a:r>
            <a:r>
              <a:rPr lang="en-US" altLang="en-US" sz="2400" dirty="0" smtClean="0"/>
              <a:t>El </a:t>
            </a:r>
            <a:r>
              <a:rPr lang="en-US" altLang="en-US" sz="2400" dirty="0"/>
              <a:t>sufrimiento es solo una de las varias formas en que Dios habla para apartar a los hombres del pecado, a fin de salvarlos del abismo.</a:t>
            </a:r>
            <a:endParaRPr lang="en-US" altLang="en-US" sz="1050" dirty="0"/>
          </a:p>
          <a:p>
            <a:pPr marL="2286000" indent="-2286000" algn="l" rtl="0" eaLnBrk="1" hangingPunct="1">
              <a:lnSpc>
                <a:spcPct val="80000"/>
              </a:lnSpc>
              <a:buFontTx/>
              <a:buNone/>
              <a:tabLst>
                <a:tab pos="1943100" algn="l"/>
                <a:tab pos="2286000" algn="l"/>
              </a:tabLst>
              <a:defRPr/>
            </a:pPr>
            <a:r>
              <a:rPr lang="en-US" altLang="en-US" sz="2400" dirty="0" smtClean="0"/>
              <a:t>34:1-9	</a:t>
            </a:r>
            <a:r>
              <a:rPr lang="en-US" alt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	</a:t>
            </a:r>
            <a:r>
              <a:rPr lang="en-US" altLang="en-US" sz="2400" dirty="0" err="1" smtClean="0"/>
              <a:t>Tú</a:t>
            </a:r>
            <a:r>
              <a:rPr lang="en-US" altLang="en-US" sz="2400" dirty="0" smtClean="0"/>
              <a:t> dices</a:t>
            </a:r>
            <a:r>
              <a:rPr lang="en-US" altLang="en-US" sz="2400" dirty="0"/>
              <a:t>: “Tengo razón, pero Dios me ha negado la justicia”.</a:t>
            </a:r>
          </a:p>
          <a:p>
            <a:pPr marL="2286000" indent="-2286000" algn="l" rtl="0" eaLnBrk="1" hangingPunct="1">
              <a:lnSpc>
                <a:spcPct val="80000"/>
              </a:lnSpc>
              <a:buFontTx/>
              <a:buNone/>
              <a:tabLst>
                <a:tab pos="1943100" algn="l"/>
                <a:tab pos="2286000" algn="l"/>
              </a:tabLst>
              <a:defRPr/>
            </a:pPr>
            <a:r>
              <a:rPr lang="en-US" altLang="en-US" sz="2400" dirty="0" smtClean="0"/>
              <a:t>34:10-30	</a:t>
            </a:r>
            <a:r>
              <a:rPr lang="en-US" alt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	</a:t>
            </a:r>
            <a:r>
              <a:rPr lang="en-US" altLang="en-US" sz="2400" dirty="0" smtClean="0"/>
              <a:t>Dios </a:t>
            </a:r>
            <a:r>
              <a:rPr lang="en-US" altLang="en-US" sz="2400" dirty="0"/>
              <a:t>ejerce justicia absoluta, imparcial, instantánea y omnisciente para todos.</a:t>
            </a:r>
          </a:p>
          <a:p>
            <a:pPr marL="2286000" indent="-2286000" algn="l" rtl="0" eaLnBrk="1" hangingPunct="1">
              <a:lnSpc>
                <a:spcPct val="80000"/>
              </a:lnSpc>
              <a:buFontTx/>
              <a:buNone/>
              <a:tabLst>
                <a:tab pos="1943100" algn="l"/>
                <a:tab pos="2286000" algn="l"/>
              </a:tabLst>
              <a:defRPr/>
            </a:pPr>
            <a:r>
              <a:rPr lang="en-US" altLang="en-US" sz="2400" dirty="0" smtClean="0"/>
              <a:t>34:31-37	</a:t>
            </a:r>
            <a:r>
              <a:rPr lang="en-US" alt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j	</a:t>
            </a:r>
            <a:r>
              <a:rPr lang="en-US" altLang="en-US" sz="2400" dirty="0" smtClean="0"/>
              <a:t>Job </a:t>
            </a:r>
            <a:r>
              <a:rPr lang="en-US" altLang="en-US" sz="2400" dirty="0"/>
              <a:t>ha añadido rebelión a su pecado, porque no se arrepentirá.</a:t>
            </a:r>
            <a:endParaRPr lang="en-US" altLang="en-US" sz="1050" dirty="0"/>
          </a:p>
          <a:p>
            <a:pPr marL="2286000" indent="-2286000" algn="l" rtl="0" eaLnBrk="1" hangingPunct="1">
              <a:lnSpc>
                <a:spcPct val="80000"/>
              </a:lnSpc>
              <a:buFontTx/>
              <a:buNone/>
              <a:tabLst>
                <a:tab pos="1943100" algn="l"/>
                <a:tab pos="2286000" algn="l"/>
              </a:tabLst>
              <a:defRPr/>
            </a:pPr>
            <a:r>
              <a:rPr lang="en-US" altLang="en-US" sz="2400" dirty="0" smtClean="0"/>
              <a:t>35:1-3	</a:t>
            </a:r>
            <a:r>
              <a:rPr lang="en-US" alt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	</a:t>
            </a:r>
            <a:r>
              <a:rPr lang="en-US" altLang="en-US" sz="2400" dirty="0" err="1" smtClean="0"/>
              <a:t>Tú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dices: “De nada sirve no pecar”.</a:t>
            </a:r>
          </a:p>
          <a:p>
            <a:pPr marL="2286000" indent="-2286000" algn="l" rtl="0" eaLnBrk="1" hangingPunct="1">
              <a:lnSpc>
                <a:spcPct val="80000"/>
              </a:lnSpc>
              <a:buFontTx/>
              <a:buNone/>
              <a:tabLst>
                <a:tab pos="1943100" algn="l"/>
                <a:tab pos="2286000" algn="l"/>
              </a:tabLst>
              <a:defRPr/>
            </a:pPr>
            <a:r>
              <a:rPr lang="en-US" altLang="en-US" sz="2400" dirty="0" smtClean="0"/>
              <a:t>35:4-16	</a:t>
            </a:r>
            <a:r>
              <a:rPr lang="en-US" alt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	</a:t>
            </a:r>
            <a:r>
              <a:rPr lang="en-US" altLang="en-US" sz="2400" dirty="0" err="1" smtClean="0"/>
              <a:t>Olvidas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que tu pecado o tu justicia no le hacen nada malo o bueno a Dios. Tu arrogancia impide que Dios te escuche.</a:t>
            </a:r>
            <a:endParaRPr lang="en-US" altLang="en-US" sz="1050" dirty="0"/>
          </a:p>
          <a:p>
            <a:pPr marL="2286000" indent="-2286000" algn="l" rtl="0" eaLnBrk="1" hangingPunct="1">
              <a:lnSpc>
                <a:spcPct val="80000"/>
              </a:lnSpc>
              <a:buFontTx/>
              <a:buNone/>
              <a:tabLst>
                <a:tab pos="1943100" algn="l"/>
                <a:tab pos="2286000" algn="l"/>
              </a:tabLst>
              <a:defRPr/>
            </a:pPr>
            <a:r>
              <a:rPr lang="en-US" altLang="en-US" sz="2400" dirty="0" smtClean="0"/>
              <a:t>36:1-26	</a:t>
            </a:r>
            <a:r>
              <a:rPr lang="en-US" alt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	</a:t>
            </a:r>
            <a:r>
              <a:rPr lang="en-US" altLang="en-US" sz="2400" dirty="0" smtClean="0"/>
              <a:t>Dios </a:t>
            </a:r>
            <a:r>
              <a:rPr lang="en-US" altLang="en-US" sz="2400" dirty="0"/>
              <a:t>es justo y se preocupa por los hombres. Enseña a los que han pecado (si quieren escuchar) a volverse de su maldad.</a:t>
            </a:r>
          </a:p>
          <a:p>
            <a:pPr marL="2286000" indent="-2286000" algn="l" rtl="0" eaLnBrk="1" hangingPunct="1">
              <a:lnSpc>
                <a:spcPct val="80000"/>
              </a:lnSpc>
              <a:buFontTx/>
              <a:buNone/>
              <a:tabLst>
                <a:tab pos="1943100" algn="l"/>
                <a:tab pos="2286000" algn="l"/>
              </a:tabLst>
              <a:defRPr/>
            </a:pPr>
            <a:r>
              <a:rPr lang="en-US" altLang="en-US" sz="2400" dirty="0" smtClean="0"/>
              <a:t>36:27-37:24	</a:t>
            </a:r>
            <a:r>
              <a:rPr lang="en-US" alt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	</a:t>
            </a:r>
            <a:r>
              <a:rPr lang="en-US" altLang="en-US" sz="2400" dirty="0" smtClean="0"/>
              <a:t>Job</a:t>
            </a:r>
            <a:r>
              <a:rPr lang="en-US" altLang="en-US" sz="2400" dirty="0"/>
              <a:t>, ve y escucha el poder gobernante de Dios en el clima.</a:t>
            </a:r>
          </a:p>
        </p:txBody>
      </p:sp>
    </p:spTree>
    <p:extLst>
      <p:ext uri="{BB962C8B-B14F-4D97-AF65-F5344CB8AC3E}">
        <p14:creationId xmlns:p14="http://schemas.microsoft.com/office/powerpoint/2010/main" val="124156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542CD775-8568-41A7-B683-7D64D1D3C0AC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141</a:t>
            </a:fld>
            <a:endParaRPr lang="en-US" altLang="en-US" sz="1400" b="0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en-US" sz="4000" dirty="0" err="1" smtClean="0"/>
              <a:t>Eliú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responde</a:t>
            </a:r>
            <a:r>
              <a:rPr lang="en-US" altLang="en-US" sz="4000" dirty="0" smtClean="0"/>
              <a:t> a Job</a:t>
            </a:r>
          </a:p>
        </p:txBody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4267200" cy="4800600"/>
          </a:xfrm>
        </p:spPr>
        <p:txBody>
          <a:bodyPr>
            <a:normAutofit lnSpcReduction="10000"/>
          </a:bodyPr>
          <a:lstStyle/>
          <a:p>
            <a:pPr marL="225425" indent="-225425" algn="l" rtl="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altLang="en-US" sz="2800" dirty="0"/>
              <a:t>Soy </a:t>
            </a:r>
            <a:r>
              <a:rPr lang="en-US" altLang="en-US" sz="2800" dirty="0" err="1"/>
              <a:t>inocente</a:t>
            </a:r>
            <a:r>
              <a:rPr lang="en-US" altLang="en-US" sz="2800" dirty="0"/>
              <a:t>.</a:t>
            </a:r>
            <a:br>
              <a:rPr lang="en-US" altLang="en-US" sz="2800" dirty="0"/>
            </a:br>
            <a:endParaRPr lang="en-US" altLang="en-US" sz="2800" dirty="0"/>
          </a:p>
          <a:p>
            <a:pPr marL="225425" indent="-225425" algn="l" rtl="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altLang="en-US" sz="2800" dirty="0"/>
              <a:t>Estoy sufriendo.</a:t>
            </a:r>
          </a:p>
          <a:p>
            <a:pPr marL="225425" indent="-225425" algn="l" rtl="0" eaLnBrk="1" hangingPunct="1">
              <a:spcBef>
                <a:spcPts val="0"/>
              </a:spcBef>
              <a:spcAft>
                <a:spcPts val="3000"/>
              </a:spcAft>
              <a:defRPr/>
            </a:pPr>
            <a:endParaRPr lang="en-US" altLang="en-US" sz="2800" dirty="0"/>
          </a:p>
          <a:p>
            <a:pPr marL="225425" indent="-225425" algn="l" rtl="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altLang="en-US" sz="2800" dirty="0"/>
              <a:t>Dios no me responde.</a:t>
            </a:r>
            <a:br>
              <a:rPr lang="en-US" altLang="en-US" sz="2800" dirty="0"/>
            </a:br>
            <a:endParaRPr lang="en-US" altLang="en-US" sz="2800" dirty="0"/>
          </a:p>
          <a:p>
            <a:pPr marL="225425" indent="-225425" algn="l" rtl="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altLang="en-US" sz="2800" dirty="0"/>
              <a:t>Dios usa su poder con crueldad.</a:t>
            </a: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5105400" y="1600200"/>
            <a:ext cx="682752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5425" indent="-22542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sz="2400" dirty="0" err="1"/>
              <a:t>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respuesta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en</a:t>
            </a:r>
            <a:r>
              <a:rPr lang="en-US" altLang="en-US" sz="2400" dirty="0"/>
              <a:t> el </a:t>
            </a:r>
            <a:r>
              <a:rPr lang="en-US" altLang="en-US" sz="2400" dirty="0" err="1"/>
              <a:t>sufrimiento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es</a:t>
            </a:r>
            <a:r>
              <a:rPr lang="en-US" altLang="en-US" sz="2400" dirty="0"/>
              <a:t> la clave de </a:t>
            </a:r>
            <a:r>
              <a:rPr lang="en-US" altLang="en-US" sz="2400" dirty="0" err="1"/>
              <a:t>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carácter</a:t>
            </a:r>
            <a:r>
              <a:rPr lang="en-US" altLang="en-US" sz="2400" dirty="0"/>
              <a:t>. (34:36; 35:12)</a:t>
            </a:r>
            <a:br>
              <a:rPr lang="en-US" altLang="en-US" sz="2400" dirty="0"/>
            </a:br>
            <a:endParaRPr lang="en-US" altLang="en-US" sz="2400" dirty="0"/>
          </a:p>
          <a:p>
            <a:pPr algn="l" rtl="0" eaLnBrk="1" hangingPunct="1"/>
            <a:r>
              <a:rPr lang="en-US" altLang="en-US" sz="2400" dirty="0" smtClean="0"/>
              <a:t>El </a:t>
            </a:r>
            <a:r>
              <a:rPr lang="en-US" altLang="en-US" sz="2400" dirty="0" err="1" smtClean="0"/>
              <a:t>sufrimiento</a:t>
            </a:r>
            <a:r>
              <a:rPr lang="en-US" altLang="en-US" sz="2400" dirty="0" smtClean="0"/>
              <a:t> </a:t>
            </a:r>
            <a:r>
              <a:rPr lang="en-US" altLang="en-US" sz="2400" u="sng" dirty="0" err="1" smtClean="0"/>
              <a:t>es</a:t>
            </a:r>
            <a:r>
              <a:rPr lang="en-US" altLang="en-US" sz="2400" dirty="0" smtClean="0"/>
              <a:t> la </a:t>
            </a:r>
            <a:r>
              <a:rPr lang="en-US" altLang="en-US" sz="2400" dirty="0" err="1"/>
              <a:t>respuesta</a:t>
            </a:r>
            <a:r>
              <a:rPr lang="en-US" altLang="en-US" sz="2400" dirty="0"/>
              <a:t> de Dios (33:19; 36:16)</a:t>
            </a:r>
            <a:br>
              <a:rPr lang="en-US" altLang="en-US" sz="2400" dirty="0"/>
            </a:br>
            <a:endParaRPr lang="en-US" altLang="en-US" sz="2400" dirty="0"/>
          </a:p>
          <a:p>
            <a:pPr algn="l" rtl="0" eaLnBrk="1" hangingPunct="1"/>
            <a:r>
              <a:rPr lang="en-US" altLang="en-US" sz="2400" dirty="0"/>
              <a:t>Dios </a:t>
            </a:r>
            <a:r>
              <a:rPr lang="en-US" altLang="en-US" sz="2400" dirty="0" err="1"/>
              <a:t>responde</a:t>
            </a:r>
            <a:r>
              <a:rPr lang="en-US" altLang="en-US" sz="2400" dirty="0"/>
              <a:t> de </a:t>
            </a:r>
            <a:r>
              <a:rPr lang="en-US" altLang="en-US" sz="2400" dirty="0" err="1"/>
              <a:t>muchas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maneras</a:t>
            </a:r>
            <a:r>
              <a:rPr lang="en-US" altLang="en-US" sz="2400" dirty="0"/>
              <a:t>. (33:14)</a:t>
            </a:r>
          </a:p>
          <a:p>
            <a:pPr algn="l" rtl="0" eaLnBrk="1" hangingPunct="1"/>
            <a:r>
              <a:rPr lang="en-US" altLang="en-US" sz="2400" dirty="0"/>
              <a:t>Dios no </a:t>
            </a:r>
            <a:r>
              <a:rPr lang="en-US" altLang="en-US" sz="2400" dirty="0" err="1"/>
              <a:t>tiene</a:t>
            </a:r>
            <a:r>
              <a:rPr lang="en-US" altLang="en-US" sz="2400" dirty="0"/>
              <a:t> que responder. (34:29, 23)</a:t>
            </a:r>
          </a:p>
          <a:p>
            <a:pPr algn="l" rtl="0" eaLnBrk="1" hangingPunct="1"/>
            <a:r>
              <a:rPr lang="en-US" altLang="en-US" sz="2400" dirty="0"/>
              <a:t>Dios no </a:t>
            </a:r>
            <a:r>
              <a:rPr lang="en-US" altLang="en-US" sz="2400" dirty="0" err="1"/>
              <a:t>responde</a:t>
            </a:r>
            <a:r>
              <a:rPr lang="en-US" altLang="en-US" sz="2400" dirty="0"/>
              <a:t> a </a:t>
            </a:r>
            <a:r>
              <a:rPr lang="en-US" altLang="en-US" sz="2400" dirty="0" err="1"/>
              <a:t>los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impíos</a:t>
            </a:r>
            <a:r>
              <a:rPr lang="en-US" altLang="en-US" sz="2400" dirty="0"/>
              <a:t>. (35:13,14)</a:t>
            </a:r>
            <a:br>
              <a:rPr lang="en-US" altLang="en-US" sz="2400" dirty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 smtClean="0"/>
              <a:t>La </a:t>
            </a:r>
            <a:r>
              <a:rPr lang="en-US" altLang="en-US" sz="2400" dirty="0" err="1"/>
              <a:t>gracia</a:t>
            </a:r>
            <a:r>
              <a:rPr lang="en-US" altLang="en-US" sz="2400" dirty="0"/>
              <a:t> de Dios se </a:t>
            </a:r>
            <a:r>
              <a:rPr lang="en-US" altLang="en-US" sz="2400" dirty="0" err="1"/>
              <a:t>muestra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acciones</a:t>
            </a:r>
            <a:r>
              <a:rPr lang="en-US" altLang="en-US" sz="2400" dirty="0" smtClean="0"/>
              <a:t>. (</a:t>
            </a:r>
            <a:r>
              <a:rPr lang="en-US" altLang="en-US" sz="2400" dirty="0"/>
              <a:t>33:30; 36:5)</a:t>
            </a:r>
          </a:p>
        </p:txBody>
      </p:sp>
      <p:sp>
        <p:nvSpPr>
          <p:cNvPr id="144389" name="AutoShape 5"/>
          <p:cNvSpPr>
            <a:spLocks/>
          </p:cNvSpPr>
          <p:nvPr/>
        </p:nvSpPr>
        <p:spPr bwMode="auto">
          <a:xfrm>
            <a:off x="4956048" y="2819400"/>
            <a:ext cx="292227" cy="2401824"/>
          </a:xfrm>
          <a:prstGeom prst="leftBrace">
            <a:avLst>
              <a:gd name="adj1" fmla="val 5416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4390" name="AutoShape 6"/>
          <p:cNvSpPr>
            <a:spLocks/>
          </p:cNvSpPr>
          <p:nvPr/>
        </p:nvSpPr>
        <p:spPr bwMode="auto">
          <a:xfrm flipH="1">
            <a:off x="4507991" y="2819400"/>
            <a:ext cx="283083" cy="2319528"/>
          </a:xfrm>
          <a:prstGeom prst="leftBrace">
            <a:avLst>
              <a:gd name="adj1" fmla="val 5416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550811" y="836146"/>
            <a:ext cx="42402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1" hangingPunct="1">
              <a:spcBef>
                <a:spcPct val="20000"/>
              </a:spcBef>
              <a:defRPr/>
            </a:pPr>
            <a:r>
              <a:rPr lang="en-US" sz="2800" b="1" u="sng" dirty="0" smtClean="0">
                <a:solidFill>
                  <a:srgbClr val="FFFF00"/>
                </a:solidFill>
                <a:latin typeface="Arial" charset="0"/>
              </a:rPr>
              <a:t>Los </a:t>
            </a:r>
            <a:r>
              <a:rPr lang="en-US" sz="2800" b="1" u="sng" dirty="0" err="1" smtClean="0">
                <a:solidFill>
                  <a:srgbClr val="FFFF00"/>
                </a:solidFill>
                <a:latin typeface="Arial" charset="0"/>
              </a:rPr>
              <a:t>argumentos</a:t>
            </a:r>
            <a:r>
              <a:rPr lang="en-US" sz="2800" b="1" u="sng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800" b="1" u="sng" dirty="0">
                <a:solidFill>
                  <a:srgbClr val="FFFF00"/>
                </a:solidFill>
                <a:latin typeface="Arial" charset="0"/>
              </a:rPr>
              <a:t>de Job</a:t>
            </a:r>
            <a:endParaRPr lang="en-US" sz="2800" u="sng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6248400" y="838200"/>
            <a:ext cx="2932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1" hangingPunct="1">
              <a:defRPr/>
            </a:pPr>
            <a:r>
              <a:rPr lang="en-US" sz="2800" b="1" u="sng" dirty="0">
                <a:solidFill>
                  <a:srgbClr val="FFFF00"/>
                </a:solidFill>
                <a:latin typeface="Arial" charset="0"/>
              </a:rPr>
              <a:t>Las </a:t>
            </a:r>
            <a:r>
              <a:rPr lang="en-US" sz="2800" b="1" u="sng" dirty="0" err="1">
                <a:solidFill>
                  <a:srgbClr val="FFFF00"/>
                </a:solidFill>
                <a:latin typeface="Arial" charset="0"/>
              </a:rPr>
              <a:t>respuestas</a:t>
            </a:r>
            <a:r>
              <a:rPr lang="en-US" sz="2800" b="1" u="sng" dirty="0">
                <a:solidFill>
                  <a:srgbClr val="FFFF00"/>
                </a:solidFill>
                <a:latin typeface="Arial" charset="0"/>
              </a:rPr>
              <a:t> de </a:t>
            </a:r>
            <a:r>
              <a:rPr lang="en-US" sz="2800" b="1" u="sng" dirty="0" err="1">
                <a:solidFill>
                  <a:srgbClr val="FFFF00"/>
                </a:solidFill>
                <a:latin typeface="Arial" charset="0"/>
              </a:rPr>
              <a:t>Eliú</a:t>
            </a:r>
            <a:endParaRPr lang="en-US" sz="2800" u="sng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78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 build="p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E1080E38-191F-43D3-A2F4-E9F9E37B8A20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142</a:t>
            </a:fld>
            <a:endParaRPr lang="en-US" altLang="en-US" sz="1400" b="0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en-US" sz="4000" dirty="0" smtClean="0"/>
              <a:t>¿</a:t>
            </a:r>
            <a:r>
              <a:rPr lang="en-US" altLang="en-US" sz="4000" dirty="0" err="1" smtClean="0"/>
              <a:t>Cómo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es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diferente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Eliú</a:t>
            </a:r>
            <a:r>
              <a:rPr lang="en-US" altLang="en-US" sz="4000" dirty="0" smtClean="0"/>
              <a:t>?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762000"/>
            <a:ext cx="9656064" cy="6019800"/>
          </a:xfrm>
        </p:spPr>
        <p:txBody>
          <a:bodyPr>
            <a:normAutofit/>
          </a:bodyPr>
          <a:lstStyle/>
          <a:p>
            <a:pPr marL="339725" indent="-339725" algn="l" rtl="0" eaLnBrk="1" hangingPunct="1">
              <a:lnSpc>
                <a:spcPct val="80000"/>
              </a:lnSpc>
            </a:pPr>
            <a:r>
              <a:rPr lang="en-US" altLang="en-US" sz="2400" dirty="0" err="1" smtClean="0"/>
              <a:t>Él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>
                <a:solidFill>
                  <a:srgbClr val="FFFF00"/>
                </a:solidFill>
              </a:rPr>
              <a:t>más</a:t>
            </a:r>
            <a:r>
              <a:rPr lang="en-US" altLang="en-US" sz="2400" dirty="0" smtClean="0">
                <a:solidFill>
                  <a:srgbClr val="FFFF00"/>
                </a:solidFill>
              </a:rPr>
              <a:t> </a:t>
            </a:r>
            <a:r>
              <a:rPr lang="en-US" altLang="en-US" sz="2400" dirty="0" err="1" smtClean="0">
                <a:solidFill>
                  <a:srgbClr val="FFFF00"/>
                </a:solidFill>
              </a:rPr>
              <a:t>directo</a:t>
            </a:r>
            <a:r>
              <a:rPr lang="en-US" altLang="en-US" sz="2400" dirty="0" smtClean="0">
                <a:solidFill>
                  <a:srgbClr val="FFFF00"/>
                </a:solidFill>
              </a:rPr>
              <a:t> </a:t>
            </a:r>
            <a:r>
              <a:rPr lang="en-US" altLang="en-US" sz="2400" dirty="0" err="1" smtClean="0"/>
              <a:t>en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diálogo</a:t>
            </a:r>
            <a:endParaRPr lang="en-US" altLang="en-US" sz="2400" dirty="0" smtClean="0"/>
          </a:p>
          <a:p>
            <a:pPr marL="801688" lvl="1" indent="-339725" algn="l" rtl="0" eaLnBrk="1" hangingPunct="1">
              <a:lnSpc>
                <a:spcPct val="80000"/>
              </a:lnSpc>
            </a:pPr>
            <a:r>
              <a:rPr lang="en-US" altLang="en-US" sz="2000" dirty="0" smtClean="0"/>
              <a:t>Se dirige </a:t>
            </a:r>
            <a:r>
              <a:rPr lang="en-US" altLang="en-US" sz="2000" dirty="0" err="1" smtClean="0"/>
              <a:t>tanto</a:t>
            </a:r>
            <a:r>
              <a:rPr lang="en-US" altLang="en-US" sz="2000" dirty="0" smtClean="0"/>
              <a:t> a Job </a:t>
            </a:r>
            <a:r>
              <a:rPr lang="en-US" altLang="en-US" sz="2000" dirty="0" err="1" smtClean="0"/>
              <a:t>como</a:t>
            </a:r>
            <a:r>
              <a:rPr lang="en-US" altLang="en-US" sz="2000" dirty="0" smtClean="0"/>
              <a:t> a </a:t>
            </a:r>
            <a:r>
              <a:rPr lang="en-US" altLang="en-US" sz="2000" dirty="0" err="1" smtClean="0"/>
              <a:t>los</a:t>
            </a:r>
            <a:r>
              <a:rPr lang="en-US" altLang="en-US" sz="2000" dirty="0" smtClean="0"/>
              <a:t> amigos de Job. (p. </a:t>
            </a:r>
            <a:r>
              <a:rPr lang="en-US" altLang="en-US" sz="2000" dirty="0" err="1" smtClean="0"/>
              <a:t>ej</a:t>
            </a:r>
            <a:r>
              <a:rPr lang="en-US" altLang="en-US" sz="2000" dirty="0" smtClean="0"/>
              <a:t>., 32:11-13)</a:t>
            </a:r>
          </a:p>
          <a:p>
            <a:pPr marL="801688" lvl="1" indent="-339725" algn="l" rtl="0" eaLnBrk="1" hangingPunct="1">
              <a:lnSpc>
                <a:spcPct val="80000"/>
              </a:lnSpc>
            </a:pPr>
            <a:r>
              <a:rPr lang="en-US" altLang="en-US" sz="2000" dirty="0" err="1" smtClean="0"/>
              <a:t>Cita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declaraciones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específicas</a:t>
            </a:r>
            <a:r>
              <a:rPr lang="en-US" altLang="en-US" sz="2000" dirty="0" smtClean="0"/>
              <a:t> de Job. (33:9,10,11,13; 35:3)</a:t>
            </a:r>
          </a:p>
          <a:p>
            <a:pPr marL="339725" indent="-339725" algn="l" rtl="0" eaLnBrk="1" hangingPunct="1">
              <a:lnSpc>
                <a:spcPct val="80000"/>
              </a:lnSpc>
            </a:pPr>
            <a:r>
              <a:rPr lang="en-US" altLang="en-US" sz="2400" dirty="0" smtClean="0"/>
              <a:t>Se </a:t>
            </a:r>
            <a:r>
              <a:rPr lang="en-US" altLang="en-US" sz="2400" dirty="0" err="1" smtClean="0"/>
              <a:t>ocupa</a:t>
            </a:r>
            <a:r>
              <a:rPr lang="en-US" altLang="en-US" sz="2400" dirty="0" smtClean="0"/>
              <a:t> de </a:t>
            </a:r>
            <a:r>
              <a:rPr lang="en-US" altLang="en-US" sz="2400" dirty="0" err="1" smtClean="0"/>
              <a:t>algunas</a:t>
            </a:r>
            <a:r>
              <a:rPr lang="en-US" altLang="en-US" sz="2400" dirty="0" smtClean="0"/>
              <a:t> de las </a:t>
            </a:r>
            <a:r>
              <a:rPr lang="en-US" altLang="en-US" sz="2400" dirty="0" err="1" smtClean="0"/>
              <a:t>preguntas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difíciles</a:t>
            </a:r>
            <a:r>
              <a:rPr lang="en-US" altLang="en-US" sz="2400" dirty="0" smtClean="0"/>
              <a:t> de Job:</a:t>
            </a:r>
          </a:p>
          <a:p>
            <a:pPr marL="801688" lvl="1" indent="-339725" algn="l" rtl="0" eaLnBrk="1" hangingPunct="1">
              <a:lnSpc>
                <a:spcPct val="80000"/>
              </a:lnSpc>
            </a:pPr>
            <a:r>
              <a:rPr lang="en-US" altLang="en-US" sz="2000" dirty="0" smtClean="0"/>
              <a:t>¿</a:t>
            </a:r>
            <a:r>
              <a:rPr lang="en-US" altLang="en-US" sz="2000" dirty="0" err="1" smtClean="0"/>
              <a:t>Por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qué</a:t>
            </a:r>
            <a:r>
              <a:rPr lang="en-US" altLang="en-US" sz="2000" dirty="0" smtClean="0"/>
              <a:t> no son </a:t>
            </a:r>
            <a:r>
              <a:rPr lang="en-US" altLang="en-US" sz="2000" dirty="0" err="1" smtClean="0"/>
              <a:t>oídos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los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oprimidos</a:t>
            </a:r>
            <a:r>
              <a:rPr lang="en-US" altLang="en-US" sz="2000" dirty="0" smtClean="0"/>
              <a:t>? (35:12,13; 36:13)</a:t>
            </a:r>
          </a:p>
          <a:p>
            <a:pPr marL="801688" lvl="1" indent="-339725" algn="l" rtl="0" eaLnBrk="1" hangingPunct="1">
              <a:lnSpc>
                <a:spcPct val="80000"/>
              </a:lnSpc>
            </a:pPr>
            <a:r>
              <a:rPr lang="en-US" altLang="en-US" sz="2000" dirty="0" smtClean="0"/>
              <a:t>¿</a:t>
            </a:r>
            <a:r>
              <a:rPr lang="en-US" altLang="en-US" sz="2000" dirty="0" err="1" smtClean="0"/>
              <a:t>Por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qué</a:t>
            </a:r>
            <a:r>
              <a:rPr lang="en-US" altLang="en-US" sz="2000" dirty="0" smtClean="0"/>
              <a:t> no </a:t>
            </a:r>
            <a:r>
              <a:rPr lang="en-US" altLang="en-US" sz="2000" dirty="0" err="1" smtClean="0"/>
              <a:t>recibe</a:t>
            </a:r>
            <a:r>
              <a:rPr lang="en-US" altLang="en-US" sz="2000" dirty="0" smtClean="0"/>
              <a:t> Job </a:t>
            </a:r>
            <a:r>
              <a:rPr lang="en-US" altLang="en-US" sz="2000" dirty="0" err="1" smtClean="0"/>
              <a:t>una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audiencia</a:t>
            </a:r>
            <a:r>
              <a:rPr lang="en-US" altLang="en-US" sz="2000" dirty="0" smtClean="0"/>
              <a:t> con Dios? (34:23)</a:t>
            </a:r>
          </a:p>
          <a:p>
            <a:pPr marL="339725" indent="-339725" algn="l" rtl="0" eaLnBrk="1" hangingPunct="1">
              <a:lnSpc>
                <a:spcPct val="80000"/>
              </a:lnSpc>
            </a:pPr>
            <a:r>
              <a:rPr lang="en-US" altLang="en-US" sz="2400" dirty="0" err="1" smtClean="0"/>
              <a:t>Él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admite</a:t>
            </a:r>
            <a:r>
              <a:rPr lang="en-US" altLang="en-US" sz="2400" dirty="0" smtClean="0"/>
              <a:t> que </a:t>
            </a:r>
            <a:r>
              <a:rPr lang="en-US" altLang="en-US" sz="2400" dirty="0" err="1" smtClean="0"/>
              <a:t>los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inocentes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pueden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ser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afligidos</a:t>
            </a:r>
            <a:r>
              <a:rPr lang="en-US" altLang="en-US" sz="2400" dirty="0" smtClean="0"/>
              <a:t>. (36:6)</a:t>
            </a:r>
          </a:p>
          <a:p>
            <a:pPr marL="339725" indent="-339725" algn="l" rtl="0" eaLnBrk="1" hangingPunct="1">
              <a:lnSpc>
                <a:spcPct val="80000"/>
              </a:lnSpc>
            </a:pPr>
            <a:r>
              <a:rPr lang="en-US" altLang="en-US" sz="2400" dirty="0" err="1" smtClean="0"/>
              <a:t>Él</a:t>
            </a:r>
            <a:r>
              <a:rPr lang="en-US" altLang="en-US" sz="2400" dirty="0" smtClean="0"/>
              <a:t> dice que Dios </a:t>
            </a:r>
            <a:r>
              <a:rPr lang="en-US" altLang="en-US" sz="2400" dirty="0" err="1" smtClean="0"/>
              <a:t>expresa</a:t>
            </a:r>
            <a:r>
              <a:rPr lang="en-US" altLang="en-US" sz="2400" dirty="0" smtClean="0"/>
              <a:t> la </a:t>
            </a:r>
            <a:r>
              <a:rPr lang="en-US" altLang="en-US" sz="2400" dirty="0" err="1" smtClean="0"/>
              <a:t>gracia</a:t>
            </a:r>
            <a:r>
              <a:rPr lang="en-US" altLang="en-US" sz="2400" dirty="0" smtClean="0"/>
              <a:t> al </a:t>
            </a:r>
            <a:r>
              <a:rPr lang="en-US" altLang="en-US" sz="2400" dirty="0" err="1" smtClean="0"/>
              <a:t>enviar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sufrimiento</a:t>
            </a:r>
            <a:r>
              <a:rPr lang="en-US" altLang="en-US" sz="2400" dirty="0" smtClean="0"/>
              <a:t>.</a:t>
            </a:r>
          </a:p>
          <a:p>
            <a:pPr marL="339725" indent="-339725" algn="l" rtl="0" eaLnBrk="1" hangingPunct="1">
              <a:lnSpc>
                <a:spcPct val="80000"/>
              </a:lnSpc>
            </a:pPr>
            <a:r>
              <a:rPr lang="en-US" altLang="en-US" sz="2400" dirty="0" err="1" smtClean="0"/>
              <a:t>Él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enfatiza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los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propósitos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instructivos</a:t>
            </a:r>
            <a:r>
              <a:rPr lang="en-US" altLang="en-US" sz="2400" dirty="0" smtClean="0"/>
              <a:t> del </a:t>
            </a:r>
            <a:r>
              <a:rPr lang="en-US" altLang="en-US" sz="2400" dirty="0" err="1" smtClean="0"/>
              <a:t>sufrimiento</a:t>
            </a:r>
            <a:r>
              <a:rPr lang="en-US" altLang="en-US" sz="2400" dirty="0" smtClean="0"/>
              <a:t>.</a:t>
            </a:r>
          </a:p>
          <a:p>
            <a:pPr marL="801688" lvl="1" indent="-339725" algn="l" rtl="0" eaLnBrk="1" hangingPunct="1">
              <a:lnSpc>
                <a:spcPct val="80000"/>
              </a:lnSpc>
            </a:pPr>
            <a:r>
              <a:rPr lang="en-US" altLang="en-US" sz="2000" dirty="0" smtClean="0"/>
              <a:t>(33:14,19,29,30) – Dios </a:t>
            </a:r>
            <a:r>
              <a:rPr lang="en-US" altLang="en-US" sz="2000" dirty="0" err="1" smtClean="0">
                <a:solidFill>
                  <a:srgbClr val="FFFF00"/>
                </a:solidFill>
              </a:rPr>
              <a:t>habla</a:t>
            </a:r>
            <a:r>
              <a:rPr lang="en-US" altLang="en-US" sz="2000" dirty="0" smtClean="0">
                <a:solidFill>
                  <a:srgbClr val="FFFF00"/>
                </a:solidFill>
              </a:rPr>
              <a:t> </a:t>
            </a:r>
            <a:r>
              <a:rPr lang="en-US" altLang="en-US" sz="2000" u="sng" dirty="0" smtClean="0">
                <a:solidFill>
                  <a:srgbClr val="FFFF00"/>
                </a:solidFill>
              </a:rPr>
              <a:t>O</a:t>
            </a:r>
            <a:r>
              <a:rPr lang="en-US" altLang="en-US" sz="2000" dirty="0" smtClean="0">
                <a:solidFill>
                  <a:srgbClr val="FFFF00"/>
                </a:solidFill>
              </a:rPr>
              <a:t> </a:t>
            </a:r>
            <a:r>
              <a:rPr lang="en-US" altLang="en-US" sz="2000" dirty="0" err="1" smtClean="0">
                <a:solidFill>
                  <a:srgbClr val="FFFF00"/>
                </a:solidFill>
              </a:rPr>
              <a:t>castiga</a:t>
            </a:r>
            <a:r>
              <a:rPr lang="en-US" altLang="en-US" sz="2000" dirty="0" smtClean="0">
                <a:solidFill>
                  <a:srgbClr val="FFFF00"/>
                </a:solidFill>
              </a:rPr>
              <a:t> </a:t>
            </a:r>
            <a:r>
              <a:rPr lang="en-US" altLang="en-US" sz="2000" dirty="0" smtClean="0"/>
              <a:t>para </a:t>
            </a:r>
            <a:r>
              <a:rPr lang="en-US" altLang="en-US" sz="2000" dirty="0" err="1" smtClean="0"/>
              <a:t>hacer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volver</a:t>
            </a:r>
            <a:r>
              <a:rPr lang="en-US" altLang="en-US" sz="2000" dirty="0" smtClean="0"/>
              <a:t> a un hombre</a:t>
            </a:r>
          </a:p>
          <a:p>
            <a:pPr marL="801688" lvl="1" indent="-339725" algn="l" rtl="0" eaLnBrk="1" hangingPunct="1">
              <a:lnSpc>
                <a:spcPct val="80000"/>
              </a:lnSpc>
            </a:pPr>
            <a:r>
              <a:rPr lang="en-US" altLang="en-US" sz="2000" dirty="0" smtClean="0"/>
              <a:t>(36:16,17; y comp. 5:17) – </a:t>
            </a:r>
            <a:r>
              <a:rPr lang="en-US" altLang="en-US" sz="2000" dirty="0" err="1" smtClean="0"/>
              <a:t>Invitación</a:t>
            </a:r>
            <a:r>
              <a:rPr lang="en-US" altLang="en-US" sz="2000" dirty="0" smtClean="0"/>
              <a:t> al </a:t>
            </a:r>
            <a:r>
              <a:rPr lang="en-US" altLang="en-US" sz="2000" dirty="0" err="1" smtClean="0"/>
              <a:t>arrepentimiento</a:t>
            </a:r>
            <a:endParaRPr lang="en-US" altLang="en-US" sz="2000" dirty="0" smtClean="0"/>
          </a:p>
          <a:p>
            <a:pPr marL="801688" lvl="1" indent="-339725" algn="l" rtl="0" eaLnBrk="1" hangingPunct="1">
              <a:lnSpc>
                <a:spcPct val="80000"/>
              </a:lnSpc>
            </a:pPr>
            <a:r>
              <a:rPr lang="en-US" altLang="en-US" sz="2000" dirty="0" smtClean="0"/>
              <a:t>(36:22) – ¿</a:t>
            </a:r>
            <a:r>
              <a:rPr lang="en-US" altLang="en-US" sz="2000" dirty="0" err="1" smtClean="0"/>
              <a:t>Quién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es</a:t>
            </a:r>
            <a:r>
              <a:rPr lang="en-US" altLang="en-US" sz="2000" dirty="0" smtClean="0"/>
              <a:t> un maestro </a:t>
            </a:r>
            <a:r>
              <a:rPr lang="en-US" altLang="en-US" sz="2000" dirty="0" err="1" smtClean="0"/>
              <a:t>como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Él</a:t>
            </a:r>
            <a:r>
              <a:rPr lang="en-US" altLang="en-US" sz="2000" dirty="0" smtClean="0"/>
              <a:t>?</a:t>
            </a:r>
          </a:p>
          <a:p>
            <a:pPr marL="339725" indent="-339725" algn="l" rtl="0" eaLnBrk="1" hangingPunct="1">
              <a:lnSpc>
                <a:spcPct val="80000"/>
              </a:lnSpc>
            </a:pPr>
            <a:r>
              <a:rPr lang="en-US" altLang="en-US" sz="2400" dirty="0" err="1" smtClean="0"/>
              <a:t>Sobre</a:t>
            </a:r>
            <a:r>
              <a:rPr lang="en-US" altLang="en-US" sz="2400" dirty="0" smtClean="0"/>
              <a:t> la </a:t>
            </a:r>
            <a:r>
              <a:rPr lang="en-US" altLang="en-US" sz="2400" dirty="0" err="1" smtClean="0"/>
              <a:t>culpabilidad</a:t>
            </a:r>
            <a:r>
              <a:rPr lang="en-US" altLang="en-US" sz="2400" dirty="0" smtClean="0"/>
              <a:t> o </a:t>
            </a:r>
            <a:r>
              <a:rPr lang="en-US" altLang="en-US" sz="2400" dirty="0" err="1" smtClean="0"/>
              <a:t>inocencia</a:t>
            </a:r>
            <a:r>
              <a:rPr lang="en-US" altLang="en-US" sz="2400" dirty="0" smtClean="0"/>
              <a:t> de Job, </a:t>
            </a:r>
            <a:r>
              <a:rPr lang="en-US" altLang="en-US" sz="2400" dirty="0" err="1" smtClean="0"/>
              <a:t>enfatiza</a:t>
            </a:r>
            <a:r>
              <a:rPr lang="en-US" altLang="en-US" sz="2400" dirty="0" smtClean="0"/>
              <a:t> la </a:t>
            </a:r>
            <a:r>
              <a:rPr lang="en-US" altLang="en-US" sz="2400" dirty="0" err="1" smtClean="0"/>
              <a:t>condición</a:t>
            </a:r>
            <a:r>
              <a:rPr lang="en-US" altLang="en-US" sz="2400" dirty="0" smtClean="0"/>
              <a:t> del </a:t>
            </a:r>
            <a:r>
              <a:rPr lang="en-US" altLang="en-US" sz="2400" dirty="0" err="1" smtClean="0"/>
              <a:t>corazón</a:t>
            </a:r>
            <a:r>
              <a:rPr lang="en-US" altLang="en-US" sz="2400" dirty="0" smtClean="0"/>
              <a:t> de Job (36:9,13; 34:37, y comp. el </a:t>
            </a:r>
            <a:r>
              <a:rPr lang="en-US" altLang="en-US" sz="2400" dirty="0" err="1" smtClean="0"/>
              <a:t>capítulo</a:t>
            </a:r>
            <a:r>
              <a:rPr lang="en-US" altLang="en-US" sz="2400" dirty="0" smtClean="0"/>
              <a:t> 22).</a:t>
            </a:r>
          </a:p>
          <a:p>
            <a:pPr marL="339725" indent="-339725" algn="l" rtl="0" eaLnBrk="1" hangingPunct="1">
              <a:lnSpc>
                <a:spcPct val="80000"/>
              </a:lnSpc>
            </a:pPr>
            <a:r>
              <a:rPr lang="en-US" altLang="en-US" sz="2400" dirty="0" smtClean="0"/>
              <a:t>(¿?) </a:t>
            </a:r>
            <a:r>
              <a:rPr lang="en-US" altLang="en-US" sz="2400" dirty="0" err="1" smtClean="0"/>
              <a:t>Sugiere</a:t>
            </a:r>
            <a:r>
              <a:rPr lang="en-US" altLang="en-US" sz="2400" dirty="0" smtClean="0"/>
              <a:t> que el </a:t>
            </a:r>
            <a:r>
              <a:rPr lang="en-US" altLang="en-US" sz="2400" dirty="0" err="1" smtClean="0"/>
              <a:t>pecado</a:t>
            </a:r>
            <a:r>
              <a:rPr lang="en-US" altLang="en-US" sz="2400" dirty="0" smtClean="0"/>
              <a:t> de Job </a:t>
            </a:r>
            <a:r>
              <a:rPr lang="en-US" altLang="en-US" sz="2400" dirty="0" err="1" smtClean="0"/>
              <a:t>es</a:t>
            </a:r>
            <a:r>
              <a:rPr lang="en-US" altLang="en-US" sz="2400" dirty="0" smtClean="0"/>
              <a:t> un </a:t>
            </a:r>
            <a:r>
              <a:rPr lang="en-US" altLang="en-US" sz="2400" i="1" dirty="0" err="1" smtClean="0"/>
              <a:t>resultado</a:t>
            </a:r>
            <a:r>
              <a:rPr lang="en-US" altLang="en-US" sz="2400" i="1" dirty="0" smtClean="0"/>
              <a:t> </a:t>
            </a:r>
            <a:r>
              <a:rPr lang="en-US" altLang="en-US" sz="2400" dirty="0" smtClean="0"/>
              <a:t>de </a:t>
            </a:r>
            <a:r>
              <a:rPr lang="en-US" altLang="en-US" sz="2400" dirty="0" err="1" smtClean="0"/>
              <a:t>su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sufrimiento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además</a:t>
            </a:r>
            <a:r>
              <a:rPr lang="en-US" altLang="en-US" sz="2400" dirty="0" smtClean="0"/>
              <a:t> de </a:t>
            </a:r>
            <a:r>
              <a:rPr lang="en-US" altLang="en-US" sz="2400" dirty="0" err="1" smtClean="0"/>
              <a:t>su</a:t>
            </a:r>
            <a:r>
              <a:rPr lang="en-US" altLang="en-US" sz="2400" dirty="0" smtClean="0"/>
              <a:t> causa. (34:36,37; 35:9-16)</a:t>
            </a:r>
          </a:p>
          <a:p>
            <a:pPr marL="801688" lvl="1" indent="-339725" algn="l" rtl="0" eaLnBrk="1" hangingPunct="1">
              <a:lnSpc>
                <a:spcPct val="80000"/>
              </a:lnSpc>
            </a:pPr>
            <a:r>
              <a:rPr lang="en-US" altLang="en-US" sz="2000" dirty="0" smtClean="0"/>
              <a:t>No </a:t>
            </a:r>
            <a:r>
              <a:rPr lang="en-US" altLang="en-US" sz="2000" dirty="0" err="1" smtClean="0"/>
              <a:t>responde</a:t>
            </a:r>
            <a:r>
              <a:rPr lang="en-US" altLang="en-US" sz="2000" dirty="0" smtClean="0"/>
              <a:t> a la </a:t>
            </a:r>
            <a:r>
              <a:rPr lang="en-US" altLang="en-US" sz="2000" dirty="0" err="1" smtClean="0"/>
              <a:t>afirmación</a:t>
            </a:r>
            <a:r>
              <a:rPr lang="en-US" altLang="en-US" sz="2000" dirty="0" smtClean="0"/>
              <a:t> de </a:t>
            </a:r>
            <a:r>
              <a:rPr lang="en-US" altLang="en-US" sz="2000" dirty="0" smtClean="0"/>
              <a:t>Job de </a:t>
            </a:r>
            <a:r>
              <a:rPr lang="en-US" altLang="en-US" sz="2000" dirty="0" err="1" smtClean="0"/>
              <a:t>estar</a:t>
            </a:r>
            <a:r>
              <a:rPr lang="en-US" altLang="en-US" sz="2000" dirty="0" smtClean="0"/>
              <a:t> sin </a:t>
            </a:r>
            <a:r>
              <a:rPr lang="en-US" altLang="en-US" sz="2000" dirty="0" err="1" smtClean="0"/>
              <a:t>pecado</a:t>
            </a:r>
            <a:r>
              <a:rPr lang="en-US" altLang="en-US" sz="2000" dirty="0" smtClean="0"/>
              <a:t> (33:9</a:t>
            </a:r>
            <a:r>
              <a:rPr lang="en-US" altLang="en-US" sz="2000" dirty="0" smtClean="0"/>
              <a:t>).</a:t>
            </a:r>
          </a:p>
          <a:p>
            <a:pPr marL="801688" lvl="1" indent="-339725" algn="l" rtl="0" eaLnBrk="1" hangingPunct="1">
              <a:lnSpc>
                <a:spcPct val="80000"/>
              </a:lnSpc>
            </a:pPr>
            <a:r>
              <a:rPr lang="en-US" altLang="en-US" sz="2000" dirty="0" err="1" smtClean="0"/>
              <a:t>Sugiere</a:t>
            </a:r>
            <a:r>
              <a:rPr lang="en-US" altLang="en-US" sz="2000" dirty="0" smtClean="0"/>
              <a:t> que el </a:t>
            </a:r>
            <a:r>
              <a:rPr lang="en-US" altLang="en-US" sz="2000" dirty="0" err="1" smtClean="0"/>
              <a:t>sufrimiento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debe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ser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preventivo</a:t>
            </a:r>
            <a:r>
              <a:rPr lang="en-US" altLang="en-US" sz="2000" dirty="0" smtClean="0"/>
              <a:t> (33:29,30).</a:t>
            </a:r>
          </a:p>
        </p:txBody>
      </p:sp>
    </p:spTree>
    <p:extLst>
      <p:ext uri="{BB962C8B-B14F-4D97-AF65-F5344CB8AC3E}">
        <p14:creationId xmlns:p14="http://schemas.microsoft.com/office/powerpoint/2010/main" val="379310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2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2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9144000" cy="569913"/>
          </a:xfrm>
        </p:spPr>
        <p:txBody>
          <a:bodyPr/>
          <a:lstStyle/>
          <a:p>
            <a:pPr rtl="0"/>
            <a:r>
              <a:rPr lang="en-US" altLang="en-US" dirty="0" smtClean="0"/>
              <a:t>Calendario del curso</a:t>
            </a: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BA857F6D-A872-47BA-B7AC-E4A28646BC30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143</a:t>
            </a:fld>
            <a:endParaRPr lang="en-US" altLang="en-US" sz="1400" b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871861"/>
          <a:ext cx="12192000" cy="5932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5878"/>
                <a:gridCol w="1435496"/>
                <a:gridCol w="739253"/>
                <a:gridCol w="1194179"/>
                <a:gridCol w="7707194"/>
              </a:tblGrid>
              <a:tr h="333287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Período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Fecha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Día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Lección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Título (</a:t>
                      </a:r>
                      <a:r>
                        <a:rPr lang="en-US" sz="2000" dirty="0" err="1">
                          <a:effectLst/>
                        </a:rPr>
                        <a:t>Capítulos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Introducción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2" marR="6858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effectLst/>
                        </a:rPr>
                        <a:t>Escuelita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effectLst/>
                        </a:rPr>
                        <a:t>íblica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i="1" dirty="0">
                          <a:solidFill>
                            <a:schemeClr val="tx1"/>
                          </a:solidFill>
                          <a:effectLst/>
                        </a:rPr>
                        <a:t>de </a:t>
                      </a: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effectLst/>
                        </a:rPr>
                        <a:t>verano</a:t>
                      </a:r>
                      <a:endParaRPr lang="en-US" sz="2400" b="1" i="1" dirty="0">
                        <a:solidFill>
                          <a:schemeClr val="tx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Visión</a:t>
                      </a:r>
                      <a:r>
                        <a:rPr lang="en-US" sz="2400" dirty="0" smtClean="0">
                          <a:effectLst/>
                        </a:rPr>
                        <a:t> general </a:t>
                      </a:r>
                      <a:r>
                        <a:rPr lang="en-US" sz="2400" dirty="0">
                          <a:effectLst/>
                        </a:rPr>
                        <a:t>del libro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14-jun-23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Pruebas de Job (1:1-2:13)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</a:rPr>
                        <a:t>18-jun-23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Desesperación de Job (3:1-26)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21-jun-23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1er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de </a:t>
                      </a:r>
                      <a:r>
                        <a:rPr lang="en-US" sz="2400" dirty="0" smtClean="0">
                          <a:effectLst/>
                        </a:rPr>
                        <a:t>debate </a:t>
                      </a:r>
                      <a:r>
                        <a:rPr lang="en-US" sz="2400" dirty="0">
                          <a:effectLst/>
                        </a:rPr>
                        <a:t>(4-14)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25-jun-23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1er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de </a:t>
                      </a:r>
                      <a:r>
                        <a:rPr lang="en-US" sz="2400" dirty="0" smtClean="0">
                          <a:effectLst/>
                        </a:rPr>
                        <a:t>debate </a:t>
                      </a:r>
                      <a:r>
                        <a:rPr lang="en-US" sz="2400" dirty="0">
                          <a:effectLst/>
                        </a:rPr>
                        <a:t>(4-14)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28-jun-23</a:t>
                      </a:r>
                      <a:endParaRPr lang="en-US" sz="240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2do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de </a:t>
                      </a:r>
                      <a:r>
                        <a:rPr lang="en-US" sz="2400" dirty="0" smtClean="0">
                          <a:effectLst/>
                        </a:rPr>
                        <a:t>debate </a:t>
                      </a:r>
                      <a:r>
                        <a:rPr lang="en-US" sz="2400" dirty="0">
                          <a:effectLst/>
                        </a:rPr>
                        <a:t>(15-21)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3er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>
                          <a:effectLst/>
                        </a:rPr>
                        <a:t>, Himno de </a:t>
                      </a:r>
                      <a:r>
                        <a:rPr lang="en-US" sz="2400" dirty="0" err="1" smtClean="0">
                          <a:effectLst/>
                        </a:rPr>
                        <a:t>sabiduría</a:t>
                      </a:r>
                      <a:r>
                        <a:rPr lang="en-US" sz="2400" dirty="0">
                          <a:effectLst/>
                        </a:rPr>
                        <a:t>, Defensa de Job (22-31)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3er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>
                          <a:effectLst/>
                        </a:rPr>
                        <a:t>, Himno de </a:t>
                      </a:r>
                      <a:r>
                        <a:rPr lang="en-US" sz="2400" dirty="0" err="1" smtClean="0">
                          <a:effectLst/>
                        </a:rPr>
                        <a:t>sabiduría</a:t>
                      </a:r>
                      <a:r>
                        <a:rPr lang="en-US" sz="2400" dirty="0">
                          <a:effectLst/>
                        </a:rPr>
                        <a:t>, Defensa de Job (22-31)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Discursos de Eliú (32-37)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Dios </a:t>
                      </a:r>
                      <a:r>
                        <a:rPr lang="en-US" sz="2400" dirty="0" err="1" smtClean="0">
                          <a:effectLst/>
                        </a:rPr>
                        <a:t>habla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(38:1 - 42:6)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16-jul-23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10,11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Restauración y </a:t>
                      </a:r>
                      <a:r>
                        <a:rPr lang="en-US" sz="2400" dirty="0" err="1" smtClean="0">
                          <a:effectLst/>
                        </a:rPr>
                        <a:t>aplicaciones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(42:7-16)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23-jul-23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Aplicación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y </a:t>
                      </a:r>
                      <a:r>
                        <a:rPr lang="en-US" sz="2400" dirty="0" err="1" smtClean="0">
                          <a:effectLst/>
                        </a:rPr>
                        <a:t>repaso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" name="Arrow: Right 3"/>
          <p:cNvSpPr/>
          <p:nvPr/>
        </p:nvSpPr>
        <p:spPr bwMode="auto">
          <a:xfrm>
            <a:off x="0" y="4908792"/>
            <a:ext cx="420624" cy="1076325"/>
          </a:xfrm>
          <a:prstGeom prst="rightArrow">
            <a:avLst/>
          </a:prstGeom>
          <a:solidFill>
            <a:srgbClr val="FF33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41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smtClean="0"/>
              <a:t>Job antes y </a:t>
            </a:r>
            <a:r>
              <a:rPr lang="en-US" altLang="en-US" dirty="0" err="1" smtClean="0"/>
              <a:t>después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4437063"/>
            <a:ext cx="6705600" cy="838200"/>
          </a:xfrm>
          <a:solidFill>
            <a:srgbClr val="0000CC"/>
          </a:solidFill>
          <a:ln>
            <a:solidFill>
              <a:srgbClr val="FFFF0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“…</a:t>
            </a:r>
            <a:r>
              <a:rPr lang="es-ES" sz="2800" dirty="0">
                <a:latin typeface="Calibri" panose="020F0502020204030204" pitchFamily="34" charset="0"/>
              </a:rPr>
              <a:t>Que Él me pese en balanzas de justicia, Y que Dios conozca mi </a:t>
            </a:r>
            <a:r>
              <a:rPr lang="es-ES" sz="2800" dirty="0">
                <a:solidFill>
                  <a:srgbClr val="FFFF00"/>
                </a:solidFill>
                <a:latin typeface="Calibri" panose="020F0502020204030204" pitchFamily="34" charset="0"/>
              </a:rPr>
              <a:t>integridad</a:t>
            </a:r>
            <a:r>
              <a:rPr lang="es-ES" sz="2800" dirty="0">
                <a:latin typeface="Calibri" panose="020F0502020204030204" pitchFamily="34" charset="0"/>
              </a:rPr>
              <a:t>.  </a:t>
            </a:r>
            <a:r>
              <a:rPr lang="en-US" sz="2800" dirty="0" smtClean="0">
                <a:latin typeface="Calibri" panose="020F0502020204030204" pitchFamily="34" charset="0"/>
              </a:rPr>
              <a:t>(</a:t>
            </a:r>
            <a:r>
              <a:rPr lang="en-US" sz="2800" dirty="0">
                <a:latin typeface="Calibri" panose="020F0502020204030204" pitchFamily="34" charset="0"/>
              </a:rPr>
              <a:t>31:6)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E6388F22-B4AA-4AD8-88C1-F496FAF01378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144</a:t>
            </a:fld>
            <a:endParaRPr lang="en-US" altLang="en-US" sz="1400" b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463040" y="762000"/>
            <a:ext cx="486156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eaLnBrk="1" hangingPunct="1">
              <a:defRPr/>
            </a:pPr>
            <a:r>
              <a:rPr lang="en-US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Capítulo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29</a:t>
            </a:r>
          </a:p>
          <a:p>
            <a:pPr marL="285750" indent="-285750" algn="l" rtl="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Rodeado de Familia</a:t>
            </a:r>
          </a:p>
          <a:p>
            <a:pPr marL="285750" indent="-285750" algn="l" rtl="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Placeres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abundaron</a:t>
            </a:r>
          </a:p>
          <a:p>
            <a:pPr marL="285750" indent="-285750" algn="l" rtl="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Respetado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por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respetables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285750" indent="-285750" algn="l" rtl="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buscaba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su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opinión y favor</a:t>
            </a:r>
          </a:p>
          <a:p>
            <a:pPr marL="285750" indent="-285750" algn="l" rtl="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Caritativo para todos</a:t>
            </a:r>
          </a:p>
          <a:p>
            <a:pPr marL="285750" indent="-285750" algn="l" rtl="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Popular y amado</a:t>
            </a:r>
          </a:p>
          <a:p>
            <a:pPr marL="285750" indent="-285750" algn="l" rtl="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Poderoso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4600" y="779463"/>
            <a:ext cx="526999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eaLnBrk="1" hangingPunct="1">
              <a:defRPr/>
            </a:pPr>
            <a:r>
              <a:rPr lang="en-US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Capítulo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30</a:t>
            </a:r>
          </a:p>
          <a:p>
            <a:pPr marL="285750" indent="-285750" algn="l" rtl="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[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Familia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quitada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]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285750" indent="-285750" algn="l" rtl="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Dolor y miseria ilimitados</a:t>
            </a:r>
          </a:p>
          <a:p>
            <a:pPr marL="285750" indent="-285750" algn="l" rtl="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Los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marginados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le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faltan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respeto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285750" indent="-285750" algn="l" rtl="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Todos mantienen su distancia</a:t>
            </a:r>
          </a:p>
          <a:p>
            <a:pPr marL="285750" indent="-285750" algn="l" rtl="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Nadie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puede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ayudarlo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285750" indent="-285750" algn="l" rtl="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Detestado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285750" indent="-285750" algn="l" rtl="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Arrojado,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echado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llevado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5410200"/>
            <a:ext cx="87630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Hebreo “Tam” =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moralmente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)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piadoso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; la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raíz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(v)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completar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un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sentido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bueno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o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malo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…: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cumplir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cesar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ser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limpio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…,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haber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hecho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(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llegar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 un,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hacer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un) fin,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llegar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 la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plenitud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estar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totalmente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vacío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estar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totalmente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lleno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ser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(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hacerse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) perfecto,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gastarse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perfeccionarse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… </a:t>
            </a:r>
            <a:r>
              <a:rPr lang="en-US" altLang="en-US" sz="2000" dirty="0" smtClean="0"/>
              <a:t>[Strong]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11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5105400" cy="457200"/>
          </a:xfrm>
        </p:spPr>
        <p:txBody>
          <a:bodyPr/>
          <a:lstStyle/>
          <a:p>
            <a:pPr algn="l" rtl="0"/>
            <a:r>
              <a:rPr lang="en-US" altLang="en-US" sz="2400" smtClean="0"/>
              <a:t>La tormenta (Job 37)</a:t>
            </a:r>
          </a:p>
        </p:txBody>
      </p:sp>
      <p:sp>
        <p:nvSpPr>
          <p:cNvPr id="5427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676400" y="381000"/>
            <a:ext cx="4953000" cy="64770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s-ES" altLang="en-US" sz="1600" b="0" dirty="0" smtClean="0">
                <a:latin typeface="Calibri" panose="020F0502020204030204" pitchFamily="34" charset="0"/>
              </a:rPr>
              <a:t>1</a:t>
            </a:r>
            <a:r>
              <a:rPr lang="es-ES" altLang="en-US" sz="1600" b="0" dirty="0">
                <a:latin typeface="Calibri" panose="020F0502020204030204" pitchFamily="34" charset="0"/>
              </a:rPr>
              <a:t>  </a:t>
            </a:r>
            <a:r>
              <a:rPr lang="es-ES" altLang="en-US" sz="1600" b="0" dirty="0" smtClean="0">
                <a:latin typeface="Calibri" panose="020F0502020204030204" pitchFamily="34" charset="0"/>
              </a:rPr>
              <a:t>Ante </a:t>
            </a:r>
            <a:r>
              <a:rPr lang="es-ES" altLang="en-US" sz="1600" b="0" dirty="0">
                <a:latin typeface="Calibri" panose="020F0502020204030204" pitchFamily="34" charset="0"/>
              </a:rPr>
              <a:t>esto, también </a:t>
            </a:r>
            <a:r>
              <a:rPr lang="es-ES" altLang="en-US" sz="1600" b="0" dirty="0">
                <a:solidFill>
                  <a:srgbClr val="FFFF00"/>
                </a:solidFill>
                <a:latin typeface="Calibri" panose="020F0502020204030204" pitchFamily="34" charset="0"/>
              </a:rPr>
              <a:t>tiembla</a:t>
            </a:r>
            <a:r>
              <a:rPr lang="es-ES" altLang="en-US" sz="1600" b="0" dirty="0">
                <a:latin typeface="Calibri" panose="020F0502020204030204" pitchFamily="34" charset="0"/>
              </a:rPr>
              <a:t> mi corazón, </a:t>
            </a:r>
            <a:r>
              <a:rPr lang="es-ES" altLang="en-US" sz="1600" b="0" dirty="0" smtClean="0">
                <a:latin typeface="Calibri" panose="020F0502020204030204" pitchFamily="34" charset="0"/>
              </a:rPr>
              <a:t/>
            </a:r>
            <a:br>
              <a:rPr lang="es-ES" altLang="en-US" sz="1600" b="0" dirty="0" smtClean="0">
                <a:latin typeface="Calibri" panose="020F0502020204030204" pitchFamily="34" charset="0"/>
              </a:rPr>
            </a:br>
            <a:r>
              <a:rPr lang="es-ES" altLang="en-US" sz="1600" b="0" dirty="0" smtClean="0">
                <a:latin typeface="Calibri" panose="020F0502020204030204" pitchFamily="34" charset="0"/>
              </a:rPr>
              <a:t>Y </a:t>
            </a:r>
            <a:r>
              <a:rPr lang="es-ES" altLang="en-US" sz="1600" b="0" dirty="0">
                <a:latin typeface="Calibri" panose="020F0502020204030204" pitchFamily="34" charset="0"/>
              </a:rPr>
              <a:t>salta de su lugar. 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s-ES" altLang="en-US" sz="1600" b="0" dirty="0" smtClean="0">
                <a:latin typeface="Calibri" panose="020F0502020204030204" pitchFamily="34" charset="0"/>
              </a:rPr>
              <a:t>2</a:t>
            </a:r>
            <a:r>
              <a:rPr lang="es-ES" altLang="en-US" sz="1600" b="0" dirty="0">
                <a:latin typeface="Calibri" panose="020F0502020204030204" pitchFamily="34" charset="0"/>
              </a:rPr>
              <a:t>  Escuchen atentamente el </a:t>
            </a:r>
            <a:r>
              <a:rPr lang="es-ES" altLang="en-US" sz="1600" b="0" dirty="0">
                <a:solidFill>
                  <a:srgbClr val="FFFF00"/>
                </a:solidFill>
                <a:latin typeface="Calibri" panose="020F0502020204030204" pitchFamily="34" charset="0"/>
              </a:rPr>
              <a:t>estruendo</a:t>
            </a:r>
            <a:r>
              <a:rPr lang="es-ES" altLang="en-US" sz="1600" b="0" dirty="0">
                <a:latin typeface="Calibri" panose="020F0502020204030204" pitchFamily="34" charset="0"/>
              </a:rPr>
              <a:t> de Su voz, </a:t>
            </a:r>
            <a:r>
              <a:rPr lang="es-ES" altLang="en-US" sz="1600" b="0" dirty="0" smtClean="0">
                <a:latin typeface="Calibri" panose="020F0502020204030204" pitchFamily="34" charset="0"/>
              </a:rPr>
              <a:t/>
            </a:r>
            <a:br>
              <a:rPr lang="es-ES" altLang="en-US" sz="1600" b="0" dirty="0" smtClean="0">
                <a:latin typeface="Calibri" panose="020F0502020204030204" pitchFamily="34" charset="0"/>
              </a:rPr>
            </a:br>
            <a:r>
              <a:rPr lang="es-ES" altLang="en-US" sz="1600" b="0" dirty="0" smtClean="0">
                <a:latin typeface="Calibri" panose="020F0502020204030204" pitchFamily="34" charset="0"/>
              </a:rPr>
              <a:t>Y </a:t>
            </a:r>
            <a:r>
              <a:rPr lang="es-ES" altLang="en-US" sz="1600" b="0" dirty="0">
                <a:latin typeface="Calibri" panose="020F0502020204030204" pitchFamily="34" charset="0"/>
              </a:rPr>
              <a:t>el </a:t>
            </a:r>
            <a:r>
              <a:rPr lang="es-ES" altLang="en-US" sz="1600" b="0" dirty="0">
                <a:solidFill>
                  <a:srgbClr val="FFFF00"/>
                </a:solidFill>
                <a:latin typeface="Calibri" panose="020F0502020204030204" pitchFamily="34" charset="0"/>
              </a:rPr>
              <a:t>rugido</a:t>
            </a:r>
            <a:r>
              <a:rPr lang="es-ES" altLang="en-US" sz="1600" b="0" dirty="0">
                <a:latin typeface="Calibri" panose="020F0502020204030204" pitchFamily="34" charset="0"/>
              </a:rPr>
              <a:t> que sale de Su boca. 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s-ES" altLang="en-US" sz="1600" b="0" dirty="0" smtClean="0">
                <a:latin typeface="Calibri" panose="020F0502020204030204" pitchFamily="34" charset="0"/>
              </a:rPr>
              <a:t>3</a:t>
            </a:r>
            <a:r>
              <a:rPr lang="es-ES" altLang="en-US" sz="1600" b="0" dirty="0">
                <a:latin typeface="Calibri" panose="020F0502020204030204" pitchFamily="34" charset="0"/>
              </a:rPr>
              <a:t>  Bajo todos los cielos lo suelta, </a:t>
            </a:r>
            <a:r>
              <a:rPr lang="es-ES" altLang="en-US" sz="1600" b="0" dirty="0" smtClean="0">
                <a:latin typeface="Calibri" panose="020F0502020204030204" pitchFamily="34" charset="0"/>
              </a:rPr>
              <a:t/>
            </a:r>
            <a:br>
              <a:rPr lang="es-ES" altLang="en-US" sz="1600" b="0" dirty="0" smtClean="0">
                <a:latin typeface="Calibri" panose="020F0502020204030204" pitchFamily="34" charset="0"/>
              </a:rPr>
            </a:br>
            <a:r>
              <a:rPr lang="es-ES" altLang="en-US" sz="1600" b="0" dirty="0" smtClean="0">
                <a:latin typeface="Calibri" panose="020F0502020204030204" pitchFamily="34" charset="0"/>
              </a:rPr>
              <a:t>Y </a:t>
            </a:r>
            <a:r>
              <a:rPr lang="es-ES" altLang="en-US" sz="1600" b="0" dirty="0">
                <a:latin typeface="Calibri" panose="020F0502020204030204" pitchFamily="34" charset="0"/>
              </a:rPr>
              <a:t>Su </a:t>
            </a:r>
            <a:r>
              <a:rPr lang="es-ES" altLang="en-US" sz="1600" b="0" dirty="0">
                <a:solidFill>
                  <a:srgbClr val="FFFF00"/>
                </a:solidFill>
                <a:latin typeface="Calibri" panose="020F0502020204030204" pitchFamily="34" charset="0"/>
              </a:rPr>
              <a:t>relámpago</a:t>
            </a:r>
            <a:r>
              <a:rPr lang="es-ES" altLang="en-US" sz="1600" b="0" dirty="0">
                <a:latin typeface="Calibri" panose="020F0502020204030204" pitchFamily="34" charset="0"/>
              </a:rPr>
              <a:t> hasta los confines de la tierra. 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s-ES" altLang="en-US" sz="1600" b="0" dirty="0" smtClean="0">
                <a:latin typeface="Calibri" panose="020F0502020204030204" pitchFamily="34" charset="0"/>
              </a:rPr>
              <a:t>4</a:t>
            </a:r>
            <a:r>
              <a:rPr lang="es-ES" altLang="en-US" sz="1600" b="0" dirty="0">
                <a:latin typeface="Calibri" panose="020F0502020204030204" pitchFamily="34" charset="0"/>
              </a:rPr>
              <a:t>  Tras él, </a:t>
            </a:r>
            <a:r>
              <a:rPr lang="es-ES" altLang="en-US" sz="1600" b="0" dirty="0">
                <a:solidFill>
                  <a:srgbClr val="FFFF00"/>
                </a:solidFill>
                <a:latin typeface="Calibri" panose="020F0502020204030204" pitchFamily="34" charset="0"/>
              </a:rPr>
              <a:t>ruge</a:t>
            </a:r>
            <a:r>
              <a:rPr lang="es-ES" altLang="en-US" sz="1600" b="0" dirty="0">
                <a:latin typeface="Calibri" panose="020F0502020204030204" pitchFamily="34" charset="0"/>
              </a:rPr>
              <a:t> una voz; </a:t>
            </a:r>
            <a:r>
              <a:rPr lang="es-ES" altLang="en-US" sz="1600" b="0" dirty="0" smtClean="0">
                <a:latin typeface="Calibri" panose="020F0502020204030204" pitchFamily="34" charset="0"/>
              </a:rPr>
              <a:t/>
            </a:r>
            <a:br>
              <a:rPr lang="es-ES" altLang="en-US" sz="1600" b="0" dirty="0" smtClean="0">
                <a:latin typeface="Calibri" panose="020F0502020204030204" pitchFamily="34" charset="0"/>
              </a:rPr>
            </a:br>
            <a:r>
              <a:rPr lang="es-ES" altLang="en-US" sz="1600" b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Truena</a:t>
            </a:r>
            <a:r>
              <a:rPr lang="es-ES" altLang="en-US" sz="1600" b="0" dirty="0" smtClean="0">
                <a:latin typeface="Calibri" panose="020F0502020204030204" pitchFamily="34" charset="0"/>
              </a:rPr>
              <a:t> </a:t>
            </a:r>
            <a:r>
              <a:rPr lang="es-ES" altLang="en-US" sz="1600" b="0" dirty="0">
                <a:latin typeface="Calibri" panose="020F0502020204030204" pitchFamily="34" charset="0"/>
              </a:rPr>
              <a:t>Él con Su majestuosa voz, </a:t>
            </a:r>
            <a:r>
              <a:rPr lang="es-ES" altLang="en-US" sz="1600" b="0" dirty="0" smtClean="0">
                <a:latin typeface="Calibri" panose="020F0502020204030204" pitchFamily="34" charset="0"/>
              </a:rPr>
              <a:t/>
            </a:r>
            <a:br>
              <a:rPr lang="es-ES" altLang="en-US" sz="1600" b="0" dirty="0" smtClean="0">
                <a:latin typeface="Calibri" panose="020F0502020204030204" pitchFamily="34" charset="0"/>
              </a:rPr>
            </a:br>
            <a:r>
              <a:rPr lang="es-ES" altLang="en-US" sz="1600" b="0" dirty="0" smtClean="0">
                <a:latin typeface="Calibri" panose="020F0502020204030204" pitchFamily="34" charset="0"/>
              </a:rPr>
              <a:t>Y </a:t>
            </a:r>
            <a:r>
              <a:rPr lang="es-ES" altLang="en-US" sz="1600" b="0" dirty="0">
                <a:latin typeface="Calibri" panose="020F0502020204030204" pitchFamily="34" charset="0"/>
              </a:rPr>
              <a:t>no retiene los relámpagos mientras se oye Su voz. 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s-ES" altLang="en-US" sz="1600" b="0" dirty="0" smtClean="0">
                <a:latin typeface="Calibri" panose="020F0502020204030204" pitchFamily="34" charset="0"/>
              </a:rPr>
              <a:t>5</a:t>
            </a:r>
            <a:r>
              <a:rPr lang="es-ES" altLang="en-US" sz="1600" b="0" dirty="0">
                <a:latin typeface="Calibri" panose="020F0502020204030204" pitchFamily="34" charset="0"/>
              </a:rPr>
              <a:t>  Maravillosamente </a:t>
            </a:r>
            <a:r>
              <a:rPr lang="es-ES" altLang="en-US" sz="1600" b="0" dirty="0">
                <a:solidFill>
                  <a:srgbClr val="FFFF00"/>
                </a:solidFill>
                <a:latin typeface="Calibri" panose="020F0502020204030204" pitchFamily="34" charset="0"/>
              </a:rPr>
              <a:t>truena</a:t>
            </a:r>
            <a:r>
              <a:rPr lang="es-ES" altLang="en-US" sz="1600" b="0" dirty="0">
                <a:latin typeface="Calibri" panose="020F0502020204030204" pitchFamily="34" charset="0"/>
              </a:rPr>
              <a:t> Dios con Su voz, </a:t>
            </a:r>
            <a:r>
              <a:rPr lang="es-ES" altLang="en-US" sz="1600" b="0" dirty="0" smtClean="0">
                <a:latin typeface="Calibri" panose="020F0502020204030204" pitchFamily="34" charset="0"/>
              </a:rPr>
              <a:t/>
            </a:r>
            <a:br>
              <a:rPr lang="es-ES" altLang="en-US" sz="1600" b="0" dirty="0" smtClean="0">
                <a:latin typeface="Calibri" panose="020F0502020204030204" pitchFamily="34" charset="0"/>
              </a:rPr>
            </a:br>
            <a:r>
              <a:rPr lang="es-ES" altLang="en-US" sz="1600" b="0" dirty="0" smtClean="0">
                <a:latin typeface="Calibri" panose="020F0502020204030204" pitchFamily="34" charset="0"/>
              </a:rPr>
              <a:t>Haciendo </a:t>
            </a:r>
            <a:r>
              <a:rPr lang="es-ES" altLang="en-US" sz="1600" b="0" dirty="0">
                <a:latin typeface="Calibri" panose="020F0502020204030204" pitchFamily="34" charset="0"/>
              </a:rPr>
              <a:t>grandes cosas que no comprendemos. 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s-ES" altLang="en-US" sz="1600" b="0" dirty="0" smtClean="0">
                <a:latin typeface="Calibri" panose="020F0502020204030204" pitchFamily="34" charset="0"/>
              </a:rPr>
              <a:t>6</a:t>
            </a:r>
            <a:r>
              <a:rPr lang="es-ES" altLang="en-US" sz="1600" b="0" dirty="0">
                <a:latin typeface="Calibri" panose="020F0502020204030204" pitchFamily="34" charset="0"/>
              </a:rPr>
              <a:t>  Porque a la nieve dice: “Cae sobre la tierra”, </a:t>
            </a:r>
            <a:r>
              <a:rPr lang="es-ES" altLang="en-US" sz="1600" b="0" dirty="0" smtClean="0">
                <a:latin typeface="Calibri" panose="020F0502020204030204" pitchFamily="34" charset="0"/>
              </a:rPr>
              <a:t/>
            </a:r>
            <a:br>
              <a:rPr lang="es-ES" altLang="en-US" sz="1600" b="0" dirty="0" smtClean="0">
                <a:latin typeface="Calibri" panose="020F0502020204030204" pitchFamily="34" charset="0"/>
              </a:rPr>
            </a:br>
            <a:r>
              <a:rPr lang="es-ES" altLang="en-US" sz="1600" b="0" dirty="0" smtClean="0">
                <a:latin typeface="Calibri" panose="020F0502020204030204" pitchFamily="34" charset="0"/>
              </a:rPr>
              <a:t>Y </a:t>
            </a:r>
            <a:r>
              <a:rPr lang="es-ES" altLang="en-US" sz="1600" b="0" dirty="0">
                <a:latin typeface="Calibri" panose="020F0502020204030204" pitchFamily="34" charset="0"/>
              </a:rPr>
              <a:t>al aguacero y a la lluvia: “</a:t>
            </a:r>
            <a:r>
              <a:rPr lang="es-ES" altLang="en-US" sz="1600" b="0" dirty="0">
                <a:solidFill>
                  <a:srgbClr val="FFFF00"/>
                </a:solidFill>
                <a:latin typeface="Calibri" panose="020F0502020204030204" pitchFamily="34" charset="0"/>
              </a:rPr>
              <a:t>Sean fuertes</a:t>
            </a:r>
            <a:r>
              <a:rPr lang="es-ES" altLang="en-US" sz="1600" b="0" dirty="0">
                <a:latin typeface="Calibri" panose="020F0502020204030204" pitchFamily="34" charset="0"/>
              </a:rPr>
              <a:t>”. 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s-ES" altLang="en-US" sz="1600" b="0" dirty="0" smtClean="0">
                <a:latin typeface="Calibri" panose="020F0502020204030204" pitchFamily="34" charset="0"/>
              </a:rPr>
              <a:t>7</a:t>
            </a:r>
            <a:r>
              <a:rPr lang="es-ES" altLang="en-US" sz="1600" b="0" dirty="0">
                <a:latin typeface="Calibri" panose="020F0502020204030204" pitchFamily="34" charset="0"/>
              </a:rPr>
              <a:t>  Él </a:t>
            </a:r>
            <a:r>
              <a:rPr lang="es-ES" altLang="en-US" sz="1600" b="0" dirty="0">
                <a:solidFill>
                  <a:srgbClr val="FFFF00"/>
                </a:solidFill>
                <a:latin typeface="Calibri" panose="020F0502020204030204" pitchFamily="34" charset="0"/>
              </a:rPr>
              <a:t>sella la mano de todo hombre</a:t>
            </a:r>
            <a:r>
              <a:rPr lang="es-ES" altLang="en-US" sz="1600" b="0" dirty="0">
                <a:latin typeface="Calibri" panose="020F0502020204030204" pitchFamily="34" charset="0"/>
              </a:rPr>
              <a:t>, </a:t>
            </a:r>
            <a:r>
              <a:rPr lang="es-ES" altLang="en-US" sz="1600" b="0" dirty="0" smtClean="0">
                <a:latin typeface="Calibri" panose="020F0502020204030204" pitchFamily="34" charset="0"/>
              </a:rPr>
              <a:t/>
            </a:r>
            <a:br>
              <a:rPr lang="es-ES" altLang="en-US" sz="1600" b="0" dirty="0" smtClean="0">
                <a:latin typeface="Calibri" panose="020F0502020204030204" pitchFamily="34" charset="0"/>
              </a:rPr>
            </a:br>
            <a:r>
              <a:rPr lang="es-ES" altLang="en-US" sz="1600" b="0" dirty="0" smtClean="0">
                <a:latin typeface="Calibri" panose="020F0502020204030204" pitchFamily="34" charset="0"/>
              </a:rPr>
              <a:t>Para </a:t>
            </a:r>
            <a:r>
              <a:rPr lang="es-ES" altLang="en-US" sz="1600" b="0" dirty="0">
                <a:latin typeface="Calibri" panose="020F0502020204030204" pitchFamily="34" charset="0"/>
              </a:rPr>
              <a:t>que todos conozcan Su obra. 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s-ES" altLang="en-US" sz="1600" b="0" dirty="0" smtClean="0">
                <a:latin typeface="Calibri" panose="020F0502020204030204" pitchFamily="34" charset="0"/>
              </a:rPr>
              <a:t>8</a:t>
            </a:r>
            <a:r>
              <a:rPr lang="es-ES" altLang="en-US" sz="1600" b="0" dirty="0">
                <a:latin typeface="Calibri" panose="020F0502020204030204" pitchFamily="34" charset="0"/>
              </a:rPr>
              <a:t> </a:t>
            </a:r>
            <a:r>
              <a:rPr lang="es-ES" altLang="en-US" sz="1600" b="0" dirty="0">
                <a:solidFill>
                  <a:srgbClr val="FFFF00"/>
                </a:solidFill>
                <a:latin typeface="Calibri" panose="020F0502020204030204" pitchFamily="34" charset="0"/>
              </a:rPr>
              <a:t> La fiera entra en su guarida</a:t>
            </a:r>
            <a:r>
              <a:rPr lang="es-ES" altLang="en-US" sz="1600" b="0" dirty="0">
                <a:latin typeface="Calibri" panose="020F0502020204030204" pitchFamily="34" charset="0"/>
              </a:rPr>
              <a:t>, </a:t>
            </a:r>
            <a:r>
              <a:rPr lang="es-ES" altLang="en-US" sz="1600" b="0" dirty="0" smtClean="0">
                <a:latin typeface="Calibri" panose="020F0502020204030204" pitchFamily="34" charset="0"/>
              </a:rPr>
              <a:t/>
            </a:r>
            <a:br>
              <a:rPr lang="es-ES" altLang="en-US" sz="1600" b="0" dirty="0" smtClean="0">
                <a:latin typeface="Calibri" panose="020F0502020204030204" pitchFamily="34" charset="0"/>
              </a:rPr>
            </a:br>
            <a:r>
              <a:rPr lang="es-ES" altLang="en-US" sz="1600" b="0" dirty="0" smtClean="0">
                <a:latin typeface="Calibri" panose="020F0502020204030204" pitchFamily="34" charset="0"/>
              </a:rPr>
              <a:t>Y </a:t>
            </a:r>
            <a:r>
              <a:rPr lang="es-ES" altLang="en-US" sz="1600" b="0" dirty="0">
                <a:solidFill>
                  <a:srgbClr val="FFFF00"/>
                </a:solidFill>
                <a:latin typeface="Calibri" panose="020F0502020204030204" pitchFamily="34" charset="0"/>
              </a:rPr>
              <a:t>permanece en su madriguera</a:t>
            </a:r>
            <a:r>
              <a:rPr lang="es-ES" altLang="en-US" sz="1600" b="0" dirty="0">
                <a:latin typeface="Calibri" panose="020F0502020204030204" pitchFamily="34" charset="0"/>
              </a:rPr>
              <a:t>. 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s-ES" altLang="en-US" sz="1600" b="0" dirty="0" smtClean="0">
                <a:latin typeface="Calibri" panose="020F0502020204030204" pitchFamily="34" charset="0"/>
              </a:rPr>
              <a:t>9</a:t>
            </a:r>
            <a:r>
              <a:rPr lang="es-ES" altLang="en-US" sz="1600" b="0" dirty="0">
                <a:latin typeface="Calibri" panose="020F0502020204030204" pitchFamily="34" charset="0"/>
              </a:rPr>
              <a:t>  Del sur viene el torbellino, </a:t>
            </a:r>
            <a:r>
              <a:rPr lang="es-ES" altLang="en-US" sz="1600" b="0" dirty="0" smtClean="0">
                <a:latin typeface="Calibri" panose="020F0502020204030204" pitchFamily="34" charset="0"/>
              </a:rPr>
              <a:t/>
            </a:r>
            <a:br>
              <a:rPr lang="es-ES" altLang="en-US" sz="1600" b="0" dirty="0" smtClean="0">
                <a:latin typeface="Calibri" panose="020F0502020204030204" pitchFamily="34" charset="0"/>
              </a:rPr>
            </a:br>
            <a:r>
              <a:rPr lang="es-ES" altLang="en-US" sz="1600" b="0" dirty="0" smtClean="0">
                <a:latin typeface="Calibri" panose="020F0502020204030204" pitchFamily="34" charset="0"/>
              </a:rPr>
              <a:t>Y </a:t>
            </a:r>
            <a:r>
              <a:rPr lang="es-ES" altLang="en-US" sz="1600" b="0" dirty="0">
                <a:latin typeface="Calibri" panose="020F0502020204030204" pitchFamily="34" charset="0"/>
              </a:rPr>
              <a:t>del norte el frío. 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s-ES" altLang="en-US" sz="1600" b="0" dirty="0" smtClean="0">
                <a:latin typeface="Calibri" panose="020F0502020204030204" pitchFamily="34" charset="0"/>
              </a:rPr>
              <a:t>10</a:t>
            </a:r>
            <a:r>
              <a:rPr lang="es-ES" altLang="en-US" sz="1600" b="0" dirty="0">
                <a:latin typeface="Calibri" panose="020F0502020204030204" pitchFamily="34" charset="0"/>
              </a:rPr>
              <a:t>  Del soplo de Dios se forma el hielo, </a:t>
            </a:r>
            <a:r>
              <a:rPr lang="es-ES" altLang="en-US" sz="1600" b="0" dirty="0" smtClean="0">
                <a:latin typeface="Calibri" panose="020F0502020204030204" pitchFamily="34" charset="0"/>
              </a:rPr>
              <a:t/>
            </a:r>
            <a:br>
              <a:rPr lang="es-ES" altLang="en-US" sz="1600" b="0" dirty="0" smtClean="0">
                <a:latin typeface="Calibri" panose="020F0502020204030204" pitchFamily="34" charset="0"/>
              </a:rPr>
            </a:br>
            <a:r>
              <a:rPr lang="es-ES" altLang="en-US" sz="1600" b="0" dirty="0" smtClean="0">
                <a:latin typeface="Calibri" panose="020F0502020204030204" pitchFamily="34" charset="0"/>
              </a:rPr>
              <a:t>Y </a:t>
            </a:r>
            <a:r>
              <a:rPr lang="es-ES" altLang="en-US" sz="1600" b="0" dirty="0">
                <a:latin typeface="Calibri" panose="020F0502020204030204" pitchFamily="34" charset="0"/>
              </a:rPr>
              <a:t>se congela la extensión de las aguas. 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s-ES" altLang="en-US" sz="1600" b="0" dirty="0" smtClean="0">
                <a:latin typeface="Calibri" panose="020F0502020204030204" pitchFamily="34" charset="0"/>
              </a:rPr>
              <a:t>11</a:t>
            </a:r>
            <a:r>
              <a:rPr lang="es-ES" altLang="en-US" sz="1600" b="0" dirty="0">
                <a:latin typeface="Calibri" panose="020F0502020204030204" pitchFamily="34" charset="0"/>
              </a:rPr>
              <a:t>  También Él llena de humedad la densa nube, </a:t>
            </a:r>
            <a:r>
              <a:rPr lang="es-ES" altLang="en-US" sz="1600" b="0" dirty="0" smtClean="0">
                <a:latin typeface="Calibri" panose="020F0502020204030204" pitchFamily="34" charset="0"/>
              </a:rPr>
              <a:t/>
            </a:r>
            <a:br>
              <a:rPr lang="es-ES" altLang="en-US" sz="1600" b="0" dirty="0" smtClean="0">
                <a:latin typeface="Calibri" panose="020F0502020204030204" pitchFamily="34" charset="0"/>
              </a:rPr>
            </a:br>
            <a:r>
              <a:rPr lang="es-ES" altLang="en-US" sz="1600" b="0" dirty="0" smtClean="0">
                <a:latin typeface="Calibri" panose="020F0502020204030204" pitchFamily="34" charset="0"/>
              </a:rPr>
              <a:t>Y </a:t>
            </a:r>
            <a:r>
              <a:rPr lang="es-ES" altLang="en-US" sz="1600" b="0" dirty="0">
                <a:latin typeface="Calibri" panose="020F0502020204030204" pitchFamily="34" charset="0"/>
              </a:rPr>
              <a:t>esparce la nube con Su relámpago; 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s-ES" altLang="en-US" sz="1600" b="0" dirty="0" smtClean="0">
                <a:latin typeface="Calibri" panose="020F0502020204030204" pitchFamily="34" charset="0"/>
              </a:rPr>
              <a:t>12</a:t>
            </a:r>
            <a:r>
              <a:rPr lang="es-ES" altLang="en-US" sz="1600" b="0" dirty="0">
                <a:latin typeface="Calibri" panose="020F0502020204030204" pitchFamily="34" charset="0"/>
              </a:rPr>
              <a:t>  Aquella gira y </a:t>
            </a:r>
            <a:r>
              <a:rPr lang="es-ES" altLang="en-US" sz="1600" b="0" dirty="0">
                <a:solidFill>
                  <a:srgbClr val="FFFF00"/>
                </a:solidFill>
                <a:latin typeface="Calibri" panose="020F0502020204030204" pitchFamily="34" charset="0"/>
              </a:rPr>
              <a:t>da vueltas </a:t>
            </a:r>
            <a:r>
              <a:rPr lang="es-ES" altLang="en-US" sz="1600" b="0" dirty="0">
                <a:latin typeface="Calibri" panose="020F0502020204030204" pitchFamily="34" charset="0"/>
              </a:rPr>
              <a:t>por Su sabia dirección, </a:t>
            </a:r>
            <a:r>
              <a:rPr lang="es-ES" altLang="en-US" sz="1600" b="0" dirty="0" smtClean="0">
                <a:latin typeface="Calibri" panose="020F0502020204030204" pitchFamily="34" charset="0"/>
              </a:rPr>
              <a:t/>
            </a:r>
            <a:br>
              <a:rPr lang="es-ES" altLang="en-US" sz="1600" b="0" dirty="0" smtClean="0">
                <a:latin typeface="Calibri" panose="020F0502020204030204" pitchFamily="34" charset="0"/>
              </a:rPr>
            </a:br>
            <a:r>
              <a:rPr lang="es-ES" altLang="en-US" sz="1600" b="0" dirty="0" smtClean="0">
                <a:latin typeface="Calibri" panose="020F0502020204030204" pitchFamily="34" charset="0"/>
              </a:rPr>
              <a:t>Para </a:t>
            </a:r>
            <a:r>
              <a:rPr lang="es-ES" altLang="en-US" sz="1600" b="0" dirty="0">
                <a:latin typeface="Calibri" panose="020F0502020204030204" pitchFamily="34" charset="0"/>
              </a:rPr>
              <a:t>hacer todo lo que Él le ordena Sobre la superficie de toda la tierra. 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s-ES" altLang="en-US" sz="1600" b="0" dirty="0" smtClean="0">
                <a:latin typeface="Calibri" panose="020F0502020204030204" pitchFamily="34" charset="0"/>
              </a:rPr>
              <a:t>13</a:t>
            </a:r>
            <a:r>
              <a:rPr lang="es-ES" altLang="en-US" sz="1600" b="0" dirty="0">
                <a:latin typeface="Calibri" panose="020F0502020204030204" pitchFamily="34" charset="0"/>
              </a:rPr>
              <a:t>  Ya sea por </a:t>
            </a:r>
            <a:r>
              <a:rPr lang="es-ES" altLang="en-US" sz="1600" b="0" dirty="0">
                <a:solidFill>
                  <a:srgbClr val="FFFF00"/>
                </a:solidFill>
                <a:latin typeface="Calibri" panose="020F0502020204030204" pitchFamily="34" charset="0"/>
              </a:rPr>
              <a:t>corrección, o por el mundo suyo</a:t>
            </a:r>
            <a:r>
              <a:rPr lang="es-ES" altLang="en-US" sz="1600" b="0" dirty="0">
                <a:latin typeface="Calibri" panose="020F0502020204030204" pitchFamily="34" charset="0"/>
              </a:rPr>
              <a:t>, </a:t>
            </a:r>
            <a:r>
              <a:rPr lang="es-ES" altLang="en-US" sz="1600" b="0" dirty="0" smtClean="0">
                <a:latin typeface="Calibri" panose="020F0502020204030204" pitchFamily="34" charset="0"/>
              </a:rPr>
              <a:t/>
            </a:r>
            <a:br>
              <a:rPr lang="es-ES" altLang="en-US" sz="1600" b="0" dirty="0" smtClean="0">
                <a:latin typeface="Calibri" panose="020F0502020204030204" pitchFamily="34" charset="0"/>
              </a:rPr>
            </a:br>
            <a:r>
              <a:rPr lang="es-ES" altLang="en-US" sz="1600" b="0" dirty="0" smtClean="0">
                <a:latin typeface="Calibri" panose="020F0502020204030204" pitchFamily="34" charset="0"/>
              </a:rPr>
              <a:t>O </a:t>
            </a:r>
            <a:r>
              <a:rPr lang="es-ES" altLang="en-US" sz="1600" b="0" dirty="0">
                <a:latin typeface="Calibri" panose="020F0502020204030204" pitchFamily="34" charset="0"/>
              </a:rPr>
              <a:t>por misericordia, Él hace que suceda. </a:t>
            </a:r>
            <a:endParaRPr lang="en-US" altLang="en-US" sz="1600" b="0" dirty="0" smtClean="0">
              <a:latin typeface="Calibri" panose="020F0502020204030204" pitchFamily="34" charset="0"/>
            </a:endParaRPr>
          </a:p>
        </p:txBody>
      </p:sp>
      <p:sp>
        <p:nvSpPr>
          <p:cNvPr id="5427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661B89FD-6AEC-42A9-AA99-5E9C826E5700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145</a:t>
            </a:fld>
            <a:endParaRPr lang="en-US" altLang="en-US" sz="1400" b="0" smtClean="0"/>
          </a:p>
        </p:txBody>
      </p:sp>
      <p:pic>
        <p:nvPicPr>
          <p:cNvPr id="5427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3962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11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err="1" smtClean="0"/>
              <a:t>Catecismo</a:t>
            </a:r>
            <a:r>
              <a:rPr lang="en-US" altLang="en-US" dirty="0" smtClean="0"/>
              <a:t> de la </a:t>
            </a:r>
            <a:r>
              <a:rPr lang="en-US" altLang="en-US" dirty="0" err="1" smtClean="0"/>
              <a:t>clase</a:t>
            </a:r>
            <a:r>
              <a:rPr lang="en-US" altLang="en-US" dirty="0" smtClean="0"/>
              <a:t> de Job</a:t>
            </a:r>
          </a:p>
        </p:txBody>
      </p:sp>
      <p:sp>
        <p:nvSpPr>
          <p:cNvPr id="3277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676400" y="685800"/>
            <a:ext cx="8839200" cy="6096000"/>
          </a:xfrm>
        </p:spPr>
        <p:txBody>
          <a:bodyPr/>
          <a:lstStyle/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00B0F0"/>
                </a:solidFill>
              </a:rPr>
              <a:t>La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pregunta</a:t>
            </a:r>
            <a:r>
              <a:rPr lang="en-US" altLang="en-US" sz="3000" dirty="0" smtClean="0">
                <a:solidFill>
                  <a:srgbClr val="00B0F0"/>
                </a:solidFill>
              </a:rPr>
              <a:t> de Satanás (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afirmación</a:t>
            </a:r>
            <a:r>
              <a:rPr lang="en-US" altLang="en-US" sz="3000" dirty="0" smtClean="0">
                <a:solidFill>
                  <a:srgbClr val="00B0F0"/>
                </a:solidFill>
              </a:rPr>
              <a:t>)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00B0F0"/>
                </a:solidFill>
              </a:rPr>
              <a:t>La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pregunta</a:t>
            </a:r>
            <a:r>
              <a:rPr lang="en-US" altLang="en-US" sz="3000" dirty="0" smtClean="0">
                <a:solidFill>
                  <a:srgbClr val="00B0F0"/>
                </a:solidFill>
              </a:rPr>
              <a:t> de la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esposa</a:t>
            </a:r>
            <a:r>
              <a:rPr lang="en-US" altLang="en-US" sz="3000" dirty="0" smtClean="0">
                <a:solidFill>
                  <a:srgbClr val="00B0F0"/>
                </a:solidFill>
              </a:rPr>
              <a:t> de Job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err="1" smtClean="0">
                <a:solidFill>
                  <a:srgbClr val="00B0F0"/>
                </a:solidFill>
              </a:rPr>
              <a:t>Significado</a:t>
            </a:r>
            <a:r>
              <a:rPr lang="en-US" altLang="en-US" sz="3000" dirty="0" smtClean="0">
                <a:solidFill>
                  <a:srgbClr val="00B0F0"/>
                </a:solidFill>
              </a:rPr>
              <a:t> de "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integridad</a:t>
            </a:r>
            <a:r>
              <a:rPr lang="en-US" altLang="en-US" sz="3000" dirty="0" smtClean="0">
                <a:solidFill>
                  <a:srgbClr val="00B0F0"/>
                </a:solidFill>
              </a:rPr>
              <a:t>"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00B0F0"/>
                </a:solidFill>
              </a:rPr>
              <a:t>Lo que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más</a:t>
            </a:r>
            <a:r>
              <a:rPr lang="en-US" altLang="en-US" sz="3000" dirty="0" smtClean="0">
                <a:solidFill>
                  <a:srgbClr val="00B0F0"/>
                </a:solidFill>
              </a:rPr>
              <a:t>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temía</a:t>
            </a:r>
            <a:r>
              <a:rPr lang="en-US" altLang="en-US" sz="3000" dirty="0" smtClean="0">
                <a:solidFill>
                  <a:srgbClr val="00B0F0"/>
                </a:solidFill>
              </a:rPr>
              <a:t> Job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err="1" smtClean="0">
                <a:solidFill>
                  <a:srgbClr val="00B0F0"/>
                </a:solidFill>
              </a:rPr>
              <a:t>Qué</a:t>
            </a:r>
            <a:r>
              <a:rPr lang="en-US" altLang="en-US" sz="3000" dirty="0" smtClean="0">
                <a:solidFill>
                  <a:srgbClr val="00B0F0"/>
                </a:solidFill>
              </a:rPr>
              <a:t>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significa</a:t>
            </a:r>
            <a:r>
              <a:rPr lang="en-US" altLang="en-US" sz="3000" dirty="0" smtClean="0">
                <a:solidFill>
                  <a:srgbClr val="00B0F0"/>
                </a:solidFill>
              </a:rPr>
              <a:t> '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maldecir</a:t>
            </a:r>
            <a:r>
              <a:rPr lang="en-US" altLang="en-US" sz="3000" dirty="0" smtClean="0">
                <a:solidFill>
                  <a:srgbClr val="00B0F0"/>
                </a:solidFill>
              </a:rPr>
              <a:t> a Dios'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00B0F0"/>
                </a:solidFill>
              </a:rPr>
              <a:t>La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Teología</a:t>
            </a:r>
            <a:r>
              <a:rPr lang="en-US" altLang="en-US" sz="3000" dirty="0" smtClean="0">
                <a:solidFill>
                  <a:srgbClr val="00B0F0"/>
                </a:solidFill>
              </a:rPr>
              <a:t> de la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Retribución</a:t>
            </a:r>
            <a:r>
              <a:rPr lang="en-US" altLang="en-US" sz="3000" dirty="0" smtClean="0">
                <a:solidFill>
                  <a:srgbClr val="00B0F0"/>
                </a:solidFill>
              </a:rPr>
              <a:t> (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TdR</a:t>
            </a:r>
            <a:r>
              <a:rPr lang="en-US" altLang="en-US" sz="3000" dirty="0" smtClean="0">
                <a:solidFill>
                  <a:srgbClr val="00B0F0"/>
                </a:solidFill>
              </a:rPr>
              <a:t>)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00B0F0"/>
                </a:solidFill>
              </a:rPr>
              <a:t>Fuentes para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TdR</a:t>
            </a:r>
            <a:endParaRPr lang="en-US" altLang="en-US" sz="3000" dirty="0" smtClean="0">
              <a:solidFill>
                <a:srgbClr val="00B0F0"/>
              </a:solidFill>
            </a:endParaRP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33CCFF"/>
                </a:solidFill>
              </a:rPr>
              <a:t>Las 3 </a:t>
            </a:r>
            <a:r>
              <a:rPr lang="en-US" altLang="en-US" sz="3000" dirty="0" err="1" smtClean="0">
                <a:solidFill>
                  <a:srgbClr val="33CCFF"/>
                </a:solidFill>
              </a:rPr>
              <a:t>suposiciones</a:t>
            </a:r>
            <a:r>
              <a:rPr lang="en-US" altLang="en-US" sz="3000" dirty="0" smtClean="0">
                <a:solidFill>
                  <a:srgbClr val="33CCFF"/>
                </a:solidFill>
              </a:rPr>
              <a:t> (</a:t>
            </a:r>
            <a:r>
              <a:rPr lang="en-US" altLang="en-US" sz="3000" dirty="0" err="1" smtClean="0">
                <a:solidFill>
                  <a:srgbClr val="33CCFF"/>
                </a:solidFill>
              </a:rPr>
              <a:t>contradictorias</a:t>
            </a:r>
            <a:r>
              <a:rPr lang="en-US" altLang="en-US" sz="3000" dirty="0" smtClean="0">
                <a:solidFill>
                  <a:srgbClr val="33CCFF"/>
                </a:solidFill>
              </a:rPr>
              <a:t>)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33CCFF"/>
                </a:solidFill>
              </a:rPr>
              <a:t>La </a:t>
            </a:r>
            <a:r>
              <a:rPr lang="en-US" altLang="en-US" sz="3000" dirty="0" err="1" smtClean="0">
                <a:solidFill>
                  <a:srgbClr val="33CCFF"/>
                </a:solidFill>
              </a:rPr>
              <a:t>visión</a:t>
            </a:r>
            <a:r>
              <a:rPr lang="en-US" altLang="en-US" sz="3000" dirty="0" smtClean="0">
                <a:solidFill>
                  <a:srgbClr val="33CCFF"/>
                </a:solidFill>
              </a:rPr>
              <a:t> de </a:t>
            </a:r>
            <a:r>
              <a:rPr lang="en-US" altLang="en-US" sz="3000" dirty="0" err="1" smtClean="0">
                <a:solidFill>
                  <a:srgbClr val="33CCFF"/>
                </a:solidFill>
              </a:rPr>
              <a:t>Elifaz</a:t>
            </a:r>
            <a:endParaRPr lang="en-US" altLang="en-US" sz="3000" dirty="0" smtClean="0">
              <a:solidFill>
                <a:srgbClr val="33CCFF"/>
              </a:solidFill>
            </a:endParaRP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33CCFF"/>
                </a:solidFill>
              </a:rPr>
              <a:t>Lo que </a:t>
            </a:r>
            <a:r>
              <a:rPr lang="en-US" altLang="en-US" sz="3000" dirty="0" err="1" smtClean="0">
                <a:solidFill>
                  <a:srgbClr val="33CCFF"/>
                </a:solidFill>
              </a:rPr>
              <a:t>hicieron</a:t>
            </a:r>
            <a:r>
              <a:rPr lang="en-US" altLang="en-US" sz="3000" dirty="0" smtClean="0">
                <a:solidFill>
                  <a:srgbClr val="33CCFF"/>
                </a:solidFill>
              </a:rPr>
              <a:t> mal los amigos de Job</a:t>
            </a:r>
          </a:p>
          <a:p>
            <a:pPr marL="685800" indent="-685800">
              <a:lnSpc>
                <a:spcPct val="90000"/>
              </a:lnSpc>
              <a:buFontTx/>
              <a:buAutoNum type="arabicPeriod"/>
            </a:pPr>
            <a:r>
              <a:rPr lang="en-US" altLang="en-US" sz="3000" dirty="0">
                <a:solidFill>
                  <a:srgbClr val="FFFF00"/>
                </a:solidFill>
              </a:rPr>
              <a:t>La </a:t>
            </a:r>
            <a:r>
              <a:rPr lang="en-US" altLang="en-US" sz="3000" dirty="0" err="1">
                <a:solidFill>
                  <a:srgbClr val="FFFF00"/>
                </a:solidFill>
              </a:rPr>
              <a:t>pregunta</a:t>
            </a:r>
            <a:r>
              <a:rPr lang="en-US" altLang="en-US" sz="3000" dirty="0">
                <a:solidFill>
                  <a:srgbClr val="FFFF00"/>
                </a:solidFill>
              </a:rPr>
              <a:t> de Dios</a:t>
            </a:r>
          </a:p>
          <a:p>
            <a:pPr marL="685800" indent="-685800">
              <a:lnSpc>
                <a:spcPct val="90000"/>
              </a:lnSpc>
              <a:buFontTx/>
              <a:buAutoNum type="arabicPeriod"/>
            </a:pPr>
            <a:r>
              <a:rPr lang="en-US" altLang="en-US" sz="3000" dirty="0">
                <a:solidFill>
                  <a:srgbClr val="FFFF00"/>
                </a:solidFill>
              </a:rPr>
              <a:t>Lo que Job </a:t>
            </a:r>
            <a:r>
              <a:rPr lang="en-US" altLang="en-US" sz="3000" dirty="0" err="1">
                <a:solidFill>
                  <a:srgbClr val="FFFF00"/>
                </a:solidFill>
              </a:rPr>
              <a:t>hizo</a:t>
            </a:r>
            <a:r>
              <a:rPr lang="en-US" altLang="en-US" sz="3000" dirty="0">
                <a:solidFill>
                  <a:srgbClr val="FFFF00"/>
                </a:solidFill>
              </a:rPr>
              <a:t> </a:t>
            </a:r>
            <a:r>
              <a:rPr lang="en-US" altLang="en-US" sz="3000" dirty="0" smtClean="0">
                <a:solidFill>
                  <a:srgbClr val="FFFF00"/>
                </a:solidFill>
              </a:rPr>
              <a:t>mal</a:t>
            </a:r>
            <a:endParaRPr lang="en-US" altLang="en-US" sz="3000" dirty="0">
              <a:solidFill>
                <a:srgbClr val="FFFF00"/>
              </a:solidFill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82BB7A4A-0086-4D87-AAFC-8375147C7723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146</a:t>
            </a:fld>
            <a:endParaRPr lang="en-US" altLang="en-US" sz="1400" b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952706" y="781049"/>
            <a:ext cx="3292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smtClean="0"/>
              <a:t>¿</a:t>
            </a:r>
            <a:r>
              <a:rPr lang="en-US" altLang="en-US" sz="1800" i="1" dirty="0" err="1" smtClean="0"/>
              <a:t>Teme</a:t>
            </a:r>
            <a:r>
              <a:rPr lang="en-US" altLang="en-US" sz="1800" i="1" dirty="0" smtClean="0"/>
              <a:t> Job a Dios de </a:t>
            </a:r>
            <a:r>
              <a:rPr lang="en-US" altLang="en-US" sz="1800" i="1" dirty="0" err="1" smtClean="0"/>
              <a:t>balde</a:t>
            </a:r>
            <a:r>
              <a:rPr lang="en-US" altLang="en-US" sz="1800" i="1" dirty="0" smtClean="0"/>
              <a:t>?</a:t>
            </a:r>
            <a:endParaRPr lang="en-US" altLang="en-US" sz="1800" i="1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23263" y="1269444"/>
            <a:ext cx="3583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/>
              <a:t>¿</a:t>
            </a:r>
            <a:r>
              <a:rPr lang="en-US" altLang="en-US" sz="1800" i="1" dirty="0" err="1"/>
              <a:t>Aún</a:t>
            </a:r>
            <a:r>
              <a:rPr lang="en-US" altLang="en-US" sz="1800" i="1" dirty="0"/>
              <a:t> </a:t>
            </a:r>
            <a:r>
              <a:rPr lang="en-US" altLang="en-US" sz="1800" i="1" dirty="0" err="1" smtClean="0"/>
              <a:t>conservas</a:t>
            </a:r>
            <a:r>
              <a:rPr lang="en-US" altLang="en-US" sz="1800" i="1" dirty="0" smtClean="0"/>
              <a:t> </a:t>
            </a:r>
            <a:r>
              <a:rPr lang="en-US" altLang="en-US" sz="1800" i="1" dirty="0" err="1" smtClean="0"/>
              <a:t>tu</a:t>
            </a:r>
            <a:r>
              <a:rPr lang="en-US" altLang="en-US" sz="1800" i="1" dirty="0" smtClean="0"/>
              <a:t> </a:t>
            </a:r>
            <a:r>
              <a:rPr lang="en-US" altLang="en-US" sz="1800" i="1" u="sng" dirty="0" err="1" smtClean="0"/>
              <a:t>integridad</a:t>
            </a:r>
            <a:r>
              <a:rPr lang="en-US" altLang="en-US" sz="1800" i="1" dirty="0"/>
              <a:t>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428241" y="1770353"/>
            <a:ext cx="4352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err="1"/>
              <a:t>Totalidad</a:t>
            </a:r>
            <a:r>
              <a:rPr lang="en-US" altLang="en-US" sz="1800" i="1" dirty="0"/>
              <a:t>, </a:t>
            </a:r>
            <a:r>
              <a:rPr lang="en-US" altLang="en-US" sz="1800" i="1" dirty="0" err="1"/>
              <a:t>plenitud</a:t>
            </a:r>
            <a:r>
              <a:rPr lang="en-US" altLang="en-US" sz="1800" i="1" dirty="0"/>
              <a:t>, </a:t>
            </a:r>
            <a:r>
              <a:rPr lang="en-US" altLang="en-US" sz="1800" i="1" dirty="0" err="1"/>
              <a:t>perfección</a:t>
            </a:r>
            <a:r>
              <a:rPr lang="en-US" altLang="en-US" sz="1800" i="1" dirty="0"/>
              <a:t>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534150" y="2290763"/>
            <a:ext cx="3886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err="1"/>
              <a:t>Pérdida</a:t>
            </a:r>
            <a:r>
              <a:rPr lang="en-US" altLang="en-US" sz="1800" i="1" dirty="0"/>
              <a:t> de la </a:t>
            </a:r>
            <a:r>
              <a:rPr lang="en-US" altLang="en-US" sz="1800" i="1" dirty="0" err="1"/>
              <a:t>relación</a:t>
            </a:r>
            <a:r>
              <a:rPr lang="en-US" altLang="en-US" sz="1800" i="1" dirty="0"/>
              <a:t> con Dios.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980363" y="2782630"/>
            <a:ext cx="3373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err="1" smtClean="0"/>
              <a:t>Decir</a:t>
            </a:r>
            <a:r>
              <a:rPr lang="en-US" altLang="en-US" sz="1800" i="1" dirty="0" smtClean="0"/>
              <a:t> </a:t>
            </a:r>
            <a:r>
              <a:rPr lang="en-US" altLang="en-US" sz="1800" i="1" dirty="0" err="1"/>
              <a:t>adiós</a:t>
            </a:r>
            <a:r>
              <a:rPr lang="en-US" altLang="en-US" sz="1800" i="1" dirty="0"/>
              <a:t> a (</a:t>
            </a:r>
            <a:r>
              <a:rPr lang="en-US" altLang="en-US" sz="1800" i="1" dirty="0" err="1"/>
              <a:t>rechazar</a:t>
            </a:r>
            <a:r>
              <a:rPr lang="en-US" altLang="en-US" sz="1800" i="1" dirty="0"/>
              <a:t>) Dios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875758" y="3142831"/>
            <a:ext cx="30305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err="1" smtClean="0"/>
              <a:t>hacer</a:t>
            </a:r>
            <a:r>
              <a:rPr lang="en-US" altLang="en-US" sz="1800" i="1" dirty="0" smtClean="0"/>
              <a:t> </a:t>
            </a:r>
            <a:r>
              <a:rPr lang="en-US" altLang="en-US" sz="1800" i="1" dirty="0"/>
              <a:t>el </a:t>
            </a:r>
            <a:r>
              <a:rPr lang="en-US" altLang="en-US" sz="1800" i="1" dirty="0" err="1"/>
              <a:t>bien</a:t>
            </a:r>
            <a:r>
              <a:rPr lang="en-US" altLang="en-US" sz="1800" i="1" dirty="0">
                <a:sym typeface="Wingdings" panose="05000000000000000000" pitchFamily="2" charset="2"/>
              </a:rPr>
              <a:t> </a:t>
            </a:r>
            <a:r>
              <a:rPr lang="en-US" altLang="en-US" sz="1800" i="1" dirty="0" err="1" smtClean="0">
                <a:sym typeface="Wingdings" panose="05000000000000000000" pitchFamily="2" charset="2"/>
              </a:rPr>
              <a:t>bendecido</a:t>
            </a:r>
            <a:endParaRPr lang="en-US" altLang="en-US" sz="1800" i="1" dirty="0">
              <a:sym typeface="Wingdings" panose="05000000000000000000" pitchFamily="2" charset="2"/>
            </a:endParaRP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err="1">
                <a:sym typeface="Wingdings" panose="05000000000000000000" pitchFamily="2" charset="2"/>
              </a:rPr>
              <a:t>hacer</a:t>
            </a:r>
            <a:r>
              <a:rPr lang="en-US" altLang="en-US" sz="1800" i="1" dirty="0">
                <a:sym typeface="Wingdings" panose="05000000000000000000" pitchFamily="2" charset="2"/>
              </a:rPr>
              <a:t> el mal</a:t>
            </a:r>
            <a:r>
              <a:rPr lang="en-US" altLang="en-US" sz="1800" i="1" dirty="0" smtClean="0">
                <a:sym typeface="Wingdings" panose="05000000000000000000" pitchFamily="2" charset="2"/>
              </a:rPr>
              <a:t> </a:t>
            </a:r>
            <a:r>
              <a:rPr lang="en-US" altLang="en-US" sz="1800" i="1" dirty="0" err="1" smtClean="0">
                <a:sym typeface="Wingdings" panose="05000000000000000000" pitchFamily="2" charset="2"/>
              </a:rPr>
              <a:t>castigado</a:t>
            </a:r>
            <a:endParaRPr lang="en-US" altLang="en-US" sz="1800" i="1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15000" y="3621564"/>
            <a:ext cx="2836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err="1"/>
              <a:t>Observación</a:t>
            </a:r>
            <a:r>
              <a:rPr lang="en-US" altLang="en-US" sz="1800" i="1" dirty="0"/>
              <a:t>, </a:t>
            </a:r>
            <a:r>
              <a:rPr lang="en-US" altLang="en-US" sz="1800" i="1" dirty="0" err="1" smtClean="0"/>
              <a:t>sabios</a:t>
            </a:r>
            <a:r>
              <a:rPr lang="en-US" altLang="en-US" sz="1800" i="1" dirty="0" smtClean="0"/>
              <a:t>, </a:t>
            </a:r>
            <a:r>
              <a:rPr lang="en-US" altLang="en-US" sz="1800" i="1" dirty="0" err="1"/>
              <a:t>v</a:t>
            </a:r>
            <a:r>
              <a:rPr lang="en-US" altLang="en-US" sz="1800" i="1" dirty="0" err="1" smtClean="0"/>
              <a:t>isión</a:t>
            </a:r>
            <a:r>
              <a:rPr lang="en-US" altLang="en-US" sz="1800" i="1" dirty="0"/>
              <a:t>, </a:t>
            </a:r>
            <a:r>
              <a:rPr lang="en-US" altLang="en-US" sz="1800" i="1" dirty="0" smtClean="0"/>
              <a:t>‘</a:t>
            </a:r>
            <a:r>
              <a:rPr lang="en-US" altLang="en-US" sz="1800" i="1" dirty="0" err="1" smtClean="0"/>
              <a:t>dichos</a:t>
            </a:r>
            <a:r>
              <a:rPr lang="en-US" altLang="en-US" sz="1800" i="1" dirty="0" smtClean="0"/>
              <a:t>'</a:t>
            </a:r>
            <a:endParaRPr lang="en-US" altLang="en-US" sz="1800" i="1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084307" y="4101446"/>
            <a:ext cx="316071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r>
              <a:rPr lang="en-US" altLang="en-US" sz="1800" i="1" dirty="0"/>
              <a:t>Dios </a:t>
            </a:r>
            <a:r>
              <a:rPr lang="en-US" altLang="en-US" sz="1800" i="1" dirty="0" err="1"/>
              <a:t>es</a:t>
            </a:r>
            <a:r>
              <a:rPr lang="en-US" altLang="en-US" sz="1800" i="1" dirty="0"/>
              <a:t> Justo </a:t>
            </a:r>
            <a:endParaRPr lang="en-US" altLang="en-US" sz="1800" i="1" dirty="0" smtClean="0"/>
          </a:p>
          <a:p>
            <a:pPr algn="l" rtl="0">
              <a:spcBef>
                <a:spcPct val="0"/>
              </a:spcBef>
            </a:pPr>
            <a:r>
              <a:rPr lang="en-US" altLang="en-US" sz="1800" i="1" dirty="0" smtClean="0"/>
              <a:t>Dios </a:t>
            </a:r>
            <a:r>
              <a:rPr lang="en-US" altLang="en-US" sz="1800" i="1" dirty="0" err="1"/>
              <a:t>es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Todopoderoso</a:t>
            </a:r>
            <a:endParaRPr lang="en-US" altLang="en-US" sz="1800" i="1" dirty="0"/>
          </a:p>
          <a:p>
            <a:pPr algn="l" rtl="0">
              <a:spcBef>
                <a:spcPct val="0"/>
              </a:spcBef>
            </a:pPr>
            <a:r>
              <a:rPr lang="en-US" altLang="en-US" sz="1800" i="1" dirty="0"/>
              <a:t>Job </a:t>
            </a:r>
            <a:r>
              <a:rPr lang="en-US" altLang="en-US" sz="1800" i="1" dirty="0" err="1"/>
              <a:t>es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justo</a:t>
            </a:r>
            <a:endParaRPr lang="en-US" altLang="en-US" sz="1800" i="1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954713" y="4634904"/>
            <a:ext cx="28368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smtClean="0"/>
              <a:t>¿Es el mortal </a:t>
            </a:r>
            <a:r>
              <a:rPr lang="en-US" altLang="en-US" sz="1800" i="1" dirty="0" err="1" smtClean="0"/>
              <a:t>justo</a:t>
            </a:r>
            <a:r>
              <a:rPr lang="en-US" altLang="en-US" sz="1800" i="1" dirty="0" smtClean="0"/>
              <a:t> </a:t>
            </a:r>
            <a:r>
              <a:rPr lang="en-US" altLang="en-US" sz="1800" i="1" dirty="0" err="1" smtClean="0"/>
              <a:t>delante</a:t>
            </a:r>
            <a:r>
              <a:rPr lang="en-US" altLang="en-US" sz="1800" i="1" dirty="0" smtClean="0"/>
              <a:t> de Dios?</a:t>
            </a:r>
            <a:endParaRPr lang="en-US" altLang="en-US" sz="1800" i="1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533568" y="5123320"/>
            <a:ext cx="27114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i="1" dirty="0" err="1"/>
              <a:t>Presunción</a:t>
            </a:r>
            <a:r>
              <a:rPr lang="en-US" altLang="en-US" sz="1800" i="1" dirty="0"/>
              <a:t> de </a:t>
            </a:r>
            <a:r>
              <a:rPr lang="en-US" altLang="en-US" sz="1800" i="1" dirty="0" err="1"/>
              <a:t>hablar</a:t>
            </a:r>
            <a:r>
              <a:rPr lang="en-US" altLang="en-US" sz="1800" i="1" dirty="0"/>
              <a:t> (</a:t>
            </a:r>
            <a:r>
              <a:rPr lang="en-US" altLang="en-US" sz="1800" i="1" dirty="0" err="1"/>
              <a:t>erróneamente</a:t>
            </a:r>
            <a:r>
              <a:rPr lang="en-US" altLang="en-US" sz="1800" i="1" dirty="0"/>
              <a:t>) </a:t>
            </a:r>
            <a:r>
              <a:rPr lang="en-US" altLang="en-US" sz="1800" i="1" dirty="0" err="1"/>
              <a:t>por</a:t>
            </a:r>
            <a:r>
              <a:rPr lang="en-US" altLang="en-US" sz="1800" i="1" dirty="0"/>
              <a:t> Dios</a:t>
            </a:r>
          </a:p>
        </p:txBody>
      </p:sp>
    </p:spTree>
    <p:extLst>
      <p:ext uri="{BB962C8B-B14F-4D97-AF65-F5344CB8AC3E}">
        <p14:creationId xmlns:p14="http://schemas.microsoft.com/office/powerpoint/2010/main" val="78413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err="1" smtClean="0"/>
              <a:t>Hablando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por</a:t>
            </a:r>
            <a:r>
              <a:rPr lang="en-US" altLang="en-US" dirty="0" smtClean="0"/>
              <a:t> Dios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38200"/>
            <a:ext cx="10591800" cy="6019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baseline="30000" dirty="0" smtClean="0">
                <a:latin typeface="Calibri" panose="020F0502020204030204" pitchFamily="34" charset="0"/>
              </a:rPr>
              <a:t>5 </a:t>
            </a:r>
            <a:r>
              <a:rPr lang="en-US" dirty="0" smtClean="0">
                <a:latin typeface="Calibri" panose="020F0502020204030204" pitchFamily="34" charset="0"/>
              </a:rPr>
              <a:t>[</a:t>
            </a:r>
            <a:r>
              <a:rPr lang="en-US" dirty="0" err="1">
                <a:latin typeface="Calibri" panose="020F0502020204030204" pitchFamily="34" charset="0"/>
              </a:rPr>
              <a:t>Zofar</a:t>
            </a:r>
            <a:r>
              <a:rPr lang="en-US" dirty="0">
                <a:latin typeface="Calibri" panose="020F0502020204030204" pitchFamily="34" charset="0"/>
              </a:rPr>
              <a:t>:] </a:t>
            </a:r>
            <a:r>
              <a:rPr lang="es-ES" dirty="0">
                <a:latin typeface="Calibri" panose="020F0502020204030204" pitchFamily="34" charset="0"/>
              </a:rPr>
              <a:t>Pero, ¡</a:t>
            </a:r>
            <a:r>
              <a:rPr lang="es-ES" dirty="0">
                <a:solidFill>
                  <a:srgbClr val="FFFF00"/>
                </a:solidFill>
                <a:latin typeface="Calibri" panose="020F0502020204030204" pitchFamily="34" charset="0"/>
              </a:rPr>
              <a:t>quién diera que Dios hablara</a:t>
            </a:r>
            <a:r>
              <a:rPr lang="es-ES" dirty="0">
                <a:latin typeface="Calibri" panose="020F0502020204030204" pitchFamily="34" charset="0"/>
              </a:rPr>
              <a:t>, </a:t>
            </a:r>
            <a:r>
              <a:rPr lang="es-ES" dirty="0" smtClean="0">
                <a:latin typeface="Calibri" panose="020F0502020204030204" pitchFamily="34" charset="0"/>
              </a:rPr>
              <a:t/>
            </a:r>
            <a:br>
              <a:rPr lang="es-ES" dirty="0" smtClean="0">
                <a:latin typeface="Calibri" panose="020F0502020204030204" pitchFamily="34" charset="0"/>
              </a:rPr>
            </a:br>
            <a:r>
              <a:rPr lang="es-ES" dirty="0" smtClean="0">
                <a:latin typeface="Calibri" panose="020F0502020204030204" pitchFamily="34" charset="0"/>
              </a:rPr>
              <a:t>Que </a:t>
            </a:r>
            <a:r>
              <a:rPr lang="es-ES" dirty="0">
                <a:latin typeface="Calibri" panose="020F0502020204030204" pitchFamily="34" charset="0"/>
              </a:rPr>
              <a:t>abriera Sus labios contra ti </a:t>
            </a:r>
          </a:p>
          <a:p>
            <a:pPr marL="0" indent="0">
              <a:buNone/>
              <a:defRPr/>
            </a:pPr>
            <a:r>
              <a:rPr lang="es-ES" dirty="0" smtClean="0">
                <a:latin typeface="Calibri" panose="020F0502020204030204" pitchFamily="34" charset="0"/>
              </a:rPr>
              <a:t>6</a:t>
            </a:r>
            <a:r>
              <a:rPr lang="es-ES" dirty="0">
                <a:latin typeface="Calibri" panose="020F0502020204030204" pitchFamily="34" charset="0"/>
              </a:rPr>
              <a:t>  Y te declarara los secretos de la sabiduría! </a:t>
            </a:r>
            <a:r>
              <a:rPr lang="es-ES" dirty="0" smtClean="0">
                <a:latin typeface="Calibri" panose="020F0502020204030204" pitchFamily="34" charset="0"/>
              </a:rPr>
              <a:t/>
            </a:r>
            <a:br>
              <a:rPr lang="es-ES" dirty="0" smtClean="0">
                <a:latin typeface="Calibri" panose="020F0502020204030204" pitchFamily="34" charset="0"/>
              </a:rPr>
            </a:br>
            <a:r>
              <a:rPr lang="es-ES" dirty="0" smtClean="0">
                <a:latin typeface="Calibri" panose="020F0502020204030204" pitchFamily="34" charset="0"/>
              </a:rPr>
              <a:t>Porque </a:t>
            </a:r>
            <a:r>
              <a:rPr lang="es-ES" dirty="0">
                <a:latin typeface="Calibri" panose="020F0502020204030204" pitchFamily="34" charset="0"/>
              </a:rPr>
              <a:t>la verdadera sabiduría tiene dos lados. </a:t>
            </a:r>
            <a:r>
              <a:rPr lang="es-ES" dirty="0" smtClean="0">
                <a:latin typeface="Calibri" panose="020F0502020204030204" pitchFamily="34" charset="0"/>
              </a:rPr>
              <a:t/>
            </a:r>
            <a:br>
              <a:rPr lang="es-ES" dirty="0" smtClean="0">
                <a:latin typeface="Calibri" panose="020F0502020204030204" pitchFamily="34" charset="0"/>
              </a:rPr>
            </a:br>
            <a:r>
              <a:rPr lang="es-ES" dirty="0" smtClean="0">
                <a:latin typeface="Calibri" panose="020F0502020204030204" pitchFamily="34" charset="0"/>
              </a:rPr>
              <a:t>Sabrías </a:t>
            </a:r>
            <a:r>
              <a:rPr lang="es-ES" dirty="0">
                <a:latin typeface="Calibri" panose="020F0502020204030204" pitchFamily="34" charset="0"/>
              </a:rPr>
              <a:t>entonces que Dios da por olvidada parte de tu iniquidad. </a:t>
            </a:r>
          </a:p>
          <a:p>
            <a:pPr marL="0" indent="0">
              <a:buNone/>
              <a:defRPr/>
            </a:pPr>
            <a:r>
              <a:rPr lang="es-ES" dirty="0" smtClean="0">
                <a:latin typeface="Calibri" panose="020F0502020204030204" pitchFamily="34" charset="0"/>
              </a:rPr>
              <a:t>7</a:t>
            </a:r>
            <a:r>
              <a:rPr lang="es-ES" dirty="0">
                <a:latin typeface="Calibri" panose="020F0502020204030204" pitchFamily="34" charset="0"/>
              </a:rPr>
              <a:t>  »¿Podrás tú descubrir las profundidades de Dios? </a:t>
            </a:r>
            <a:r>
              <a:rPr lang="es-ES" dirty="0" smtClean="0">
                <a:latin typeface="Calibri" panose="020F0502020204030204" pitchFamily="34" charset="0"/>
              </a:rPr>
              <a:t/>
            </a:r>
            <a:br>
              <a:rPr lang="es-ES" dirty="0" smtClean="0">
                <a:latin typeface="Calibri" panose="020F0502020204030204" pitchFamily="34" charset="0"/>
              </a:rPr>
            </a:br>
            <a:r>
              <a:rPr lang="es-ES" dirty="0" smtClean="0">
                <a:latin typeface="Calibri" panose="020F0502020204030204" pitchFamily="34" charset="0"/>
              </a:rPr>
              <a:t>¿</a:t>
            </a:r>
            <a:r>
              <a:rPr lang="es-ES" dirty="0">
                <a:latin typeface="Calibri" panose="020F0502020204030204" pitchFamily="34" charset="0"/>
              </a:rPr>
              <a:t>Podrás descubrir los límites del Todopoderoso</a:t>
            </a:r>
            <a:r>
              <a:rPr lang="es-ES" dirty="0" smtClean="0">
                <a:latin typeface="Calibri" panose="020F0502020204030204" pitchFamily="34" charset="0"/>
              </a:rPr>
              <a:t>?	</a:t>
            </a:r>
            <a:r>
              <a:rPr lang="en-US" dirty="0" smtClean="0">
                <a:latin typeface="Calibri" panose="020F0502020204030204" pitchFamily="34" charset="0"/>
              </a:rPr>
              <a:t>(</a:t>
            </a:r>
            <a:r>
              <a:rPr lang="en-US" dirty="0">
                <a:latin typeface="Calibri" panose="020F0502020204030204" pitchFamily="34" charset="0"/>
              </a:rPr>
              <a:t>11:5-7)</a:t>
            </a:r>
          </a:p>
          <a:p>
            <a:pPr marL="0" indent="0">
              <a:spcBef>
                <a:spcPts val="2400"/>
              </a:spcBef>
              <a:buNone/>
              <a:defRPr/>
            </a:pPr>
            <a:r>
              <a:rPr lang="en-US" baseline="30000" dirty="0" smtClean="0">
                <a:latin typeface="Calibri" panose="020F0502020204030204" pitchFamily="34" charset="0"/>
              </a:rPr>
              <a:t>5 </a:t>
            </a:r>
            <a:r>
              <a:rPr lang="en-US" dirty="0" smtClean="0">
                <a:latin typeface="Calibri" panose="020F0502020204030204" pitchFamily="34" charset="0"/>
              </a:rPr>
              <a:t>[Job:] </a:t>
            </a:r>
            <a:r>
              <a:rPr lang="es-ES" dirty="0" smtClean="0">
                <a:latin typeface="Calibri" panose="020F0502020204030204" pitchFamily="34" charset="0"/>
              </a:rPr>
              <a:t>7</a:t>
            </a:r>
            <a:r>
              <a:rPr lang="es-ES" dirty="0">
                <a:latin typeface="Calibri" panose="020F0502020204030204" pitchFamily="34" charset="0"/>
              </a:rPr>
              <a:t>  ¿</a:t>
            </a:r>
            <a:r>
              <a:rPr lang="es-ES" dirty="0">
                <a:solidFill>
                  <a:srgbClr val="FFFF00"/>
                </a:solidFill>
                <a:latin typeface="Calibri" panose="020F0502020204030204" pitchFamily="34" charset="0"/>
              </a:rPr>
              <a:t>Hablarán ustedes por Dios </a:t>
            </a:r>
            <a:r>
              <a:rPr lang="es-ES" dirty="0">
                <a:latin typeface="Calibri" panose="020F0502020204030204" pitchFamily="34" charset="0"/>
              </a:rPr>
              <a:t>lo que es injusto </a:t>
            </a:r>
            <a:r>
              <a:rPr lang="es-ES" dirty="0" smtClean="0">
                <a:latin typeface="Calibri" panose="020F0502020204030204" pitchFamily="34" charset="0"/>
              </a:rPr>
              <a:t/>
            </a:r>
            <a:br>
              <a:rPr lang="es-ES" dirty="0" smtClean="0">
                <a:latin typeface="Calibri" panose="020F0502020204030204" pitchFamily="34" charset="0"/>
              </a:rPr>
            </a:br>
            <a:r>
              <a:rPr lang="es-ES" dirty="0" smtClean="0">
                <a:latin typeface="Calibri" panose="020F0502020204030204" pitchFamily="34" charset="0"/>
              </a:rPr>
              <a:t>Y </a:t>
            </a:r>
            <a:r>
              <a:rPr lang="es-ES" dirty="0">
                <a:solidFill>
                  <a:srgbClr val="FFFF00"/>
                </a:solidFill>
                <a:latin typeface="Calibri" panose="020F0502020204030204" pitchFamily="34" charset="0"/>
              </a:rPr>
              <a:t>dirán por Él lo que es engañoso</a:t>
            </a:r>
            <a:r>
              <a:rPr lang="es-ES" dirty="0">
                <a:latin typeface="Calibri" panose="020F0502020204030204" pitchFamily="34" charset="0"/>
              </a:rPr>
              <a:t>? </a:t>
            </a:r>
          </a:p>
          <a:p>
            <a:pPr marL="0" indent="0">
              <a:buNone/>
              <a:defRPr/>
            </a:pPr>
            <a:r>
              <a:rPr lang="es-ES" dirty="0" smtClean="0">
                <a:latin typeface="Calibri" panose="020F0502020204030204" pitchFamily="34" charset="0"/>
              </a:rPr>
              <a:t>8</a:t>
            </a:r>
            <a:r>
              <a:rPr lang="es-ES" dirty="0">
                <a:latin typeface="Calibri" panose="020F0502020204030204" pitchFamily="34" charset="0"/>
              </a:rPr>
              <a:t>  ¿Mostrarán por Él parcialidad? </a:t>
            </a:r>
            <a:r>
              <a:rPr lang="es-ES" dirty="0" smtClean="0">
                <a:latin typeface="Calibri" panose="020F0502020204030204" pitchFamily="34" charset="0"/>
              </a:rPr>
              <a:t/>
            </a:r>
            <a:br>
              <a:rPr lang="es-ES" dirty="0" smtClean="0">
                <a:latin typeface="Calibri" panose="020F0502020204030204" pitchFamily="34" charset="0"/>
              </a:rPr>
            </a:br>
            <a:r>
              <a:rPr lang="es-ES" dirty="0" smtClean="0">
                <a:latin typeface="Calibri" panose="020F0502020204030204" pitchFamily="34" charset="0"/>
              </a:rPr>
              <a:t>¿</a:t>
            </a:r>
            <a:r>
              <a:rPr lang="es-ES" dirty="0">
                <a:solidFill>
                  <a:srgbClr val="FFFF00"/>
                </a:solidFill>
                <a:latin typeface="Calibri" panose="020F0502020204030204" pitchFamily="34" charset="0"/>
              </a:rPr>
              <a:t>Lucharán ustedes por Dios</a:t>
            </a:r>
            <a:r>
              <a:rPr lang="es-ES" dirty="0">
                <a:latin typeface="Calibri" panose="020F0502020204030204" pitchFamily="34" charset="0"/>
              </a:rPr>
              <a:t>? </a:t>
            </a:r>
            <a:r>
              <a:rPr lang="es-ES" dirty="0" smtClean="0">
                <a:latin typeface="Calibri" panose="020F0502020204030204" pitchFamily="34" charset="0"/>
              </a:rPr>
              <a:t>	</a:t>
            </a:r>
          </a:p>
          <a:p>
            <a:pPr marL="0" indent="0">
              <a:buNone/>
              <a:defRPr/>
            </a:pPr>
            <a:r>
              <a:rPr lang="es-ES" dirty="0">
                <a:latin typeface="Calibri" panose="020F0502020204030204" pitchFamily="34" charset="0"/>
              </a:rPr>
              <a:t>9 ¿Les irá bien cuando Él los </a:t>
            </a:r>
            <a:r>
              <a:rPr lang="es-ES" dirty="0" smtClean="0">
                <a:latin typeface="Calibri" panose="020F0502020204030204" pitchFamily="34" charset="0"/>
              </a:rPr>
              <a:t>escudriñe…?			</a:t>
            </a:r>
          </a:p>
          <a:p>
            <a:pPr marL="0" indent="0">
              <a:buNone/>
              <a:defRPr/>
            </a:pPr>
            <a:r>
              <a:rPr lang="es-ES" dirty="0">
                <a:latin typeface="Calibri" panose="020F0502020204030204" pitchFamily="34" charset="0"/>
              </a:rPr>
              <a:t>	</a:t>
            </a:r>
            <a:r>
              <a:rPr lang="es-ES" dirty="0" smtClean="0">
                <a:latin typeface="Calibri" panose="020F0502020204030204" pitchFamily="34" charset="0"/>
              </a:rPr>
              <a:t>								</a:t>
            </a:r>
            <a:r>
              <a:rPr lang="en-US" dirty="0" smtClean="0">
                <a:latin typeface="Calibri" panose="020F0502020204030204" pitchFamily="34" charset="0"/>
              </a:rPr>
              <a:t>(</a:t>
            </a:r>
            <a:r>
              <a:rPr lang="en-US" dirty="0">
                <a:latin typeface="Calibri" panose="020F0502020204030204" pitchFamily="34" charset="0"/>
              </a:rPr>
              <a:t>13:7-8)</a:t>
            </a: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5B90DCCE-0EB1-4A34-9715-355AA5145884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147</a:t>
            </a:fld>
            <a:endParaRPr lang="en-US" altLang="en-US" sz="1400" b="0"/>
          </a:p>
        </p:txBody>
      </p:sp>
    </p:spTree>
    <p:extLst>
      <p:ext uri="{BB962C8B-B14F-4D97-AF65-F5344CB8AC3E}">
        <p14:creationId xmlns:p14="http://schemas.microsoft.com/office/powerpoint/2010/main" val="268994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err="1" smtClean="0"/>
              <a:t>Hablando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por</a:t>
            </a:r>
            <a:r>
              <a:rPr lang="en-US" altLang="en-US" dirty="0" smtClean="0"/>
              <a:t> Dios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676400" y="685800"/>
            <a:ext cx="9398000" cy="6096000"/>
          </a:xfrm>
        </p:spPr>
        <p:txBody>
          <a:bodyPr>
            <a:normAutofit lnSpcReduction="10000"/>
          </a:bodyPr>
          <a:lstStyle/>
          <a:p>
            <a:pPr marL="0" indent="0" algn="l" rtl="0">
              <a:buFontTx/>
              <a:buNone/>
            </a:pPr>
            <a:r>
              <a:rPr lang="en-US" altLang="en-US" sz="2800" dirty="0" smtClean="0">
                <a:latin typeface="Calibri" panose="020F0502020204030204" pitchFamily="34" charset="0"/>
              </a:rPr>
              <a:t>[</a:t>
            </a:r>
            <a:r>
              <a:rPr lang="en-US" altLang="en-US" sz="2800" dirty="0" err="1" smtClean="0">
                <a:latin typeface="Calibri" panose="020F0502020204030204" pitchFamily="34" charset="0"/>
              </a:rPr>
              <a:t>Eliú</a:t>
            </a:r>
            <a:r>
              <a:rPr lang="en-US" altLang="en-US" sz="2800" dirty="0" smtClean="0">
                <a:latin typeface="Calibri" panose="020F0502020204030204" pitchFamily="34" charset="0"/>
              </a:rPr>
              <a:t>]</a:t>
            </a:r>
          </a:p>
          <a:p>
            <a:pPr marL="0" indent="0">
              <a:buNone/>
            </a:pPr>
            <a:r>
              <a:rPr lang="en-US" altLang="en-US" sz="2800" baseline="30000" dirty="0" smtClean="0">
                <a:latin typeface="Calibri" panose="020F0502020204030204" pitchFamily="34" charset="0"/>
              </a:rPr>
              <a:t>3</a:t>
            </a:r>
            <a:r>
              <a:rPr lang="es-ES" altLang="en-US" sz="2800" dirty="0" smtClean="0">
                <a:latin typeface="Calibri" panose="020F0502020204030204" pitchFamily="34" charset="0"/>
              </a:rPr>
              <a:t>Mis </a:t>
            </a:r>
            <a:r>
              <a:rPr lang="es-ES" altLang="en-US" sz="2800" dirty="0">
                <a:latin typeface="Calibri" panose="020F0502020204030204" pitchFamily="34" charset="0"/>
              </a:rPr>
              <a:t>palabras proceden de la rectitud de mi corazón, </a:t>
            </a:r>
            <a:r>
              <a:rPr lang="es-ES" altLang="en-US" sz="2800" dirty="0" smtClean="0">
                <a:latin typeface="Calibri" panose="020F0502020204030204" pitchFamily="34" charset="0"/>
              </a:rPr>
              <a:t/>
            </a:r>
            <a:br>
              <a:rPr lang="es-ES" altLang="en-US" sz="2800" dirty="0" smtClean="0">
                <a:latin typeface="Calibri" panose="020F0502020204030204" pitchFamily="34" charset="0"/>
              </a:rPr>
            </a:br>
            <a:r>
              <a:rPr lang="es-ES" altLang="en-US" sz="2800" dirty="0" smtClean="0">
                <a:latin typeface="Calibri" panose="020F0502020204030204" pitchFamily="34" charset="0"/>
              </a:rPr>
              <a:t>Y </a:t>
            </a:r>
            <a:r>
              <a:rPr lang="es-ES" altLang="en-US" sz="2800" dirty="0">
                <a:latin typeface="Calibri" panose="020F0502020204030204" pitchFamily="34" charset="0"/>
              </a:rPr>
              <a:t>con sinceridad mis labios hablan lo que saben. </a:t>
            </a:r>
          </a:p>
          <a:p>
            <a:pPr marL="0" indent="0">
              <a:buNone/>
            </a:pPr>
            <a:r>
              <a:rPr lang="es-ES" altLang="en-US" sz="2800" dirty="0" smtClean="0">
                <a:latin typeface="Calibri" panose="020F0502020204030204" pitchFamily="34" charset="0"/>
              </a:rPr>
              <a:t>4</a:t>
            </a:r>
            <a:r>
              <a:rPr lang="es-ES" altLang="en-US" sz="2800" dirty="0">
                <a:latin typeface="Calibri" panose="020F0502020204030204" pitchFamily="34" charset="0"/>
              </a:rPr>
              <a:t>  </a:t>
            </a:r>
            <a:r>
              <a:rPr lang="en-US" altLang="en-US" sz="2800" dirty="0" smtClean="0">
                <a:latin typeface="Calibri" panose="020F0502020204030204" pitchFamily="34" charset="0"/>
              </a:rPr>
              <a:t>[Es] e</a:t>
            </a:r>
            <a:r>
              <a:rPr lang="es-ES" altLang="en-US" sz="2800" dirty="0" smtClean="0">
                <a:latin typeface="Calibri" panose="020F0502020204030204" pitchFamily="34" charset="0"/>
              </a:rPr>
              <a:t>l </a:t>
            </a:r>
            <a:r>
              <a:rPr lang="es-ES" altLang="en-US" sz="2800" dirty="0">
                <a:latin typeface="Calibri" panose="020F0502020204030204" pitchFamily="34" charset="0"/>
              </a:rPr>
              <a:t>Espíritu de Dios me ha </a:t>
            </a:r>
            <a:r>
              <a:rPr lang="es-ES" altLang="en-US" sz="2800" dirty="0" smtClean="0">
                <a:latin typeface="Calibri" panose="020F0502020204030204" pitchFamily="34" charset="0"/>
              </a:rPr>
              <a:t>hecho </a:t>
            </a:r>
            <a:r>
              <a:rPr lang="en-US" altLang="en-US" sz="2800" dirty="0" smtClean="0">
                <a:latin typeface="Calibri" panose="020F0502020204030204" pitchFamily="34" charset="0"/>
              </a:rPr>
              <a:t>[</a:t>
            </a:r>
            <a:r>
              <a:rPr lang="en-US" altLang="en-US" sz="28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me ha </a:t>
            </a:r>
            <a:r>
              <a:rPr lang="en-US" altLang="en-US" sz="2800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movido</a:t>
            </a:r>
            <a:r>
              <a:rPr lang="en-US" altLang="en-US" sz="2800" dirty="0" smtClean="0">
                <a:latin typeface="Calibri" panose="020F0502020204030204" pitchFamily="34" charset="0"/>
              </a:rPr>
              <a:t>]</a:t>
            </a:r>
            <a:r>
              <a:rPr lang="es-ES" altLang="en-US" sz="2800" dirty="0" smtClean="0">
                <a:latin typeface="Calibri" panose="020F0502020204030204" pitchFamily="34" charset="0"/>
              </a:rPr>
              <a:t>, </a:t>
            </a:r>
            <a:br>
              <a:rPr lang="es-ES" altLang="en-US" sz="2800" dirty="0" smtClean="0">
                <a:latin typeface="Calibri" panose="020F0502020204030204" pitchFamily="34" charset="0"/>
              </a:rPr>
            </a:br>
            <a:r>
              <a:rPr lang="es-ES" altLang="en-US" sz="2800" dirty="0" smtClean="0">
                <a:latin typeface="Calibri" panose="020F0502020204030204" pitchFamily="34" charset="0"/>
              </a:rPr>
              <a:t>Y </a:t>
            </a:r>
            <a:r>
              <a:rPr lang="es-ES" altLang="en-US" sz="2800" dirty="0">
                <a:latin typeface="Calibri" panose="020F0502020204030204" pitchFamily="34" charset="0"/>
              </a:rPr>
              <a:t>el aliento del Todopoderoso me da </a:t>
            </a:r>
            <a:r>
              <a:rPr lang="es-ES" altLang="en-US" sz="2800" dirty="0" smtClean="0">
                <a:latin typeface="Calibri" panose="020F0502020204030204" pitchFamily="34" charset="0"/>
              </a:rPr>
              <a:t>vida </a:t>
            </a:r>
            <a:r>
              <a:rPr lang="en-US" altLang="en-US" sz="2800" dirty="0" smtClean="0">
                <a:latin typeface="Calibri" panose="020F0502020204030204" pitchFamily="34" charset="0"/>
              </a:rPr>
              <a:t>[</a:t>
            </a:r>
            <a:r>
              <a:rPr lang="en-US" altLang="en-US" sz="28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me ha </a:t>
            </a:r>
            <a:r>
              <a:rPr lang="en-US" altLang="en-US" sz="2800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inspirado</a:t>
            </a:r>
            <a:r>
              <a:rPr lang="en-US" altLang="en-US" sz="2800" dirty="0" smtClean="0">
                <a:latin typeface="Calibri" panose="020F0502020204030204" pitchFamily="34" charset="0"/>
              </a:rPr>
              <a:t>]</a:t>
            </a:r>
            <a:r>
              <a:rPr lang="es-ES" altLang="en-US" sz="2800" dirty="0" smtClean="0">
                <a:latin typeface="Calibri" panose="020F0502020204030204" pitchFamily="34" charset="0"/>
              </a:rPr>
              <a:t>.</a:t>
            </a:r>
            <a:r>
              <a:rPr lang="es-ES" altLang="en-US" sz="2800" dirty="0">
                <a:latin typeface="Calibri" panose="020F0502020204030204" pitchFamily="34" charset="0"/>
              </a:rPr>
              <a:t>  </a:t>
            </a:r>
            <a:r>
              <a:rPr lang="en-US" altLang="en-US" sz="2800" dirty="0" smtClean="0">
                <a:latin typeface="Calibri" panose="020F0502020204030204" pitchFamily="34" charset="0"/>
              </a:rPr>
              <a:t>(33:3-4)</a:t>
            </a:r>
          </a:p>
          <a:p>
            <a:pPr marL="0" indent="0" algn="l" rtl="0">
              <a:buFontTx/>
              <a:buNone/>
            </a:pPr>
            <a:endParaRPr lang="en-US" altLang="en-US" sz="2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s-ES" altLang="en-US" sz="2800" dirty="0" smtClean="0">
                <a:latin typeface="Calibri" panose="020F0502020204030204" pitchFamily="34" charset="0"/>
              </a:rPr>
              <a:t>2</a:t>
            </a:r>
            <a:r>
              <a:rPr lang="es-ES" altLang="en-US" sz="2800" dirty="0">
                <a:latin typeface="Calibri" panose="020F0502020204030204" pitchFamily="34" charset="0"/>
              </a:rPr>
              <a:t>  </a:t>
            </a:r>
            <a:r>
              <a:rPr lang="es-ES" altLang="en-US" sz="2800" dirty="0" smtClean="0">
                <a:latin typeface="Calibri" panose="020F0502020204030204" pitchFamily="34" charset="0"/>
              </a:rPr>
              <a:t>Espérame </a:t>
            </a:r>
            <a:r>
              <a:rPr lang="es-ES" altLang="en-US" sz="2800" dirty="0">
                <a:latin typeface="Calibri" panose="020F0502020204030204" pitchFamily="34" charset="0"/>
              </a:rPr>
              <a:t>un poco, y te mostraré </a:t>
            </a:r>
            <a:r>
              <a:rPr lang="es-ES" altLang="en-US" sz="2800" dirty="0" smtClean="0">
                <a:latin typeface="Calibri" panose="020F0502020204030204" pitchFamily="34" charset="0"/>
              </a:rPr>
              <a:t/>
            </a:r>
            <a:br>
              <a:rPr lang="es-ES" altLang="en-US" sz="2800" dirty="0" smtClean="0">
                <a:latin typeface="Calibri" panose="020F0502020204030204" pitchFamily="34" charset="0"/>
              </a:rPr>
            </a:br>
            <a:r>
              <a:rPr lang="es-ES" altLang="en-US" sz="2800" dirty="0" smtClean="0">
                <a:latin typeface="Calibri" panose="020F0502020204030204" pitchFamily="34" charset="0"/>
              </a:rPr>
              <a:t>Que </a:t>
            </a:r>
            <a:r>
              <a:rPr lang="es-ES" altLang="en-US" sz="2800" dirty="0">
                <a:latin typeface="Calibri" panose="020F0502020204030204" pitchFamily="34" charset="0"/>
              </a:rPr>
              <a:t>todavía hay más que </a:t>
            </a:r>
            <a:r>
              <a:rPr lang="es-ES" altLang="en-US" sz="2800" dirty="0">
                <a:solidFill>
                  <a:srgbClr val="FFFF00"/>
                </a:solidFill>
                <a:latin typeface="Calibri" panose="020F0502020204030204" pitchFamily="34" charset="0"/>
              </a:rPr>
              <a:t>decir en favor de Dios</a:t>
            </a:r>
            <a:r>
              <a:rPr lang="es-ES" altLang="en-US" sz="2800" dirty="0">
                <a:latin typeface="Calibri" panose="020F0502020204030204" pitchFamily="34" charset="0"/>
              </a:rPr>
              <a:t>. </a:t>
            </a:r>
          </a:p>
          <a:p>
            <a:pPr marL="0" indent="0">
              <a:buNone/>
            </a:pPr>
            <a:r>
              <a:rPr lang="es-ES" altLang="en-US" sz="2800" dirty="0" smtClean="0">
                <a:latin typeface="Calibri" panose="020F0502020204030204" pitchFamily="34" charset="0"/>
              </a:rPr>
              <a:t>3</a:t>
            </a:r>
            <a:r>
              <a:rPr lang="es-ES" altLang="en-US" sz="2800" dirty="0">
                <a:latin typeface="Calibri" panose="020F0502020204030204" pitchFamily="34" charset="0"/>
              </a:rPr>
              <a:t>  Traeré mi conocimiento desde lejos, </a:t>
            </a:r>
            <a:r>
              <a:rPr lang="es-ES" altLang="en-US" sz="2800" dirty="0" smtClean="0">
                <a:latin typeface="Calibri" panose="020F0502020204030204" pitchFamily="34" charset="0"/>
              </a:rPr>
              <a:t/>
            </a:r>
            <a:br>
              <a:rPr lang="es-ES" altLang="en-US" sz="2800" dirty="0" smtClean="0">
                <a:latin typeface="Calibri" panose="020F0502020204030204" pitchFamily="34" charset="0"/>
              </a:rPr>
            </a:br>
            <a:r>
              <a:rPr lang="es-ES" altLang="en-US" sz="2800" dirty="0" smtClean="0">
                <a:latin typeface="Calibri" panose="020F0502020204030204" pitchFamily="34" charset="0"/>
              </a:rPr>
              <a:t>Y </a:t>
            </a:r>
            <a:r>
              <a:rPr lang="es-ES" altLang="en-US" sz="2800" u="sng" dirty="0">
                <a:latin typeface="Calibri" panose="020F0502020204030204" pitchFamily="34" charset="0"/>
              </a:rPr>
              <a:t>atribuiré justicia a mi Hacedor</a:t>
            </a:r>
            <a:r>
              <a:rPr lang="es-ES" altLang="en-US" sz="2800" dirty="0">
                <a:latin typeface="Calibri" panose="020F0502020204030204" pitchFamily="34" charset="0"/>
              </a:rPr>
              <a:t>. </a:t>
            </a:r>
          </a:p>
          <a:p>
            <a:pPr marL="0" indent="0">
              <a:buNone/>
            </a:pPr>
            <a:r>
              <a:rPr lang="es-ES" altLang="en-US" sz="2800" dirty="0" smtClean="0">
                <a:latin typeface="Calibri" panose="020F0502020204030204" pitchFamily="34" charset="0"/>
              </a:rPr>
              <a:t>4</a:t>
            </a:r>
            <a:r>
              <a:rPr lang="es-ES" altLang="en-US" sz="2800" dirty="0">
                <a:latin typeface="Calibri" panose="020F0502020204030204" pitchFamily="34" charset="0"/>
              </a:rPr>
              <a:t>  Porque en verdad no son falsas mis palabras; </a:t>
            </a:r>
            <a:r>
              <a:rPr lang="es-ES" altLang="en-US" sz="2800" dirty="0" smtClean="0">
                <a:latin typeface="Calibri" panose="020F0502020204030204" pitchFamily="34" charset="0"/>
              </a:rPr>
              <a:t/>
            </a:r>
            <a:br>
              <a:rPr lang="es-ES" altLang="en-US" sz="2800" dirty="0" smtClean="0">
                <a:latin typeface="Calibri" panose="020F0502020204030204" pitchFamily="34" charset="0"/>
              </a:rPr>
            </a:br>
            <a:r>
              <a:rPr lang="es-ES" altLang="en-US" sz="2800" dirty="0" smtClean="0">
                <a:latin typeface="Calibri" panose="020F0502020204030204" pitchFamily="34" charset="0"/>
              </a:rPr>
              <a:t>Uno </a:t>
            </a:r>
            <a:r>
              <a:rPr lang="es-ES" altLang="en-US" sz="2800" dirty="0">
                <a:latin typeface="Calibri" panose="020F0502020204030204" pitchFamily="34" charset="0"/>
              </a:rPr>
              <a:t>perfecto en conocimiento está contigo.</a:t>
            </a:r>
            <a:r>
              <a:rPr lang="en-US" altLang="en-US" sz="2800" dirty="0" smtClean="0">
                <a:latin typeface="Calibri" panose="020F0502020204030204" pitchFamily="34" charset="0"/>
              </a:rPr>
              <a:t>…” (36:1-4)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B736AEFC-6D4A-44B6-B199-AD4E76EBAFEB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148</a:t>
            </a:fld>
            <a:endParaRPr lang="en-US" altLang="en-US" sz="1400" b="0" smtClean="0"/>
          </a:p>
        </p:txBody>
      </p:sp>
    </p:spTree>
    <p:extLst>
      <p:ext uri="{BB962C8B-B14F-4D97-AF65-F5344CB8AC3E}">
        <p14:creationId xmlns:p14="http://schemas.microsoft.com/office/powerpoint/2010/main" val="27658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err="1" smtClean="0"/>
              <a:t>Catecismo</a:t>
            </a:r>
            <a:r>
              <a:rPr lang="en-US" altLang="en-US" dirty="0" smtClean="0"/>
              <a:t> de la </a:t>
            </a:r>
            <a:r>
              <a:rPr lang="en-US" altLang="en-US" dirty="0" err="1" smtClean="0"/>
              <a:t>clase</a:t>
            </a:r>
            <a:r>
              <a:rPr lang="en-US" altLang="en-US" dirty="0" smtClean="0"/>
              <a:t> de Job</a:t>
            </a:r>
          </a:p>
        </p:txBody>
      </p:sp>
      <p:sp>
        <p:nvSpPr>
          <p:cNvPr id="3277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676400" y="685800"/>
            <a:ext cx="8839200" cy="6096000"/>
          </a:xfrm>
        </p:spPr>
        <p:txBody>
          <a:bodyPr/>
          <a:lstStyle/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00B0F0"/>
                </a:solidFill>
              </a:rPr>
              <a:t>La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pregunta</a:t>
            </a:r>
            <a:r>
              <a:rPr lang="en-US" altLang="en-US" sz="3000" dirty="0" smtClean="0">
                <a:solidFill>
                  <a:srgbClr val="00B0F0"/>
                </a:solidFill>
              </a:rPr>
              <a:t> de Satanás (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afirmación</a:t>
            </a:r>
            <a:r>
              <a:rPr lang="en-US" altLang="en-US" sz="3000" dirty="0" smtClean="0">
                <a:solidFill>
                  <a:srgbClr val="00B0F0"/>
                </a:solidFill>
              </a:rPr>
              <a:t>)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00B0F0"/>
                </a:solidFill>
              </a:rPr>
              <a:t>La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pregunta</a:t>
            </a:r>
            <a:r>
              <a:rPr lang="en-US" altLang="en-US" sz="3000" dirty="0" smtClean="0">
                <a:solidFill>
                  <a:srgbClr val="00B0F0"/>
                </a:solidFill>
              </a:rPr>
              <a:t> de la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esposa</a:t>
            </a:r>
            <a:r>
              <a:rPr lang="en-US" altLang="en-US" sz="3000" dirty="0" smtClean="0">
                <a:solidFill>
                  <a:srgbClr val="00B0F0"/>
                </a:solidFill>
              </a:rPr>
              <a:t> de Job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err="1" smtClean="0">
                <a:solidFill>
                  <a:srgbClr val="00B0F0"/>
                </a:solidFill>
              </a:rPr>
              <a:t>Significado</a:t>
            </a:r>
            <a:r>
              <a:rPr lang="en-US" altLang="en-US" sz="3000" dirty="0" smtClean="0">
                <a:solidFill>
                  <a:srgbClr val="00B0F0"/>
                </a:solidFill>
              </a:rPr>
              <a:t> de "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integridad</a:t>
            </a:r>
            <a:r>
              <a:rPr lang="en-US" altLang="en-US" sz="3000" dirty="0" smtClean="0">
                <a:solidFill>
                  <a:srgbClr val="00B0F0"/>
                </a:solidFill>
              </a:rPr>
              <a:t>"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00B0F0"/>
                </a:solidFill>
              </a:rPr>
              <a:t>Lo que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más</a:t>
            </a:r>
            <a:r>
              <a:rPr lang="en-US" altLang="en-US" sz="3000" dirty="0" smtClean="0">
                <a:solidFill>
                  <a:srgbClr val="00B0F0"/>
                </a:solidFill>
              </a:rPr>
              <a:t>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temía</a:t>
            </a:r>
            <a:r>
              <a:rPr lang="en-US" altLang="en-US" sz="3000" dirty="0" smtClean="0">
                <a:solidFill>
                  <a:srgbClr val="00B0F0"/>
                </a:solidFill>
              </a:rPr>
              <a:t> Job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err="1" smtClean="0">
                <a:solidFill>
                  <a:srgbClr val="00B0F0"/>
                </a:solidFill>
              </a:rPr>
              <a:t>Qué</a:t>
            </a:r>
            <a:r>
              <a:rPr lang="en-US" altLang="en-US" sz="3000" dirty="0" smtClean="0">
                <a:solidFill>
                  <a:srgbClr val="00B0F0"/>
                </a:solidFill>
              </a:rPr>
              <a:t>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significa</a:t>
            </a:r>
            <a:r>
              <a:rPr lang="en-US" altLang="en-US" sz="3000" dirty="0" smtClean="0">
                <a:solidFill>
                  <a:srgbClr val="00B0F0"/>
                </a:solidFill>
              </a:rPr>
              <a:t> '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maldecir</a:t>
            </a:r>
            <a:r>
              <a:rPr lang="en-US" altLang="en-US" sz="3000" dirty="0" smtClean="0">
                <a:solidFill>
                  <a:srgbClr val="00B0F0"/>
                </a:solidFill>
              </a:rPr>
              <a:t> a Dios'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00B0F0"/>
                </a:solidFill>
              </a:rPr>
              <a:t>La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Teología</a:t>
            </a:r>
            <a:r>
              <a:rPr lang="en-US" altLang="en-US" sz="3000" dirty="0" smtClean="0">
                <a:solidFill>
                  <a:srgbClr val="00B0F0"/>
                </a:solidFill>
              </a:rPr>
              <a:t> de la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Retribución</a:t>
            </a:r>
            <a:r>
              <a:rPr lang="en-US" altLang="en-US" sz="3000" dirty="0" smtClean="0">
                <a:solidFill>
                  <a:srgbClr val="00B0F0"/>
                </a:solidFill>
              </a:rPr>
              <a:t> (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TdR</a:t>
            </a:r>
            <a:r>
              <a:rPr lang="en-US" altLang="en-US" sz="3000" dirty="0" smtClean="0">
                <a:solidFill>
                  <a:srgbClr val="00B0F0"/>
                </a:solidFill>
              </a:rPr>
              <a:t>)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00B0F0"/>
                </a:solidFill>
              </a:rPr>
              <a:t>Fuentes para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TdR</a:t>
            </a:r>
            <a:endParaRPr lang="en-US" altLang="en-US" sz="3000" dirty="0" smtClean="0">
              <a:solidFill>
                <a:srgbClr val="00B0F0"/>
              </a:solidFill>
            </a:endParaRP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33CCFF"/>
                </a:solidFill>
              </a:rPr>
              <a:t>Las 3 </a:t>
            </a:r>
            <a:r>
              <a:rPr lang="en-US" altLang="en-US" sz="3000" dirty="0" err="1" smtClean="0">
                <a:solidFill>
                  <a:srgbClr val="33CCFF"/>
                </a:solidFill>
              </a:rPr>
              <a:t>suposiciones</a:t>
            </a:r>
            <a:r>
              <a:rPr lang="en-US" altLang="en-US" sz="3000" dirty="0" smtClean="0">
                <a:solidFill>
                  <a:srgbClr val="33CCFF"/>
                </a:solidFill>
              </a:rPr>
              <a:t> (</a:t>
            </a:r>
            <a:r>
              <a:rPr lang="en-US" altLang="en-US" sz="3000" dirty="0" err="1" smtClean="0">
                <a:solidFill>
                  <a:srgbClr val="33CCFF"/>
                </a:solidFill>
              </a:rPr>
              <a:t>contradictorias</a:t>
            </a:r>
            <a:r>
              <a:rPr lang="en-US" altLang="en-US" sz="3000" dirty="0" smtClean="0">
                <a:solidFill>
                  <a:srgbClr val="33CCFF"/>
                </a:solidFill>
              </a:rPr>
              <a:t>)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33CCFF"/>
                </a:solidFill>
              </a:rPr>
              <a:t>La </a:t>
            </a:r>
            <a:r>
              <a:rPr lang="en-US" altLang="en-US" sz="3000" dirty="0" err="1" smtClean="0">
                <a:solidFill>
                  <a:srgbClr val="33CCFF"/>
                </a:solidFill>
              </a:rPr>
              <a:t>visión</a:t>
            </a:r>
            <a:r>
              <a:rPr lang="en-US" altLang="en-US" sz="3000" dirty="0" smtClean="0">
                <a:solidFill>
                  <a:srgbClr val="33CCFF"/>
                </a:solidFill>
              </a:rPr>
              <a:t> de </a:t>
            </a:r>
            <a:r>
              <a:rPr lang="en-US" altLang="en-US" sz="3000" dirty="0" err="1" smtClean="0">
                <a:solidFill>
                  <a:srgbClr val="33CCFF"/>
                </a:solidFill>
              </a:rPr>
              <a:t>Elifaz</a:t>
            </a:r>
            <a:endParaRPr lang="en-US" altLang="en-US" sz="3000" dirty="0" smtClean="0">
              <a:solidFill>
                <a:srgbClr val="33CCFF"/>
              </a:solidFill>
            </a:endParaRP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33CCFF"/>
                </a:solidFill>
              </a:rPr>
              <a:t>Lo que </a:t>
            </a:r>
            <a:r>
              <a:rPr lang="en-US" altLang="en-US" sz="3000" dirty="0" err="1" smtClean="0">
                <a:solidFill>
                  <a:srgbClr val="33CCFF"/>
                </a:solidFill>
              </a:rPr>
              <a:t>hicieron</a:t>
            </a:r>
            <a:r>
              <a:rPr lang="en-US" altLang="en-US" sz="3000" dirty="0" smtClean="0">
                <a:solidFill>
                  <a:srgbClr val="33CCFF"/>
                </a:solidFill>
              </a:rPr>
              <a:t> mal los amigos de Job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FFFF00"/>
                </a:solidFill>
              </a:rPr>
              <a:t>La </a:t>
            </a:r>
            <a:r>
              <a:rPr lang="en-US" altLang="en-US" sz="3000" dirty="0" err="1" smtClean="0">
                <a:solidFill>
                  <a:srgbClr val="FFFF00"/>
                </a:solidFill>
              </a:rPr>
              <a:t>pregunta</a:t>
            </a:r>
            <a:r>
              <a:rPr lang="en-US" altLang="en-US" sz="3000" dirty="0" smtClean="0">
                <a:solidFill>
                  <a:srgbClr val="FFFF00"/>
                </a:solidFill>
              </a:rPr>
              <a:t> de Dios</a:t>
            </a:r>
          </a:p>
          <a:p>
            <a:pPr marL="685800" indent="-685800">
              <a:lnSpc>
                <a:spcPct val="90000"/>
              </a:lnSpc>
              <a:buFontTx/>
              <a:buAutoNum type="arabicPeriod"/>
            </a:pPr>
            <a:r>
              <a:rPr lang="en-US" altLang="en-US" sz="3000" dirty="0">
                <a:solidFill>
                  <a:srgbClr val="FFFF00"/>
                </a:solidFill>
              </a:rPr>
              <a:t>Lo que Job </a:t>
            </a:r>
            <a:r>
              <a:rPr lang="en-US" altLang="en-US" sz="3000" dirty="0" err="1">
                <a:solidFill>
                  <a:srgbClr val="FFFF00"/>
                </a:solidFill>
              </a:rPr>
              <a:t>hizo</a:t>
            </a:r>
            <a:r>
              <a:rPr lang="en-US" altLang="en-US" sz="3000" dirty="0">
                <a:solidFill>
                  <a:srgbClr val="FFFF00"/>
                </a:solidFill>
              </a:rPr>
              <a:t> mal</a:t>
            </a:r>
          </a:p>
          <a:p>
            <a:pPr marL="0" indent="0" algn="l" rtl="0">
              <a:lnSpc>
                <a:spcPct val="90000"/>
              </a:lnSpc>
              <a:buNone/>
            </a:pPr>
            <a:endParaRPr lang="en-US" altLang="en-US" sz="3000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82BB7A4A-0086-4D87-AAFC-8375147C7723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149</a:t>
            </a:fld>
            <a:endParaRPr lang="en-US" altLang="en-US" sz="1400" b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952706" y="781049"/>
            <a:ext cx="3292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smtClean="0"/>
              <a:t>¿</a:t>
            </a:r>
            <a:r>
              <a:rPr lang="en-US" altLang="en-US" sz="1800" i="1" dirty="0" err="1" smtClean="0"/>
              <a:t>Teme</a:t>
            </a:r>
            <a:r>
              <a:rPr lang="en-US" altLang="en-US" sz="1800" i="1" dirty="0" smtClean="0"/>
              <a:t> Job a Dios de </a:t>
            </a:r>
            <a:r>
              <a:rPr lang="en-US" altLang="en-US" sz="1800" i="1" dirty="0" err="1" smtClean="0"/>
              <a:t>balde</a:t>
            </a:r>
            <a:r>
              <a:rPr lang="en-US" altLang="en-US" sz="1800" i="1" dirty="0" smtClean="0"/>
              <a:t>?</a:t>
            </a:r>
            <a:endParaRPr lang="en-US" altLang="en-US" sz="1800" i="1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23263" y="1269444"/>
            <a:ext cx="3583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/>
              <a:t>¿</a:t>
            </a:r>
            <a:r>
              <a:rPr lang="en-US" altLang="en-US" sz="1800" i="1" dirty="0" err="1"/>
              <a:t>Aún</a:t>
            </a:r>
            <a:r>
              <a:rPr lang="en-US" altLang="en-US" sz="1800" i="1" dirty="0"/>
              <a:t> </a:t>
            </a:r>
            <a:r>
              <a:rPr lang="en-US" altLang="en-US" sz="1800" i="1" dirty="0" err="1" smtClean="0"/>
              <a:t>conservas</a:t>
            </a:r>
            <a:r>
              <a:rPr lang="en-US" altLang="en-US" sz="1800" i="1" dirty="0" smtClean="0"/>
              <a:t> </a:t>
            </a:r>
            <a:r>
              <a:rPr lang="en-US" altLang="en-US" sz="1800" i="1" dirty="0" err="1" smtClean="0"/>
              <a:t>tu</a:t>
            </a:r>
            <a:r>
              <a:rPr lang="en-US" altLang="en-US" sz="1800" i="1" dirty="0" smtClean="0"/>
              <a:t> </a:t>
            </a:r>
            <a:r>
              <a:rPr lang="en-US" altLang="en-US" sz="1800" i="1" u="sng" dirty="0" err="1" smtClean="0"/>
              <a:t>integridad</a:t>
            </a:r>
            <a:r>
              <a:rPr lang="en-US" altLang="en-US" sz="1800" i="1" dirty="0"/>
              <a:t>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428241" y="1770353"/>
            <a:ext cx="4352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err="1"/>
              <a:t>Totalidad</a:t>
            </a:r>
            <a:r>
              <a:rPr lang="en-US" altLang="en-US" sz="1800" i="1" dirty="0"/>
              <a:t>, </a:t>
            </a:r>
            <a:r>
              <a:rPr lang="en-US" altLang="en-US" sz="1800" i="1" dirty="0" err="1"/>
              <a:t>plenitud</a:t>
            </a:r>
            <a:r>
              <a:rPr lang="en-US" altLang="en-US" sz="1800" i="1" dirty="0"/>
              <a:t>, </a:t>
            </a:r>
            <a:r>
              <a:rPr lang="en-US" altLang="en-US" sz="1800" i="1" dirty="0" err="1"/>
              <a:t>perfección</a:t>
            </a:r>
            <a:r>
              <a:rPr lang="en-US" altLang="en-US" sz="1800" i="1" dirty="0"/>
              <a:t>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534150" y="2290763"/>
            <a:ext cx="3886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err="1"/>
              <a:t>Pérdida</a:t>
            </a:r>
            <a:r>
              <a:rPr lang="en-US" altLang="en-US" sz="1800" i="1" dirty="0"/>
              <a:t> de la </a:t>
            </a:r>
            <a:r>
              <a:rPr lang="en-US" altLang="en-US" sz="1800" i="1" dirty="0" err="1"/>
              <a:t>relación</a:t>
            </a:r>
            <a:r>
              <a:rPr lang="en-US" altLang="en-US" sz="1800" i="1" dirty="0"/>
              <a:t> con Dios.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980363" y="2782630"/>
            <a:ext cx="3373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err="1" smtClean="0"/>
              <a:t>Decir</a:t>
            </a:r>
            <a:r>
              <a:rPr lang="en-US" altLang="en-US" sz="1800" i="1" dirty="0" smtClean="0"/>
              <a:t> </a:t>
            </a:r>
            <a:r>
              <a:rPr lang="en-US" altLang="en-US" sz="1800" i="1" dirty="0" err="1"/>
              <a:t>adiós</a:t>
            </a:r>
            <a:r>
              <a:rPr lang="en-US" altLang="en-US" sz="1800" i="1" dirty="0"/>
              <a:t> a (</a:t>
            </a:r>
            <a:r>
              <a:rPr lang="en-US" altLang="en-US" sz="1800" i="1" dirty="0" err="1"/>
              <a:t>rechazar</a:t>
            </a:r>
            <a:r>
              <a:rPr lang="en-US" altLang="en-US" sz="1800" i="1" dirty="0"/>
              <a:t>) Dios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875758" y="3142831"/>
            <a:ext cx="30305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err="1" smtClean="0"/>
              <a:t>hacer</a:t>
            </a:r>
            <a:r>
              <a:rPr lang="en-US" altLang="en-US" sz="1800" i="1" dirty="0" smtClean="0"/>
              <a:t> </a:t>
            </a:r>
            <a:r>
              <a:rPr lang="en-US" altLang="en-US" sz="1800" i="1" dirty="0"/>
              <a:t>el </a:t>
            </a:r>
            <a:r>
              <a:rPr lang="en-US" altLang="en-US" sz="1800" i="1" dirty="0" err="1"/>
              <a:t>bien</a:t>
            </a:r>
            <a:r>
              <a:rPr lang="en-US" altLang="en-US" sz="1800" i="1" dirty="0">
                <a:sym typeface="Wingdings" panose="05000000000000000000" pitchFamily="2" charset="2"/>
              </a:rPr>
              <a:t> </a:t>
            </a:r>
            <a:r>
              <a:rPr lang="en-US" altLang="en-US" sz="1800" i="1" dirty="0" err="1" smtClean="0">
                <a:sym typeface="Wingdings" panose="05000000000000000000" pitchFamily="2" charset="2"/>
              </a:rPr>
              <a:t>bendecido</a:t>
            </a:r>
            <a:endParaRPr lang="en-US" altLang="en-US" sz="1800" i="1" dirty="0">
              <a:sym typeface="Wingdings" panose="05000000000000000000" pitchFamily="2" charset="2"/>
            </a:endParaRP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err="1">
                <a:sym typeface="Wingdings" panose="05000000000000000000" pitchFamily="2" charset="2"/>
              </a:rPr>
              <a:t>hacer</a:t>
            </a:r>
            <a:r>
              <a:rPr lang="en-US" altLang="en-US" sz="1800" i="1" dirty="0">
                <a:sym typeface="Wingdings" panose="05000000000000000000" pitchFamily="2" charset="2"/>
              </a:rPr>
              <a:t> el mal</a:t>
            </a:r>
            <a:r>
              <a:rPr lang="en-US" altLang="en-US" sz="1800" i="1" dirty="0" smtClean="0">
                <a:sym typeface="Wingdings" panose="05000000000000000000" pitchFamily="2" charset="2"/>
              </a:rPr>
              <a:t> </a:t>
            </a:r>
            <a:r>
              <a:rPr lang="en-US" altLang="en-US" sz="1800" i="1" dirty="0" err="1" smtClean="0">
                <a:sym typeface="Wingdings" panose="05000000000000000000" pitchFamily="2" charset="2"/>
              </a:rPr>
              <a:t>castigado</a:t>
            </a:r>
            <a:endParaRPr lang="en-US" altLang="en-US" sz="1800" i="1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15000" y="3621564"/>
            <a:ext cx="2836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err="1"/>
              <a:t>Observación</a:t>
            </a:r>
            <a:r>
              <a:rPr lang="en-US" altLang="en-US" sz="1800" i="1" dirty="0"/>
              <a:t>, </a:t>
            </a:r>
            <a:r>
              <a:rPr lang="en-US" altLang="en-US" sz="1800" i="1" dirty="0" err="1" smtClean="0"/>
              <a:t>sabios</a:t>
            </a:r>
            <a:r>
              <a:rPr lang="en-US" altLang="en-US" sz="1800" i="1" dirty="0" smtClean="0"/>
              <a:t>, </a:t>
            </a:r>
            <a:r>
              <a:rPr lang="en-US" altLang="en-US" sz="1800" i="1" dirty="0" err="1"/>
              <a:t>v</a:t>
            </a:r>
            <a:r>
              <a:rPr lang="en-US" altLang="en-US" sz="1800" i="1" dirty="0" err="1" smtClean="0"/>
              <a:t>isión</a:t>
            </a:r>
            <a:r>
              <a:rPr lang="en-US" altLang="en-US" sz="1800" i="1" dirty="0"/>
              <a:t>, </a:t>
            </a:r>
            <a:r>
              <a:rPr lang="en-US" altLang="en-US" sz="1800" i="1" dirty="0" smtClean="0"/>
              <a:t>‘</a:t>
            </a:r>
            <a:r>
              <a:rPr lang="en-US" altLang="en-US" sz="1800" i="1" dirty="0" err="1" smtClean="0"/>
              <a:t>dichos</a:t>
            </a:r>
            <a:r>
              <a:rPr lang="en-US" altLang="en-US" sz="1800" i="1" dirty="0" smtClean="0"/>
              <a:t>'</a:t>
            </a:r>
            <a:endParaRPr lang="en-US" altLang="en-US" sz="1800" i="1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084307" y="4101446"/>
            <a:ext cx="316071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r>
              <a:rPr lang="en-US" altLang="en-US" sz="1800" i="1" dirty="0"/>
              <a:t>Dios </a:t>
            </a:r>
            <a:r>
              <a:rPr lang="en-US" altLang="en-US" sz="1800" i="1" dirty="0" err="1"/>
              <a:t>es</a:t>
            </a:r>
            <a:r>
              <a:rPr lang="en-US" altLang="en-US" sz="1800" i="1" dirty="0"/>
              <a:t> Justo </a:t>
            </a:r>
            <a:endParaRPr lang="en-US" altLang="en-US" sz="1800" i="1" dirty="0" smtClean="0"/>
          </a:p>
          <a:p>
            <a:pPr algn="l" rtl="0">
              <a:spcBef>
                <a:spcPct val="0"/>
              </a:spcBef>
            </a:pPr>
            <a:r>
              <a:rPr lang="en-US" altLang="en-US" sz="1800" i="1" dirty="0" smtClean="0"/>
              <a:t>Dios </a:t>
            </a:r>
            <a:r>
              <a:rPr lang="en-US" altLang="en-US" sz="1800" i="1" dirty="0" err="1"/>
              <a:t>es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Todopoderoso</a:t>
            </a:r>
            <a:endParaRPr lang="en-US" altLang="en-US" sz="1800" i="1" dirty="0"/>
          </a:p>
          <a:p>
            <a:pPr algn="l" rtl="0">
              <a:spcBef>
                <a:spcPct val="0"/>
              </a:spcBef>
            </a:pPr>
            <a:r>
              <a:rPr lang="en-US" altLang="en-US" sz="1800" i="1" dirty="0"/>
              <a:t>Job </a:t>
            </a:r>
            <a:r>
              <a:rPr lang="en-US" altLang="en-US" sz="1800" i="1" dirty="0" err="1"/>
              <a:t>es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justo</a:t>
            </a:r>
            <a:endParaRPr lang="en-US" altLang="en-US" sz="1800" i="1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954713" y="4634904"/>
            <a:ext cx="28368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smtClean="0"/>
              <a:t>¿Es el mortal </a:t>
            </a:r>
            <a:r>
              <a:rPr lang="en-US" altLang="en-US" sz="1800" i="1" dirty="0" err="1" smtClean="0"/>
              <a:t>justo</a:t>
            </a:r>
            <a:r>
              <a:rPr lang="en-US" altLang="en-US" sz="1800" i="1" dirty="0" smtClean="0"/>
              <a:t> </a:t>
            </a:r>
            <a:r>
              <a:rPr lang="en-US" altLang="en-US" sz="1800" i="1" dirty="0" err="1" smtClean="0"/>
              <a:t>delante</a:t>
            </a:r>
            <a:r>
              <a:rPr lang="en-US" altLang="en-US" sz="1800" i="1" dirty="0" smtClean="0"/>
              <a:t> de Dios?</a:t>
            </a:r>
            <a:endParaRPr lang="en-US" altLang="en-US" sz="1800" i="1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533568" y="5123320"/>
            <a:ext cx="27114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i="1" dirty="0" err="1"/>
              <a:t>Presunción</a:t>
            </a:r>
            <a:r>
              <a:rPr lang="en-US" altLang="en-US" sz="1800" i="1" dirty="0"/>
              <a:t> de </a:t>
            </a:r>
            <a:r>
              <a:rPr lang="en-US" altLang="en-US" sz="1800" i="1" dirty="0" err="1"/>
              <a:t>hablar</a:t>
            </a:r>
            <a:r>
              <a:rPr lang="en-US" altLang="en-US" sz="1800" i="1" dirty="0"/>
              <a:t> (</a:t>
            </a:r>
            <a:r>
              <a:rPr lang="en-US" altLang="en-US" sz="1800" i="1" dirty="0" err="1"/>
              <a:t>erróneamente</a:t>
            </a:r>
            <a:r>
              <a:rPr lang="en-US" altLang="en-US" sz="1800" i="1" dirty="0"/>
              <a:t>) </a:t>
            </a:r>
            <a:r>
              <a:rPr lang="en-US" altLang="en-US" sz="1800" i="1" dirty="0" err="1"/>
              <a:t>por</a:t>
            </a:r>
            <a:r>
              <a:rPr lang="en-US" altLang="en-US" sz="1800" i="1" dirty="0"/>
              <a:t> Dios</a:t>
            </a:r>
          </a:p>
        </p:txBody>
      </p:sp>
    </p:spTree>
    <p:extLst>
      <p:ext uri="{BB962C8B-B14F-4D97-AF65-F5344CB8AC3E}">
        <p14:creationId xmlns:p14="http://schemas.microsoft.com/office/powerpoint/2010/main" val="35327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 noChangeArrowheads="1"/>
          </p:cNvSpPr>
          <p:nvPr>
            <p:ph type="title"/>
          </p:nvPr>
        </p:nvSpPr>
        <p:spPr>
          <a:xfrm>
            <a:off x="0" y="42863"/>
            <a:ext cx="12192000" cy="533400"/>
          </a:xfrm>
        </p:spPr>
        <p:txBody>
          <a:bodyPr/>
          <a:lstStyle/>
          <a:p>
            <a:pPr rtl="0"/>
            <a:r>
              <a:rPr lang="en-US" altLang="en-US" dirty="0" err="1" smtClean="0"/>
              <a:t>Ejemplos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paralelismo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604838"/>
            <a:ext cx="9882187" cy="6019800"/>
          </a:xfrm>
        </p:spPr>
        <p:txBody>
          <a:bodyPr>
            <a:noAutofit/>
          </a:bodyPr>
          <a:lstStyle/>
          <a:p>
            <a:pPr marL="968375" indent="-96837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68375" algn="l"/>
              </a:tabLst>
              <a:defRPr/>
            </a:pPr>
            <a:r>
              <a:rPr lang="en-US" sz="2800" b="0" dirty="0">
                <a:latin typeface="system-ui"/>
              </a:rPr>
              <a:t>4:9 – </a:t>
            </a:r>
            <a:r>
              <a:rPr lang="en-US" sz="2800" b="0" dirty="0" smtClean="0">
                <a:latin typeface="system-ui"/>
              </a:rPr>
              <a:t>	</a:t>
            </a:r>
            <a:r>
              <a:rPr lang="es-ES" sz="2800" b="0" dirty="0" smtClean="0">
                <a:latin typeface="system-ui"/>
              </a:rPr>
              <a:t>Por </a:t>
            </a:r>
            <a:r>
              <a:rPr lang="es-ES" sz="2800" b="0" dirty="0">
                <a:latin typeface="system-ui"/>
              </a:rPr>
              <a:t>el aliento de Dios perecen, </a:t>
            </a:r>
            <a:r>
              <a:rPr lang="es-ES" sz="2800" b="0" dirty="0" smtClean="0">
                <a:latin typeface="system-ui"/>
              </a:rPr>
              <a:t/>
            </a:r>
            <a:br>
              <a:rPr lang="es-ES" sz="2800" b="0" dirty="0" smtClean="0">
                <a:latin typeface="system-ui"/>
              </a:rPr>
            </a:br>
            <a:r>
              <a:rPr lang="es-ES" sz="2800" b="0" dirty="0" smtClean="0">
                <a:latin typeface="system-ui"/>
              </a:rPr>
              <a:t>Y </a:t>
            </a:r>
            <a:r>
              <a:rPr lang="es-ES" sz="2800" b="0" dirty="0">
                <a:latin typeface="system-ui"/>
              </a:rPr>
              <a:t>por la explosión de Su ira son consumidos. </a:t>
            </a:r>
            <a:endParaRPr lang="es-ES" sz="2800" b="0" dirty="0" smtClean="0">
              <a:latin typeface="system-ui"/>
            </a:endParaRPr>
          </a:p>
          <a:p>
            <a:pPr marL="968375" indent="-96837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68375" algn="l"/>
              </a:tabLst>
              <a:defRPr/>
            </a:pPr>
            <a:r>
              <a:rPr lang="en-US" sz="2800" b="0" dirty="0" smtClean="0">
                <a:latin typeface="system-ui"/>
              </a:rPr>
              <a:t>4:17 </a:t>
            </a:r>
            <a:r>
              <a:rPr lang="en-US" sz="2800" b="0" dirty="0">
                <a:latin typeface="system-ui"/>
              </a:rPr>
              <a:t>– [Elifaz] </a:t>
            </a:r>
            <a:r>
              <a:rPr lang="es-ES" sz="2800" b="0" dirty="0">
                <a:latin typeface="system-ui"/>
              </a:rPr>
              <a:t>¿Es el mortal justo delante de Dios? </a:t>
            </a:r>
            <a:endParaRPr lang="es-ES" sz="2800" b="0" dirty="0" smtClean="0">
              <a:latin typeface="system-ui"/>
            </a:endParaRPr>
          </a:p>
          <a:p>
            <a:pPr marL="968375" indent="-96837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68375" algn="l"/>
              </a:tabLst>
              <a:defRPr/>
            </a:pPr>
            <a:r>
              <a:rPr lang="es-ES" sz="2800" b="0" dirty="0">
                <a:latin typeface="system-ui"/>
              </a:rPr>
              <a:t>	</a:t>
            </a:r>
            <a:r>
              <a:rPr lang="es-ES" sz="2800" b="0" dirty="0" smtClean="0">
                <a:latin typeface="system-ui"/>
              </a:rPr>
              <a:t>¿</a:t>
            </a:r>
            <a:r>
              <a:rPr lang="es-ES" sz="2800" b="0" dirty="0">
                <a:latin typeface="system-ui"/>
              </a:rPr>
              <a:t>Es el hombre puro delante de su Hacedor? </a:t>
            </a:r>
            <a:endParaRPr lang="es-ES" sz="2800" b="0" dirty="0" smtClean="0">
              <a:latin typeface="system-ui"/>
            </a:endParaRPr>
          </a:p>
          <a:p>
            <a:pPr marL="968375" indent="-96837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68375" algn="l"/>
              </a:tabLst>
              <a:defRPr/>
            </a:pPr>
            <a:r>
              <a:rPr lang="en-US" sz="2800" b="0" dirty="0" smtClean="0">
                <a:latin typeface="system-ui"/>
              </a:rPr>
              <a:t>27:4 </a:t>
            </a:r>
            <a:r>
              <a:rPr lang="en-US" sz="2800" b="0" dirty="0">
                <a:latin typeface="system-ui"/>
              </a:rPr>
              <a:t>– [Job] </a:t>
            </a:r>
            <a:r>
              <a:rPr lang="es-ES" sz="2800" b="0" dirty="0">
                <a:latin typeface="system-ui"/>
              </a:rPr>
              <a:t>Mis labios, ciertamente, no hablarán injusticia, </a:t>
            </a:r>
            <a:endParaRPr lang="es-ES" sz="2800" b="0" dirty="0" smtClean="0">
              <a:latin typeface="system-ui"/>
            </a:endParaRPr>
          </a:p>
          <a:p>
            <a:pPr marL="968375" indent="-96837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68375" algn="l"/>
              </a:tabLst>
              <a:defRPr/>
            </a:pPr>
            <a:r>
              <a:rPr lang="es-ES" sz="2800" b="0" dirty="0">
                <a:latin typeface="system-ui"/>
              </a:rPr>
              <a:t>	</a:t>
            </a:r>
            <a:r>
              <a:rPr lang="es-ES" sz="2800" b="0" dirty="0" smtClean="0">
                <a:latin typeface="system-ui"/>
              </a:rPr>
              <a:t>Ni </a:t>
            </a:r>
            <a:r>
              <a:rPr lang="es-ES" sz="2800" b="0" dirty="0">
                <a:latin typeface="system-ui"/>
              </a:rPr>
              <a:t>mi lengua pronunciará mentira. </a:t>
            </a:r>
            <a:endParaRPr lang="es-ES" sz="2800" b="0" dirty="0" smtClean="0">
              <a:latin typeface="system-ui"/>
            </a:endParaRPr>
          </a:p>
          <a:p>
            <a:pPr marL="968375" indent="-96837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68375" algn="l"/>
              </a:tabLst>
              <a:defRPr/>
            </a:pPr>
            <a:r>
              <a:rPr lang="en-US" sz="2800" b="0" dirty="0" smtClean="0">
                <a:latin typeface="system-ui"/>
              </a:rPr>
              <a:t>8:20 </a:t>
            </a:r>
            <a:r>
              <a:rPr lang="en-US" sz="2800" b="0" dirty="0">
                <a:latin typeface="system-ui"/>
              </a:rPr>
              <a:t>– [Bildad] </a:t>
            </a:r>
            <a:r>
              <a:rPr lang="es-ES" sz="2800" b="0" dirty="0">
                <a:latin typeface="system-ui"/>
              </a:rPr>
              <a:t>Dios no rechaza al íntegro, </a:t>
            </a:r>
            <a:endParaRPr lang="es-ES" sz="2800" b="0" dirty="0" smtClean="0">
              <a:latin typeface="system-ui"/>
            </a:endParaRPr>
          </a:p>
          <a:p>
            <a:pPr marL="968375" indent="-96837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68375" algn="l"/>
              </a:tabLst>
              <a:defRPr/>
            </a:pPr>
            <a:r>
              <a:rPr lang="es-ES" sz="2800" b="0" dirty="0">
                <a:latin typeface="system-ui"/>
              </a:rPr>
              <a:t>	</a:t>
            </a:r>
            <a:r>
              <a:rPr lang="es-ES" sz="2800" b="0" dirty="0" smtClean="0">
                <a:latin typeface="system-ui"/>
              </a:rPr>
              <a:t>Ni </a:t>
            </a:r>
            <a:r>
              <a:rPr lang="es-ES" sz="2800" b="0" dirty="0">
                <a:latin typeface="system-ui"/>
              </a:rPr>
              <a:t>sostiene a los malhechores. </a:t>
            </a:r>
            <a:endParaRPr lang="es-ES" sz="2800" b="0" dirty="0" smtClean="0">
              <a:latin typeface="system-ui"/>
            </a:endParaRPr>
          </a:p>
          <a:p>
            <a:pPr marL="968375" indent="-96837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68375" algn="l"/>
              </a:tabLst>
              <a:defRPr/>
            </a:pPr>
            <a:r>
              <a:rPr lang="en-US" sz="2800" b="0" dirty="0" smtClean="0">
                <a:latin typeface="system-ui"/>
              </a:rPr>
              <a:t>11:19-20 </a:t>
            </a:r>
            <a:r>
              <a:rPr lang="en-US" sz="2800" b="0" dirty="0">
                <a:latin typeface="system-ui"/>
              </a:rPr>
              <a:t>– [Zofar] </a:t>
            </a:r>
            <a:r>
              <a:rPr lang="es-ES" sz="2800" b="0" dirty="0">
                <a:latin typeface="system-ui"/>
              </a:rPr>
              <a:t>Descansarás y nadie te atemorizará, </a:t>
            </a:r>
            <a:endParaRPr lang="es-ES" sz="2800" b="0" dirty="0" smtClean="0">
              <a:latin typeface="system-ui"/>
            </a:endParaRPr>
          </a:p>
          <a:p>
            <a:pPr marL="968375" indent="-96837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68375" algn="l"/>
              </a:tabLst>
              <a:defRPr/>
            </a:pPr>
            <a:r>
              <a:rPr lang="es-ES" sz="2800" b="0" dirty="0">
                <a:latin typeface="system-ui"/>
              </a:rPr>
              <a:t>	</a:t>
            </a:r>
            <a:r>
              <a:rPr lang="es-ES" sz="2800" b="0" dirty="0" smtClean="0">
                <a:latin typeface="system-ui"/>
              </a:rPr>
              <a:t>Y </a:t>
            </a:r>
            <a:r>
              <a:rPr lang="es-ES" sz="2800" b="0" dirty="0">
                <a:latin typeface="system-ui"/>
              </a:rPr>
              <a:t>muchos buscarán tu favor. </a:t>
            </a:r>
          </a:p>
          <a:p>
            <a:pPr marL="968375" indent="-96837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68375" algn="l"/>
              </a:tabLst>
              <a:defRPr/>
            </a:pPr>
            <a:r>
              <a:rPr lang="es-ES" sz="2800" b="0" dirty="0" smtClean="0">
                <a:latin typeface="system-ui"/>
              </a:rPr>
              <a:t>	Pero </a:t>
            </a:r>
            <a:r>
              <a:rPr lang="es-ES" sz="2800" b="0" dirty="0">
                <a:latin typeface="system-ui"/>
              </a:rPr>
              <a:t>los ojos de los malvados languidecerán, </a:t>
            </a:r>
            <a:endParaRPr lang="es-ES" sz="2800" b="0" dirty="0" smtClean="0">
              <a:latin typeface="system-ui"/>
            </a:endParaRPr>
          </a:p>
          <a:p>
            <a:pPr marL="968375" indent="-96837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68375" algn="l"/>
              </a:tabLst>
              <a:defRPr/>
            </a:pPr>
            <a:r>
              <a:rPr lang="es-ES" sz="2800" b="0" dirty="0" smtClean="0">
                <a:latin typeface="system-ui"/>
              </a:rPr>
              <a:t>	Y </a:t>
            </a:r>
            <a:r>
              <a:rPr lang="es-ES" sz="2800" b="0" dirty="0">
                <a:latin typeface="system-ui"/>
              </a:rPr>
              <a:t>no habrá escape para ellos; </a:t>
            </a:r>
            <a:endParaRPr lang="es-ES" sz="2800" b="0" dirty="0" smtClean="0">
              <a:latin typeface="system-ui"/>
            </a:endParaRPr>
          </a:p>
          <a:p>
            <a:pPr marL="968375" indent="-96837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68375" algn="l"/>
              </a:tabLst>
              <a:defRPr/>
            </a:pPr>
            <a:r>
              <a:rPr lang="es-ES" sz="2800" b="0" dirty="0">
                <a:latin typeface="system-ui"/>
              </a:rPr>
              <a:t>	</a:t>
            </a:r>
            <a:r>
              <a:rPr lang="es-ES" sz="2800" b="0" dirty="0" smtClean="0">
                <a:latin typeface="system-ui"/>
              </a:rPr>
              <a:t>Su </a:t>
            </a:r>
            <a:r>
              <a:rPr lang="es-ES" sz="2800" b="0" dirty="0">
                <a:latin typeface="system-ui"/>
              </a:rPr>
              <a:t>esperanza es dar su último suspiro». </a:t>
            </a:r>
            <a:endParaRPr lang="en-US" sz="2800" b="0" dirty="0">
              <a:latin typeface="system-ui"/>
            </a:endParaRPr>
          </a:p>
          <a:p>
            <a:pPr marL="795338" indent="-79533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15938" algn="l"/>
              </a:tabLst>
              <a:defRPr/>
            </a:pPr>
            <a:r>
              <a:rPr lang="en-US" sz="2800" b="0" dirty="0">
                <a:latin typeface="system-ui"/>
              </a:rPr>
              <a:t>6:6 [</a:t>
            </a:r>
            <a:r>
              <a:rPr lang="en-US" sz="2800" b="0" dirty="0" smtClean="0">
                <a:latin typeface="system-ui"/>
              </a:rPr>
              <a:t>RV2015] </a:t>
            </a:r>
            <a:r>
              <a:rPr lang="en-US" sz="2800" b="0" dirty="0">
                <a:latin typeface="system-ui"/>
              </a:rPr>
              <a:t>– [Job] </a:t>
            </a:r>
            <a:r>
              <a:rPr lang="es-ES" sz="2800" b="0" dirty="0" smtClean="0">
                <a:latin typeface="system-ui"/>
              </a:rPr>
              <a:t>¿</a:t>
            </a:r>
            <a:r>
              <a:rPr lang="es-ES" sz="2800" b="0" dirty="0">
                <a:latin typeface="system-ui"/>
              </a:rPr>
              <a:t>Se comerá lo insípido sin sal? </a:t>
            </a:r>
            <a:endParaRPr lang="es-ES" sz="2800" b="0" dirty="0" smtClean="0">
              <a:latin typeface="system-ui"/>
            </a:endParaRPr>
          </a:p>
          <a:p>
            <a:pPr marL="795338" indent="-79533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15938" algn="l"/>
              </a:tabLst>
              <a:defRPr/>
            </a:pPr>
            <a:r>
              <a:rPr lang="es-ES" sz="2800" b="0" dirty="0">
                <a:latin typeface="system-ui"/>
              </a:rPr>
              <a:t>	</a:t>
            </a:r>
            <a:r>
              <a:rPr lang="es-ES" sz="2800" b="0" dirty="0" smtClean="0">
                <a:latin typeface="system-ui"/>
              </a:rPr>
              <a:t>		¿</a:t>
            </a:r>
            <a:r>
              <a:rPr lang="es-ES" sz="2800" b="0" dirty="0">
                <a:latin typeface="system-ui"/>
              </a:rPr>
              <a:t>Habrá gusto en </a:t>
            </a:r>
            <a:r>
              <a:rPr lang="es-ES" sz="2800" b="0" dirty="0">
                <a:solidFill>
                  <a:srgbClr val="FFFF00"/>
                </a:solidFill>
                <a:latin typeface="system-ui"/>
              </a:rPr>
              <a:t>la savia de la malva</a:t>
            </a:r>
            <a:r>
              <a:rPr lang="es-ES" sz="2800" b="0" dirty="0">
                <a:latin typeface="system-ui"/>
              </a:rPr>
              <a:t>?</a:t>
            </a:r>
            <a:endParaRPr lang="en-US" sz="2800" dirty="0"/>
          </a:p>
        </p:txBody>
      </p:sp>
      <p:sp>
        <p:nvSpPr>
          <p:cNvPr id="19460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49A47EF4-431B-45C0-8712-8F95A26542EE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b="0"/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74613" y="52388"/>
            <a:ext cx="7747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solidFill>
                  <a:srgbClr val="0000CC"/>
                </a:solidFill>
              </a:rPr>
              <a:t>I.D.</a:t>
            </a:r>
            <a:endParaRPr lang="en-US" altLang="en-US" sz="1800" b="0" dirty="0">
              <a:solidFill>
                <a:srgbClr val="0000CC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233025" y="1230313"/>
            <a:ext cx="1279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400"/>
              <a:t>Discurso</a:t>
            </a: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10396538" y="1646238"/>
            <a:ext cx="1022350" cy="784225"/>
            <a:chOff x="10395857" y="1646031"/>
            <a:chExt cx="1023037" cy="783881"/>
          </a:xfrm>
        </p:grpSpPr>
        <p:cxnSp>
          <p:nvCxnSpPr>
            <p:cNvPr id="19484" name="Straight Arrow Connector 4"/>
            <p:cNvCxnSpPr>
              <a:cxnSpLocks/>
            </p:cNvCxnSpPr>
            <p:nvPr/>
          </p:nvCxnSpPr>
          <p:spPr bwMode="auto">
            <a:xfrm flipH="1">
              <a:off x="10395857" y="1646031"/>
              <a:ext cx="476474" cy="38742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85" name="Straight Arrow Connector 5"/>
            <p:cNvCxnSpPr>
              <a:cxnSpLocks/>
            </p:cNvCxnSpPr>
            <p:nvPr/>
          </p:nvCxnSpPr>
          <p:spPr bwMode="auto">
            <a:xfrm>
              <a:off x="10872331" y="1646031"/>
              <a:ext cx="533855" cy="38742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86" name="Straight Arrow Connector 8"/>
            <p:cNvCxnSpPr>
              <a:cxnSpLocks/>
            </p:cNvCxnSpPr>
            <p:nvPr/>
          </p:nvCxnSpPr>
          <p:spPr bwMode="auto">
            <a:xfrm>
              <a:off x="10872331" y="1646031"/>
              <a:ext cx="11341" cy="38742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87" name="TextBox 13"/>
            <p:cNvSpPr txBox="1">
              <a:spLocks noChangeArrowheads="1"/>
            </p:cNvSpPr>
            <p:nvPr/>
          </p:nvSpPr>
          <p:spPr bwMode="auto">
            <a:xfrm>
              <a:off x="10395857" y="1968247"/>
              <a:ext cx="10230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Poema</a:t>
              </a: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10237788" y="2357438"/>
            <a:ext cx="1347787" cy="849312"/>
            <a:chOff x="10238461" y="2357088"/>
            <a:chExt cx="1346844" cy="849085"/>
          </a:xfrm>
        </p:grpSpPr>
        <p:cxnSp>
          <p:nvCxnSpPr>
            <p:cNvPr id="19480" name="Straight Arrow Connector 14"/>
            <p:cNvCxnSpPr>
              <a:cxnSpLocks/>
            </p:cNvCxnSpPr>
            <p:nvPr/>
          </p:nvCxnSpPr>
          <p:spPr bwMode="auto">
            <a:xfrm flipH="1">
              <a:off x="10408565" y="2357088"/>
              <a:ext cx="476474" cy="38742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81" name="Straight Arrow Connector 15"/>
            <p:cNvCxnSpPr>
              <a:cxnSpLocks/>
            </p:cNvCxnSpPr>
            <p:nvPr/>
          </p:nvCxnSpPr>
          <p:spPr bwMode="auto">
            <a:xfrm>
              <a:off x="10885039" y="2357088"/>
              <a:ext cx="533855" cy="38742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82" name="Straight Arrow Connector 16"/>
            <p:cNvCxnSpPr>
              <a:cxnSpLocks/>
            </p:cNvCxnSpPr>
            <p:nvPr/>
          </p:nvCxnSpPr>
          <p:spPr bwMode="auto">
            <a:xfrm>
              <a:off x="10885039" y="2357088"/>
              <a:ext cx="11341" cy="38742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83" name="TextBox 17"/>
            <p:cNvSpPr txBox="1">
              <a:spLocks noChangeArrowheads="1"/>
            </p:cNvSpPr>
            <p:nvPr/>
          </p:nvSpPr>
          <p:spPr bwMode="auto">
            <a:xfrm>
              <a:off x="10238461" y="2744508"/>
              <a:ext cx="13468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Estrofa</a:t>
              </a: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10336213" y="3135313"/>
            <a:ext cx="1141412" cy="849312"/>
            <a:chOff x="10336545" y="3134935"/>
            <a:chExt cx="1141659" cy="849085"/>
          </a:xfrm>
        </p:grpSpPr>
        <p:cxnSp>
          <p:nvCxnSpPr>
            <p:cNvPr id="19476" name="Straight Arrow Connector 18"/>
            <p:cNvCxnSpPr>
              <a:cxnSpLocks/>
            </p:cNvCxnSpPr>
            <p:nvPr/>
          </p:nvCxnSpPr>
          <p:spPr bwMode="auto">
            <a:xfrm flipH="1">
              <a:off x="10408565" y="3134935"/>
              <a:ext cx="476474" cy="38742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7" name="Straight Arrow Connector 19"/>
            <p:cNvCxnSpPr>
              <a:cxnSpLocks/>
            </p:cNvCxnSpPr>
            <p:nvPr/>
          </p:nvCxnSpPr>
          <p:spPr bwMode="auto">
            <a:xfrm>
              <a:off x="10885039" y="3134935"/>
              <a:ext cx="533855" cy="38742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8" name="Straight Arrow Connector 20"/>
            <p:cNvCxnSpPr>
              <a:cxnSpLocks/>
            </p:cNvCxnSpPr>
            <p:nvPr/>
          </p:nvCxnSpPr>
          <p:spPr bwMode="auto">
            <a:xfrm>
              <a:off x="10885039" y="3134935"/>
              <a:ext cx="11341" cy="38742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79" name="TextBox 21"/>
            <p:cNvSpPr txBox="1">
              <a:spLocks noChangeArrowheads="1"/>
            </p:cNvSpPr>
            <p:nvPr/>
          </p:nvSpPr>
          <p:spPr bwMode="auto">
            <a:xfrm>
              <a:off x="10336545" y="3522355"/>
              <a:ext cx="114165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Período</a:t>
              </a: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10425113" y="3916363"/>
            <a:ext cx="1027112" cy="857250"/>
            <a:chOff x="10425038" y="3916087"/>
            <a:chExt cx="1027741" cy="857352"/>
          </a:xfrm>
        </p:grpSpPr>
        <p:cxnSp>
          <p:nvCxnSpPr>
            <p:cNvPr id="19472" name="Straight Arrow Connector 22"/>
            <p:cNvCxnSpPr>
              <a:cxnSpLocks/>
            </p:cNvCxnSpPr>
            <p:nvPr/>
          </p:nvCxnSpPr>
          <p:spPr bwMode="auto">
            <a:xfrm flipH="1">
              <a:off x="10442450" y="3916087"/>
              <a:ext cx="476474" cy="38742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3" name="Straight Arrow Connector 23"/>
            <p:cNvCxnSpPr>
              <a:cxnSpLocks/>
            </p:cNvCxnSpPr>
            <p:nvPr/>
          </p:nvCxnSpPr>
          <p:spPr bwMode="auto">
            <a:xfrm>
              <a:off x="10918924" y="3916087"/>
              <a:ext cx="533855" cy="38742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4" name="Straight Arrow Connector 24"/>
            <p:cNvCxnSpPr>
              <a:cxnSpLocks/>
            </p:cNvCxnSpPr>
            <p:nvPr/>
          </p:nvCxnSpPr>
          <p:spPr bwMode="auto">
            <a:xfrm>
              <a:off x="10918924" y="3916087"/>
              <a:ext cx="11341" cy="38742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75" name="TextBox 25"/>
            <p:cNvSpPr txBox="1">
              <a:spLocks noChangeArrowheads="1"/>
            </p:cNvSpPr>
            <p:nvPr/>
          </p:nvSpPr>
          <p:spPr bwMode="auto">
            <a:xfrm>
              <a:off x="10425038" y="4311774"/>
              <a:ext cx="9877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Líneas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10418763" y="4721225"/>
            <a:ext cx="1135062" cy="857250"/>
            <a:chOff x="10418415" y="4720746"/>
            <a:chExt cx="1136080" cy="857352"/>
          </a:xfrm>
        </p:grpSpPr>
        <p:cxnSp>
          <p:nvCxnSpPr>
            <p:cNvPr id="19468" name="Straight Arrow Connector 26"/>
            <p:cNvCxnSpPr>
              <a:cxnSpLocks/>
            </p:cNvCxnSpPr>
            <p:nvPr/>
          </p:nvCxnSpPr>
          <p:spPr bwMode="auto">
            <a:xfrm flipH="1">
              <a:off x="10435827" y="4720746"/>
              <a:ext cx="476474" cy="38742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9" name="Straight Arrow Connector 27"/>
            <p:cNvCxnSpPr>
              <a:cxnSpLocks/>
            </p:cNvCxnSpPr>
            <p:nvPr/>
          </p:nvCxnSpPr>
          <p:spPr bwMode="auto">
            <a:xfrm>
              <a:off x="10912301" y="4720746"/>
              <a:ext cx="533855" cy="38742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0" name="Straight Arrow Connector 28"/>
            <p:cNvCxnSpPr>
              <a:cxnSpLocks/>
            </p:cNvCxnSpPr>
            <p:nvPr/>
          </p:nvCxnSpPr>
          <p:spPr bwMode="auto">
            <a:xfrm>
              <a:off x="10912301" y="4720746"/>
              <a:ext cx="11341" cy="38742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71" name="TextBox 29"/>
            <p:cNvSpPr txBox="1">
              <a:spLocks noChangeArrowheads="1"/>
            </p:cNvSpPr>
            <p:nvPr/>
          </p:nvSpPr>
          <p:spPr bwMode="auto">
            <a:xfrm>
              <a:off x="10418415" y="5116433"/>
              <a:ext cx="11360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Palabras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9144000" cy="569913"/>
          </a:xfrm>
        </p:spPr>
        <p:txBody>
          <a:bodyPr/>
          <a:lstStyle/>
          <a:p>
            <a:pPr rtl="0"/>
            <a:r>
              <a:rPr lang="en-US" altLang="en-US" dirty="0" smtClean="0"/>
              <a:t>Calendario del curso</a:t>
            </a: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BA857F6D-A872-47BA-B7AC-E4A28646BC30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150</a:t>
            </a:fld>
            <a:endParaRPr lang="en-US" altLang="en-US" sz="1400" b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871861"/>
          <a:ext cx="12192000" cy="5932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5878"/>
                <a:gridCol w="1435496"/>
                <a:gridCol w="739253"/>
                <a:gridCol w="1194179"/>
                <a:gridCol w="7707194"/>
              </a:tblGrid>
              <a:tr h="333287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Período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Fecha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Día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Lección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Título (</a:t>
                      </a:r>
                      <a:r>
                        <a:rPr lang="en-US" sz="2000" dirty="0" err="1">
                          <a:effectLst/>
                        </a:rPr>
                        <a:t>Capítulos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Introducción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2" marR="6858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effectLst/>
                        </a:rPr>
                        <a:t>Escuelita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effectLst/>
                        </a:rPr>
                        <a:t>íblica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i="1" dirty="0">
                          <a:solidFill>
                            <a:schemeClr val="tx1"/>
                          </a:solidFill>
                          <a:effectLst/>
                        </a:rPr>
                        <a:t>de </a:t>
                      </a: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effectLst/>
                        </a:rPr>
                        <a:t>verano</a:t>
                      </a:r>
                      <a:endParaRPr lang="en-US" sz="2400" b="1" i="1" dirty="0">
                        <a:solidFill>
                          <a:schemeClr val="tx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Visión</a:t>
                      </a:r>
                      <a:r>
                        <a:rPr lang="en-US" sz="2400" dirty="0" smtClean="0">
                          <a:effectLst/>
                        </a:rPr>
                        <a:t> general </a:t>
                      </a:r>
                      <a:r>
                        <a:rPr lang="en-US" sz="2400" dirty="0">
                          <a:effectLst/>
                        </a:rPr>
                        <a:t>del libro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14-jun-23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Pruebas de Job (1:1-2:13)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</a:rPr>
                        <a:t>18-jun-23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Desesperación de Job (3:1-26)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21-jun-23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1er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de </a:t>
                      </a:r>
                      <a:r>
                        <a:rPr lang="en-US" sz="2400" dirty="0" smtClean="0">
                          <a:effectLst/>
                        </a:rPr>
                        <a:t>debate </a:t>
                      </a:r>
                      <a:r>
                        <a:rPr lang="en-US" sz="2400" dirty="0">
                          <a:effectLst/>
                        </a:rPr>
                        <a:t>(4-14)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25-jun-23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1er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de </a:t>
                      </a:r>
                      <a:r>
                        <a:rPr lang="en-US" sz="2400" dirty="0" smtClean="0">
                          <a:effectLst/>
                        </a:rPr>
                        <a:t>debate </a:t>
                      </a:r>
                      <a:r>
                        <a:rPr lang="en-US" sz="2400" dirty="0">
                          <a:effectLst/>
                        </a:rPr>
                        <a:t>(4-14)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28-jun-23</a:t>
                      </a:r>
                      <a:endParaRPr lang="en-US" sz="240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2do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de </a:t>
                      </a:r>
                      <a:r>
                        <a:rPr lang="en-US" sz="2400" dirty="0" smtClean="0">
                          <a:effectLst/>
                        </a:rPr>
                        <a:t>debate </a:t>
                      </a:r>
                      <a:r>
                        <a:rPr lang="en-US" sz="2400" dirty="0">
                          <a:effectLst/>
                        </a:rPr>
                        <a:t>(15-21)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3er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>
                          <a:effectLst/>
                        </a:rPr>
                        <a:t>, Himno de </a:t>
                      </a:r>
                      <a:r>
                        <a:rPr lang="en-US" sz="2400" dirty="0" err="1" smtClean="0">
                          <a:effectLst/>
                        </a:rPr>
                        <a:t>sabiduría</a:t>
                      </a:r>
                      <a:r>
                        <a:rPr lang="en-US" sz="2400" dirty="0">
                          <a:effectLst/>
                        </a:rPr>
                        <a:t>, Defensa de Job (22-31)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3er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>
                          <a:effectLst/>
                        </a:rPr>
                        <a:t>, Himno de </a:t>
                      </a:r>
                      <a:r>
                        <a:rPr lang="en-US" sz="2400" dirty="0" err="1" smtClean="0">
                          <a:effectLst/>
                        </a:rPr>
                        <a:t>sabiduría</a:t>
                      </a:r>
                      <a:r>
                        <a:rPr lang="en-US" sz="2400" dirty="0">
                          <a:effectLst/>
                        </a:rPr>
                        <a:t>, Defensa de Job (22-31)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Discursos de Eliú (32-37)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Dios </a:t>
                      </a:r>
                      <a:r>
                        <a:rPr lang="en-US" sz="2400" dirty="0" err="1" smtClean="0">
                          <a:effectLst/>
                        </a:rPr>
                        <a:t>habla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(38:1 - 42:6)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16-jul-23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10,11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Restauración y </a:t>
                      </a:r>
                      <a:r>
                        <a:rPr lang="en-US" sz="2400" dirty="0" err="1" smtClean="0">
                          <a:effectLst/>
                        </a:rPr>
                        <a:t>aplicaciones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(42:7-16)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23-jul-23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Aplicación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y </a:t>
                      </a:r>
                      <a:r>
                        <a:rPr lang="en-US" sz="2400" dirty="0" err="1" smtClean="0">
                          <a:effectLst/>
                        </a:rPr>
                        <a:t>repaso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" name="Arrow: Right 3"/>
          <p:cNvSpPr/>
          <p:nvPr/>
        </p:nvSpPr>
        <p:spPr bwMode="auto">
          <a:xfrm>
            <a:off x="0" y="5338560"/>
            <a:ext cx="473075" cy="1076325"/>
          </a:xfrm>
          <a:prstGeom prst="rightArrow">
            <a:avLst/>
          </a:prstGeom>
          <a:solidFill>
            <a:srgbClr val="FF33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96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3BAA71B2-9A6B-43C1-A081-0CADBA42F2A3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151</a:t>
            </a:fld>
            <a:endParaRPr lang="en-US" altLang="en-US" sz="1400" b="0"/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9144000" cy="266700"/>
          </a:xfrm>
        </p:spPr>
        <p:txBody>
          <a:bodyPr/>
          <a:lstStyle/>
          <a:p>
            <a:pPr rtl="0" eaLnBrk="1" hangingPunct="1"/>
            <a:r>
              <a:rPr lang="en-US" altLang="en-US" sz="2800" dirty="0" err="1" smtClean="0"/>
              <a:t>Estructura</a:t>
            </a:r>
            <a:r>
              <a:rPr lang="en-US" altLang="en-US" sz="2800" dirty="0" smtClean="0"/>
              <a:t> de Job*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914400" y="742950"/>
            <a:ext cx="2286000" cy="83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Introducción</a:t>
            </a:r>
            <a:r>
              <a:rPr lang="en-US" altLang="en-US" sz="2400" b="0" dirty="0"/>
              <a:t>: </a:t>
            </a:r>
            <a:r>
              <a:rPr lang="en-US" altLang="en-US" sz="2400" b="0" dirty="0" smtClean="0"/>
              <a:t>La </a:t>
            </a:r>
            <a:r>
              <a:rPr lang="en-US" altLang="en-US" sz="2400" b="0" dirty="0" err="1" smtClean="0"/>
              <a:t>vida</a:t>
            </a:r>
            <a:r>
              <a:rPr lang="en-US" altLang="en-US" sz="2400" b="0" dirty="0" smtClean="0"/>
              <a:t> </a:t>
            </a:r>
            <a:r>
              <a:rPr lang="en-US" altLang="en-US" sz="2400" b="0" dirty="0"/>
              <a:t>de Job </a:t>
            </a:r>
            <a:r>
              <a:rPr lang="en-US" altLang="en-US" sz="2400" b="0" dirty="0" smtClean="0"/>
              <a:t>antes </a:t>
            </a:r>
            <a:r>
              <a:rPr lang="en-US" altLang="en-US" sz="2400" b="0" dirty="0"/>
              <a:t>(1:1-5)</a:t>
            </a: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9296400" y="655638"/>
            <a:ext cx="2057400" cy="914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Conclusión</a:t>
            </a:r>
            <a:r>
              <a:rPr lang="en-US" altLang="en-US" sz="2400" b="0" dirty="0"/>
              <a:t>: La vida de Job </a:t>
            </a:r>
            <a:r>
              <a:rPr lang="en-US" altLang="en-US" sz="2400" b="0" dirty="0" err="1"/>
              <a:t>d</a:t>
            </a:r>
            <a:r>
              <a:rPr lang="en-US" altLang="en-US" sz="2400" b="0" dirty="0" err="1" smtClean="0"/>
              <a:t>espués</a:t>
            </a:r>
            <a:r>
              <a:rPr lang="en-US" altLang="en-US" sz="2400" b="0" dirty="0"/>
              <a:t/>
            </a:r>
            <a:br>
              <a:rPr lang="en-US" altLang="en-US" sz="2400" b="0" dirty="0"/>
            </a:br>
            <a:r>
              <a:rPr lang="en-US" altLang="en-US" sz="2400" b="0" dirty="0"/>
              <a:t>(42:7-17)</a:t>
            </a:r>
          </a:p>
        </p:txBody>
      </p:sp>
      <p:sp>
        <p:nvSpPr>
          <p:cNvPr id="100365" name="Rectangle 13"/>
          <p:cNvSpPr>
            <a:spLocks noChangeArrowheads="1"/>
          </p:cNvSpPr>
          <p:nvPr/>
        </p:nvSpPr>
        <p:spPr bwMode="auto">
          <a:xfrm>
            <a:off x="1447800" y="1905000"/>
            <a:ext cx="1981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Entrevistas</a:t>
            </a:r>
            <a:r>
              <a:rPr lang="en-US" altLang="en-US" sz="2000" b="0" dirty="0"/>
              <a:t>:</a:t>
            </a:r>
            <a:br>
              <a:rPr lang="en-US" altLang="en-US" sz="2000" b="0" dirty="0"/>
            </a:br>
            <a:r>
              <a:rPr lang="en-US" altLang="en-US" sz="2000" b="0" dirty="0" smtClean="0"/>
              <a:t>Dios </a:t>
            </a:r>
            <a:r>
              <a:rPr lang="en-US" altLang="en-US" sz="2000" b="0" dirty="0"/>
              <a:t>y S</a:t>
            </a:r>
            <a:r>
              <a:rPr lang="en-US" altLang="en-US" sz="2000" b="0" dirty="0" smtClean="0"/>
              <a:t>atanás</a:t>
            </a:r>
            <a:r>
              <a:rPr lang="en-US" altLang="en-US" sz="2000" b="0" dirty="0"/>
              <a:t/>
            </a:r>
            <a:br>
              <a:rPr lang="en-US" altLang="en-US" sz="2000" b="0" dirty="0"/>
            </a:br>
            <a:r>
              <a:rPr lang="en-US" altLang="en-US" sz="2000" b="0" dirty="0"/>
              <a:t>(1:6-2:13)</a:t>
            </a:r>
          </a:p>
        </p:txBody>
      </p:sp>
      <p:sp>
        <p:nvSpPr>
          <p:cNvPr id="100366" name="Rectangle 14"/>
          <p:cNvSpPr>
            <a:spLocks noChangeArrowheads="1"/>
          </p:cNvSpPr>
          <p:nvPr/>
        </p:nvSpPr>
        <p:spPr bwMode="auto">
          <a:xfrm>
            <a:off x="8915400" y="1905000"/>
            <a:ext cx="152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Entrevistas</a:t>
            </a:r>
            <a:r>
              <a:rPr lang="en-US" altLang="en-US" sz="2000" b="0" dirty="0"/>
              <a:t>:</a:t>
            </a:r>
            <a:br>
              <a:rPr lang="en-US" altLang="en-US" sz="2000" b="0" dirty="0"/>
            </a:br>
            <a:r>
              <a:rPr lang="en-US" altLang="en-US" sz="2000" b="0" dirty="0"/>
              <a:t>Dios y </a:t>
            </a:r>
            <a:r>
              <a:rPr lang="en-US" altLang="en-US" sz="2000" b="0" dirty="0" smtClean="0"/>
              <a:t>Job</a:t>
            </a:r>
            <a:r>
              <a:rPr lang="en-US" altLang="en-US" sz="2000" b="0" dirty="0"/>
              <a:t/>
            </a:r>
            <a:br>
              <a:rPr lang="en-US" altLang="en-US" sz="2000" b="0" dirty="0"/>
            </a:br>
            <a:r>
              <a:rPr lang="en-US" altLang="en-US" sz="2000" b="0" dirty="0"/>
              <a:t>(</a:t>
            </a:r>
            <a:r>
              <a:rPr lang="en-US" altLang="en-US" sz="2000" b="0" dirty="0" smtClean="0"/>
              <a:t>38:1 - 42:6</a:t>
            </a:r>
            <a:r>
              <a:rPr lang="en-US" altLang="en-US" sz="2000" b="0" dirty="0"/>
              <a:t>)</a:t>
            </a:r>
          </a:p>
        </p:txBody>
      </p:sp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1553706" y="2819400"/>
            <a:ext cx="88469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 smtClean="0"/>
              <a:t>Primera</a:t>
            </a:r>
            <a:endParaRPr lang="en-US" altLang="en-US" sz="1600" dirty="0"/>
          </a:p>
        </p:txBody>
      </p:sp>
      <p:sp>
        <p:nvSpPr>
          <p:cNvPr id="100368" name="Rectangle 16"/>
          <p:cNvSpPr>
            <a:spLocks noChangeArrowheads="1"/>
          </p:cNvSpPr>
          <p:nvPr/>
        </p:nvSpPr>
        <p:spPr bwMode="auto">
          <a:xfrm>
            <a:off x="1468464" y="3488893"/>
            <a:ext cx="1143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Entrevista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Aflicción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Reacción</a:t>
            </a:r>
            <a:endParaRPr lang="en-US" altLang="en-US" sz="1600" b="0" dirty="0"/>
          </a:p>
        </p:txBody>
      </p:sp>
      <p:sp>
        <p:nvSpPr>
          <p:cNvPr id="100369" name="Rectangle 17"/>
          <p:cNvSpPr>
            <a:spLocks noChangeArrowheads="1"/>
          </p:cNvSpPr>
          <p:nvPr/>
        </p:nvSpPr>
        <p:spPr bwMode="auto">
          <a:xfrm>
            <a:off x="2590800" y="2819400"/>
            <a:ext cx="99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 smtClean="0"/>
              <a:t>Segunda</a:t>
            </a:r>
            <a:endParaRPr lang="en-US" altLang="en-US" sz="1600" dirty="0"/>
          </a:p>
        </p:txBody>
      </p:sp>
      <p:sp>
        <p:nvSpPr>
          <p:cNvPr id="100370" name="Rectangle 18"/>
          <p:cNvSpPr>
            <a:spLocks noChangeArrowheads="1"/>
          </p:cNvSpPr>
          <p:nvPr/>
        </p:nvSpPr>
        <p:spPr bwMode="auto">
          <a:xfrm>
            <a:off x="2590800" y="3428999"/>
            <a:ext cx="1066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Entrevista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Aflicción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Reacción</a:t>
            </a:r>
            <a:endParaRPr lang="en-US" altLang="en-US" sz="1600" b="0" dirty="0"/>
          </a:p>
        </p:txBody>
      </p:sp>
      <p:sp>
        <p:nvSpPr>
          <p:cNvPr id="100371" name="Rectangle 19"/>
          <p:cNvSpPr>
            <a:spLocks noChangeArrowheads="1"/>
          </p:cNvSpPr>
          <p:nvPr/>
        </p:nvSpPr>
        <p:spPr bwMode="auto">
          <a:xfrm>
            <a:off x="8663553" y="2819400"/>
            <a:ext cx="861447" cy="59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 smtClean="0"/>
              <a:t>Primera</a:t>
            </a:r>
            <a:endParaRPr lang="en-US" altLang="en-US" sz="1600" dirty="0"/>
          </a:p>
        </p:txBody>
      </p:sp>
      <p:sp>
        <p:nvSpPr>
          <p:cNvPr id="100372" name="Rectangle 20"/>
          <p:cNvSpPr>
            <a:spLocks noChangeArrowheads="1"/>
          </p:cNvSpPr>
          <p:nvPr/>
        </p:nvSpPr>
        <p:spPr bwMode="auto">
          <a:xfrm>
            <a:off x="8686800" y="32766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Jehová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373" name="Rectangle 21"/>
          <p:cNvSpPr>
            <a:spLocks noChangeArrowheads="1"/>
          </p:cNvSpPr>
          <p:nvPr/>
        </p:nvSpPr>
        <p:spPr bwMode="auto">
          <a:xfrm>
            <a:off x="9601200" y="281940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 smtClean="0"/>
              <a:t>Segunda</a:t>
            </a:r>
            <a:endParaRPr lang="en-US" altLang="en-US" sz="1600" dirty="0"/>
          </a:p>
        </p:txBody>
      </p:sp>
      <p:sp>
        <p:nvSpPr>
          <p:cNvPr id="100375" name="Rectangle 23"/>
          <p:cNvSpPr>
            <a:spLocks noChangeArrowheads="1"/>
          </p:cNvSpPr>
          <p:nvPr/>
        </p:nvSpPr>
        <p:spPr bwMode="auto">
          <a:xfrm>
            <a:off x="1905000" y="5638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Elifaz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376" name="Rectangle 24"/>
          <p:cNvSpPr>
            <a:spLocks noChangeArrowheads="1"/>
          </p:cNvSpPr>
          <p:nvPr/>
        </p:nvSpPr>
        <p:spPr bwMode="auto">
          <a:xfrm>
            <a:off x="4953000" y="685800"/>
            <a:ext cx="2286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err="1"/>
              <a:t>Discursos</a:t>
            </a:r>
            <a:r>
              <a:rPr lang="en-US" altLang="en-US" sz="2400" b="0" dirty="0"/>
              <a:t/>
            </a:r>
            <a:br>
              <a:rPr lang="en-US" altLang="en-US" sz="2400" b="0" dirty="0"/>
            </a:br>
            <a:r>
              <a:rPr lang="en-US" altLang="en-US" sz="2400" b="0" dirty="0"/>
              <a:t>(</a:t>
            </a:r>
            <a:r>
              <a:rPr lang="en-US" altLang="en-US" sz="2400" b="0" dirty="0" smtClean="0"/>
              <a:t>1:6 - 42:6</a:t>
            </a:r>
            <a:r>
              <a:rPr lang="en-US" altLang="en-US" sz="2400" b="0" dirty="0"/>
              <a:t>)</a:t>
            </a:r>
          </a:p>
        </p:txBody>
      </p:sp>
      <p:sp>
        <p:nvSpPr>
          <p:cNvPr id="100377" name="Rectangle 25"/>
          <p:cNvSpPr>
            <a:spLocks noChangeArrowheads="1"/>
          </p:cNvSpPr>
          <p:nvPr/>
        </p:nvSpPr>
        <p:spPr bwMode="auto">
          <a:xfrm>
            <a:off x="4572000" y="23622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Diálogo</a:t>
            </a:r>
            <a:r>
              <a:rPr lang="en-US" altLang="en-US" sz="2000" b="0" dirty="0"/>
              <a:t>:</a:t>
            </a:r>
            <a:br>
              <a:rPr lang="en-US" altLang="en-US" sz="2000" b="0" dirty="0"/>
            </a:br>
            <a:r>
              <a:rPr lang="en-US" altLang="en-US" sz="2000" b="0" dirty="0" smtClean="0"/>
              <a:t>Job </a:t>
            </a:r>
            <a:r>
              <a:rPr lang="en-US" altLang="en-US" sz="2000" b="0" dirty="0"/>
              <a:t>y amigos </a:t>
            </a:r>
            <a:r>
              <a:rPr lang="en-US" altLang="en-US" sz="2000" b="0" dirty="0" smtClean="0"/>
              <a:t/>
            </a:r>
            <a:br>
              <a:rPr lang="en-US" altLang="en-US" sz="2000" b="0" dirty="0" smtClean="0"/>
            </a:br>
            <a:r>
              <a:rPr lang="en-US" altLang="en-US" sz="2000" b="0" dirty="0" smtClean="0"/>
              <a:t>(3 - 31</a:t>
            </a:r>
            <a:r>
              <a:rPr lang="en-US" altLang="en-US" sz="2000" b="0" dirty="0"/>
              <a:t>)</a:t>
            </a:r>
          </a:p>
        </p:txBody>
      </p:sp>
      <p:sp>
        <p:nvSpPr>
          <p:cNvPr id="100378" name="Rectangle 26"/>
          <p:cNvSpPr>
            <a:spLocks noChangeArrowheads="1"/>
          </p:cNvSpPr>
          <p:nvPr/>
        </p:nvSpPr>
        <p:spPr bwMode="auto">
          <a:xfrm>
            <a:off x="6858000" y="2209800"/>
            <a:ext cx="160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FF00"/>
                </a:solidFill>
              </a:rPr>
              <a:t>Interludio</a:t>
            </a:r>
            <a:r>
              <a:rPr lang="en-US" altLang="en-US" sz="2000" b="0" dirty="0">
                <a:solidFill>
                  <a:srgbClr val="FFFF00"/>
                </a:solidFill>
              </a:rPr>
              <a:t>:</a:t>
            </a:r>
            <a:br>
              <a:rPr lang="en-US" altLang="en-US" sz="2000" b="0" dirty="0">
                <a:solidFill>
                  <a:srgbClr val="FFFF00"/>
                </a:solidFill>
              </a:rPr>
            </a:br>
            <a:r>
              <a:rPr lang="en-US" altLang="en-US" sz="2000" b="0" dirty="0" err="1">
                <a:solidFill>
                  <a:srgbClr val="FFFF00"/>
                </a:solidFill>
              </a:rPr>
              <a:t>Discursos</a:t>
            </a:r>
            <a:r>
              <a:rPr lang="en-US" altLang="en-US" sz="2000" b="0" dirty="0">
                <a:solidFill>
                  <a:srgbClr val="FFFF00"/>
                </a:solidFill>
              </a:rPr>
              <a:t> de </a:t>
            </a:r>
            <a:r>
              <a:rPr lang="en-US" altLang="en-US" sz="2000" b="0" dirty="0" err="1">
                <a:solidFill>
                  <a:srgbClr val="FFFF00"/>
                </a:solidFill>
              </a:rPr>
              <a:t>Eliú</a:t>
            </a:r>
            <a:r>
              <a:rPr lang="en-US" altLang="en-US" sz="2000" b="0" dirty="0">
                <a:solidFill>
                  <a:srgbClr val="FFFF00"/>
                </a:solidFill>
              </a:rPr>
              <a:t> (32-37)</a:t>
            </a:r>
          </a:p>
        </p:txBody>
      </p:sp>
      <p:sp>
        <p:nvSpPr>
          <p:cNvPr id="100379" name="Rectangle 27"/>
          <p:cNvSpPr>
            <a:spLocks noChangeArrowheads="1"/>
          </p:cNvSpPr>
          <p:nvPr/>
        </p:nvSpPr>
        <p:spPr bwMode="auto">
          <a:xfrm>
            <a:off x="1720312" y="4267200"/>
            <a:ext cx="22420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0" dirty="0" err="1"/>
              <a:t>Declaración</a:t>
            </a:r>
            <a:r>
              <a:rPr lang="en-US" altLang="en-US" sz="2000" b="0" dirty="0"/>
              <a:t> de </a:t>
            </a:r>
            <a:r>
              <a:rPr lang="en-US" altLang="en-US" sz="2000" b="0" dirty="0" err="1"/>
              <a:t>apertura</a:t>
            </a:r>
            <a:r>
              <a:rPr lang="en-US" altLang="en-US" sz="2000" b="0" dirty="0"/>
              <a:t> de Job (3)</a:t>
            </a:r>
          </a:p>
        </p:txBody>
      </p:sp>
      <p:sp>
        <p:nvSpPr>
          <p:cNvPr id="100380" name="Rectangle 28"/>
          <p:cNvSpPr>
            <a:spLocks noChangeArrowheads="1"/>
          </p:cNvSpPr>
          <p:nvPr/>
        </p:nvSpPr>
        <p:spPr bwMode="auto">
          <a:xfrm>
            <a:off x="8610600" y="41910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0" dirty="0"/>
              <a:t>La </a:t>
            </a:r>
            <a:r>
              <a:rPr lang="en-US" altLang="en-US" sz="2000" b="0" dirty="0" err="1"/>
              <a:t>defensa</a:t>
            </a:r>
            <a:r>
              <a:rPr lang="en-US" altLang="en-US" sz="2000" b="0" dirty="0"/>
              <a:t> final de Job (</a:t>
            </a:r>
            <a:r>
              <a:rPr lang="en-US" altLang="en-US" sz="2000" b="0" dirty="0" smtClean="0"/>
              <a:t>29 - 31</a:t>
            </a:r>
            <a:r>
              <a:rPr lang="en-US" altLang="en-US" sz="2000" b="0" dirty="0"/>
              <a:t>)</a:t>
            </a:r>
          </a:p>
        </p:txBody>
      </p:sp>
      <p:sp>
        <p:nvSpPr>
          <p:cNvPr id="100381" name="Rectangle 29"/>
          <p:cNvSpPr>
            <a:spLocks noChangeArrowheads="1"/>
          </p:cNvSpPr>
          <p:nvPr/>
        </p:nvSpPr>
        <p:spPr bwMode="auto">
          <a:xfrm>
            <a:off x="4267200" y="42672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0" dirty="0" err="1"/>
              <a:t>Ciclos</a:t>
            </a:r>
            <a:r>
              <a:rPr lang="en-US" altLang="en-US" sz="2000" b="0" dirty="0"/>
              <a:t> de Debates (4-27)</a:t>
            </a:r>
          </a:p>
        </p:txBody>
      </p:sp>
      <p:sp>
        <p:nvSpPr>
          <p:cNvPr id="100382" name="Rectangle 30"/>
          <p:cNvSpPr>
            <a:spLocks noChangeArrowheads="1"/>
          </p:cNvSpPr>
          <p:nvPr/>
        </p:nvSpPr>
        <p:spPr bwMode="auto">
          <a:xfrm>
            <a:off x="6324600" y="4038600"/>
            <a:ext cx="2057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Interludio: Himno de Sabiduría (28)</a:t>
            </a:r>
          </a:p>
        </p:txBody>
      </p:sp>
      <p:sp>
        <p:nvSpPr>
          <p:cNvPr id="100383" name="Rectangle 31"/>
          <p:cNvSpPr>
            <a:spLocks noChangeArrowheads="1"/>
          </p:cNvSpPr>
          <p:nvPr/>
        </p:nvSpPr>
        <p:spPr bwMode="auto">
          <a:xfrm>
            <a:off x="6400800" y="487680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 smtClean="0">
                <a:solidFill>
                  <a:srgbClr val="FFFF00"/>
                </a:solidFill>
              </a:rPr>
              <a:t>Sabiduría</a:t>
            </a:r>
            <a:r>
              <a:rPr lang="en-US" altLang="en-US" sz="1600" b="0" dirty="0" smtClean="0">
                <a:solidFill>
                  <a:srgbClr val="FFFF00"/>
                </a:solidFill>
              </a:rPr>
              <a:t/>
            </a:r>
            <a:br>
              <a:rPr lang="en-US" altLang="en-US" sz="1600" b="0" dirty="0" smtClean="0">
                <a:solidFill>
                  <a:srgbClr val="FFFF00"/>
                </a:solidFill>
              </a:rPr>
            </a:br>
            <a:r>
              <a:rPr lang="en-US" altLang="en-US" sz="1600" b="0" dirty="0" smtClean="0">
                <a:solidFill>
                  <a:srgbClr val="FFFF00"/>
                </a:solidFill>
              </a:rPr>
              <a:t>del hombre</a:t>
            </a:r>
            <a:endParaRPr lang="en-US" altLang="en-US" sz="1600" b="0" dirty="0">
              <a:solidFill>
                <a:srgbClr val="FFFF00"/>
              </a:solidFill>
            </a:endParaRPr>
          </a:p>
        </p:txBody>
      </p:sp>
      <p:sp>
        <p:nvSpPr>
          <p:cNvPr id="100384" name="Rectangle 32"/>
          <p:cNvSpPr>
            <a:spLocks noChangeArrowheads="1"/>
          </p:cNvSpPr>
          <p:nvPr/>
        </p:nvSpPr>
        <p:spPr bwMode="auto">
          <a:xfrm>
            <a:off x="7467600" y="487680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 smtClean="0">
                <a:solidFill>
                  <a:srgbClr val="FFFF00"/>
                </a:solidFill>
              </a:rPr>
              <a:t>Sabiduría</a:t>
            </a:r>
            <a:r>
              <a:rPr lang="en-US" altLang="en-US" sz="1600" b="0" dirty="0" smtClean="0">
                <a:solidFill>
                  <a:srgbClr val="FFFF00"/>
                </a:solidFill>
              </a:rPr>
              <a:t> de Dios</a:t>
            </a:r>
            <a:endParaRPr lang="en-US" altLang="en-US" sz="1600" b="0" dirty="0">
              <a:solidFill>
                <a:srgbClr val="FFFF00"/>
              </a:solidFill>
            </a:endParaRPr>
          </a:p>
        </p:txBody>
      </p:sp>
      <p:sp>
        <p:nvSpPr>
          <p:cNvPr id="100385" name="Rectangle 33"/>
          <p:cNvSpPr>
            <a:spLocks noChangeArrowheads="1"/>
          </p:cNvSpPr>
          <p:nvPr/>
        </p:nvSpPr>
        <p:spPr bwMode="auto">
          <a:xfrm>
            <a:off x="2743200" y="5060950"/>
            <a:ext cx="12192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1</a:t>
            </a:r>
            <a:r>
              <a:rPr lang="en-US" altLang="en-US" sz="1600" baseline="30000" dirty="0" smtClean="0"/>
              <a:t>er </a:t>
            </a:r>
            <a:r>
              <a:rPr lang="en-US" altLang="en-US" sz="1600" dirty="0" smtClean="0"/>
              <a:t>(4-14</a:t>
            </a:r>
            <a:r>
              <a:rPr lang="en-US" altLang="en-US" sz="1600" dirty="0"/>
              <a:t>)</a:t>
            </a:r>
          </a:p>
        </p:txBody>
      </p:sp>
      <p:sp>
        <p:nvSpPr>
          <p:cNvPr id="100386" name="Rectangle 34"/>
          <p:cNvSpPr>
            <a:spLocks noChangeArrowheads="1"/>
          </p:cNvSpPr>
          <p:nvPr/>
        </p:nvSpPr>
        <p:spPr bwMode="auto">
          <a:xfrm>
            <a:off x="4191000" y="506095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2</a:t>
            </a:r>
            <a:r>
              <a:rPr lang="en-US" altLang="en-US" sz="1600" baseline="30000" dirty="0" smtClean="0"/>
              <a:t>do </a:t>
            </a:r>
            <a:r>
              <a:rPr lang="en-US" altLang="en-US" sz="1600" dirty="0" smtClean="0"/>
              <a:t>(15-21</a:t>
            </a:r>
            <a:r>
              <a:rPr lang="en-US" altLang="en-US" sz="1600" dirty="0"/>
              <a:t>)</a:t>
            </a:r>
          </a:p>
        </p:txBody>
      </p:sp>
      <p:sp>
        <p:nvSpPr>
          <p:cNvPr id="100387" name="Rectangle 35"/>
          <p:cNvSpPr>
            <a:spLocks noChangeArrowheads="1"/>
          </p:cNvSpPr>
          <p:nvPr/>
        </p:nvSpPr>
        <p:spPr bwMode="auto">
          <a:xfrm>
            <a:off x="5410200" y="506095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3</a:t>
            </a:r>
            <a:r>
              <a:rPr lang="en-US" altLang="en-US" sz="1600" baseline="30000" dirty="0" smtClean="0"/>
              <a:t>er</a:t>
            </a:r>
            <a:r>
              <a:rPr lang="en-US" altLang="en-US" sz="1600" dirty="0" smtClean="0"/>
              <a:t> (22-27</a:t>
            </a:r>
            <a:r>
              <a:rPr lang="en-US" altLang="en-US" sz="1600" dirty="0"/>
              <a:t>)</a:t>
            </a:r>
          </a:p>
        </p:txBody>
      </p:sp>
      <p:sp>
        <p:nvSpPr>
          <p:cNvPr id="100388" name="Rectangle 36"/>
          <p:cNvSpPr>
            <a:spLocks noChangeArrowheads="1"/>
          </p:cNvSpPr>
          <p:nvPr/>
        </p:nvSpPr>
        <p:spPr bwMode="auto">
          <a:xfrm>
            <a:off x="2667000" y="5638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Bildad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389" name="Rectangle 37"/>
          <p:cNvSpPr>
            <a:spLocks noChangeArrowheads="1"/>
          </p:cNvSpPr>
          <p:nvPr/>
        </p:nvSpPr>
        <p:spPr bwMode="auto">
          <a:xfrm>
            <a:off x="3429000" y="5638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Zofar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390" name="Rectangle 38"/>
          <p:cNvSpPr>
            <a:spLocks noChangeArrowheads="1"/>
          </p:cNvSpPr>
          <p:nvPr/>
        </p:nvSpPr>
        <p:spPr bwMode="auto">
          <a:xfrm>
            <a:off x="1524000" y="62484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/>
              <a:t>(6) </a:t>
            </a:r>
            <a:r>
              <a:rPr lang="en-US" altLang="en-US" sz="1600" b="0" dirty="0" smtClean="0"/>
              <a:t>a los</a:t>
            </a:r>
            <a:endParaRPr lang="en-US" altLang="en-US" sz="1600" b="0" dirty="0"/>
          </a:p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/>
              <a:t>a</a:t>
            </a:r>
            <a:r>
              <a:rPr lang="en-US" altLang="en-US" sz="1600" b="0" dirty="0" smtClean="0"/>
              <a:t>migos</a:t>
            </a:r>
            <a:endParaRPr lang="en-US" altLang="en-US" sz="1600" b="0" dirty="0"/>
          </a:p>
        </p:txBody>
      </p:sp>
      <p:sp>
        <p:nvSpPr>
          <p:cNvPr id="100391" name="Rectangle 39"/>
          <p:cNvSpPr>
            <a:spLocks noChangeArrowheads="1"/>
          </p:cNvSpPr>
          <p:nvPr/>
        </p:nvSpPr>
        <p:spPr bwMode="auto">
          <a:xfrm>
            <a:off x="2286000" y="62484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/>
              <a:t>(7) a</a:t>
            </a:r>
          </a:p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/>
              <a:t>Dios</a:t>
            </a:r>
          </a:p>
        </p:txBody>
      </p:sp>
      <p:sp>
        <p:nvSpPr>
          <p:cNvPr id="100393" name="Rectangle 41"/>
          <p:cNvSpPr>
            <a:spLocks noChangeArrowheads="1"/>
          </p:cNvSpPr>
          <p:nvPr/>
        </p:nvSpPr>
        <p:spPr bwMode="auto">
          <a:xfrm>
            <a:off x="5334000" y="5638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Elifaz</a:t>
            </a:r>
            <a:endParaRPr lang="en-US" altLang="en-US" sz="1600" b="0" dirty="0"/>
          </a:p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394" name="Line 42"/>
          <p:cNvSpPr>
            <a:spLocks noChangeShapeType="1"/>
          </p:cNvSpPr>
          <p:nvPr/>
        </p:nvSpPr>
        <p:spPr bwMode="auto">
          <a:xfrm flipH="1">
            <a:off x="3429000" y="3276600"/>
            <a:ext cx="20574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395" name="Line 43"/>
          <p:cNvSpPr>
            <a:spLocks noChangeShapeType="1"/>
          </p:cNvSpPr>
          <p:nvPr/>
        </p:nvSpPr>
        <p:spPr bwMode="auto">
          <a:xfrm flipH="1">
            <a:off x="5257800" y="3276600"/>
            <a:ext cx="2286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396" name="Line 44"/>
          <p:cNvSpPr>
            <a:spLocks noChangeShapeType="1"/>
          </p:cNvSpPr>
          <p:nvPr/>
        </p:nvSpPr>
        <p:spPr bwMode="auto">
          <a:xfrm>
            <a:off x="5486400" y="3276600"/>
            <a:ext cx="1600200" cy="914400"/>
          </a:xfrm>
          <a:prstGeom prst="line">
            <a:avLst/>
          </a:prstGeom>
          <a:noFill/>
          <a:ln w="19050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397" name="Line 45"/>
          <p:cNvSpPr>
            <a:spLocks noChangeShapeType="1"/>
          </p:cNvSpPr>
          <p:nvPr/>
        </p:nvSpPr>
        <p:spPr bwMode="auto">
          <a:xfrm>
            <a:off x="5486400" y="3276600"/>
            <a:ext cx="39624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398" name="Line 46"/>
          <p:cNvSpPr>
            <a:spLocks noChangeShapeType="1"/>
          </p:cNvSpPr>
          <p:nvPr/>
        </p:nvSpPr>
        <p:spPr bwMode="auto">
          <a:xfrm flipH="1">
            <a:off x="1981200" y="2743200"/>
            <a:ext cx="6096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399" name="Line 47"/>
          <p:cNvSpPr>
            <a:spLocks noChangeShapeType="1"/>
          </p:cNvSpPr>
          <p:nvPr/>
        </p:nvSpPr>
        <p:spPr bwMode="auto">
          <a:xfrm>
            <a:off x="2590800" y="2743200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0" name="Line 48"/>
          <p:cNvSpPr>
            <a:spLocks noChangeShapeType="1"/>
          </p:cNvSpPr>
          <p:nvPr/>
        </p:nvSpPr>
        <p:spPr bwMode="auto">
          <a:xfrm flipH="1">
            <a:off x="9144000" y="2727702"/>
            <a:ext cx="457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1" name="Line 49"/>
          <p:cNvSpPr>
            <a:spLocks noChangeShapeType="1"/>
          </p:cNvSpPr>
          <p:nvPr/>
        </p:nvSpPr>
        <p:spPr bwMode="auto">
          <a:xfrm>
            <a:off x="9601200" y="2743200"/>
            <a:ext cx="457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2" name="Rectangle 50"/>
          <p:cNvSpPr>
            <a:spLocks noChangeArrowheads="1"/>
          </p:cNvSpPr>
          <p:nvPr/>
        </p:nvSpPr>
        <p:spPr bwMode="auto">
          <a:xfrm>
            <a:off x="9677400" y="32766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Jehová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405" name="Line 53"/>
          <p:cNvSpPr>
            <a:spLocks noChangeShapeType="1"/>
          </p:cNvSpPr>
          <p:nvPr/>
        </p:nvSpPr>
        <p:spPr bwMode="auto">
          <a:xfrm flipH="1">
            <a:off x="1981200" y="3254375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6" name="Line 54"/>
          <p:cNvSpPr>
            <a:spLocks noChangeShapeType="1"/>
          </p:cNvSpPr>
          <p:nvPr/>
        </p:nvSpPr>
        <p:spPr bwMode="auto">
          <a:xfrm>
            <a:off x="2971800" y="3254375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7" name="Line 55"/>
          <p:cNvSpPr>
            <a:spLocks noChangeShapeType="1"/>
          </p:cNvSpPr>
          <p:nvPr/>
        </p:nvSpPr>
        <p:spPr bwMode="auto">
          <a:xfrm flipH="1">
            <a:off x="9144000" y="32385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8" name="Line 56"/>
          <p:cNvSpPr>
            <a:spLocks noChangeShapeType="1"/>
          </p:cNvSpPr>
          <p:nvPr/>
        </p:nvSpPr>
        <p:spPr bwMode="auto">
          <a:xfrm>
            <a:off x="10058400" y="32385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9" name="Line 57"/>
          <p:cNvSpPr>
            <a:spLocks noChangeShapeType="1"/>
          </p:cNvSpPr>
          <p:nvPr/>
        </p:nvSpPr>
        <p:spPr bwMode="auto">
          <a:xfrm flipH="1">
            <a:off x="2895600" y="1447800"/>
            <a:ext cx="31242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0" name="Line 58"/>
          <p:cNvSpPr>
            <a:spLocks noChangeShapeType="1"/>
          </p:cNvSpPr>
          <p:nvPr/>
        </p:nvSpPr>
        <p:spPr bwMode="auto">
          <a:xfrm flipH="1">
            <a:off x="5486400" y="1447800"/>
            <a:ext cx="5334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1" name="Line 59"/>
          <p:cNvSpPr>
            <a:spLocks noChangeShapeType="1"/>
          </p:cNvSpPr>
          <p:nvPr/>
        </p:nvSpPr>
        <p:spPr bwMode="auto">
          <a:xfrm>
            <a:off x="6019800" y="1447800"/>
            <a:ext cx="1447800" cy="762000"/>
          </a:xfrm>
          <a:prstGeom prst="line">
            <a:avLst/>
          </a:prstGeom>
          <a:noFill/>
          <a:ln w="19050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2" name="Line 60"/>
          <p:cNvSpPr>
            <a:spLocks noChangeShapeType="1"/>
          </p:cNvSpPr>
          <p:nvPr/>
        </p:nvSpPr>
        <p:spPr bwMode="auto">
          <a:xfrm>
            <a:off x="6019800" y="1447800"/>
            <a:ext cx="34290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3" name="Line 61"/>
          <p:cNvSpPr>
            <a:spLocks noChangeShapeType="1"/>
          </p:cNvSpPr>
          <p:nvPr/>
        </p:nvSpPr>
        <p:spPr bwMode="auto">
          <a:xfrm flipH="1">
            <a:off x="2895600" y="381000"/>
            <a:ext cx="3124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4" name="Line 62"/>
          <p:cNvSpPr>
            <a:spLocks noChangeShapeType="1"/>
          </p:cNvSpPr>
          <p:nvPr/>
        </p:nvSpPr>
        <p:spPr bwMode="auto">
          <a:xfrm>
            <a:off x="6019800" y="3810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5" name="Line 63"/>
          <p:cNvSpPr>
            <a:spLocks noChangeShapeType="1"/>
          </p:cNvSpPr>
          <p:nvPr/>
        </p:nvSpPr>
        <p:spPr bwMode="auto">
          <a:xfrm>
            <a:off x="6019800" y="381000"/>
            <a:ext cx="32766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6" name="Line 64"/>
          <p:cNvSpPr>
            <a:spLocks noChangeShapeType="1"/>
          </p:cNvSpPr>
          <p:nvPr/>
        </p:nvSpPr>
        <p:spPr bwMode="auto">
          <a:xfrm flipH="1">
            <a:off x="3581400" y="4953000"/>
            <a:ext cx="14478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7" name="Line 65"/>
          <p:cNvSpPr>
            <a:spLocks noChangeShapeType="1"/>
          </p:cNvSpPr>
          <p:nvPr/>
        </p:nvSpPr>
        <p:spPr bwMode="auto">
          <a:xfrm>
            <a:off x="5029200" y="4953000"/>
            <a:ext cx="7620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8" name="Line 66"/>
          <p:cNvSpPr>
            <a:spLocks noChangeShapeType="1"/>
          </p:cNvSpPr>
          <p:nvPr/>
        </p:nvSpPr>
        <p:spPr bwMode="auto">
          <a:xfrm flipH="1">
            <a:off x="4876800" y="4953000"/>
            <a:ext cx="1524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9" name="Line 67"/>
          <p:cNvSpPr>
            <a:spLocks noChangeShapeType="1"/>
          </p:cNvSpPr>
          <p:nvPr/>
        </p:nvSpPr>
        <p:spPr bwMode="auto">
          <a:xfrm flipH="1">
            <a:off x="6934200" y="4724400"/>
            <a:ext cx="45720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0" name="Line 68"/>
          <p:cNvSpPr>
            <a:spLocks noChangeShapeType="1"/>
          </p:cNvSpPr>
          <p:nvPr/>
        </p:nvSpPr>
        <p:spPr bwMode="auto">
          <a:xfrm>
            <a:off x="7391400" y="4724400"/>
            <a:ext cx="45720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1" name="Line 69"/>
          <p:cNvSpPr>
            <a:spLocks noChangeShapeType="1"/>
          </p:cNvSpPr>
          <p:nvPr/>
        </p:nvSpPr>
        <p:spPr bwMode="auto">
          <a:xfrm flipH="1">
            <a:off x="2286000" y="5486400"/>
            <a:ext cx="1143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2" name="Line 70"/>
          <p:cNvSpPr>
            <a:spLocks noChangeShapeType="1"/>
          </p:cNvSpPr>
          <p:nvPr/>
        </p:nvSpPr>
        <p:spPr bwMode="auto">
          <a:xfrm>
            <a:off x="3429000" y="5486400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3" name="Line 71"/>
          <p:cNvSpPr>
            <a:spLocks noChangeShapeType="1"/>
          </p:cNvSpPr>
          <p:nvPr/>
        </p:nvSpPr>
        <p:spPr bwMode="auto">
          <a:xfrm flipH="1">
            <a:off x="3124200" y="5486400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4" name="Line 72"/>
          <p:cNvSpPr>
            <a:spLocks noChangeShapeType="1"/>
          </p:cNvSpPr>
          <p:nvPr/>
        </p:nvSpPr>
        <p:spPr bwMode="auto">
          <a:xfrm>
            <a:off x="2362200" y="6172200"/>
            <a:ext cx="3048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5" name="Line 73"/>
          <p:cNvSpPr>
            <a:spLocks noChangeShapeType="1"/>
          </p:cNvSpPr>
          <p:nvPr/>
        </p:nvSpPr>
        <p:spPr bwMode="auto">
          <a:xfrm flipH="1">
            <a:off x="1981200" y="6172200"/>
            <a:ext cx="3810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6" name="Line 74"/>
          <p:cNvSpPr>
            <a:spLocks noChangeShapeType="1"/>
          </p:cNvSpPr>
          <p:nvPr/>
        </p:nvSpPr>
        <p:spPr bwMode="auto">
          <a:xfrm flipH="1">
            <a:off x="4114800" y="5486400"/>
            <a:ext cx="6096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7" name="Line 75"/>
          <p:cNvSpPr>
            <a:spLocks noChangeShapeType="1"/>
          </p:cNvSpPr>
          <p:nvPr/>
        </p:nvSpPr>
        <p:spPr bwMode="auto">
          <a:xfrm>
            <a:off x="5943600" y="5486400"/>
            <a:ext cx="5334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8" name="Rectangle 76"/>
          <p:cNvSpPr>
            <a:spLocks noChangeArrowheads="1"/>
          </p:cNvSpPr>
          <p:nvPr/>
        </p:nvSpPr>
        <p:spPr bwMode="auto">
          <a:xfrm>
            <a:off x="3581400" y="62484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Elifaz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429" name="Rectangle 77"/>
          <p:cNvSpPr>
            <a:spLocks noChangeArrowheads="1"/>
          </p:cNvSpPr>
          <p:nvPr/>
        </p:nvSpPr>
        <p:spPr bwMode="auto">
          <a:xfrm>
            <a:off x="4343400" y="62484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Bildad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430" name="Rectangle 78"/>
          <p:cNvSpPr>
            <a:spLocks noChangeArrowheads="1"/>
          </p:cNvSpPr>
          <p:nvPr/>
        </p:nvSpPr>
        <p:spPr bwMode="auto">
          <a:xfrm>
            <a:off x="5029200" y="62484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Zofar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431" name="Line 79"/>
          <p:cNvSpPr>
            <a:spLocks noChangeShapeType="1"/>
          </p:cNvSpPr>
          <p:nvPr/>
        </p:nvSpPr>
        <p:spPr bwMode="auto">
          <a:xfrm>
            <a:off x="4724400" y="5486400"/>
            <a:ext cx="762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32" name="Line 80"/>
          <p:cNvSpPr>
            <a:spLocks noChangeShapeType="1"/>
          </p:cNvSpPr>
          <p:nvPr/>
        </p:nvSpPr>
        <p:spPr bwMode="auto">
          <a:xfrm>
            <a:off x="4724400" y="5486400"/>
            <a:ext cx="6858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33" name="Rectangle 81"/>
          <p:cNvSpPr>
            <a:spLocks noChangeArrowheads="1"/>
          </p:cNvSpPr>
          <p:nvPr/>
        </p:nvSpPr>
        <p:spPr bwMode="auto">
          <a:xfrm>
            <a:off x="6172200" y="5638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Bildad</a:t>
            </a:r>
            <a:endParaRPr lang="en-US" altLang="en-US" sz="1600" b="0" dirty="0"/>
          </a:p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434" name="Line 82"/>
          <p:cNvSpPr>
            <a:spLocks noChangeShapeType="1"/>
          </p:cNvSpPr>
          <p:nvPr/>
        </p:nvSpPr>
        <p:spPr bwMode="auto">
          <a:xfrm flipH="1">
            <a:off x="5715000" y="5486400"/>
            <a:ext cx="2286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35" name="Text Box 83"/>
          <p:cNvSpPr txBox="1">
            <a:spLocks noChangeArrowheads="1"/>
          </p:cNvSpPr>
          <p:nvPr/>
        </p:nvSpPr>
        <p:spPr bwMode="auto">
          <a:xfrm>
            <a:off x="8229600" y="6613525"/>
            <a:ext cx="26869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1" hangingPunct="1">
              <a:defRPr/>
            </a:pPr>
            <a:r>
              <a:rPr lang="en-US" sz="1000" dirty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*</a:t>
            </a:r>
            <a:r>
              <a:rPr lang="en-US" sz="1000" dirty="0" err="1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principalmente</a:t>
            </a:r>
            <a:r>
              <a:rPr lang="en-US" sz="1000" dirty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 </a:t>
            </a:r>
            <a:r>
              <a:rPr lang="en-US" sz="1000" dirty="0" smtClean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de </a:t>
            </a:r>
            <a:r>
              <a:rPr lang="en-US" sz="1000" u="sng" dirty="0" smtClean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Job</a:t>
            </a:r>
            <a:r>
              <a:rPr lang="en-US" sz="1000" dirty="0" smtClean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, </a:t>
            </a:r>
            <a:r>
              <a:rPr lang="en-US" sz="1000" dirty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Francisco Andersen</a:t>
            </a:r>
          </a:p>
        </p:txBody>
      </p:sp>
      <p:sp>
        <p:nvSpPr>
          <p:cNvPr id="75" name="Oval 72"/>
          <p:cNvSpPr>
            <a:spLocks noChangeArrowheads="1"/>
          </p:cNvSpPr>
          <p:nvPr/>
        </p:nvSpPr>
        <p:spPr bwMode="auto">
          <a:xfrm>
            <a:off x="8534400" y="1714500"/>
            <a:ext cx="2209799" cy="2460625"/>
          </a:xfrm>
          <a:prstGeom prst="ellipse">
            <a:avLst/>
          </a:prstGeom>
          <a:solidFill>
            <a:srgbClr val="FFFF00">
              <a:alpha val="28999"/>
            </a:srgbClr>
          </a:solidFill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731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9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/>
      <p:bldP spid="100358" grpId="0"/>
      <p:bldP spid="100365" grpId="0"/>
      <p:bldP spid="100366" grpId="0"/>
      <p:bldP spid="100367" grpId="0"/>
      <p:bldP spid="100368" grpId="0"/>
      <p:bldP spid="100369" grpId="0"/>
      <p:bldP spid="100370" grpId="0"/>
      <p:bldP spid="100371" grpId="0"/>
      <p:bldP spid="100372" grpId="0"/>
      <p:bldP spid="100373" grpId="0"/>
      <p:bldP spid="100375" grpId="0"/>
      <p:bldP spid="100376" grpId="0"/>
      <p:bldP spid="100377" grpId="0"/>
      <p:bldP spid="100378" grpId="0"/>
      <p:bldP spid="100379" grpId="0"/>
      <p:bldP spid="100380" grpId="0"/>
      <p:bldP spid="100381" grpId="0"/>
      <p:bldP spid="100382" grpId="0"/>
      <p:bldP spid="100383" grpId="0"/>
      <p:bldP spid="100384" grpId="0"/>
      <p:bldP spid="100385" grpId="0"/>
      <p:bldP spid="100386" grpId="0"/>
      <p:bldP spid="100387" grpId="0"/>
      <p:bldP spid="100388" grpId="0"/>
      <p:bldP spid="100389" grpId="0"/>
      <p:bldP spid="100390" grpId="0"/>
      <p:bldP spid="100391" grpId="0"/>
      <p:bldP spid="100393" grpId="0"/>
      <p:bldP spid="100402" grpId="0"/>
      <p:bldP spid="100428" grpId="0"/>
      <p:bldP spid="100429" grpId="0"/>
      <p:bldP spid="100430" grpId="0"/>
      <p:bldP spid="100433" grpId="0"/>
      <p:bldP spid="75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B26DC7D5-367E-402B-96BD-AB316C71091F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152</a:t>
            </a:fld>
            <a:endParaRPr lang="en-US" altLang="en-US" sz="1400" b="0" smtClean="0"/>
          </a:p>
        </p:txBody>
      </p:sp>
      <p:pic>
        <p:nvPicPr>
          <p:cNvPr id="63491" name="Picture 7" descr="Pond_at_Dusk_PhilQuestionsLogoPicture-720x5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¿Cuál no es cierto?</a:t>
            </a: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14600" y="1981200"/>
            <a:ext cx="7162800" cy="3048000"/>
          </a:xfrm>
        </p:spPr>
        <p:txBody>
          <a:bodyPr>
            <a:normAutofit fontScale="92500" lnSpcReduction="20000"/>
          </a:bodyPr>
          <a:lstStyle/>
          <a:p>
            <a:pPr marL="685800" indent="-628650" algn="l" rtl="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altLang="en-US" sz="4800" dirty="0">
                <a:latin typeface="Calibri" pitchFamily="34" charset="0"/>
                <a:ea typeface="Calibri" pitchFamily="34" charset="0"/>
                <a:cs typeface="Calibri" pitchFamily="34" charset="0"/>
              </a:rPr>
              <a:t>Dios </a:t>
            </a:r>
            <a:r>
              <a:rPr lang="en-US" altLang="en-US" sz="4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es</a:t>
            </a:r>
            <a:r>
              <a:rPr lang="en-US" altLang="en-US" sz="4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4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Justo.</a:t>
            </a:r>
            <a:endParaRPr lang="en-US" altLang="en-US" sz="4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685800" indent="-628650" algn="l" rtl="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altLang="en-US" sz="4800" dirty="0">
                <a:latin typeface="Calibri" pitchFamily="34" charset="0"/>
                <a:ea typeface="Calibri" pitchFamily="34" charset="0"/>
                <a:cs typeface="Calibri" pitchFamily="34" charset="0"/>
              </a:rPr>
              <a:t>Dios es Todopoderoso.</a:t>
            </a:r>
          </a:p>
          <a:p>
            <a:pPr marL="685800" indent="-628650" algn="l" rtl="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altLang="en-US" sz="4800" dirty="0">
                <a:latin typeface="Calibri" pitchFamily="34" charset="0"/>
                <a:ea typeface="Calibri" pitchFamily="34" charset="0"/>
                <a:cs typeface="Calibri" pitchFamily="34" charset="0"/>
              </a:rPr>
              <a:t>Job es Justo.</a:t>
            </a:r>
          </a:p>
        </p:txBody>
      </p:sp>
    </p:spTree>
    <p:extLst>
      <p:ext uri="{BB962C8B-B14F-4D97-AF65-F5344CB8AC3E}">
        <p14:creationId xmlns:p14="http://schemas.microsoft.com/office/powerpoint/2010/main" val="242398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 build="p" bldLvl="2" advAuto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 noChangeArrowheads="1"/>
          </p:cNvSpPr>
          <p:nvPr>
            <p:ph type="title"/>
          </p:nvPr>
        </p:nvSpPr>
        <p:spPr>
          <a:xfrm>
            <a:off x="1036948" y="190107"/>
            <a:ext cx="9872221" cy="533400"/>
          </a:xfrm>
        </p:spPr>
        <p:txBody>
          <a:bodyPr/>
          <a:lstStyle/>
          <a:p>
            <a:pPr algn="l" rtl="0"/>
            <a:r>
              <a:rPr lang="en-US" altLang="en-US" dirty="0" smtClean="0"/>
              <a:t>Las </a:t>
            </a:r>
            <a:r>
              <a:rPr lang="en-US" altLang="en-US" dirty="0" err="1" smtClean="0"/>
              <a:t>acusaciones</a:t>
            </a:r>
            <a:r>
              <a:rPr lang="en-US" altLang="en-US" dirty="0" smtClean="0"/>
              <a:t> de Job contra Dios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927100"/>
            <a:ext cx="8839200" cy="5775325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b="0" dirty="0"/>
              <a:t>9:24 </a:t>
            </a:r>
            <a:r>
              <a:rPr lang="es-ES" b="0" dirty="0"/>
              <a:t>La tierra es entregada en manos de los impíos; </a:t>
            </a:r>
            <a:r>
              <a:rPr lang="es-ES" dirty="0">
                <a:solidFill>
                  <a:srgbClr val="FFFF00"/>
                </a:solidFill>
              </a:rPr>
              <a:t>Él cubre el rostro de sus jueces</a:t>
            </a:r>
            <a:r>
              <a:rPr lang="es-ES" b="0" dirty="0"/>
              <a:t>; Si no es Él, ¿entonces quién será? </a:t>
            </a:r>
            <a:endParaRPr lang="es-ES" b="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b="0" dirty="0" smtClean="0"/>
              <a:t>19:16 </a:t>
            </a:r>
            <a:r>
              <a:rPr lang="en-US" b="0" dirty="0"/>
              <a:t>– </a:t>
            </a:r>
            <a:r>
              <a:rPr lang="en-US" b="0" dirty="0" smtClean="0"/>
              <a:t>“…</a:t>
            </a:r>
            <a:r>
              <a:rPr lang="es-ES" b="0" dirty="0"/>
              <a:t>Sepan ahora que </a:t>
            </a:r>
            <a:r>
              <a:rPr lang="es-ES" dirty="0">
                <a:solidFill>
                  <a:srgbClr val="FFFF00"/>
                </a:solidFill>
              </a:rPr>
              <a:t>Dios me ha agraviado</a:t>
            </a:r>
            <a:r>
              <a:rPr lang="es-ES" b="0" dirty="0"/>
              <a:t> Y me ha envuelto en Su red. </a:t>
            </a:r>
            <a:r>
              <a:rPr lang="es-ES" b="0" dirty="0" smtClean="0"/>
              <a:t>7</a:t>
            </a:r>
            <a:r>
              <a:rPr lang="es-ES" b="0" dirty="0"/>
              <a:t>  </a:t>
            </a:r>
            <a:r>
              <a:rPr lang="es-ES" b="0" dirty="0" smtClean="0"/>
              <a:t>Yo </a:t>
            </a:r>
            <a:r>
              <a:rPr lang="es-ES" b="0" dirty="0"/>
              <a:t>grito: “¡Violencia!”, pero no obtengo respuesta; Clamo pidiendo ayuda, pero </a:t>
            </a:r>
            <a:r>
              <a:rPr lang="es-ES" dirty="0">
                <a:solidFill>
                  <a:srgbClr val="FFFF00"/>
                </a:solidFill>
              </a:rPr>
              <a:t>no hay </a:t>
            </a:r>
            <a:r>
              <a:rPr lang="es-ES" dirty="0" smtClean="0">
                <a:solidFill>
                  <a:srgbClr val="FFFF00"/>
                </a:solidFill>
              </a:rPr>
              <a:t>justicia</a:t>
            </a:r>
            <a:r>
              <a:rPr lang="es-ES" dirty="0" smtClean="0"/>
              <a:t>”</a:t>
            </a:r>
            <a:r>
              <a:rPr lang="es-ES" b="0" dirty="0" smtClean="0"/>
              <a:t>.</a:t>
            </a:r>
            <a:r>
              <a:rPr lang="es-ES" b="0" dirty="0"/>
              <a:t> </a:t>
            </a:r>
            <a:endParaRPr lang="es-ES" b="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b="0" dirty="0" smtClean="0"/>
              <a:t>27:2 </a:t>
            </a:r>
            <a:r>
              <a:rPr lang="en-US" b="0" dirty="0"/>
              <a:t>– </a:t>
            </a:r>
            <a:r>
              <a:rPr lang="en-US" b="0" dirty="0" smtClean="0"/>
              <a:t>“</a:t>
            </a:r>
            <a:r>
              <a:rPr lang="es-ES" b="0" dirty="0"/>
              <a:t>¡Vive Dios, que </a:t>
            </a:r>
            <a:r>
              <a:rPr lang="es-ES" dirty="0">
                <a:solidFill>
                  <a:srgbClr val="FFFF00"/>
                </a:solidFill>
              </a:rPr>
              <a:t>ha quitado mi derecho</a:t>
            </a:r>
            <a:r>
              <a:rPr lang="es-ES" b="0" dirty="0"/>
              <a:t>, Y el Todopoderoso, que ha amargado mi alma! </a:t>
            </a:r>
            <a:r>
              <a:rPr lang="en-US" b="0" dirty="0" smtClean="0"/>
              <a:t>...” </a:t>
            </a:r>
            <a:r>
              <a:rPr lang="en-US" b="0" dirty="0"/>
              <a:t>(y </a:t>
            </a:r>
            <a:r>
              <a:rPr lang="en-US" b="0" dirty="0" smtClean="0"/>
              <a:t>v</a:t>
            </a:r>
            <a:r>
              <a:rPr lang="es-ES" b="0" dirty="0" err="1" smtClean="0"/>
              <a:t>éase</a:t>
            </a:r>
            <a:r>
              <a:rPr lang="en-US" b="0" dirty="0" smtClean="0"/>
              <a:t> </a:t>
            </a:r>
            <a:r>
              <a:rPr lang="en-US" b="0" dirty="0" err="1" smtClean="0"/>
              <a:t>Eliú</a:t>
            </a:r>
            <a:r>
              <a:rPr lang="en-US" b="0" dirty="0"/>
              <a:t>, en 34:5)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b="0" dirty="0"/>
              <a:t>24:12 – </a:t>
            </a:r>
            <a:r>
              <a:rPr lang="en-US" b="0" dirty="0" smtClean="0"/>
              <a:t>“</a:t>
            </a:r>
            <a:r>
              <a:rPr lang="es-ES" b="0" dirty="0" smtClean="0"/>
              <a:t>…claman </a:t>
            </a:r>
            <a:r>
              <a:rPr lang="es-ES" b="0" dirty="0"/>
              <a:t>las almas de los heridos, Pero </a:t>
            </a:r>
            <a:r>
              <a:rPr lang="es-ES" dirty="0">
                <a:solidFill>
                  <a:srgbClr val="FFFF00"/>
                </a:solidFill>
              </a:rPr>
              <a:t>Dios no hace caso a su </a:t>
            </a:r>
            <a:r>
              <a:rPr lang="es-ES" dirty="0" smtClean="0">
                <a:solidFill>
                  <a:srgbClr val="FFFF00"/>
                </a:solidFill>
              </a:rPr>
              <a:t>súplica</a:t>
            </a:r>
            <a:r>
              <a:rPr lang="en-US" b="0" dirty="0" smtClean="0"/>
              <a:t>”.</a:t>
            </a:r>
            <a:endParaRPr lang="en-US" b="0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2E4822E8-3680-4C37-9010-1C5B22FA0C72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153</a:t>
            </a:fld>
            <a:endParaRPr lang="en-US" altLang="en-US" sz="1400" b="0" smtClean="0"/>
          </a:p>
        </p:txBody>
      </p:sp>
    </p:spTree>
    <p:extLst>
      <p:ext uri="{BB962C8B-B14F-4D97-AF65-F5344CB8AC3E}">
        <p14:creationId xmlns:p14="http://schemas.microsoft.com/office/powerpoint/2010/main" val="186907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smtClean="0"/>
              <a:t>El </a:t>
            </a:r>
            <a:r>
              <a:rPr lang="en-US" altLang="en-US" dirty="0" err="1" smtClean="0"/>
              <a:t>reto</a:t>
            </a:r>
            <a:r>
              <a:rPr lang="en-US" altLang="en-US" dirty="0" smtClean="0"/>
              <a:t> final de Job</a:t>
            </a:r>
          </a:p>
        </p:txBody>
      </p:sp>
      <p:sp>
        <p:nvSpPr>
          <p:cNvPr id="6656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676400" y="914400"/>
            <a:ext cx="8839200" cy="5257800"/>
          </a:xfrm>
        </p:spPr>
        <p:txBody>
          <a:bodyPr/>
          <a:lstStyle/>
          <a:p>
            <a:pPr marL="404813" indent="-404813">
              <a:buNone/>
            </a:pPr>
            <a:r>
              <a:rPr lang="en-US" altLang="en-US" b="0" dirty="0" smtClean="0"/>
              <a:t>“</a:t>
            </a:r>
            <a:r>
              <a:rPr lang="es-ES" altLang="en-US" b="0" dirty="0"/>
              <a:t>¡Quién me diera que alguien me oyera! </a:t>
            </a:r>
            <a:r>
              <a:rPr lang="es-ES" altLang="en-US" b="0" dirty="0" smtClean="0"/>
              <a:t/>
            </a:r>
            <a:br>
              <a:rPr lang="es-ES" altLang="en-US" b="0" dirty="0" smtClean="0"/>
            </a:br>
            <a:r>
              <a:rPr lang="es-ES" altLang="en-US" b="0" dirty="0" smtClean="0"/>
              <a:t>Aquí </a:t>
            </a:r>
            <a:r>
              <a:rPr lang="es-ES" altLang="en-US" b="0" dirty="0"/>
              <a:t>está mi firma. </a:t>
            </a:r>
            <a:r>
              <a:rPr lang="es-ES" altLang="en-US" b="0" dirty="0" smtClean="0"/>
              <a:t/>
            </a:r>
            <a:br>
              <a:rPr lang="es-ES" altLang="en-US" b="0" dirty="0" smtClean="0"/>
            </a:br>
            <a:r>
              <a:rPr lang="es-ES" altLang="en-US" b="0" dirty="0" smtClean="0"/>
              <a:t>¡</a:t>
            </a:r>
            <a:r>
              <a:rPr lang="es-ES" altLang="en-US" b="0" dirty="0"/>
              <a:t>Que me responda el Todopoderoso! </a:t>
            </a:r>
            <a:r>
              <a:rPr lang="es-ES" altLang="en-US" b="0" dirty="0" smtClean="0"/>
              <a:t/>
            </a:r>
            <a:br>
              <a:rPr lang="es-ES" altLang="en-US" b="0" dirty="0" smtClean="0"/>
            </a:br>
            <a:r>
              <a:rPr lang="es-ES" altLang="en-US" b="0" dirty="0" smtClean="0"/>
              <a:t>Y </a:t>
            </a:r>
            <a:r>
              <a:rPr lang="es-ES" altLang="en-US" b="0" dirty="0"/>
              <a:t>la acusación que ha escrito mi adversario, </a:t>
            </a:r>
          </a:p>
          <a:p>
            <a:pPr marL="404813" indent="-404813">
              <a:buNone/>
            </a:pPr>
            <a:r>
              <a:rPr lang="es-ES" altLang="en-US" b="0" dirty="0" smtClean="0"/>
              <a:t>36</a:t>
            </a:r>
            <a:r>
              <a:rPr lang="es-ES" altLang="en-US" b="0" dirty="0"/>
              <a:t>  Ciertamente yo la llevaría sobre mi hombro, </a:t>
            </a:r>
            <a:r>
              <a:rPr lang="es-ES" altLang="en-US" b="0" dirty="0" smtClean="0"/>
              <a:t/>
            </a:r>
            <a:br>
              <a:rPr lang="es-ES" altLang="en-US" b="0" dirty="0" smtClean="0"/>
            </a:br>
            <a:r>
              <a:rPr lang="es-ES" altLang="en-US" b="0" dirty="0" smtClean="0"/>
              <a:t>Y </a:t>
            </a:r>
            <a:r>
              <a:rPr lang="es-ES" altLang="en-US" b="0" dirty="0"/>
              <a:t>me la pondría como una corona. </a:t>
            </a:r>
          </a:p>
          <a:p>
            <a:pPr marL="404813" indent="-404813">
              <a:buNone/>
            </a:pPr>
            <a:r>
              <a:rPr lang="es-ES" altLang="en-US" b="0" dirty="0" smtClean="0"/>
              <a:t>37</a:t>
            </a:r>
            <a:r>
              <a:rPr lang="es-ES" altLang="en-US" b="0" dirty="0"/>
              <a:t>  Del número de mis pasos yo le daría cuenta, </a:t>
            </a:r>
            <a:r>
              <a:rPr lang="es-ES" altLang="en-US" b="0" dirty="0" smtClean="0"/>
              <a:t/>
            </a:r>
            <a:br>
              <a:rPr lang="es-ES" altLang="en-US" b="0" dirty="0" smtClean="0"/>
            </a:br>
            <a:r>
              <a:rPr lang="es-ES" altLang="en-US" b="0" dirty="0" smtClean="0"/>
              <a:t>Como </a:t>
            </a:r>
            <a:r>
              <a:rPr lang="es-ES" altLang="en-US" b="0" dirty="0"/>
              <a:t>a un príncipe me acercaría a Él. </a:t>
            </a:r>
            <a:r>
              <a:rPr lang="en-US" altLang="en-US" b="0" dirty="0" smtClean="0"/>
              <a:t>…”</a:t>
            </a:r>
            <a:endParaRPr lang="en-US" alt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22AE7797-1777-4E4E-918F-B0D4B6D1796C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154</a:t>
            </a:fld>
            <a:endParaRPr lang="en-US" altLang="en-US" sz="1400" b="0" smtClean="0"/>
          </a:p>
        </p:txBody>
      </p:sp>
    </p:spTree>
    <p:extLst>
      <p:ext uri="{BB962C8B-B14F-4D97-AF65-F5344CB8AC3E}">
        <p14:creationId xmlns:p14="http://schemas.microsoft.com/office/powerpoint/2010/main" val="415629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err="1" smtClean="0"/>
              <a:t>Pregunta</a:t>
            </a:r>
            <a:r>
              <a:rPr lang="en-US" altLang="en-US" dirty="0" smtClean="0"/>
              <a:t>(s) de Dios…</a:t>
            </a:r>
          </a:p>
        </p:txBody>
      </p:sp>
      <p:sp>
        <p:nvSpPr>
          <p:cNvPr id="6758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600200" y="838200"/>
            <a:ext cx="9089136" cy="5851525"/>
          </a:xfrm>
        </p:spPr>
        <p:txBody>
          <a:bodyPr>
            <a:normAutofit/>
          </a:bodyPr>
          <a:lstStyle/>
          <a:p>
            <a:pPr marL="1316038" indent="-1316038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None/>
            </a:pPr>
            <a:r>
              <a:rPr lang="en-US" altLang="en-US" b="0" dirty="0" smtClean="0"/>
              <a:t>38:2-3	</a:t>
            </a:r>
            <a:r>
              <a:rPr lang="es-ES" altLang="en-US" b="0" dirty="0" smtClean="0"/>
              <a:t>¿</a:t>
            </a:r>
            <a:r>
              <a:rPr lang="es-ES" altLang="en-US" dirty="0" smtClean="0">
                <a:solidFill>
                  <a:srgbClr val="FFFF00"/>
                </a:solidFill>
              </a:rPr>
              <a:t>Quién </a:t>
            </a:r>
            <a:r>
              <a:rPr lang="es-ES" altLang="en-US" dirty="0">
                <a:solidFill>
                  <a:srgbClr val="FFFF00"/>
                </a:solidFill>
              </a:rPr>
              <a:t>es este que </a:t>
            </a:r>
            <a:r>
              <a:rPr lang="es-ES" altLang="en-US" b="0" dirty="0"/>
              <a:t>oscurece el consejo </a:t>
            </a:r>
            <a:r>
              <a:rPr lang="es-ES" altLang="en-US" b="0" dirty="0" smtClean="0"/>
              <a:t/>
            </a:r>
            <a:br>
              <a:rPr lang="es-ES" altLang="en-US" b="0" dirty="0" smtClean="0"/>
            </a:br>
            <a:r>
              <a:rPr lang="es-ES" altLang="en-US" b="0" dirty="0" smtClean="0"/>
              <a:t>Con </a:t>
            </a:r>
            <a:r>
              <a:rPr lang="es-ES" altLang="en-US" b="0" dirty="0"/>
              <a:t>palabras sin conocimiento? </a:t>
            </a:r>
            <a:br>
              <a:rPr lang="es-ES" altLang="en-US" b="0" dirty="0"/>
            </a:br>
            <a:r>
              <a:rPr lang="es-ES" altLang="en-US" b="0" dirty="0" smtClean="0"/>
              <a:t>Ciñe </a:t>
            </a:r>
            <a:r>
              <a:rPr lang="es-ES" altLang="en-US" b="0" dirty="0"/>
              <a:t>ahora tus lomos como un hombre, </a:t>
            </a:r>
            <a:r>
              <a:rPr lang="es-ES" altLang="en-US" b="0" dirty="0" smtClean="0"/>
              <a:t/>
            </a:r>
            <a:br>
              <a:rPr lang="es-ES" altLang="en-US" b="0" dirty="0" smtClean="0"/>
            </a:br>
            <a:r>
              <a:rPr lang="es-ES" altLang="en-US" b="0" dirty="0" smtClean="0"/>
              <a:t>Y </a:t>
            </a:r>
            <a:r>
              <a:rPr lang="es-ES" altLang="en-US" b="0" dirty="0"/>
              <a:t>Yo te preguntaré, y tú me instruirás. </a:t>
            </a:r>
            <a:endParaRPr lang="es-ES" altLang="en-US" b="0" dirty="0" smtClean="0"/>
          </a:p>
          <a:p>
            <a:pPr marL="1316038" indent="-1316038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None/>
            </a:pPr>
            <a:r>
              <a:rPr lang="en-US" altLang="en-US" b="0" dirty="0" smtClean="0"/>
              <a:t>40:2 	</a:t>
            </a:r>
            <a:r>
              <a:rPr lang="es-ES" altLang="en-US" b="0" dirty="0" smtClean="0"/>
              <a:t>¿</a:t>
            </a:r>
            <a:r>
              <a:rPr lang="es-ES" altLang="en-US" b="0" dirty="0"/>
              <a:t>Podrá el que censura discutir con el Todopoderoso? </a:t>
            </a:r>
            <a:r>
              <a:rPr lang="es-ES" altLang="en-US" b="0" dirty="0" smtClean="0"/>
              <a:t/>
            </a:r>
            <a:br>
              <a:rPr lang="es-ES" altLang="en-US" b="0" dirty="0" smtClean="0"/>
            </a:br>
            <a:r>
              <a:rPr lang="es-ES" altLang="en-US" b="0" dirty="0" smtClean="0"/>
              <a:t>El </a:t>
            </a:r>
            <a:r>
              <a:rPr lang="es-ES" altLang="en-US" b="0" dirty="0"/>
              <a:t>que reprende a Dios, responda a </a:t>
            </a:r>
            <a:r>
              <a:rPr lang="es-ES" altLang="en-US" b="0" dirty="0" smtClean="0"/>
              <a:t>esto.</a:t>
            </a:r>
            <a:r>
              <a:rPr lang="es-ES" altLang="en-US" b="0" dirty="0"/>
              <a:t> </a:t>
            </a:r>
            <a:endParaRPr lang="es-ES" altLang="en-US" b="0" dirty="0" smtClean="0"/>
          </a:p>
          <a:p>
            <a:pPr marL="1316038" indent="-1316038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None/>
            </a:pPr>
            <a:r>
              <a:rPr lang="en-US" altLang="en-US" b="0" dirty="0" smtClean="0"/>
              <a:t>40:7-8 	</a:t>
            </a:r>
            <a:r>
              <a:rPr lang="es-ES" altLang="en-US" b="0" dirty="0"/>
              <a:t>Ciñe ahora tus lomos como un hombre; </a:t>
            </a:r>
            <a:r>
              <a:rPr lang="es-ES" altLang="en-US" b="0" dirty="0" smtClean="0"/>
              <a:t/>
            </a:r>
            <a:br>
              <a:rPr lang="es-ES" altLang="en-US" b="0" dirty="0" smtClean="0"/>
            </a:br>
            <a:r>
              <a:rPr lang="es-ES" altLang="en-US" b="0" dirty="0" smtClean="0"/>
              <a:t>Yo </a:t>
            </a:r>
            <a:r>
              <a:rPr lang="es-ES" altLang="en-US" b="0" dirty="0"/>
              <a:t>te preguntaré, y tú me instruirás. </a:t>
            </a:r>
            <a:r>
              <a:rPr lang="es-ES" altLang="en-US" b="0" dirty="0" smtClean="0"/>
              <a:t/>
            </a:r>
            <a:br>
              <a:rPr lang="es-ES" altLang="en-US" b="0" dirty="0" smtClean="0"/>
            </a:br>
            <a:r>
              <a:rPr lang="es-ES" altLang="en-US" b="0" dirty="0" smtClean="0"/>
              <a:t>¿</a:t>
            </a:r>
            <a:r>
              <a:rPr lang="es-ES" altLang="en-US" b="0" dirty="0"/>
              <a:t>Anularás realmente Mi juicio? </a:t>
            </a:r>
            <a:r>
              <a:rPr lang="es-ES" altLang="en-US" b="0" dirty="0" smtClean="0"/>
              <a:t/>
            </a:r>
            <a:br>
              <a:rPr lang="es-ES" altLang="en-US" b="0" dirty="0" smtClean="0"/>
            </a:br>
            <a:r>
              <a:rPr lang="es-ES" altLang="en-US" b="0" dirty="0" smtClean="0"/>
              <a:t>¿</a:t>
            </a:r>
            <a:r>
              <a:rPr lang="es-ES" altLang="en-US" b="0" dirty="0"/>
              <a:t>Me condenarás para justificarte tú?</a:t>
            </a:r>
            <a:endParaRPr lang="en-US" alt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F8DA479E-8116-4317-867B-0EB7CA95CD11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155</a:t>
            </a:fld>
            <a:endParaRPr lang="en-US" altLang="en-US" sz="1400" b="0" smtClean="0"/>
          </a:p>
        </p:txBody>
      </p:sp>
    </p:spTree>
    <p:extLst>
      <p:ext uri="{BB962C8B-B14F-4D97-AF65-F5344CB8AC3E}">
        <p14:creationId xmlns:p14="http://schemas.microsoft.com/office/powerpoint/2010/main" val="404860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p-Down Arrow 5"/>
          <p:cNvSpPr/>
          <p:nvPr/>
        </p:nvSpPr>
        <p:spPr bwMode="auto">
          <a:xfrm>
            <a:off x="11335512" y="920496"/>
            <a:ext cx="533400" cy="2438400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9635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smtClean="0"/>
              <a:t>El 1</a:t>
            </a:r>
            <a:r>
              <a:rPr lang="en-US" altLang="en-US" baseline="30000" dirty="0" smtClean="0"/>
              <a:t>er </a:t>
            </a:r>
            <a:r>
              <a:rPr lang="en-US" altLang="en-US" dirty="0" err="1" smtClean="0"/>
              <a:t>discurso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Jehová</a:t>
            </a:r>
            <a:endParaRPr lang="en-US" alt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6888" y="920496"/>
            <a:ext cx="10945368" cy="6019800"/>
          </a:xfrm>
        </p:spPr>
        <p:txBody>
          <a:bodyPr>
            <a:normAutofit/>
          </a:bodyPr>
          <a:lstStyle/>
          <a:p>
            <a:pPr marL="0" indent="0" algn="l" rtl="0">
              <a:buFontTx/>
              <a:buNone/>
              <a:tabLst>
                <a:tab pos="914400" algn="l"/>
                <a:tab pos="1828800" algn="l"/>
                <a:tab pos="2743200" algn="l"/>
                <a:tab pos="3776472" algn="l"/>
              </a:tabLst>
              <a:defRPr/>
            </a:pPr>
            <a:r>
              <a:rPr lang="en-US" sz="1600" i="1" u="sng" dirty="0" err="1" smtClean="0">
                <a:solidFill>
                  <a:srgbClr val="FFFF00"/>
                </a:solidFill>
              </a:rPr>
              <a:t>Texto</a:t>
            </a:r>
            <a:r>
              <a:rPr lang="en-US" sz="1600" i="1" dirty="0" smtClean="0">
                <a:solidFill>
                  <a:srgbClr val="FFFF00"/>
                </a:solidFill>
              </a:rPr>
              <a:t> 	</a:t>
            </a:r>
            <a:r>
              <a:rPr lang="en-US" sz="1600" i="1" u="sng" dirty="0" err="1" smtClean="0">
                <a:solidFill>
                  <a:srgbClr val="FFFF00"/>
                </a:solidFill>
              </a:rPr>
              <a:t>Elemento</a:t>
            </a:r>
            <a:r>
              <a:rPr lang="en-US" sz="1600" i="1" u="sng" dirty="0" smtClean="0">
                <a:solidFill>
                  <a:srgbClr val="FFFF00"/>
                </a:solidFill>
              </a:rPr>
              <a:t> </a:t>
            </a:r>
            <a:r>
              <a:rPr lang="en-US" sz="1600" i="1" u="sng" dirty="0">
                <a:solidFill>
                  <a:srgbClr val="FFFF00"/>
                </a:solidFill>
              </a:rPr>
              <a:t>de la </a:t>
            </a:r>
            <a:r>
              <a:rPr lang="en-US" sz="1600" i="1" u="sng" dirty="0" err="1">
                <a:solidFill>
                  <a:srgbClr val="FFFF00"/>
                </a:solidFill>
              </a:rPr>
              <a:t>naturaleza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smtClean="0">
                <a:solidFill>
                  <a:srgbClr val="FFFF00"/>
                </a:solidFill>
              </a:rPr>
              <a:t>	</a:t>
            </a:r>
            <a:r>
              <a:rPr lang="en-US" sz="1600" i="1" u="sng" dirty="0" err="1" smtClean="0">
                <a:solidFill>
                  <a:srgbClr val="FFFF00"/>
                </a:solidFill>
              </a:rPr>
              <a:t>Metáfora</a:t>
            </a:r>
            <a:r>
              <a:rPr lang="en-US" sz="1600" i="1" u="sng" dirty="0" smtClean="0">
                <a:solidFill>
                  <a:srgbClr val="FFFF00"/>
                </a:solidFill>
              </a:rPr>
              <a:t> </a:t>
            </a:r>
            <a:r>
              <a:rPr lang="en-US" sz="1600" i="1" u="sng" dirty="0" err="1">
                <a:solidFill>
                  <a:srgbClr val="FFFF00"/>
                </a:solidFill>
              </a:rPr>
              <a:t>utilizada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smtClean="0">
                <a:solidFill>
                  <a:srgbClr val="FFFF00"/>
                </a:solidFill>
              </a:rPr>
              <a:t>	</a:t>
            </a:r>
            <a:r>
              <a:rPr lang="en-US" sz="1600" i="1" u="sng" dirty="0" err="1" smtClean="0">
                <a:solidFill>
                  <a:srgbClr val="FFFF00"/>
                </a:solidFill>
              </a:rPr>
              <a:t>Atributo</a:t>
            </a:r>
            <a:r>
              <a:rPr lang="en-US" sz="1600" i="1" u="sng" dirty="0" smtClean="0">
                <a:solidFill>
                  <a:srgbClr val="FFFF00"/>
                </a:solidFill>
              </a:rPr>
              <a:t> </a:t>
            </a:r>
            <a:r>
              <a:rPr lang="en-US" sz="1600" i="1" u="sng" dirty="0">
                <a:solidFill>
                  <a:srgbClr val="FFFF00"/>
                </a:solidFill>
              </a:rPr>
              <a:t>de Dios </a:t>
            </a:r>
            <a:r>
              <a:rPr lang="en-US" sz="1600" i="1" u="sng" dirty="0" err="1" smtClean="0">
                <a:solidFill>
                  <a:srgbClr val="FFFF00"/>
                </a:solidFill>
              </a:rPr>
              <a:t>implícito</a:t>
            </a:r>
            <a:endParaRPr lang="en-US" sz="1600" i="1" dirty="0">
              <a:solidFill>
                <a:srgbClr val="FFFF00"/>
              </a:solidFill>
            </a:endParaRPr>
          </a:p>
          <a:p>
            <a:pPr marL="0" indent="0" algn="l" rtl="0">
              <a:buFontTx/>
              <a:buNone/>
              <a:tabLst>
                <a:tab pos="914400" algn="l"/>
                <a:tab pos="1828800" algn="l"/>
                <a:tab pos="2743200" algn="l"/>
                <a:tab pos="3776472" algn="l"/>
              </a:tabLst>
              <a:defRPr/>
            </a:pPr>
            <a:r>
              <a:rPr lang="en-US" sz="1600" dirty="0"/>
              <a:t>38:4-7 </a:t>
            </a:r>
            <a:r>
              <a:rPr lang="en-US" sz="1600" dirty="0" smtClean="0"/>
              <a:t>	</a:t>
            </a:r>
            <a:r>
              <a:rPr lang="en-US" sz="1600" dirty="0" err="1" smtClean="0"/>
              <a:t>Fundación</a:t>
            </a:r>
            <a:r>
              <a:rPr lang="en-US" sz="1600" dirty="0" smtClean="0"/>
              <a:t> </a:t>
            </a:r>
            <a:r>
              <a:rPr lang="en-US" sz="1600" dirty="0"/>
              <a:t>de la </a:t>
            </a:r>
            <a:r>
              <a:rPr lang="en-US" sz="1600" dirty="0" err="1" smtClean="0"/>
              <a:t>tierra</a:t>
            </a:r>
            <a:r>
              <a:rPr lang="en-US" sz="1600" dirty="0"/>
              <a:t> </a:t>
            </a:r>
            <a:r>
              <a:rPr lang="en-US" sz="1600" dirty="0" smtClean="0"/>
              <a:t>	</a:t>
            </a:r>
            <a:r>
              <a:rPr lang="en-US" sz="1600" dirty="0" err="1" smtClean="0"/>
              <a:t>Construir</a:t>
            </a:r>
            <a:r>
              <a:rPr lang="en-US" sz="1600" dirty="0" smtClean="0"/>
              <a:t> </a:t>
            </a:r>
            <a:r>
              <a:rPr lang="en-US" sz="1600" dirty="0"/>
              <a:t>un </a:t>
            </a:r>
            <a:r>
              <a:rPr lang="en-US" sz="1600" dirty="0" err="1"/>
              <a:t>edificio</a:t>
            </a:r>
            <a:r>
              <a:rPr lang="en-US" sz="1600" dirty="0"/>
              <a:t> </a:t>
            </a:r>
            <a:r>
              <a:rPr lang="en-US" sz="1600" dirty="0" smtClean="0"/>
              <a:t>	</a:t>
            </a:r>
            <a:r>
              <a:rPr lang="en-US" sz="1600" dirty="0" err="1" smtClean="0"/>
              <a:t>Planificación</a:t>
            </a:r>
            <a:r>
              <a:rPr lang="en-US" sz="1600" dirty="0"/>
              <a:t>, </a:t>
            </a:r>
            <a:r>
              <a:rPr lang="en-US" sz="1600" dirty="0" smtClean="0"/>
              <a:t>control</a:t>
            </a:r>
            <a:endParaRPr lang="en-US" sz="1600" dirty="0"/>
          </a:p>
          <a:p>
            <a:pPr marL="0" indent="0" algn="l" rtl="0">
              <a:buFontTx/>
              <a:buNone/>
              <a:tabLst>
                <a:tab pos="914400" algn="l"/>
                <a:tab pos="1828800" algn="l"/>
                <a:tab pos="2743200" algn="l"/>
                <a:tab pos="3776472" algn="l"/>
              </a:tabLst>
              <a:defRPr/>
            </a:pPr>
            <a:r>
              <a:rPr lang="en-US" sz="1600" dirty="0"/>
              <a:t>38:8-11 </a:t>
            </a:r>
            <a:r>
              <a:rPr lang="en-US" sz="1600" dirty="0" smtClean="0"/>
              <a:t>	Mar 			Dar </a:t>
            </a:r>
            <a:r>
              <a:rPr lang="en-US" sz="1600" dirty="0"/>
              <a:t>a luz y </a:t>
            </a:r>
            <a:r>
              <a:rPr lang="en-US" sz="1600" dirty="0" err="1" smtClean="0"/>
              <a:t>poner</a:t>
            </a:r>
            <a:r>
              <a:rPr lang="en-US" sz="1600" dirty="0" smtClean="0"/>
              <a:t> </a:t>
            </a:r>
            <a:r>
              <a:rPr lang="en-US" sz="1600" dirty="0" err="1" smtClean="0"/>
              <a:t>límites</a:t>
            </a:r>
            <a:r>
              <a:rPr lang="en-US" sz="1600" dirty="0" smtClean="0"/>
              <a:t> 	</a:t>
            </a:r>
            <a:r>
              <a:rPr lang="en-US" sz="1600" dirty="0" err="1" smtClean="0"/>
              <a:t>Planifica</a:t>
            </a:r>
            <a:r>
              <a:rPr lang="en-US" sz="1600" dirty="0" smtClean="0"/>
              <a:t>, </a:t>
            </a:r>
            <a:r>
              <a:rPr lang="en-US" sz="1600" dirty="0" err="1" smtClean="0"/>
              <a:t>habilidad</a:t>
            </a:r>
            <a:r>
              <a:rPr lang="en-US" sz="1600" dirty="0" smtClean="0"/>
              <a:t> de </a:t>
            </a:r>
            <a:r>
              <a:rPr lang="en-US" sz="1600" dirty="0" err="1" smtClean="0"/>
              <a:t>fijar</a:t>
            </a:r>
            <a:r>
              <a:rPr lang="en-US" sz="1600" dirty="0" smtClean="0"/>
              <a:t> </a:t>
            </a:r>
            <a:r>
              <a:rPr lang="en-US" sz="1600" dirty="0"/>
              <a:t>límites</a:t>
            </a:r>
          </a:p>
          <a:p>
            <a:pPr marL="0" indent="0" algn="l" rtl="0">
              <a:buFontTx/>
              <a:buNone/>
              <a:tabLst>
                <a:tab pos="914400" algn="l"/>
                <a:tab pos="1828800" algn="l"/>
                <a:tab pos="2743200" algn="l"/>
                <a:tab pos="3776472" algn="l"/>
              </a:tabLst>
              <a:defRPr/>
            </a:pPr>
            <a:r>
              <a:rPr lang="en-US" sz="1600" dirty="0"/>
              <a:t>38:12-15 </a:t>
            </a:r>
            <a:r>
              <a:rPr lang="en-US" sz="1600" dirty="0" smtClean="0"/>
              <a:t>	</a:t>
            </a:r>
            <a:r>
              <a:rPr lang="en-US" sz="1600" dirty="0" err="1" smtClean="0"/>
              <a:t>Amanecer</a:t>
            </a:r>
            <a:r>
              <a:rPr lang="en-US" sz="1600" dirty="0" smtClean="0"/>
              <a:t> 		</a:t>
            </a:r>
            <a:r>
              <a:rPr lang="en-US" sz="1600" dirty="0" err="1" smtClean="0"/>
              <a:t>Sacudir</a:t>
            </a:r>
            <a:r>
              <a:rPr lang="en-US" sz="1600" dirty="0" smtClean="0"/>
              <a:t> </a:t>
            </a:r>
            <a:r>
              <a:rPr lang="en-US" sz="1600" dirty="0"/>
              <a:t>las </a:t>
            </a:r>
            <a:r>
              <a:rPr lang="en-US" sz="1600" dirty="0" err="1"/>
              <a:t>arrugas</a:t>
            </a:r>
            <a:r>
              <a:rPr lang="en-US" sz="1600" dirty="0"/>
              <a:t> </a:t>
            </a:r>
            <a:r>
              <a:rPr lang="en-US" sz="1600" dirty="0" smtClean="0"/>
              <a:t>	</a:t>
            </a:r>
            <a:r>
              <a:rPr lang="en-US" sz="1600" dirty="0" err="1" smtClean="0"/>
              <a:t>Ordena</a:t>
            </a:r>
            <a:r>
              <a:rPr lang="en-US" sz="1600" dirty="0" smtClean="0"/>
              <a:t> </a:t>
            </a:r>
            <a:r>
              <a:rPr lang="en-US" sz="1600" dirty="0"/>
              <a:t>la naturaleza (influir en los hombres)</a:t>
            </a:r>
          </a:p>
          <a:p>
            <a:pPr marL="0" indent="0" algn="l" rtl="0">
              <a:buFontTx/>
              <a:buNone/>
              <a:tabLst>
                <a:tab pos="914400" algn="l"/>
                <a:tab pos="1828800" algn="l"/>
                <a:tab pos="2743200" algn="l"/>
                <a:tab pos="3776472" algn="l"/>
              </a:tabLst>
              <a:defRPr/>
            </a:pPr>
            <a:r>
              <a:rPr lang="en-US" sz="1600" dirty="0"/>
              <a:t>38:16-18 </a:t>
            </a:r>
            <a:r>
              <a:rPr lang="en-US" sz="1600" dirty="0" smtClean="0"/>
              <a:t>	</a:t>
            </a:r>
            <a:r>
              <a:rPr lang="en-US" sz="1600" dirty="0" err="1" smtClean="0"/>
              <a:t>Profundidades</a:t>
            </a:r>
            <a:r>
              <a:rPr lang="en-US" sz="1600" dirty="0" smtClean="0"/>
              <a:t> </a:t>
            </a:r>
            <a:r>
              <a:rPr lang="en-US" sz="1600" dirty="0"/>
              <a:t>del mar/</a:t>
            </a:r>
            <a:r>
              <a:rPr lang="en-US" sz="1600" dirty="0" err="1"/>
              <a:t>tierra</a:t>
            </a:r>
            <a:r>
              <a:rPr lang="en-US" sz="1600" dirty="0"/>
              <a:t> </a:t>
            </a:r>
            <a:r>
              <a:rPr lang="en-US" sz="1600" dirty="0" smtClean="0"/>
              <a:t>	</a:t>
            </a:r>
            <a:r>
              <a:rPr lang="en-US" sz="1600" dirty="0" err="1" smtClean="0"/>
              <a:t>Gira</a:t>
            </a:r>
            <a:r>
              <a:rPr lang="en-US" sz="1600" dirty="0" smtClean="0"/>
              <a:t> </a:t>
            </a:r>
            <a:r>
              <a:rPr lang="en-US" sz="1600" dirty="0"/>
              <a:t>de mundos invisibles </a:t>
            </a:r>
            <a:r>
              <a:rPr lang="en-US" sz="1600" dirty="0" smtClean="0"/>
              <a:t>	</a:t>
            </a:r>
            <a:r>
              <a:rPr lang="en-US" sz="1600" dirty="0" err="1" smtClean="0"/>
              <a:t>Comprende</a:t>
            </a:r>
            <a:r>
              <a:rPr lang="en-US" sz="1600" dirty="0" smtClean="0"/>
              <a:t> </a:t>
            </a:r>
            <a:r>
              <a:rPr lang="en-US" sz="1600" dirty="0"/>
              <a:t>vastas extensiones</a:t>
            </a:r>
          </a:p>
          <a:p>
            <a:pPr marL="0" indent="0" algn="l" rtl="0">
              <a:buFontTx/>
              <a:buNone/>
              <a:tabLst>
                <a:tab pos="914400" algn="l"/>
                <a:tab pos="1828800" algn="l"/>
                <a:tab pos="2743200" algn="l"/>
                <a:tab pos="3776472" algn="l"/>
              </a:tabLst>
              <a:defRPr/>
            </a:pPr>
            <a:r>
              <a:rPr lang="en-US" sz="1600" dirty="0"/>
              <a:t>38:19-21 </a:t>
            </a:r>
            <a:r>
              <a:rPr lang="en-US" sz="1600" dirty="0" smtClean="0"/>
              <a:t>	Luz/</a:t>
            </a:r>
            <a:r>
              <a:rPr lang="en-US" sz="1600" dirty="0" err="1" smtClean="0"/>
              <a:t>Oscuridad</a:t>
            </a:r>
            <a:r>
              <a:rPr lang="en-US" sz="1600" dirty="0" smtClean="0"/>
              <a:t> 		</a:t>
            </a:r>
            <a:r>
              <a:rPr lang="en-US" sz="1600" dirty="0" err="1" smtClean="0"/>
              <a:t>Encontrar</a:t>
            </a:r>
            <a:r>
              <a:rPr lang="en-US" sz="1600" dirty="0" smtClean="0"/>
              <a:t> </a:t>
            </a:r>
            <a:r>
              <a:rPr lang="en-US" sz="1600" dirty="0"/>
              <a:t>su 'hogar' </a:t>
            </a:r>
            <a:r>
              <a:rPr lang="en-US" sz="1600" dirty="0" smtClean="0"/>
              <a:t>	</a:t>
            </a:r>
            <a:r>
              <a:rPr lang="en-US" sz="1600" dirty="0" err="1" smtClean="0"/>
              <a:t>Conoce</a:t>
            </a:r>
            <a:r>
              <a:rPr lang="en-US" sz="1600" dirty="0" smtClean="0"/>
              <a:t> </a:t>
            </a:r>
            <a:r>
              <a:rPr lang="en-US" sz="1600" dirty="0"/>
              <a:t>los orígenes de lo no material</a:t>
            </a:r>
          </a:p>
          <a:p>
            <a:pPr marL="0" indent="0" algn="l" rtl="0">
              <a:buFontTx/>
              <a:buNone/>
              <a:tabLst>
                <a:tab pos="914400" algn="l"/>
                <a:tab pos="1828800" algn="l"/>
                <a:tab pos="2743200" algn="l"/>
                <a:tab pos="3776472" algn="l"/>
              </a:tabLst>
              <a:defRPr/>
            </a:pPr>
            <a:r>
              <a:rPr lang="en-US" sz="1600" dirty="0"/>
              <a:t>38:22-24 </a:t>
            </a:r>
            <a:r>
              <a:rPr lang="en-US" sz="1600" dirty="0" smtClean="0"/>
              <a:t>	</a:t>
            </a:r>
            <a:r>
              <a:rPr lang="en-US" sz="1600" dirty="0" err="1" smtClean="0"/>
              <a:t>Nieve</a:t>
            </a:r>
            <a:r>
              <a:rPr lang="en-US" sz="1600" dirty="0" smtClean="0"/>
              <a:t> </a:t>
            </a:r>
            <a:r>
              <a:rPr lang="en-US" sz="1600" dirty="0"/>
              <a:t>y </a:t>
            </a:r>
            <a:r>
              <a:rPr lang="en-US" sz="1600" dirty="0" err="1"/>
              <a:t>Tormentas</a:t>
            </a:r>
            <a:r>
              <a:rPr lang="en-US" sz="1600" dirty="0"/>
              <a:t> </a:t>
            </a:r>
            <a:r>
              <a:rPr lang="en-US" sz="1600" dirty="0" smtClean="0"/>
              <a:t>	</a:t>
            </a:r>
            <a:r>
              <a:rPr lang="en-US" sz="1600" dirty="0" err="1" smtClean="0"/>
              <a:t>Almacén</a:t>
            </a:r>
            <a:r>
              <a:rPr lang="en-US" sz="1600" dirty="0" smtClean="0"/>
              <a:t>/</a:t>
            </a:r>
            <a:r>
              <a:rPr lang="en-US" sz="1600" dirty="0" err="1" smtClean="0"/>
              <a:t>Armería</a:t>
            </a:r>
            <a:r>
              <a:rPr lang="en-US" sz="1600" dirty="0" smtClean="0"/>
              <a:t> 	</a:t>
            </a:r>
            <a:r>
              <a:rPr lang="en-US" sz="1600" dirty="0" err="1" smtClean="0"/>
              <a:t>Conoce</a:t>
            </a:r>
            <a:r>
              <a:rPr lang="en-US" sz="1600" dirty="0" smtClean="0"/>
              <a:t> </a:t>
            </a:r>
            <a:r>
              <a:rPr lang="en-US" sz="1600" dirty="0"/>
              <a:t>la fuente de las tormentas</a:t>
            </a:r>
          </a:p>
          <a:p>
            <a:pPr marL="0" indent="0" algn="l" rtl="0">
              <a:buFontTx/>
              <a:buNone/>
              <a:tabLst>
                <a:tab pos="914400" algn="l"/>
                <a:tab pos="1828800" algn="l"/>
                <a:tab pos="2743200" algn="l"/>
                <a:tab pos="3776472" algn="l"/>
              </a:tabLst>
              <a:defRPr/>
            </a:pPr>
            <a:r>
              <a:rPr lang="en-US" sz="1600" dirty="0"/>
              <a:t>38:25-30 </a:t>
            </a:r>
            <a:r>
              <a:rPr lang="en-US" sz="1600" dirty="0" smtClean="0"/>
              <a:t>	</a:t>
            </a:r>
            <a:r>
              <a:rPr lang="en-US" sz="1600" dirty="0" err="1" smtClean="0"/>
              <a:t>Lluvia</a:t>
            </a:r>
            <a:r>
              <a:rPr lang="en-US" sz="1600" dirty="0" smtClean="0"/>
              <a:t> e </a:t>
            </a:r>
            <a:r>
              <a:rPr lang="en-US" sz="1600" dirty="0" err="1"/>
              <a:t>hielo</a:t>
            </a:r>
            <a:r>
              <a:rPr lang="en-US" sz="1600" dirty="0"/>
              <a:t> </a:t>
            </a:r>
            <a:r>
              <a:rPr lang="en-US" sz="1600" dirty="0" smtClean="0"/>
              <a:t>		Padre </a:t>
            </a:r>
            <a:r>
              <a:rPr lang="en-US" sz="1600" dirty="0"/>
              <a:t>y </a:t>
            </a:r>
            <a:r>
              <a:rPr lang="en-US" sz="1600" dirty="0" err="1"/>
              <a:t>madre</a:t>
            </a:r>
            <a:r>
              <a:rPr lang="en-US" sz="1600" dirty="0"/>
              <a:t> </a:t>
            </a:r>
            <a:r>
              <a:rPr lang="en-US" sz="1600" dirty="0" smtClean="0"/>
              <a:t>		Origen </a:t>
            </a:r>
            <a:r>
              <a:rPr lang="en-US" sz="1600" dirty="0"/>
              <a:t>del agua, etc.</a:t>
            </a:r>
            <a:br>
              <a:rPr lang="en-US" sz="1600" dirty="0"/>
            </a:br>
            <a:endParaRPr lang="en-US" sz="1600" dirty="0"/>
          </a:p>
          <a:p>
            <a:pPr marL="0" indent="0" algn="l" rtl="0">
              <a:buFontTx/>
              <a:buNone/>
              <a:tabLst>
                <a:tab pos="914400" algn="l"/>
                <a:tab pos="1828800" algn="l"/>
                <a:tab pos="2743200" algn="l"/>
                <a:tab pos="3776472" algn="l"/>
              </a:tabLst>
              <a:defRPr/>
            </a:pPr>
            <a:r>
              <a:rPr lang="en-US" sz="1600" i="1" u="sng" dirty="0" err="1">
                <a:solidFill>
                  <a:srgbClr val="FFFF00"/>
                </a:solidFill>
              </a:rPr>
              <a:t>Texto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smtClean="0">
                <a:solidFill>
                  <a:srgbClr val="FFFF00"/>
                </a:solidFill>
              </a:rPr>
              <a:t>	</a:t>
            </a:r>
            <a:r>
              <a:rPr lang="en-US" sz="1600" i="1" dirty="0" err="1" smtClean="0">
                <a:solidFill>
                  <a:srgbClr val="FFFF00"/>
                </a:solidFill>
              </a:rPr>
              <a:t>E</a:t>
            </a:r>
            <a:r>
              <a:rPr lang="en-US" sz="1600" i="1" u="sng" dirty="0" err="1" smtClean="0">
                <a:solidFill>
                  <a:srgbClr val="FFFF00"/>
                </a:solidFill>
              </a:rPr>
              <a:t>lemento</a:t>
            </a:r>
            <a:r>
              <a:rPr lang="en-US" sz="1600" i="1" u="sng" dirty="0" smtClean="0">
                <a:solidFill>
                  <a:srgbClr val="FFFF00"/>
                </a:solidFill>
              </a:rPr>
              <a:t> </a:t>
            </a:r>
            <a:r>
              <a:rPr lang="en-US" sz="1600" i="1" u="sng" dirty="0">
                <a:solidFill>
                  <a:srgbClr val="FFFF00"/>
                </a:solidFill>
              </a:rPr>
              <a:t>de la </a:t>
            </a:r>
            <a:r>
              <a:rPr lang="en-US" sz="1600" i="1" u="sng" dirty="0" err="1">
                <a:solidFill>
                  <a:srgbClr val="FFFF00"/>
                </a:solidFill>
              </a:rPr>
              <a:t>naturaleza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smtClean="0">
                <a:solidFill>
                  <a:srgbClr val="FFFF00"/>
                </a:solidFill>
              </a:rPr>
              <a:t>	</a:t>
            </a:r>
            <a:r>
              <a:rPr lang="en-US" sz="1600" i="1" u="sng" dirty="0" err="1" smtClean="0">
                <a:solidFill>
                  <a:srgbClr val="FFFF00"/>
                </a:solidFill>
              </a:rPr>
              <a:t>Reto</a:t>
            </a:r>
            <a:r>
              <a:rPr lang="en-US" sz="1600" i="1" u="sng" dirty="0" smtClean="0">
                <a:solidFill>
                  <a:srgbClr val="FFFF00"/>
                </a:solidFill>
              </a:rPr>
              <a:t> </a:t>
            </a:r>
            <a:r>
              <a:rPr lang="en-US" sz="1600" i="1" u="sng" dirty="0" err="1">
                <a:solidFill>
                  <a:srgbClr val="FFFF00"/>
                </a:solidFill>
              </a:rPr>
              <a:t>emitido</a:t>
            </a:r>
            <a:r>
              <a:rPr lang="en-US" sz="1600" i="1" dirty="0">
                <a:solidFill>
                  <a:srgbClr val="FFFF00"/>
                </a:solidFill>
              </a:rPr>
              <a:t> </a:t>
            </a:r>
            <a:r>
              <a:rPr lang="en-US" sz="1600" i="1" dirty="0" smtClean="0">
                <a:solidFill>
                  <a:srgbClr val="FFFF00"/>
                </a:solidFill>
              </a:rPr>
              <a:t>		</a:t>
            </a:r>
            <a:r>
              <a:rPr lang="en-US" sz="1600" i="1" u="sng" dirty="0" err="1" smtClean="0">
                <a:solidFill>
                  <a:srgbClr val="FFFF00"/>
                </a:solidFill>
              </a:rPr>
              <a:t>Atributo</a:t>
            </a:r>
            <a:r>
              <a:rPr lang="en-US" sz="1600" i="1" u="sng" dirty="0" smtClean="0">
                <a:solidFill>
                  <a:srgbClr val="FFFF00"/>
                </a:solidFill>
              </a:rPr>
              <a:t> </a:t>
            </a:r>
            <a:r>
              <a:rPr lang="en-US" sz="1600" i="1" u="sng" dirty="0">
                <a:solidFill>
                  <a:srgbClr val="FFFF00"/>
                </a:solidFill>
              </a:rPr>
              <a:t>de Dios </a:t>
            </a:r>
            <a:r>
              <a:rPr lang="en-US" sz="1600" i="1" u="sng" dirty="0" err="1" smtClean="0">
                <a:solidFill>
                  <a:srgbClr val="FFFF00"/>
                </a:solidFill>
              </a:rPr>
              <a:t>implícito</a:t>
            </a:r>
            <a:endParaRPr lang="en-US" sz="1600" i="1" dirty="0">
              <a:solidFill>
                <a:srgbClr val="FFFF00"/>
              </a:solidFill>
            </a:endParaRPr>
          </a:p>
          <a:p>
            <a:pPr marL="0" indent="0" algn="l" rtl="0">
              <a:buFontTx/>
              <a:buNone/>
              <a:tabLst>
                <a:tab pos="914400" algn="l"/>
                <a:tab pos="1828800" algn="l"/>
                <a:tab pos="2743200" algn="l"/>
                <a:tab pos="3776472" algn="l"/>
              </a:tabLst>
              <a:defRPr/>
            </a:pPr>
            <a:r>
              <a:rPr lang="en-US" sz="1600" dirty="0"/>
              <a:t>38:31-33 </a:t>
            </a:r>
            <a:r>
              <a:rPr lang="en-US" sz="1600" dirty="0" smtClean="0"/>
              <a:t>	</a:t>
            </a:r>
            <a:r>
              <a:rPr lang="en-US" sz="1600" dirty="0" err="1" smtClean="0"/>
              <a:t>Estrellas</a:t>
            </a:r>
            <a:r>
              <a:rPr lang="en-US" sz="1600" dirty="0" smtClean="0"/>
              <a:t> 			¿</a:t>
            </a:r>
            <a:r>
              <a:rPr lang="en-US" sz="1600" dirty="0"/>
              <a:t>Puedes moverlas? </a:t>
            </a:r>
            <a:r>
              <a:rPr lang="en-US" sz="1600" dirty="0" smtClean="0"/>
              <a:t>	</a:t>
            </a:r>
            <a:r>
              <a:rPr lang="en-US" sz="1600" dirty="0" err="1" smtClean="0"/>
              <a:t>Orden</a:t>
            </a:r>
            <a:r>
              <a:rPr lang="en-US" sz="1600" dirty="0"/>
              <a:t>, </a:t>
            </a:r>
            <a:r>
              <a:rPr lang="en-US" sz="1600" dirty="0" err="1" smtClean="0"/>
              <a:t>dominio</a:t>
            </a:r>
            <a:endParaRPr lang="en-US" sz="1600" dirty="0"/>
          </a:p>
          <a:p>
            <a:pPr marL="0" indent="0" algn="l" rtl="0">
              <a:buFontTx/>
              <a:buNone/>
              <a:tabLst>
                <a:tab pos="914400" algn="l"/>
                <a:tab pos="1828800" algn="l"/>
                <a:tab pos="2743200" algn="l"/>
                <a:tab pos="3776472" algn="l"/>
              </a:tabLst>
              <a:defRPr/>
            </a:pPr>
            <a:r>
              <a:rPr lang="en-US" sz="1600" dirty="0"/>
              <a:t>38:34-38 </a:t>
            </a:r>
            <a:r>
              <a:rPr lang="en-US" sz="1600" dirty="0" smtClean="0"/>
              <a:t>	</a:t>
            </a:r>
            <a:r>
              <a:rPr lang="en-US" sz="1600" dirty="0" err="1" smtClean="0"/>
              <a:t>Nubes</a:t>
            </a:r>
            <a:r>
              <a:rPr lang="en-US" sz="1600" dirty="0"/>
              <a:t>, </a:t>
            </a:r>
            <a:r>
              <a:rPr lang="en-US" sz="1600" dirty="0" err="1"/>
              <a:t>Lluvia</a:t>
            </a:r>
            <a:r>
              <a:rPr lang="en-US" sz="1600" dirty="0"/>
              <a:t> </a:t>
            </a:r>
            <a:r>
              <a:rPr lang="en-US" sz="1600" dirty="0" smtClean="0"/>
              <a:t>		¿</a:t>
            </a:r>
            <a:r>
              <a:rPr lang="en-US" sz="1600" dirty="0" err="1"/>
              <a:t>Te</a:t>
            </a:r>
            <a:r>
              <a:rPr lang="en-US" sz="1600" dirty="0"/>
              <a:t> </a:t>
            </a:r>
            <a:r>
              <a:rPr lang="en-US" sz="1600" dirty="0" err="1" smtClean="0"/>
              <a:t>obedecen</a:t>
            </a:r>
            <a:r>
              <a:rPr lang="en-US" sz="1600" dirty="0" smtClean="0"/>
              <a:t> a </a:t>
            </a:r>
            <a:r>
              <a:rPr lang="en-US" sz="1600" dirty="0" err="1" smtClean="0"/>
              <a:t>ti</a:t>
            </a:r>
            <a:r>
              <a:rPr lang="en-US" sz="1600" dirty="0" smtClean="0"/>
              <a:t>?	Control</a:t>
            </a:r>
            <a:r>
              <a:rPr lang="en-US" sz="1600" dirty="0"/>
              <a:t>, </a:t>
            </a:r>
            <a:r>
              <a:rPr lang="en-US" sz="1600" dirty="0" err="1" smtClean="0"/>
              <a:t>entendimiento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pPr marL="0" indent="0" algn="l" rtl="0">
              <a:buFontTx/>
              <a:buNone/>
              <a:tabLst>
                <a:tab pos="914400" algn="l"/>
                <a:tab pos="1828800" algn="l"/>
                <a:tab pos="2743200" algn="l"/>
                <a:tab pos="3776472" algn="l"/>
              </a:tabLst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38:39-41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	Leones 			¿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Los alimentas?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		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Cuida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del reino animal</a:t>
            </a:r>
          </a:p>
          <a:p>
            <a:pPr marL="0" indent="0" algn="l" rtl="0">
              <a:buFontTx/>
              <a:buNone/>
              <a:tabLst>
                <a:tab pos="914400" algn="l"/>
                <a:tab pos="1828800" algn="l"/>
                <a:tab pos="2743200" algn="l"/>
                <a:tab pos="3776472" algn="l"/>
              </a:tabLst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39:1-4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Cabras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montesas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		¿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Cuidas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los nacimientos?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Cuida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de los detalles de la naturaleza</a:t>
            </a:r>
          </a:p>
          <a:p>
            <a:pPr marL="0" indent="0" algn="l" rtl="0">
              <a:buFontTx/>
              <a:buNone/>
              <a:tabLst>
                <a:tab pos="914400" algn="l"/>
                <a:tab pos="1828800" algn="l"/>
                <a:tab pos="2743200" algn="l"/>
                <a:tab pos="3776472" algn="l"/>
              </a:tabLst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39:5-8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Asnos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monteses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		¿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Quién los dejó libres?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Controla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cosas que el hombre no</a:t>
            </a:r>
          </a:p>
          <a:p>
            <a:pPr marL="0" indent="0" algn="l" rtl="0">
              <a:buFontTx/>
              <a:buNone/>
              <a:tabLst>
                <a:tab pos="914400" algn="l"/>
                <a:tab pos="1828800" algn="l"/>
                <a:tab pos="2743200" algn="l"/>
                <a:tab pos="3776472" algn="l"/>
              </a:tabLst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39:9-12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Búfalo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			¿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Te servirá?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		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Controla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cosas que el hombre no</a:t>
            </a:r>
          </a:p>
          <a:p>
            <a:pPr marL="0" indent="0" algn="l" rtl="0">
              <a:buFontTx/>
              <a:buNone/>
              <a:tabLst>
                <a:tab pos="914400" algn="l"/>
                <a:tab pos="1828800" algn="l"/>
                <a:tab pos="2743200" algn="l"/>
                <a:tab pos="3776472" algn="l"/>
              </a:tabLst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39:13-18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Avestruz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		(¿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Entiendes?)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		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Hace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cosas desconcertantes</a:t>
            </a:r>
          </a:p>
          <a:p>
            <a:pPr marL="0" indent="0" algn="l" rtl="0">
              <a:buFontTx/>
              <a:buNone/>
              <a:tabLst>
                <a:tab pos="914400" algn="l"/>
                <a:tab pos="1828800" algn="l"/>
                <a:tab pos="2743200" algn="l"/>
                <a:tab pos="3776472" algn="l"/>
              </a:tabLst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39:19-25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Caballo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			¿Le das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su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fuerza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? 	La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fuerza de Dios en la creación.</a:t>
            </a:r>
          </a:p>
          <a:p>
            <a:pPr marL="0" indent="0" algn="l" rtl="0">
              <a:buFontTx/>
              <a:buNone/>
              <a:tabLst>
                <a:tab pos="914400" algn="l"/>
                <a:tab pos="1828800" algn="l"/>
                <a:tab pos="2743200" algn="l"/>
                <a:tab pos="3776472" algn="l"/>
              </a:tabLst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39:26-30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Gavilán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y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Águila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		¿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Vuelan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por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tu sabiduría?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	La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sabiduría de Dios al crear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D8DB1785-A902-4826-90E6-B5C3D767A10E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156</a:t>
            </a:fld>
            <a:endParaRPr lang="en-US" altLang="en-US" sz="1400" b="0" smtClean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11015299" y="1973286"/>
            <a:ext cx="118494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¿QUIÉN?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Up-Down Arrow 6"/>
          <p:cNvSpPr/>
          <p:nvPr/>
        </p:nvSpPr>
        <p:spPr bwMode="auto">
          <a:xfrm>
            <a:off x="11335512" y="3663696"/>
            <a:ext cx="533400" cy="2819400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10722431" y="4932386"/>
            <a:ext cx="17706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¿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PUEDES TÚ?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1828800" y="4495800"/>
            <a:ext cx="60960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Up-Down Arrow 10"/>
          <p:cNvSpPr/>
          <p:nvPr/>
        </p:nvSpPr>
        <p:spPr bwMode="auto">
          <a:xfrm>
            <a:off x="3505200" y="4479925"/>
            <a:ext cx="533400" cy="2133600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2917831" y="5348565"/>
            <a:ext cx="171925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COSAS VIVAS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39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5" grpId="0"/>
      <p:bldP spid="7" grpId="0" animBg="1"/>
      <p:bldP spid="8" grpId="0"/>
      <p:bldP spid="11" grpId="0" animBg="1"/>
      <p:bldP spid="12" grpId="0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5DBBCC8F-6A7E-4EA6-B0F3-BD62429C6E9C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157</a:t>
            </a:fld>
            <a:endParaRPr lang="en-US" altLang="en-US" sz="1400" b="0" smtClean="0"/>
          </a:p>
        </p:txBody>
      </p:sp>
      <p:pic>
        <p:nvPicPr>
          <p:cNvPr id="70659" name="Content Placeholder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8375" y="9525"/>
            <a:ext cx="9980613" cy="6848475"/>
          </a:xfrm>
        </p:spPr>
      </p:pic>
      <p:sp>
        <p:nvSpPr>
          <p:cNvPr id="2" name="TextBox 1"/>
          <p:cNvSpPr txBox="1"/>
          <p:nvPr/>
        </p:nvSpPr>
        <p:spPr>
          <a:xfrm>
            <a:off x="3279489" y="297120"/>
            <a:ext cx="2679192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Baten alegres las alas del </a:t>
            </a:r>
            <a:r>
              <a:rPr lang="es-ES" sz="2400" dirty="0" smtClean="0">
                <a:solidFill>
                  <a:schemeClr val="bg1"/>
                </a:solidFill>
              </a:rPr>
              <a:t>avestruz,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0126" y="1040632"/>
            <a:ext cx="1383474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¿Acaso con el ala y plumaje del amor? 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7429" y="4126238"/>
            <a:ext cx="4170217" cy="26776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Porque abandona sus huevos en la tierra, </a:t>
            </a:r>
            <a:r>
              <a:rPr lang="es-ES" sz="2400" dirty="0" smtClean="0">
                <a:solidFill>
                  <a:schemeClr val="bg1"/>
                </a:solidFill>
              </a:rPr>
              <a:t/>
            </a:r>
            <a:br>
              <a:rPr lang="es-ES" sz="2400" dirty="0" smtClean="0">
                <a:solidFill>
                  <a:schemeClr val="bg1"/>
                </a:solidFill>
              </a:rPr>
            </a:br>
            <a:r>
              <a:rPr lang="es-ES" sz="2400" dirty="0" smtClean="0">
                <a:solidFill>
                  <a:schemeClr val="bg1"/>
                </a:solidFill>
              </a:rPr>
              <a:t>Y </a:t>
            </a:r>
            <a:r>
              <a:rPr lang="es-ES" sz="2400" dirty="0">
                <a:solidFill>
                  <a:schemeClr val="bg1"/>
                </a:solidFill>
              </a:rPr>
              <a:t>sobre el polvo los calienta; </a:t>
            </a:r>
          </a:p>
          <a:p>
            <a:r>
              <a:rPr lang="es-ES" sz="2400" dirty="0" smtClean="0">
                <a:solidFill>
                  <a:schemeClr val="bg1"/>
                </a:solidFill>
              </a:rPr>
              <a:t>Se </a:t>
            </a:r>
            <a:r>
              <a:rPr lang="es-ES" sz="2400" dirty="0">
                <a:solidFill>
                  <a:schemeClr val="bg1"/>
                </a:solidFill>
              </a:rPr>
              <a:t>olvida de que algún pie los puede aplastar, </a:t>
            </a:r>
            <a:r>
              <a:rPr lang="es-ES" sz="2400" dirty="0" smtClean="0">
                <a:solidFill>
                  <a:schemeClr val="bg1"/>
                </a:solidFill>
              </a:rPr>
              <a:t/>
            </a:r>
            <a:br>
              <a:rPr lang="es-ES" sz="2400" dirty="0" smtClean="0">
                <a:solidFill>
                  <a:schemeClr val="bg1"/>
                </a:solidFill>
              </a:rPr>
            </a:br>
            <a:r>
              <a:rPr lang="es-ES" sz="2400" dirty="0" smtClean="0">
                <a:solidFill>
                  <a:schemeClr val="bg1"/>
                </a:solidFill>
              </a:rPr>
              <a:t>O </a:t>
            </a:r>
            <a:r>
              <a:rPr lang="es-ES" sz="2400" dirty="0">
                <a:solidFill>
                  <a:schemeClr val="bg1"/>
                </a:solidFill>
              </a:rPr>
              <a:t>una bestia salvaje los puede pisotear.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61185" y="157900"/>
            <a:ext cx="4540363" cy="342844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Trata a sus hijos con crueldad, como si no fueran suyos; Aunque su trabajo sea en vano, le es indiferente; </a:t>
            </a:r>
            <a:endParaRPr lang="es-ES" sz="24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Porque </a:t>
            </a:r>
            <a:r>
              <a:rPr lang="es-ES" sz="2400" dirty="0">
                <a:solidFill>
                  <a:schemeClr val="bg1"/>
                </a:solidFill>
              </a:rPr>
              <a:t>Dios le ha hecho olvidar la sabiduría, </a:t>
            </a:r>
            <a:r>
              <a:rPr lang="es-ES" sz="2400" dirty="0" smtClean="0">
                <a:solidFill>
                  <a:schemeClr val="bg1"/>
                </a:solidFill>
              </a:rPr>
              <a:t/>
            </a:r>
            <a:br>
              <a:rPr lang="es-ES" sz="2400" dirty="0" smtClean="0">
                <a:solidFill>
                  <a:schemeClr val="bg1"/>
                </a:solidFill>
              </a:rPr>
            </a:br>
            <a:r>
              <a:rPr lang="es-ES" sz="2400" dirty="0" smtClean="0">
                <a:solidFill>
                  <a:schemeClr val="bg1"/>
                </a:solidFill>
              </a:rPr>
              <a:t>Y </a:t>
            </a:r>
            <a:r>
              <a:rPr lang="es-ES" sz="2400" dirty="0">
                <a:solidFill>
                  <a:schemeClr val="bg1"/>
                </a:solidFill>
              </a:rPr>
              <a:t>no le ha dado su porción de inteligencia. </a:t>
            </a:r>
          </a:p>
          <a:p>
            <a:r>
              <a:rPr lang="es-ES" sz="2400" dirty="0" smtClean="0">
                <a:solidFill>
                  <a:schemeClr val="bg1"/>
                </a:solidFill>
              </a:rPr>
              <a:t>Pero </a:t>
            </a:r>
            <a:r>
              <a:rPr lang="es-ES" sz="2400" dirty="0">
                <a:solidFill>
                  <a:schemeClr val="bg1"/>
                </a:solidFill>
              </a:rPr>
              <a:t>cuando se levanta en alto,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2749" y="3433762"/>
            <a:ext cx="138347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1418" y="6027003"/>
            <a:ext cx="479757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Se burla del caballo y de su jinete.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24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smtClean="0"/>
              <a:t>Dios </a:t>
            </a:r>
            <a:r>
              <a:rPr lang="en-US" altLang="en-US" dirty="0" err="1" smtClean="0"/>
              <a:t>en</a:t>
            </a:r>
            <a:r>
              <a:rPr lang="en-US" altLang="en-US" dirty="0" smtClean="0"/>
              <a:t> la </a:t>
            </a:r>
            <a:r>
              <a:rPr lang="en-US" altLang="en-US" dirty="0" err="1" smtClean="0"/>
              <a:t>naturaleza</a:t>
            </a:r>
            <a:endParaRPr lang="en-US" altLang="en-US" dirty="0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52BD1297-0429-47CF-AD47-9DD641BDBC17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158</a:t>
            </a:fld>
            <a:endParaRPr lang="en-US" altLang="en-US" sz="1400" b="0" smtClean="0"/>
          </a:p>
        </p:txBody>
      </p:sp>
      <p:sp>
        <p:nvSpPr>
          <p:cNvPr id="116740" name="TextBox 4"/>
          <p:cNvSpPr txBox="1">
            <a:spLocks noChangeArrowheads="1"/>
          </p:cNvSpPr>
          <p:nvPr/>
        </p:nvSpPr>
        <p:spPr bwMode="auto">
          <a:xfrm>
            <a:off x="1600200" y="914400"/>
            <a:ext cx="2057400" cy="120015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50800" dir="2760000" algn="ctr" rotWithShape="0">
              <a:schemeClr val="tx1">
                <a:lumMod val="65000"/>
                <a:alpha val="38000"/>
              </a:schemeClr>
            </a:outerShdw>
          </a:effectLst>
        </p:spPr>
        <p:txBody>
          <a:bodyPr lIns="0" r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0000CC"/>
                </a:solidFill>
              </a:rPr>
              <a:t>Creación</a:t>
            </a:r>
            <a:r>
              <a:rPr lang="en-US" altLang="en-US" sz="2400" dirty="0">
                <a:solidFill>
                  <a:schemeClr val="bg1"/>
                </a:solidFill>
              </a:rPr>
              <a:t/>
            </a:r>
            <a:br>
              <a:rPr lang="en-US" altLang="en-US" sz="2400" dirty="0">
                <a:solidFill>
                  <a:schemeClr val="bg1"/>
                </a:solidFill>
              </a:rPr>
            </a:br>
            <a:r>
              <a:rPr lang="en-US" altLang="en-US" sz="2400" dirty="0">
                <a:solidFill>
                  <a:schemeClr val="bg1"/>
                </a:solidFill>
              </a:rPr>
              <a:t>(tierra y mar)</a:t>
            </a:r>
            <a:br>
              <a:rPr lang="en-US" altLang="en-US" sz="2400" dirty="0">
                <a:solidFill>
                  <a:schemeClr val="bg1"/>
                </a:solidFill>
              </a:rPr>
            </a:br>
            <a:r>
              <a:rPr lang="en-US" altLang="en-US" sz="2400" dirty="0">
                <a:solidFill>
                  <a:schemeClr val="bg1"/>
                </a:solidFill>
              </a:rPr>
              <a:t>38:4-14</a:t>
            </a:r>
          </a:p>
        </p:txBody>
      </p:sp>
      <p:sp>
        <p:nvSpPr>
          <p:cNvPr id="116741" name="TextBox 5"/>
          <p:cNvSpPr txBox="1">
            <a:spLocks noChangeArrowheads="1"/>
          </p:cNvSpPr>
          <p:nvPr/>
        </p:nvSpPr>
        <p:spPr bwMode="auto">
          <a:xfrm>
            <a:off x="3200400" y="1847850"/>
            <a:ext cx="2362200" cy="120015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50800" dir="2760000" algn="ctr" rotWithShape="0">
              <a:schemeClr val="tx1">
                <a:lumMod val="65000"/>
                <a:alpha val="38000"/>
              </a:schemeClr>
            </a:outerShdw>
          </a:effectLst>
        </p:spPr>
        <p:txBody>
          <a:bodyPr lIns="0" r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 err="1" smtClean="0">
                <a:solidFill>
                  <a:srgbClr val="0000CC"/>
                </a:solidFill>
              </a:rPr>
              <a:t>Entendimiento</a:t>
            </a:r>
            <a:endParaRPr lang="en-US" altLang="en-US" sz="2400" dirty="0">
              <a:solidFill>
                <a:srgbClr val="0000CC"/>
              </a:solidFill>
            </a:endParaRPr>
          </a:p>
          <a:p>
            <a:pPr algn="ctr" rtl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(profundidades, </a:t>
            </a:r>
            <a:r>
              <a:rPr lang="en-US" altLang="en-US" sz="2400" dirty="0" smtClean="0">
                <a:solidFill>
                  <a:schemeClr val="bg1"/>
                </a:solidFill>
              </a:rPr>
              <a:t>luz) 38:16-24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682496" y="4237038"/>
            <a:ext cx="468172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400" b="1" i="1" kern="0" dirty="0">
                <a:latin typeface="+mn-lt"/>
              </a:rPr>
              <a:t>Existe una relación entre el orden natural y el orden moral. Ambos tienen el mismo origen, y </a:t>
            </a:r>
            <a:r>
              <a:rPr lang="en-US" sz="2400" b="1" i="1" kern="0" dirty="0" err="1" smtClean="0">
                <a:latin typeface="+mn-lt"/>
              </a:rPr>
              <a:t>fuerza</a:t>
            </a:r>
            <a:r>
              <a:rPr lang="en-US" sz="2400" b="1" i="1" kern="0" dirty="0" smtClean="0">
                <a:latin typeface="+mn-lt"/>
              </a:rPr>
              <a:t> </a:t>
            </a:r>
            <a:r>
              <a:rPr lang="en-US" sz="2400" b="1" i="1" kern="0" dirty="0" err="1" smtClean="0">
                <a:latin typeface="+mn-lt"/>
              </a:rPr>
              <a:t>sustentadora</a:t>
            </a:r>
            <a:r>
              <a:rPr lang="en-US" sz="2400" b="1" i="1" kern="0" dirty="0" smtClean="0">
                <a:latin typeface="+mn-lt"/>
              </a:rPr>
              <a:t> </a:t>
            </a:r>
            <a:r>
              <a:rPr lang="en-US" sz="2400" b="1" i="1" kern="0" dirty="0">
                <a:latin typeface="+mn-lt"/>
              </a:rPr>
              <a:t>y </a:t>
            </a:r>
            <a:r>
              <a:rPr lang="en-US" sz="2400" b="1" i="1" kern="0" dirty="0" err="1" smtClean="0">
                <a:latin typeface="+mn-lt"/>
              </a:rPr>
              <a:t>rectora</a:t>
            </a:r>
            <a:r>
              <a:rPr lang="en-US" sz="2400" b="1" i="1" kern="0" dirty="0" smtClean="0">
                <a:latin typeface="+mn-lt"/>
              </a:rPr>
              <a:t>, </a:t>
            </a:r>
            <a:r>
              <a:rPr lang="en-US" sz="2400" b="1" i="1" kern="0" dirty="0" err="1" smtClean="0">
                <a:latin typeface="+mn-lt"/>
              </a:rPr>
              <a:t>complejidad</a:t>
            </a:r>
            <a:r>
              <a:rPr lang="en-US" sz="2400" b="1" i="1" kern="0" dirty="0" smtClean="0">
                <a:latin typeface="+mn-lt"/>
              </a:rPr>
              <a:t> </a:t>
            </a:r>
            <a:r>
              <a:rPr lang="en-US" sz="2400" b="1" i="1" kern="0" dirty="0">
                <a:latin typeface="+mn-lt"/>
              </a:rPr>
              <a:t>y </a:t>
            </a:r>
            <a:r>
              <a:rPr lang="en-US" sz="2400" b="1" i="1" kern="0" dirty="0" err="1" smtClean="0">
                <a:latin typeface="+mn-lt"/>
              </a:rPr>
              <a:t>poder</a:t>
            </a:r>
            <a:r>
              <a:rPr lang="en-US" sz="2400" b="1" i="1" kern="0" dirty="0">
                <a:latin typeface="+mn-lt"/>
              </a:rPr>
              <a:t>... </a:t>
            </a:r>
            <a:r>
              <a:rPr lang="en-US" sz="2400" b="1" i="1" kern="0" dirty="0" err="1">
                <a:latin typeface="+mn-lt"/>
              </a:rPr>
              <a:t>todo</a:t>
            </a:r>
            <a:r>
              <a:rPr lang="en-US" sz="2400" b="1" i="1" kern="0" dirty="0">
                <a:latin typeface="+mn-lt"/>
              </a:rPr>
              <a:t> fuera de la comprensión del hombre.</a:t>
            </a:r>
          </a:p>
        </p:txBody>
      </p:sp>
      <p:sp>
        <p:nvSpPr>
          <p:cNvPr id="116743" name="TextBox 7"/>
          <p:cNvSpPr txBox="1">
            <a:spLocks noChangeArrowheads="1"/>
          </p:cNvSpPr>
          <p:nvPr/>
        </p:nvSpPr>
        <p:spPr bwMode="auto">
          <a:xfrm>
            <a:off x="4829174" y="2941638"/>
            <a:ext cx="2559177" cy="120015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50800" dir="2760000" algn="ctr" rotWithShape="0">
              <a:schemeClr val="tx1">
                <a:lumMod val="65000"/>
                <a:alpha val="38000"/>
              </a:schemeClr>
            </a:outerShdw>
          </a:effectLst>
        </p:spPr>
        <p:txBody>
          <a:bodyPr wrap="square" lIns="0" r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0000CC"/>
                </a:solidFill>
              </a:rPr>
              <a:t>Control</a:t>
            </a:r>
          </a:p>
          <a:p>
            <a:pPr algn="ctr" rtl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(estrellas, nubes)</a:t>
            </a:r>
            <a:br>
              <a:rPr lang="en-US" altLang="en-US" sz="2400" dirty="0">
                <a:solidFill>
                  <a:schemeClr val="bg1"/>
                </a:solidFill>
              </a:rPr>
            </a:br>
            <a:r>
              <a:rPr lang="en-US" altLang="en-US" sz="2400" dirty="0">
                <a:solidFill>
                  <a:schemeClr val="bg1"/>
                </a:solidFill>
              </a:rPr>
              <a:t>38:25-36</a:t>
            </a:r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3854450" y="823913"/>
            <a:ext cx="2153158" cy="533400"/>
          </a:xfrm>
          <a:prstGeom prst="wedgeRoundRectCallout">
            <a:avLst>
              <a:gd name="adj1" fmla="val -68512"/>
              <a:gd name="adj2" fmla="val 124478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Ins="0"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38:13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“…de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ella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sean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sacudidos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los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impíos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5905500" y="1258888"/>
            <a:ext cx="2287524" cy="533400"/>
          </a:xfrm>
          <a:prstGeom prst="wedgeRoundRectCallout">
            <a:avLst>
              <a:gd name="adj1" fmla="val -75992"/>
              <a:gd name="adj2" fmla="val 179422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Ins="0"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38:23 “..reservado para…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guerra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y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batalla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6724650" y="2025650"/>
            <a:ext cx="2152650" cy="533400"/>
          </a:xfrm>
          <a:prstGeom prst="wedgeRoundRectCallout">
            <a:avLst>
              <a:gd name="adj1" fmla="val -52075"/>
              <a:gd name="adj2" fmla="val 148654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Ins="0"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38:26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“…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tierra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despoblada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…”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6744" name="TextBox 8"/>
          <p:cNvSpPr txBox="1">
            <a:spLocks noChangeArrowheads="1"/>
          </p:cNvSpPr>
          <p:nvPr/>
        </p:nvSpPr>
        <p:spPr bwMode="auto">
          <a:xfrm>
            <a:off x="6549390" y="4090809"/>
            <a:ext cx="2503170" cy="1200329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50800" dir="2760000" algn="ctr" rotWithShape="0">
              <a:schemeClr val="tx1">
                <a:lumMod val="65000"/>
                <a:alpha val="38000"/>
              </a:schemeClr>
            </a:outerShdw>
          </a:effectLst>
        </p:spPr>
        <p:txBody>
          <a:bodyPr wrap="square" lIns="0" r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 err="1" smtClean="0">
                <a:solidFill>
                  <a:srgbClr val="0000CC"/>
                </a:solidFill>
              </a:rPr>
              <a:t>Provisión</a:t>
            </a:r>
            <a:endParaRPr lang="en-US" altLang="en-US" sz="2400" dirty="0">
              <a:solidFill>
                <a:srgbClr val="0000CC"/>
              </a:solidFill>
            </a:endParaRPr>
          </a:p>
          <a:p>
            <a:pPr algn="ctr" rtl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(lluvia y comida)</a:t>
            </a:r>
            <a:br>
              <a:rPr lang="en-US" altLang="en-US" sz="2400" dirty="0">
                <a:solidFill>
                  <a:schemeClr val="bg1"/>
                </a:solidFill>
              </a:rPr>
            </a:br>
            <a:r>
              <a:rPr lang="en-US" altLang="en-US" sz="2400" dirty="0">
                <a:solidFill>
                  <a:schemeClr val="bg1"/>
                </a:solidFill>
              </a:rPr>
              <a:t>38:36-41</a:t>
            </a:r>
          </a:p>
        </p:txBody>
      </p:sp>
      <p:sp>
        <p:nvSpPr>
          <p:cNvPr id="116742" name="TextBox 6"/>
          <p:cNvSpPr txBox="1">
            <a:spLocks noChangeArrowheads="1"/>
          </p:cNvSpPr>
          <p:nvPr/>
        </p:nvSpPr>
        <p:spPr bwMode="auto">
          <a:xfrm>
            <a:off x="8534400" y="4906963"/>
            <a:ext cx="2066925" cy="15700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50800" dir="2760000" algn="ctr" rotWithShape="0">
              <a:schemeClr val="tx1">
                <a:lumMod val="65000"/>
                <a:alpha val="38000"/>
              </a:schemeClr>
            </a:outerShdw>
          </a:effectLst>
        </p:spPr>
        <p:txBody>
          <a:bodyPr lIns="0" r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0000CC"/>
                </a:solidFill>
              </a:rPr>
              <a:t>Planificación y </a:t>
            </a:r>
            <a:r>
              <a:rPr lang="en-US" altLang="en-US" sz="2400" dirty="0" err="1" smtClean="0">
                <a:solidFill>
                  <a:srgbClr val="0000CC"/>
                </a:solidFill>
              </a:rPr>
              <a:t>propósito</a:t>
            </a:r>
            <a:endParaRPr lang="en-US" altLang="en-US" sz="2400" dirty="0">
              <a:solidFill>
                <a:srgbClr val="0000CC"/>
              </a:solidFill>
            </a:endParaRPr>
          </a:p>
          <a:p>
            <a:pPr algn="ctr" rtl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(animales)</a:t>
            </a:r>
            <a:br>
              <a:rPr lang="en-US" altLang="en-US" sz="2400" dirty="0">
                <a:solidFill>
                  <a:schemeClr val="bg1"/>
                </a:solidFill>
              </a:rPr>
            </a:br>
            <a:r>
              <a:rPr lang="en-US" altLang="en-US" sz="2400" dirty="0">
                <a:solidFill>
                  <a:schemeClr val="bg1"/>
                </a:solidFill>
              </a:rPr>
              <a:t>39:1-18</a:t>
            </a: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7896225" y="2814638"/>
            <a:ext cx="2152650" cy="533400"/>
          </a:xfrm>
          <a:prstGeom prst="wedgeRoundRectCallout">
            <a:avLst>
              <a:gd name="adj1" fmla="val -52075"/>
              <a:gd name="adj2" fmla="val 199204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Ins="0"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38:36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“…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sabiduría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en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lo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más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íntimo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del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ser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”.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8877300" y="3632200"/>
            <a:ext cx="1985772" cy="533400"/>
          </a:xfrm>
          <a:prstGeom prst="wedgeRoundRectCallout">
            <a:avLst>
              <a:gd name="adj1" fmla="val 791"/>
              <a:gd name="adj2" fmla="val 212390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Ins="0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39:7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“…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No </a:t>
            </a: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escucha</a:t>
            </a:r>
            <a:b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…al 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arriero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…”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31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err="1" smtClean="0"/>
              <a:t>Catecismo</a:t>
            </a:r>
            <a:r>
              <a:rPr lang="en-US" altLang="en-US" dirty="0" smtClean="0"/>
              <a:t> de la </a:t>
            </a:r>
            <a:r>
              <a:rPr lang="en-US" altLang="en-US" dirty="0" err="1" smtClean="0"/>
              <a:t>clase</a:t>
            </a:r>
            <a:r>
              <a:rPr lang="en-US" altLang="en-US" dirty="0" smtClean="0"/>
              <a:t> de Job</a:t>
            </a:r>
          </a:p>
        </p:txBody>
      </p:sp>
      <p:sp>
        <p:nvSpPr>
          <p:cNvPr id="3277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676400" y="685800"/>
            <a:ext cx="8839200" cy="6096000"/>
          </a:xfrm>
        </p:spPr>
        <p:txBody>
          <a:bodyPr/>
          <a:lstStyle/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00B0F0"/>
                </a:solidFill>
              </a:rPr>
              <a:t>La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pregunta</a:t>
            </a:r>
            <a:r>
              <a:rPr lang="en-US" altLang="en-US" sz="3000" dirty="0" smtClean="0">
                <a:solidFill>
                  <a:srgbClr val="00B0F0"/>
                </a:solidFill>
              </a:rPr>
              <a:t> de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Satanás</a:t>
            </a:r>
            <a:r>
              <a:rPr lang="en-US" altLang="en-US" sz="3000" dirty="0" smtClean="0">
                <a:solidFill>
                  <a:srgbClr val="00B0F0"/>
                </a:solidFill>
              </a:rPr>
              <a:t> (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afirmación</a:t>
            </a:r>
            <a:r>
              <a:rPr lang="en-US" altLang="en-US" sz="3000" dirty="0" smtClean="0">
                <a:solidFill>
                  <a:srgbClr val="00B0F0"/>
                </a:solidFill>
              </a:rPr>
              <a:t>)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00B0F0"/>
                </a:solidFill>
              </a:rPr>
              <a:t>La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pregunta</a:t>
            </a:r>
            <a:r>
              <a:rPr lang="en-US" altLang="en-US" sz="3000" dirty="0" smtClean="0">
                <a:solidFill>
                  <a:srgbClr val="00B0F0"/>
                </a:solidFill>
              </a:rPr>
              <a:t> de la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esposa</a:t>
            </a:r>
            <a:r>
              <a:rPr lang="en-US" altLang="en-US" sz="3000" dirty="0" smtClean="0">
                <a:solidFill>
                  <a:srgbClr val="00B0F0"/>
                </a:solidFill>
              </a:rPr>
              <a:t> de Job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err="1" smtClean="0">
                <a:solidFill>
                  <a:srgbClr val="00B0F0"/>
                </a:solidFill>
              </a:rPr>
              <a:t>Significado</a:t>
            </a:r>
            <a:r>
              <a:rPr lang="en-US" altLang="en-US" sz="3000" dirty="0" smtClean="0">
                <a:solidFill>
                  <a:srgbClr val="00B0F0"/>
                </a:solidFill>
              </a:rPr>
              <a:t> de "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integridad</a:t>
            </a:r>
            <a:r>
              <a:rPr lang="en-US" altLang="en-US" sz="3000" dirty="0" smtClean="0">
                <a:solidFill>
                  <a:srgbClr val="00B0F0"/>
                </a:solidFill>
              </a:rPr>
              <a:t>"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00B0F0"/>
                </a:solidFill>
              </a:rPr>
              <a:t>Lo que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más</a:t>
            </a:r>
            <a:r>
              <a:rPr lang="en-US" altLang="en-US" sz="3000" dirty="0" smtClean="0">
                <a:solidFill>
                  <a:srgbClr val="00B0F0"/>
                </a:solidFill>
              </a:rPr>
              <a:t>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temía</a:t>
            </a:r>
            <a:r>
              <a:rPr lang="en-US" altLang="en-US" sz="3000" dirty="0" smtClean="0">
                <a:solidFill>
                  <a:srgbClr val="00B0F0"/>
                </a:solidFill>
              </a:rPr>
              <a:t> Job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err="1" smtClean="0">
                <a:solidFill>
                  <a:srgbClr val="00B0F0"/>
                </a:solidFill>
              </a:rPr>
              <a:t>Qué</a:t>
            </a:r>
            <a:r>
              <a:rPr lang="en-US" altLang="en-US" sz="3000" dirty="0" smtClean="0">
                <a:solidFill>
                  <a:srgbClr val="00B0F0"/>
                </a:solidFill>
              </a:rPr>
              <a:t>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significa</a:t>
            </a:r>
            <a:r>
              <a:rPr lang="en-US" altLang="en-US" sz="3000" dirty="0" smtClean="0">
                <a:solidFill>
                  <a:srgbClr val="00B0F0"/>
                </a:solidFill>
              </a:rPr>
              <a:t> '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maldecir</a:t>
            </a:r>
            <a:r>
              <a:rPr lang="en-US" altLang="en-US" sz="3000" dirty="0" smtClean="0">
                <a:solidFill>
                  <a:srgbClr val="00B0F0"/>
                </a:solidFill>
              </a:rPr>
              <a:t> a Dios'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00B0F0"/>
                </a:solidFill>
              </a:rPr>
              <a:t>La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Teología</a:t>
            </a:r>
            <a:r>
              <a:rPr lang="en-US" altLang="en-US" sz="3000" dirty="0" smtClean="0">
                <a:solidFill>
                  <a:srgbClr val="00B0F0"/>
                </a:solidFill>
              </a:rPr>
              <a:t> de la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Retribución</a:t>
            </a:r>
            <a:r>
              <a:rPr lang="en-US" altLang="en-US" sz="3000" dirty="0" smtClean="0">
                <a:solidFill>
                  <a:srgbClr val="00B0F0"/>
                </a:solidFill>
              </a:rPr>
              <a:t> (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TdR</a:t>
            </a:r>
            <a:r>
              <a:rPr lang="en-US" altLang="en-US" sz="3000" dirty="0" smtClean="0">
                <a:solidFill>
                  <a:srgbClr val="00B0F0"/>
                </a:solidFill>
              </a:rPr>
              <a:t>)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00B0F0"/>
                </a:solidFill>
              </a:rPr>
              <a:t>Fuentes para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TdR</a:t>
            </a:r>
            <a:endParaRPr lang="en-US" altLang="en-US" sz="3000" dirty="0" smtClean="0">
              <a:solidFill>
                <a:srgbClr val="00B0F0"/>
              </a:solidFill>
            </a:endParaRP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33CCFF"/>
                </a:solidFill>
              </a:rPr>
              <a:t>Las 3 </a:t>
            </a:r>
            <a:r>
              <a:rPr lang="en-US" altLang="en-US" sz="3000" dirty="0" err="1" smtClean="0">
                <a:solidFill>
                  <a:srgbClr val="33CCFF"/>
                </a:solidFill>
              </a:rPr>
              <a:t>suposiciones</a:t>
            </a:r>
            <a:r>
              <a:rPr lang="en-US" altLang="en-US" sz="3000" dirty="0" smtClean="0">
                <a:solidFill>
                  <a:srgbClr val="33CCFF"/>
                </a:solidFill>
              </a:rPr>
              <a:t> (</a:t>
            </a:r>
            <a:r>
              <a:rPr lang="en-US" altLang="en-US" sz="3000" dirty="0" err="1" smtClean="0">
                <a:solidFill>
                  <a:srgbClr val="33CCFF"/>
                </a:solidFill>
              </a:rPr>
              <a:t>contradictorias</a:t>
            </a:r>
            <a:r>
              <a:rPr lang="en-US" altLang="en-US" sz="3000" dirty="0" smtClean="0">
                <a:solidFill>
                  <a:srgbClr val="33CCFF"/>
                </a:solidFill>
              </a:rPr>
              <a:t>)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33CCFF"/>
                </a:solidFill>
              </a:rPr>
              <a:t>La </a:t>
            </a:r>
            <a:r>
              <a:rPr lang="en-US" altLang="en-US" sz="3000" dirty="0" err="1" smtClean="0">
                <a:solidFill>
                  <a:srgbClr val="33CCFF"/>
                </a:solidFill>
              </a:rPr>
              <a:t>visión</a:t>
            </a:r>
            <a:r>
              <a:rPr lang="en-US" altLang="en-US" sz="3000" dirty="0" smtClean="0">
                <a:solidFill>
                  <a:srgbClr val="33CCFF"/>
                </a:solidFill>
              </a:rPr>
              <a:t> de </a:t>
            </a:r>
            <a:r>
              <a:rPr lang="en-US" altLang="en-US" sz="3000" dirty="0" err="1" smtClean="0">
                <a:solidFill>
                  <a:srgbClr val="33CCFF"/>
                </a:solidFill>
              </a:rPr>
              <a:t>Elifaz</a:t>
            </a:r>
            <a:endParaRPr lang="en-US" altLang="en-US" sz="3000" dirty="0" smtClean="0">
              <a:solidFill>
                <a:srgbClr val="33CCFF"/>
              </a:solidFill>
            </a:endParaRP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33CCFF"/>
                </a:solidFill>
              </a:rPr>
              <a:t>Lo que </a:t>
            </a:r>
            <a:r>
              <a:rPr lang="en-US" altLang="en-US" sz="3000" dirty="0" err="1" smtClean="0">
                <a:solidFill>
                  <a:srgbClr val="33CCFF"/>
                </a:solidFill>
              </a:rPr>
              <a:t>hicieron</a:t>
            </a:r>
            <a:r>
              <a:rPr lang="en-US" altLang="en-US" sz="3000" dirty="0" smtClean="0">
                <a:solidFill>
                  <a:srgbClr val="33CCFF"/>
                </a:solidFill>
              </a:rPr>
              <a:t> mal </a:t>
            </a:r>
            <a:r>
              <a:rPr lang="en-US" altLang="en-US" sz="3000" dirty="0" err="1" smtClean="0">
                <a:solidFill>
                  <a:srgbClr val="33CCFF"/>
                </a:solidFill>
              </a:rPr>
              <a:t>los</a:t>
            </a:r>
            <a:r>
              <a:rPr lang="en-US" altLang="en-US" sz="3000" dirty="0" smtClean="0">
                <a:solidFill>
                  <a:srgbClr val="33CCFF"/>
                </a:solidFill>
              </a:rPr>
              <a:t> amigos de Job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33CCFF"/>
                </a:solidFill>
              </a:rPr>
              <a:t>La </a:t>
            </a:r>
            <a:r>
              <a:rPr lang="en-US" altLang="en-US" sz="3000" dirty="0" err="1" smtClean="0">
                <a:solidFill>
                  <a:srgbClr val="33CCFF"/>
                </a:solidFill>
              </a:rPr>
              <a:t>pregunta</a:t>
            </a:r>
            <a:r>
              <a:rPr lang="en-US" altLang="en-US" sz="3000" dirty="0" smtClean="0">
                <a:solidFill>
                  <a:srgbClr val="33CCFF"/>
                </a:solidFill>
              </a:rPr>
              <a:t> de Dios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FFFF00"/>
                </a:solidFill>
              </a:rPr>
              <a:t>Lo que Job </a:t>
            </a:r>
            <a:r>
              <a:rPr lang="en-US" altLang="en-US" sz="3000" dirty="0" err="1" smtClean="0">
                <a:solidFill>
                  <a:srgbClr val="FFFF00"/>
                </a:solidFill>
              </a:rPr>
              <a:t>hizo</a:t>
            </a:r>
            <a:r>
              <a:rPr lang="en-US" altLang="en-US" sz="3000" dirty="0" smtClean="0">
                <a:solidFill>
                  <a:srgbClr val="FFFF00"/>
                </a:solidFill>
              </a:rPr>
              <a:t> mal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endParaRPr lang="en-US" altLang="en-US" sz="3000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82BB7A4A-0086-4D87-AAFC-8375147C7723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159</a:t>
            </a:fld>
            <a:endParaRPr lang="en-US" altLang="en-US" sz="1400" b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952706" y="781049"/>
            <a:ext cx="3292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smtClean="0"/>
              <a:t>¿</a:t>
            </a:r>
            <a:r>
              <a:rPr lang="en-US" altLang="en-US" sz="1800" i="1" dirty="0" err="1" smtClean="0"/>
              <a:t>Teme</a:t>
            </a:r>
            <a:r>
              <a:rPr lang="en-US" altLang="en-US" sz="1800" i="1" dirty="0" smtClean="0"/>
              <a:t> Job a Dios de </a:t>
            </a:r>
            <a:r>
              <a:rPr lang="en-US" altLang="en-US" sz="1800" i="1" dirty="0" err="1" smtClean="0"/>
              <a:t>balde</a:t>
            </a:r>
            <a:r>
              <a:rPr lang="en-US" altLang="en-US" sz="1800" i="1" dirty="0" smtClean="0"/>
              <a:t>?</a:t>
            </a:r>
            <a:endParaRPr lang="en-US" altLang="en-US" sz="1800" i="1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23263" y="1269444"/>
            <a:ext cx="3583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/>
              <a:t>¿</a:t>
            </a:r>
            <a:r>
              <a:rPr lang="en-US" altLang="en-US" sz="1800" i="1" dirty="0" err="1"/>
              <a:t>Aún</a:t>
            </a:r>
            <a:r>
              <a:rPr lang="en-US" altLang="en-US" sz="1800" i="1" dirty="0"/>
              <a:t> </a:t>
            </a:r>
            <a:r>
              <a:rPr lang="en-US" altLang="en-US" sz="1800" i="1" dirty="0" err="1" smtClean="0"/>
              <a:t>conservas</a:t>
            </a:r>
            <a:r>
              <a:rPr lang="en-US" altLang="en-US" sz="1800" i="1" dirty="0" smtClean="0"/>
              <a:t> </a:t>
            </a:r>
            <a:r>
              <a:rPr lang="en-US" altLang="en-US" sz="1800" i="1" dirty="0" err="1" smtClean="0"/>
              <a:t>tu</a:t>
            </a:r>
            <a:r>
              <a:rPr lang="en-US" altLang="en-US" sz="1800" i="1" dirty="0" smtClean="0"/>
              <a:t> </a:t>
            </a:r>
            <a:r>
              <a:rPr lang="en-US" altLang="en-US" sz="1800" i="1" u="sng" dirty="0" err="1" smtClean="0"/>
              <a:t>integridad</a:t>
            </a:r>
            <a:r>
              <a:rPr lang="en-US" altLang="en-US" sz="1800" i="1" dirty="0"/>
              <a:t>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428241" y="1770353"/>
            <a:ext cx="4352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err="1"/>
              <a:t>Totalidad</a:t>
            </a:r>
            <a:r>
              <a:rPr lang="en-US" altLang="en-US" sz="1800" i="1" dirty="0"/>
              <a:t>, </a:t>
            </a:r>
            <a:r>
              <a:rPr lang="en-US" altLang="en-US" sz="1800" i="1" dirty="0" err="1"/>
              <a:t>plenitud</a:t>
            </a:r>
            <a:r>
              <a:rPr lang="en-US" altLang="en-US" sz="1800" i="1" dirty="0"/>
              <a:t>, </a:t>
            </a:r>
            <a:r>
              <a:rPr lang="en-US" altLang="en-US" sz="1800" i="1" dirty="0" err="1"/>
              <a:t>perfección</a:t>
            </a:r>
            <a:r>
              <a:rPr lang="en-US" altLang="en-US" sz="1800" i="1" dirty="0"/>
              <a:t>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534150" y="2290763"/>
            <a:ext cx="3886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err="1"/>
              <a:t>Pérdida</a:t>
            </a:r>
            <a:r>
              <a:rPr lang="en-US" altLang="en-US" sz="1800" i="1" dirty="0"/>
              <a:t> de la </a:t>
            </a:r>
            <a:r>
              <a:rPr lang="en-US" altLang="en-US" sz="1800" i="1" dirty="0" err="1"/>
              <a:t>relación</a:t>
            </a:r>
            <a:r>
              <a:rPr lang="en-US" altLang="en-US" sz="1800" i="1" dirty="0"/>
              <a:t> con Dios.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980363" y="2782630"/>
            <a:ext cx="3373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err="1" smtClean="0"/>
              <a:t>Decir</a:t>
            </a:r>
            <a:r>
              <a:rPr lang="en-US" altLang="en-US" sz="1800" i="1" dirty="0" smtClean="0"/>
              <a:t> </a:t>
            </a:r>
            <a:r>
              <a:rPr lang="en-US" altLang="en-US" sz="1800" i="1" dirty="0" err="1"/>
              <a:t>adiós</a:t>
            </a:r>
            <a:r>
              <a:rPr lang="en-US" altLang="en-US" sz="1800" i="1" dirty="0"/>
              <a:t> a (</a:t>
            </a:r>
            <a:r>
              <a:rPr lang="en-US" altLang="en-US" sz="1800" i="1" dirty="0" err="1"/>
              <a:t>rechazar</a:t>
            </a:r>
            <a:r>
              <a:rPr lang="en-US" altLang="en-US" sz="1800" i="1" dirty="0"/>
              <a:t>) Dios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875758" y="3142831"/>
            <a:ext cx="30305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err="1" smtClean="0"/>
              <a:t>hacer</a:t>
            </a:r>
            <a:r>
              <a:rPr lang="en-US" altLang="en-US" sz="1800" i="1" dirty="0" smtClean="0"/>
              <a:t> </a:t>
            </a:r>
            <a:r>
              <a:rPr lang="en-US" altLang="en-US" sz="1800" i="1" dirty="0"/>
              <a:t>el </a:t>
            </a:r>
            <a:r>
              <a:rPr lang="en-US" altLang="en-US" sz="1800" i="1" dirty="0" err="1"/>
              <a:t>bien</a:t>
            </a:r>
            <a:r>
              <a:rPr lang="en-US" altLang="en-US" sz="1800" i="1" dirty="0">
                <a:sym typeface="Wingdings" panose="05000000000000000000" pitchFamily="2" charset="2"/>
              </a:rPr>
              <a:t> </a:t>
            </a:r>
            <a:r>
              <a:rPr lang="en-US" altLang="en-US" sz="1800" i="1" dirty="0" err="1" smtClean="0">
                <a:sym typeface="Wingdings" panose="05000000000000000000" pitchFamily="2" charset="2"/>
              </a:rPr>
              <a:t>bendecido</a:t>
            </a:r>
            <a:endParaRPr lang="en-US" altLang="en-US" sz="1800" i="1" dirty="0">
              <a:sym typeface="Wingdings" panose="05000000000000000000" pitchFamily="2" charset="2"/>
            </a:endParaRP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err="1">
                <a:sym typeface="Wingdings" panose="05000000000000000000" pitchFamily="2" charset="2"/>
              </a:rPr>
              <a:t>hacer</a:t>
            </a:r>
            <a:r>
              <a:rPr lang="en-US" altLang="en-US" sz="1800" i="1" dirty="0">
                <a:sym typeface="Wingdings" panose="05000000000000000000" pitchFamily="2" charset="2"/>
              </a:rPr>
              <a:t> el mal</a:t>
            </a:r>
            <a:r>
              <a:rPr lang="en-US" altLang="en-US" sz="1800" i="1" dirty="0" smtClean="0">
                <a:sym typeface="Wingdings" panose="05000000000000000000" pitchFamily="2" charset="2"/>
              </a:rPr>
              <a:t> </a:t>
            </a:r>
            <a:r>
              <a:rPr lang="en-US" altLang="en-US" sz="1800" i="1" dirty="0" err="1" smtClean="0">
                <a:sym typeface="Wingdings" panose="05000000000000000000" pitchFamily="2" charset="2"/>
              </a:rPr>
              <a:t>castigado</a:t>
            </a:r>
            <a:endParaRPr lang="en-US" altLang="en-US" sz="1800" i="1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15000" y="3621564"/>
            <a:ext cx="2836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err="1"/>
              <a:t>Observación</a:t>
            </a:r>
            <a:r>
              <a:rPr lang="en-US" altLang="en-US" sz="1800" i="1" dirty="0"/>
              <a:t>, </a:t>
            </a:r>
            <a:r>
              <a:rPr lang="en-US" altLang="en-US" sz="1800" i="1" dirty="0" err="1" smtClean="0"/>
              <a:t>sabios</a:t>
            </a:r>
            <a:r>
              <a:rPr lang="en-US" altLang="en-US" sz="1800" i="1" dirty="0" smtClean="0"/>
              <a:t>, </a:t>
            </a:r>
            <a:r>
              <a:rPr lang="en-US" altLang="en-US" sz="1800" i="1" dirty="0" err="1"/>
              <a:t>v</a:t>
            </a:r>
            <a:r>
              <a:rPr lang="en-US" altLang="en-US" sz="1800" i="1" dirty="0" err="1" smtClean="0"/>
              <a:t>isión</a:t>
            </a:r>
            <a:r>
              <a:rPr lang="en-US" altLang="en-US" sz="1800" i="1" dirty="0"/>
              <a:t>, </a:t>
            </a:r>
            <a:r>
              <a:rPr lang="en-US" altLang="en-US" sz="1800" i="1" dirty="0" smtClean="0"/>
              <a:t>‘</a:t>
            </a:r>
            <a:r>
              <a:rPr lang="en-US" altLang="en-US" sz="1800" i="1" dirty="0" err="1" smtClean="0"/>
              <a:t>dichos</a:t>
            </a:r>
            <a:r>
              <a:rPr lang="en-US" altLang="en-US" sz="1800" i="1" dirty="0" smtClean="0"/>
              <a:t>'</a:t>
            </a:r>
            <a:endParaRPr lang="en-US" altLang="en-US" sz="1800" i="1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084307" y="4101446"/>
            <a:ext cx="316071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r>
              <a:rPr lang="en-US" altLang="en-US" sz="1800" i="1" dirty="0"/>
              <a:t>Dios </a:t>
            </a:r>
            <a:r>
              <a:rPr lang="en-US" altLang="en-US" sz="1800" i="1" dirty="0" err="1"/>
              <a:t>es</a:t>
            </a:r>
            <a:r>
              <a:rPr lang="en-US" altLang="en-US" sz="1800" i="1" dirty="0"/>
              <a:t> Justo </a:t>
            </a:r>
            <a:endParaRPr lang="en-US" altLang="en-US" sz="1800" i="1" dirty="0" smtClean="0"/>
          </a:p>
          <a:p>
            <a:pPr algn="l" rtl="0">
              <a:spcBef>
                <a:spcPct val="0"/>
              </a:spcBef>
            </a:pPr>
            <a:r>
              <a:rPr lang="en-US" altLang="en-US" sz="1800" i="1" dirty="0" smtClean="0"/>
              <a:t>Dios </a:t>
            </a:r>
            <a:r>
              <a:rPr lang="en-US" altLang="en-US" sz="1800" i="1" dirty="0" err="1"/>
              <a:t>es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Todopoderoso</a:t>
            </a:r>
            <a:endParaRPr lang="en-US" altLang="en-US" sz="1800" i="1" dirty="0"/>
          </a:p>
          <a:p>
            <a:pPr algn="l" rtl="0">
              <a:spcBef>
                <a:spcPct val="0"/>
              </a:spcBef>
            </a:pPr>
            <a:r>
              <a:rPr lang="en-US" altLang="en-US" sz="1800" i="1" dirty="0"/>
              <a:t>Job </a:t>
            </a:r>
            <a:r>
              <a:rPr lang="en-US" altLang="en-US" sz="1800" i="1" dirty="0" err="1"/>
              <a:t>es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justo</a:t>
            </a:r>
            <a:endParaRPr lang="en-US" altLang="en-US" sz="1800" i="1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954713" y="4634904"/>
            <a:ext cx="28368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smtClean="0"/>
              <a:t>¿Es el mortal </a:t>
            </a:r>
            <a:r>
              <a:rPr lang="en-US" altLang="en-US" sz="1800" i="1" dirty="0" err="1" smtClean="0"/>
              <a:t>justo</a:t>
            </a:r>
            <a:r>
              <a:rPr lang="en-US" altLang="en-US" sz="1800" i="1" dirty="0" smtClean="0"/>
              <a:t> </a:t>
            </a:r>
            <a:r>
              <a:rPr lang="en-US" altLang="en-US" sz="1800" i="1" dirty="0" err="1" smtClean="0"/>
              <a:t>delante</a:t>
            </a:r>
            <a:r>
              <a:rPr lang="en-US" altLang="en-US" sz="1800" i="1" dirty="0" smtClean="0"/>
              <a:t> de Dios?</a:t>
            </a:r>
            <a:endParaRPr lang="en-US" altLang="en-US" sz="1800" i="1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533568" y="5024776"/>
            <a:ext cx="27114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i="1" dirty="0" err="1"/>
              <a:t>Presunción</a:t>
            </a:r>
            <a:r>
              <a:rPr lang="en-US" altLang="en-US" sz="1800" i="1" dirty="0"/>
              <a:t> de </a:t>
            </a:r>
            <a:r>
              <a:rPr lang="en-US" altLang="en-US" sz="1800" i="1" dirty="0" err="1"/>
              <a:t>hablar</a:t>
            </a:r>
            <a:r>
              <a:rPr lang="en-US" altLang="en-US" sz="1800" i="1" dirty="0"/>
              <a:t> (</a:t>
            </a:r>
            <a:r>
              <a:rPr lang="en-US" altLang="en-US" sz="1800" i="1" dirty="0" err="1"/>
              <a:t>erróneamente</a:t>
            </a:r>
            <a:r>
              <a:rPr lang="en-US" altLang="en-US" sz="1800" i="1" dirty="0"/>
              <a:t>) </a:t>
            </a:r>
            <a:r>
              <a:rPr lang="en-US" altLang="en-US" sz="1800" i="1" dirty="0" err="1"/>
              <a:t>por</a:t>
            </a:r>
            <a:r>
              <a:rPr lang="en-US" altLang="en-US" sz="1800" i="1" dirty="0"/>
              <a:t> Dios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106981" y="5751651"/>
            <a:ext cx="478231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i="1" dirty="0"/>
              <a:t>¿</a:t>
            </a:r>
            <a:r>
              <a:rPr lang="en-US" altLang="en-US" sz="1800" i="1" dirty="0" err="1"/>
              <a:t>Quién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es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éste</a:t>
            </a:r>
            <a:r>
              <a:rPr lang="en-US" altLang="en-US" sz="1800" i="1" dirty="0"/>
              <a:t> que </a:t>
            </a:r>
            <a:r>
              <a:rPr lang="en-US" altLang="en-US" sz="1800" i="1" dirty="0" err="1" smtClean="0"/>
              <a:t>oscurece</a:t>
            </a:r>
            <a:r>
              <a:rPr lang="en-US" altLang="en-US" sz="1800" i="1" dirty="0"/>
              <a:t> </a:t>
            </a:r>
            <a:r>
              <a:rPr lang="en-US" altLang="en-US" sz="1800" i="1" dirty="0" smtClean="0"/>
              <a:t>el </a:t>
            </a:r>
            <a:r>
              <a:rPr lang="en-US" altLang="en-US" sz="1800" i="1" dirty="0" err="1"/>
              <a:t>consejo</a:t>
            </a:r>
            <a:r>
              <a:rPr lang="en-US" altLang="en-US" sz="1800" i="1" dirty="0"/>
              <a:t>,</a:t>
            </a:r>
            <a:br>
              <a:rPr lang="en-US" altLang="en-US" sz="1800" i="1" dirty="0"/>
            </a:br>
            <a:r>
              <a:rPr lang="en-US" altLang="en-US" sz="1800" i="1" dirty="0"/>
              <a:t>con palabras sin </a:t>
            </a:r>
            <a:r>
              <a:rPr lang="en-US" altLang="en-US" sz="1800" i="1" dirty="0" err="1" smtClean="0"/>
              <a:t>conocimiento</a:t>
            </a:r>
            <a:r>
              <a:rPr lang="en-US" altLang="en-US" sz="1800" i="1" dirty="0" smtClean="0"/>
              <a:t>?</a:t>
            </a:r>
            <a:endParaRPr lang="en-US" altLang="en-US" sz="1800" i="1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167438" y="6284913"/>
            <a:ext cx="3454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i="1" dirty="0" err="1"/>
              <a:t>Exigió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respuestas</a:t>
            </a:r>
            <a:r>
              <a:rPr lang="en-US" altLang="en-US" sz="1800" i="1" dirty="0"/>
              <a:t> de Dios </a:t>
            </a:r>
            <a:r>
              <a:rPr lang="en-US" altLang="en-US" sz="1800" i="1" dirty="0" smtClean="0"/>
              <a:t>(“…</a:t>
            </a:r>
            <a:r>
              <a:rPr lang="en-US" altLang="en-US" sz="1800" i="1" dirty="0" err="1" smtClean="0"/>
              <a:t>anularás</a:t>
            </a:r>
            <a:r>
              <a:rPr lang="en-US" altLang="en-US" sz="1800" i="1" dirty="0" smtClean="0"/>
              <a:t> mi </a:t>
            </a:r>
            <a:r>
              <a:rPr lang="en-US" altLang="en-US" sz="1800" i="1" dirty="0" err="1"/>
              <a:t>justicia</a:t>
            </a:r>
            <a:r>
              <a:rPr lang="en-US" altLang="en-US" sz="1800" i="1" dirty="0"/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423300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sz="3600" dirty="0" err="1" smtClean="0"/>
              <a:t>Evidencia</a:t>
            </a:r>
            <a:r>
              <a:rPr lang="en-US" altLang="en-US" sz="3600" dirty="0" smtClean="0"/>
              <a:t> de la </a:t>
            </a:r>
            <a:r>
              <a:rPr lang="en-US" altLang="en-US" sz="3600" dirty="0" err="1" smtClean="0"/>
              <a:t>fecha</a:t>
            </a:r>
            <a:r>
              <a:rPr lang="en-US" altLang="en-US" sz="3600" dirty="0" smtClean="0"/>
              <a:t> de </a:t>
            </a:r>
            <a:r>
              <a:rPr lang="en-US" altLang="en-US" sz="3600" dirty="0" err="1" smtClean="0"/>
              <a:t>escritura</a:t>
            </a:r>
            <a:endParaRPr lang="en-US" alt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10515600" cy="5715000"/>
          </a:xfrm>
        </p:spPr>
        <p:txBody>
          <a:bodyPr/>
          <a:lstStyle/>
          <a:p>
            <a:pPr algn="l" rtl="0">
              <a:defRPr/>
            </a:pPr>
            <a:r>
              <a:rPr lang="en-US" altLang="en-US" dirty="0">
                <a:solidFill>
                  <a:schemeClr val="tx1">
                    <a:lumMod val="50000"/>
                  </a:schemeClr>
                </a:solidFill>
              </a:rPr>
              <a:t>Estilo poético</a:t>
            </a:r>
          </a:p>
          <a:p>
            <a:pPr algn="l" rtl="0">
              <a:defRPr/>
            </a:pPr>
            <a:r>
              <a:rPr lang="en-US" altLang="en-US" dirty="0"/>
              <a:t>“YHWH” en Narrativa, no en los </a:t>
            </a:r>
            <a:r>
              <a:rPr lang="en-US" altLang="en-US" dirty="0" err="1" smtClean="0"/>
              <a:t>diálogos</a:t>
            </a:r>
            <a:endParaRPr lang="en-US" altLang="en-US" dirty="0"/>
          </a:p>
          <a:p>
            <a:pPr algn="l" rtl="0">
              <a:defRPr/>
            </a:pPr>
            <a:r>
              <a:rPr lang="en-US" altLang="en-US" dirty="0"/>
              <a:t>Los nombres de los personajes contienen "El", no "Yah"</a:t>
            </a:r>
          </a:p>
          <a:p>
            <a:pPr>
              <a:defRPr/>
            </a:pPr>
            <a:r>
              <a:rPr lang="en-US" altLang="en-US" dirty="0" smtClean="0"/>
              <a:t>“</a:t>
            </a:r>
            <a:r>
              <a:rPr lang="en-US" altLang="en-US" dirty="0" err="1" smtClean="0"/>
              <a:t>Citas</a:t>
            </a:r>
            <a:r>
              <a:rPr lang="en-US" altLang="en-US" dirty="0" smtClean="0"/>
              <a:t>“ de los </a:t>
            </a:r>
            <a:r>
              <a:rPr lang="en-US" altLang="en-US" dirty="0" err="1" smtClean="0"/>
              <a:t>Proverbios</a:t>
            </a:r>
            <a:r>
              <a:rPr lang="en-US" altLang="en-US" dirty="0" smtClean="0"/>
              <a:t> </a:t>
            </a:r>
          </a:p>
          <a:p>
            <a:pPr>
              <a:defRPr/>
            </a:pPr>
            <a:r>
              <a:rPr lang="en-US" altLang="en-US" dirty="0" err="1" smtClean="0"/>
              <a:t>Lenguaje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parecido</a:t>
            </a:r>
            <a:r>
              <a:rPr lang="en-US" altLang="en-US" dirty="0" smtClean="0"/>
              <a:t> </a:t>
            </a:r>
            <a:r>
              <a:rPr lang="en-US" altLang="en-US" dirty="0"/>
              <a:t>en Eclesiastés y Jeremías…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55E9EB85-5C98-4847-9B69-E3A0BF160831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b="0"/>
          </a:p>
        </p:txBody>
      </p:sp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74613" y="52388"/>
            <a:ext cx="7747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solidFill>
                  <a:srgbClr val="0000CC"/>
                </a:solidFill>
              </a:rPr>
              <a:t>I.C.4</a:t>
            </a:r>
            <a:endParaRPr lang="en-US" altLang="en-US" sz="1800" b="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9144000" cy="569913"/>
          </a:xfrm>
        </p:spPr>
        <p:txBody>
          <a:bodyPr/>
          <a:lstStyle/>
          <a:p>
            <a:pPr rtl="0"/>
            <a:r>
              <a:rPr lang="en-US" altLang="en-US" dirty="0" smtClean="0"/>
              <a:t>Calendario del curso</a:t>
            </a: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BA857F6D-A872-47BA-B7AC-E4A28646BC30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160</a:t>
            </a:fld>
            <a:endParaRPr lang="en-US" altLang="en-US" sz="1400" b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871861"/>
          <a:ext cx="12192000" cy="5932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5878"/>
                <a:gridCol w="1435496"/>
                <a:gridCol w="739253"/>
                <a:gridCol w="1194179"/>
                <a:gridCol w="7707194"/>
              </a:tblGrid>
              <a:tr h="333287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Período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Fecha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Día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Lección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Título (</a:t>
                      </a:r>
                      <a:r>
                        <a:rPr lang="en-US" sz="2000" dirty="0" err="1">
                          <a:effectLst/>
                        </a:rPr>
                        <a:t>Capítulos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Introducción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2" marR="6858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effectLst/>
                        </a:rPr>
                        <a:t>Escuelita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effectLst/>
                        </a:rPr>
                        <a:t>íblica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i="1" dirty="0">
                          <a:solidFill>
                            <a:schemeClr val="tx1"/>
                          </a:solidFill>
                          <a:effectLst/>
                        </a:rPr>
                        <a:t>de </a:t>
                      </a: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effectLst/>
                        </a:rPr>
                        <a:t>verano</a:t>
                      </a:r>
                      <a:endParaRPr lang="en-US" sz="2400" b="1" i="1" dirty="0">
                        <a:solidFill>
                          <a:schemeClr val="tx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Visión</a:t>
                      </a:r>
                      <a:r>
                        <a:rPr lang="en-US" sz="2400" dirty="0" smtClean="0">
                          <a:effectLst/>
                        </a:rPr>
                        <a:t> general </a:t>
                      </a:r>
                      <a:r>
                        <a:rPr lang="en-US" sz="2400" dirty="0">
                          <a:effectLst/>
                        </a:rPr>
                        <a:t>del libro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14-jun-23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Pruebas de Job (1:1-2:13)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</a:rPr>
                        <a:t>18-jun-23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Desesperación de Job (3:1-26)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21-jun-23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1er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de </a:t>
                      </a:r>
                      <a:r>
                        <a:rPr lang="en-US" sz="2400" dirty="0" smtClean="0">
                          <a:effectLst/>
                        </a:rPr>
                        <a:t>debate </a:t>
                      </a:r>
                      <a:r>
                        <a:rPr lang="en-US" sz="2400" dirty="0">
                          <a:effectLst/>
                        </a:rPr>
                        <a:t>(4-14)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25-jun-23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1er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de </a:t>
                      </a:r>
                      <a:r>
                        <a:rPr lang="en-US" sz="2400" dirty="0" smtClean="0">
                          <a:effectLst/>
                        </a:rPr>
                        <a:t>debate </a:t>
                      </a:r>
                      <a:r>
                        <a:rPr lang="en-US" sz="2400" dirty="0">
                          <a:effectLst/>
                        </a:rPr>
                        <a:t>(4-14)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28-jun-23</a:t>
                      </a:r>
                      <a:endParaRPr lang="en-US" sz="240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2do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de </a:t>
                      </a:r>
                      <a:r>
                        <a:rPr lang="en-US" sz="2400" dirty="0" smtClean="0">
                          <a:effectLst/>
                        </a:rPr>
                        <a:t>debate </a:t>
                      </a:r>
                      <a:r>
                        <a:rPr lang="en-US" sz="2400" dirty="0">
                          <a:effectLst/>
                        </a:rPr>
                        <a:t>(15-21)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3er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>
                          <a:effectLst/>
                        </a:rPr>
                        <a:t>, Himno de </a:t>
                      </a:r>
                      <a:r>
                        <a:rPr lang="en-US" sz="2400" dirty="0" err="1" smtClean="0">
                          <a:effectLst/>
                        </a:rPr>
                        <a:t>sabiduría</a:t>
                      </a:r>
                      <a:r>
                        <a:rPr lang="en-US" sz="2400" dirty="0">
                          <a:effectLst/>
                        </a:rPr>
                        <a:t>, Defensa de Job (22-31)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3er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>
                          <a:effectLst/>
                        </a:rPr>
                        <a:t>, Himno de </a:t>
                      </a:r>
                      <a:r>
                        <a:rPr lang="en-US" sz="2400" dirty="0" err="1" smtClean="0">
                          <a:effectLst/>
                        </a:rPr>
                        <a:t>sabiduría</a:t>
                      </a:r>
                      <a:r>
                        <a:rPr lang="en-US" sz="2400" dirty="0">
                          <a:effectLst/>
                        </a:rPr>
                        <a:t>, Defensa de Job (22-31)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Discursos de Eliú (32-37)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Dios </a:t>
                      </a:r>
                      <a:r>
                        <a:rPr lang="en-US" sz="2400" dirty="0" err="1" smtClean="0">
                          <a:effectLst/>
                        </a:rPr>
                        <a:t>habla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(38:1 - 42:6)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16-jul-23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10,11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Restauración y </a:t>
                      </a:r>
                      <a:r>
                        <a:rPr lang="en-US" sz="2400" dirty="0" err="1" smtClean="0">
                          <a:effectLst/>
                        </a:rPr>
                        <a:t>aplicaciones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(42:7-16)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23-jul-23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Aplicación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y </a:t>
                      </a:r>
                      <a:r>
                        <a:rPr lang="en-US" sz="2400" dirty="0" err="1" smtClean="0">
                          <a:effectLst/>
                        </a:rPr>
                        <a:t>repaso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" name="Arrow: Right 3"/>
          <p:cNvSpPr/>
          <p:nvPr/>
        </p:nvSpPr>
        <p:spPr bwMode="auto">
          <a:xfrm>
            <a:off x="0" y="5728025"/>
            <a:ext cx="473075" cy="1076325"/>
          </a:xfrm>
          <a:prstGeom prst="rightArrow">
            <a:avLst/>
          </a:prstGeom>
          <a:solidFill>
            <a:srgbClr val="FF33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58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 noChangeArrowheads="1"/>
          </p:cNvSpPr>
          <p:nvPr>
            <p:ph type="title"/>
          </p:nvPr>
        </p:nvSpPr>
        <p:spPr>
          <a:xfrm>
            <a:off x="1497013" y="152400"/>
            <a:ext cx="9144000" cy="533400"/>
          </a:xfrm>
        </p:spPr>
        <p:txBody>
          <a:bodyPr/>
          <a:lstStyle/>
          <a:p>
            <a:pPr rtl="0"/>
            <a:r>
              <a:rPr lang="en-US" altLang="en-US" dirty="0" smtClean="0"/>
              <a:t>2</a:t>
            </a:r>
            <a:r>
              <a:rPr lang="en-US" altLang="en-US" baseline="30000" dirty="0" smtClean="0"/>
              <a:t>do</a:t>
            </a:r>
            <a:r>
              <a:rPr lang="en-US" altLang="en-US" dirty="0"/>
              <a:t> </a:t>
            </a:r>
            <a:r>
              <a:rPr lang="en-US" altLang="en-US" dirty="0" err="1" smtClean="0"/>
              <a:t>discurso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Jehová</a:t>
            </a:r>
            <a:r>
              <a:rPr lang="en-US" altLang="en-US" dirty="0" smtClean="0"/>
              <a:t> (40)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1676400" y="960438"/>
            <a:ext cx="8915400" cy="5897562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US" altLang="en-US" baseline="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7	</a:t>
            </a:r>
            <a:r>
              <a:rPr lang="es-ES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Ciñe </a:t>
            </a:r>
            <a:r>
              <a:rPr lang="es-ES" alt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ahora tus lomos como un hombre; </a:t>
            </a:r>
            <a:r>
              <a:rPr lang="es-ES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s-ES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s-ES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Yo </a:t>
            </a:r>
            <a:r>
              <a:rPr lang="es-ES" alt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te preguntaré, y tú me instruirás. </a:t>
            </a:r>
          </a:p>
          <a:p>
            <a:pPr>
              <a:buNone/>
              <a:defRPr/>
            </a:pPr>
            <a:r>
              <a:rPr lang="es-ES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8</a:t>
            </a:r>
            <a:r>
              <a:rPr lang="es-ES" alt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  </a:t>
            </a:r>
            <a:r>
              <a:rPr lang="es-ES" altLang="en-US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¿Anularás realmente Mi juicio? </a:t>
            </a:r>
            <a:r>
              <a:rPr lang="es-ES" altLang="en-US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s-ES" altLang="en-US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s-ES" altLang="en-US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¿</a:t>
            </a:r>
            <a:r>
              <a:rPr lang="es-ES" altLang="en-US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Me condenarás para justificarte tú?</a:t>
            </a:r>
            <a:r>
              <a:rPr lang="es-ES" alt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 </a:t>
            </a:r>
            <a:r>
              <a:rPr lang="en-US" altLang="en-US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…</a:t>
            </a:r>
            <a:endParaRPr lang="en-US" altLang="en-US" sz="2000" i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l" rtl="0">
              <a:buFontTx/>
              <a:buNone/>
              <a:defRPr/>
            </a:pPr>
            <a:endParaRPr lang="en-US" altLang="en-US" sz="2000" dirty="0"/>
          </a:p>
          <a:p>
            <a:pPr>
              <a:buNone/>
              <a:defRPr/>
            </a:pPr>
            <a:r>
              <a:rPr lang="en-US" altLang="en-US" baseline="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15	</a:t>
            </a:r>
            <a:r>
              <a:rPr lang="es-ES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Mira </a:t>
            </a:r>
            <a:r>
              <a:rPr lang="es-ES" alt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a </a:t>
            </a:r>
            <a:r>
              <a:rPr lang="es-ES" altLang="en-US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Behemot</a:t>
            </a:r>
            <a:r>
              <a:rPr lang="es-ES" alt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s-ES" altLang="en-US" u="sng" dirty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al cual hice como a ti</a:t>
            </a:r>
            <a:r>
              <a:rPr lang="es-ES" alt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s-ES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s-ES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s-ES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Que </a:t>
            </a:r>
            <a:r>
              <a:rPr lang="es-ES" alt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come hierba como el buey. </a:t>
            </a:r>
            <a:r>
              <a:rPr lang="en-US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...</a:t>
            </a:r>
            <a:endParaRPr lang="en-US" altLang="en-US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l" rtl="0">
              <a:buFontTx/>
              <a:buNone/>
              <a:defRPr/>
            </a:pPr>
            <a:endParaRPr lang="en-US" altLang="en-US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None/>
              <a:defRPr/>
            </a:pPr>
            <a:r>
              <a:rPr lang="en-US" altLang="en-US" baseline="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19</a:t>
            </a:r>
            <a:r>
              <a:rPr lang="en-US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s-ES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Es </a:t>
            </a:r>
            <a:r>
              <a:rPr lang="es-ES" alt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la primera de las obras de Dios; </a:t>
            </a:r>
            <a:r>
              <a:rPr lang="es-ES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s-ES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s-ES" alt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Que </a:t>
            </a:r>
            <a:r>
              <a:rPr lang="es-ES" altLang="en-US" u="sng" dirty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solo su hacedor le acerque su espada</a:t>
            </a:r>
            <a:r>
              <a:rPr lang="es-ES" alt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. </a:t>
            </a:r>
            <a:r>
              <a:rPr lang="en-US" alt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US" altLang="en-US" dirty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endParaRPr lang="en-US" altLang="en-US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A38AF5FB-9982-4C34-B27D-449FD64A06B8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161</a:t>
            </a:fld>
            <a:endParaRPr lang="en-US" altLang="en-US" sz="1400" b="0" smtClean="0"/>
          </a:p>
        </p:txBody>
      </p:sp>
      <p:sp>
        <p:nvSpPr>
          <p:cNvPr id="2" name="TextBox 1"/>
          <p:cNvSpPr txBox="1"/>
          <p:nvPr/>
        </p:nvSpPr>
        <p:spPr>
          <a:xfrm>
            <a:off x="-914400" y="2247900"/>
            <a:ext cx="1841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14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smtClean="0"/>
              <a:t>Las </a:t>
            </a:r>
            <a:r>
              <a:rPr lang="en-US" altLang="en-US" dirty="0" err="1" smtClean="0"/>
              <a:t>bestias</a:t>
            </a:r>
            <a:endParaRPr lang="en-US" altLang="en-US" dirty="0" smtClean="0"/>
          </a:p>
        </p:txBody>
      </p:sp>
      <p:sp>
        <p:nvSpPr>
          <p:cNvPr id="180227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990600"/>
            <a:ext cx="4191000" cy="5105400"/>
          </a:xfrm>
        </p:spPr>
        <p:txBody>
          <a:bodyPr/>
          <a:lstStyle/>
          <a:p>
            <a:pPr marL="0" indent="0" algn="ctr" rtl="0">
              <a:buFontTx/>
              <a:buNone/>
              <a:defRPr/>
            </a:pPr>
            <a:r>
              <a:rPr lang="en-US" altLang="en-US" u="sng" dirty="0" err="1" smtClean="0"/>
              <a:t>Behemot</a:t>
            </a:r>
            <a:endParaRPr lang="en-US" altLang="en-US" u="sng" dirty="0"/>
          </a:p>
          <a:p>
            <a:pPr>
              <a:defRPr/>
            </a:pPr>
            <a:r>
              <a:rPr lang="en-US" b="0" dirty="0"/>
              <a:t>behêmôth </a:t>
            </a:r>
            <a:r>
              <a:rPr lang="en-US" b="0" dirty="0" smtClean="0"/>
              <a:t>(</a:t>
            </a:r>
            <a:r>
              <a:rPr lang="en-US" b="0" dirty="0"/>
              <a:t>1 ocurre.)</a:t>
            </a:r>
          </a:p>
          <a:p>
            <a:pPr algn="l" rtl="0">
              <a:defRPr/>
            </a:pPr>
            <a:r>
              <a:rPr lang="en-US" b="0" dirty="0"/>
              <a:t>Derivación egipcia: </a:t>
            </a:r>
            <a:r>
              <a:rPr lang="en-US" b="0" dirty="0" smtClean="0"/>
              <a:t>un </a:t>
            </a:r>
            <a:r>
              <a:rPr lang="en-US" b="0" i="1" dirty="0" err="1" smtClean="0"/>
              <a:t>buey</a:t>
            </a:r>
            <a:r>
              <a:rPr lang="en-US" b="0" i="1" dirty="0" smtClean="0"/>
              <a:t> </a:t>
            </a:r>
            <a:r>
              <a:rPr lang="en-US" b="0" i="1" dirty="0"/>
              <a:t>de agua</a:t>
            </a:r>
            <a:endParaRPr lang="en-US" altLang="en-US" b="0" dirty="0"/>
          </a:p>
        </p:txBody>
      </p:sp>
      <p:sp>
        <p:nvSpPr>
          <p:cNvPr id="180228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90600"/>
            <a:ext cx="4599432" cy="5105400"/>
          </a:xfrm>
        </p:spPr>
        <p:txBody>
          <a:bodyPr/>
          <a:lstStyle/>
          <a:p>
            <a:pPr marL="0" indent="0" algn="ctr" rtl="0">
              <a:buFontTx/>
              <a:buNone/>
              <a:defRPr/>
            </a:pPr>
            <a:r>
              <a:rPr lang="en-US" altLang="en-US" u="sng" dirty="0"/>
              <a:t>Leviatán</a:t>
            </a:r>
          </a:p>
          <a:p>
            <a:pPr algn="l" rtl="0">
              <a:defRPr/>
            </a:pPr>
            <a:r>
              <a:rPr lang="en-US" b="0" dirty="0" err="1" smtClean="0"/>
              <a:t>livyâthân</a:t>
            </a:r>
            <a:r>
              <a:rPr lang="en-US" b="0" dirty="0" smtClean="0"/>
              <a:t> (</a:t>
            </a:r>
            <a:r>
              <a:rPr lang="en-US" b="0" dirty="0"/>
              <a:t>6 ocurren.)</a:t>
            </a:r>
          </a:p>
          <a:p>
            <a:pPr algn="l" rtl="0">
              <a:defRPr/>
            </a:pPr>
            <a:r>
              <a:rPr lang="en-US" b="0" dirty="0" smtClean="0"/>
              <a:t>Un animal </a:t>
            </a:r>
            <a:r>
              <a:rPr lang="en-US" b="0" i="1" dirty="0" err="1" smtClean="0"/>
              <a:t>envuelto</a:t>
            </a:r>
            <a:r>
              <a:rPr lang="en-US" b="0" dirty="0" smtClean="0"/>
              <a:t>, </a:t>
            </a:r>
            <a:r>
              <a:rPr lang="en-US" b="0" dirty="0"/>
              <a:t>es </a:t>
            </a:r>
            <a:r>
              <a:rPr lang="en-US" b="0" dirty="0" err="1"/>
              <a:t>decir</a:t>
            </a:r>
            <a:r>
              <a:rPr lang="en-US" b="0" dirty="0" smtClean="0"/>
              <a:t>, </a:t>
            </a:r>
            <a:r>
              <a:rPr lang="en-US" b="0" dirty="0" err="1" smtClean="0"/>
              <a:t>una</a:t>
            </a:r>
            <a:r>
              <a:rPr lang="en-US" b="0" dirty="0" smtClean="0"/>
              <a:t> </a:t>
            </a:r>
            <a:r>
              <a:rPr lang="en-US" b="0" i="1" dirty="0" err="1" smtClean="0"/>
              <a:t>serpiente</a:t>
            </a:r>
            <a:r>
              <a:rPr lang="en-US" b="0" i="1" dirty="0" smtClean="0"/>
              <a:t> </a:t>
            </a:r>
            <a:r>
              <a:rPr lang="en-US" b="0" dirty="0" smtClean="0"/>
              <a:t>(</a:t>
            </a:r>
            <a:r>
              <a:rPr lang="en-US" b="0" i="1" dirty="0" err="1" smtClean="0"/>
              <a:t>cocodrilo</a:t>
            </a:r>
            <a:r>
              <a:rPr lang="en-US" b="0" dirty="0" smtClean="0"/>
              <a:t> o </a:t>
            </a:r>
            <a:r>
              <a:rPr lang="en-US" b="0" dirty="0" err="1" smtClean="0"/>
              <a:t>algún</a:t>
            </a:r>
            <a:r>
              <a:rPr lang="en-US" b="0" dirty="0" smtClean="0"/>
              <a:t> </a:t>
            </a:r>
            <a:r>
              <a:rPr lang="en-US" b="0" dirty="0"/>
              <a:t>otro monstruo marino grande)</a:t>
            </a:r>
          </a:p>
          <a:p>
            <a:pPr algn="l" rtl="0">
              <a:defRPr/>
            </a:pPr>
            <a:r>
              <a:rPr lang="en-US" b="0" dirty="0"/>
              <a:t>en sentido figurado la </a:t>
            </a:r>
            <a:r>
              <a:rPr lang="en-US" b="0" dirty="0" err="1"/>
              <a:t>constelación</a:t>
            </a:r>
            <a:r>
              <a:rPr lang="en-US" b="0" dirty="0"/>
              <a:t> </a:t>
            </a:r>
            <a:r>
              <a:rPr lang="en-US" b="0" dirty="0" smtClean="0"/>
              <a:t>del </a:t>
            </a:r>
            <a:r>
              <a:rPr lang="en-US" b="0" i="1" dirty="0" err="1" smtClean="0"/>
              <a:t>dragón</a:t>
            </a:r>
            <a:r>
              <a:rPr lang="en-US" b="0" dirty="0" smtClean="0"/>
              <a:t>; </a:t>
            </a:r>
            <a:r>
              <a:rPr lang="en-US" b="0" dirty="0"/>
              <a:t>también como símbolo de Babilonia</a:t>
            </a:r>
            <a:endParaRPr lang="en-US" altLang="en-US" b="0" dirty="0"/>
          </a:p>
        </p:txBody>
      </p:sp>
      <p:sp>
        <p:nvSpPr>
          <p:cNvPr id="778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83028D71-F891-4B1D-9BD3-C3CF90A2870A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162</a:t>
            </a:fld>
            <a:endParaRPr lang="en-US" altLang="en-US" sz="1400" b="0" smtClean="0"/>
          </a:p>
        </p:txBody>
      </p:sp>
    </p:spTree>
    <p:extLst>
      <p:ext uri="{BB962C8B-B14F-4D97-AF65-F5344CB8AC3E}">
        <p14:creationId xmlns:p14="http://schemas.microsoft.com/office/powerpoint/2010/main" val="377567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9144000" cy="533400"/>
          </a:xfrm>
        </p:spPr>
        <p:txBody>
          <a:bodyPr/>
          <a:lstStyle/>
          <a:p>
            <a:pPr rtl="0"/>
            <a:r>
              <a:rPr lang="en-US" altLang="en-US" dirty="0" err="1" smtClean="0"/>
              <a:t>Leviatán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685800"/>
            <a:ext cx="8686800" cy="6172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  <a:defRPr/>
            </a:pPr>
            <a:r>
              <a:rPr lang="es-ES" b="0" dirty="0"/>
              <a:t>Maldíganla los que maldicen el día, </a:t>
            </a:r>
            <a:r>
              <a:rPr lang="es-ES" b="0" dirty="0" smtClean="0"/>
              <a:t/>
            </a:r>
            <a:br>
              <a:rPr lang="es-ES" b="0" dirty="0" smtClean="0"/>
            </a:br>
            <a:r>
              <a:rPr lang="es-ES" b="0" dirty="0" smtClean="0"/>
              <a:t>	Los </a:t>
            </a:r>
            <a:r>
              <a:rPr lang="es-ES" b="0" dirty="0"/>
              <a:t>que están listos para </a:t>
            </a:r>
            <a:r>
              <a:rPr lang="es-ES" dirty="0">
                <a:solidFill>
                  <a:srgbClr val="FFFF00"/>
                </a:solidFill>
              </a:rPr>
              <a:t>despertar a Leviatán</a:t>
            </a:r>
            <a:r>
              <a:rPr lang="es-ES" b="0" dirty="0"/>
              <a:t>. </a:t>
            </a:r>
            <a:r>
              <a:rPr lang="en-US" b="0" dirty="0" smtClean="0"/>
              <a:t>(</a:t>
            </a:r>
            <a:r>
              <a:rPr lang="en-US" b="0" dirty="0"/>
              <a:t>Job 3:8)</a:t>
            </a:r>
            <a:endParaRPr lang="en-US" sz="1800" b="0" dirty="0"/>
          </a:p>
          <a:p>
            <a:pPr marL="0" indent="0" algn="l" rtl="0">
              <a:buFontTx/>
              <a:buNone/>
              <a:defRPr/>
            </a:pPr>
            <a:endParaRPr lang="en-US" sz="1800" b="0" baseline="30000" dirty="0"/>
          </a:p>
          <a:p>
            <a:pPr marL="514350" indent="-514350">
              <a:buAutoNum type="arabicPlain" startAt="24"/>
              <a:defRPr/>
            </a:pPr>
            <a:r>
              <a:rPr lang="es-ES" b="0" dirty="0" smtClean="0"/>
              <a:t>¡Cuán </a:t>
            </a:r>
            <a:r>
              <a:rPr lang="es-ES" b="0" dirty="0"/>
              <a:t>numerosas son Tus obras, oh SEÑOR! </a:t>
            </a:r>
            <a:br>
              <a:rPr lang="es-ES" b="0" dirty="0"/>
            </a:br>
            <a:r>
              <a:rPr lang="es-ES" b="0" dirty="0" smtClean="0"/>
              <a:t>	Con </a:t>
            </a:r>
            <a:r>
              <a:rPr lang="es-ES" b="0" dirty="0"/>
              <a:t>sabiduría las has hecho todas; </a:t>
            </a:r>
            <a:br>
              <a:rPr lang="es-ES" b="0" dirty="0"/>
            </a:br>
            <a:r>
              <a:rPr lang="es-ES" b="0" dirty="0" smtClean="0"/>
              <a:t>	Llena </a:t>
            </a:r>
            <a:r>
              <a:rPr lang="es-ES" b="0" dirty="0"/>
              <a:t>está la tierra de Tus posesiones. </a:t>
            </a:r>
          </a:p>
          <a:p>
            <a:pPr marL="346075" indent="-346075">
              <a:buNone/>
              <a:defRPr/>
            </a:pPr>
            <a:r>
              <a:rPr lang="es-ES" b="0" dirty="0" smtClean="0"/>
              <a:t>25</a:t>
            </a:r>
            <a:r>
              <a:rPr lang="es-ES" b="0" dirty="0"/>
              <a:t>  He allí el mar, grande y anchuroso, </a:t>
            </a:r>
            <a:br>
              <a:rPr lang="es-ES" b="0" dirty="0"/>
            </a:br>
            <a:r>
              <a:rPr lang="es-ES" b="0" dirty="0" smtClean="0"/>
              <a:t>	En </a:t>
            </a:r>
            <a:r>
              <a:rPr lang="es-ES" b="0" dirty="0"/>
              <a:t>el cual se mueve un sinnúmero </a:t>
            </a:r>
            <a:br>
              <a:rPr lang="es-ES" b="0" dirty="0"/>
            </a:br>
            <a:r>
              <a:rPr lang="es-ES" b="0" dirty="0" smtClean="0"/>
              <a:t>	De </a:t>
            </a:r>
            <a:r>
              <a:rPr lang="es-ES" b="0" dirty="0"/>
              <a:t>animales tanto pequeños como grandes. </a:t>
            </a:r>
          </a:p>
          <a:p>
            <a:pPr marL="346075" indent="-346075">
              <a:buNone/>
              <a:defRPr/>
            </a:pPr>
            <a:r>
              <a:rPr lang="es-ES" b="0" dirty="0" smtClean="0"/>
              <a:t>26</a:t>
            </a:r>
            <a:r>
              <a:rPr lang="es-ES" b="0" dirty="0"/>
              <a:t>  Allí surcan las naves, </a:t>
            </a:r>
            <a:r>
              <a:rPr lang="es-ES" b="0" dirty="0" smtClean="0"/>
              <a:t/>
            </a:r>
            <a:br>
              <a:rPr lang="es-ES" b="0" dirty="0" smtClean="0"/>
            </a:br>
            <a:r>
              <a:rPr lang="es-ES" b="0" dirty="0" smtClean="0"/>
              <a:t>	</a:t>
            </a:r>
            <a:r>
              <a:rPr lang="es-ES" dirty="0" smtClean="0">
                <a:solidFill>
                  <a:srgbClr val="FFFF00"/>
                </a:solidFill>
              </a:rPr>
              <a:t>Y </a:t>
            </a:r>
            <a:r>
              <a:rPr lang="es-ES" dirty="0">
                <a:solidFill>
                  <a:srgbClr val="FFFF00"/>
                </a:solidFill>
              </a:rPr>
              <a:t>el Leviatán que hiciste para que jugara en él</a:t>
            </a:r>
            <a:r>
              <a:rPr lang="es-ES" b="0" dirty="0"/>
              <a:t>.  </a:t>
            </a:r>
            <a:r>
              <a:rPr lang="en-US" b="0" dirty="0" smtClean="0"/>
              <a:t>(</a:t>
            </a:r>
            <a:r>
              <a:rPr lang="en-US" b="0" dirty="0"/>
              <a:t>Sal 104:24-26)</a:t>
            </a:r>
            <a:endParaRPr lang="en-US" sz="1300" b="0" dirty="0"/>
          </a:p>
          <a:p>
            <a:pPr marL="0" indent="0" algn="l" rtl="0">
              <a:buFontTx/>
              <a:buNone/>
              <a:defRPr/>
            </a:pPr>
            <a:endParaRPr lang="en-US" sz="1300" b="0" dirty="0"/>
          </a:p>
          <a:p>
            <a:pPr marL="0" indent="0">
              <a:buNone/>
              <a:defRPr/>
            </a:pPr>
            <a:r>
              <a:rPr lang="en-US" baseline="30000" dirty="0" smtClean="0"/>
              <a:t>1 </a:t>
            </a:r>
            <a:r>
              <a:rPr lang="es-ES" b="0" dirty="0" smtClean="0"/>
              <a:t>Aquel </a:t>
            </a:r>
            <a:r>
              <a:rPr lang="es-ES" b="0" dirty="0"/>
              <a:t>día el SEÑOR castigará </a:t>
            </a:r>
            <a:r>
              <a:rPr lang="es-ES" b="0" dirty="0" smtClean="0"/>
              <a:t/>
            </a:r>
            <a:br>
              <a:rPr lang="es-ES" b="0" dirty="0" smtClean="0"/>
            </a:br>
            <a:r>
              <a:rPr lang="es-ES" b="0" dirty="0" smtClean="0"/>
              <a:t>	Con </a:t>
            </a:r>
            <a:r>
              <a:rPr lang="es-ES" b="0" dirty="0"/>
              <a:t>Su espada inflexible, grande y poderosa, </a:t>
            </a:r>
            <a:r>
              <a:rPr lang="es-ES" b="0" dirty="0" smtClean="0"/>
              <a:t/>
            </a:r>
            <a:br>
              <a:rPr lang="es-ES" b="0" dirty="0" smtClean="0"/>
            </a:br>
            <a:r>
              <a:rPr lang="es-ES" b="0" dirty="0" smtClean="0"/>
              <a:t>A </a:t>
            </a:r>
            <a:r>
              <a:rPr lang="es-ES" b="0" dirty="0"/>
              <a:t>Leviatán, serpiente huidiza, </a:t>
            </a:r>
            <a:r>
              <a:rPr lang="es-ES" b="0" dirty="0" smtClean="0"/>
              <a:t/>
            </a:r>
            <a:br>
              <a:rPr lang="es-ES" b="0" dirty="0" smtClean="0"/>
            </a:br>
            <a:r>
              <a:rPr lang="es-ES" b="0" dirty="0" smtClean="0"/>
              <a:t>	A </a:t>
            </a:r>
            <a:r>
              <a:rPr lang="es-ES" b="0" dirty="0"/>
              <a:t>Leviatán, serpiente tortuosa, </a:t>
            </a:r>
            <a:endParaRPr lang="es-ES" b="0" dirty="0" smtClean="0"/>
          </a:p>
          <a:p>
            <a:pPr marL="0" indent="0">
              <a:buNone/>
              <a:defRPr/>
            </a:pPr>
            <a:r>
              <a:rPr lang="es-ES" b="0" dirty="0" smtClean="0"/>
              <a:t>Y </a:t>
            </a:r>
            <a:r>
              <a:rPr lang="es-ES" b="0" dirty="0"/>
              <a:t>matará al dragón que vive en el </a:t>
            </a:r>
            <a:r>
              <a:rPr lang="es-ES" b="0" dirty="0" smtClean="0"/>
              <a:t>mar</a:t>
            </a:r>
            <a:r>
              <a:rPr lang="en-US" b="0" dirty="0" smtClean="0"/>
              <a:t>. </a:t>
            </a:r>
            <a:r>
              <a:rPr lang="en-US" b="0" dirty="0"/>
              <a:t>(Isaías 27:1)</a:t>
            </a:r>
            <a:endParaRPr lang="en-US" sz="1800" b="0" dirty="0"/>
          </a:p>
          <a:p>
            <a:pPr marL="0" indent="0" algn="l" rtl="0">
              <a:buFontTx/>
              <a:buNone/>
              <a:defRPr/>
            </a:pPr>
            <a:endParaRPr lang="en-US" sz="1800" b="0" dirty="0"/>
          </a:p>
          <a:p>
            <a:pPr marL="0" indent="0">
              <a:buNone/>
              <a:defRPr/>
            </a:pPr>
            <a:r>
              <a:rPr lang="es-ES" b="0" dirty="0"/>
              <a:t>Tú dividiste el mar con Tu poder; </a:t>
            </a:r>
            <a:r>
              <a:rPr lang="es-ES" b="0" dirty="0" smtClean="0"/>
              <a:t/>
            </a:r>
            <a:br>
              <a:rPr lang="es-ES" b="0" dirty="0" smtClean="0"/>
            </a:br>
            <a:r>
              <a:rPr lang="es-ES" b="0" dirty="0" smtClean="0"/>
              <a:t>	Quebraste </a:t>
            </a:r>
            <a:r>
              <a:rPr lang="es-ES" dirty="0">
                <a:solidFill>
                  <a:srgbClr val="FFFF00"/>
                </a:solidFill>
              </a:rPr>
              <a:t>las cabezas de los monstruos en las aguas</a:t>
            </a:r>
            <a:r>
              <a:rPr lang="es-ES" b="0" dirty="0"/>
              <a:t>. </a:t>
            </a:r>
          </a:p>
          <a:p>
            <a:pPr marL="0" indent="0">
              <a:buNone/>
              <a:defRPr/>
            </a:pPr>
            <a:r>
              <a:rPr lang="es-ES" b="0" dirty="0" smtClean="0"/>
              <a:t>14</a:t>
            </a:r>
            <a:r>
              <a:rPr lang="es-ES" b="0" dirty="0"/>
              <a:t>  Tú aplastaste </a:t>
            </a:r>
            <a:r>
              <a:rPr lang="es-ES" dirty="0">
                <a:solidFill>
                  <a:srgbClr val="FFFF00"/>
                </a:solidFill>
              </a:rPr>
              <a:t>las cabezas de Leviatán</a:t>
            </a:r>
            <a:r>
              <a:rPr lang="es-ES" b="0" dirty="0"/>
              <a:t>; </a:t>
            </a:r>
            <a:r>
              <a:rPr lang="es-ES" b="0" dirty="0" smtClean="0"/>
              <a:t/>
            </a:r>
            <a:br>
              <a:rPr lang="es-ES" b="0" dirty="0" smtClean="0"/>
            </a:br>
            <a:r>
              <a:rPr lang="es-ES" b="0" dirty="0" smtClean="0"/>
              <a:t>	Lo </a:t>
            </a:r>
            <a:r>
              <a:rPr lang="es-ES" b="0" dirty="0"/>
              <a:t>diste por comida a los moradores del desierto. </a:t>
            </a:r>
            <a:r>
              <a:rPr lang="en-US" b="0" dirty="0" smtClean="0"/>
              <a:t>(</a:t>
            </a:r>
            <a:r>
              <a:rPr lang="en-US" b="0" dirty="0"/>
              <a:t>Sal 74:13-14)</a:t>
            </a:r>
            <a:endParaRPr lang="en-US" dirty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3ADAFFFF-F9D5-4086-B524-391A880A65AA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163</a:t>
            </a:fld>
            <a:endParaRPr lang="en-US" altLang="en-US" sz="1400" b="0" smtClean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271000" y="3527425"/>
            <a:ext cx="2362200" cy="2246769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400" b="0" dirty="0" smtClean="0"/>
              <a:t>…</a:t>
            </a:r>
            <a:r>
              <a:rPr lang="es-ES" altLang="en-US" sz="1400" b="0" dirty="0"/>
              <a:t>Un gran dragón rojo que tenía siete cabezas y diez cuernos, y sobre sus cabezas había siete </a:t>
            </a:r>
            <a:r>
              <a:rPr lang="es-ES" altLang="en-US" sz="1400" b="0" dirty="0" smtClean="0"/>
              <a:t>diademas…</a:t>
            </a:r>
            <a:r>
              <a:rPr lang="es-ES" altLang="en-US" sz="1400" b="0" dirty="0"/>
              <a:t>Y fue arrojado el gran dragón, la serpiente antigua que se llama Diablo y Satanás, el cual engaña al mundo entero. </a:t>
            </a:r>
            <a:r>
              <a:rPr lang="en-US" altLang="en-US" sz="1400" b="0" dirty="0" smtClean="0"/>
              <a:t>(</a:t>
            </a:r>
            <a:r>
              <a:rPr lang="en-US" altLang="en-US" sz="1400" b="0" dirty="0"/>
              <a:t>Apoc. 12:3,9)</a:t>
            </a:r>
          </a:p>
        </p:txBody>
      </p:sp>
    </p:spTree>
    <p:extLst>
      <p:ext uri="{BB962C8B-B14F-4D97-AF65-F5344CB8AC3E}">
        <p14:creationId xmlns:p14="http://schemas.microsoft.com/office/powerpoint/2010/main" val="377223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smtClean="0"/>
              <a:t>El 2</a:t>
            </a:r>
            <a:r>
              <a:rPr lang="en-US" altLang="en-US" baseline="30000" dirty="0" smtClean="0"/>
              <a:t>do </a:t>
            </a:r>
            <a:r>
              <a:rPr lang="en-US" altLang="en-US" dirty="0" err="1"/>
              <a:t>d</a:t>
            </a:r>
            <a:r>
              <a:rPr lang="en-US" altLang="en-US" dirty="0" err="1" smtClean="0"/>
              <a:t>iscurso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Jehov</a:t>
            </a:r>
            <a:r>
              <a:rPr lang="es-ES" altLang="en-US" dirty="0" smtClean="0"/>
              <a:t>á </a:t>
            </a:r>
            <a:r>
              <a:rPr lang="en-US" altLang="en-US" dirty="0" smtClean="0"/>
              <a:t>(41)</a:t>
            </a:r>
          </a:p>
        </p:txBody>
      </p:sp>
      <p:sp>
        <p:nvSpPr>
          <p:cNvPr id="7987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752600" y="960438"/>
            <a:ext cx="9731644" cy="58213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en-US" baseline="30000" dirty="0" smtClean="0"/>
              <a:t>1</a:t>
            </a:r>
            <a:r>
              <a:rPr lang="en-US" altLang="en-US" dirty="0" smtClean="0"/>
              <a:t> 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s-E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Sacarás </a:t>
            </a:r>
            <a:r>
              <a:rPr lang="es-E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tú a Leviatán con anzuelo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...?</a:t>
            </a:r>
            <a:b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US" altLang="en-US" dirty="0" smtClean="0"/>
              <a:t> </a:t>
            </a:r>
            <a:r>
              <a:rPr lang="en-US" altLang="en-US" sz="1200" dirty="0" smtClean="0"/>
              <a:t/>
            </a:r>
            <a:br>
              <a:rPr lang="en-US" altLang="en-US" sz="1200" dirty="0" smtClean="0"/>
            </a:br>
            <a:endParaRPr lang="en-US" altLang="en-US" sz="1200" dirty="0" smtClean="0"/>
          </a:p>
          <a:p>
            <a:pPr>
              <a:buNone/>
            </a:pPr>
            <a:r>
              <a:rPr lang="en-US" altLang="en-US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s-E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Pon </a:t>
            </a:r>
            <a:r>
              <a:rPr lang="es-E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tu mano sobre él; </a:t>
            </a:r>
            <a:r>
              <a:rPr lang="es-E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Te </a:t>
            </a:r>
            <a:r>
              <a:rPr lang="es-ES" altLang="en-US" dirty="0">
                <a:latin typeface="Calibri" panose="020F0502020204030204" pitchFamily="34" charset="0"/>
                <a:cs typeface="Calibri" panose="020F0502020204030204" pitchFamily="34" charset="0"/>
              </a:rPr>
              <a:t>acordarás de la batalla y no lo volverás a hacer. </a:t>
            </a:r>
          </a:p>
          <a:p>
            <a:pPr>
              <a:buNone/>
            </a:pPr>
            <a:r>
              <a:rPr lang="es-E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s-ES" altLang="en-US" dirty="0">
                <a:latin typeface="Calibri" panose="020F0502020204030204" pitchFamily="34" charset="0"/>
                <a:cs typeface="Calibri" panose="020F0502020204030204" pitchFamily="34" charset="0"/>
              </a:rPr>
              <a:t>  Falsa es tu esperanza; </a:t>
            </a:r>
            <a:r>
              <a:rPr lang="es-E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es-ES" altLang="en-US" dirty="0">
                <a:latin typeface="Calibri" panose="020F0502020204030204" pitchFamily="34" charset="0"/>
                <a:cs typeface="Calibri" panose="020F0502020204030204" pitchFamily="34" charset="0"/>
              </a:rPr>
              <a:t>solo verlo serás derribado. </a:t>
            </a:r>
          </a:p>
          <a:p>
            <a:pPr>
              <a:buNone/>
            </a:pPr>
            <a:r>
              <a:rPr lang="es-E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s-ES" altLang="en-US" dirty="0">
                <a:latin typeface="Calibri" panose="020F0502020204030204" pitchFamily="34" charset="0"/>
                <a:cs typeface="Calibri" panose="020F0502020204030204" pitchFamily="34" charset="0"/>
              </a:rPr>
              <a:t>  Nadie hay tan audaz que lo despierte; </a:t>
            </a:r>
            <a:r>
              <a:rPr lang="es-E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altLang="en-US" u="sng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s-ES" altLang="en-US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Quién, pues, podrá estar delante de Mí? </a:t>
            </a:r>
          </a:p>
          <a:p>
            <a:pPr>
              <a:buNone/>
            </a:pPr>
            <a:r>
              <a:rPr lang="es-ES" altLang="en-US" u="sng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s-ES" altLang="en-US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 ¿Quién me ha dado algo para que Yo se lo restituya? </a:t>
            </a:r>
            <a:r>
              <a:rPr lang="es-ES" altLang="en-US" u="sng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altLang="en-US" u="sng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altLang="en-US" u="sng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Cuanto </a:t>
            </a:r>
            <a:r>
              <a:rPr lang="es-ES" altLang="en-US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existe debajo de todo el cielo es Mío.</a:t>
            </a:r>
            <a:endParaRPr lang="en-US" altLang="en-US" u="sng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B81441E5-4CA4-42BD-86D3-9291E62CFA5A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164</a:t>
            </a:fld>
            <a:endParaRPr lang="en-US" altLang="en-US" sz="1400" b="0" smtClean="0"/>
          </a:p>
        </p:txBody>
      </p:sp>
    </p:spTree>
    <p:extLst>
      <p:ext uri="{BB962C8B-B14F-4D97-AF65-F5344CB8AC3E}">
        <p14:creationId xmlns:p14="http://schemas.microsoft.com/office/powerpoint/2010/main" val="2629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smtClean="0"/>
              <a:t>Job 40:7-14</a:t>
            </a:r>
          </a:p>
        </p:txBody>
      </p:sp>
      <p:sp>
        <p:nvSpPr>
          <p:cNvPr id="80899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676400" y="685800"/>
            <a:ext cx="7467600" cy="60960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en-US" sz="2400" baseline="30000" dirty="0" smtClean="0"/>
              <a:t>7 </a:t>
            </a:r>
            <a:r>
              <a:rPr lang="es-ES" altLang="en-US" sz="2400" dirty="0" smtClean="0"/>
              <a:t>Ciñe </a:t>
            </a:r>
            <a:r>
              <a:rPr lang="es-ES" altLang="en-US" sz="2400" dirty="0"/>
              <a:t>ahora tus lomos como un hombre; </a:t>
            </a:r>
            <a:r>
              <a:rPr lang="es-ES" altLang="en-US" sz="2400" dirty="0" smtClean="0"/>
              <a:t/>
            </a:r>
            <a:br>
              <a:rPr lang="es-ES" altLang="en-US" sz="2400" dirty="0" smtClean="0"/>
            </a:br>
            <a:r>
              <a:rPr lang="es-ES" altLang="en-US" sz="2400" dirty="0" smtClean="0"/>
              <a:t>Yo </a:t>
            </a:r>
            <a:r>
              <a:rPr lang="es-ES" altLang="en-US" sz="2400" dirty="0"/>
              <a:t>te preguntaré, y tú me instruirás. </a:t>
            </a:r>
          </a:p>
          <a:p>
            <a:pPr>
              <a:spcBef>
                <a:spcPct val="0"/>
              </a:spcBef>
              <a:buNone/>
            </a:pPr>
            <a:r>
              <a:rPr lang="es-ES" altLang="en-US" sz="2400" dirty="0" smtClean="0"/>
              <a:t>8</a:t>
            </a:r>
            <a:r>
              <a:rPr lang="es-ES" altLang="en-US" sz="2400" dirty="0"/>
              <a:t>  ¿Anularás realmente Mi juicio? </a:t>
            </a:r>
            <a:r>
              <a:rPr lang="es-ES" altLang="en-US" sz="2400" dirty="0" smtClean="0"/>
              <a:t/>
            </a:r>
            <a:br>
              <a:rPr lang="es-ES" altLang="en-US" sz="2400" dirty="0" smtClean="0"/>
            </a:br>
            <a:r>
              <a:rPr lang="es-ES" altLang="en-US" sz="2400" dirty="0" smtClean="0"/>
              <a:t>¿</a:t>
            </a:r>
            <a:r>
              <a:rPr lang="es-ES" altLang="en-US" sz="2400" dirty="0"/>
              <a:t>Me condenarás para justificarte tú? </a:t>
            </a:r>
          </a:p>
          <a:p>
            <a:pPr>
              <a:spcBef>
                <a:spcPct val="0"/>
              </a:spcBef>
              <a:buNone/>
            </a:pPr>
            <a:r>
              <a:rPr lang="es-ES" altLang="en-US" sz="2400" dirty="0" smtClean="0"/>
              <a:t>9</a:t>
            </a:r>
            <a:r>
              <a:rPr lang="es-ES" altLang="en-US" sz="2400" dirty="0"/>
              <a:t>  ¿Acaso tienes tú un brazo como el de Dios, </a:t>
            </a:r>
            <a:r>
              <a:rPr lang="es-ES" altLang="en-US" sz="2400" dirty="0" smtClean="0"/>
              <a:t/>
            </a:r>
            <a:br>
              <a:rPr lang="es-ES" altLang="en-US" sz="2400" dirty="0" smtClean="0"/>
            </a:br>
            <a:r>
              <a:rPr lang="es-ES" altLang="en-US" sz="2400" dirty="0" smtClean="0"/>
              <a:t>Y </a:t>
            </a:r>
            <a:r>
              <a:rPr lang="es-ES" altLang="en-US" sz="2400" dirty="0"/>
              <a:t>truenas con una voz como la suya? </a:t>
            </a:r>
          </a:p>
          <a:p>
            <a:pPr>
              <a:spcBef>
                <a:spcPct val="0"/>
              </a:spcBef>
              <a:buNone/>
            </a:pPr>
            <a:r>
              <a:rPr lang="es-ES" altLang="en-US" sz="2400" dirty="0" smtClean="0"/>
              <a:t>10</a:t>
            </a:r>
            <a:r>
              <a:rPr lang="es-ES" altLang="en-US" sz="2400" dirty="0"/>
              <a:t>  »Adórnate ahora de majestad y dignidad, </a:t>
            </a:r>
            <a:r>
              <a:rPr lang="es-ES" altLang="en-US" sz="2400" dirty="0" smtClean="0"/>
              <a:t/>
            </a:r>
            <a:br>
              <a:rPr lang="es-ES" altLang="en-US" sz="2400" dirty="0" smtClean="0"/>
            </a:br>
            <a:r>
              <a:rPr lang="es-ES" altLang="en-US" sz="2400" dirty="0" smtClean="0"/>
              <a:t>Y </a:t>
            </a:r>
            <a:r>
              <a:rPr lang="es-ES" altLang="en-US" sz="2400" dirty="0"/>
              <a:t>vístete de gloria y de esplendor. </a:t>
            </a:r>
          </a:p>
          <a:p>
            <a:pPr>
              <a:spcBef>
                <a:spcPct val="0"/>
              </a:spcBef>
              <a:buNone/>
            </a:pPr>
            <a:r>
              <a:rPr lang="es-ES" altLang="en-US" sz="2400" dirty="0" smtClean="0"/>
              <a:t>11</a:t>
            </a:r>
            <a:r>
              <a:rPr lang="es-ES" altLang="en-US" sz="2400" dirty="0"/>
              <a:t>  Derrama los torrentes de tu ira, </a:t>
            </a:r>
            <a:r>
              <a:rPr lang="es-ES" altLang="en-US" sz="2400" dirty="0" smtClean="0"/>
              <a:t/>
            </a:r>
            <a:br>
              <a:rPr lang="es-ES" altLang="en-US" sz="2400" dirty="0" smtClean="0"/>
            </a:br>
            <a:r>
              <a:rPr lang="es-ES" altLang="en-US" sz="2400" dirty="0" smtClean="0"/>
              <a:t>Mira </a:t>
            </a:r>
            <a:r>
              <a:rPr lang="es-ES" altLang="en-US" sz="2400" dirty="0"/>
              <a:t>a todo soberbio y abátelo, </a:t>
            </a:r>
          </a:p>
          <a:p>
            <a:pPr>
              <a:spcBef>
                <a:spcPct val="0"/>
              </a:spcBef>
              <a:buNone/>
            </a:pPr>
            <a:r>
              <a:rPr lang="es-ES" altLang="en-US" sz="2400" dirty="0" smtClean="0"/>
              <a:t>12</a:t>
            </a:r>
            <a:r>
              <a:rPr lang="es-ES" altLang="en-US" sz="2400" dirty="0"/>
              <a:t>  Mira a todo soberbio y humíllalo, </a:t>
            </a:r>
            <a:r>
              <a:rPr lang="es-ES" altLang="en-US" sz="2400" dirty="0" smtClean="0"/>
              <a:t/>
            </a:r>
            <a:br>
              <a:rPr lang="es-ES" altLang="en-US" sz="2400" dirty="0" smtClean="0"/>
            </a:br>
            <a:r>
              <a:rPr lang="es-ES" altLang="en-US" sz="2400" dirty="0" smtClean="0"/>
              <a:t>Y </a:t>
            </a:r>
            <a:r>
              <a:rPr lang="es-ES" altLang="en-US" sz="2400" dirty="0"/>
              <a:t>pisotea a los impíos donde están. </a:t>
            </a:r>
          </a:p>
          <a:p>
            <a:pPr>
              <a:spcBef>
                <a:spcPct val="0"/>
              </a:spcBef>
              <a:buNone/>
            </a:pPr>
            <a:r>
              <a:rPr lang="es-ES" altLang="en-US" sz="2400" dirty="0" smtClean="0"/>
              <a:t>13</a:t>
            </a:r>
            <a:r>
              <a:rPr lang="es-ES" altLang="en-US" sz="2400" dirty="0"/>
              <a:t>  Escóndelos juntos en el polvo; </a:t>
            </a:r>
            <a:r>
              <a:rPr lang="es-ES" altLang="en-US" sz="2400" dirty="0" smtClean="0"/>
              <a:t/>
            </a:r>
            <a:br>
              <a:rPr lang="es-ES" altLang="en-US" sz="2400" dirty="0" smtClean="0"/>
            </a:br>
            <a:r>
              <a:rPr lang="es-ES" altLang="en-US" sz="2400" dirty="0" smtClean="0"/>
              <a:t>átalos </a:t>
            </a:r>
            <a:r>
              <a:rPr lang="es-ES" altLang="en-US" sz="2400" dirty="0"/>
              <a:t>en el lugar oculto. </a:t>
            </a:r>
          </a:p>
          <a:p>
            <a:pPr>
              <a:spcBef>
                <a:spcPct val="0"/>
              </a:spcBef>
              <a:buNone/>
            </a:pPr>
            <a:r>
              <a:rPr lang="es-ES" altLang="en-US" sz="2400" dirty="0" smtClean="0"/>
              <a:t>14</a:t>
            </a:r>
            <a:r>
              <a:rPr lang="es-ES" altLang="en-US" sz="2400" dirty="0"/>
              <a:t>  Entonces Yo también te confesaré </a:t>
            </a:r>
            <a:r>
              <a:rPr lang="es-ES" altLang="en-US" sz="2400" dirty="0" smtClean="0"/>
              <a:t/>
            </a:r>
            <a:br>
              <a:rPr lang="es-ES" altLang="en-US" sz="2400" dirty="0" smtClean="0"/>
            </a:br>
            <a:r>
              <a:rPr lang="es-ES" altLang="en-US" sz="2400" dirty="0" smtClean="0"/>
              <a:t>Que </a:t>
            </a:r>
            <a:r>
              <a:rPr lang="es-ES" altLang="en-US" sz="2400" dirty="0"/>
              <a:t>tu mano derecha te puede salvar. </a:t>
            </a:r>
            <a:endParaRPr lang="en-US" altLang="en-US" sz="2400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82200" y="6613525"/>
            <a:ext cx="6858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6EF9C799-C223-45C0-848F-573BDCD120AF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165</a:t>
            </a:fld>
            <a:endParaRPr lang="en-US" altLang="en-US" sz="1400" b="0" smtClean="0"/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2286000" y="4038600"/>
            <a:ext cx="4572000" cy="0"/>
          </a:xfrm>
          <a:prstGeom prst="line">
            <a:avLst/>
          </a:prstGeom>
          <a:noFill/>
          <a:ln w="2857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2133600" y="5105400"/>
            <a:ext cx="5181600" cy="0"/>
          </a:xfrm>
          <a:prstGeom prst="line">
            <a:avLst/>
          </a:prstGeom>
          <a:noFill/>
          <a:ln w="2857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V="1">
            <a:off x="2286000" y="1441342"/>
            <a:ext cx="5029200" cy="6458"/>
          </a:xfrm>
          <a:prstGeom prst="line">
            <a:avLst/>
          </a:prstGeom>
          <a:noFill/>
          <a:ln w="2857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ounded Rectangular Callout 10"/>
          <p:cNvSpPr/>
          <p:nvPr/>
        </p:nvSpPr>
        <p:spPr bwMode="auto">
          <a:xfrm>
            <a:off x="8617058" y="821410"/>
            <a:ext cx="2440337" cy="2057400"/>
          </a:xfrm>
          <a:prstGeom prst="wedgeRoundRectCallout">
            <a:avLst>
              <a:gd name="adj1" fmla="val -114673"/>
              <a:gd name="adj2" fmla="val -11135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marL="166688" indent="-166688" eaLnBrk="1" hangingPunct="1">
              <a:defRPr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¿Es el mortal justo delante de Dios? ¿Es el hombre puro delante de su 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Hacedor?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 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</a:p>
          <a:p>
            <a:pPr marL="166688" indent="-166688" eaLnBrk="1" hangingPunct="1">
              <a:defRPr/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	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(4:17)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1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err="1" smtClean="0"/>
              <a:t>Respuestas</a:t>
            </a:r>
            <a:r>
              <a:rPr lang="en-US" altLang="en-US" dirty="0" smtClean="0"/>
              <a:t> de Job (42:2-6)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98902" y="762000"/>
            <a:ext cx="10693830" cy="6096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  <a:defRPr/>
            </a:pPr>
            <a:r>
              <a:rPr lang="es-ES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s-ES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  </a:t>
            </a:r>
            <a:r>
              <a:rPr lang="es-E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Yo </a:t>
            </a:r>
            <a:r>
              <a:rPr lang="es-ES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sé que Tú puedes hacer todas las cosas, </a:t>
            </a:r>
            <a:r>
              <a:rPr lang="es-E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s-E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</a:br>
            <a:r>
              <a:rPr lang="es-E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s-ES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que ninguno de Tus propósitos puede ser frustrado.</a:t>
            </a:r>
            <a:r>
              <a:rPr lang="es-ES" dirty="0">
                <a:latin typeface="Calibri" pitchFamily="34" charset="0"/>
                <a:cs typeface="Calibri" pitchFamily="34" charset="0"/>
              </a:rPr>
              <a:t> 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s-ES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s-ES" dirty="0">
                <a:latin typeface="Calibri" pitchFamily="34" charset="0"/>
                <a:cs typeface="Calibri" pitchFamily="34" charset="0"/>
              </a:rPr>
              <a:t>  </a:t>
            </a:r>
            <a:r>
              <a:rPr lang="es-ES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“¿Quién es este que oculta el consejo sin entendimiento?”. 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s-ES" dirty="0" smtClean="0">
                <a:latin typeface="Calibri" pitchFamily="34" charset="0"/>
                <a:cs typeface="Calibri" pitchFamily="34" charset="0"/>
              </a:rPr>
            </a:br>
            <a:r>
              <a:rPr lang="es-ES" dirty="0" smtClean="0">
                <a:solidFill>
                  <a:srgbClr val="33CCFF"/>
                </a:solidFill>
                <a:latin typeface="Calibri" pitchFamily="34" charset="0"/>
                <a:cs typeface="Calibri" pitchFamily="34" charset="0"/>
              </a:rPr>
              <a:t>Por </a:t>
            </a:r>
            <a:r>
              <a:rPr lang="es-ES" dirty="0">
                <a:solidFill>
                  <a:srgbClr val="33CCFF"/>
                </a:solidFill>
                <a:latin typeface="Calibri" pitchFamily="34" charset="0"/>
                <a:cs typeface="Calibri" pitchFamily="34" charset="0"/>
              </a:rPr>
              <a:t>tanto, he declarado lo que no comprendía, </a:t>
            </a:r>
            <a:r>
              <a:rPr lang="es-ES" dirty="0" smtClean="0">
                <a:solidFill>
                  <a:srgbClr val="33CCFF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s-ES" dirty="0" smtClean="0">
                <a:solidFill>
                  <a:srgbClr val="33CCFF"/>
                </a:solidFill>
                <a:latin typeface="Calibri" pitchFamily="34" charset="0"/>
                <a:cs typeface="Calibri" pitchFamily="34" charset="0"/>
              </a:rPr>
            </a:br>
            <a:r>
              <a:rPr lang="es-ES" dirty="0" smtClean="0">
                <a:solidFill>
                  <a:srgbClr val="33CCFF"/>
                </a:solidFill>
                <a:latin typeface="Calibri" pitchFamily="34" charset="0"/>
                <a:cs typeface="Calibri" pitchFamily="34" charset="0"/>
              </a:rPr>
              <a:t>Cosas </a:t>
            </a:r>
            <a:r>
              <a:rPr lang="es-ES" dirty="0">
                <a:solidFill>
                  <a:srgbClr val="33CCFF"/>
                </a:solidFill>
                <a:latin typeface="Calibri" pitchFamily="34" charset="0"/>
                <a:cs typeface="Calibri" pitchFamily="34" charset="0"/>
              </a:rPr>
              <a:t>demasiado maravillosas para mí, que yo no sabía. 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s-ES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es-ES" dirty="0">
                <a:latin typeface="Calibri" pitchFamily="34" charset="0"/>
                <a:cs typeface="Calibri" pitchFamily="34" charset="0"/>
              </a:rPr>
              <a:t>  </a:t>
            </a:r>
            <a:r>
              <a:rPr lang="es-ES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“Escucha ahora, y hablaré; </a:t>
            </a:r>
            <a:r>
              <a:rPr lang="es-E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s-E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es-E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Te </a:t>
            </a:r>
            <a:r>
              <a:rPr lang="es-ES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preguntaré y Tú me instruirás”. 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s-ES" dirty="0" smtClean="0">
                <a:latin typeface="Calibri" pitchFamily="34" charset="0"/>
                <a:cs typeface="Calibri" pitchFamily="34" charset="0"/>
              </a:rPr>
              <a:t>5</a:t>
            </a:r>
            <a:r>
              <a:rPr lang="es-ES" dirty="0">
                <a:latin typeface="Calibri" pitchFamily="34" charset="0"/>
                <a:cs typeface="Calibri" pitchFamily="34" charset="0"/>
              </a:rPr>
              <a:t>  </a:t>
            </a:r>
            <a:r>
              <a:rPr lang="es-ES" dirty="0">
                <a:solidFill>
                  <a:srgbClr val="33CCFF"/>
                </a:solidFill>
                <a:latin typeface="Calibri" pitchFamily="34" charset="0"/>
                <a:cs typeface="Calibri" pitchFamily="34" charset="0"/>
              </a:rPr>
              <a:t>He sabido de Ti solo de oídas, </a:t>
            </a:r>
            <a:r>
              <a:rPr lang="es-ES" dirty="0" smtClean="0">
                <a:solidFill>
                  <a:srgbClr val="33CCFF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s-ES" dirty="0" smtClean="0">
                <a:solidFill>
                  <a:srgbClr val="33CCFF"/>
                </a:solidFill>
                <a:latin typeface="Calibri" pitchFamily="34" charset="0"/>
                <a:cs typeface="Calibri" pitchFamily="34" charset="0"/>
              </a:rPr>
            </a:br>
            <a:r>
              <a:rPr lang="es-ES" dirty="0" smtClean="0">
                <a:solidFill>
                  <a:srgbClr val="33CCFF"/>
                </a:solidFill>
                <a:latin typeface="Calibri" pitchFamily="34" charset="0"/>
                <a:cs typeface="Calibri" pitchFamily="34" charset="0"/>
              </a:rPr>
              <a:t>Pero </a:t>
            </a:r>
            <a:r>
              <a:rPr lang="es-ES" dirty="0">
                <a:solidFill>
                  <a:srgbClr val="33CCFF"/>
                </a:solidFill>
                <a:latin typeface="Calibri" pitchFamily="34" charset="0"/>
                <a:cs typeface="Calibri" pitchFamily="34" charset="0"/>
              </a:rPr>
              <a:t>ahora mis ojos te ven. 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s-ES" dirty="0" smtClean="0">
                <a:latin typeface="Calibri" pitchFamily="34" charset="0"/>
                <a:cs typeface="Calibri" pitchFamily="34" charset="0"/>
              </a:rPr>
              <a:t>6</a:t>
            </a:r>
            <a:r>
              <a:rPr lang="es-ES" dirty="0">
                <a:latin typeface="Calibri" pitchFamily="34" charset="0"/>
                <a:cs typeface="Calibri" pitchFamily="34" charset="0"/>
              </a:rPr>
              <a:t>  Por eso me retracto, 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s-ES" dirty="0" smtClean="0">
                <a:latin typeface="Calibri" pitchFamily="34" charset="0"/>
                <a:cs typeface="Calibri" pitchFamily="34" charset="0"/>
              </a:rPr>
            </a:br>
            <a:r>
              <a:rPr lang="es-ES" dirty="0" smtClean="0">
                <a:latin typeface="Calibri" pitchFamily="34" charset="0"/>
                <a:cs typeface="Calibri" pitchFamily="34" charset="0"/>
              </a:rPr>
              <a:t>Y </a:t>
            </a:r>
            <a:r>
              <a:rPr lang="es-ES" dirty="0">
                <a:latin typeface="Calibri" pitchFamily="34" charset="0"/>
                <a:cs typeface="Calibri" pitchFamily="34" charset="0"/>
              </a:rPr>
              <a:t>me arrepiento en polvo y ceniza». 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19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3B2ECB93-DCE1-47A1-800E-EBBA3EFB4FB2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166</a:t>
            </a:fld>
            <a:endParaRPr lang="en-US" altLang="en-US" sz="1400" b="0" smtClean="0"/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flipV="1">
            <a:off x="2514600" y="3192651"/>
            <a:ext cx="8225725" cy="22225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1254071" y="5173851"/>
            <a:ext cx="4724400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6120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err="1" smtClean="0"/>
              <a:t>Catecismo</a:t>
            </a:r>
            <a:r>
              <a:rPr lang="en-US" altLang="en-US" dirty="0" smtClean="0"/>
              <a:t> de la </a:t>
            </a:r>
            <a:r>
              <a:rPr lang="en-US" altLang="en-US" dirty="0" err="1" smtClean="0"/>
              <a:t>clase</a:t>
            </a:r>
            <a:r>
              <a:rPr lang="en-US" altLang="en-US" dirty="0" smtClean="0"/>
              <a:t> de Job</a:t>
            </a:r>
          </a:p>
        </p:txBody>
      </p:sp>
      <p:sp>
        <p:nvSpPr>
          <p:cNvPr id="3277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676400" y="685800"/>
            <a:ext cx="8839200" cy="6096000"/>
          </a:xfrm>
        </p:spPr>
        <p:txBody>
          <a:bodyPr/>
          <a:lstStyle/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00B0F0"/>
                </a:solidFill>
              </a:rPr>
              <a:t>La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pregunta</a:t>
            </a:r>
            <a:r>
              <a:rPr lang="en-US" altLang="en-US" sz="3000" dirty="0" smtClean="0">
                <a:solidFill>
                  <a:srgbClr val="00B0F0"/>
                </a:solidFill>
              </a:rPr>
              <a:t> de Satanás (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afirmación</a:t>
            </a:r>
            <a:r>
              <a:rPr lang="en-US" altLang="en-US" sz="3000" dirty="0" smtClean="0">
                <a:solidFill>
                  <a:srgbClr val="00B0F0"/>
                </a:solidFill>
              </a:rPr>
              <a:t>)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00B0F0"/>
                </a:solidFill>
              </a:rPr>
              <a:t>La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pregunta</a:t>
            </a:r>
            <a:r>
              <a:rPr lang="en-US" altLang="en-US" sz="3000" dirty="0" smtClean="0">
                <a:solidFill>
                  <a:srgbClr val="00B0F0"/>
                </a:solidFill>
              </a:rPr>
              <a:t> de la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esposa</a:t>
            </a:r>
            <a:r>
              <a:rPr lang="en-US" altLang="en-US" sz="3000" dirty="0" smtClean="0">
                <a:solidFill>
                  <a:srgbClr val="00B0F0"/>
                </a:solidFill>
              </a:rPr>
              <a:t> de Job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err="1" smtClean="0">
                <a:solidFill>
                  <a:srgbClr val="00B0F0"/>
                </a:solidFill>
              </a:rPr>
              <a:t>Significado</a:t>
            </a:r>
            <a:r>
              <a:rPr lang="en-US" altLang="en-US" sz="3000" dirty="0" smtClean="0">
                <a:solidFill>
                  <a:srgbClr val="00B0F0"/>
                </a:solidFill>
              </a:rPr>
              <a:t> de "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integridad</a:t>
            </a:r>
            <a:r>
              <a:rPr lang="en-US" altLang="en-US" sz="3000" dirty="0" smtClean="0">
                <a:solidFill>
                  <a:srgbClr val="00B0F0"/>
                </a:solidFill>
              </a:rPr>
              <a:t>"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00B0F0"/>
                </a:solidFill>
              </a:rPr>
              <a:t>Lo que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más</a:t>
            </a:r>
            <a:r>
              <a:rPr lang="en-US" altLang="en-US" sz="3000" dirty="0" smtClean="0">
                <a:solidFill>
                  <a:srgbClr val="00B0F0"/>
                </a:solidFill>
              </a:rPr>
              <a:t>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temía</a:t>
            </a:r>
            <a:r>
              <a:rPr lang="en-US" altLang="en-US" sz="3000" dirty="0" smtClean="0">
                <a:solidFill>
                  <a:srgbClr val="00B0F0"/>
                </a:solidFill>
              </a:rPr>
              <a:t> Job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err="1" smtClean="0">
                <a:solidFill>
                  <a:srgbClr val="00B0F0"/>
                </a:solidFill>
              </a:rPr>
              <a:t>Qué</a:t>
            </a:r>
            <a:r>
              <a:rPr lang="en-US" altLang="en-US" sz="3000" dirty="0" smtClean="0">
                <a:solidFill>
                  <a:srgbClr val="00B0F0"/>
                </a:solidFill>
              </a:rPr>
              <a:t>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significa</a:t>
            </a:r>
            <a:r>
              <a:rPr lang="en-US" altLang="en-US" sz="3000" dirty="0" smtClean="0">
                <a:solidFill>
                  <a:srgbClr val="00B0F0"/>
                </a:solidFill>
              </a:rPr>
              <a:t> '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maldecir</a:t>
            </a:r>
            <a:r>
              <a:rPr lang="en-US" altLang="en-US" sz="3000" dirty="0" smtClean="0">
                <a:solidFill>
                  <a:srgbClr val="00B0F0"/>
                </a:solidFill>
              </a:rPr>
              <a:t> a Dios'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00B0F0"/>
                </a:solidFill>
              </a:rPr>
              <a:t>La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Teología</a:t>
            </a:r>
            <a:r>
              <a:rPr lang="en-US" altLang="en-US" sz="3000" dirty="0" smtClean="0">
                <a:solidFill>
                  <a:srgbClr val="00B0F0"/>
                </a:solidFill>
              </a:rPr>
              <a:t> de la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Retribución</a:t>
            </a:r>
            <a:r>
              <a:rPr lang="en-US" altLang="en-US" sz="3000" dirty="0" smtClean="0">
                <a:solidFill>
                  <a:srgbClr val="00B0F0"/>
                </a:solidFill>
              </a:rPr>
              <a:t> (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TdR</a:t>
            </a:r>
            <a:r>
              <a:rPr lang="en-US" altLang="en-US" sz="3000" dirty="0" smtClean="0">
                <a:solidFill>
                  <a:srgbClr val="00B0F0"/>
                </a:solidFill>
              </a:rPr>
              <a:t>)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00B0F0"/>
                </a:solidFill>
              </a:rPr>
              <a:t>Fuentes para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TdR</a:t>
            </a:r>
            <a:endParaRPr lang="en-US" altLang="en-US" sz="3000" dirty="0" smtClean="0">
              <a:solidFill>
                <a:srgbClr val="00B0F0"/>
              </a:solidFill>
            </a:endParaRP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33CCFF"/>
                </a:solidFill>
              </a:rPr>
              <a:t>Las 3 </a:t>
            </a:r>
            <a:r>
              <a:rPr lang="en-US" altLang="en-US" sz="3000" dirty="0" err="1" smtClean="0">
                <a:solidFill>
                  <a:srgbClr val="33CCFF"/>
                </a:solidFill>
              </a:rPr>
              <a:t>suposiciones</a:t>
            </a:r>
            <a:r>
              <a:rPr lang="en-US" altLang="en-US" sz="3000" dirty="0" smtClean="0">
                <a:solidFill>
                  <a:srgbClr val="33CCFF"/>
                </a:solidFill>
              </a:rPr>
              <a:t> (</a:t>
            </a:r>
            <a:r>
              <a:rPr lang="en-US" altLang="en-US" sz="3000" dirty="0" err="1" smtClean="0">
                <a:solidFill>
                  <a:srgbClr val="33CCFF"/>
                </a:solidFill>
              </a:rPr>
              <a:t>contradictorias</a:t>
            </a:r>
            <a:r>
              <a:rPr lang="en-US" altLang="en-US" sz="3000" dirty="0" smtClean="0">
                <a:solidFill>
                  <a:srgbClr val="33CCFF"/>
                </a:solidFill>
              </a:rPr>
              <a:t>)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33CCFF"/>
                </a:solidFill>
              </a:rPr>
              <a:t>La </a:t>
            </a:r>
            <a:r>
              <a:rPr lang="en-US" altLang="en-US" sz="3000" dirty="0" err="1" smtClean="0">
                <a:solidFill>
                  <a:srgbClr val="33CCFF"/>
                </a:solidFill>
              </a:rPr>
              <a:t>visión</a:t>
            </a:r>
            <a:r>
              <a:rPr lang="en-US" altLang="en-US" sz="3000" dirty="0" smtClean="0">
                <a:solidFill>
                  <a:srgbClr val="33CCFF"/>
                </a:solidFill>
              </a:rPr>
              <a:t> de </a:t>
            </a:r>
            <a:r>
              <a:rPr lang="en-US" altLang="en-US" sz="3000" dirty="0" err="1" smtClean="0">
                <a:solidFill>
                  <a:srgbClr val="33CCFF"/>
                </a:solidFill>
              </a:rPr>
              <a:t>Elifaz</a:t>
            </a:r>
            <a:endParaRPr lang="en-US" altLang="en-US" sz="3000" dirty="0" smtClean="0">
              <a:solidFill>
                <a:srgbClr val="33CCFF"/>
              </a:solidFill>
            </a:endParaRP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33CCFF"/>
                </a:solidFill>
              </a:rPr>
              <a:t>Lo que </a:t>
            </a:r>
            <a:r>
              <a:rPr lang="en-US" altLang="en-US" sz="3000" dirty="0" err="1" smtClean="0">
                <a:solidFill>
                  <a:srgbClr val="33CCFF"/>
                </a:solidFill>
              </a:rPr>
              <a:t>hicieron</a:t>
            </a:r>
            <a:r>
              <a:rPr lang="en-US" altLang="en-US" sz="3000" dirty="0" smtClean="0">
                <a:solidFill>
                  <a:srgbClr val="33CCFF"/>
                </a:solidFill>
              </a:rPr>
              <a:t> mal los amigos de Job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33CCFF"/>
                </a:solidFill>
              </a:rPr>
              <a:t>La </a:t>
            </a:r>
            <a:r>
              <a:rPr lang="en-US" altLang="en-US" sz="3000" dirty="0" err="1" smtClean="0">
                <a:solidFill>
                  <a:srgbClr val="33CCFF"/>
                </a:solidFill>
              </a:rPr>
              <a:t>pregunta</a:t>
            </a:r>
            <a:r>
              <a:rPr lang="en-US" altLang="en-US" sz="3000" dirty="0" smtClean="0">
                <a:solidFill>
                  <a:srgbClr val="33CCFF"/>
                </a:solidFill>
              </a:rPr>
              <a:t> de Dios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FFFF00"/>
                </a:solidFill>
              </a:rPr>
              <a:t>Lo que Job </a:t>
            </a:r>
            <a:r>
              <a:rPr lang="en-US" altLang="en-US" sz="3000" dirty="0" err="1" smtClean="0">
                <a:solidFill>
                  <a:srgbClr val="FFFF00"/>
                </a:solidFill>
              </a:rPr>
              <a:t>hizo</a:t>
            </a:r>
            <a:r>
              <a:rPr lang="en-US" altLang="en-US" sz="3000" dirty="0" smtClean="0">
                <a:solidFill>
                  <a:srgbClr val="FFFF00"/>
                </a:solidFill>
              </a:rPr>
              <a:t> mal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endParaRPr lang="en-US" altLang="en-US" sz="3000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82BB7A4A-0086-4D87-AAFC-8375147C7723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167</a:t>
            </a:fld>
            <a:endParaRPr lang="en-US" altLang="en-US" sz="1400" b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952706" y="781049"/>
            <a:ext cx="3292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smtClean="0"/>
              <a:t>¿</a:t>
            </a:r>
            <a:r>
              <a:rPr lang="en-US" altLang="en-US" sz="1800" i="1" dirty="0" err="1" smtClean="0"/>
              <a:t>Teme</a:t>
            </a:r>
            <a:r>
              <a:rPr lang="en-US" altLang="en-US" sz="1800" i="1" dirty="0" smtClean="0"/>
              <a:t> Job a Dios de </a:t>
            </a:r>
            <a:r>
              <a:rPr lang="en-US" altLang="en-US" sz="1800" i="1" dirty="0" err="1" smtClean="0"/>
              <a:t>balde</a:t>
            </a:r>
            <a:r>
              <a:rPr lang="en-US" altLang="en-US" sz="1800" i="1" dirty="0" smtClean="0"/>
              <a:t>?</a:t>
            </a:r>
            <a:endParaRPr lang="en-US" altLang="en-US" sz="1800" i="1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23263" y="1269444"/>
            <a:ext cx="3583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/>
              <a:t>¿</a:t>
            </a:r>
            <a:r>
              <a:rPr lang="en-US" altLang="en-US" sz="1800" i="1" dirty="0" err="1"/>
              <a:t>Aún</a:t>
            </a:r>
            <a:r>
              <a:rPr lang="en-US" altLang="en-US" sz="1800" i="1" dirty="0"/>
              <a:t> </a:t>
            </a:r>
            <a:r>
              <a:rPr lang="en-US" altLang="en-US" sz="1800" i="1" dirty="0" err="1" smtClean="0"/>
              <a:t>conservas</a:t>
            </a:r>
            <a:r>
              <a:rPr lang="en-US" altLang="en-US" sz="1800" i="1" dirty="0" smtClean="0"/>
              <a:t> </a:t>
            </a:r>
            <a:r>
              <a:rPr lang="en-US" altLang="en-US" sz="1800" i="1" dirty="0" err="1" smtClean="0"/>
              <a:t>tu</a:t>
            </a:r>
            <a:r>
              <a:rPr lang="en-US" altLang="en-US" sz="1800" i="1" dirty="0" smtClean="0"/>
              <a:t> </a:t>
            </a:r>
            <a:r>
              <a:rPr lang="en-US" altLang="en-US" sz="1800" i="1" u="sng" dirty="0" err="1" smtClean="0"/>
              <a:t>integridad</a:t>
            </a:r>
            <a:r>
              <a:rPr lang="en-US" altLang="en-US" sz="1800" i="1" dirty="0"/>
              <a:t>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428241" y="1770353"/>
            <a:ext cx="4352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err="1"/>
              <a:t>Totalidad</a:t>
            </a:r>
            <a:r>
              <a:rPr lang="en-US" altLang="en-US" sz="1800" i="1" dirty="0"/>
              <a:t>, </a:t>
            </a:r>
            <a:r>
              <a:rPr lang="en-US" altLang="en-US" sz="1800" i="1" dirty="0" err="1"/>
              <a:t>plenitud</a:t>
            </a:r>
            <a:r>
              <a:rPr lang="en-US" altLang="en-US" sz="1800" i="1" dirty="0"/>
              <a:t>, </a:t>
            </a:r>
            <a:r>
              <a:rPr lang="en-US" altLang="en-US" sz="1800" i="1" dirty="0" err="1"/>
              <a:t>perfección</a:t>
            </a:r>
            <a:r>
              <a:rPr lang="en-US" altLang="en-US" sz="1800" i="1" dirty="0"/>
              <a:t>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534150" y="2290763"/>
            <a:ext cx="3886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err="1"/>
              <a:t>Pérdida</a:t>
            </a:r>
            <a:r>
              <a:rPr lang="en-US" altLang="en-US" sz="1800" i="1" dirty="0"/>
              <a:t> de la </a:t>
            </a:r>
            <a:r>
              <a:rPr lang="en-US" altLang="en-US" sz="1800" i="1" dirty="0" err="1"/>
              <a:t>relación</a:t>
            </a:r>
            <a:r>
              <a:rPr lang="en-US" altLang="en-US" sz="1800" i="1" dirty="0"/>
              <a:t> con Dios.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980363" y="2782630"/>
            <a:ext cx="3373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err="1" smtClean="0"/>
              <a:t>Decir</a:t>
            </a:r>
            <a:r>
              <a:rPr lang="en-US" altLang="en-US" sz="1800" i="1" dirty="0" smtClean="0"/>
              <a:t> </a:t>
            </a:r>
            <a:r>
              <a:rPr lang="en-US" altLang="en-US" sz="1800" i="1" dirty="0" err="1"/>
              <a:t>adiós</a:t>
            </a:r>
            <a:r>
              <a:rPr lang="en-US" altLang="en-US" sz="1800" i="1" dirty="0"/>
              <a:t> a (</a:t>
            </a:r>
            <a:r>
              <a:rPr lang="en-US" altLang="en-US" sz="1800" i="1" dirty="0" err="1"/>
              <a:t>rechazar</a:t>
            </a:r>
            <a:r>
              <a:rPr lang="en-US" altLang="en-US" sz="1800" i="1" dirty="0"/>
              <a:t>) Dios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875758" y="3142831"/>
            <a:ext cx="30305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err="1" smtClean="0"/>
              <a:t>hacer</a:t>
            </a:r>
            <a:r>
              <a:rPr lang="en-US" altLang="en-US" sz="1800" i="1" dirty="0" smtClean="0"/>
              <a:t> </a:t>
            </a:r>
            <a:r>
              <a:rPr lang="en-US" altLang="en-US" sz="1800" i="1" dirty="0"/>
              <a:t>el </a:t>
            </a:r>
            <a:r>
              <a:rPr lang="en-US" altLang="en-US" sz="1800" i="1" dirty="0" err="1"/>
              <a:t>bien</a:t>
            </a:r>
            <a:r>
              <a:rPr lang="en-US" altLang="en-US" sz="1800" i="1" dirty="0">
                <a:sym typeface="Wingdings" panose="05000000000000000000" pitchFamily="2" charset="2"/>
              </a:rPr>
              <a:t> </a:t>
            </a:r>
            <a:r>
              <a:rPr lang="en-US" altLang="en-US" sz="1800" i="1" dirty="0" err="1" smtClean="0">
                <a:sym typeface="Wingdings" panose="05000000000000000000" pitchFamily="2" charset="2"/>
              </a:rPr>
              <a:t>bendecido</a:t>
            </a:r>
            <a:endParaRPr lang="en-US" altLang="en-US" sz="1800" i="1" dirty="0">
              <a:sym typeface="Wingdings" panose="05000000000000000000" pitchFamily="2" charset="2"/>
            </a:endParaRP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err="1">
                <a:sym typeface="Wingdings" panose="05000000000000000000" pitchFamily="2" charset="2"/>
              </a:rPr>
              <a:t>hacer</a:t>
            </a:r>
            <a:r>
              <a:rPr lang="en-US" altLang="en-US" sz="1800" i="1" dirty="0">
                <a:sym typeface="Wingdings" panose="05000000000000000000" pitchFamily="2" charset="2"/>
              </a:rPr>
              <a:t> el mal</a:t>
            </a:r>
            <a:r>
              <a:rPr lang="en-US" altLang="en-US" sz="1800" i="1" dirty="0" smtClean="0">
                <a:sym typeface="Wingdings" panose="05000000000000000000" pitchFamily="2" charset="2"/>
              </a:rPr>
              <a:t> </a:t>
            </a:r>
            <a:r>
              <a:rPr lang="en-US" altLang="en-US" sz="1800" i="1" dirty="0" err="1" smtClean="0">
                <a:sym typeface="Wingdings" panose="05000000000000000000" pitchFamily="2" charset="2"/>
              </a:rPr>
              <a:t>castigado</a:t>
            </a:r>
            <a:endParaRPr lang="en-US" altLang="en-US" sz="1800" i="1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15000" y="3621564"/>
            <a:ext cx="2836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err="1"/>
              <a:t>Observación</a:t>
            </a:r>
            <a:r>
              <a:rPr lang="en-US" altLang="en-US" sz="1800" i="1" dirty="0"/>
              <a:t>, </a:t>
            </a:r>
            <a:r>
              <a:rPr lang="en-US" altLang="en-US" sz="1800" i="1" dirty="0" err="1" smtClean="0"/>
              <a:t>sabios</a:t>
            </a:r>
            <a:r>
              <a:rPr lang="en-US" altLang="en-US" sz="1800" i="1" dirty="0" smtClean="0"/>
              <a:t>, </a:t>
            </a:r>
            <a:r>
              <a:rPr lang="en-US" altLang="en-US" sz="1800" i="1" dirty="0" err="1"/>
              <a:t>v</a:t>
            </a:r>
            <a:r>
              <a:rPr lang="en-US" altLang="en-US" sz="1800" i="1" dirty="0" err="1" smtClean="0"/>
              <a:t>isión</a:t>
            </a:r>
            <a:r>
              <a:rPr lang="en-US" altLang="en-US" sz="1800" i="1" dirty="0"/>
              <a:t>, </a:t>
            </a:r>
            <a:r>
              <a:rPr lang="en-US" altLang="en-US" sz="1800" i="1" dirty="0" smtClean="0"/>
              <a:t>‘</a:t>
            </a:r>
            <a:r>
              <a:rPr lang="en-US" altLang="en-US" sz="1800" i="1" dirty="0" err="1" smtClean="0"/>
              <a:t>dichos</a:t>
            </a:r>
            <a:r>
              <a:rPr lang="en-US" altLang="en-US" sz="1800" i="1" dirty="0" smtClean="0"/>
              <a:t>'</a:t>
            </a:r>
            <a:endParaRPr lang="en-US" altLang="en-US" sz="1800" i="1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084307" y="4101446"/>
            <a:ext cx="316071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r>
              <a:rPr lang="en-US" altLang="en-US" sz="1800" i="1" dirty="0"/>
              <a:t>Dios </a:t>
            </a:r>
            <a:r>
              <a:rPr lang="en-US" altLang="en-US" sz="1800" i="1" dirty="0" err="1"/>
              <a:t>es</a:t>
            </a:r>
            <a:r>
              <a:rPr lang="en-US" altLang="en-US" sz="1800" i="1" dirty="0"/>
              <a:t> Justo </a:t>
            </a:r>
            <a:endParaRPr lang="en-US" altLang="en-US" sz="1800" i="1" dirty="0" smtClean="0"/>
          </a:p>
          <a:p>
            <a:pPr algn="l" rtl="0">
              <a:spcBef>
                <a:spcPct val="0"/>
              </a:spcBef>
            </a:pPr>
            <a:r>
              <a:rPr lang="en-US" altLang="en-US" sz="1800" i="1" dirty="0" smtClean="0"/>
              <a:t>Dios </a:t>
            </a:r>
            <a:r>
              <a:rPr lang="en-US" altLang="en-US" sz="1800" i="1" dirty="0" err="1"/>
              <a:t>es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Todopoderoso</a:t>
            </a:r>
            <a:endParaRPr lang="en-US" altLang="en-US" sz="1800" i="1" dirty="0"/>
          </a:p>
          <a:p>
            <a:pPr algn="l" rtl="0">
              <a:spcBef>
                <a:spcPct val="0"/>
              </a:spcBef>
            </a:pPr>
            <a:r>
              <a:rPr lang="en-US" altLang="en-US" sz="1800" i="1" dirty="0"/>
              <a:t>Job </a:t>
            </a:r>
            <a:r>
              <a:rPr lang="en-US" altLang="en-US" sz="1800" i="1" dirty="0" err="1"/>
              <a:t>es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justo</a:t>
            </a:r>
            <a:endParaRPr lang="en-US" altLang="en-US" sz="1800" i="1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954713" y="4634904"/>
            <a:ext cx="28368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smtClean="0"/>
              <a:t>¿Es el mortal </a:t>
            </a:r>
            <a:r>
              <a:rPr lang="en-US" altLang="en-US" sz="1800" i="1" dirty="0" err="1" smtClean="0"/>
              <a:t>justo</a:t>
            </a:r>
            <a:r>
              <a:rPr lang="en-US" altLang="en-US" sz="1800" i="1" dirty="0" smtClean="0"/>
              <a:t> </a:t>
            </a:r>
            <a:r>
              <a:rPr lang="en-US" altLang="en-US" sz="1800" i="1" dirty="0" err="1" smtClean="0"/>
              <a:t>delante</a:t>
            </a:r>
            <a:r>
              <a:rPr lang="en-US" altLang="en-US" sz="1800" i="1" dirty="0" smtClean="0"/>
              <a:t> de Dios?</a:t>
            </a:r>
            <a:endParaRPr lang="en-US" altLang="en-US" sz="1800" i="1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533568" y="5024776"/>
            <a:ext cx="27114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i="1" dirty="0" err="1"/>
              <a:t>Presunción</a:t>
            </a:r>
            <a:r>
              <a:rPr lang="en-US" altLang="en-US" sz="1800" i="1" dirty="0"/>
              <a:t> de </a:t>
            </a:r>
            <a:r>
              <a:rPr lang="en-US" altLang="en-US" sz="1800" i="1" dirty="0" err="1"/>
              <a:t>hablar</a:t>
            </a:r>
            <a:r>
              <a:rPr lang="en-US" altLang="en-US" sz="1800" i="1" dirty="0"/>
              <a:t> (</a:t>
            </a:r>
            <a:r>
              <a:rPr lang="en-US" altLang="en-US" sz="1800" i="1" dirty="0" err="1"/>
              <a:t>erróneamente</a:t>
            </a:r>
            <a:r>
              <a:rPr lang="en-US" altLang="en-US" sz="1800" i="1" dirty="0"/>
              <a:t>) </a:t>
            </a:r>
            <a:r>
              <a:rPr lang="en-US" altLang="en-US" sz="1800" i="1" dirty="0" err="1"/>
              <a:t>por</a:t>
            </a:r>
            <a:r>
              <a:rPr lang="en-US" altLang="en-US" sz="1800" i="1" dirty="0"/>
              <a:t> Dios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106981" y="5751651"/>
            <a:ext cx="478231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i="1" dirty="0"/>
              <a:t>¿</a:t>
            </a:r>
            <a:r>
              <a:rPr lang="en-US" altLang="en-US" sz="1800" i="1" dirty="0" err="1"/>
              <a:t>Quién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es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éste</a:t>
            </a:r>
            <a:r>
              <a:rPr lang="en-US" altLang="en-US" sz="1800" i="1" dirty="0"/>
              <a:t> que </a:t>
            </a:r>
            <a:r>
              <a:rPr lang="en-US" altLang="en-US" sz="1800" i="1" dirty="0" err="1" smtClean="0"/>
              <a:t>oscurece</a:t>
            </a:r>
            <a:r>
              <a:rPr lang="en-US" altLang="en-US" sz="1800" i="1" dirty="0"/>
              <a:t> </a:t>
            </a:r>
            <a:r>
              <a:rPr lang="en-US" altLang="en-US" sz="1800" i="1" dirty="0" smtClean="0"/>
              <a:t>el </a:t>
            </a:r>
            <a:r>
              <a:rPr lang="en-US" altLang="en-US" sz="1800" i="1" dirty="0" err="1"/>
              <a:t>consejo</a:t>
            </a:r>
            <a:r>
              <a:rPr lang="en-US" altLang="en-US" sz="1800" i="1" dirty="0"/>
              <a:t>,</a:t>
            </a:r>
            <a:br>
              <a:rPr lang="en-US" altLang="en-US" sz="1800" i="1" dirty="0"/>
            </a:br>
            <a:r>
              <a:rPr lang="en-US" altLang="en-US" sz="1800" i="1" dirty="0"/>
              <a:t>con palabras sin </a:t>
            </a:r>
            <a:r>
              <a:rPr lang="en-US" altLang="en-US" sz="1800" i="1" dirty="0" err="1" smtClean="0"/>
              <a:t>conocimiento</a:t>
            </a:r>
            <a:r>
              <a:rPr lang="en-US" altLang="en-US" sz="1800" i="1" dirty="0" smtClean="0"/>
              <a:t>?</a:t>
            </a:r>
            <a:endParaRPr lang="en-US" altLang="en-US" sz="1800" i="1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167438" y="6284913"/>
            <a:ext cx="3454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i="1" dirty="0" err="1"/>
              <a:t>Exigió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respuestas</a:t>
            </a:r>
            <a:r>
              <a:rPr lang="en-US" altLang="en-US" sz="1800" i="1" dirty="0"/>
              <a:t> de Dios </a:t>
            </a:r>
            <a:r>
              <a:rPr lang="en-US" altLang="en-US" sz="1800" i="1" dirty="0" smtClean="0"/>
              <a:t>(“…</a:t>
            </a:r>
            <a:r>
              <a:rPr lang="en-US" altLang="en-US" sz="1800" i="1" dirty="0" err="1" smtClean="0"/>
              <a:t>anularás</a:t>
            </a:r>
            <a:r>
              <a:rPr lang="en-US" altLang="en-US" sz="1800" i="1" dirty="0" smtClean="0"/>
              <a:t> mi </a:t>
            </a:r>
            <a:r>
              <a:rPr lang="en-US" altLang="en-US" sz="1800" i="1" dirty="0" err="1"/>
              <a:t>justicia</a:t>
            </a:r>
            <a:r>
              <a:rPr lang="en-US" altLang="en-US" sz="1800" i="1" dirty="0"/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248003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6000" y="6613525"/>
            <a:ext cx="8382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19671398-A006-4F20-A8D9-772D65BECB7E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168</a:t>
            </a:fld>
            <a:endParaRPr lang="en-US" altLang="en-US" sz="1400" b="0" smtClean="0"/>
          </a:p>
        </p:txBody>
      </p:sp>
      <p:sp>
        <p:nvSpPr>
          <p:cNvPr id="849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en-US" sz="4000" dirty="0" smtClean="0"/>
              <a:t>El </a:t>
            </a:r>
            <a:r>
              <a:rPr lang="en-US" altLang="en-US" sz="4000" dirty="0" err="1" smtClean="0"/>
              <a:t>Señor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responde</a:t>
            </a:r>
            <a:r>
              <a:rPr lang="en-US" altLang="en-US" sz="4000" dirty="0" smtClean="0"/>
              <a:t> a Job</a:t>
            </a:r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36908" y="1524000"/>
            <a:ext cx="5030493" cy="5181600"/>
          </a:xfrm>
        </p:spPr>
        <p:txBody>
          <a:bodyPr/>
          <a:lstStyle/>
          <a:p>
            <a:pPr marL="225425" indent="-225425" algn="l" rtl="0" eaLnBrk="1" hangingPunct="1">
              <a:lnSpc>
                <a:spcPts val="2400"/>
              </a:lnSpc>
              <a:spcBef>
                <a:spcPct val="0"/>
              </a:spcBef>
            </a:pPr>
            <a:r>
              <a:rPr lang="en-US" altLang="en-US" sz="2400" dirty="0" smtClean="0"/>
              <a:t>Dios </a:t>
            </a:r>
            <a:r>
              <a:rPr lang="en-US" altLang="en-US" sz="2400" dirty="0" err="1" smtClean="0"/>
              <a:t>habla</a:t>
            </a:r>
            <a:r>
              <a:rPr lang="en-US" altLang="en-US" sz="2400" dirty="0" smtClean="0"/>
              <a:t> (42:7,8), y llama a </a:t>
            </a:r>
            <a:br>
              <a:rPr lang="en-US" altLang="en-US" sz="2400" dirty="0" smtClean="0"/>
            </a:br>
            <a:r>
              <a:rPr lang="en-US" altLang="en-US" sz="2400" dirty="0" smtClean="0"/>
              <a:t>Job "</a:t>
            </a:r>
            <a:r>
              <a:rPr lang="en-US" altLang="en-US" sz="2400" dirty="0" err="1" smtClean="0"/>
              <a:t>Mi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siervo</a:t>
            </a:r>
            <a:r>
              <a:rPr lang="en-US" altLang="en-US" sz="2400" dirty="0" smtClean="0"/>
              <a:t>".</a:t>
            </a: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endParaRPr lang="en-US" altLang="en-US" sz="2000" dirty="0" smtClean="0"/>
          </a:p>
          <a:p>
            <a:pPr marL="225425" indent="-225425" algn="l" rtl="0" eaLnBrk="1" hangingPunct="1">
              <a:lnSpc>
                <a:spcPts val="2400"/>
              </a:lnSpc>
              <a:spcBef>
                <a:spcPct val="0"/>
              </a:spcBef>
            </a:pPr>
            <a:r>
              <a:rPr lang="en-US" altLang="en-US" sz="2400" dirty="0" smtClean="0"/>
              <a:t>Dios </a:t>
            </a:r>
            <a:r>
              <a:rPr lang="en-US" altLang="en-US" sz="2400" dirty="0" err="1" smtClean="0"/>
              <a:t>está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consciente</a:t>
            </a:r>
            <a:r>
              <a:rPr lang="en-US" altLang="en-US" sz="2400" dirty="0" smtClean="0"/>
              <a:t> de y </a:t>
            </a:r>
            <a:r>
              <a:rPr lang="en-US" altLang="en-US" sz="2400" dirty="0" err="1" smtClean="0"/>
              <a:t>en</a:t>
            </a:r>
            <a:r>
              <a:rPr lang="en-US" altLang="en-US" sz="2400" dirty="0" smtClean="0"/>
              <a:t> control de </a:t>
            </a:r>
            <a:r>
              <a:rPr lang="en-US" altLang="en-US" sz="2400" dirty="0" err="1" smtClean="0"/>
              <a:t>todo</a:t>
            </a:r>
            <a:r>
              <a:rPr lang="en-US" altLang="en-US" sz="2400" dirty="0" smtClean="0"/>
              <a:t> el </a:t>
            </a:r>
            <a:r>
              <a:rPr lang="en-US" altLang="en-US" sz="2400" dirty="0" err="1" smtClean="0"/>
              <a:t>mundo</a:t>
            </a:r>
            <a:r>
              <a:rPr lang="en-US" altLang="en-US" sz="2400" dirty="0" smtClean="0"/>
              <a:t>.</a:t>
            </a:r>
            <a:br>
              <a:rPr lang="en-US" altLang="en-US" sz="2400" dirty="0" smtClean="0"/>
            </a:br>
            <a:endParaRPr lang="en-US" altLang="en-US" sz="2400" dirty="0" smtClean="0"/>
          </a:p>
          <a:p>
            <a:pPr marL="225425" indent="-225425" algn="l" rtl="0" eaLnBrk="1" hangingPunct="1">
              <a:lnSpc>
                <a:spcPts val="2400"/>
              </a:lnSpc>
              <a:spcBef>
                <a:spcPct val="0"/>
              </a:spcBef>
            </a:pPr>
            <a:r>
              <a:rPr lang="en-US" altLang="en-US" sz="2400" dirty="0" smtClean="0"/>
              <a:t>Job </a:t>
            </a:r>
            <a:r>
              <a:rPr lang="en-US" altLang="en-US" sz="2400" dirty="0" err="1" smtClean="0"/>
              <a:t>es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ignorante</a:t>
            </a:r>
            <a:r>
              <a:rPr lang="en-US" altLang="en-US" sz="2400" dirty="0" smtClean="0"/>
              <a:t> de </a:t>
            </a:r>
            <a:r>
              <a:rPr lang="en-US" altLang="en-US" sz="2400" dirty="0" err="1" smtClean="0"/>
              <a:t>procesos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err="1" smtClean="0"/>
              <a:t>naturales</a:t>
            </a:r>
            <a:r>
              <a:rPr lang="en-US" altLang="en-US" sz="2400" dirty="0" smtClean="0"/>
              <a:t>.</a:t>
            </a:r>
            <a:br>
              <a:rPr lang="en-US" altLang="en-US" sz="2400" dirty="0" smtClean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 </a:t>
            </a:r>
            <a:br>
              <a:rPr lang="en-US" altLang="en-US" sz="2400" dirty="0" smtClean="0"/>
            </a:br>
            <a:endParaRPr lang="en-US" altLang="en-US" sz="2400" dirty="0" smtClean="0"/>
          </a:p>
          <a:p>
            <a:pPr marL="225425" indent="-225425" algn="l" rtl="0" eaLnBrk="1" hangingPunct="1">
              <a:lnSpc>
                <a:spcPts val="2400"/>
              </a:lnSpc>
              <a:spcBef>
                <a:spcPct val="0"/>
              </a:spcBef>
            </a:pPr>
            <a:r>
              <a:rPr lang="en-US" altLang="en-US" sz="2400" dirty="0" smtClean="0"/>
              <a:t>La </a:t>
            </a:r>
            <a:r>
              <a:rPr lang="en-US" altLang="en-US" sz="2400" dirty="0" err="1" smtClean="0"/>
              <a:t>fuerza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cuidado</a:t>
            </a:r>
            <a:r>
              <a:rPr lang="en-US" altLang="en-US" sz="2400" dirty="0" smtClean="0"/>
              <a:t> y </a:t>
            </a:r>
            <a:r>
              <a:rPr lang="en-US" altLang="en-US" sz="2400" dirty="0" err="1" smtClean="0"/>
              <a:t>sabiduría</a:t>
            </a:r>
            <a:r>
              <a:rPr lang="en-US" altLang="en-US" sz="2400" dirty="0" smtClean="0"/>
              <a:t> de Dios se </a:t>
            </a:r>
            <a:r>
              <a:rPr lang="en-US" altLang="en-US" sz="2400" dirty="0" err="1" smtClean="0"/>
              <a:t>ven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en</a:t>
            </a:r>
            <a:r>
              <a:rPr lang="en-US" altLang="en-US" sz="2400" dirty="0" smtClean="0"/>
              <a:t> la </a:t>
            </a:r>
            <a:r>
              <a:rPr lang="en-US" altLang="en-US" sz="2400" dirty="0" err="1" smtClean="0"/>
              <a:t>naturaleza</a:t>
            </a:r>
            <a:r>
              <a:rPr lang="en-US" altLang="en-US" sz="2400" dirty="0" smtClean="0"/>
              <a:t>.</a:t>
            </a:r>
            <a:br>
              <a:rPr lang="en-US" altLang="en-US" sz="2400" dirty="0" smtClean="0"/>
            </a:br>
            <a:endParaRPr lang="en-US" altLang="en-US" sz="2400" dirty="0" smtClean="0"/>
          </a:p>
          <a:p>
            <a:pPr marL="225425" indent="-225425" algn="l" rtl="0" eaLnBrk="1" hangingPunct="1">
              <a:lnSpc>
                <a:spcPts val="2400"/>
              </a:lnSpc>
              <a:spcBef>
                <a:spcPct val="0"/>
              </a:spcBef>
            </a:pPr>
            <a:r>
              <a:rPr lang="en-US" altLang="en-US" sz="2400" dirty="0" smtClean="0"/>
              <a:t>Job no </a:t>
            </a:r>
            <a:r>
              <a:rPr lang="en-US" altLang="en-US" sz="2400" dirty="0" err="1" smtClean="0"/>
              <a:t>puede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domar</a:t>
            </a:r>
            <a:r>
              <a:rPr lang="en-US" altLang="en-US" sz="2400" dirty="0" smtClean="0"/>
              <a:t> (</a:t>
            </a:r>
            <a:r>
              <a:rPr lang="en-US" altLang="en-US" sz="2400" dirty="0" err="1" smtClean="0"/>
              <a:t>controlar</a:t>
            </a:r>
            <a:r>
              <a:rPr lang="en-US" altLang="en-US" sz="2400" dirty="0" smtClean="0"/>
              <a:t>) la </a:t>
            </a:r>
            <a:r>
              <a:rPr lang="en-US" altLang="en-US" sz="2400" dirty="0" err="1" smtClean="0"/>
              <a:t>creación</a:t>
            </a:r>
            <a:r>
              <a:rPr lang="en-US" altLang="en-US" sz="2400" dirty="0" smtClean="0"/>
              <a:t>/</a:t>
            </a:r>
            <a:r>
              <a:rPr lang="en-US" altLang="en-US" sz="2400" dirty="0" err="1" smtClean="0"/>
              <a:t>criaturas</a:t>
            </a:r>
            <a:r>
              <a:rPr lang="en-US" altLang="en-US" sz="2400" dirty="0" smtClean="0"/>
              <a:t> de Dios</a:t>
            </a: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028841" y="1524000"/>
            <a:ext cx="5532895" cy="5029200"/>
          </a:xfrm>
        </p:spPr>
        <p:txBody>
          <a:bodyPr>
            <a:normAutofit fontScale="85000" lnSpcReduction="10000"/>
          </a:bodyPr>
          <a:lstStyle/>
          <a:p>
            <a:pPr marL="225425" indent="-225425" algn="l" rtl="0" eaLnBrk="1" hangingPunct="1">
              <a:lnSpc>
                <a:spcPts val="2400"/>
              </a:lnSpc>
              <a:spcBef>
                <a:spcPct val="0"/>
              </a:spcBef>
              <a:defRPr/>
            </a:pPr>
            <a:r>
              <a:rPr lang="en-US" altLang="en-US" sz="2400" dirty="0" smtClean="0"/>
              <a:t>Job </a:t>
            </a:r>
            <a:r>
              <a:rPr lang="en-US" altLang="en-US" sz="2400" dirty="0" err="1" smtClean="0">
                <a:solidFill>
                  <a:srgbClr val="FFFF00"/>
                </a:solidFill>
              </a:rPr>
              <a:t>todavía</a:t>
            </a:r>
            <a:r>
              <a:rPr lang="en-US" altLang="en-US" sz="2400" dirty="0" smtClean="0">
                <a:solidFill>
                  <a:srgbClr val="FFFF00"/>
                </a:solidFill>
              </a:rPr>
              <a:t> </a:t>
            </a:r>
            <a:r>
              <a:rPr lang="en-US" altLang="en-US" sz="2400" dirty="0" err="1" smtClean="0">
                <a:solidFill>
                  <a:srgbClr val="FFFF00"/>
                </a:solidFill>
              </a:rPr>
              <a:t>está</a:t>
            </a:r>
            <a:r>
              <a:rPr lang="en-US" altLang="en-US" sz="2400" dirty="0" smtClean="0">
                <a:solidFill>
                  <a:srgbClr val="FFFF00"/>
                </a:solidFill>
              </a:rPr>
              <a:t> </a:t>
            </a:r>
            <a:r>
              <a:rPr lang="en-US" altLang="en-US" sz="2400" dirty="0" err="1" smtClean="0">
                <a:solidFill>
                  <a:srgbClr val="FFFF00"/>
                </a:solidFill>
              </a:rPr>
              <a:t>en</a:t>
            </a:r>
            <a:r>
              <a:rPr lang="en-US" altLang="en-US" sz="2400" dirty="0" smtClean="0">
                <a:solidFill>
                  <a:srgbClr val="FFFF00"/>
                </a:solidFill>
              </a:rPr>
              <a:t> </a:t>
            </a:r>
            <a:r>
              <a:rPr lang="en-US" altLang="en-US" sz="2400" dirty="0" err="1" smtClean="0">
                <a:solidFill>
                  <a:srgbClr val="FFFF00"/>
                </a:solidFill>
              </a:rPr>
              <a:t>comunión</a:t>
            </a:r>
            <a:r>
              <a:rPr lang="en-US" altLang="en-US" sz="2400" dirty="0" smtClean="0">
                <a:solidFill>
                  <a:srgbClr val="FFFF00"/>
                </a:solidFill>
              </a:rPr>
              <a:t> </a:t>
            </a:r>
            <a:r>
              <a:rPr lang="en-US" altLang="en-US" sz="2400" dirty="0" smtClean="0"/>
              <a:t>con </a:t>
            </a:r>
            <a:r>
              <a:rPr lang="en-US" altLang="en-US" sz="2400" dirty="0"/>
              <a:t>Dios.</a:t>
            </a:r>
          </a:p>
          <a:p>
            <a:pPr marL="225425" indent="-225425" algn="l" rtl="0" eaLnBrk="1" hangingPunct="1">
              <a:lnSpc>
                <a:spcPts val="2400"/>
              </a:lnSpc>
              <a:spcBef>
                <a:spcPct val="0"/>
              </a:spcBef>
              <a:defRPr/>
            </a:pPr>
            <a:r>
              <a:rPr lang="en-US" altLang="en-US" sz="2400" dirty="0"/>
              <a:t>Dios estuvo ahí </a:t>
            </a:r>
            <a:r>
              <a:rPr lang="en-US" altLang="en-US" sz="2400" dirty="0" err="1"/>
              <a:t>todo</a:t>
            </a:r>
            <a:r>
              <a:rPr lang="en-US" altLang="en-US" sz="2400" dirty="0"/>
              <a:t> el tiempo...</a:t>
            </a:r>
            <a:br>
              <a:rPr lang="en-US" altLang="en-US" sz="2400" dirty="0"/>
            </a:br>
            <a:endParaRPr lang="en-US" altLang="en-US" sz="2400" dirty="0"/>
          </a:p>
          <a:p>
            <a:pPr marL="225425" indent="-225425" algn="l" rtl="0" eaLnBrk="1" hangingPunct="1">
              <a:lnSpc>
                <a:spcPts val="2400"/>
              </a:lnSpc>
              <a:spcBef>
                <a:spcPct val="0"/>
              </a:spcBef>
              <a:defRPr/>
            </a:pPr>
            <a:r>
              <a:rPr lang="en-US" altLang="en-US" sz="2400" dirty="0" smtClean="0"/>
              <a:t>Dios </a:t>
            </a:r>
            <a:r>
              <a:rPr lang="en-US" altLang="en-US" sz="2400" dirty="0" err="1" smtClean="0">
                <a:solidFill>
                  <a:srgbClr val="FFFF00"/>
                </a:solidFill>
              </a:rPr>
              <a:t>sabe</a:t>
            </a:r>
            <a:r>
              <a:rPr lang="en-US" altLang="en-US" sz="2400" dirty="0" smtClean="0">
                <a:solidFill>
                  <a:srgbClr val="FFFF00"/>
                </a:solidFill>
              </a:rPr>
              <a:t> </a:t>
            </a:r>
            <a:r>
              <a:rPr lang="en-US" altLang="en-US" sz="2400" dirty="0">
                <a:solidFill>
                  <a:srgbClr val="FFFF00"/>
                </a:solidFill>
              </a:rPr>
              <a:t>y </a:t>
            </a:r>
            <a:r>
              <a:rPr lang="en-US" altLang="en-US" sz="2400" dirty="0" smtClean="0">
                <a:solidFill>
                  <a:srgbClr val="FFFF00"/>
                </a:solidFill>
              </a:rPr>
              <a:t>le </a:t>
            </a:r>
            <a:r>
              <a:rPr lang="en-US" altLang="en-US" sz="2400" dirty="0" err="1" smtClean="0">
                <a:solidFill>
                  <a:srgbClr val="FFFF00"/>
                </a:solidFill>
              </a:rPr>
              <a:t>importa</a:t>
            </a:r>
            <a:r>
              <a:rPr lang="en-US" altLang="en-US" sz="2400" dirty="0" smtClean="0">
                <a:solidFill>
                  <a:srgbClr val="FFFF00"/>
                </a:solidFill>
              </a:rPr>
              <a:t> lo que </a:t>
            </a:r>
            <a:r>
              <a:rPr lang="en-US" altLang="en-US" sz="2400" dirty="0" err="1" smtClean="0">
                <a:solidFill>
                  <a:srgbClr val="FFFF00"/>
                </a:solidFill>
              </a:rPr>
              <a:t>pasa</a:t>
            </a:r>
            <a:r>
              <a:rPr lang="en-US" altLang="en-US" sz="2400" dirty="0" smtClean="0"/>
              <a:t>, </a:t>
            </a:r>
            <a:r>
              <a:rPr lang="en-US" altLang="en-US" sz="2400" dirty="0"/>
              <a:t>y guía los sufrimientos de Job.</a:t>
            </a:r>
            <a:br>
              <a:rPr lang="en-US" altLang="en-US" sz="2400" dirty="0"/>
            </a:br>
            <a:endParaRPr lang="en-US" altLang="en-US" sz="2400" dirty="0"/>
          </a:p>
          <a:p>
            <a:pPr marL="225425" indent="-225425" algn="l" rtl="0" eaLnBrk="1" hangingPunct="1">
              <a:lnSpc>
                <a:spcPts val="2400"/>
              </a:lnSpc>
              <a:spcBef>
                <a:spcPct val="0"/>
              </a:spcBef>
              <a:defRPr/>
            </a:pPr>
            <a:r>
              <a:rPr lang="en-US" altLang="en-US" sz="2400" dirty="0"/>
              <a:t>Los planes de Dios están más allá del entendimiento del hombre</a:t>
            </a:r>
            <a:r>
              <a:rPr lang="en-US" altLang="en-US" sz="2400" dirty="0" smtClean="0"/>
              <a:t>. </a:t>
            </a:r>
            <a:r>
              <a:rPr lang="en-US" altLang="en-US" sz="2400" i="1" dirty="0" smtClean="0">
                <a:solidFill>
                  <a:srgbClr val="FFFF00"/>
                </a:solidFill>
              </a:rPr>
              <a:t>Job </a:t>
            </a:r>
            <a:r>
              <a:rPr lang="en-US" altLang="en-US" sz="2400" i="1" dirty="0">
                <a:solidFill>
                  <a:srgbClr val="FFFF00"/>
                </a:solidFill>
              </a:rPr>
              <a:t>no debe </a:t>
            </a:r>
            <a:r>
              <a:rPr lang="en-US" altLang="en-US" sz="2400" i="1" dirty="0" err="1">
                <a:solidFill>
                  <a:srgbClr val="FFFF00"/>
                </a:solidFill>
              </a:rPr>
              <a:t>esperar</a:t>
            </a:r>
            <a:r>
              <a:rPr lang="en-US" altLang="en-US" sz="2400" i="1" dirty="0">
                <a:solidFill>
                  <a:srgbClr val="FFFF00"/>
                </a:solidFill>
              </a:rPr>
              <a:t> </a:t>
            </a:r>
            <a:r>
              <a:rPr lang="en-US" altLang="en-US" sz="2400" i="1" dirty="0" err="1" smtClean="0">
                <a:solidFill>
                  <a:srgbClr val="FFFF00"/>
                </a:solidFill>
              </a:rPr>
              <a:t>entender</a:t>
            </a:r>
            <a:r>
              <a:rPr lang="en-US" altLang="en-US" sz="2400" i="1" dirty="0" smtClean="0">
                <a:solidFill>
                  <a:srgbClr val="FFFF00"/>
                </a:solidFill>
              </a:rPr>
              <a:t> </a:t>
            </a:r>
            <a:r>
              <a:rPr lang="en-US" altLang="en-US" sz="2400" dirty="0" smtClean="0"/>
              <a:t>el </a:t>
            </a:r>
            <a:r>
              <a:rPr lang="en-US" altLang="en-US" sz="2400" dirty="0"/>
              <a:t>trato de Dios con él.</a:t>
            </a:r>
            <a:br>
              <a:rPr lang="en-US" altLang="en-US" sz="2400" dirty="0"/>
            </a:br>
            <a:endParaRPr lang="en-US" altLang="en-US" sz="2400" dirty="0" smtClean="0"/>
          </a:p>
          <a:p>
            <a:pPr marL="225425" indent="-225425" algn="l" rtl="0" eaLnBrk="1" hangingPunct="1">
              <a:lnSpc>
                <a:spcPts val="2400"/>
              </a:lnSpc>
              <a:spcBef>
                <a:spcPct val="0"/>
              </a:spcBef>
              <a:defRPr/>
            </a:pPr>
            <a:endParaRPr lang="en-US" altLang="en-US" sz="2400" dirty="0"/>
          </a:p>
          <a:p>
            <a:pPr marL="225425" indent="-225425" algn="l" rtl="0" eaLnBrk="1" hangingPunct="1">
              <a:lnSpc>
                <a:spcPts val="2400"/>
              </a:lnSpc>
              <a:spcBef>
                <a:spcPct val="0"/>
              </a:spcBef>
              <a:defRPr/>
            </a:pPr>
            <a:r>
              <a:rPr lang="en-US" altLang="en-US" sz="2400" dirty="0"/>
              <a:t>Estas cualidades </a:t>
            </a:r>
            <a:r>
              <a:rPr lang="en-US" altLang="en-US" sz="2400" dirty="0" err="1"/>
              <a:t>demuestran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que </a:t>
            </a:r>
            <a:r>
              <a:rPr lang="en-US" altLang="en-US" sz="2400" dirty="0" smtClean="0">
                <a:solidFill>
                  <a:srgbClr val="FFFF00"/>
                </a:solidFill>
              </a:rPr>
              <a:t>Dios </a:t>
            </a:r>
            <a:r>
              <a:rPr lang="en-US" altLang="en-US" sz="2400" dirty="0">
                <a:solidFill>
                  <a:srgbClr val="FFFF00"/>
                </a:solidFill>
              </a:rPr>
              <a:t>tiene planes omniscientes</a:t>
            </a:r>
            <a:r>
              <a:rPr lang="en-US" altLang="en-US" sz="2400" dirty="0"/>
              <a:t>.</a:t>
            </a:r>
            <a:br>
              <a:rPr lang="en-US" altLang="en-US" sz="2400" dirty="0"/>
            </a:br>
            <a:endParaRPr lang="en-US" altLang="en-US" sz="2400" dirty="0"/>
          </a:p>
          <a:p>
            <a:pPr marL="225425" indent="-225425" algn="l" rtl="0" eaLnBrk="1" hangingPunct="1">
              <a:lnSpc>
                <a:spcPts val="2400"/>
              </a:lnSpc>
              <a:spcBef>
                <a:spcPct val="0"/>
              </a:spcBef>
              <a:defRPr/>
            </a:pPr>
            <a:r>
              <a:rPr lang="en-US" altLang="en-US" sz="2400" i="1" dirty="0">
                <a:solidFill>
                  <a:srgbClr val="FFFF00"/>
                </a:solidFill>
              </a:rPr>
              <a:t>Job no debe esperar controlar o </a:t>
            </a:r>
            <a:r>
              <a:rPr lang="en-US" altLang="en-US" sz="2400" i="1" dirty="0" err="1" smtClean="0">
                <a:solidFill>
                  <a:srgbClr val="FFFF00"/>
                </a:solidFill>
              </a:rPr>
              <a:t>predecir</a:t>
            </a:r>
            <a:r>
              <a:rPr lang="en-US" altLang="en-US" sz="2400" i="1" dirty="0" smtClean="0">
                <a:solidFill>
                  <a:srgbClr val="FFFF00"/>
                </a:solidFill>
              </a:rPr>
              <a:t> </a:t>
            </a:r>
            <a:r>
              <a:rPr lang="en-US" altLang="en-US" sz="2400" dirty="0" smtClean="0"/>
              <a:t>las </a:t>
            </a:r>
            <a:r>
              <a:rPr lang="en-US" altLang="en-US" sz="2400" dirty="0" err="1" smtClean="0"/>
              <a:t>acciones</a:t>
            </a:r>
            <a:r>
              <a:rPr lang="en-US" altLang="en-US" sz="2400" dirty="0" smtClean="0"/>
              <a:t> de </a:t>
            </a:r>
            <a:r>
              <a:rPr lang="en-US" altLang="en-US" sz="2400" dirty="0"/>
              <a:t>Dios.</a:t>
            </a:r>
          </a:p>
        </p:txBody>
      </p:sp>
      <p:sp>
        <p:nvSpPr>
          <p:cNvPr id="84998" name="Text Box 7"/>
          <p:cNvSpPr txBox="1">
            <a:spLocks noChangeArrowheads="1"/>
          </p:cNvSpPr>
          <p:nvPr/>
        </p:nvSpPr>
        <p:spPr bwMode="auto">
          <a:xfrm>
            <a:off x="1749135" y="852488"/>
            <a:ext cx="3802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800" i="1" u="sng" dirty="0">
                <a:solidFill>
                  <a:srgbClr val="FFFF00"/>
                </a:solidFill>
              </a:rPr>
              <a:t>L</a:t>
            </a:r>
            <a:r>
              <a:rPr lang="en-US" altLang="en-US" sz="2800" i="1" u="sng" dirty="0" smtClean="0">
                <a:solidFill>
                  <a:srgbClr val="FFFF00"/>
                </a:solidFill>
              </a:rPr>
              <a:t>a </a:t>
            </a:r>
            <a:r>
              <a:rPr lang="en-US" altLang="en-US" sz="2800" i="1" u="sng" dirty="0" err="1">
                <a:solidFill>
                  <a:srgbClr val="FFFF00"/>
                </a:solidFill>
              </a:rPr>
              <a:t>respuesta</a:t>
            </a:r>
            <a:r>
              <a:rPr lang="en-US" altLang="en-US" sz="2800" i="1" u="sng" dirty="0">
                <a:solidFill>
                  <a:srgbClr val="FFFF00"/>
                </a:solidFill>
              </a:rPr>
              <a:t> de D</a:t>
            </a:r>
            <a:r>
              <a:rPr lang="en-US" altLang="en-US" sz="2800" i="1" u="sng" dirty="0" smtClean="0">
                <a:solidFill>
                  <a:srgbClr val="FFFF00"/>
                </a:solidFill>
              </a:rPr>
              <a:t>ios</a:t>
            </a:r>
            <a:endParaRPr lang="en-US" altLang="en-US" sz="2800" i="1" u="sng" dirty="0">
              <a:solidFill>
                <a:srgbClr val="FFFF00"/>
              </a:solidFill>
            </a:endParaRPr>
          </a:p>
        </p:txBody>
      </p:sp>
      <p:sp>
        <p:nvSpPr>
          <p:cNvPr id="84999" name="Text Box 8"/>
          <p:cNvSpPr txBox="1">
            <a:spLocks noChangeArrowheads="1"/>
          </p:cNvSpPr>
          <p:nvPr/>
        </p:nvSpPr>
        <p:spPr bwMode="auto">
          <a:xfrm>
            <a:off x="7958137" y="852488"/>
            <a:ext cx="19478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800" i="1" u="sng" dirty="0" err="1">
                <a:solidFill>
                  <a:srgbClr val="FFFF00"/>
                </a:solidFill>
              </a:rPr>
              <a:t>Relevancia</a:t>
            </a:r>
            <a:endParaRPr lang="en-US" altLang="en-US" sz="2800" i="1" u="sng" dirty="0">
              <a:solidFill>
                <a:srgbClr val="FFFF00"/>
              </a:solidFill>
            </a:endParaRPr>
          </a:p>
        </p:txBody>
      </p:sp>
      <p:sp>
        <p:nvSpPr>
          <p:cNvPr id="141321" name="Line 9"/>
          <p:cNvSpPr>
            <a:spLocks noChangeShapeType="1"/>
          </p:cNvSpPr>
          <p:nvPr/>
        </p:nvSpPr>
        <p:spPr bwMode="auto">
          <a:xfrm>
            <a:off x="3352800" y="2362200"/>
            <a:ext cx="54102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1322" name="Line 10"/>
          <p:cNvSpPr>
            <a:spLocks noChangeShapeType="1"/>
          </p:cNvSpPr>
          <p:nvPr/>
        </p:nvSpPr>
        <p:spPr bwMode="auto">
          <a:xfrm>
            <a:off x="3352800" y="3276600"/>
            <a:ext cx="54102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1323" name="Line 11"/>
          <p:cNvSpPr>
            <a:spLocks noChangeShapeType="1"/>
          </p:cNvSpPr>
          <p:nvPr/>
        </p:nvSpPr>
        <p:spPr bwMode="auto">
          <a:xfrm>
            <a:off x="3352800" y="4724400"/>
            <a:ext cx="54102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1324" name="Line 12"/>
          <p:cNvSpPr>
            <a:spLocks noChangeShapeType="1"/>
          </p:cNvSpPr>
          <p:nvPr/>
        </p:nvSpPr>
        <p:spPr bwMode="auto">
          <a:xfrm>
            <a:off x="3352800" y="5638800"/>
            <a:ext cx="54102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3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7" grpId="0" build="p"/>
      <p:bldP spid="141318" grpId="0" build="p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smtClean="0"/>
              <a:t>Job y </a:t>
            </a:r>
            <a:r>
              <a:rPr lang="en-US" altLang="en-US" dirty="0" err="1" smtClean="0"/>
              <a:t>sus</a:t>
            </a:r>
            <a:r>
              <a:rPr lang="en-US" altLang="en-US" dirty="0" smtClean="0"/>
              <a:t> amigos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4120" y="990600"/>
            <a:ext cx="9763760" cy="5745162"/>
          </a:xfrm>
        </p:spPr>
        <p:txBody>
          <a:bodyPr>
            <a:normAutofit fontScale="92500" lnSpcReduction="10000"/>
          </a:bodyPr>
          <a:lstStyle/>
          <a:p>
            <a:pPr algn="l" rtl="0">
              <a:spcBef>
                <a:spcPts val="600"/>
              </a:spcBef>
              <a:buFontTx/>
              <a:buNone/>
              <a:defRPr/>
            </a:pP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¿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Qué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hicieron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mal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los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amigos de Job?</a:t>
            </a:r>
          </a:p>
          <a:p>
            <a:pPr marL="461963" indent="-461963" algn="l" rtl="0">
              <a:spcBef>
                <a:spcPts val="600"/>
              </a:spcBef>
              <a:buFontTx/>
              <a:buAutoNum type="arabicPeriod"/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Acusaron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juzgaron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falsamente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 Job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pecaminosidad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61963" indent="-461963" algn="l" rtl="0">
              <a:spcBef>
                <a:spcPts val="600"/>
              </a:spcBef>
              <a:buFontTx/>
              <a:buAutoNum type="arabicPeriod"/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Cerraron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sus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mentes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los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hechos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y la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lógica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contradictorios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61963" indent="-461963" algn="l" rtl="0">
              <a:spcBef>
                <a:spcPts val="600"/>
              </a:spcBef>
              <a:buFontTx/>
              <a:buAutoNum type="arabicPeriod"/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Sobrestimaron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su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propia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comprensión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la Verdad:</a:t>
            </a:r>
          </a:p>
          <a:p>
            <a:pPr marL="914400" lvl="1" indent="-452438" algn="l" rtl="0">
              <a:spcBef>
                <a:spcPts val="600"/>
              </a:spcBef>
              <a:buFontTx/>
              <a:buAutoNum type="alphaLcPeriod"/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Afirmaron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saber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qué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Job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estaba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sufriendo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914400" lvl="1" indent="-452438">
              <a:spcBef>
                <a:spcPts val="600"/>
              </a:spcBef>
              <a:buFontTx/>
              <a:buAutoNum type="alphaLcPeriod"/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Intentaron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explicar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las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acciones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Dios y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Sus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acciones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basándose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únicamente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su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propia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experiencia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y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sabiduría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i="1" dirty="0" smtClean="0">
                <a:latin typeface="Calibri" pitchFamily="34" charset="0"/>
                <a:cs typeface="Calibri" pitchFamily="34" charset="0"/>
              </a:rPr>
              <a:t>“…</a:t>
            </a:r>
            <a:r>
              <a:rPr lang="es-ES" i="1" dirty="0">
                <a:latin typeface="Calibri" pitchFamily="34" charset="0"/>
                <a:cs typeface="Calibri" pitchFamily="34" charset="0"/>
              </a:rPr>
              <a:t>no han hablado de Mí lo que es recto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…”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(42:8)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1200" dirty="0" smtClean="0">
                <a:latin typeface="Calibri" pitchFamily="34" charset="0"/>
                <a:cs typeface="Calibri" pitchFamily="34" charset="0"/>
              </a:rPr>
            </a:b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 algn="l" rtl="0">
              <a:spcBef>
                <a:spcPts val="600"/>
              </a:spcBef>
              <a:buFontTx/>
              <a:buNone/>
              <a:defRPr/>
            </a:pP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¿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Qué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hizo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mal Job?</a:t>
            </a:r>
          </a:p>
          <a:p>
            <a:pPr marL="461963" indent="-461963" algn="l" rtl="0">
              <a:spcBef>
                <a:spcPts val="600"/>
              </a:spcBef>
              <a:buFontTx/>
              <a:buAutoNum type="arabicPeriod"/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Cuestionó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la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justicia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las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acciones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Dios.</a:t>
            </a:r>
          </a:p>
          <a:p>
            <a:pPr marL="461963" indent="-461963" algn="l" rtl="0">
              <a:spcBef>
                <a:spcPts val="600"/>
              </a:spcBef>
              <a:buFontTx/>
              <a:buAutoNum type="arabicPeriod"/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Exigió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una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explicación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Dios.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60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189E010B-82DA-4C9B-A0A9-CE100944A769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169</a:t>
            </a:fld>
            <a:endParaRPr lang="en-US" altLang="en-US" sz="1400" b="0" smtClean="0"/>
          </a:p>
        </p:txBody>
      </p:sp>
    </p:spTree>
    <p:extLst>
      <p:ext uri="{BB962C8B-B14F-4D97-AF65-F5344CB8AC3E}">
        <p14:creationId xmlns:p14="http://schemas.microsoft.com/office/powerpoint/2010/main" val="257129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err="1" smtClean="0"/>
              <a:t>Eclesiastés</a:t>
            </a:r>
            <a:r>
              <a:rPr lang="en-US" altLang="en-US" dirty="0" smtClean="0"/>
              <a:t> 5:14-17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11506200" cy="5287963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es-ES" sz="2800" dirty="0" smtClean="0"/>
              <a:t>14  Cuando </a:t>
            </a:r>
            <a:r>
              <a:rPr lang="es-ES" sz="2800" dirty="0"/>
              <a:t>esas riquezas se pierden por un mal negocio, </a:t>
            </a:r>
            <a:endParaRPr lang="es-ES" sz="2800" dirty="0" smtClean="0"/>
          </a:p>
          <a:p>
            <a:pPr>
              <a:buNone/>
              <a:defRPr/>
            </a:pPr>
            <a:r>
              <a:rPr lang="es-ES" sz="2800" dirty="0" smtClean="0"/>
              <a:t>Y </a:t>
            </a:r>
            <a:r>
              <a:rPr lang="es-ES" sz="2800" dirty="0"/>
              <a:t>él engendra un hijo, No queda nada para mantenerlo.  </a:t>
            </a:r>
            <a:endParaRPr lang="es-ES" sz="2800" dirty="0" smtClean="0"/>
          </a:p>
          <a:p>
            <a:pPr marL="514350" indent="-514350">
              <a:buAutoNum type="arabicPlain" startAt="15"/>
              <a:defRPr/>
            </a:pPr>
            <a:r>
              <a:rPr lang="es-ES" sz="2800" dirty="0" smtClean="0">
                <a:solidFill>
                  <a:srgbClr val="FFFF00"/>
                </a:solidFill>
              </a:rPr>
              <a:t>Como </a:t>
            </a:r>
            <a:r>
              <a:rPr lang="es-ES" sz="2800" dirty="0">
                <a:solidFill>
                  <a:srgbClr val="FFFF00"/>
                </a:solidFill>
              </a:rPr>
              <a:t>salió del vientre de su madre, desnudo, </a:t>
            </a:r>
            <a:endParaRPr lang="es-ES" sz="2800" dirty="0" smtClean="0">
              <a:solidFill>
                <a:srgbClr val="FFFF00"/>
              </a:solidFill>
            </a:endParaRPr>
          </a:p>
          <a:p>
            <a:pPr marL="0" indent="0">
              <a:buNone/>
              <a:defRPr/>
            </a:pPr>
            <a:r>
              <a:rPr lang="es-ES" sz="2800" dirty="0" smtClean="0">
                <a:solidFill>
                  <a:srgbClr val="FFFF00"/>
                </a:solidFill>
              </a:rPr>
              <a:t>Así </a:t>
            </a:r>
            <a:r>
              <a:rPr lang="es-ES" sz="2800" dirty="0">
                <a:solidFill>
                  <a:srgbClr val="FFFF00"/>
                </a:solidFill>
              </a:rPr>
              <a:t>volverá</a:t>
            </a:r>
            <a:r>
              <a:rPr lang="es-ES" sz="2800" dirty="0"/>
              <a:t>, yéndose tal como vino. </a:t>
            </a:r>
            <a:endParaRPr lang="es-ES" sz="2800" dirty="0" smtClean="0"/>
          </a:p>
          <a:p>
            <a:pPr marL="0" indent="0">
              <a:buNone/>
              <a:defRPr/>
            </a:pPr>
            <a:r>
              <a:rPr lang="es-ES" sz="2800" dirty="0" smtClean="0"/>
              <a:t>Nada </a:t>
            </a:r>
            <a:r>
              <a:rPr lang="es-ES" sz="2800" dirty="0"/>
              <a:t>saca del fruto de su </a:t>
            </a:r>
            <a:r>
              <a:rPr lang="es-ES" sz="2800" dirty="0" smtClean="0"/>
              <a:t>Job </a:t>
            </a:r>
          </a:p>
          <a:p>
            <a:pPr marL="0" indent="0">
              <a:buNone/>
              <a:defRPr/>
            </a:pPr>
            <a:r>
              <a:rPr lang="es-ES" sz="2800" dirty="0" smtClean="0"/>
              <a:t>Que </a:t>
            </a:r>
            <a:r>
              <a:rPr lang="es-ES" sz="2800" dirty="0"/>
              <a:t>pueda llevarse en la mano.  </a:t>
            </a:r>
            <a:endParaRPr lang="es-ES" sz="2800" dirty="0" smtClean="0"/>
          </a:p>
          <a:p>
            <a:pPr marL="0" indent="0">
              <a:buNone/>
              <a:defRPr/>
            </a:pPr>
            <a:r>
              <a:rPr lang="es-ES" sz="2800" dirty="0" smtClean="0"/>
              <a:t>16  También </a:t>
            </a:r>
            <a:r>
              <a:rPr lang="es-ES" sz="2800" dirty="0"/>
              <a:t>esto es un grave mal: </a:t>
            </a:r>
            <a:endParaRPr lang="es-ES" sz="2800" dirty="0" smtClean="0"/>
          </a:p>
          <a:p>
            <a:pPr marL="0" indent="0">
              <a:buNone/>
              <a:defRPr/>
            </a:pPr>
            <a:r>
              <a:rPr lang="es-ES" sz="2800" dirty="0" smtClean="0"/>
              <a:t>Que </a:t>
            </a:r>
            <a:r>
              <a:rPr lang="es-ES" sz="2800" dirty="0"/>
              <a:t>tal como vino, así se irá. </a:t>
            </a:r>
            <a:endParaRPr lang="es-ES" sz="2800" dirty="0" smtClean="0"/>
          </a:p>
          <a:p>
            <a:pPr marL="0" indent="0">
              <a:buNone/>
              <a:defRPr/>
            </a:pPr>
            <a:r>
              <a:rPr lang="es-ES" sz="2800" dirty="0" smtClean="0"/>
              <a:t>Por </a:t>
            </a:r>
            <a:r>
              <a:rPr lang="es-ES" sz="2800" dirty="0"/>
              <a:t>tanto, ¿qué provecho tiene el que trabaja para el viento?  </a:t>
            </a:r>
            <a:endParaRPr lang="es-ES" sz="2800" dirty="0" smtClean="0"/>
          </a:p>
          <a:p>
            <a:pPr marL="514350" indent="-514350">
              <a:buAutoNum type="arabicPlain" startAt="17"/>
              <a:defRPr/>
            </a:pPr>
            <a:r>
              <a:rPr lang="es-ES" sz="2800" dirty="0" smtClean="0"/>
              <a:t>Además</a:t>
            </a:r>
            <a:r>
              <a:rPr lang="es-ES" sz="2800" dirty="0"/>
              <a:t>, todos los días de su vida come en tinieblas, </a:t>
            </a:r>
            <a:endParaRPr lang="es-ES" sz="2800" dirty="0" smtClean="0"/>
          </a:p>
          <a:p>
            <a:pPr marL="514350" indent="-514350">
              <a:buAutoNum type="arabicPlain" startAt="17"/>
              <a:defRPr/>
            </a:pPr>
            <a:r>
              <a:rPr lang="es-ES" sz="2800" dirty="0" smtClean="0"/>
              <a:t>Con </a:t>
            </a:r>
            <a:r>
              <a:rPr lang="es-ES" sz="2800" dirty="0"/>
              <a:t>mucha molestia, enfermedad y enojo.</a:t>
            </a:r>
            <a:endParaRPr lang="en-US" sz="2800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2554EEE2-5C70-4533-994C-64632F538D4F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b="0"/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9410700" y="1761560"/>
            <a:ext cx="2781300" cy="10795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chemeClr val="bg1"/>
                </a:solidFill>
              </a:rPr>
              <a:t>Comparar</a:t>
            </a:r>
            <a:r>
              <a:rPr lang="en-US" altLang="en-US" dirty="0">
                <a:solidFill>
                  <a:schemeClr val="bg1"/>
                </a:solidFill>
              </a:rPr>
              <a:t> con Job 1:21</a:t>
            </a:r>
          </a:p>
        </p:txBody>
      </p:sp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74613" y="52388"/>
            <a:ext cx="7747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solidFill>
                  <a:srgbClr val="0000CC"/>
                </a:solidFill>
              </a:rPr>
              <a:t>I.C.4</a:t>
            </a:r>
            <a:r>
              <a:rPr lang="en-US" altLang="en-US" sz="1800" b="0" dirty="0">
                <a:solidFill>
                  <a:srgbClr val="0000CC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smtClean="0"/>
              <a:t>Job y </a:t>
            </a:r>
            <a:r>
              <a:rPr lang="en-US" altLang="en-US" dirty="0" err="1" smtClean="0"/>
              <a:t>sus</a:t>
            </a:r>
            <a:r>
              <a:rPr lang="en-US" altLang="en-US" dirty="0" smtClean="0"/>
              <a:t> amigos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52599" y="762000"/>
            <a:ext cx="9115697" cy="5867400"/>
          </a:xfrm>
        </p:spPr>
        <p:txBody>
          <a:bodyPr>
            <a:normAutofit fontScale="92500" lnSpcReduction="10000"/>
          </a:bodyPr>
          <a:lstStyle/>
          <a:p>
            <a:pPr algn="l" rtl="0">
              <a:spcBef>
                <a:spcPts val="600"/>
              </a:spcBef>
              <a:buFontTx/>
              <a:buNone/>
              <a:defRPr/>
            </a:pPr>
            <a:r>
              <a:rPr lang="en-US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¿Qué hizo bien Job?</a:t>
            </a:r>
          </a:p>
          <a:p>
            <a:pPr marL="461963" indent="-461963" algn="l" rtl="0">
              <a:spcBef>
                <a:spcPts val="600"/>
              </a:spcBef>
              <a:buFontTx/>
              <a:buAutoNum type="arabicPeriod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No maldijo (renunció) a Dios.</a:t>
            </a:r>
          </a:p>
          <a:p>
            <a:pPr marL="461963" indent="-461963" algn="l" rtl="0">
              <a:spcBef>
                <a:spcPts val="600"/>
              </a:spcBef>
              <a:buFontTx/>
              <a:buAutoNum type="arabicPeriod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No esperaba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ni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exigió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restauración.</a:t>
            </a:r>
          </a:p>
          <a:p>
            <a:pPr marL="461963" indent="-461963" algn="l" rtl="0">
              <a:spcBef>
                <a:spcPts val="600"/>
              </a:spcBef>
              <a:buFontTx/>
              <a:buAutoNum type="arabicPeriod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No pretendió entender.</a:t>
            </a:r>
          </a:p>
          <a:p>
            <a:pPr marL="461963" indent="-461963" algn="l" rtl="0">
              <a:spcBef>
                <a:spcPts val="600"/>
              </a:spcBef>
              <a:buFontTx/>
              <a:buAutoNum type="arabicPeriod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Su fe perduró, aunque no fue apoyada por:</a:t>
            </a:r>
          </a:p>
          <a:p>
            <a:pPr marL="738188" lvl="1" indent="-276225" algn="l" rtl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Bendiciones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de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Dios 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b="0" dirty="0">
                <a:latin typeface="Calibri" pitchFamily="34" charset="0"/>
                <a:cs typeface="Calibri" pitchFamily="34" charset="0"/>
              </a:rPr>
              <a:t>evidencia de la aprobación de Dios)</a:t>
            </a:r>
          </a:p>
          <a:p>
            <a:pPr marL="738188" lvl="1" indent="-276225" algn="l" rtl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Revelación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b="0" dirty="0">
                <a:latin typeface="Calibri" pitchFamily="34" charset="0"/>
                <a:cs typeface="Calibri" pitchFamily="34" charset="0"/>
              </a:rPr>
              <a:t>explicación de Dios)</a:t>
            </a:r>
          </a:p>
          <a:p>
            <a:pPr marL="738188" lvl="1" indent="-276225" algn="l" rtl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Tradición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Filosofía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b="0" dirty="0">
                <a:latin typeface="Calibri" pitchFamily="34" charset="0"/>
                <a:cs typeface="Calibri" pitchFamily="34" charset="0"/>
              </a:rPr>
              <a:t>explicación del hombre)</a:t>
            </a:r>
          </a:p>
          <a:p>
            <a:pPr marL="738188" lvl="1" indent="-276225" algn="l" rtl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Experiencia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personal 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b="0" dirty="0">
                <a:latin typeface="Calibri" pitchFamily="34" charset="0"/>
                <a:cs typeface="Calibri" pitchFamily="34" charset="0"/>
              </a:rPr>
              <a:t>precedentes en vida)</a:t>
            </a:r>
          </a:p>
          <a:p>
            <a:pPr marL="738188" lvl="1" indent="-276225" algn="l" rtl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Esperanza 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b="0" dirty="0">
                <a:latin typeface="Calibri" pitchFamily="34" charset="0"/>
                <a:cs typeface="Calibri" pitchFamily="34" charset="0"/>
              </a:rPr>
              <a:t>promesa de alivio o recompensa </a:t>
            </a:r>
            <a:r>
              <a:rPr lang="en-US" b="0" dirty="0" err="1">
                <a:latin typeface="Calibri" pitchFamily="34" charset="0"/>
                <a:cs typeface="Calibri" pitchFamily="34" charset="0"/>
              </a:rPr>
              <a:t>por</a:t>
            </a:r>
            <a:r>
              <a:rPr lang="en-US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perseverar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b="0" dirty="0">
              <a:latin typeface="Calibri" pitchFamily="34" charset="0"/>
              <a:cs typeface="Calibri" pitchFamily="34" charset="0"/>
            </a:endParaRPr>
          </a:p>
          <a:p>
            <a:pPr marL="738188" lvl="1" indent="-276225" algn="l" rtl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Apoyo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humano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(para </a:t>
            </a: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simpatizar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dirty="0">
                <a:latin typeface="Calibri" pitchFamily="34" charset="0"/>
                <a:cs typeface="Calibri" pitchFamily="34" charset="0"/>
              </a:rPr>
              <a:t>y defenderlo)</a:t>
            </a:r>
          </a:p>
          <a:p>
            <a:pPr marL="738188" lvl="1" indent="-276225" algn="l" rtl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Compañerismo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b="0" dirty="0">
                <a:latin typeface="Calibri" pitchFamily="34" charset="0"/>
                <a:cs typeface="Calibri" pitchFamily="34" charset="0"/>
              </a:rPr>
              <a:t>alguien con quien compartir el sufrimiento)</a:t>
            </a:r>
          </a:p>
        </p:txBody>
      </p:sp>
      <p:sp>
        <p:nvSpPr>
          <p:cNvPr id="870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31807349-7933-4004-966B-688480CF08B5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170</a:t>
            </a:fld>
            <a:endParaRPr lang="en-US" altLang="en-US" sz="1400" b="0" smtClean="0"/>
          </a:p>
        </p:txBody>
      </p:sp>
    </p:spTree>
    <p:extLst>
      <p:ext uri="{BB962C8B-B14F-4D97-AF65-F5344CB8AC3E}">
        <p14:creationId xmlns:p14="http://schemas.microsoft.com/office/powerpoint/2010/main" val="152534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82200" y="6553200"/>
            <a:ext cx="6858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941677FB-2B0C-4399-BD8B-36DCA1C3D88F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171</a:t>
            </a:fld>
            <a:endParaRPr lang="en-US" altLang="en-US" sz="1400" b="0" smtClean="0"/>
          </a:p>
        </p:txBody>
      </p:sp>
      <p:sp>
        <p:nvSpPr>
          <p:cNvPr id="106501" name="AutoShape 5"/>
          <p:cNvSpPr>
            <a:spLocks noChangeArrowheads="1"/>
          </p:cNvSpPr>
          <p:nvPr/>
        </p:nvSpPr>
        <p:spPr bwMode="auto">
          <a:xfrm>
            <a:off x="3962400" y="4191000"/>
            <a:ext cx="4191000" cy="22860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eaLnBrk="1" hangingPunct="1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6508" name="Line 12"/>
          <p:cNvSpPr>
            <a:spLocks noChangeShapeType="1"/>
          </p:cNvSpPr>
          <p:nvPr/>
        </p:nvSpPr>
        <p:spPr bwMode="auto">
          <a:xfrm flipV="1">
            <a:off x="6096000" y="4648200"/>
            <a:ext cx="2057400" cy="685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6509" name="Line 13"/>
          <p:cNvSpPr>
            <a:spLocks noChangeShapeType="1"/>
          </p:cNvSpPr>
          <p:nvPr/>
        </p:nvSpPr>
        <p:spPr bwMode="auto">
          <a:xfrm>
            <a:off x="6096000" y="5334000"/>
            <a:ext cx="2057400" cy="609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6510" name="Line 14"/>
          <p:cNvSpPr>
            <a:spLocks noChangeShapeType="1"/>
          </p:cNvSpPr>
          <p:nvPr/>
        </p:nvSpPr>
        <p:spPr bwMode="auto">
          <a:xfrm flipH="1">
            <a:off x="5791200" y="5334000"/>
            <a:ext cx="304800" cy="1143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6511" name="Line 15"/>
          <p:cNvSpPr>
            <a:spLocks noChangeShapeType="1"/>
          </p:cNvSpPr>
          <p:nvPr/>
        </p:nvSpPr>
        <p:spPr bwMode="auto">
          <a:xfrm flipH="1">
            <a:off x="3962400" y="5334000"/>
            <a:ext cx="2133600" cy="609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8072" name="Text Box 6"/>
          <p:cNvSpPr txBox="1">
            <a:spLocks noChangeArrowheads="1"/>
          </p:cNvSpPr>
          <p:nvPr/>
        </p:nvSpPr>
        <p:spPr bwMode="auto">
          <a:xfrm>
            <a:off x="4472998" y="5867400"/>
            <a:ext cx="102927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Lo que </a:t>
            </a:r>
            <a:r>
              <a:rPr lang="en-US" altLang="en-US" sz="1800" dirty="0" err="1">
                <a:solidFill>
                  <a:schemeClr val="bg1"/>
                </a:solidFill>
              </a:rPr>
              <a:t>tengo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88073" name="Text Box 7"/>
          <p:cNvSpPr txBox="1">
            <a:spLocks noChangeArrowheads="1"/>
          </p:cNvSpPr>
          <p:nvPr/>
        </p:nvSpPr>
        <p:spPr bwMode="auto">
          <a:xfrm>
            <a:off x="3749097" y="5092509"/>
            <a:ext cx="1470603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Mis</a:t>
            </a:r>
            <a:r>
              <a:rPr lang="en-US" altLang="en-US" sz="1800" dirty="0">
                <a:solidFill>
                  <a:schemeClr val="bg1"/>
                </a:solidFill>
              </a:rPr>
              <a:t> </a:t>
            </a:r>
            <a:r>
              <a:rPr lang="en-US" altLang="en-US" sz="1800" dirty="0" smtClean="0">
                <a:solidFill>
                  <a:schemeClr val="bg1"/>
                </a:solidFill>
              </a:rPr>
              <a:t>aptitudes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88074" name="Text Box 8"/>
          <p:cNvSpPr txBox="1">
            <a:spLocks noChangeArrowheads="1"/>
          </p:cNvSpPr>
          <p:nvPr/>
        </p:nvSpPr>
        <p:spPr bwMode="auto">
          <a:xfrm>
            <a:off x="4343400" y="4191000"/>
            <a:ext cx="12192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Mi salud</a:t>
            </a:r>
          </a:p>
        </p:txBody>
      </p:sp>
      <p:sp>
        <p:nvSpPr>
          <p:cNvPr id="88075" name="Text Box 9"/>
          <p:cNvSpPr txBox="1">
            <a:spLocks noChangeArrowheads="1"/>
          </p:cNvSpPr>
          <p:nvPr/>
        </p:nvSpPr>
        <p:spPr bwMode="auto">
          <a:xfrm>
            <a:off x="6477000" y="4191000"/>
            <a:ext cx="12192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Mi familia</a:t>
            </a:r>
          </a:p>
        </p:txBody>
      </p:sp>
      <p:sp>
        <p:nvSpPr>
          <p:cNvPr id="88076" name="Text Box 10"/>
          <p:cNvSpPr txBox="1">
            <a:spLocks noChangeArrowheads="1"/>
          </p:cNvSpPr>
          <p:nvPr/>
        </p:nvSpPr>
        <p:spPr bwMode="auto">
          <a:xfrm>
            <a:off x="7010400" y="4953000"/>
            <a:ext cx="12192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Mis amigos</a:t>
            </a:r>
          </a:p>
        </p:txBody>
      </p:sp>
      <p:sp>
        <p:nvSpPr>
          <p:cNvPr id="88077" name="Text Box 11"/>
          <p:cNvSpPr txBox="1">
            <a:spLocks noChangeArrowheads="1"/>
          </p:cNvSpPr>
          <p:nvPr/>
        </p:nvSpPr>
        <p:spPr bwMode="auto">
          <a:xfrm>
            <a:off x="6042602" y="5867400"/>
            <a:ext cx="1752601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Lo </a:t>
            </a:r>
            <a:r>
              <a:rPr lang="en-US" altLang="en-US" sz="1800" dirty="0">
                <a:solidFill>
                  <a:schemeClr val="bg1"/>
                </a:solidFill>
              </a:rPr>
              <a:t>que </a:t>
            </a:r>
            <a:r>
              <a:rPr lang="en-US" altLang="en-US" sz="1800" dirty="0" err="1">
                <a:solidFill>
                  <a:schemeClr val="bg1"/>
                </a:solidFill>
              </a:rPr>
              <a:t>otros</a:t>
            </a:r>
            <a:r>
              <a:rPr lang="en-US" altLang="en-US" sz="1800" dirty="0">
                <a:solidFill>
                  <a:schemeClr val="bg1"/>
                </a:solidFill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</a:rPr>
              <a:t>piensan</a:t>
            </a:r>
            <a:r>
              <a:rPr lang="en-US" altLang="en-US" sz="1800" dirty="0">
                <a:solidFill>
                  <a:schemeClr val="bg1"/>
                </a:solidFill>
              </a:rPr>
              <a:t> de </a:t>
            </a:r>
            <a:r>
              <a:rPr lang="en-US" altLang="en-US" sz="1800" dirty="0" err="1" smtClean="0">
                <a:solidFill>
                  <a:schemeClr val="bg1"/>
                </a:solidFill>
              </a:rPr>
              <a:t>mí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106512" name="Line 16"/>
          <p:cNvSpPr>
            <a:spLocks noChangeShapeType="1"/>
          </p:cNvSpPr>
          <p:nvPr/>
        </p:nvSpPr>
        <p:spPr bwMode="auto">
          <a:xfrm flipH="1" flipV="1">
            <a:off x="3962400" y="4648200"/>
            <a:ext cx="2133600" cy="685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6524" name="Line 28"/>
          <p:cNvSpPr>
            <a:spLocks noChangeShapeType="1"/>
          </p:cNvSpPr>
          <p:nvPr/>
        </p:nvSpPr>
        <p:spPr bwMode="auto">
          <a:xfrm flipH="1" flipV="1">
            <a:off x="5867400" y="4191000"/>
            <a:ext cx="228600" cy="1143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8080" name="AutoShape 31"/>
          <p:cNvSpPr>
            <a:spLocks noChangeArrowheads="1"/>
          </p:cNvSpPr>
          <p:nvPr/>
        </p:nvSpPr>
        <p:spPr bwMode="auto">
          <a:xfrm>
            <a:off x="5410200" y="5105400"/>
            <a:ext cx="12954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Lo que soy</a:t>
            </a:r>
          </a:p>
        </p:txBody>
      </p:sp>
      <p:sp>
        <p:nvSpPr>
          <p:cNvPr id="106525" name="Freeform 29"/>
          <p:cNvSpPr>
            <a:spLocks/>
          </p:cNvSpPr>
          <p:nvPr/>
        </p:nvSpPr>
        <p:spPr bwMode="auto">
          <a:xfrm>
            <a:off x="3886200" y="4191000"/>
            <a:ext cx="2209800" cy="1143000"/>
          </a:xfrm>
          <a:custGeom>
            <a:avLst/>
            <a:gdLst/>
            <a:ahLst/>
            <a:cxnLst>
              <a:cxn ang="0">
                <a:pos x="1200" y="0"/>
              </a:cxn>
              <a:cxn ang="0">
                <a:pos x="1344" y="720"/>
              </a:cxn>
              <a:cxn ang="0">
                <a:pos x="0" y="288"/>
              </a:cxn>
              <a:cxn ang="0">
                <a:pos x="0" y="192"/>
              </a:cxn>
              <a:cxn ang="0">
                <a:pos x="48" y="96"/>
              </a:cxn>
              <a:cxn ang="0">
                <a:pos x="96" y="48"/>
              </a:cxn>
              <a:cxn ang="0">
                <a:pos x="192" y="0"/>
              </a:cxn>
              <a:cxn ang="0">
                <a:pos x="240" y="0"/>
              </a:cxn>
              <a:cxn ang="0">
                <a:pos x="1200" y="0"/>
              </a:cxn>
            </a:cxnLst>
            <a:rect l="0" t="0" r="r" b="b"/>
            <a:pathLst>
              <a:path w="1344" h="720">
                <a:moveTo>
                  <a:pt x="1200" y="0"/>
                </a:moveTo>
                <a:lnTo>
                  <a:pt x="1344" y="720"/>
                </a:lnTo>
                <a:lnTo>
                  <a:pt x="0" y="288"/>
                </a:lnTo>
                <a:lnTo>
                  <a:pt x="0" y="192"/>
                </a:lnTo>
                <a:lnTo>
                  <a:pt x="48" y="96"/>
                </a:lnTo>
                <a:lnTo>
                  <a:pt x="96" y="48"/>
                </a:lnTo>
                <a:lnTo>
                  <a:pt x="192" y="0"/>
                </a:lnTo>
                <a:lnTo>
                  <a:pt x="240" y="0"/>
                </a:lnTo>
                <a:lnTo>
                  <a:pt x="1200" y="0"/>
                </a:lnTo>
                <a:close/>
              </a:path>
            </a:pathLst>
          </a:custGeom>
          <a:solidFill>
            <a:schemeClr val="bg1"/>
          </a:solidFill>
          <a:ln w="28575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6526" name="Freeform 30"/>
          <p:cNvSpPr>
            <a:spLocks/>
          </p:cNvSpPr>
          <p:nvPr/>
        </p:nvSpPr>
        <p:spPr bwMode="auto">
          <a:xfrm>
            <a:off x="3886200" y="4191000"/>
            <a:ext cx="2209800" cy="1143000"/>
          </a:xfrm>
          <a:custGeom>
            <a:avLst/>
            <a:gdLst/>
            <a:ahLst/>
            <a:cxnLst>
              <a:cxn ang="0">
                <a:pos x="1200" y="0"/>
              </a:cxn>
              <a:cxn ang="0">
                <a:pos x="1344" y="720"/>
              </a:cxn>
              <a:cxn ang="0">
                <a:pos x="0" y="288"/>
              </a:cxn>
              <a:cxn ang="0">
                <a:pos x="0" y="192"/>
              </a:cxn>
              <a:cxn ang="0">
                <a:pos x="48" y="96"/>
              </a:cxn>
              <a:cxn ang="0">
                <a:pos x="96" y="48"/>
              </a:cxn>
              <a:cxn ang="0">
                <a:pos x="192" y="0"/>
              </a:cxn>
              <a:cxn ang="0">
                <a:pos x="240" y="0"/>
              </a:cxn>
              <a:cxn ang="0">
                <a:pos x="1200" y="0"/>
              </a:cxn>
            </a:cxnLst>
            <a:rect l="0" t="0" r="r" b="b"/>
            <a:pathLst>
              <a:path w="1344" h="720">
                <a:moveTo>
                  <a:pt x="1200" y="0"/>
                </a:moveTo>
                <a:lnTo>
                  <a:pt x="1344" y="720"/>
                </a:lnTo>
                <a:lnTo>
                  <a:pt x="0" y="288"/>
                </a:lnTo>
                <a:lnTo>
                  <a:pt x="0" y="192"/>
                </a:lnTo>
                <a:lnTo>
                  <a:pt x="48" y="96"/>
                </a:lnTo>
                <a:lnTo>
                  <a:pt x="96" y="48"/>
                </a:lnTo>
                <a:lnTo>
                  <a:pt x="192" y="0"/>
                </a:lnTo>
                <a:lnTo>
                  <a:pt x="240" y="0"/>
                </a:lnTo>
                <a:lnTo>
                  <a:pt x="1200" y="0"/>
                </a:lnTo>
                <a:close/>
              </a:path>
            </a:pathLst>
          </a:custGeom>
          <a:solidFill>
            <a:schemeClr val="bg1"/>
          </a:solidFill>
          <a:ln w="28575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8083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6675"/>
            <a:ext cx="11568545" cy="571500"/>
          </a:xfrm>
        </p:spPr>
        <p:txBody>
          <a:bodyPr/>
          <a:lstStyle/>
          <a:p>
            <a:pPr rtl="0" eaLnBrk="1" hangingPunct="1"/>
            <a:r>
              <a:rPr lang="en-US" altLang="en-US" sz="4000" dirty="0" smtClean="0"/>
              <a:t>El </a:t>
            </a:r>
            <a:r>
              <a:rPr lang="en-US" altLang="en-US" sz="4000" dirty="0" err="1" smtClean="0"/>
              <a:t>pecado</a:t>
            </a:r>
            <a:r>
              <a:rPr lang="en-US" altLang="en-US" sz="4000" dirty="0" smtClean="0"/>
              <a:t>, el </a:t>
            </a:r>
            <a:r>
              <a:rPr lang="en-US" altLang="en-US" sz="4000" dirty="0" err="1" smtClean="0"/>
              <a:t>sufrimiento</a:t>
            </a:r>
            <a:r>
              <a:rPr lang="en-US" altLang="en-US" sz="4000" dirty="0" smtClean="0"/>
              <a:t> y </a:t>
            </a:r>
            <a:r>
              <a:rPr lang="en-US" altLang="en-US" sz="4000" dirty="0" err="1" smtClean="0"/>
              <a:t>los</a:t>
            </a:r>
            <a:r>
              <a:rPr lang="en-US" altLang="en-US" sz="4000" dirty="0" smtClean="0"/>
              <a:t> planes de Dios</a:t>
            </a:r>
          </a:p>
        </p:txBody>
      </p:sp>
      <p:sp>
        <p:nvSpPr>
          <p:cNvPr id="88084" name="Text Box 24"/>
          <p:cNvSpPr txBox="1">
            <a:spLocks noChangeArrowheads="1"/>
          </p:cNvSpPr>
          <p:nvPr/>
        </p:nvSpPr>
        <p:spPr bwMode="auto">
          <a:xfrm>
            <a:off x="1676400" y="942975"/>
            <a:ext cx="8839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>
              <a:buFontTx/>
              <a:buNone/>
            </a:pPr>
            <a:r>
              <a:rPr lang="en-US" altLang="en-US" sz="2800" dirty="0" err="1"/>
              <a:t>Nuestra</a:t>
            </a:r>
            <a:r>
              <a:rPr lang="en-US" altLang="en-US" sz="2800" dirty="0"/>
              <a:t> "</a:t>
            </a:r>
            <a:r>
              <a:rPr lang="en-US" altLang="en-US" sz="2800" dirty="0" err="1"/>
              <a:t>sabiduría</a:t>
            </a:r>
            <a:r>
              <a:rPr lang="en-US" altLang="en-US" sz="2800" dirty="0"/>
              <a:t>" </a:t>
            </a:r>
            <a:r>
              <a:rPr lang="en-US" altLang="en-US" sz="2800" dirty="0" err="1"/>
              <a:t>es</a:t>
            </a:r>
            <a:r>
              <a:rPr lang="en-US" altLang="en-US" sz="2800" dirty="0"/>
              <a:t> '</a:t>
            </a:r>
            <a:r>
              <a:rPr lang="en-US" altLang="en-US" sz="2800" dirty="0" err="1"/>
              <a:t>temer</a:t>
            </a:r>
            <a:r>
              <a:rPr lang="en-US" altLang="en-US" sz="2800" dirty="0"/>
              <a:t> a Dios y </a:t>
            </a:r>
            <a:r>
              <a:rPr lang="en-US" altLang="en-US" sz="2800" dirty="0" err="1" smtClean="0"/>
              <a:t>apartarnos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del mal' (Job 28:28). La </a:t>
            </a:r>
            <a:r>
              <a:rPr lang="en-US" altLang="en-US" sz="2800" dirty="0" err="1"/>
              <a:t>integridad</a:t>
            </a:r>
            <a:r>
              <a:rPr lang="en-US" altLang="en-US" sz="2800" dirty="0"/>
              <a:t> (</a:t>
            </a:r>
            <a:r>
              <a:rPr lang="en-US" altLang="en-US" sz="2800" dirty="0" err="1"/>
              <a:t>totalidad</a:t>
            </a:r>
            <a:r>
              <a:rPr lang="en-US" altLang="en-US" sz="2800" dirty="0"/>
              <a:t>) </a:t>
            </a:r>
            <a:r>
              <a:rPr lang="en-US" altLang="en-US" sz="2800" dirty="0" err="1"/>
              <a:t>ilustrada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por</a:t>
            </a:r>
            <a:r>
              <a:rPr lang="en-US" altLang="en-US" sz="2800" dirty="0"/>
              <a:t> Job </a:t>
            </a:r>
            <a:r>
              <a:rPr lang="en-US" altLang="en-US" sz="2800" dirty="0" err="1"/>
              <a:t>nos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hace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impermeables</a:t>
            </a:r>
            <a:r>
              <a:rPr lang="en-US" altLang="en-US" sz="2800" dirty="0"/>
              <a:t> al </a:t>
            </a:r>
            <a:r>
              <a:rPr lang="en-US" altLang="en-US" sz="2800" dirty="0" err="1"/>
              <a:t>pecado</a:t>
            </a:r>
            <a:r>
              <a:rPr lang="en-US" altLang="en-US" sz="2800" dirty="0"/>
              <a:t> y al </a:t>
            </a:r>
            <a:r>
              <a:rPr lang="en-US" altLang="en-US" sz="2800" dirty="0" err="1"/>
              <a:t>sufrimiento</a:t>
            </a:r>
            <a:r>
              <a:rPr lang="en-US" altLang="en-US" sz="2800" dirty="0"/>
              <a:t> del </a:t>
            </a:r>
            <a:r>
              <a:rPr lang="en-US" altLang="en-US" sz="2800" dirty="0" err="1"/>
              <a:t>mundo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caído</a:t>
            </a:r>
            <a:r>
              <a:rPr lang="en-US" altLang="en-US" sz="2800" dirty="0"/>
              <a:t>.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4953000" y="2819400"/>
            <a:ext cx="2209800" cy="3049588"/>
            <a:chOff x="2160" y="1776"/>
            <a:chExt cx="1392" cy="1921"/>
          </a:xfrm>
        </p:grpSpPr>
        <p:grpSp>
          <p:nvGrpSpPr>
            <p:cNvPr id="88086" name="Group 27"/>
            <p:cNvGrpSpPr>
              <a:grpSpLocks/>
            </p:cNvGrpSpPr>
            <p:nvPr/>
          </p:nvGrpSpPr>
          <p:grpSpPr bwMode="auto">
            <a:xfrm>
              <a:off x="2160" y="1776"/>
              <a:ext cx="1392" cy="1921"/>
              <a:chOff x="2160" y="1776"/>
              <a:chExt cx="1392" cy="1921"/>
            </a:xfrm>
          </p:grpSpPr>
          <p:sp>
            <p:nvSpPr>
              <p:cNvPr id="106514" name="AutoShape 18"/>
              <p:cNvSpPr>
                <a:spLocks noChangeArrowheads="1"/>
              </p:cNvSpPr>
              <p:nvPr/>
            </p:nvSpPr>
            <p:spPr bwMode="auto">
              <a:xfrm>
                <a:off x="2208" y="3024"/>
                <a:ext cx="1296" cy="672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9525">
                <a:solidFill>
                  <a:schemeClr val="bg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88089" name="AutoShape 19"/>
              <p:cNvSpPr>
                <a:spLocks noChangeArrowheads="1"/>
              </p:cNvSpPr>
              <p:nvPr/>
            </p:nvSpPr>
            <p:spPr bwMode="auto">
              <a:xfrm>
                <a:off x="2160" y="1776"/>
                <a:ext cx="1392" cy="480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rIns="0" anchor="ctr"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rtl="0" eaLnBrk="1" hangingPunct="1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 smtClean="0">
                    <a:solidFill>
                      <a:schemeClr val="bg1"/>
                    </a:solidFill>
                  </a:rPr>
                  <a:t>Dios – que </a:t>
                </a:r>
                <a:r>
                  <a:rPr lang="en-US" altLang="en-US" sz="2000" dirty="0">
                    <a:solidFill>
                      <a:schemeClr val="bg1"/>
                    </a:solidFill>
                  </a:rPr>
                  <a:t>no cambia</a:t>
                </a:r>
              </a:p>
            </p:txBody>
          </p:sp>
          <p:sp>
            <p:nvSpPr>
              <p:cNvPr id="88090" name="Text Box 21"/>
              <p:cNvSpPr txBox="1">
                <a:spLocks noChangeArrowheads="1"/>
              </p:cNvSpPr>
              <p:nvPr/>
            </p:nvSpPr>
            <p:spPr bwMode="auto">
              <a:xfrm>
                <a:off x="2400" y="3024"/>
                <a:ext cx="960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rtl="0" eaLnBrk="1" hangingPunct="1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 err="1">
                    <a:solidFill>
                      <a:schemeClr val="bg1"/>
                    </a:solidFill>
                  </a:rPr>
                  <a:t>Integridad</a:t>
                </a:r>
                <a:endParaRPr lang="en-US" altLang="en-US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091" name="Text Box 22"/>
              <p:cNvSpPr txBox="1">
                <a:spLocks noChangeArrowheads="1"/>
              </p:cNvSpPr>
              <p:nvPr/>
            </p:nvSpPr>
            <p:spPr bwMode="auto">
              <a:xfrm>
                <a:off x="2304" y="3482"/>
                <a:ext cx="1152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rtl="0" eaLnBrk="1" hangingPunct="1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 err="1">
                    <a:solidFill>
                      <a:schemeClr val="bg1"/>
                    </a:solidFill>
                  </a:rPr>
                  <a:t>Temor</a:t>
                </a:r>
                <a:r>
                  <a:rPr lang="en-US" altLang="en-US" sz="1800" dirty="0">
                    <a:solidFill>
                      <a:schemeClr val="bg1"/>
                    </a:solidFill>
                  </a:rPr>
                  <a:t> de Dios</a:t>
                </a:r>
              </a:p>
            </p:txBody>
          </p:sp>
          <p:sp>
            <p:nvSpPr>
              <p:cNvPr id="106513" name="Rectangle 17"/>
              <p:cNvSpPr>
                <a:spLocks noChangeArrowheads="1"/>
              </p:cNvSpPr>
              <p:nvPr/>
            </p:nvSpPr>
            <p:spPr bwMode="auto">
              <a:xfrm>
                <a:off x="2640" y="2208"/>
                <a:ext cx="480" cy="86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88093" name="Text Box 23"/>
              <p:cNvSpPr txBox="1">
                <a:spLocks noChangeArrowheads="1"/>
              </p:cNvSpPr>
              <p:nvPr/>
            </p:nvSpPr>
            <p:spPr bwMode="auto">
              <a:xfrm rot="-5400000">
                <a:off x="2411" y="2533"/>
                <a:ext cx="960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rtl="0" eaLnBrk="1" hangingPunct="1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 err="1" smtClean="0">
                    <a:solidFill>
                      <a:schemeClr val="bg1"/>
                    </a:solidFill>
                  </a:rPr>
                  <a:t>Comunión</a:t>
                </a:r>
                <a:endParaRPr lang="en-US" altLang="en-US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521" name="Line 25"/>
              <p:cNvSpPr>
                <a:spLocks noChangeShapeType="1"/>
              </p:cNvSpPr>
              <p:nvPr/>
            </p:nvSpPr>
            <p:spPr bwMode="auto">
              <a:xfrm>
                <a:off x="3120" y="2256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06522" name="Line 26"/>
              <p:cNvSpPr>
                <a:spLocks noChangeShapeType="1"/>
              </p:cNvSpPr>
              <p:nvPr/>
            </p:nvSpPr>
            <p:spPr bwMode="auto">
              <a:xfrm flipV="1">
                <a:off x="2640" y="2256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88087" name="AutoShape 20"/>
            <p:cNvSpPr>
              <a:spLocks noChangeArrowheads="1"/>
            </p:cNvSpPr>
            <p:nvPr/>
          </p:nvSpPr>
          <p:spPr bwMode="auto">
            <a:xfrm>
              <a:off x="2448" y="3216"/>
              <a:ext cx="81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Lo que soy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677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5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65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www.psdgraphics.com/wp-content/uploads/2009/03/green-blank-blackbo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" t="3128" r="751" b="4988"/>
          <a:stretch>
            <a:fillRect/>
          </a:stretch>
        </p:blipFill>
        <p:spPr bwMode="auto">
          <a:xfrm>
            <a:off x="1535113" y="0"/>
            <a:ext cx="91328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Title 1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9144000" cy="533400"/>
          </a:xfrm>
        </p:spPr>
        <p:txBody>
          <a:bodyPr/>
          <a:lstStyle/>
          <a:p>
            <a:pPr rtl="0"/>
            <a:r>
              <a:rPr lang="en-US" altLang="en-US" sz="3600" b="0" dirty="0" err="1" smtClean="0">
                <a:solidFill>
                  <a:schemeClr val="tx1"/>
                </a:solidFill>
                <a:latin typeface="Segoe Print" panose="02000600000000000000" pitchFamily="2" charset="0"/>
              </a:rPr>
              <a:t>Pensamientos</a:t>
            </a:r>
            <a:r>
              <a:rPr lang="en-US" altLang="en-US" sz="3600" b="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 </a:t>
            </a:r>
            <a:r>
              <a:rPr lang="en-US" altLang="en-US" sz="3600" b="0" dirty="0" err="1" smtClean="0">
                <a:solidFill>
                  <a:schemeClr val="tx1"/>
                </a:solidFill>
                <a:latin typeface="Segoe Print" panose="02000600000000000000" pitchFamily="2" charset="0"/>
              </a:rPr>
              <a:t>recopilados</a:t>
            </a:r>
            <a:endParaRPr lang="en-US" altLang="en-US" sz="3600" b="0" dirty="0" smtClean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990600"/>
            <a:ext cx="8382000" cy="5486400"/>
          </a:xfrm>
        </p:spPr>
        <p:txBody>
          <a:bodyPr>
            <a:normAutofit fontScale="85000" lnSpcReduction="20000"/>
          </a:bodyPr>
          <a:lstStyle/>
          <a:p>
            <a:pPr marL="231775" indent="-231775" algn="l" rtl="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US" sz="2000" b="0" dirty="0">
                <a:latin typeface="Segoe Print" pitchFamily="2" charset="0"/>
              </a:rPr>
              <a:t>Satanás: </a:t>
            </a:r>
            <a:r>
              <a:rPr lang="en-US" sz="2000" b="0" dirty="0" smtClean="0">
                <a:latin typeface="Segoe Print" pitchFamily="2" charset="0"/>
              </a:rPr>
              <a:t>¿</a:t>
            </a:r>
            <a:r>
              <a:rPr lang="en-US" sz="2000" b="0" dirty="0" err="1" smtClean="0">
                <a:latin typeface="Segoe Print" pitchFamily="2" charset="0"/>
              </a:rPr>
              <a:t>Acaso</a:t>
            </a:r>
            <a:r>
              <a:rPr lang="en-US" sz="2000" b="0" dirty="0" smtClean="0">
                <a:latin typeface="Segoe Print" pitchFamily="2" charset="0"/>
              </a:rPr>
              <a:t> </a:t>
            </a:r>
            <a:r>
              <a:rPr lang="en-US" sz="2000" b="0" dirty="0" err="1" smtClean="0">
                <a:latin typeface="Segoe Print" pitchFamily="2" charset="0"/>
              </a:rPr>
              <a:t>teme</a:t>
            </a:r>
            <a:r>
              <a:rPr lang="en-US" sz="2000" b="0" dirty="0" smtClean="0">
                <a:latin typeface="Segoe Print" pitchFamily="2" charset="0"/>
              </a:rPr>
              <a:t> Job a Dios de </a:t>
            </a:r>
            <a:r>
              <a:rPr lang="en-US" sz="2000" b="0" dirty="0" err="1" smtClean="0">
                <a:latin typeface="Segoe Print" pitchFamily="2" charset="0"/>
              </a:rPr>
              <a:t>balde</a:t>
            </a:r>
            <a:r>
              <a:rPr lang="en-US" sz="2000" b="0" dirty="0" smtClean="0">
                <a:latin typeface="Segoe Print" pitchFamily="2" charset="0"/>
              </a:rPr>
              <a:t>?</a:t>
            </a:r>
            <a:endParaRPr lang="en-US" sz="2000" b="0" dirty="0">
              <a:latin typeface="Segoe Print" pitchFamily="2" charset="0"/>
            </a:endParaRPr>
          </a:p>
          <a:p>
            <a:pPr marL="231775" indent="-231775" algn="l" rtl="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US" sz="2000" b="0" dirty="0">
                <a:latin typeface="Segoe Print" pitchFamily="2" charset="0"/>
              </a:rPr>
              <a:t>Lo que más temía Job: la separación de Dios</a:t>
            </a:r>
          </a:p>
          <a:p>
            <a:pPr marL="231775" indent="-231775" algn="l" rtl="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US" sz="2000" b="0" dirty="0">
                <a:latin typeface="Segoe Print" pitchFamily="2" charset="0"/>
              </a:rPr>
              <a:t>La integridad de Job: Inculpabilidad, Perfección, Plenitud, </a:t>
            </a:r>
            <a:r>
              <a:rPr lang="en-US" sz="2000" b="0" dirty="0" err="1" smtClean="0">
                <a:latin typeface="Segoe Print" pitchFamily="2" charset="0"/>
              </a:rPr>
              <a:t>Completitud</a:t>
            </a:r>
            <a:endParaRPr lang="en-US" sz="2000" b="0" dirty="0">
              <a:latin typeface="Segoe Print" pitchFamily="2" charset="0"/>
            </a:endParaRPr>
          </a:p>
          <a:p>
            <a:pPr marL="231775" indent="-231775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000" b="0" dirty="0" err="1">
                <a:latin typeface="Segoe Print" pitchFamily="2" charset="0"/>
              </a:rPr>
              <a:t>Elifaz</a:t>
            </a:r>
            <a:r>
              <a:rPr lang="en-US" sz="2000" b="0" dirty="0">
                <a:latin typeface="Segoe Print" pitchFamily="2" charset="0"/>
              </a:rPr>
              <a:t>: </a:t>
            </a:r>
            <a:r>
              <a:rPr lang="en-US" sz="2000" b="0" dirty="0" smtClean="0">
                <a:latin typeface="Segoe Print" pitchFamily="2" charset="0"/>
              </a:rPr>
              <a:t>[</a:t>
            </a:r>
            <a:r>
              <a:rPr lang="en-US" sz="2000" b="0" dirty="0" err="1" smtClean="0">
                <a:latin typeface="Segoe Print" pitchFamily="2" charset="0"/>
              </a:rPr>
              <a:t>TdR</a:t>
            </a:r>
            <a:r>
              <a:rPr lang="en-US" sz="2000" b="0" dirty="0" smtClean="0">
                <a:latin typeface="Segoe Print" pitchFamily="2" charset="0"/>
              </a:rPr>
              <a:t>:] </a:t>
            </a:r>
            <a:r>
              <a:rPr lang="es-ES" sz="2000" b="0" dirty="0" smtClean="0">
                <a:latin typeface="Segoe Print" pitchFamily="2" charset="0"/>
              </a:rPr>
              <a:t>¿</a:t>
            </a:r>
            <a:r>
              <a:rPr lang="es-ES" sz="2000" b="0" u="sng" dirty="0" smtClean="0">
                <a:latin typeface="Segoe Print" pitchFamily="2" charset="0"/>
              </a:rPr>
              <a:t>Dónde</a:t>
            </a:r>
            <a:r>
              <a:rPr lang="es-ES" sz="2000" b="0" dirty="0" smtClean="0">
                <a:latin typeface="Segoe Print" pitchFamily="2" charset="0"/>
              </a:rPr>
              <a:t> </a:t>
            </a:r>
            <a:r>
              <a:rPr lang="es-ES" sz="2000" b="0" dirty="0">
                <a:latin typeface="Segoe Print" pitchFamily="2" charset="0"/>
              </a:rPr>
              <a:t>han sido destruidos los rectos</a:t>
            </a:r>
            <a:r>
              <a:rPr lang="es-ES" sz="2000" b="0" dirty="0" smtClean="0">
                <a:latin typeface="Segoe Print" pitchFamily="2" charset="0"/>
              </a:rPr>
              <a:t>? </a:t>
            </a:r>
            <a:r>
              <a:rPr lang="en-US" sz="2000" b="0" dirty="0" smtClean="0">
                <a:latin typeface="Segoe Print" pitchFamily="2" charset="0"/>
              </a:rPr>
              <a:t>(</a:t>
            </a:r>
            <a:r>
              <a:rPr lang="en-US" sz="2000" b="0" dirty="0">
                <a:latin typeface="Segoe Print" pitchFamily="2" charset="0"/>
              </a:rPr>
              <a:t>4:7)</a:t>
            </a:r>
          </a:p>
          <a:p>
            <a:pPr marL="231775" indent="-231775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000" b="0" dirty="0" err="1">
                <a:latin typeface="Segoe Print" pitchFamily="2" charset="0"/>
              </a:rPr>
              <a:t>Elifaz</a:t>
            </a:r>
            <a:r>
              <a:rPr lang="en-US" sz="2000" b="0" dirty="0">
                <a:latin typeface="Segoe Print" pitchFamily="2" charset="0"/>
              </a:rPr>
              <a:t>: </a:t>
            </a:r>
            <a:r>
              <a:rPr lang="en-US" sz="2000" b="0" dirty="0" smtClean="0">
                <a:latin typeface="Segoe Print" pitchFamily="2" charset="0"/>
              </a:rPr>
              <a:t>'</a:t>
            </a:r>
            <a:r>
              <a:rPr lang="es-ES" sz="2000" b="0" dirty="0">
                <a:latin typeface="Segoe Print" pitchFamily="2" charset="0"/>
              </a:rPr>
              <a:t>¿Es el mortal justo delante de Dios?</a:t>
            </a:r>
            <a:r>
              <a:rPr lang="en-US" sz="2000" b="0" dirty="0" smtClean="0">
                <a:latin typeface="Segoe Print" pitchFamily="2" charset="0"/>
              </a:rPr>
              <a:t>' </a:t>
            </a:r>
            <a:r>
              <a:rPr lang="en-US" sz="2000" b="0" dirty="0">
                <a:latin typeface="Segoe Print" pitchFamily="2" charset="0"/>
              </a:rPr>
              <a:t>(4:17)</a:t>
            </a:r>
          </a:p>
          <a:p>
            <a:pPr marL="231775" indent="-231775" algn="l" rtl="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US" sz="2000" b="0" dirty="0">
                <a:latin typeface="Segoe Print" pitchFamily="2" charset="0"/>
              </a:rPr>
              <a:t>Amigos: </a:t>
            </a:r>
            <a:r>
              <a:rPr lang="en-US" sz="2000" b="0" dirty="0" smtClean="0">
                <a:latin typeface="Segoe Print" pitchFamily="2" charset="0"/>
              </a:rPr>
              <a:t>[</a:t>
            </a:r>
            <a:r>
              <a:rPr lang="en-US" sz="2000" b="0" dirty="0" err="1" smtClean="0">
                <a:latin typeface="Segoe Print" pitchFamily="2" charset="0"/>
              </a:rPr>
              <a:t>TdR</a:t>
            </a:r>
            <a:r>
              <a:rPr lang="en-US" sz="2000" b="0" dirty="0" smtClean="0">
                <a:latin typeface="Segoe Print" pitchFamily="2" charset="0"/>
              </a:rPr>
              <a:t>:] </a:t>
            </a:r>
            <a:r>
              <a:rPr lang="en-US" sz="2000" i="1" u="sng" dirty="0" smtClean="0">
                <a:latin typeface="Segoe Print" pitchFamily="2" charset="0"/>
              </a:rPr>
              <a:t>Si</a:t>
            </a:r>
            <a:r>
              <a:rPr lang="en-US" sz="2000" i="1" dirty="0" smtClean="0">
                <a:latin typeface="Segoe Print" pitchFamily="2" charset="0"/>
              </a:rPr>
              <a:t> </a:t>
            </a:r>
            <a:r>
              <a:rPr lang="en-US" sz="2000" b="0" dirty="0" err="1" smtClean="0">
                <a:latin typeface="Segoe Print" pitchFamily="2" charset="0"/>
              </a:rPr>
              <a:t>vuelves</a:t>
            </a:r>
            <a:r>
              <a:rPr lang="en-US" sz="2000" b="0" dirty="0" smtClean="0">
                <a:latin typeface="Segoe Print" pitchFamily="2" charset="0"/>
              </a:rPr>
              <a:t>, </a:t>
            </a:r>
            <a:r>
              <a:rPr lang="en-US" sz="2000" b="0" dirty="0">
                <a:latin typeface="Segoe Print" pitchFamily="2" charset="0"/>
              </a:rPr>
              <a:t>[</a:t>
            </a:r>
            <a:r>
              <a:rPr lang="en-US" sz="2000" b="0" u="sng" dirty="0">
                <a:latin typeface="Segoe Print" pitchFamily="2" charset="0"/>
              </a:rPr>
              <a:t>entonces</a:t>
            </a:r>
            <a:r>
              <a:rPr lang="en-US" sz="2000" b="0" dirty="0">
                <a:latin typeface="Segoe Print" pitchFamily="2" charset="0"/>
              </a:rPr>
              <a:t>] serás restaurado (22:23)</a:t>
            </a:r>
          </a:p>
          <a:p>
            <a:pPr marL="231775" indent="-231775" algn="l" rtl="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US" sz="2000" b="0" dirty="0">
                <a:latin typeface="Segoe Print" pitchFamily="2" charset="0"/>
              </a:rPr>
              <a:t>Amigos: </a:t>
            </a:r>
            <a:r>
              <a:rPr lang="en-US" sz="2000" b="0" dirty="0" err="1">
                <a:latin typeface="Segoe Print" pitchFamily="2" charset="0"/>
              </a:rPr>
              <a:t>H</a:t>
            </a:r>
            <a:r>
              <a:rPr lang="en-US" sz="2000" b="0" dirty="0" err="1" smtClean="0">
                <a:latin typeface="Segoe Print" pitchFamily="2" charset="0"/>
              </a:rPr>
              <a:t>ablan</a:t>
            </a:r>
            <a:r>
              <a:rPr lang="en-US" sz="2000" b="0" dirty="0" smtClean="0">
                <a:latin typeface="Segoe Print" pitchFamily="2" charset="0"/>
              </a:rPr>
              <a:t> </a:t>
            </a:r>
            <a:r>
              <a:rPr lang="en-US" sz="2000" b="0" i="1" u="sng" dirty="0" err="1" smtClean="0">
                <a:latin typeface="Segoe Print" pitchFamily="2" charset="0"/>
              </a:rPr>
              <a:t>acerca</a:t>
            </a:r>
            <a:r>
              <a:rPr lang="en-US" sz="2000" b="0" i="1" u="sng" dirty="0" smtClean="0">
                <a:latin typeface="Segoe Print" pitchFamily="2" charset="0"/>
              </a:rPr>
              <a:t> de</a:t>
            </a:r>
            <a:r>
              <a:rPr lang="en-US" sz="2000" b="0" i="1" dirty="0" smtClean="0">
                <a:latin typeface="Segoe Print" pitchFamily="2" charset="0"/>
              </a:rPr>
              <a:t> </a:t>
            </a:r>
            <a:r>
              <a:rPr lang="en-US" sz="2000" b="0" dirty="0" smtClean="0">
                <a:latin typeface="Segoe Print" pitchFamily="2" charset="0"/>
              </a:rPr>
              <a:t>Dios </a:t>
            </a:r>
            <a:r>
              <a:rPr lang="en-US" sz="2000" b="0" dirty="0">
                <a:latin typeface="Segoe Print" pitchFamily="2" charset="0"/>
              </a:rPr>
              <a:t>(p. ej., 13:7; 42:7) </a:t>
            </a:r>
            <a:r>
              <a:rPr lang="en-US" sz="2000" b="0" dirty="0" smtClean="0">
                <a:latin typeface="Segoe Print" pitchFamily="2" charset="0"/>
              </a:rPr>
              <a:t>y </a:t>
            </a:r>
            <a:r>
              <a:rPr lang="en-US" sz="2000" b="0" u="sng" dirty="0" err="1" smtClean="0">
                <a:latin typeface="Segoe Print" pitchFamily="2" charset="0"/>
              </a:rPr>
              <a:t>por</a:t>
            </a:r>
            <a:r>
              <a:rPr lang="en-US" sz="2000" b="0" dirty="0" smtClean="0">
                <a:latin typeface="Segoe Print" pitchFamily="2" charset="0"/>
              </a:rPr>
              <a:t> Dios </a:t>
            </a:r>
            <a:r>
              <a:rPr lang="en-US" sz="2000" b="0" dirty="0">
                <a:latin typeface="Segoe Print" pitchFamily="2" charset="0"/>
              </a:rPr>
              <a:t>(p. ej., 36:2)</a:t>
            </a:r>
          </a:p>
          <a:p>
            <a:pPr marL="231775" indent="-231775" algn="l" rtl="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US" sz="2000" b="0" dirty="0" smtClean="0">
                <a:latin typeface="Segoe Print" pitchFamily="2" charset="0"/>
              </a:rPr>
              <a:t>Job: </a:t>
            </a:r>
            <a:r>
              <a:rPr lang="en-US" sz="2000" b="0" dirty="0" err="1" smtClean="0">
                <a:latin typeface="Segoe Print" pitchFamily="2" charset="0"/>
              </a:rPr>
              <a:t>Habla</a:t>
            </a:r>
            <a:r>
              <a:rPr lang="en-US" sz="2000" b="0" dirty="0" smtClean="0">
                <a:latin typeface="Segoe Print" pitchFamily="2" charset="0"/>
              </a:rPr>
              <a:t> </a:t>
            </a:r>
            <a:r>
              <a:rPr lang="en-US" sz="2000" b="0" i="1" u="sng" dirty="0" smtClean="0">
                <a:latin typeface="Segoe Print" pitchFamily="2" charset="0"/>
              </a:rPr>
              <a:t>a</a:t>
            </a:r>
            <a:r>
              <a:rPr lang="en-US" sz="2000" b="0" i="1" dirty="0" smtClean="0">
                <a:latin typeface="Segoe Print" pitchFamily="2" charset="0"/>
              </a:rPr>
              <a:t> </a:t>
            </a:r>
            <a:r>
              <a:rPr lang="en-US" sz="2000" b="0" dirty="0" smtClean="0">
                <a:latin typeface="Segoe Print" pitchFamily="2" charset="0"/>
              </a:rPr>
              <a:t>Dios — Pero </a:t>
            </a:r>
            <a:r>
              <a:rPr lang="en-US" sz="2000" b="0" dirty="0">
                <a:latin typeface="Segoe Print" pitchFamily="2" charset="0"/>
              </a:rPr>
              <a:t>exige una explicación de Dios:</a:t>
            </a:r>
          </a:p>
          <a:p>
            <a:pPr marL="631825" lvl="1" indent="-231775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600" b="0" dirty="0" smtClean="0">
                <a:latin typeface="Segoe Print" pitchFamily="2" charset="0"/>
              </a:rPr>
              <a:t>“</a:t>
            </a:r>
            <a:r>
              <a:rPr lang="en-US" sz="1700" b="0" dirty="0" smtClean="0">
                <a:latin typeface="Segoe Print" pitchFamily="2" charset="0"/>
              </a:rPr>
              <a:t>¿</a:t>
            </a:r>
            <a:r>
              <a:rPr lang="es-ES" sz="1700" b="0" dirty="0" smtClean="0">
                <a:latin typeface="Segoe Print" pitchFamily="2" charset="0"/>
              </a:rPr>
              <a:t>Por </a:t>
            </a:r>
            <a:r>
              <a:rPr lang="es-ES" sz="1700" b="0" dirty="0">
                <a:latin typeface="Segoe Print" pitchFamily="2" charset="0"/>
              </a:rPr>
              <a:t>qué no se reserva los tiempos </a:t>
            </a:r>
            <a:r>
              <a:rPr lang="en-US" sz="1700" b="0" dirty="0" smtClean="0">
                <a:latin typeface="Segoe Print" pitchFamily="2" charset="0"/>
              </a:rPr>
              <a:t>[Dios, para el </a:t>
            </a:r>
            <a:r>
              <a:rPr lang="en-US" sz="1700" b="0" dirty="0" err="1" smtClean="0">
                <a:latin typeface="Segoe Print" pitchFamily="2" charset="0"/>
              </a:rPr>
              <a:t>juicio</a:t>
            </a:r>
            <a:r>
              <a:rPr lang="en-US" sz="1700" b="0" dirty="0" smtClean="0">
                <a:latin typeface="Segoe Print" pitchFamily="2" charset="0"/>
              </a:rPr>
              <a:t>]?” </a:t>
            </a:r>
            <a:r>
              <a:rPr lang="en-US" sz="1700" b="0" dirty="0">
                <a:latin typeface="Segoe Print" pitchFamily="2" charset="0"/>
              </a:rPr>
              <a:t>(24:1)</a:t>
            </a:r>
            <a:endParaRPr lang="en-US" sz="1600" b="0" dirty="0">
              <a:latin typeface="Segoe Print" pitchFamily="2" charset="0"/>
            </a:endParaRPr>
          </a:p>
          <a:p>
            <a:pPr marL="231775" indent="-231775" algn="l" rtl="0"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1146175" algn="l"/>
                <a:tab pos="1597025" algn="l"/>
              </a:tabLst>
              <a:defRPr/>
            </a:pPr>
            <a:r>
              <a:rPr lang="en-US" sz="2000" b="0" dirty="0">
                <a:latin typeface="Segoe Print" pitchFamily="2" charset="0"/>
              </a:rPr>
              <a:t>Autor: Dios entiende el </a:t>
            </a:r>
            <a:r>
              <a:rPr lang="en-US" sz="2000" b="0" dirty="0" err="1">
                <a:latin typeface="Segoe Print" pitchFamily="2" charset="0"/>
              </a:rPr>
              <a:t>camino</a:t>
            </a:r>
            <a:r>
              <a:rPr lang="en-US" sz="2000" b="0" dirty="0">
                <a:latin typeface="Segoe Print" pitchFamily="2" charset="0"/>
              </a:rPr>
              <a:t> </a:t>
            </a:r>
            <a:r>
              <a:rPr lang="en-US" sz="2000" b="0" dirty="0" smtClean="0">
                <a:latin typeface="Segoe Print" pitchFamily="2" charset="0"/>
              </a:rPr>
              <a:t>de [la </a:t>
            </a:r>
            <a:r>
              <a:rPr lang="en-US" sz="2000" b="0" dirty="0" err="1" smtClean="0">
                <a:latin typeface="Segoe Print" pitchFamily="2" charset="0"/>
              </a:rPr>
              <a:t>Sabiduría</a:t>
            </a:r>
            <a:r>
              <a:rPr lang="en-US" sz="2000" b="0" dirty="0">
                <a:latin typeface="Segoe Print" pitchFamily="2" charset="0"/>
              </a:rPr>
              <a:t>],</a:t>
            </a:r>
            <a:br>
              <a:rPr lang="en-US" sz="2000" b="0" dirty="0">
                <a:latin typeface="Segoe Print" pitchFamily="2" charset="0"/>
              </a:rPr>
            </a:br>
            <a:r>
              <a:rPr lang="en-US" sz="2000" b="0" dirty="0">
                <a:latin typeface="Segoe Print" pitchFamily="2" charset="0"/>
              </a:rPr>
              <a:t>y </a:t>
            </a:r>
            <a:r>
              <a:rPr lang="en-US" sz="2000" b="0" dirty="0" err="1" smtClean="0">
                <a:latin typeface="Segoe Print" pitchFamily="2" charset="0"/>
              </a:rPr>
              <a:t>conoce</a:t>
            </a:r>
            <a:r>
              <a:rPr lang="en-US" sz="2000" b="0" dirty="0" smtClean="0">
                <a:latin typeface="Segoe Print" pitchFamily="2" charset="0"/>
              </a:rPr>
              <a:t> </a:t>
            </a:r>
            <a:r>
              <a:rPr lang="en-US" sz="2000" b="0" dirty="0" err="1" smtClean="0">
                <a:latin typeface="Segoe Print" pitchFamily="2" charset="0"/>
              </a:rPr>
              <a:t>su</a:t>
            </a:r>
            <a:r>
              <a:rPr lang="en-US" sz="2000" b="0" dirty="0" smtClean="0">
                <a:latin typeface="Segoe Print" pitchFamily="2" charset="0"/>
              </a:rPr>
              <a:t> </a:t>
            </a:r>
            <a:r>
              <a:rPr lang="en-US" sz="2000" b="0" dirty="0" err="1" smtClean="0">
                <a:latin typeface="Segoe Print" pitchFamily="2" charset="0"/>
              </a:rPr>
              <a:t>lugar</a:t>
            </a:r>
            <a:r>
              <a:rPr lang="en-US" sz="2000" b="0" dirty="0">
                <a:latin typeface="Segoe Print" pitchFamily="2" charset="0"/>
              </a:rPr>
              <a:t>.</a:t>
            </a:r>
            <a:br>
              <a:rPr lang="en-US" sz="2000" b="0" dirty="0">
                <a:latin typeface="Segoe Print" pitchFamily="2" charset="0"/>
              </a:rPr>
            </a:br>
            <a:r>
              <a:rPr lang="en-US" sz="2000" b="0" dirty="0" smtClean="0">
                <a:latin typeface="Segoe Print" pitchFamily="2" charset="0"/>
              </a:rPr>
              <a:t>Porque </a:t>
            </a:r>
            <a:r>
              <a:rPr lang="en-US" sz="2000" b="0" dirty="0" err="1">
                <a:latin typeface="Segoe Print" pitchFamily="2" charset="0"/>
              </a:rPr>
              <a:t>Él</a:t>
            </a:r>
            <a:r>
              <a:rPr lang="en-US" sz="2000" b="0" dirty="0">
                <a:latin typeface="Segoe Print" pitchFamily="2" charset="0"/>
              </a:rPr>
              <a:t> </a:t>
            </a:r>
            <a:r>
              <a:rPr lang="en-US" sz="2000" b="0" dirty="0" err="1" smtClean="0">
                <a:latin typeface="Segoe Print" pitchFamily="2" charset="0"/>
              </a:rPr>
              <a:t>contempla</a:t>
            </a:r>
            <a:r>
              <a:rPr lang="en-US" sz="2000" b="0" dirty="0" smtClean="0">
                <a:latin typeface="Segoe Print" pitchFamily="2" charset="0"/>
              </a:rPr>
              <a:t> </a:t>
            </a:r>
            <a:r>
              <a:rPr lang="en-US" sz="2000" b="0" dirty="0">
                <a:latin typeface="Segoe Print" pitchFamily="2" charset="0"/>
              </a:rPr>
              <a:t>los confines de la </a:t>
            </a:r>
            <a:r>
              <a:rPr lang="en-US" sz="2000" b="0" dirty="0" err="1" smtClean="0">
                <a:latin typeface="Segoe Print" pitchFamily="2" charset="0"/>
              </a:rPr>
              <a:t>tierra</a:t>
            </a:r>
            <a:r>
              <a:rPr lang="en-US" sz="2000" b="0" dirty="0" smtClean="0">
                <a:latin typeface="Segoe Print" pitchFamily="2" charset="0"/>
              </a:rPr>
              <a:t>,</a:t>
            </a:r>
            <a:r>
              <a:rPr lang="en-US" sz="2000" b="0" dirty="0">
                <a:latin typeface="Segoe Print" pitchFamily="2" charset="0"/>
              </a:rPr>
              <a:t/>
            </a:r>
            <a:br>
              <a:rPr lang="en-US" sz="2000" b="0" dirty="0">
                <a:latin typeface="Segoe Print" pitchFamily="2" charset="0"/>
              </a:rPr>
            </a:br>
            <a:r>
              <a:rPr lang="en-US" sz="2000" b="0" dirty="0" smtClean="0">
                <a:latin typeface="Segoe Print" pitchFamily="2" charset="0"/>
              </a:rPr>
              <a:t>Y </a:t>
            </a:r>
            <a:r>
              <a:rPr lang="en-US" sz="2000" b="0" dirty="0">
                <a:latin typeface="Segoe Print" pitchFamily="2" charset="0"/>
              </a:rPr>
              <a:t>ve </a:t>
            </a:r>
            <a:r>
              <a:rPr lang="en-US" sz="2000" b="0" dirty="0" err="1">
                <a:latin typeface="Segoe Print" pitchFamily="2" charset="0"/>
              </a:rPr>
              <a:t>todo</a:t>
            </a:r>
            <a:r>
              <a:rPr lang="en-US" sz="2000" b="0" dirty="0">
                <a:latin typeface="Segoe Print" pitchFamily="2" charset="0"/>
              </a:rPr>
              <a:t> </a:t>
            </a:r>
            <a:r>
              <a:rPr lang="en-US" sz="2000" b="0" dirty="0" err="1" smtClean="0">
                <a:latin typeface="Segoe Print" pitchFamily="2" charset="0"/>
              </a:rPr>
              <a:t>bajo</a:t>
            </a:r>
            <a:r>
              <a:rPr lang="en-US" sz="2000" b="0" dirty="0" smtClean="0">
                <a:latin typeface="Segoe Print" pitchFamily="2" charset="0"/>
              </a:rPr>
              <a:t> </a:t>
            </a:r>
            <a:r>
              <a:rPr lang="en-US" sz="2000" b="0" dirty="0" err="1" smtClean="0">
                <a:latin typeface="Segoe Print" pitchFamily="2" charset="0"/>
              </a:rPr>
              <a:t>los</a:t>
            </a:r>
            <a:r>
              <a:rPr lang="en-US" sz="2000" b="0" dirty="0" smtClean="0">
                <a:latin typeface="Segoe Print" pitchFamily="2" charset="0"/>
              </a:rPr>
              <a:t> </a:t>
            </a:r>
            <a:r>
              <a:rPr lang="en-US" sz="2000" b="0" dirty="0">
                <a:latin typeface="Segoe Print" pitchFamily="2" charset="0"/>
              </a:rPr>
              <a:t>cielos. (</a:t>
            </a:r>
            <a:r>
              <a:rPr lang="en-US" sz="2000" b="0" dirty="0" smtClean="0">
                <a:latin typeface="Segoe Print" pitchFamily="2" charset="0"/>
              </a:rPr>
              <a:t>28:23,24)</a:t>
            </a:r>
            <a:endParaRPr lang="en-US" sz="2000" b="0" dirty="0">
              <a:latin typeface="Segoe Print" pitchFamily="2" charset="0"/>
            </a:endParaRPr>
          </a:p>
          <a:p>
            <a:pPr marL="231775" indent="-231775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000" b="0" dirty="0">
                <a:latin typeface="Segoe Print" pitchFamily="2" charset="0"/>
              </a:rPr>
              <a:t>Autor: </a:t>
            </a:r>
            <a:r>
              <a:rPr lang="es-ES" sz="2000" b="0" dirty="0">
                <a:latin typeface="Segoe Print" pitchFamily="2" charset="0"/>
              </a:rPr>
              <a:t>Y dijo al hombre: “El temor del Señor es sabiduría, Y apartarse del mal, inteligencia”». </a:t>
            </a:r>
            <a:r>
              <a:rPr lang="en-US" sz="2000" b="0" dirty="0" smtClean="0">
                <a:latin typeface="Segoe Print" pitchFamily="2" charset="0"/>
              </a:rPr>
              <a:t>(</a:t>
            </a:r>
            <a:r>
              <a:rPr lang="en-US" sz="2000" b="0" dirty="0">
                <a:latin typeface="Segoe Print" pitchFamily="2" charset="0"/>
              </a:rPr>
              <a:t>28:28)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000" b="0" dirty="0">
                <a:latin typeface="Segoe Print" pitchFamily="2" charset="0"/>
              </a:rPr>
              <a:t>Jehová: </a:t>
            </a:r>
            <a:r>
              <a:rPr lang="es-ES" sz="2000" b="0" dirty="0">
                <a:latin typeface="Segoe Print" pitchFamily="2" charset="0"/>
              </a:rPr>
              <a:t>¿Quién es este que oscurece el consejo Con palabras sin conocimiento? </a:t>
            </a:r>
            <a:endParaRPr lang="en-US" sz="2000" b="0" dirty="0">
              <a:latin typeface="Segoe Print" pitchFamily="2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000" b="0" dirty="0">
                <a:latin typeface="Segoe Print" pitchFamily="2" charset="0"/>
              </a:rPr>
              <a:t>Jehová: </a:t>
            </a:r>
            <a:r>
              <a:rPr lang="es-ES" sz="2000" b="0" dirty="0">
                <a:latin typeface="Segoe Print" pitchFamily="2" charset="0"/>
              </a:rPr>
              <a:t>¿Anularás realmente Mi juicio? </a:t>
            </a:r>
            <a:r>
              <a:rPr lang="es-ES" sz="2000" b="0" dirty="0" smtClean="0">
                <a:latin typeface="Segoe Print" pitchFamily="2" charset="0"/>
              </a:rPr>
              <a:t/>
            </a:r>
            <a:br>
              <a:rPr lang="es-ES" sz="2000" b="0" dirty="0" smtClean="0">
                <a:latin typeface="Segoe Print" pitchFamily="2" charset="0"/>
              </a:rPr>
            </a:br>
            <a:r>
              <a:rPr lang="es-ES" sz="2000" b="0" dirty="0" smtClean="0">
                <a:latin typeface="Segoe Print" pitchFamily="2" charset="0"/>
              </a:rPr>
              <a:t>¿</a:t>
            </a:r>
            <a:r>
              <a:rPr lang="es-ES" sz="2000" b="0" dirty="0">
                <a:latin typeface="Segoe Print" pitchFamily="2" charset="0"/>
              </a:rPr>
              <a:t>Me condenarás para justificarte tú?  </a:t>
            </a:r>
            <a:r>
              <a:rPr lang="en-US" sz="2000" b="0" dirty="0" smtClean="0">
                <a:latin typeface="Segoe Print" pitchFamily="2" charset="0"/>
              </a:rPr>
              <a:t>(</a:t>
            </a:r>
            <a:r>
              <a:rPr lang="en-US" sz="2000" b="0" dirty="0">
                <a:latin typeface="Segoe Print" pitchFamily="2" charset="0"/>
              </a:rPr>
              <a:t>40:8)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000" b="0" dirty="0">
                <a:latin typeface="Segoe Print" pitchFamily="2" charset="0"/>
              </a:rPr>
              <a:t>Jehová: </a:t>
            </a:r>
            <a:r>
              <a:rPr lang="es-ES" sz="2000" b="0" dirty="0">
                <a:latin typeface="Segoe Print" pitchFamily="2" charset="0"/>
              </a:rPr>
              <a:t>¿Quién me ha dado algo para que Yo se lo </a:t>
            </a:r>
            <a:r>
              <a:rPr lang="es-ES" sz="2000" b="0" u="sng" dirty="0">
                <a:latin typeface="Segoe Print" pitchFamily="2" charset="0"/>
              </a:rPr>
              <a:t>restituya</a:t>
            </a:r>
            <a:r>
              <a:rPr lang="es-ES" sz="2000" b="0" dirty="0">
                <a:latin typeface="Segoe Print" pitchFamily="2" charset="0"/>
              </a:rPr>
              <a:t>? </a:t>
            </a:r>
            <a:r>
              <a:rPr lang="en-US" sz="2000" b="0" dirty="0" smtClean="0">
                <a:latin typeface="Segoe Print" pitchFamily="2" charset="0"/>
              </a:rPr>
              <a:t>(</a:t>
            </a:r>
            <a:r>
              <a:rPr lang="en-US" sz="2000" b="0" dirty="0">
                <a:latin typeface="Segoe Print" pitchFamily="2" charset="0"/>
              </a:rPr>
              <a:t>41:11)</a:t>
            </a:r>
          </a:p>
        </p:txBody>
      </p:sp>
      <p:sp>
        <p:nvSpPr>
          <p:cNvPr id="8909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740A46B2-E5F1-404C-99DF-8FC2B278FC66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172</a:t>
            </a:fld>
            <a:endParaRPr lang="en-US" altLang="en-US" sz="1400" b="0" smtClean="0"/>
          </a:p>
        </p:txBody>
      </p:sp>
    </p:spTree>
    <p:extLst>
      <p:ext uri="{BB962C8B-B14F-4D97-AF65-F5344CB8AC3E}">
        <p14:creationId xmlns:p14="http://schemas.microsoft.com/office/powerpoint/2010/main" val="92637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12D60A8B-8BA0-486C-B6FB-C5BCB137DF89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173</a:t>
            </a:fld>
            <a:endParaRPr lang="en-US" altLang="en-US" sz="1400" b="0" smtClean="0"/>
          </a:p>
        </p:txBody>
      </p:sp>
      <p:pic>
        <p:nvPicPr>
          <p:cNvPr id="90115" name="Picture 7" descr="Pond_at_Dusk_PhilQuestionsLogoPicture-720x5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¿Cuál no es cierto?</a:t>
            </a: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14600" y="1981200"/>
            <a:ext cx="7162800" cy="3048000"/>
          </a:xfrm>
        </p:spPr>
        <p:txBody>
          <a:bodyPr>
            <a:normAutofit fontScale="92500" lnSpcReduction="20000"/>
          </a:bodyPr>
          <a:lstStyle/>
          <a:p>
            <a:pPr marL="685800" indent="-628650" algn="l" rtl="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altLang="en-US" sz="4800" dirty="0">
                <a:latin typeface="Calibri" pitchFamily="34" charset="0"/>
                <a:ea typeface="Calibri" pitchFamily="34" charset="0"/>
                <a:cs typeface="Calibri" pitchFamily="34" charset="0"/>
              </a:rPr>
              <a:t>Dios </a:t>
            </a:r>
            <a:r>
              <a:rPr lang="en-US" altLang="en-US" sz="4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es</a:t>
            </a:r>
            <a:r>
              <a:rPr lang="en-US" altLang="en-US" sz="4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4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Justo.</a:t>
            </a:r>
            <a:endParaRPr lang="en-US" altLang="en-US" sz="4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685800" indent="-628650" algn="l" rtl="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altLang="en-US" sz="4800" dirty="0">
                <a:latin typeface="Calibri" pitchFamily="34" charset="0"/>
                <a:ea typeface="Calibri" pitchFamily="34" charset="0"/>
                <a:cs typeface="Calibri" pitchFamily="34" charset="0"/>
              </a:rPr>
              <a:t>Dios es Todopoderoso.</a:t>
            </a:r>
          </a:p>
          <a:p>
            <a:pPr marL="685800" indent="-628650" algn="l" rtl="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altLang="en-US" sz="4800" dirty="0">
                <a:latin typeface="Calibri" pitchFamily="34" charset="0"/>
                <a:ea typeface="Calibri" pitchFamily="34" charset="0"/>
                <a:cs typeface="Calibri" pitchFamily="34" charset="0"/>
              </a:rPr>
              <a:t>Job es Justo.</a:t>
            </a:r>
          </a:p>
        </p:txBody>
      </p:sp>
    </p:spTree>
    <p:extLst>
      <p:ext uri="{BB962C8B-B14F-4D97-AF65-F5344CB8AC3E}">
        <p14:creationId xmlns:p14="http://schemas.microsoft.com/office/powerpoint/2010/main" val="204434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 build="p" bldLvl="2" advAuto="0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4B4DFBC1-B3C8-4636-B8D0-AACEF2C025FE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174</a:t>
            </a:fld>
            <a:endParaRPr lang="en-US" altLang="en-US" sz="1400" b="0" smtClean="0"/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en-US" sz="4000" dirty="0" smtClean="0"/>
              <a:t>¿</a:t>
            </a:r>
            <a:r>
              <a:rPr lang="en-US" altLang="en-US" sz="4000" dirty="0" err="1" smtClean="0"/>
              <a:t>Cuál</a:t>
            </a:r>
            <a:r>
              <a:rPr lang="en-US" altLang="en-US" sz="4000" dirty="0" smtClean="0"/>
              <a:t> no </a:t>
            </a:r>
            <a:r>
              <a:rPr lang="en-US" altLang="en-US" sz="4000" dirty="0" err="1" smtClean="0"/>
              <a:t>es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cierto</a:t>
            </a:r>
            <a:r>
              <a:rPr lang="en-US" altLang="en-US" sz="4000" dirty="0" smtClean="0"/>
              <a:t>?</a:t>
            </a:r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793863"/>
            <a:ext cx="5105400" cy="2646136"/>
          </a:xfrm>
        </p:spPr>
        <p:txBody>
          <a:bodyPr>
            <a:normAutofit/>
          </a:bodyPr>
          <a:lstStyle/>
          <a:p>
            <a:pPr marL="461963" indent="-461963" algn="l" rtl="0" eaLnBrk="1" hangingPunct="1">
              <a:spcBef>
                <a:spcPts val="1800"/>
              </a:spcBef>
              <a:buFontTx/>
              <a:buAutoNum type="arabicPeriod"/>
            </a:pPr>
            <a:r>
              <a:rPr lang="en-US" altLang="en-US" dirty="0" smtClean="0"/>
              <a:t>Dios </a:t>
            </a:r>
            <a:r>
              <a:rPr lang="en-US" altLang="en-US" dirty="0" err="1" smtClean="0"/>
              <a:t>es</a:t>
            </a:r>
            <a:r>
              <a:rPr lang="en-US" altLang="en-US" dirty="0" smtClean="0"/>
              <a:t> recto, </a:t>
            </a:r>
            <a:r>
              <a:rPr lang="en-US" altLang="en-US" dirty="0" err="1" smtClean="0"/>
              <a:t>justo</a:t>
            </a:r>
            <a:r>
              <a:rPr lang="en-US" altLang="en-US" dirty="0" smtClean="0"/>
              <a:t>, amoroso, </a:t>
            </a:r>
            <a:r>
              <a:rPr lang="en-US" altLang="en-US" dirty="0" err="1" smtClean="0"/>
              <a:t>bueno</a:t>
            </a:r>
            <a:r>
              <a:rPr lang="en-US" altLang="en-US" dirty="0" smtClean="0"/>
              <a:t>...</a:t>
            </a:r>
          </a:p>
          <a:p>
            <a:pPr marL="461963" indent="-461963" algn="l" rtl="0" eaLnBrk="1" hangingPunct="1">
              <a:spcBef>
                <a:spcPts val="1800"/>
              </a:spcBef>
              <a:buFontTx/>
              <a:buAutoNum type="arabicPeriod"/>
            </a:pPr>
            <a:r>
              <a:rPr lang="en-US" altLang="en-US" dirty="0" smtClean="0"/>
              <a:t>Dios </a:t>
            </a:r>
            <a:r>
              <a:rPr lang="en-US" altLang="en-US" dirty="0" err="1" smtClean="0"/>
              <a:t>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todopoderoso</a:t>
            </a:r>
            <a:r>
              <a:rPr lang="en-US" altLang="en-US" dirty="0" smtClean="0"/>
              <a:t>.</a:t>
            </a:r>
          </a:p>
          <a:p>
            <a:pPr marL="461963" indent="-461963" algn="l" rtl="0" eaLnBrk="1" hangingPunct="1">
              <a:spcBef>
                <a:spcPts val="1800"/>
              </a:spcBef>
              <a:buFontTx/>
              <a:buAutoNum type="arabicPeriod"/>
            </a:pPr>
            <a:r>
              <a:rPr lang="en-US" altLang="en-US" dirty="0" smtClean="0"/>
              <a:t>La </a:t>
            </a:r>
            <a:r>
              <a:rPr lang="en-US" altLang="en-US" dirty="0" err="1" smtClean="0"/>
              <a:t>gente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buena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sufre</a:t>
            </a:r>
            <a:r>
              <a:rPr lang="en-US" altLang="en-US" dirty="0" smtClean="0"/>
              <a:t>.</a:t>
            </a:r>
          </a:p>
        </p:txBody>
      </p:sp>
      <p:sp>
        <p:nvSpPr>
          <p:cNvPr id="158725" name="Freeform 5"/>
          <p:cNvSpPr>
            <a:spLocks/>
          </p:cNvSpPr>
          <p:nvPr/>
        </p:nvSpPr>
        <p:spPr bwMode="auto">
          <a:xfrm>
            <a:off x="1371600" y="641350"/>
            <a:ext cx="5334000" cy="1371600"/>
          </a:xfrm>
          <a:custGeom>
            <a:avLst/>
            <a:gdLst/>
            <a:ahLst/>
            <a:cxnLst>
              <a:cxn ang="0">
                <a:pos x="3648" y="256"/>
              </a:cxn>
              <a:cxn ang="0">
                <a:pos x="3312" y="448"/>
              </a:cxn>
              <a:cxn ang="0">
                <a:pos x="624" y="448"/>
              </a:cxn>
              <a:cxn ang="0">
                <a:pos x="480" y="64"/>
              </a:cxn>
              <a:cxn ang="0">
                <a:pos x="3504" y="64"/>
              </a:cxn>
              <a:cxn ang="0">
                <a:pos x="4368" y="256"/>
              </a:cxn>
            </a:cxnLst>
            <a:rect l="0" t="0" r="r" b="b"/>
            <a:pathLst>
              <a:path w="4368" h="512">
                <a:moveTo>
                  <a:pt x="3648" y="256"/>
                </a:moveTo>
                <a:cubicBezTo>
                  <a:pt x="3732" y="336"/>
                  <a:pt x="3816" y="416"/>
                  <a:pt x="3312" y="448"/>
                </a:cubicBezTo>
                <a:cubicBezTo>
                  <a:pt x="2808" y="480"/>
                  <a:pt x="1096" y="512"/>
                  <a:pt x="624" y="448"/>
                </a:cubicBezTo>
                <a:cubicBezTo>
                  <a:pt x="152" y="384"/>
                  <a:pt x="0" y="128"/>
                  <a:pt x="480" y="64"/>
                </a:cubicBezTo>
                <a:cubicBezTo>
                  <a:pt x="960" y="0"/>
                  <a:pt x="2856" y="32"/>
                  <a:pt x="3504" y="64"/>
                </a:cubicBezTo>
                <a:cubicBezTo>
                  <a:pt x="4152" y="96"/>
                  <a:pt x="4260" y="176"/>
                  <a:pt x="4368" y="256"/>
                </a:cubicBezTo>
              </a:path>
            </a:pathLst>
          </a:custGeom>
          <a:noFill/>
          <a:ln w="38100" cmpd="sng">
            <a:solidFill>
              <a:srgbClr val="99FFCC"/>
            </a:solidFill>
            <a:round/>
            <a:headEnd type="none" w="med" len="med"/>
            <a:tailEnd type="stealth" w="lg" len="lg"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6629399" y="1219200"/>
            <a:ext cx="5431971" cy="365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1775" indent="-2317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n-US" altLang="en-US" sz="28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Qué</a:t>
            </a:r>
            <a:r>
              <a:rPr lang="en-US" altLang="en-US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entendemos</a:t>
            </a:r>
            <a:r>
              <a:rPr lang="en-US" altLang="en-US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n-US" altLang="en-US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altLang="en-US" sz="28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justo</a:t>
            </a:r>
            <a:r>
              <a:rPr lang="en-US" altLang="en-US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recto, </a:t>
            </a:r>
            <a:r>
              <a:rPr lang="en-US" altLang="en-US" sz="28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bueno</a:t>
            </a:r>
            <a:r>
              <a:rPr lang="en-US" altLang="en-US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amoroso…”?</a:t>
            </a:r>
          </a:p>
          <a:p>
            <a:pPr algn="l" rtl="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¿Con </a:t>
            </a:r>
            <a:r>
              <a:rPr lang="en-US" altLang="en-US" sz="28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qué</a:t>
            </a:r>
            <a:r>
              <a:rPr lang="en-US" altLang="en-US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criterio</a:t>
            </a:r>
            <a:r>
              <a:rPr lang="en-US" altLang="en-US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juzgamos</a:t>
            </a:r>
            <a:r>
              <a:rPr lang="en-US" altLang="en-US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 que </a:t>
            </a:r>
            <a:r>
              <a:rPr lang="en-US" altLang="en-US" sz="28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n-US" altLang="en-US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justo</a:t>
            </a:r>
            <a:r>
              <a:rPr lang="en-US" altLang="en-US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amoroso, </a:t>
            </a:r>
            <a:r>
              <a:rPr lang="en-US" altLang="en-US" sz="28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bueno</a:t>
            </a:r>
            <a:r>
              <a:rPr lang="en-US" altLang="en-US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...?</a:t>
            </a:r>
          </a:p>
          <a:p>
            <a:pPr algn="l" rtl="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¿Es </a:t>
            </a:r>
            <a:r>
              <a:rPr lang="en-US" altLang="en-US" sz="28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posible</a:t>
            </a:r>
            <a:r>
              <a:rPr lang="en-US" altLang="en-US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a </a:t>
            </a:r>
            <a:r>
              <a:rPr lang="en-US" altLang="en-US" sz="28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veces</a:t>
            </a:r>
            <a:r>
              <a:rPr lang="en-US" altLang="en-US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altLang="en-US" sz="28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sepamos</a:t>
            </a:r>
            <a:r>
              <a:rPr lang="en-US" altLang="en-US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 que </a:t>
            </a:r>
            <a:r>
              <a:rPr lang="en-US" altLang="en-US" sz="28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n-US" altLang="en-US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amoroso </a:t>
            </a:r>
            <a:r>
              <a:rPr lang="en-US" altLang="en-US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n-US" altLang="en-US" sz="2800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justo</a:t>
            </a:r>
            <a:r>
              <a:rPr lang="en-US" altLang="en-US" sz="28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</a:t>
            </a:r>
            <a:r>
              <a:rPr lang="en-US" altLang="en-US" sz="28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todos</a:t>
            </a:r>
            <a:r>
              <a:rPr lang="en-US" altLang="en-US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n-US" altLang="en-US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involucrados</a:t>
            </a:r>
            <a:r>
              <a:rPr lang="en-US" altLang="en-US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l" rtl="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800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Recuerden</a:t>
            </a:r>
            <a:r>
              <a:rPr lang="en-US" altLang="en-US" sz="28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altLang="en-US" sz="28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visión</a:t>
            </a:r>
            <a:r>
              <a:rPr lang="en-US" altLang="en-US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altLang="en-US" sz="28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Elifaz</a:t>
            </a:r>
            <a:r>
              <a:rPr lang="en-US" altLang="en-US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195943" y="5203908"/>
            <a:ext cx="11800113" cy="140961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31775" indent="-231775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en-US" sz="2800" dirty="0" smtClean="0">
                <a:solidFill>
                  <a:srgbClr val="FFFF00"/>
                </a:solidFill>
              </a:rPr>
              <a:t>¿Nos </a:t>
            </a:r>
            <a:r>
              <a:rPr lang="en-US" altLang="en-US" sz="2800" dirty="0" err="1" smtClean="0">
                <a:solidFill>
                  <a:srgbClr val="FFFF00"/>
                </a:solidFill>
              </a:rPr>
              <a:t>gustaría</a:t>
            </a:r>
            <a:r>
              <a:rPr lang="en-US" altLang="en-US" sz="2800" dirty="0" smtClean="0">
                <a:solidFill>
                  <a:srgbClr val="FFFF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</a:rPr>
              <a:t>tener</a:t>
            </a:r>
            <a:r>
              <a:rPr lang="en-US" altLang="en-US" sz="2800" dirty="0" smtClean="0">
                <a:solidFill>
                  <a:srgbClr val="FFFF00"/>
                </a:solidFill>
              </a:rPr>
              <a:t> </a:t>
            </a:r>
            <a:r>
              <a:rPr lang="en-US" altLang="en-US" sz="2800" dirty="0">
                <a:solidFill>
                  <a:srgbClr val="FFFF00"/>
                </a:solidFill>
              </a:rPr>
              <a:t>un Dios que solo </a:t>
            </a:r>
            <a:r>
              <a:rPr lang="en-US" altLang="en-US" sz="2800" dirty="0" err="1">
                <a:solidFill>
                  <a:srgbClr val="FFFF00"/>
                </a:solidFill>
              </a:rPr>
              <a:t>hace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cosas</a:t>
            </a:r>
            <a:r>
              <a:rPr lang="en-US" altLang="en-US" sz="2800" dirty="0">
                <a:solidFill>
                  <a:srgbClr val="FFFF00"/>
                </a:solidFill>
              </a:rPr>
              <a:t> que </a:t>
            </a:r>
            <a:r>
              <a:rPr lang="en-US" altLang="en-US" sz="2800" dirty="0" err="1">
                <a:solidFill>
                  <a:srgbClr val="FFFF00"/>
                </a:solidFill>
              </a:rPr>
              <a:t>entendemos</a:t>
            </a:r>
            <a:r>
              <a:rPr lang="en-US" altLang="en-US" sz="2800" dirty="0">
                <a:solidFill>
                  <a:srgbClr val="FFFF00"/>
                </a:solidFill>
              </a:rPr>
              <a:t>, que </a:t>
            </a:r>
            <a:r>
              <a:rPr lang="en-US" altLang="en-US" sz="2800" dirty="0" err="1">
                <a:solidFill>
                  <a:srgbClr val="FFFF00"/>
                </a:solidFill>
              </a:rPr>
              <a:t>siempre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responde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como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predecimos</a:t>
            </a:r>
            <a:r>
              <a:rPr lang="en-US" altLang="en-US" sz="2800" dirty="0">
                <a:solidFill>
                  <a:srgbClr val="FFFF00"/>
                </a:solidFill>
              </a:rPr>
              <a:t> (y </a:t>
            </a:r>
            <a:r>
              <a:rPr lang="en-US" altLang="en-US" sz="2800" dirty="0" err="1">
                <a:solidFill>
                  <a:srgbClr val="FFFF00"/>
                </a:solidFill>
              </a:rPr>
              <a:t>aprobamos</a:t>
            </a:r>
            <a:r>
              <a:rPr lang="en-US" altLang="en-US" sz="2800" dirty="0">
                <a:solidFill>
                  <a:srgbClr val="FFFF00"/>
                </a:solidFill>
              </a:rPr>
              <a:t>)?</a:t>
            </a:r>
          </a:p>
          <a:p>
            <a:pPr algn="l" rtl="0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en-US" sz="2800" dirty="0">
                <a:solidFill>
                  <a:srgbClr val="FFFF00"/>
                </a:solidFill>
              </a:rPr>
              <a:t>¿</a:t>
            </a:r>
            <a:r>
              <a:rPr lang="en-US" altLang="en-US" sz="2800" dirty="0" err="1">
                <a:solidFill>
                  <a:srgbClr val="FFFF00"/>
                </a:solidFill>
              </a:rPr>
              <a:t>Qué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límites</a:t>
            </a:r>
            <a:r>
              <a:rPr lang="en-US" altLang="en-US" sz="2800" dirty="0">
                <a:solidFill>
                  <a:srgbClr val="FFFF00"/>
                </a:solidFill>
              </a:rPr>
              <a:t> le </a:t>
            </a:r>
            <a:r>
              <a:rPr lang="en-US" altLang="en-US" sz="2800" dirty="0" err="1">
                <a:solidFill>
                  <a:srgbClr val="FFFF00"/>
                </a:solidFill>
              </a:rPr>
              <a:t>pondría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eso</a:t>
            </a:r>
            <a:r>
              <a:rPr lang="en-US" altLang="en-US" sz="2800" dirty="0">
                <a:solidFill>
                  <a:srgbClr val="FFFF00"/>
                </a:solidFill>
              </a:rPr>
              <a:t> a Dios, </a:t>
            </a:r>
            <a:r>
              <a:rPr lang="en-US" altLang="en-US" sz="2800" dirty="0" err="1">
                <a:solidFill>
                  <a:srgbClr val="FFFF00"/>
                </a:solidFill>
              </a:rPr>
              <a:t>si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fuera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</a:rPr>
              <a:t>así</a:t>
            </a:r>
            <a:r>
              <a:rPr lang="en-US" altLang="en-US" sz="2800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1371600" y="3276600"/>
            <a:ext cx="3810000" cy="1690688"/>
          </a:xfrm>
          <a:prstGeom prst="wedgeRoundRectCallout">
            <a:avLst>
              <a:gd name="adj1" fmla="val 89000"/>
              <a:gd name="adj2" fmla="val 27498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marL="166688" indent="-166688" eaLnBrk="1" hangingPunct="1">
              <a:defRPr/>
            </a:pP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¿Es el mortal justo delante de Dios? ¿Es el hombre puro delante de su Hacedor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? (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4:17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444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6" grpId="0" build="p"/>
      <p:bldP spid="158727" grpId="0" animBg="1"/>
      <p:bldP spid="8" grpId="0" animBg="1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12223AB7-090F-4BC7-994E-C89C1A57E7E1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175</a:t>
            </a:fld>
            <a:endParaRPr lang="en-US" altLang="en-US" sz="1400" b="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en-US" dirty="0" smtClean="0"/>
              <a:t>Bart </a:t>
            </a:r>
            <a:r>
              <a:rPr lang="en-US" altLang="en-US" dirty="0" err="1" smtClean="0"/>
              <a:t>Ehrman</a:t>
            </a:r>
            <a:r>
              <a:rPr lang="en-US" altLang="en-US" dirty="0" smtClean="0"/>
              <a:t>*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1066800"/>
            <a:ext cx="7467600" cy="54864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en-US" altLang="en-US" sz="2200" dirty="0"/>
              <a:t>“Si hay </a:t>
            </a:r>
            <a:r>
              <a:rPr lang="en-US" altLang="en-US" sz="2200" dirty="0" smtClean="0"/>
              <a:t>un Dios </a:t>
            </a:r>
            <a:r>
              <a:rPr lang="en-US" altLang="en-US" sz="2200" dirty="0" err="1" smtClean="0">
                <a:solidFill>
                  <a:srgbClr val="FFFF00"/>
                </a:solidFill>
              </a:rPr>
              <a:t>omnipotente</a:t>
            </a:r>
            <a:r>
              <a:rPr lang="en-US" altLang="en-US" sz="2200" dirty="0" smtClean="0">
                <a:solidFill>
                  <a:srgbClr val="FFFF00"/>
                </a:solidFill>
              </a:rPr>
              <a:t> </a:t>
            </a:r>
            <a:r>
              <a:rPr lang="en-US" altLang="en-US" sz="2200" dirty="0" smtClean="0"/>
              <a:t>y </a:t>
            </a:r>
            <a:r>
              <a:rPr lang="en-US" altLang="en-US" sz="2200" dirty="0" err="1" smtClean="0">
                <a:solidFill>
                  <a:srgbClr val="FFFF00"/>
                </a:solidFill>
              </a:rPr>
              <a:t>benevolente</a:t>
            </a:r>
            <a:r>
              <a:rPr lang="en-US" altLang="en-US" sz="2200" dirty="0" smtClean="0">
                <a:solidFill>
                  <a:srgbClr val="FFFF00"/>
                </a:solidFill>
              </a:rPr>
              <a:t> </a:t>
            </a:r>
            <a:r>
              <a:rPr lang="en-US" altLang="en-US" sz="2200" dirty="0" err="1" smtClean="0"/>
              <a:t>en</a:t>
            </a:r>
            <a:r>
              <a:rPr lang="en-US" altLang="en-US" sz="2200" dirty="0" smtClean="0"/>
              <a:t> </a:t>
            </a:r>
            <a:r>
              <a:rPr lang="en-US" altLang="en-US" sz="2200" dirty="0"/>
              <a:t>este mundo, ¿</a:t>
            </a:r>
            <a:r>
              <a:rPr lang="en-US" altLang="en-US" sz="2200" dirty="0" err="1"/>
              <a:t>por</a:t>
            </a:r>
            <a:r>
              <a:rPr lang="en-US" altLang="en-US" sz="2200" dirty="0"/>
              <a:t> qué hay </a:t>
            </a:r>
            <a:r>
              <a:rPr lang="en-US" altLang="en-US" sz="2200" dirty="0" err="1" smtClean="0"/>
              <a:t>tanto</a:t>
            </a:r>
            <a:r>
              <a:rPr lang="en-US" altLang="en-US" sz="2200" dirty="0" smtClean="0"/>
              <a:t> </a:t>
            </a:r>
            <a:r>
              <a:rPr lang="en-US" altLang="en-US" sz="2200" dirty="0" smtClean="0">
                <a:solidFill>
                  <a:srgbClr val="FFFF00"/>
                </a:solidFill>
              </a:rPr>
              <a:t>dolor </a:t>
            </a:r>
            <a:r>
              <a:rPr lang="en-US" altLang="en-US" sz="2200" dirty="0" err="1" smtClean="0">
                <a:solidFill>
                  <a:srgbClr val="FFFF00"/>
                </a:solidFill>
              </a:rPr>
              <a:t>insoportable</a:t>
            </a:r>
            <a:r>
              <a:rPr lang="en-US" altLang="en-US" sz="2200" dirty="0" smtClean="0">
                <a:solidFill>
                  <a:srgbClr val="FFFF00"/>
                </a:solidFill>
              </a:rPr>
              <a:t> </a:t>
            </a:r>
            <a:r>
              <a:rPr lang="en-US" altLang="en-US" sz="2200" dirty="0">
                <a:solidFill>
                  <a:srgbClr val="FFFF00"/>
                </a:solidFill>
              </a:rPr>
              <a:t>y sufrimiento indecible</a:t>
            </a:r>
            <a:r>
              <a:rPr lang="en-US" altLang="en-US" sz="2200" dirty="0"/>
              <a:t>? El problema del sufrimiento me ha perseguido durante mucho tiempo”.</a:t>
            </a:r>
          </a:p>
          <a:p>
            <a:pPr marL="0" indent="0" algn="l" rtl="0" eaLnBrk="1" hangingPunct="1">
              <a:buFontTx/>
              <a:buNone/>
              <a:defRPr/>
            </a:pPr>
            <a:endParaRPr lang="en-US" altLang="en-US" sz="1050" dirty="0"/>
          </a:p>
          <a:p>
            <a:pPr marL="0" indent="0" eaLnBrk="1" hangingPunct="1">
              <a:buNone/>
              <a:defRPr/>
            </a:pPr>
            <a:r>
              <a:rPr lang="en-US" altLang="en-US" sz="2200" dirty="0"/>
              <a:t>“…Eventualmente, sin embargo, me sentí obligado a dejar el cristianismo </a:t>
            </a:r>
            <a:r>
              <a:rPr lang="en-US" altLang="en-US" sz="2200" dirty="0" err="1"/>
              <a:t>por</a:t>
            </a:r>
            <a:r>
              <a:rPr lang="en-US" altLang="en-US" sz="2200" dirty="0"/>
              <a:t> completo. … En particular, ya no podría explicar cómo puede </a:t>
            </a:r>
            <a:r>
              <a:rPr lang="en-US" altLang="en-US" sz="2200" dirty="0" err="1"/>
              <a:t>haber</a:t>
            </a:r>
            <a:r>
              <a:rPr lang="en-US" altLang="en-US" sz="2200" dirty="0"/>
              <a:t> </a:t>
            </a:r>
            <a:r>
              <a:rPr lang="en-US" altLang="en-US" sz="2200" dirty="0" smtClean="0"/>
              <a:t>un Dios </a:t>
            </a:r>
            <a:r>
              <a:rPr lang="en-US" altLang="en-US" sz="2200" dirty="0" err="1"/>
              <a:t>bueno</a:t>
            </a:r>
            <a:r>
              <a:rPr lang="en-US" altLang="en-US" sz="2200" dirty="0"/>
              <a:t> y </a:t>
            </a:r>
            <a:r>
              <a:rPr lang="en-US" altLang="en-US" sz="2200" dirty="0" err="1" smtClean="0"/>
              <a:t>todopoderoso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involucrado</a:t>
            </a:r>
            <a:r>
              <a:rPr lang="en-US" altLang="en-US" sz="2200" dirty="0" smtClean="0"/>
              <a:t> </a:t>
            </a:r>
            <a:r>
              <a:rPr lang="en-US" altLang="en-US" sz="2200" dirty="0"/>
              <a:t>activamente con este mundo, dado el estado de las cosas. Para muchas personas que habitamos este planeta, la vida </a:t>
            </a:r>
            <a:r>
              <a:rPr lang="en-US" altLang="en-US" sz="2200" dirty="0" err="1"/>
              <a:t>es</a:t>
            </a:r>
            <a:r>
              <a:rPr lang="en-US" altLang="en-US" sz="2200" dirty="0"/>
              <a:t> un pozo negro de miseria y sufrimiento. Llegué a un punto en el que </a:t>
            </a:r>
            <a:r>
              <a:rPr lang="en-US" altLang="en-US" sz="2200" dirty="0" err="1" smtClean="0"/>
              <a:t>simplemente</a:t>
            </a:r>
            <a:r>
              <a:rPr lang="en-US" altLang="en-US" sz="2200" dirty="0" smtClean="0"/>
              <a:t> </a:t>
            </a:r>
            <a:r>
              <a:rPr lang="en-US" altLang="en-US" sz="2200" dirty="0"/>
              <a:t>n</a:t>
            </a:r>
            <a:r>
              <a:rPr lang="en-US" altLang="en-US" sz="2200" dirty="0" smtClean="0"/>
              <a:t>o </a:t>
            </a:r>
            <a:r>
              <a:rPr lang="en-US" altLang="en-US" sz="2200" dirty="0"/>
              <a:t>podía creer que hay un </a:t>
            </a:r>
            <a:r>
              <a:rPr lang="en-US" altLang="en-US" sz="2200" dirty="0" err="1" smtClean="0"/>
              <a:t>Gobernante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bueno</a:t>
            </a:r>
            <a:r>
              <a:rPr lang="en-US" altLang="en-US" sz="2200" dirty="0" smtClean="0"/>
              <a:t> y </a:t>
            </a:r>
            <a:r>
              <a:rPr lang="en-US" altLang="en-US" sz="2200" dirty="0" err="1" smtClean="0"/>
              <a:t>bondadoso</a:t>
            </a:r>
            <a:r>
              <a:rPr lang="en-US" altLang="en-US" sz="2200" dirty="0" smtClean="0"/>
              <a:t> </a:t>
            </a:r>
            <a:r>
              <a:rPr lang="en-US" altLang="en-US" sz="2200" dirty="0"/>
              <a:t>que está a cargo de ella”.</a:t>
            </a:r>
          </a:p>
        </p:txBody>
      </p:sp>
      <p:pic>
        <p:nvPicPr>
          <p:cNvPr id="65541" name="Picture 5" descr="Cover of 'God's Problem' by Bart Ehr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3924300" cy="594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2" name="Text Box 13"/>
          <p:cNvSpPr txBox="1">
            <a:spLocks noChangeArrowheads="1"/>
          </p:cNvSpPr>
          <p:nvPr/>
        </p:nvSpPr>
        <p:spPr bwMode="auto">
          <a:xfrm>
            <a:off x="5367129" y="6427788"/>
            <a:ext cx="585746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100" b="0" dirty="0"/>
              <a:t>*</a:t>
            </a:r>
            <a:r>
              <a:rPr lang="en-US" altLang="en-US" sz="1100" b="0" dirty="0" err="1"/>
              <a:t>Ehrman</a:t>
            </a:r>
            <a:r>
              <a:rPr lang="en-US" altLang="en-US" sz="1100" b="0" dirty="0"/>
              <a:t>, </a:t>
            </a:r>
            <a:r>
              <a:rPr lang="en-US" altLang="en-US" sz="1100" b="0" dirty="0" err="1"/>
              <a:t>autor</a:t>
            </a:r>
            <a:r>
              <a:rPr lang="en-US" altLang="en-US" sz="1100" b="0" dirty="0"/>
              <a:t> </a:t>
            </a:r>
            <a:r>
              <a:rPr lang="en-US" altLang="en-US" sz="1100" b="0" dirty="0" smtClean="0"/>
              <a:t>de </a:t>
            </a:r>
            <a:r>
              <a:rPr lang="en-US" altLang="en-US" sz="1100" b="0" i="1" dirty="0" err="1" smtClean="0"/>
              <a:t>Citando</a:t>
            </a:r>
            <a:r>
              <a:rPr lang="en-US" altLang="en-US" sz="1100" b="0" i="1" dirty="0" smtClean="0"/>
              <a:t> </a:t>
            </a:r>
            <a:r>
              <a:rPr lang="en-US" altLang="en-US" sz="1100" b="0" i="1" dirty="0"/>
              <a:t>mal a </a:t>
            </a:r>
            <a:r>
              <a:rPr lang="en-US" altLang="en-US" sz="1100" b="0" i="1" dirty="0" err="1" smtClean="0"/>
              <a:t>Jesús</a:t>
            </a:r>
            <a:r>
              <a:rPr lang="en-US" altLang="en-US" sz="1100" b="0" i="1" dirty="0" smtClean="0"/>
              <a:t> </a:t>
            </a:r>
            <a:r>
              <a:rPr lang="en-US" altLang="en-US" sz="1100" b="0" dirty="0" smtClean="0"/>
              <a:t>y </a:t>
            </a:r>
            <a:r>
              <a:rPr lang="en-US" altLang="en-US" sz="1100" b="0" dirty="0" err="1"/>
              <a:t>más</a:t>
            </a:r>
            <a:r>
              <a:rPr lang="en-US" altLang="en-US" sz="1100" b="0" dirty="0"/>
              <a:t> de </a:t>
            </a:r>
            <a:r>
              <a:rPr lang="en-US" altLang="en-US" sz="1100" b="0" dirty="0" err="1"/>
              <a:t>una</a:t>
            </a:r>
            <a:r>
              <a:rPr lang="en-US" altLang="en-US" sz="1100" b="0" dirty="0"/>
              <a:t> </a:t>
            </a:r>
            <a:r>
              <a:rPr lang="en-US" altLang="en-US" sz="1100" b="0" dirty="0" err="1"/>
              <a:t>docena</a:t>
            </a:r>
            <a:r>
              <a:rPr lang="en-US" altLang="en-US" sz="1100" b="0" dirty="0"/>
              <a:t> de </a:t>
            </a:r>
            <a:r>
              <a:rPr lang="en-US" altLang="en-US" sz="1100" b="0" dirty="0" err="1"/>
              <a:t>otros</a:t>
            </a:r>
            <a:r>
              <a:rPr lang="en-US" altLang="en-US" sz="1100" b="0" dirty="0"/>
              <a:t> </a:t>
            </a:r>
            <a:r>
              <a:rPr lang="en-US" altLang="en-US" sz="1100" b="0" dirty="0" err="1"/>
              <a:t>libros</a:t>
            </a:r>
            <a:r>
              <a:rPr lang="en-US" altLang="en-US" sz="1100" b="0" dirty="0"/>
              <a:t>, preside el </a:t>
            </a:r>
            <a:r>
              <a:rPr lang="en-US" altLang="en-US" sz="1100" b="0" dirty="0" err="1"/>
              <a:t>departamento</a:t>
            </a:r>
            <a:r>
              <a:rPr lang="en-US" altLang="en-US" sz="1100" b="0" dirty="0"/>
              <a:t> de </a:t>
            </a:r>
            <a:r>
              <a:rPr lang="en-US" altLang="en-US" sz="1100" b="0" dirty="0" err="1"/>
              <a:t>estudios</a:t>
            </a:r>
            <a:r>
              <a:rPr lang="en-US" altLang="en-US" sz="1100" b="0" dirty="0"/>
              <a:t> </a:t>
            </a:r>
            <a:r>
              <a:rPr lang="en-US" altLang="en-US" sz="1100" b="0" dirty="0" err="1"/>
              <a:t>religiosos</a:t>
            </a:r>
            <a:r>
              <a:rPr lang="en-US" altLang="en-US" sz="1100" b="0" dirty="0"/>
              <a:t> de la Universidad de Carolina del Norte </a:t>
            </a:r>
            <a:r>
              <a:rPr lang="en-US" altLang="en-US" sz="1100" b="0" dirty="0" err="1"/>
              <a:t>en</a:t>
            </a:r>
            <a:r>
              <a:rPr lang="en-US" altLang="en-US" sz="1100" b="0" dirty="0"/>
              <a:t> Chapel Hill.</a:t>
            </a:r>
          </a:p>
        </p:txBody>
      </p:sp>
      <p:pic>
        <p:nvPicPr>
          <p:cNvPr id="65543" name="Picture 15" descr="ehr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8" r="9435" b="43042"/>
          <a:stretch>
            <a:fillRect/>
          </a:stretch>
        </p:blipFill>
        <p:spPr bwMode="auto">
          <a:xfrm>
            <a:off x="457200" y="76200"/>
            <a:ext cx="1052513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270842" y="3543300"/>
            <a:ext cx="522798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 smtClean="0"/>
              <a:t>El </a:t>
            </a:r>
            <a:r>
              <a:rPr lang="en-US" altLang="en-US" kern="0" dirty="0" err="1" smtClean="0"/>
              <a:t>problema</a:t>
            </a:r>
            <a:r>
              <a:rPr lang="en-US" altLang="en-US" kern="0" dirty="0" smtClean="0"/>
              <a:t/>
            </a:r>
            <a:br>
              <a:rPr lang="en-US" altLang="en-US" kern="0" dirty="0" smtClean="0"/>
            </a:br>
            <a:r>
              <a:rPr lang="en-US" altLang="en-US" kern="0" dirty="0" smtClean="0"/>
              <a:t>de Dios</a:t>
            </a: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266700" y="2671763"/>
            <a:ext cx="4165600" cy="6858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11480800" y="3357563"/>
            <a:ext cx="317500" cy="6577"/>
          </a:xfrm>
          <a:prstGeom prst="line">
            <a:avLst/>
          </a:prstGeom>
          <a:noFill/>
          <a:ln w="2857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>
            <a:cxnSpLocks/>
          </p:cNvCxnSpPr>
          <p:nvPr/>
        </p:nvCxnSpPr>
        <p:spPr bwMode="auto">
          <a:xfrm flipV="1">
            <a:off x="4630057" y="3730171"/>
            <a:ext cx="2235200" cy="15196"/>
          </a:xfrm>
          <a:prstGeom prst="line">
            <a:avLst/>
          </a:prstGeom>
          <a:noFill/>
          <a:ln w="2857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/>
          </p:cNvCxnSpPr>
          <p:nvPr/>
        </p:nvCxnSpPr>
        <p:spPr bwMode="auto">
          <a:xfrm>
            <a:off x="5805715" y="4383541"/>
            <a:ext cx="3494088" cy="0"/>
          </a:xfrm>
          <a:prstGeom prst="line">
            <a:avLst/>
          </a:prstGeom>
          <a:noFill/>
          <a:ln w="2857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/>
          </p:cNvCxnSpPr>
          <p:nvPr/>
        </p:nvCxnSpPr>
        <p:spPr bwMode="auto">
          <a:xfrm flipV="1">
            <a:off x="6687457" y="5416551"/>
            <a:ext cx="4945743" cy="21092"/>
          </a:xfrm>
          <a:prstGeom prst="line">
            <a:avLst/>
          </a:prstGeom>
          <a:noFill/>
          <a:ln w="2857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/>
          </p:cNvCxnSpPr>
          <p:nvPr/>
        </p:nvCxnSpPr>
        <p:spPr bwMode="auto">
          <a:xfrm flipV="1">
            <a:off x="4630057" y="5733143"/>
            <a:ext cx="4669746" cy="4082"/>
          </a:xfrm>
          <a:prstGeom prst="line">
            <a:avLst/>
          </a:prstGeom>
          <a:noFill/>
          <a:ln w="2857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6175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 noChangeArrowheads="1"/>
          </p:cNvSpPr>
          <p:nvPr>
            <p:ph type="title"/>
          </p:nvPr>
        </p:nvSpPr>
        <p:spPr>
          <a:xfrm>
            <a:off x="571500" y="642938"/>
            <a:ext cx="3321050" cy="533400"/>
          </a:xfrm>
        </p:spPr>
        <p:txBody>
          <a:bodyPr/>
          <a:lstStyle/>
          <a:p>
            <a:pPr rtl="0"/>
            <a:r>
              <a:rPr lang="en-US" altLang="en-US" dirty="0" err="1" smtClean="0"/>
              <a:t>Mapa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conexiones</a:t>
            </a:r>
            <a:endParaRPr lang="en-US" altLang="en-US" dirty="0" smtClean="0"/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4FFE2E86-3348-4EA1-B8B9-AE4389424DC1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176</a:t>
            </a:fld>
            <a:endParaRPr lang="en-US" altLang="en-US" sz="1400" b="0" smtClean="0"/>
          </a:p>
        </p:txBody>
      </p:sp>
      <p:pic>
        <p:nvPicPr>
          <p:cNvPr id="9318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0"/>
            <a:ext cx="6804025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9550" y="2247900"/>
            <a:ext cx="4046538" cy="2678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2400" i="1" dirty="0"/>
              <a:t>Red de coautoría de 8.500 médicos y científicos que publicaron sobre el virus de la hepatitis C entre 2008 y 2012, y las casi 60.000 relaciones de coautoría entre ellos.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087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5112194E-B61A-426A-B0D2-00F63AA71D6D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177</a:t>
            </a:fld>
            <a:endParaRPr lang="en-US" altLang="en-US" sz="1400" b="0" smtClean="0"/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en-US" sz="4000" dirty="0" smtClean="0"/>
              <a:t>La </a:t>
            </a:r>
            <a:r>
              <a:rPr lang="en-US" altLang="en-US" sz="4000" dirty="0" err="1" smtClean="0"/>
              <a:t>teología</a:t>
            </a:r>
            <a:r>
              <a:rPr lang="en-US" altLang="en-US" sz="4000" dirty="0" smtClean="0"/>
              <a:t> de la </a:t>
            </a:r>
            <a:r>
              <a:rPr lang="en-US" altLang="en-US" sz="4000" dirty="0" err="1" smtClean="0"/>
              <a:t>retribución</a:t>
            </a:r>
            <a:endParaRPr lang="en-US" altLang="en-US" sz="4000" dirty="0" smtClean="0"/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7429" y="1505857"/>
            <a:ext cx="10196286" cy="4525963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altLang="en-US" dirty="0" err="1" smtClean="0"/>
              <a:t>Afirmación</a:t>
            </a:r>
            <a:r>
              <a:rPr lang="en-US" altLang="en-US" dirty="0" smtClean="0"/>
              <a:t>:</a:t>
            </a:r>
          </a:p>
          <a:p>
            <a:pPr lvl="1" algn="l" rtl="0" eaLnBrk="1" hangingPunct="1"/>
            <a:r>
              <a:rPr lang="en-US" altLang="en-US" dirty="0" smtClean="0"/>
              <a:t>Los hombres </a:t>
            </a:r>
            <a:r>
              <a:rPr lang="en-US" altLang="en-US" dirty="0" err="1" smtClean="0"/>
              <a:t>justos</a:t>
            </a:r>
            <a:r>
              <a:rPr lang="en-US" altLang="en-US" dirty="0" smtClean="0"/>
              <a:t> son </a:t>
            </a:r>
            <a:r>
              <a:rPr lang="en-US" altLang="en-US" dirty="0" err="1" smtClean="0"/>
              <a:t>recompensados</a:t>
            </a:r>
            <a:r>
              <a:rPr lang="en-US" altLang="en-US" dirty="0" smtClean="0"/>
              <a:t> ​​con </a:t>
            </a:r>
            <a:r>
              <a:rPr lang="en-US" altLang="en-US" dirty="0" err="1" smtClean="0"/>
              <a:t>bendiciones</a:t>
            </a:r>
            <a:r>
              <a:rPr lang="en-US" altLang="en-US" dirty="0" smtClean="0"/>
              <a:t>.</a:t>
            </a:r>
          </a:p>
          <a:p>
            <a:pPr lvl="1" algn="l" rtl="0" eaLnBrk="1" hangingPunct="1"/>
            <a:r>
              <a:rPr lang="en-US" altLang="en-US" dirty="0" smtClean="0"/>
              <a:t>Los hombres </a:t>
            </a:r>
            <a:r>
              <a:rPr lang="en-US" altLang="en-US" dirty="0" err="1" smtClean="0"/>
              <a:t>malvados</a:t>
            </a:r>
            <a:r>
              <a:rPr lang="en-US" altLang="en-US" dirty="0" smtClean="0"/>
              <a:t> son </a:t>
            </a:r>
            <a:r>
              <a:rPr lang="en-US" altLang="en-US" dirty="0" err="1" smtClean="0"/>
              <a:t>castigados</a:t>
            </a:r>
            <a:r>
              <a:rPr lang="en-US" altLang="en-US" dirty="0" smtClean="0"/>
              <a:t> con </a:t>
            </a:r>
            <a:r>
              <a:rPr lang="en-US" altLang="en-US" dirty="0" err="1" smtClean="0"/>
              <a:t>sufrimiento</a:t>
            </a:r>
            <a:r>
              <a:rPr lang="en-US" altLang="en-US" dirty="0" smtClean="0"/>
              <a:t>.</a:t>
            </a:r>
            <a:br>
              <a:rPr lang="en-US" altLang="en-US" dirty="0" smtClean="0"/>
            </a:br>
            <a:endParaRPr lang="en-US" altLang="en-US" dirty="0" smtClean="0"/>
          </a:p>
          <a:p>
            <a:pPr algn="l" rtl="0" eaLnBrk="1" hangingPunct="1"/>
            <a:r>
              <a:rPr lang="en-US" altLang="en-US" dirty="0" err="1" smtClean="0"/>
              <a:t>Corolario</a:t>
            </a:r>
            <a:r>
              <a:rPr lang="en-US" altLang="en-US" dirty="0" smtClean="0"/>
              <a:t>:</a:t>
            </a:r>
          </a:p>
          <a:p>
            <a:pPr lvl="1" algn="l" rtl="0" eaLnBrk="1" hangingPunct="1"/>
            <a:r>
              <a:rPr lang="en-US" altLang="en-US" dirty="0" smtClean="0"/>
              <a:t>Un hombre que </a:t>
            </a:r>
            <a:r>
              <a:rPr lang="en-US" altLang="en-US" dirty="0" err="1" smtClean="0"/>
              <a:t>sufre</a:t>
            </a:r>
            <a:r>
              <a:rPr lang="en-US" altLang="en-US" dirty="0" smtClean="0"/>
              <a:t> ha </a:t>
            </a:r>
            <a:r>
              <a:rPr lang="en-US" altLang="en-US" dirty="0" err="1" smtClean="0"/>
              <a:t>hecho</a:t>
            </a:r>
            <a:r>
              <a:rPr lang="en-US" altLang="en-US" dirty="0" smtClean="0"/>
              <a:t> el mal.</a:t>
            </a:r>
          </a:p>
          <a:p>
            <a:pPr lvl="1" algn="l" rtl="0" eaLnBrk="1" hangingPunct="1"/>
            <a:r>
              <a:rPr lang="en-US" altLang="en-US" dirty="0" smtClean="0"/>
              <a:t>Un hombre que </a:t>
            </a:r>
            <a:r>
              <a:rPr lang="en-US" altLang="en-US" dirty="0" err="1" smtClean="0"/>
              <a:t>está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prosperando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sólo</a:t>
            </a:r>
            <a:r>
              <a:rPr lang="en-US" altLang="en-US" dirty="0" smtClean="0"/>
              <a:t> ha </a:t>
            </a:r>
            <a:r>
              <a:rPr lang="en-US" altLang="en-US" dirty="0" err="1" smtClean="0"/>
              <a:t>hecho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bien</a:t>
            </a:r>
            <a:r>
              <a:rPr lang="en-US" alt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731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571500" y="990600"/>
            <a:ext cx="11049000" cy="5486400"/>
          </a:xfrm>
        </p:spPr>
        <p:txBody>
          <a:bodyPr>
            <a:normAutofit fontScale="92500"/>
          </a:bodyPr>
          <a:lstStyle/>
          <a:p>
            <a:pPr marL="514350" indent="-514350" algn="l" rtl="0">
              <a:spcBef>
                <a:spcPts val="1200"/>
              </a:spcBef>
              <a:buFontTx/>
              <a:buAutoNum type="arabicPeriod"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Hay </a:t>
            </a:r>
            <a:r>
              <a:rPr lang="en-US" alt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mucha</a:t>
            </a: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evidencia</a:t>
            </a: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contradictoria</a:t>
            </a: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14350" indent="-514350" algn="l" rtl="0">
              <a:spcBef>
                <a:spcPts val="1200"/>
              </a:spcBef>
              <a:buFontTx/>
              <a:buAutoNum type="arabicPeriod"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Lleva a </a:t>
            </a:r>
            <a:r>
              <a:rPr lang="en-US" alt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conclusiones</a:t>
            </a: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erróneas</a:t>
            </a: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 algn="l" rtl="0">
              <a:spcBef>
                <a:spcPts val="1200"/>
              </a:spcBef>
            </a:pP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Una </a:t>
            </a:r>
            <a:r>
              <a:rPr lang="en-US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medida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falsa de la verdad o la </a:t>
            </a:r>
            <a:r>
              <a:rPr lang="en-US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inocencia</a:t>
            </a:r>
            <a:endParaRPr lang="en-US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l" rtl="0">
              <a:spcBef>
                <a:spcPts val="1200"/>
              </a:spcBef>
            </a:pP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en-US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permite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el "</a:t>
            </a:r>
            <a:r>
              <a:rPr lang="en-US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Siervo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Sufriente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b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(José, </a:t>
            </a:r>
            <a:r>
              <a:rPr lang="en-US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Moisés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Profetas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Mesías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cristianos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14350" indent="-514350" algn="l" rtl="0">
              <a:spcBef>
                <a:spcPts val="1200"/>
              </a:spcBef>
              <a:buFontTx/>
              <a:buAutoNum type="arabicPeriod"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Hay </a:t>
            </a:r>
            <a:r>
              <a:rPr lang="en-US" alt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otras</a:t>
            </a: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razones</a:t>
            </a: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alt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sufrir</a:t>
            </a:r>
            <a:endParaRPr lang="en-US" altLang="en-US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l" rtl="0">
              <a:spcBef>
                <a:spcPts val="1200"/>
              </a:spcBef>
              <a:buFontTx/>
              <a:buAutoNum type="arabicPeriod"/>
            </a:pPr>
            <a:r>
              <a:rPr lang="en-US" altLang="en-US" sz="3600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Hace</a:t>
            </a:r>
            <a:r>
              <a:rPr lang="en-US" altLang="en-US" sz="36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altLang="en-US" sz="3600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requiere</a:t>
            </a:r>
            <a:r>
              <a:rPr lang="en-US" altLang="en-US" sz="36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que Dios (sea) </a:t>
            </a:r>
            <a:r>
              <a:rPr lang="en-US" altLang="en-US" sz="3600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predecible</a:t>
            </a:r>
            <a:r>
              <a:rPr lang="en-US" altLang="en-US" sz="36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n-US" altLang="en-US" sz="36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 hombre.</a:t>
            </a:r>
          </a:p>
          <a:p>
            <a:pPr lvl="1" algn="l" rtl="0">
              <a:spcBef>
                <a:spcPts val="1200"/>
              </a:spcBef>
            </a:pPr>
            <a:r>
              <a:rPr lang="en-US" altLang="en-US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Dentro</a:t>
            </a:r>
            <a:r>
              <a:rPr lang="en-US" altLang="en-US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altLang="en-US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alcance</a:t>
            </a:r>
            <a:r>
              <a:rPr lang="en-US" altLang="en-US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altLang="en-US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comprensión</a:t>
            </a:r>
            <a:r>
              <a:rPr lang="en-US" altLang="en-US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 hombre.</a:t>
            </a:r>
          </a:p>
          <a:p>
            <a:pPr lvl="1" algn="l" rtl="0">
              <a:spcBef>
                <a:spcPts val="1200"/>
              </a:spcBef>
            </a:pPr>
            <a:r>
              <a:rPr lang="en-US" altLang="en-US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Tiene</a:t>
            </a:r>
            <a:r>
              <a:rPr lang="en-US" altLang="en-US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responder a la </a:t>
            </a:r>
            <a:r>
              <a:rPr lang="en-US" altLang="en-US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razón</a:t>
            </a:r>
            <a:r>
              <a:rPr lang="en-US" altLang="en-US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 hombre (y </a:t>
            </a:r>
            <a:r>
              <a:rPr lang="en-US" altLang="en-US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altLang="en-US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aprobación</a:t>
            </a:r>
            <a:r>
              <a:rPr lang="en-US" altLang="en-US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en-US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8A22614F-6339-4942-91E6-BFB53939442A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178</a:t>
            </a:fld>
            <a:endParaRPr lang="en-US" altLang="en-US" sz="1400" b="0" smtClean="0"/>
          </a:p>
        </p:txBody>
      </p:sp>
      <p:sp>
        <p:nvSpPr>
          <p:cNvPr id="95236" name="Rectangle 1"/>
          <p:cNvSpPr>
            <a:spLocks noGrp="1" noChangeArrowheads="1"/>
          </p:cNvSpPr>
          <p:nvPr>
            <p:ph type="title"/>
          </p:nvPr>
        </p:nvSpPr>
        <p:spPr>
          <a:xfrm>
            <a:off x="1931354" y="175783"/>
            <a:ext cx="7484741" cy="496161"/>
          </a:xfrm>
          <a:noFill/>
        </p:spPr>
        <p:txBody>
          <a:bodyPr wrap="none">
            <a:spAutoFit/>
          </a:bodyPr>
          <a:lstStyle/>
          <a:p>
            <a:pPr rtl="0"/>
            <a:r>
              <a:rPr lang="en-US" altLang="en-US" sz="3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Problemas</a:t>
            </a:r>
            <a:r>
              <a:rPr lang="en-US" altLang="en-US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con la </a:t>
            </a:r>
            <a:r>
              <a:rPr lang="en-US" altLang="en-US" sz="3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teología</a:t>
            </a:r>
            <a:r>
              <a:rPr lang="en-US" altLang="en-US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altLang="en-US" sz="3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retribución</a:t>
            </a:r>
            <a:endParaRPr lang="en-US" alt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97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1D6C799A-0BDB-4BD7-8998-97152D1D5DDF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179</a:t>
            </a:fld>
            <a:endParaRPr lang="en-US" altLang="en-US" sz="1400" b="0" smtClean="0"/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" y="0"/>
            <a:ext cx="11451771" cy="673100"/>
          </a:xfrm>
        </p:spPr>
        <p:txBody>
          <a:bodyPr/>
          <a:lstStyle/>
          <a:p>
            <a:pPr algn="l" rtl="0" eaLnBrk="1" hangingPunct="1"/>
            <a:r>
              <a:rPr lang="en-US" altLang="en-US" sz="3600" dirty="0" err="1" smtClean="0"/>
              <a:t>Haciendo</a:t>
            </a:r>
            <a:r>
              <a:rPr lang="en-US" altLang="en-US" sz="3600" dirty="0" smtClean="0"/>
              <a:t> que Dios </a:t>
            </a:r>
            <a:r>
              <a:rPr lang="en-US" altLang="en-US" sz="3600" dirty="0" err="1" smtClean="0"/>
              <a:t>tenga</a:t>
            </a:r>
            <a:r>
              <a:rPr lang="en-US" altLang="en-US" sz="3600" dirty="0" smtClean="0"/>
              <a:t> que responder al hombre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09814"/>
            <a:ext cx="11944350" cy="6348186"/>
          </a:xfrm>
        </p:spPr>
        <p:txBody>
          <a:bodyPr>
            <a:normAutofit/>
          </a:bodyPr>
          <a:lstStyle/>
          <a:p>
            <a:pPr marL="461963" indent="-461963" algn="l" rtl="0" eaLnBrk="1" hangingPunct="1">
              <a:lnSpc>
                <a:spcPct val="80000"/>
              </a:lnSpc>
              <a:buFontTx/>
              <a:buAutoNum type="alphaLcPeriod"/>
            </a:pPr>
            <a:r>
              <a:rPr lang="en-US" altLang="en-US" sz="2800" dirty="0" smtClean="0"/>
              <a:t>Si Dios [me </a:t>
            </a:r>
            <a:r>
              <a:rPr lang="en-US" altLang="en-US" sz="2800" dirty="0" err="1" smtClean="0"/>
              <a:t>amara</a:t>
            </a:r>
            <a:r>
              <a:rPr lang="en-US" altLang="en-US" sz="2800" dirty="0" smtClean="0"/>
              <a:t>] </a:t>
            </a:r>
            <a:r>
              <a:rPr lang="en-US" altLang="en-US" sz="2800" dirty="0" err="1" smtClean="0"/>
              <a:t>fuera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realmente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bueno</a:t>
            </a:r>
            <a:r>
              <a:rPr lang="en-US" altLang="en-US" sz="2800" dirty="0" smtClean="0"/>
              <a:t>, no </a:t>
            </a:r>
            <a:r>
              <a:rPr lang="en-US" altLang="en-US" sz="2800" dirty="0" err="1" smtClean="0"/>
              <a:t>habría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permitido</a:t>
            </a:r>
            <a:r>
              <a:rPr lang="en-US" altLang="en-US" sz="2800" dirty="0" smtClean="0"/>
              <a:t>….</a:t>
            </a:r>
          </a:p>
          <a:p>
            <a:pPr marL="461963" indent="-461963" algn="l" rtl="0" eaLnBrk="1" hangingPunct="1">
              <a:lnSpc>
                <a:spcPct val="80000"/>
              </a:lnSpc>
              <a:buFontTx/>
              <a:buAutoNum type="alphaLcPeriod"/>
            </a:pPr>
            <a:r>
              <a:rPr lang="en-US" altLang="en-US" sz="2800" dirty="0" smtClean="0"/>
              <a:t>Si Dios </a:t>
            </a:r>
            <a:r>
              <a:rPr lang="en-US" altLang="en-US" sz="2800" dirty="0" err="1" smtClean="0"/>
              <a:t>quiere</a:t>
            </a:r>
            <a:r>
              <a:rPr lang="en-US" altLang="en-US" sz="2800" dirty="0" smtClean="0"/>
              <a:t> que </a:t>
            </a:r>
            <a:r>
              <a:rPr lang="en-US" altLang="en-US" sz="2800" dirty="0" err="1" smtClean="0"/>
              <a:t>esto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suceda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Él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nos</a:t>
            </a:r>
            <a:r>
              <a:rPr lang="en-US" altLang="en-US" sz="2800" dirty="0" smtClean="0"/>
              <a:t> lo </a:t>
            </a:r>
            <a:r>
              <a:rPr lang="en-US" altLang="en-US" sz="2800" dirty="0" err="1" smtClean="0"/>
              <a:t>mostrará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por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medio</a:t>
            </a:r>
            <a:r>
              <a:rPr lang="en-US" altLang="en-US" sz="2800" dirty="0" smtClean="0"/>
              <a:t> de...</a:t>
            </a:r>
          </a:p>
          <a:p>
            <a:pPr marL="461963" indent="-461963" algn="l" rtl="0" eaLnBrk="1" hangingPunct="1">
              <a:lnSpc>
                <a:spcPct val="80000"/>
              </a:lnSpc>
              <a:buFontTx/>
              <a:buAutoNum type="alphaLcPeriod" startAt="3"/>
            </a:pPr>
            <a:r>
              <a:rPr lang="en-US" altLang="en-US" sz="2800" dirty="0" err="1" smtClean="0"/>
              <a:t>Ahora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sé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por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qué</a:t>
            </a:r>
            <a:r>
              <a:rPr lang="en-US" altLang="en-US" sz="2800" dirty="0" smtClean="0"/>
              <a:t> Dios </a:t>
            </a:r>
            <a:r>
              <a:rPr lang="en-US" altLang="en-US" sz="2800" dirty="0" err="1" smtClean="0"/>
              <a:t>envió</a:t>
            </a:r>
            <a:r>
              <a:rPr lang="en-US" altLang="en-US" sz="2800" dirty="0" smtClean="0"/>
              <a:t> [</a:t>
            </a:r>
            <a:r>
              <a:rPr lang="en-US" altLang="en-US" sz="2800" dirty="0" err="1" smtClean="0"/>
              <a:t>esta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tragedia</a:t>
            </a:r>
            <a:r>
              <a:rPr lang="en-US" altLang="en-US" sz="2800" dirty="0" smtClean="0"/>
              <a:t>/</a:t>
            </a:r>
            <a:r>
              <a:rPr lang="en-US" altLang="en-US" sz="2800" dirty="0" err="1" smtClean="0"/>
              <a:t>esta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bendición</a:t>
            </a:r>
            <a:r>
              <a:rPr lang="en-US" altLang="en-US" sz="2800" dirty="0" smtClean="0"/>
              <a:t>].</a:t>
            </a:r>
          </a:p>
          <a:p>
            <a:pPr marL="461963" indent="-461963" algn="l" rtl="0" eaLnBrk="1" hangingPunct="1">
              <a:lnSpc>
                <a:spcPct val="80000"/>
              </a:lnSpc>
              <a:buFontTx/>
              <a:buAutoNum type="alphaLcPeriod" startAt="3"/>
            </a:pPr>
            <a:r>
              <a:rPr lang="en-US" altLang="en-US" sz="2800" dirty="0" smtClean="0"/>
              <a:t>Dios </a:t>
            </a:r>
            <a:r>
              <a:rPr lang="en-US" altLang="en-US" sz="2800" dirty="0" err="1" smtClean="0"/>
              <a:t>es</a:t>
            </a:r>
            <a:r>
              <a:rPr lang="en-US" altLang="en-US" sz="2800" dirty="0" smtClean="0"/>
              <a:t> un Dios amoroso, </a:t>
            </a:r>
            <a:r>
              <a:rPr lang="en-US" altLang="en-US" sz="2800" dirty="0" err="1" smtClean="0"/>
              <a:t>por</a:t>
            </a:r>
            <a:r>
              <a:rPr lang="en-US" altLang="en-US" sz="2800" dirty="0" smtClean="0"/>
              <a:t> lo que no </a:t>
            </a:r>
            <a:r>
              <a:rPr lang="en-US" altLang="en-US" sz="2800" dirty="0" err="1" smtClean="0"/>
              <a:t>condenaría</a:t>
            </a:r>
            <a:r>
              <a:rPr lang="en-US" altLang="en-US" sz="2800" dirty="0" smtClean="0"/>
              <a:t> a un </a:t>
            </a:r>
            <a:r>
              <a:rPr lang="en-US" altLang="en-US" sz="2800" dirty="0" err="1" smtClean="0"/>
              <a:t>buen</a:t>
            </a:r>
            <a:r>
              <a:rPr lang="en-US" altLang="en-US" sz="2800" dirty="0" smtClean="0"/>
              <a:t> hombre solo porque no fue </a:t>
            </a:r>
            <a:r>
              <a:rPr lang="en-US" altLang="en-US" sz="2800" dirty="0" err="1" smtClean="0"/>
              <a:t>bautizado</a:t>
            </a:r>
            <a:r>
              <a:rPr lang="en-US" altLang="en-US" sz="2800" dirty="0" smtClean="0"/>
              <a:t> […o </a:t>
            </a:r>
            <a:r>
              <a:rPr lang="en-US" altLang="en-US" sz="2800" dirty="0" err="1" smtClean="0"/>
              <a:t>vivió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en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África</a:t>
            </a:r>
            <a:r>
              <a:rPr lang="en-US" altLang="en-US" sz="2800" dirty="0" smtClean="0"/>
              <a:t>, etc.…]</a:t>
            </a:r>
          </a:p>
          <a:p>
            <a:pPr marL="461963" indent="-461963"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 smtClean="0"/>
              <a:t>d. Es </a:t>
            </a:r>
            <a:r>
              <a:rPr lang="en-US" altLang="en-US" sz="2800" dirty="0" err="1" smtClean="0"/>
              <a:t>difícil</a:t>
            </a:r>
            <a:r>
              <a:rPr lang="en-US" altLang="en-US" sz="2800" dirty="0" smtClean="0"/>
              <a:t> para </a:t>
            </a:r>
            <a:r>
              <a:rPr lang="en-US" altLang="en-US" sz="2800" dirty="0" err="1" smtClean="0"/>
              <a:t>mí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creer</a:t>
            </a:r>
            <a:r>
              <a:rPr lang="en-US" altLang="en-US" sz="2800" dirty="0" smtClean="0"/>
              <a:t> que Dios </a:t>
            </a:r>
            <a:r>
              <a:rPr lang="en-US" altLang="en-US" sz="2800" dirty="0" err="1" smtClean="0"/>
              <a:t>permitiría</a:t>
            </a:r>
            <a:r>
              <a:rPr lang="en-US" altLang="en-US" sz="2800" dirty="0" smtClean="0"/>
              <a:t> que </a:t>
            </a:r>
            <a:r>
              <a:rPr lang="en-US" altLang="en-US" sz="2800" dirty="0" err="1" smtClean="0"/>
              <a:t>una</a:t>
            </a:r>
            <a:r>
              <a:rPr lang="en-US" altLang="en-US" sz="2800" dirty="0" smtClean="0"/>
              <a:t> persona que vive </a:t>
            </a:r>
            <a:r>
              <a:rPr lang="en-US" altLang="en-US" sz="2800" dirty="0" err="1" smtClean="0"/>
              <a:t>correctamente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tenga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tantos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problemas</a:t>
            </a:r>
            <a:r>
              <a:rPr lang="en-US" altLang="en-US" sz="2800" dirty="0" smtClean="0"/>
              <a:t>.</a:t>
            </a:r>
          </a:p>
          <a:p>
            <a:pPr marL="461963" indent="-461963"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/>
              <a:t>e</a:t>
            </a:r>
            <a:r>
              <a:rPr lang="en-US" altLang="en-US" sz="2800" dirty="0" smtClean="0"/>
              <a:t>. El SIDA </a:t>
            </a:r>
            <a:r>
              <a:rPr lang="en-US" altLang="en-US" sz="2800" dirty="0" err="1" smtClean="0"/>
              <a:t>es</a:t>
            </a:r>
            <a:r>
              <a:rPr lang="en-US" altLang="en-US" sz="2800" dirty="0" smtClean="0"/>
              <a:t> el </a:t>
            </a:r>
            <a:r>
              <a:rPr lang="en-US" altLang="en-US" sz="2800" dirty="0" err="1" smtClean="0"/>
              <a:t>juicio</a:t>
            </a:r>
            <a:r>
              <a:rPr lang="en-US" altLang="en-US" sz="2800" dirty="0" smtClean="0"/>
              <a:t> de Dios </a:t>
            </a:r>
            <a:r>
              <a:rPr lang="en-US" altLang="en-US" sz="2800" dirty="0" err="1" smtClean="0"/>
              <a:t>sobre</a:t>
            </a:r>
            <a:r>
              <a:rPr lang="en-US" altLang="en-US" sz="2800" dirty="0" smtClean="0"/>
              <a:t> la </a:t>
            </a:r>
            <a:r>
              <a:rPr lang="en-US" altLang="en-US" sz="2800" dirty="0" err="1" smtClean="0"/>
              <a:t>maldad</a:t>
            </a:r>
            <a:r>
              <a:rPr lang="en-US" altLang="en-US" sz="2800" dirty="0" smtClean="0"/>
              <a:t> de </a:t>
            </a:r>
            <a:r>
              <a:rPr lang="en-US" altLang="en-US" sz="2800" dirty="0" err="1" smtClean="0"/>
              <a:t>nuestra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época</a:t>
            </a:r>
            <a:r>
              <a:rPr lang="en-US" altLang="en-US" sz="2800" dirty="0" smtClean="0"/>
              <a:t>.</a:t>
            </a:r>
          </a:p>
          <a:p>
            <a:pPr marL="461963" indent="-461963"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/>
              <a:t>f</a:t>
            </a:r>
            <a:r>
              <a:rPr lang="en-US" altLang="en-US" sz="2800" dirty="0" smtClean="0"/>
              <a:t>.  Si </a:t>
            </a:r>
            <a:r>
              <a:rPr lang="en-US" altLang="en-US" sz="2800" dirty="0" err="1" smtClean="0"/>
              <a:t>esta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es</a:t>
            </a:r>
            <a:r>
              <a:rPr lang="en-US" altLang="en-US" sz="2800" dirty="0" smtClean="0"/>
              <a:t> la </a:t>
            </a:r>
            <a:r>
              <a:rPr lang="en-US" altLang="en-US" sz="2800" dirty="0" err="1" smtClean="0"/>
              <a:t>voluntad</a:t>
            </a:r>
            <a:r>
              <a:rPr lang="en-US" altLang="en-US" sz="2800" dirty="0" smtClean="0"/>
              <a:t> de Dios </a:t>
            </a:r>
            <a:r>
              <a:rPr lang="en-US" altLang="en-US" sz="2800" dirty="0" err="1" smtClean="0"/>
              <a:t>en</a:t>
            </a:r>
            <a:r>
              <a:rPr lang="en-US" altLang="en-US" sz="2800" dirty="0" smtClean="0"/>
              <a:t> mi </a:t>
            </a:r>
            <a:r>
              <a:rPr lang="en-US" altLang="en-US" sz="2800" dirty="0" err="1" smtClean="0"/>
              <a:t>vida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Él</a:t>
            </a:r>
            <a:r>
              <a:rPr lang="en-US" altLang="en-US" sz="2800" dirty="0" smtClean="0"/>
              <a:t> me lo </a:t>
            </a:r>
            <a:r>
              <a:rPr lang="en-US" altLang="en-US" sz="2800" dirty="0" err="1" smtClean="0"/>
              <a:t>hará</a:t>
            </a:r>
            <a:r>
              <a:rPr lang="en-US" altLang="en-US" sz="2800" dirty="0" smtClean="0"/>
              <a:t> saber de </a:t>
            </a:r>
            <a:r>
              <a:rPr lang="en-US" altLang="en-US" sz="2800" dirty="0" err="1" smtClean="0"/>
              <a:t>alguna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manera</a:t>
            </a:r>
            <a:r>
              <a:rPr lang="en-US" altLang="en-US" sz="2800" dirty="0" smtClean="0"/>
              <a:t>.</a:t>
            </a:r>
          </a:p>
          <a:p>
            <a:pPr marL="461963" indent="-461963"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 smtClean="0"/>
              <a:t>g. Tomé lo que </a:t>
            </a:r>
            <a:r>
              <a:rPr lang="en-US" altLang="en-US" sz="2800" dirty="0" err="1" smtClean="0"/>
              <a:t>pasó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como</a:t>
            </a:r>
            <a:r>
              <a:rPr lang="en-US" altLang="en-US" sz="2800" dirty="0" smtClean="0"/>
              <a:t> un </a:t>
            </a:r>
            <a:r>
              <a:rPr lang="en-US" altLang="en-US" sz="2800" dirty="0" err="1" smtClean="0"/>
              <a:t>claro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mensaje</a:t>
            </a:r>
            <a:r>
              <a:rPr lang="en-US" altLang="en-US" sz="2800" dirty="0" smtClean="0"/>
              <a:t> de Dios de que </a:t>
            </a:r>
            <a:r>
              <a:rPr lang="en-US" altLang="en-US" sz="2800" dirty="0" err="1" smtClean="0"/>
              <a:t>Él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quería</a:t>
            </a:r>
            <a:r>
              <a:rPr lang="en-US" altLang="en-US" sz="2800" dirty="0" smtClean="0"/>
              <a:t> que </a:t>
            </a:r>
            <a:r>
              <a:rPr lang="en-US" altLang="en-US" sz="2800" dirty="0" err="1" smtClean="0"/>
              <a:t>yo</a:t>
            </a:r>
            <a:r>
              <a:rPr lang="en-US" altLang="en-US" sz="2800" dirty="0" smtClean="0"/>
              <a:t>...</a:t>
            </a:r>
          </a:p>
          <a:p>
            <a:pPr marL="461963" indent="-461963"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/>
              <a:t>h</a:t>
            </a:r>
            <a:r>
              <a:rPr lang="en-US" altLang="en-US" sz="2800" dirty="0" smtClean="0"/>
              <a:t>. Si hay un Dios, ¿</a:t>
            </a:r>
            <a:r>
              <a:rPr lang="en-US" altLang="en-US" sz="2800" dirty="0" err="1" smtClean="0"/>
              <a:t>por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qué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permitiría</a:t>
            </a:r>
            <a:r>
              <a:rPr lang="en-US" altLang="en-US" sz="2800" dirty="0" smtClean="0"/>
              <a:t> que </a:t>
            </a:r>
            <a:r>
              <a:rPr lang="en-US" altLang="en-US" sz="2800" dirty="0" err="1" smtClean="0"/>
              <a:t>existiera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todo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este</a:t>
            </a:r>
            <a:r>
              <a:rPr lang="en-US" altLang="en-US" sz="2800" dirty="0" smtClean="0"/>
              <a:t> mal (</a:t>
            </a:r>
            <a:r>
              <a:rPr lang="en-US" altLang="en-US" sz="2800" dirty="0" err="1" smtClean="0"/>
              <a:t>enfermedad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crueldad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sufrimiento</a:t>
            </a:r>
            <a:r>
              <a:rPr lang="en-US" altLang="en-US" sz="2800" dirty="0" smtClean="0"/>
              <a:t>, etc.)?</a:t>
            </a:r>
          </a:p>
          <a:p>
            <a:pPr marL="461963" indent="-461963"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 err="1" smtClean="0"/>
              <a:t>i</a:t>
            </a:r>
            <a:r>
              <a:rPr lang="en-US" altLang="en-US" sz="2800" dirty="0" smtClean="0"/>
              <a:t>. </a:t>
            </a:r>
            <a:r>
              <a:rPr lang="en-US" altLang="en-US" sz="2800" dirty="0" err="1" smtClean="0"/>
              <a:t>Mientras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una</a:t>
            </a:r>
            <a:r>
              <a:rPr lang="en-US" altLang="en-US" sz="2800" dirty="0" smtClean="0"/>
              <a:t> persona sea </a:t>
            </a:r>
            <a:r>
              <a:rPr lang="en-US" altLang="en-US" sz="2800" dirty="0" err="1" smtClean="0"/>
              <a:t>sincera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en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sus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esfuerzos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por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servirle</a:t>
            </a:r>
            <a:r>
              <a:rPr lang="en-US" altLang="en-US" sz="2800" dirty="0" smtClean="0"/>
              <a:t>, Dios </a:t>
            </a:r>
            <a:r>
              <a:rPr lang="en-US" altLang="en-US" sz="2800" dirty="0" err="1" smtClean="0"/>
              <a:t>estará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complacido</a:t>
            </a:r>
            <a:r>
              <a:rPr lang="en-US" altLang="en-US" sz="2800" dirty="0" smtClean="0"/>
              <a:t> con </a:t>
            </a:r>
            <a:r>
              <a:rPr lang="en-US" altLang="en-US" sz="2800" dirty="0" err="1" smtClean="0"/>
              <a:t>todo</a:t>
            </a:r>
            <a:r>
              <a:rPr lang="en-US" altLang="en-US" sz="2800" dirty="0" smtClean="0"/>
              <a:t> lo que </a:t>
            </a:r>
            <a:r>
              <a:rPr lang="en-US" altLang="en-US" sz="2800" dirty="0" err="1" smtClean="0"/>
              <a:t>haga</a:t>
            </a:r>
            <a:r>
              <a:rPr lang="en-US" alt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028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533400"/>
          </a:xfrm>
        </p:spPr>
        <p:txBody>
          <a:bodyPr/>
          <a:lstStyle/>
          <a:p>
            <a:pPr rtl="0"/>
            <a:r>
              <a:rPr lang="en-US" altLang="en-US" sz="4000" dirty="0" err="1" smtClean="0"/>
              <a:t>Jeremías</a:t>
            </a:r>
            <a:r>
              <a:rPr lang="en-US" altLang="en-US" sz="4000" dirty="0" smtClean="0"/>
              <a:t> 20:14-18</a:t>
            </a:r>
          </a:p>
        </p:txBody>
      </p:sp>
      <p:sp>
        <p:nvSpPr>
          <p:cNvPr id="22531" name="Content Placeholder 3"/>
          <p:cNvSpPr>
            <a:spLocks noGrp="1" noChangeArrowheads="1"/>
          </p:cNvSpPr>
          <p:nvPr>
            <p:ph idx="1"/>
          </p:nvPr>
        </p:nvSpPr>
        <p:spPr>
          <a:xfrm>
            <a:off x="533400" y="725488"/>
            <a:ext cx="8305800" cy="6019800"/>
          </a:xfrm>
        </p:spPr>
        <p:txBody>
          <a:bodyPr>
            <a:normAutofit fontScale="92500" lnSpcReduction="10000"/>
          </a:bodyPr>
          <a:lstStyle/>
          <a:p>
            <a:pPr algn="l" rtl="0">
              <a:buFontTx/>
              <a:buNone/>
            </a:pPr>
            <a:r>
              <a:rPr lang="es-ES" altLang="en-US" sz="2400" dirty="0" smtClean="0"/>
              <a:t>14  </a:t>
            </a:r>
            <a:r>
              <a:rPr lang="es-ES" altLang="en-US" sz="2400" dirty="0" smtClean="0">
                <a:solidFill>
                  <a:srgbClr val="FFFF00"/>
                </a:solidFill>
              </a:rPr>
              <a:t>Maldito </a:t>
            </a:r>
            <a:r>
              <a:rPr lang="es-ES" altLang="en-US" sz="2400" dirty="0">
                <a:solidFill>
                  <a:srgbClr val="FFFF00"/>
                </a:solidFill>
              </a:rPr>
              <a:t>el día en que nací; </a:t>
            </a:r>
            <a:endParaRPr lang="es-ES" altLang="en-US" sz="2400" dirty="0" smtClean="0">
              <a:solidFill>
                <a:srgbClr val="FFFF00"/>
              </a:solidFill>
            </a:endParaRPr>
          </a:p>
          <a:p>
            <a:pPr algn="l" rtl="0">
              <a:buFontTx/>
              <a:buNone/>
            </a:pPr>
            <a:r>
              <a:rPr lang="es-ES" altLang="en-US" sz="2400" dirty="0" smtClean="0">
                <a:solidFill>
                  <a:srgbClr val="FFFF00"/>
                </a:solidFill>
              </a:rPr>
              <a:t>El </a:t>
            </a:r>
            <a:r>
              <a:rPr lang="es-ES" altLang="en-US" sz="2400" dirty="0">
                <a:solidFill>
                  <a:srgbClr val="FFFF00"/>
                </a:solidFill>
              </a:rPr>
              <a:t>día en que mi madre me dio a luz no sea bendito.  </a:t>
            </a:r>
            <a:endParaRPr lang="es-ES" altLang="en-US" sz="2400" dirty="0" smtClean="0">
              <a:solidFill>
                <a:srgbClr val="FFFF00"/>
              </a:solidFill>
            </a:endParaRPr>
          </a:p>
          <a:p>
            <a:pPr marL="457200" indent="-457200" algn="l" rtl="0">
              <a:buFontTx/>
              <a:buAutoNum type="arabicPlain" startAt="15"/>
            </a:pPr>
            <a:r>
              <a:rPr lang="es-ES" altLang="en-US" sz="2400" dirty="0" smtClean="0"/>
              <a:t>Maldito </a:t>
            </a:r>
            <a:r>
              <a:rPr lang="es-ES" altLang="en-US" sz="2400" dirty="0"/>
              <a:t>el hombre que dio la </a:t>
            </a:r>
            <a:r>
              <a:rPr lang="es-ES" altLang="en-US" sz="2400" dirty="0" smtClean="0"/>
              <a:t>noticia</a:t>
            </a:r>
          </a:p>
          <a:p>
            <a:pPr marL="0" indent="0" algn="l" rtl="0">
              <a:buNone/>
            </a:pPr>
            <a:r>
              <a:rPr lang="es-ES" altLang="en-US" sz="2400" dirty="0" smtClean="0"/>
              <a:t>A </a:t>
            </a:r>
            <a:r>
              <a:rPr lang="es-ES" altLang="en-US" sz="2400" dirty="0"/>
              <a:t>mi padre, diciéndole: </a:t>
            </a:r>
            <a:endParaRPr lang="es-ES" altLang="en-US" sz="2400" dirty="0" smtClean="0"/>
          </a:p>
          <a:p>
            <a:pPr marL="0" indent="0" algn="l" rtl="0">
              <a:buNone/>
            </a:pPr>
            <a:r>
              <a:rPr lang="es-ES" altLang="en-US" sz="2400" dirty="0" smtClean="0"/>
              <a:t>«¡</a:t>
            </a:r>
            <a:r>
              <a:rPr lang="es-ES" altLang="en-US" sz="2400" dirty="0"/>
              <a:t>Te ha nacido un hijo varón!», </a:t>
            </a:r>
            <a:endParaRPr lang="es-ES" altLang="en-US" sz="2400" dirty="0" smtClean="0"/>
          </a:p>
          <a:p>
            <a:pPr marL="0" indent="0" algn="l" rtl="0">
              <a:buNone/>
            </a:pPr>
            <a:r>
              <a:rPr lang="es-ES" altLang="en-US" sz="2400" dirty="0" smtClean="0"/>
              <a:t>Haciéndolo </a:t>
            </a:r>
            <a:r>
              <a:rPr lang="es-ES" altLang="en-US" sz="2400" dirty="0"/>
              <a:t>muy feliz.  </a:t>
            </a:r>
            <a:endParaRPr lang="es-ES" altLang="en-US" sz="2400" dirty="0" smtClean="0"/>
          </a:p>
          <a:p>
            <a:pPr marL="457200" indent="-457200" algn="l" rtl="0">
              <a:buAutoNum type="arabicPlain" startAt="16"/>
            </a:pPr>
            <a:r>
              <a:rPr lang="es-ES" altLang="en-US" sz="2400" dirty="0" smtClean="0"/>
              <a:t>Sea </a:t>
            </a:r>
            <a:r>
              <a:rPr lang="es-ES" altLang="en-US" sz="2400" dirty="0"/>
              <a:t>ese hombre como las ciudades </a:t>
            </a:r>
            <a:endParaRPr lang="es-ES" altLang="en-US" sz="2400" dirty="0" smtClean="0"/>
          </a:p>
          <a:p>
            <a:pPr marL="0" indent="0" algn="l" rtl="0">
              <a:buNone/>
            </a:pPr>
            <a:r>
              <a:rPr lang="es-ES" altLang="en-US" sz="2400" dirty="0" smtClean="0"/>
              <a:t>Que </a:t>
            </a:r>
            <a:r>
              <a:rPr lang="es-ES" altLang="en-US" sz="2400" dirty="0"/>
              <a:t>el SEÑOR destruyó sin piedad</a:t>
            </a:r>
            <a:r>
              <a:rPr lang="es-ES" altLang="en-US" sz="2400" dirty="0" smtClean="0"/>
              <a:t>;</a:t>
            </a:r>
          </a:p>
          <a:p>
            <a:pPr marL="0" indent="0" algn="l" rtl="0">
              <a:buNone/>
            </a:pPr>
            <a:r>
              <a:rPr lang="es-ES" altLang="en-US" sz="2400" dirty="0" smtClean="0"/>
              <a:t> </a:t>
            </a:r>
            <a:r>
              <a:rPr lang="es-ES" altLang="en-US" sz="2400" dirty="0"/>
              <a:t>Oiga gritos de mañana </a:t>
            </a:r>
            <a:endParaRPr lang="es-ES" altLang="en-US" sz="2400" dirty="0" smtClean="0"/>
          </a:p>
          <a:p>
            <a:pPr marL="0" indent="0" algn="l" rtl="0">
              <a:buNone/>
            </a:pPr>
            <a:r>
              <a:rPr lang="es-ES" altLang="en-US" sz="2400" dirty="0" smtClean="0"/>
              <a:t>Y </a:t>
            </a:r>
            <a:r>
              <a:rPr lang="es-ES" altLang="en-US" sz="2400" dirty="0"/>
              <a:t>alaridos al mediodía,  </a:t>
            </a:r>
            <a:endParaRPr lang="es-ES" altLang="en-US" sz="2400" dirty="0" smtClean="0"/>
          </a:p>
          <a:p>
            <a:pPr marL="457200" indent="-457200" algn="l" rtl="0">
              <a:buAutoNum type="arabicPlain" startAt="17"/>
            </a:pPr>
            <a:r>
              <a:rPr lang="es-ES" altLang="en-US" sz="2400" dirty="0" smtClean="0">
                <a:solidFill>
                  <a:srgbClr val="FFFF00"/>
                </a:solidFill>
              </a:rPr>
              <a:t>Porque </a:t>
            </a:r>
            <a:r>
              <a:rPr lang="es-ES" altLang="en-US" sz="2400" dirty="0">
                <a:solidFill>
                  <a:srgbClr val="FFFF00"/>
                </a:solidFill>
              </a:rPr>
              <a:t>no me mató en el vientre </a:t>
            </a:r>
            <a:endParaRPr lang="es-ES" altLang="en-US" sz="2400" dirty="0" smtClean="0">
              <a:solidFill>
                <a:srgbClr val="FFFF00"/>
              </a:solidFill>
            </a:endParaRPr>
          </a:p>
          <a:p>
            <a:pPr marL="0" indent="0" algn="l" rtl="0">
              <a:buNone/>
            </a:pPr>
            <a:r>
              <a:rPr lang="es-ES" altLang="en-US" sz="2400" dirty="0" smtClean="0"/>
              <a:t>Para </a:t>
            </a:r>
            <a:r>
              <a:rPr lang="es-ES" altLang="en-US" sz="2400" dirty="0"/>
              <a:t>que mi madre hubiera sido mi sepultura, </a:t>
            </a:r>
          </a:p>
          <a:p>
            <a:pPr marL="0" indent="0" algn="l" rtl="0">
              <a:buNone/>
            </a:pPr>
            <a:r>
              <a:rPr lang="es-ES" altLang="en-US" sz="2400" dirty="0" smtClean="0"/>
              <a:t>Y </a:t>
            </a:r>
            <a:r>
              <a:rPr lang="es-ES" altLang="en-US" sz="2400" dirty="0"/>
              <a:t>su vientre embarazado para siempre.  </a:t>
            </a:r>
            <a:endParaRPr lang="es-ES" altLang="en-US" sz="2400" dirty="0" smtClean="0"/>
          </a:p>
          <a:p>
            <a:pPr marL="457200" indent="-457200" algn="l" rtl="0">
              <a:buAutoNum type="arabicPlain" startAt="18"/>
            </a:pPr>
            <a:r>
              <a:rPr lang="es-ES" altLang="en-US" sz="2400" dirty="0" smtClean="0"/>
              <a:t>¿</a:t>
            </a:r>
            <a:r>
              <a:rPr lang="es-ES" altLang="en-US" sz="2400" dirty="0"/>
              <a:t>Por qué salí del vientre </a:t>
            </a:r>
            <a:endParaRPr lang="es-ES" altLang="en-US" sz="2400" dirty="0" smtClean="0"/>
          </a:p>
          <a:p>
            <a:pPr marL="0" indent="0" algn="l" rtl="0">
              <a:buNone/>
            </a:pPr>
            <a:r>
              <a:rPr lang="es-ES" altLang="en-US" sz="2400" dirty="0" smtClean="0"/>
              <a:t>Para </a:t>
            </a:r>
            <a:r>
              <a:rPr lang="es-ES" altLang="en-US" sz="2400" dirty="0"/>
              <a:t>ver pena y aflicción, </a:t>
            </a:r>
            <a:endParaRPr lang="es-ES" altLang="en-US" sz="2400" dirty="0" smtClean="0"/>
          </a:p>
          <a:p>
            <a:pPr marL="0" indent="0" algn="l" rtl="0">
              <a:buNone/>
            </a:pPr>
            <a:r>
              <a:rPr lang="es-ES" altLang="en-US" sz="2400" dirty="0" smtClean="0"/>
              <a:t>Y </a:t>
            </a:r>
            <a:r>
              <a:rPr lang="es-ES" altLang="en-US" sz="2400" dirty="0"/>
              <a:t>que acaben en vergüenza mis días?</a:t>
            </a:r>
            <a:endParaRPr lang="en-US" altLang="en-US" sz="2400" dirty="0" smtClean="0"/>
          </a:p>
        </p:txBody>
      </p:sp>
      <p:sp>
        <p:nvSpPr>
          <p:cNvPr id="2253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F34DFF0B-3B95-49B1-BE33-38B96CAA4F35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b="0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8661400" y="3087688"/>
            <a:ext cx="3148308" cy="107721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chemeClr val="bg1"/>
                </a:solidFill>
              </a:rPr>
              <a:t>Comparar</a:t>
            </a:r>
            <a:r>
              <a:rPr lang="en-US" altLang="en-US" dirty="0">
                <a:solidFill>
                  <a:schemeClr val="bg1"/>
                </a:solidFill>
              </a:rPr>
              <a:t> con Job 3:1-10</a:t>
            </a:r>
          </a:p>
        </p:txBody>
      </p:sp>
      <p:sp>
        <p:nvSpPr>
          <p:cNvPr id="22534" name="TextBox 1"/>
          <p:cNvSpPr txBox="1">
            <a:spLocks noChangeArrowheads="1"/>
          </p:cNvSpPr>
          <p:nvPr/>
        </p:nvSpPr>
        <p:spPr bwMode="auto">
          <a:xfrm>
            <a:off x="74613" y="52388"/>
            <a:ext cx="7747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solidFill>
                  <a:srgbClr val="0000CC"/>
                </a:solidFill>
              </a:rPr>
              <a:t>I.C.4</a:t>
            </a:r>
            <a:r>
              <a:rPr lang="en-US" altLang="en-US" sz="1800" b="0" dirty="0">
                <a:solidFill>
                  <a:srgbClr val="0000CC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06200" y="6553200"/>
            <a:ext cx="685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DCF9E15E-27B9-48BE-BCE3-F70D7B71E1BF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180</a:t>
            </a:fld>
            <a:endParaRPr lang="en-US" altLang="en-US" sz="1400" b="0" smtClean="0"/>
          </a:p>
        </p:txBody>
      </p:sp>
      <p:sp>
        <p:nvSpPr>
          <p:cNvPr id="9728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en-US" sz="3600" dirty="0" smtClean="0"/>
              <a:t>Lo que </a:t>
            </a:r>
            <a:r>
              <a:rPr lang="en-US" altLang="en-US" sz="3600" dirty="0" err="1" smtClean="0"/>
              <a:t>trata</a:t>
            </a:r>
            <a:r>
              <a:rPr lang="en-US" altLang="en-US" sz="3600" dirty="0" smtClean="0"/>
              <a:t> el </a:t>
            </a:r>
            <a:r>
              <a:rPr lang="en-US" altLang="en-US" sz="3600" dirty="0" err="1"/>
              <a:t>l</a:t>
            </a:r>
            <a:r>
              <a:rPr lang="en-US" altLang="en-US" sz="3600" dirty="0" err="1" smtClean="0"/>
              <a:t>ibro</a:t>
            </a:r>
            <a:r>
              <a:rPr lang="en-US" altLang="en-US" sz="3600" dirty="0" smtClean="0"/>
              <a:t> de Job</a:t>
            </a:r>
          </a:p>
        </p:txBody>
      </p:sp>
      <p:sp>
        <p:nvSpPr>
          <p:cNvPr id="97284" name="Rectangle 5"/>
          <p:cNvSpPr>
            <a:spLocks noChangeArrowheads="1"/>
          </p:cNvSpPr>
          <p:nvPr/>
        </p:nvSpPr>
        <p:spPr bwMode="auto">
          <a:xfrm>
            <a:off x="1034143" y="1143000"/>
            <a:ext cx="451575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20000"/>
              </a:lnSpc>
              <a:buFontTx/>
              <a:buNone/>
            </a:pPr>
            <a:r>
              <a:rPr lang="en-US" altLang="en-US" sz="2800" dirty="0"/>
              <a:t>Lo que </a:t>
            </a:r>
            <a:r>
              <a:rPr lang="en-US" altLang="en-US" sz="2800" dirty="0" err="1"/>
              <a:t>hicieron</a:t>
            </a:r>
            <a:r>
              <a:rPr lang="en-US" altLang="en-US" sz="2800" dirty="0"/>
              <a:t> mal </a:t>
            </a:r>
            <a:r>
              <a:rPr lang="en-US" altLang="en-US" sz="2800" dirty="0" err="1"/>
              <a:t>los</a:t>
            </a:r>
            <a:r>
              <a:rPr lang="en-US" altLang="en-US" sz="2800" dirty="0"/>
              <a:t> amigos de Job</a:t>
            </a:r>
            <a:br>
              <a:rPr lang="en-US" altLang="en-US" sz="2800" dirty="0"/>
            </a:br>
            <a:endParaRPr lang="en-US" altLang="en-US" sz="2800" dirty="0"/>
          </a:p>
          <a:p>
            <a:pPr algn="l" rtl="0" eaLnBrk="1" hangingPunct="1">
              <a:lnSpc>
                <a:spcPct val="120000"/>
              </a:lnSpc>
              <a:buFontTx/>
              <a:buNone/>
            </a:pPr>
            <a:r>
              <a:rPr lang="en-US" altLang="en-US" sz="2800" dirty="0" smtClean="0"/>
              <a:t>Lo </a:t>
            </a:r>
            <a:r>
              <a:rPr lang="en-US" altLang="en-US" sz="2800" dirty="0"/>
              <a:t>que </a:t>
            </a:r>
            <a:r>
              <a:rPr lang="en-US" altLang="en-US" sz="2800" dirty="0" err="1" smtClean="0"/>
              <a:t>hizo</a:t>
            </a:r>
            <a:r>
              <a:rPr lang="en-US" altLang="en-US" sz="2800" dirty="0" smtClean="0"/>
              <a:t> mal Job</a:t>
            </a:r>
            <a:endParaRPr lang="en-US" altLang="en-US" sz="2800" dirty="0"/>
          </a:p>
        </p:txBody>
      </p:sp>
      <p:sp>
        <p:nvSpPr>
          <p:cNvPr id="105477" name="Rectangle 6"/>
          <p:cNvSpPr>
            <a:spLocks noChangeArrowheads="1"/>
          </p:cNvSpPr>
          <p:nvPr/>
        </p:nvSpPr>
        <p:spPr bwMode="auto">
          <a:xfrm>
            <a:off x="6108700" y="1143000"/>
            <a:ext cx="471895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3175">
              <a:spcBef>
                <a:spcPct val="20000"/>
              </a:spcBef>
              <a:buChar char="•"/>
              <a:tabLst>
                <a:tab pos="576263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76263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76263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762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762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20000"/>
              </a:lnSpc>
              <a:buFontTx/>
              <a:buNone/>
            </a:pPr>
            <a:r>
              <a:rPr lang="en-US" altLang="en-US" sz="2800" dirty="0" err="1" smtClean="0"/>
              <a:t>Afirmaron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entender</a:t>
            </a:r>
            <a:r>
              <a:rPr lang="en-US" altLang="en-US" sz="2800" dirty="0"/>
              <a:t> y </a:t>
            </a:r>
            <a:r>
              <a:rPr lang="en-US" altLang="en-US" sz="2800" dirty="0" err="1"/>
              <a:t>hablar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por</a:t>
            </a:r>
            <a:r>
              <a:rPr lang="en-US" altLang="en-US" sz="2800" dirty="0"/>
              <a:t> Dios.</a:t>
            </a:r>
            <a:br>
              <a:rPr lang="en-US" altLang="en-US" sz="2800" dirty="0"/>
            </a:br>
            <a:r>
              <a:rPr lang="en-US" altLang="en-US" sz="2800" dirty="0"/>
              <a:t>(</a:t>
            </a:r>
            <a:r>
              <a:rPr lang="en-US" altLang="en-US" sz="2800" dirty="0" err="1"/>
              <a:t>ver</a:t>
            </a:r>
            <a:r>
              <a:rPr lang="en-US" altLang="en-US" sz="2800" dirty="0"/>
              <a:t> 13:6,7; 36:2)</a:t>
            </a:r>
          </a:p>
          <a:p>
            <a:pPr algn="l" rtl="0" eaLnBrk="1" hangingPunct="1">
              <a:lnSpc>
                <a:spcPct val="120000"/>
              </a:lnSpc>
              <a:buFontTx/>
              <a:buNone/>
            </a:pPr>
            <a:r>
              <a:rPr lang="en-US" altLang="en-US" sz="800" dirty="0"/>
              <a:t/>
            </a:r>
            <a:br>
              <a:rPr lang="en-US" altLang="en-US" sz="800" dirty="0"/>
            </a:br>
            <a:r>
              <a:rPr lang="en-US" altLang="en-US" sz="2800" dirty="0" err="1"/>
              <a:t>Exigió</a:t>
            </a:r>
            <a:r>
              <a:rPr lang="en-US" altLang="en-US" sz="2800" dirty="0"/>
              <a:t> </a:t>
            </a:r>
            <a:r>
              <a:rPr lang="en-US" altLang="en-US" sz="2800" dirty="0" err="1"/>
              <a:t>una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explicación</a:t>
            </a:r>
            <a:r>
              <a:rPr lang="en-US" altLang="en-US" sz="2800" dirty="0"/>
              <a:t> de Dios</a:t>
            </a:r>
            <a:r>
              <a:rPr lang="en-US" altLang="en-US" sz="2800" dirty="0" smtClean="0"/>
              <a:t>.</a:t>
            </a:r>
            <a:br>
              <a:rPr lang="en-US" altLang="en-US" sz="2800" dirty="0" smtClean="0"/>
            </a:br>
            <a:r>
              <a:rPr lang="en-US" altLang="en-US" sz="2800" dirty="0" smtClean="0"/>
              <a:t>(</a:t>
            </a:r>
            <a:r>
              <a:rPr lang="en-US" altLang="en-US" sz="2800" dirty="0" err="1"/>
              <a:t>ver</a:t>
            </a:r>
            <a:r>
              <a:rPr lang="en-US" altLang="en-US" sz="2800" dirty="0"/>
              <a:t> 19:7,8)</a:t>
            </a:r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203200" y="4972050"/>
            <a:ext cx="11747500" cy="158812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700" i="1" dirty="0" err="1">
                <a:solidFill>
                  <a:schemeClr val="bg1"/>
                </a:solidFill>
              </a:rPr>
              <a:t>Cualquier</a:t>
            </a:r>
            <a:r>
              <a:rPr lang="en-US" altLang="en-US" sz="2700" i="1" dirty="0">
                <a:solidFill>
                  <a:schemeClr val="bg1"/>
                </a:solidFill>
              </a:rPr>
              <a:t> </a:t>
            </a:r>
            <a:r>
              <a:rPr lang="en-US" altLang="en-US" sz="2700" i="1" dirty="0" err="1">
                <a:solidFill>
                  <a:schemeClr val="bg1"/>
                </a:solidFill>
              </a:rPr>
              <a:t>acción</a:t>
            </a:r>
            <a:r>
              <a:rPr lang="en-US" altLang="en-US" sz="2700" i="1" dirty="0">
                <a:solidFill>
                  <a:schemeClr val="bg1"/>
                </a:solidFill>
              </a:rPr>
              <a:t> o </a:t>
            </a:r>
            <a:r>
              <a:rPr lang="en-US" altLang="en-US" sz="2700" i="1" dirty="0" err="1">
                <a:solidFill>
                  <a:schemeClr val="bg1"/>
                </a:solidFill>
              </a:rPr>
              <a:t>declaración</a:t>
            </a:r>
            <a:r>
              <a:rPr lang="en-US" altLang="en-US" sz="2700" i="1" dirty="0">
                <a:solidFill>
                  <a:schemeClr val="bg1"/>
                </a:solidFill>
              </a:rPr>
              <a:t> que </a:t>
            </a:r>
            <a:r>
              <a:rPr lang="en-US" altLang="en-US" sz="2700" i="1" dirty="0" err="1">
                <a:solidFill>
                  <a:schemeClr val="bg1"/>
                </a:solidFill>
              </a:rPr>
              <a:t>caracterice</a:t>
            </a:r>
            <a:r>
              <a:rPr lang="en-US" altLang="en-US" sz="2700" i="1" dirty="0">
                <a:solidFill>
                  <a:schemeClr val="bg1"/>
                </a:solidFill>
              </a:rPr>
              <a:t> a Dios </a:t>
            </a:r>
            <a:r>
              <a:rPr lang="en-US" altLang="en-US" sz="2700" i="1" dirty="0" err="1">
                <a:solidFill>
                  <a:schemeClr val="bg1"/>
                </a:solidFill>
              </a:rPr>
              <a:t>como</a:t>
            </a:r>
            <a:r>
              <a:rPr lang="en-US" altLang="en-US" sz="2700" i="1" dirty="0">
                <a:solidFill>
                  <a:schemeClr val="bg1"/>
                </a:solidFill>
              </a:rPr>
              <a:t> </a:t>
            </a:r>
            <a:r>
              <a:rPr lang="en-US" altLang="en-US" sz="2700" i="1" dirty="0" err="1">
                <a:solidFill>
                  <a:schemeClr val="bg1"/>
                </a:solidFill>
              </a:rPr>
              <a:t>responsable</a:t>
            </a:r>
            <a:r>
              <a:rPr lang="en-US" altLang="en-US" sz="2700" i="1" dirty="0">
                <a:solidFill>
                  <a:schemeClr val="bg1"/>
                </a:solidFill>
              </a:rPr>
              <a:t> ante el hombre, </a:t>
            </a:r>
            <a:r>
              <a:rPr lang="en-US" altLang="en-US" sz="2700" i="1" dirty="0" err="1">
                <a:solidFill>
                  <a:schemeClr val="bg1"/>
                </a:solidFill>
              </a:rPr>
              <a:t>comprensible</a:t>
            </a:r>
            <a:r>
              <a:rPr lang="en-US" altLang="en-US" sz="2700" i="1" dirty="0">
                <a:solidFill>
                  <a:schemeClr val="bg1"/>
                </a:solidFill>
              </a:rPr>
              <a:t>, </a:t>
            </a:r>
            <a:r>
              <a:rPr lang="en-US" altLang="en-US" sz="2700" i="1" dirty="0" err="1">
                <a:solidFill>
                  <a:schemeClr val="bg1"/>
                </a:solidFill>
              </a:rPr>
              <a:t>predecible</a:t>
            </a:r>
            <a:r>
              <a:rPr lang="en-US" altLang="en-US" sz="2700" i="1" dirty="0">
                <a:solidFill>
                  <a:schemeClr val="bg1"/>
                </a:solidFill>
              </a:rPr>
              <a:t> o </a:t>
            </a:r>
            <a:r>
              <a:rPr lang="en-US" altLang="en-US" sz="2700" i="1" dirty="0" err="1">
                <a:solidFill>
                  <a:schemeClr val="bg1"/>
                </a:solidFill>
              </a:rPr>
              <a:t>controlable</a:t>
            </a:r>
            <a:r>
              <a:rPr lang="en-US" altLang="en-US" sz="2700" i="1" dirty="0">
                <a:solidFill>
                  <a:schemeClr val="bg1"/>
                </a:solidFill>
              </a:rPr>
              <a:t> </a:t>
            </a:r>
            <a:r>
              <a:rPr lang="en-US" altLang="en-US" sz="2700" i="1" dirty="0" err="1">
                <a:solidFill>
                  <a:schemeClr val="bg1"/>
                </a:solidFill>
              </a:rPr>
              <a:t>por</a:t>
            </a:r>
            <a:r>
              <a:rPr lang="en-US" altLang="en-US" sz="2700" i="1" dirty="0">
                <a:solidFill>
                  <a:schemeClr val="bg1"/>
                </a:solidFill>
              </a:rPr>
              <a:t> el hombre </a:t>
            </a:r>
            <a:r>
              <a:rPr lang="en-US" altLang="en-US" sz="2700" i="1" dirty="0" err="1">
                <a:solidFill>
                  <a:schemeClr val="bg1"/>
                </a:solidFill>
              </a:rPr>
              <a:t>supone</a:t>
            </a:r>
            <a:r>
              <a:rPr lang="en-US" altLang="en-US" sz="2700" i="1" dirty="0">
                <a:solidFill>
                  <a:schemeClr val="bg1"/>
                </a:solidFill>
              </a:rPr>
              <a:t> que el hombre </a:t>
            </a:r>
            <a:r>
              <a:rPr lang="en-US" altLang="en-US" sz="2700" i="1" dirty="0" err="1">
                <a:solidFill>
                  <a:schemeClr val="bg1"/>
                </a:solidFill>
              </a:rPr>
              <a:t>es</a:t>
            </a:r>
            <a:r>
              <a:rPr lang="en-US" altLang="en-US" sz="2700" i="1" dirty="0">
                <a:solidFill>
                  <a:schemeClr val="bg1"/>
                </a:solidFill>
              </a:rPr>
              <a:t> </a:t>
            </a:r>
            <a:r>
              <a:rPr lang="en-US" altLang="en-US" sz="2700" i="1" dirty="0" err="1">
                <a:solidFill>
                  <a:schemeClr val="bg1"/>
                </a:solidFill>
              </a:rPr>
              <a:t>más</a:t>
            </a:r>
            <a:r>
              <a:rPr lang="en-US" altLang="en-US" sz="2700" i="1" dirty="0">
                <a:solidFill>
                  <a:schemeClr val="bg1"/>
                </a:solidFill>
              </a:rPr>
              <a:t> de lo que </a:t>
            </a:r>
            <a:r>
              <a:rPr lang="en-US" altLang="en-US" sz="2700" i="1" dirty="0" err="1">
                <a:solidFill>
                  <a:schemeClr val="bg1"/>
                </a:solidFill>
              </a:rPr>
              <a:t>es</a:t>
            </a:r>
            <a:r>
              <a:rPr lang="en-US" altLang="en-US" sz="2700" i="1" dirty="0">
                <a:solidFill>
                  <a:schemeClr val="bg1"/>
                </a:solidFill>
              </a:rPr>
              <a:t>, y Dios </a:t>
            </a:r>
            <a:r>
              <a:rPr lang="en-US" altLang="en-US" sz="2700" i="1" dirty="0" err="1">
                <a:solidFill>
                  <a:schemeClr val="bg1"/>
                </a:solidFill>
              </a:rPr>
              <a:t>es</a:t>
            </a:r>
            <a:r>
              <a:rPr lang="en-US" altLang="en-US" sz="2700" i="1" dirty="0">
                <a:solidFill>
                  <a:schemeClr val="bg1"/>
                </a:solidFill>
              </a:rPr>
              <a:t> </a:t>
            </a:r>
            <a:r>
              <a:rPr lang="en-US" altLang="en-US" sz="2700" i="1" dirty="0" err="1">
                <a:solidFill>
                  <a:schemeClr val="bg1"/>
                </a:solidFill>
              </a:rPr>
              <a:t>menos</a:t>
            </a:r>
            <a:r>
              <a:rPr lang="en-US" altLang="en-US" sz="2700" i="1" dirty="0">
                <a:solidFill>
                  <a:schemeClr val="bg1"/>
                </a:solidFill>
              </a:rPr>
              <a:t> de lo que </a:t>
            </a:r>
            <a:r>
              <a:rPr lang="en-US" altLang="en-US" sz="2700" i="1" dirty="0" err="1">
                <a:solidFill>
                  <a:schemeClr val="bg1"/>
                </a:solidFill>
              </a:rPr>
              <a:t>es</a:t>
            </a:r>
            <a:r>
              <a:rPr lang="en-US" altLang="en-US" sz="2700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4456" name="AutoShape 8"/>
          <p:cNvSpPr>
            <a:spLocks noChangeArrowheads="1"/>
          </p:cNvSpPr>
          <p:nvPr/>
        </p:nvSpPr>
        <p:spPr bwMode="auto">
          <a:xfrm>
            <a:off x="5562600" y="12954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4457" name="AutoShape 9"/>
          <p:cNvSpPr>
            <a:spLocks noChangeArrowheads="1"/>
          </p:cNvSpPr>
          <p:nvPr/>
        </p:nvSpPr>
        <p:spPr bwMode="auto">
          <a:xfrm>
            <a:off x="5575300" y="30099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83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5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5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 build="allAtOnce"/>
      <p:bldP spid="104455" grpId="0" animBg="1"/>
      <p:bldP spid="104456" grpId="0" animBg="1"/>
      <p:bldP spid="104457" grpId="0" animBg="1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9144000" cy="569913"/>
          </a:xfrm>
        </p:spPr>
        <p:txBody>
          <a:bodyPr/>
          <a:lstStyle/>
          <a:p>
            <a:pPr rtl="0"/>
            <a:r>
              <a:rPr lang="en-US" altLang="en-US" dirty="0" smtClean="0"/>
              <a:t>Calendario del curso</a:t>
            </a: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BA857F6D-A872-47BA-B7AC-E4A28646BC30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181</a:t>
            </a:fld>
            <a:endParaRPr lang="en-US" altLang="en-US" sz="1400" b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871861"/>
          <a:ext cx="12192000" cy="5932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5878"/>
                <a:gridCol w="1435496"/>
                <a:gridCol w="739253"/>
                <a:gridCol w="1194179"/>
                <a:gridCol w="7707194"/>
              </a:tblGrid>
              <a:tr h="333287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Período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Fecha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Día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Lección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Título (</a:t>
                      </a:r>
                      <a:r>
                        <a:rPr lang="en-US" sz="2000" dirty="0" err="1">
                          <a:effectLst/>
                        </a:rPr>
                        <a:t>Capítulos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Introducción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2" marR="6858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effectLst/>
                        </a:rPr>
                        <a:t>Escuelita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effectLst/>
                        </a:rPr>
                        <a:t>íblica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i="1" dirty="0">
                          <a:solidFill>
                            <a:schemeClr val="tx1"/>
                          </a:solidFill>
                          <a:effectLst/>
                        </a:rPr>
                        <a:t>de </a:t>
                      </a: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effectLst/>
                        </a:rPr>
                        <a:t>verano</a:t>
                      </a:r>
                      <a:endParaRPr lang="en-US" sz="2400" b="1" i="1" dirty="0">
                        <a:solidFill>
                          <a:schemeClr val="tx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Visión</a:t>
                      </a:r>
                      <a:r>
                        <a:rPr lang="en-US" sz="2400" dirty="0" smtClean="0">
                          <a:effectLst/>
                        </a:rPr>
                        <a:t> general </a:t>
                      </a:r>
                      <a:r>
                        <a:rPr lang="en-US" sz="2400" dirty="0">
                          <a:effectLst/>
                        </a:rPr>
                        <a:t>del libro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14-jun-23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Pruebas de Job (1:1-2:13)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</a:rPr>
                        <a:t>18-jun-23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Desesperación de Job (3:1-26)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21-jun-23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1er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de </a:t>
                      </a:r>
                      <a:r>
                        <a:rPr lang="en-US" sz="2400" dirty="0" smtClean="0">
                          <a:effectLst/>
                        </a:rPr>
                        <a:t>debate </a:t>
                      </a:r>
                      <a:r>
                        <a:rPr lang="en-US" sz="2400" dirty="0">
                          <a:effectLst/>
                        </a:rPr>
                        <a:t>(4-14)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25-jun-23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1er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de </a:t>
                      </a:r>
                      <a:r>
                        <a:rPr lang="en-US" sz="2400" dirty="0" smtClean="0">
                          <a:effectLst/>
                        </a:rPr>
                        <a:t>debate </a:t>
                      </a:r>
                      <a:r>
                        <a:rPr lang="en-US" sz="2400" dirty="0">
                          <a:effectLst/>
                        </a:rPr>
                        <a:t>(4-14)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28-jun-23</a:t>
                      </a:r>
                      <a:endParaRPr lang="en-US" sz="240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2do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de </a:t>
                      </a:r>
                      <a:r>
                        <a:rPr lang="en-US" sz="2400" dirty="0" smtClean="0">
                          <a:effectLst/>
                        </a:rPr>
                        <a:t>debate </a:t>
                      </a:r>
                      <a:r>
                        <a:rPr lang="en-US" sz="2400" dirty="0">
                          <a:effectLst/>
                        </a:rPr>
                        <a:t>(15-21)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3er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>
                          <a:effectLst/>
                        </a:rPr>
                        <a:t>, Himno de </a:t>
                      </a:r>
                      <a:r>
                        <a:rPr lang="en-US" sz="2400" dirty="0" err="1" smtClean="0">
                          <a:effectLst/>
                        </a:rPr>
                        <a:t>sabiduría</a:t>
                      </a:r>
                      <a:r>
                        <a:rPr lang="en-US" sz="2400" dirty="0">
                          <a:effectLst/>
                        </a:rPr>
                        <a:t>, Defensa de Job (22-31)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3er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>
                          <a:effectLst/>
                        </a:rPr>
                        <a:t>, Himno de </a:t>
                      </a:r>
                      <a:r>
                        <a:rPr lang="en-US" sz="2400" dirty="0" err="1" smtClean="0">
                          <a:effectLst/>
                        </a:rPr>
                        <a:t>sabiduría</a:t>
                      </a:r>
                      <a:r>
                        <a:rPr lang="en-US" sz="2400" dirty="0">
                          <a:effectLst/>
                        </a:rPr>
                        <a:t>, Defensa de Job (22-31)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Discursos de Eliú (32-37)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Dios </a:t>
                      </a:r>
                      <a:r>
                        <a:rPr lang="en-US" sz="2400" dirty="0" err="1" smtClean="0">
                          <a:effectLst/>
                        </a:rPr>
                        <a:t>habla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(38:1 - 42:6)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16-jul-23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10,11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Restauración y </a:t>
                      </a:r>
                      <a:r>
                        <a:rPr lang="en-US" sz="2400" dirty="0" err="1" smtClean="0">
                          <a:effectLst/>
                        </a:rPr>
                        <a:t>aplicaciones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(42:7-16)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23-jul-23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Aplicación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y </a:t>
                      </a:r>
                      <a:r>
                        <a:rPr lang="en-US" sz="2400" dirty="0" err="1" smtClean="0">
                          <a:effectLst/>
                        </a:rPr>
                        <a:t>repaso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" name="Arrow: Right 3"/>
          <p:cNvSpPr/>
          <p:nvPr/>
        </p:nvSpPr>
        <p:spPr bwMode="auto">
          <a:xfrm>
            <a:off x="0" y="6075362"/>
            <a:ext cx="473075" cy="1076325"/>
          </a:xfrm>
          <a:prstGeom prst="rightArrow">
            <a:avLst/>
          </a:prstGeom>
          <a:solidFill>
            <a:srgbClr val="FF33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4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1CBA2057-6B5C-4CFF-91D1-D30E633F0817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182</a:t>
            </a:fld>
            <a:endParaRPr lang="en-US" altLang="en-US" sz="1400" b="0" smtClean="0"/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8382000" cy="533400"/>
          </a:xfrm>
        </p:spPr>
        <p:txBody>
          <a:bodyPr/>
          <a:lstStyle/>
          <a:p>
            <a:pPr rtl="0" eaLnBrk="1" hangingPunct="1"/>
            <a:r>
              <a:rPr lang="en-US" altLang="en-US" sz="3600" dirty="0" smtClean="0"/>
              <a:t>Lección 13 – </a:t>
            </a:r>
            <a:r>
              <a:rPr lang="en-US" altLang="en-US" sz="3600" dirty="0" err="1" smtClean="0"/>
              <a:t>Repaso</a:t>
            </a:r>
            <a:r>
              <a:rPr lang="en-US" altLang="en-US" sz="3600" dirty="0" smtClean="0"/>
              <a:t> y </a:t>
            </a:r>
            <a:r>
              <a:rPr lang="en-US" altLang="en-US" sz="3600" dirty="0" err="1" smtClean="0"/>
              <a:t>aplicación</a:t>
            </a:r>
            <a:endParaRPr lang="en-US" altLang="en-US" sz="3600" dirty="0" smtClean="0"/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985838"/>
            <a:ext cx="9753600" cy="5516562"/>
          </a:xfrm>
        </p:spPr>
        <p:txBody>
          <a:bodyPr>
            <a:normAutofit fontScale="92500" lnSpcReduction="10000"/>
          </a:bodyPr>
          <a:lstStyle/>
          <a:p>
            <a:pPr algn="l" rtl="0" eaLnBrk="1" hangingPunct="1"/>
            <a:r>
              <a:rPr lang="en-US" altLang="en-US" sz="4000" dirty="0" err="1" smtClean="0"/>
              <a:t>Prueba</a:t>
            </a:r>
            <a:endParaRPr lang="en-US" altLang="en-US" sz="4000" dirty="0" smtClean="0"/>
          </a:p>
          <a:p>
            <a:pPr algn="l" rtl="0" eaLnBrk="1" hangingPunct="1"/>
            <a:r>
              <a:rPr lang="en-US" altLang="en-US" sz="4000" dirty="0" smtClean="0"/>
              <a:t>Lo que </a:t>
            </a:r>
            <a:r>
              <a:rPr lang="en-US" altLang="en-US" sz="4000" dirty="0" err="1" smtClean="0"/>
              <a:t>trata</a:t>
            </a:r>
            <a:r>
              <a:rPr lang="en-US" altLang="en-US" sz="4000" dirty="0" smtClean="0"/>
              <a:t> el </a:t>
            </a:r>
            <a:r>
              <a:rPr lang="en-US" altLang="en-US" sz="4000" dirty="0" err="1" smtClean="0"/>
              <a:t>libro</a:t>
            </a:r>
            <a:r>
              <a:rPr lang="en-US" altLang="en-US" sz="4000" dirty="0" smtClean="0"/>
              <a:t>:</a:t>
            </a:r>
          </a:p>
          <a:p>
            <a:pPr lvl="1" algn="l" rtl="0" eaLnBrk="1" hangingPunct="1"/>
            <a:r>
              <a:rPr lang="en-US" altLang="en-US" sz="3600" dirty="0" smtClean="0"/>
              <a:t>Lo que Job y </a:t>
            </a:r>
            <a:r>
              <a:rPr lang="en-US" altLang="en-US" sz="3600" dirty="0" err="1" smtClean="0"/>
              <a:t>sus</a:t>
            </a:r>
            <a:r>
              <a:rPr lang="en-US" altLang="en-US" sz="3600" dirty="0" smtClean="0"/>
              <a:t> amigos </a:t>
            </a:r>
            <a:r>
              <a:rPr lang="en-US" altLang="en-US" sz="3600" dirty="0" err="1" smtClean="0"/>
              <a:t>hicieron</a:t>
            </a:r>
            <a:r>
              <a:rPr lang="en-US" altLang="en-US" sz="3600" dirty="0" smtClean="0"/>
              <a:t> mal</a:t>
            </a:r>
          </a:p>
          <a:p>
            <a:pPr lvl="1" algn="l" rtl="0" eaLnBrk="1" hangingPunct="1"/>
            <a:r>
              <a:rPr lang="en-US" altLang="en-US" sz="3600" dirty="0" smtClean="0"/>
              <a:t>Lo que Job </a:t>
            </a:r>
            <a:r>
              <a:rPr lang="en-US" altLang="en-US" sz="3600" dirty="0" err="1" smtClean="0"/>
              <a:t>hizo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bien</a:t>
            </a:r>
            <a:endParaRPr lang="en-US" altLang="en-US" sz="3600" dirty="0" smtClean="0"/>
          </a:p>
          <a:p>
            <a:pPr algn="l" rtl="0" eaLnBrk="1" hangingPunct="1"/>
            <a:r>
              <a:rPr lang="en-US" altLang="en-US" sz="4000" dirty="0" err="1" smtClean="0"/>
              <a:t>Aplicaciones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relacionadas</a:t>
            </a:r>
            <a:r>
              <a:rPr lang="en-US" altLang="en-US" sz="4000" dirty="0" smtClean="0"/>
              <a:t> con el </a:t>
            </a:r>
            <a:r>
              <a:rPr lang="en-US" altLang="en-US" sz="4000" dirty="0" err="1" smtClean="0"/>
              <a:t>sufrimiento</a:t>
            </a:r>
            <a:endParaRPr lang="en-US" altLang="en-US" sz="4000" dirty="0" smtClean="0"/>
          </a:p>
          <a:p>
            <a:pPr lvl="1" algn="l" rtl="0" eaLnBrk="1" hangingPunct="1"/>
            <a:r>
              <a:rPr lang="en-US" altLang="en-US" sz="3600" dirty="0" err="1" smtClean="0"/>
              <a:t>Sobre</a:t>
            </a:r>
            <a:r>
              <a:rPr lang="en-US" altLang="en-US" sz="3600" dirty="0" smtClean="0"/>
              <a:t> el </a:t>
            </a:r>
            <a:r>
              <a:rPr lang="en-US" altLang="en-US" sz="3600" dirty="0" err="1" smtClean="0"/>
              <a:t>sufrimiento</a:t>
            </a:r>
            <a:r>
              <a:rPr lang="en-US" altLang="en-US" sz="3600" dirty="0" smtClean="0"/>
              <a:t>…</a:t>
            </a:r>
          </a:p>
          <a:p>
            <a:pPr lvl="1" algn="l" rtl="0" eaLnBrk="1" hangingPunct="1"/>
            <a:r>
              <a:rPr lang="en-US" altLang="en-US" sz="3600" dirty="0" err="1" smtClean="0"/>
              <a:t>Cuando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sufrimos</a:t>
            </a:r>
            <a:endParaRPr lang="en-US" altLang="en-US" sz="3600" dirty="0" smtClean="0"/>
          </a:p>
          <a:p>
            <a:pPr lvl="1" algn="l" rtl="0" eaLnBrk="1" hangingPunct="1"/>
            <a:r>
              <a:rPr lang="en-US" altLang="en-US" sz="3600" dirty="0" err="1" smtClean="0"/>
              <a:t>Cuando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otros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sufren</a:t>
            </a:r>
            <a:endParaRPr lang="en-US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63911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0BD9B12D-5F16-4E3B-B107-238DAFAF112A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183</a:t>
            </a:fld>
            <a:endParaRPr lang="en-US" altLang="en-US" sz="1400" b="0" smtClean="0"/>
          </a:p>
        </p:txBody>
      </p:sp>
      <p:pic>
        <p:nvPicPr>
          <p:cNvPr id="100355" name="Picture 2" descr="Pond_at_Dusk_PhilQuestionsLogoPicture-720x5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z="4000" dirty="0"/>
              <a:t>Otro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4000" dirty="0"/>
              <a:t>Preguntas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54100" y="1447800"/>
            <a:ext cx="10312400" cy="5029200"/>
          </a:xfrm>
        </p:spPr>
        <p:txBody>
          <a:bodyPr/>
          <a:lstStyle/>
          <a:p>
            <a:pPr marL="800100" indent="-742950" algn="l" rtl="0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sz="4000" dirty="0" smtClean="0"/>
              <a:t>¿</a:t>
            </a:r>
            <a:r>
              <a:rPr lang="en-US" altLang="en-US" sz="4000" dirty="0" err="1" smtClean="0"/>
              <a:t>Servió</a:t>
            </a:r>
            <a:r>
              <a:rPr lang="en-US" altLang="en-US" sz="4000" dirty="0" smtClean="0"/>
              <a:t> Job a Dios “de </a:t>
            </a:r>
            <a:r>
              <a:rPr lang="en-US" altLang="en-US" sz="4000" dirty="0" err="1" smtClean="0"/>
              <a:t>balde</a:t>
            </a:r>
            <a:r>
              <a:rPr lang="en-US" altLang="en-US" sz="4000" dirty="0" smtClean="0"/>
              <a:t>”?</a:t>
            </a:r>
          </a:p>
          <a:p>
            <a:pPr marL="800100" indent="-742950" algn="l" rtl="0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sz="4000" dirty="0" smtClean="0"/>
              <a:t>¿</a:t>
            </a:r>
            <a:r>
              <a:rPr lang="en-US" altLang="en-US" sz="4000" dirty="0" err="1" smtClean="0"/>
              <a:t>Qué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significa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eso</a:t>
            </a:r>
            <a:r>
              <a:rPr lang="en-US" altLang="en-US" sz="4000" dirty="0" smtClean="0"/>
              <a:t>?</a:t>
            </a:r>
          </a:p>
          <a:p>
            <a:pPr marL="800100" indent="-742950" algn="l" rtl="0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sz="4000" dirty="0" smtClean="0"/>
              <a:t>¿</a:t>
            </a:r>
            <a:r>
              <a:rPr lang="en-US" altLang="en-US" sz="4000" dirty="0" err="1" smtClean="0"/>
              <a:t>Por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qué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sirvió</a:t>
            </a:r>
            <a:r>
              <a:rPr lang="en-US" altLang="en-US" sz="4000" dirty="0" smtClean="0"/>
              <a:t> Job a Dios?</a:t>
            </a:r>
          </a:p>
          <a:p>
            <a:pPr marL="800100" indent="-742950" algn="l" rtl="0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sz="4000" dirty="0" smtClean="0"/>
              <a:t>¿</a:t>
            </a:r>
            <a:r>
              <a:rPr lang="en-US" altLang="en-US" sz="4000" dirty="0" err="1" smtClean="0"/>
              <a:t>Por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qué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servimos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nosotros</a:t>
            </a:r>
            <a:r>
              <a:rPr lang="en-US" altLang="en-US" sz="4000" dirty="0" smtClean="0"/>
              <a:t> a Dios?</a:t>
            </a:r>
          </a:p>
        </p:txBody>
      </p:sp>
    </p:spTree>
    <p:extLst>
      <p:ext uri="{BB962C8B-B14F-4D97-AF65-F5344CB8AC3E}">
        <p14:creationId xmlns:p14="http://schemas.microsoft.com/office/powerpoint/2010/main" val="136664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6" grpId="0" build="p" bldLvl="2" advAuto="0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6000" y="6553200"/>
            <a:ext cx="7620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2EB66109-0681-4AEE-93E8-CD7DACECEFE6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184</a:t>
            </a:fld>
            <a:endParaRPr lang="en-US" altLang="en-US" sz="1400" b="0" smtClean="0"/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en-US" sz="4000" dirty="0" smtClean="0"/>
              <a:t>La ‘</a:t>
            </a:r>
            <a:r>
              <a:rPr lang="en-US" altLang="en-US" sz="4000" dirty="0" err="1" smtClean="0"/>
              <a:t>paciencia</a:t>
            </a:r>
            <a:r>
              <a:rPr lang="en-US" altLang="en-US" sz="4000" dirty="0" smtClean="0"/>
              <a:t>' de Job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101725"/>
            <a:ext cx="11353800" cy="5035550"/>
          </a:xfrm>
        </p:spPr>
        <p:txBody>
          <a:bodyPr>
            <a:noAutofit/>
          </a:bodyPr>
          <a:lstStyle/>
          <a:p>
            <a:pPr marL="461963" indent="-461963" algn="l" rtl="0">
              <a:spcBef>
                <a:spcPts val="600"/>
              </a:spcBef>
              <a:buFontTx/>
              <a:buNone/>
              <a:defRPr/>
            </a:pPr>
            <a:r>
              <a:rPr lang="en-US" sz="3600" dirty="0">
                <a:latin typeface="Calibri" pitchFamily="34" charset="0"/>
                <a:cs typeface="Calibri" pitchFamily="34" charset="0"/>
              </a:rPr>
              <a:t>La fe de Job perduró, aunque no fue apoyada por:</a:t>
            </a:r>
          </a:p>
          <a:p>
            <a:pPr marL="738188" lvl="1" indent="-276225" algn="l" rtl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Bendiciones de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Dios </a:t>
            </a:r>
            <a:r>
              <a:rPr lang="en-US" sz="3200" b="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3200" b="0" dirty="0">
                <a:latin typeface="Calibri" pitchFamily="34" charset="0"/>
                <a:cs typeface="Calibri" pitchFamily="34" charset="0"/>
              </a:rPr>
              <a:t>evidencia de la aprobación de Dios)</a:t>
            </a:r>
          </a:p>
          <a:p>
            <a:pPr marL="738188" lvl="1" indent="-276225" algn="l" rtl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Revelación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3200" b="0" dirty="0">
                <a:latin typeface="Calibri" pitchFamily="34" charset="0"/>
                <a:cs typeface="Calibri" pitchFamily="34" charset="0"/>
              </a:rPr>
              <a:t>explicaciones específicas de Dios)</a:t>
            </a:r>
          </a:p>
          <a:p>
            <a:pPr marL="738188" lvl="1" indent="-276225" algn="l" rtl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Tradición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Filosofía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3200" b="0" dirty="0">
                <a:latin typeface="Calibri" pitchFamily="34" charset="0"/>
                <a:cs typeface="Calibri" pitchFamily="34" charset="0"/>
              </a:rPr>
              <a:t>explicaciones del hombre)</a:t>
            </a:r>
          </a:p>
          <a:p>
            <a:pPr marL="738188" lvl="1" indent="-276225" algn="l" rtl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3200" dirty="0" err="1">
                <a:latin typeface="Calibri" pitchFamily="34" charset="0"/>
                <a:cs typeface="Calibri" pitchFamily="34" charset="0"/>
              </a:rPr>
              <a:t>Experiencia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personal </a:t>
            </a:r>
            <a:r>
              <a:rPr lang="en-US" sz="3200" b="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3200" b="0" dirty="0">
                <a:latin typeface="Calibri" pitchFamily="34" charset="0"/>
                <a:cs typeface="Calibri" pitchFamily="34" charset="0"/>
              </a:rPr>
              <a:t>precedentes en su vida)</a:t>
            </a:r>
          </a:p>
          <a:p>
            <a:pPr marL="738188" lvl="1" indent="-276225" algn="l" rtl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Esperanza </a:t>
            </a:r>
            <a:r>
              <a:rPr lang="en-US" sz="3200" b="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3200" b="0" dirty="0">
                <a:latin typeface="Calibri" pitchFamily="34" charset="0"/>
                <a:cs typeface="Calibri" pitchFamily="34" charset="0"/>
              </a:rPr>
              <a:t>una promesa de alivio o recompensa </a:t>
            </a:r>
            <a:r>
              <a:rPr lang="en-US" sz="3200" b="0" dirty="0" err="1">
                <a:latin typeface="Calibri" pitchFamily="34" charset="0"/>
                <a:cs typeface="Calibri" pitchFamily="34" charset="0"/>
              </a:rPr>
              <a:t>por</a:t>
            </a:r>
            <a:r>
              <a:rPr lang="en-US" sz="32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0" dirty="0" err="1" smtClean="0">
                <a:latin typeface="Calibri" pitchFamily="34" charset="0"/>
                <a:cs typeface="Calibri" pitchFamily="34" charset="0"/>
              </a:rPr>
              <a:t>perseverar</a:t>
            </a:r>
            <a:r>
              <a:rPr lang="en-US" sz="3200" b="0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3200" b="0" dirty="0">
              <a:latin typeface="Calibri" pitchFamily="34" charset="0"/>
              <a:cs typeface="Calibri" pitchFamily="34" charset="0"/>
            </a:endParaRPr>
          </a:p>
          <a:p>
            <a:pPr marL="738188" lvl="1" indent="-276225" algn="l" rtl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3200" dirty="0" err="1">
                <a:latin typeface="Calibri" pitchFamily="34" charset="0"/>
                <a:cs typeface="Calibri" pitchFamily="34" charset="0"/>
              </a:rPr>
              <a:t>Apoyo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humano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0" dirty="0" smtClean="0">
                <a:latin typeface="Calibri" pitchFamily="34" charset="0"/>
                <a:cs typeface="Calibri" pitchFamily="34" charset="0"/>
              </a:rPr>
              <a:t>(para </a:t>
            </a:r>
            <a:r>
              <a:rPr lang="en-US" sz="3200" b="0" dirty="0" err="1" smtClean="0">
                <a:latin typeface="Calibri" pitchFamily="34" charset="0"/>
                <a:cs typeface="Calibri" pitchFamily="34" charset="0"/>
              </a:rPr>
              <a:t>simpatizar</a:t>
            </a:r>
            <a:r>
              <a:rPr lang="en-US" sz="32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0" dirty="0">
                <a:latin typeface="Calibri" pitchFamily="34" charset="0"/>
                <a:cs typeface="Calibri" pitchFamily="34" charset="0"/>
              </a:rPr>
              <a:t>con él y defenderlo)</a:t>
            </a:r>
          </a:p>
          <a:p>
            <a:pPr marL="738188" lvl="1" indent="-276225" algn="l" rtl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Compañerismo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3200" b="0" dirty="0">
                <a:latin typeface="Calibri" pitchFamily="34" charset="0"/>
                <a:cs typeface="Calibri" pitchFamily="34" charset="0"/>
              </a:rPr>
              <a:t>alguien con quien compartir su sufrimiento)</a:t>
            </a:r>
          </a:p>
          <a:p>
            <a:pPr marL="627063" lvl="1" indent="-287338" algn="l" rtl="0" eaLnBrk="1" hangingPunct="1">
              <a:defRPr/>
            </a:pP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13404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787400" y="990600"/>
            <a:ext cx="10604500" cy="5486400"/>
          </a:xfrm>
        </p:spPr>
        <p:txBody>
          <a:bodyPr/>
          <a:lstStyle/>
          <a:p>
            <a:pPr marL="514350" indent="-514350" algn="l" rtl="0">
              <a:spcBef>
                <a:spcPts val="1200"/>
              </a:spcBef>
              <a:buFontTx/>
              <a:buAutoNum type="arabicPeriod"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Hay </a:t>
            </a:r>
            <a:r>
              <a:rPr lang="en-US" alt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mucha</a:t>
            </a: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evidencia</a:t>
            </a: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contradictoria</a:t>
            </a: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14350" indent="-514350" algn="l" rtl="0">
              <a:spcBef>
                <a:spcPts val="1200"/>
              </a:spcBef>
              <a:buFontTx/>
              <a:buAutoNum type="arabicPeriod"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Lleva a </a:t>
            </a:r>
            <a:r>
              <a:rPr lang="en-US" alt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conclusiones</a:t>
            </a: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erróneas</a:t>
            </a: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 algn="l" rtl="0">
              <a:spcBef>
                <a:spcPts val="1200"/>
              </a:spcBef>
            </a:pP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Una </a:t>
            </a:r>
            <a:r>
              <a:rPr lang="en-US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medida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falsa de la verdad o la </a:t>
            </a:r>
            <a:r>
              <a:rPr lang="en-US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inocencia</a:t>
            </a:r>
            <a:endParaRPr lang="en-US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l" rtl="0">
              <a:spcBef>
                <a:spcPts val="1200"/>
              </a:spcBef>
            </a:pP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en-US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permite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el "</a:t>
            </a:r>
            <a:r>
              <a:rPr lang="en-US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Siervo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Sufriente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b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(José, </a:t>
            </a:r>
            <a:r>
              <a:rPr lang="en-US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Moisés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Profetas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Mesías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Cristianos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14350" indent="-514350" algn="l" rtl="0">
              <a:spcBef>
                <a:spcPts val="1200"/>
              </a:spcBef>
              <a:buFontTx/>
              <a:buAutoNum type="arabicPeriod"/>
            </a:pPr>
            <a:r>
              <a:rPr lang="en-US" altLang="en-US" sz="36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 </a:t>
            </a:r>
            <a:r>
              <a:rPr lang="en-US" altLang="en-US" sz="3600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otras</a:t>
            </a:r>
            <a:r>
              <a:rPr lang="en-US" altLang="en-US" sz="36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razones</a:t>
            </a:r>
            <a:r>
              <a:rPr lang="en-US" altLang="en-US" sz="36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altLang="en-US" sz="3600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sufrir</a:t>
            </a:r>
            <a:r>
              <a:rPr lang="en-US" altLang="en-US" sz="36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14350" indent="-514350" algn="l" rtl="0">
              <a:spcBef>
                <a:spcPts val="1200"/>
              </a:spcBef>
              <a:buFontTx/>
              <a:buAutoNum type="arabicPeriod"/>
            </a:pPr>
            <a:r>
              <a:rPr lang="en-US" alt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Hace</a:t>
            </a: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Dios </a:t>
            </a:r>
            <a:r>
              <a:rPr lang="en-US" alt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predecible</a:t>
            </a: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el hombre.</a:t>
            </a:r>
          </a:p>
          <a:p>
            <a:pPr lvl="1" algn="l" rtl="0">
              <a:spcBef>
                <a:spcPts val="1200"/>
              </a:spcBef>
            </a:pPr>
            <a:r>
              <a:rPr lang="en-US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Dentro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alcance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comprensión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del hombre</a:t>
            </a:r>
          </a:p>
          <a:p>
            <a:pPr lvl="1">
              <a:spcBef>
                <a:spcPts val="1200"/>
              </a:spcBef>
            </a:pPr>
            <a:r>
              <a:rPr lang="es-E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Tiene que responder a 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razón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del hombre</a:t>
            </a:r>
          </a:p>
          <a:p>
            <a:pPr marL="514350" indent="-514350" algn="l" rtl="0">
              <a:spcBef>
                <a:spcPts val="1200"/>
              </a:spcBef>
            </a:pPr>
            <a:endParaRPr lang="en-US" altLang="en-US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057FA6F4-2884-45B7-BCF6-BC5A9D48BD4B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185</a:t>
            </a:fld>
            <a:endParaRPr lang="en-US" altLang="en-US" sz="1400" b="0" smtClean="0"/>
          </a:p>
        </p:txBody>
      </p:sp>
      <p:sp>
        <p:nvSpPr>
          <p:cNvPr id="102404" name="Rectangle 1"/>
          <p:cNvSpPr>
            <a:spLocks noGrp="1" noChangeArrowheads="1"/>
          </p:cNvSpPr>
          <p:nvPr>
            <p:ph type="title"/>
          </p:nvPr>
        </p:nvSpPr>
        <p:spPr>
          <a:xfrm>
            <a:off x="1931354" y="175783"/>
            <a:ext cx="7484741" cy="496161"/>
          </a:xfrm>
          <a:noFill/>
        </p:spPr>
        <p:txBody>
          <a:bodyPr wrap="none">
            <a:spAutoFit/>
          </a:bodyPr>
          <a:lstStyle/>
          <a:p>
            <a:pPr rtl="0"/>
            <a:r>
              <a:rPr lang="en-US" altLang="en-US" sz="3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Problemas</a:t>
            </a:r>
            <a:r>
              <a:rPr lang="en-US" altLang="en-US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con la </a:t>
            </a:r>
            <a:r>
              <a:rPr lang="en-US" altLang="en-US" sz="3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teología</a:t>
            </a:r>
            <a:r>
              <a:rPr lang="en-US" altLang="en-US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altLang="en-US" sz="3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retribución</a:t>
            </a:r>
            <a:endParaRPr lang="en-US" alt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07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2200" y="6553200"/>
            <a:ext cx="685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5A651747-4446-44EB-8113-7E67FD61CBB5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186</a:t>
            </a:fld>
            <a:endParaRPr lang="en-US" altLang="en-US" sz="1400" b="0" smtClean="0"/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en-US" sz="4000" u="sng" dirty="0" err="1" smtClean="0"/>
              <a:t>Algunas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razones</a:t>
            </a:r>
            <a:r>
              <a:rPr lang="en-US" altLang="en-US" sz="4000" dirty="0" smtClean="0"/>
              <a:t> para el </a:t>
            </a:r>
            <a:r>
              <a:rPr lang="en-US" altLang="en-US" sz="4000" dirty="0" err="1" smtClean="0"/>
              <a:t>sufrimiento</a:t>
            </a:r>
            <a:endParaRPr lang="en-US" altLang="en-US" sz="4000" dirty="0" smtClean="0"/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4575" y="762000"/>
            <a:ext cx="11147425" cy="6019800"/>
          </a:xfrm>
        </p:spPr>
        <p:txBody>
          <a:bodyPr>
            <a:normAutofit lnSpcReduction="10000"/>
          </a:bodyPr>
          <a:lstStyle/>
          <a:p>
            <a:pPr algn="l" rtl="0" eaLnBrk="1" hangingPunct="1">
              <a:spcBef>
                <a:spcPts val="600"/>
              </a:spcBef>
              <a:defRPr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Castigo directo de Dios</a:t>
            </a:r>
          </a:p>
          <a:p>
            <a:pPr algn="l" rtl="0" eaLnBrk="1" hangingPunct="1">
              <a:spcBef>
                <a:spcPts val="600"/>
              </a:spcBef>
              <a:defRPr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Una consecuencia natural (diseñada por Dios) de nuestros pecados</a:t>
            </a:r>
          </a:p>
          <a:p>
            <a:pPr algn="l" rtl="0" eaLnBrk="1" hangingPunct="1">
              <a:spcBef>
                <a:spcPts val="600"/>
              </a:spcBef>
              <a:defRPr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Dar ejemplo de la justicia de Dios ante los demás.</a:t>
            </a:r>
          </a:p>
          <a:p>
            <a:pPr algn="l" rtl="0" eaLnBrk="1" hangingPunct="1">
              <a:spcBef>
                <a:spcPts val="600"/>
              </a:spcBef>
              <a:defRPr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Un mensaje (gracia) de Dios para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promover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el arrepentimiento</a:t>
            </a:r>
          </a:p>
          <a:p>
            <a:pPr algn="l" rtl="0" eaLnBrk="1" hangingPunct="1">
              <a:spcBef>
                <a:spcPts val="600"/>
              </a:spcBef>
              <a:defRPr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Un resultado de la maldad de otros (incluyendo a los padres)</a:t>
            </a:r>
          </a:p>
          <a:p>
            <a:pPr algn="l" rtl="0" eaLnBrk="1" hangingPunct="1">
              <a:spcBef>
                <a:spcPts val="600"/>
              </a:spcBef>
              <a:defRPr/>
            </a:pP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Poner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prueba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(“probar”) nuestra fe en Dios (ver Job 23:10)</a:t>
            </a:r>
          </a:p>
          <a:p>
            <a:pPr algn="l" rtl="0" eaLnBrk="1" hangingPunct="1">
              <a:spcBef>
                <a:spcPts val="600"/>
              </a:spcBef>
              <a:defRPr/>
            </a:pP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Fortalecer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nuestra fe</a:t>
            </a:r>
            <a:endParaRPr lang="en-US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eaLnBrk="1" hangingPunct="1">
              <a:spcBef>
                <a:spcPts val="600"/>
              </a:spcBef>
              <a:defRPr/>
            </a:pPr>
            <a:endParaRPr lang="en-US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eaLnBrk="1" hangingPunct="1">
              <a:spcBef>
                <a:spcPts val="600"/>
              </a:spcBef>
              <a:defRPr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Fortalecer la fe de los demás con nuestro ejemplo.</a:t>
            </a:r>
          </a:p>
          <a:p>
            <a:pPr algn="l" rtl="0" eaLnBrk="1" hangingPunct="1">
              <a:spcBef>
                <a:spcPts val="600"/>
              </a:spcBef>
              <a:defRPr/>
            </a:pP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Lograr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un bien mayor para nosotros mismos o para los demás.</a:t>
            </a:r>
          </a:p>
          <a:p>
            <a:pPr algn="l" rtl="0" eaLnBrk="1" hangingPunct="1">
              <a:spcBef>
                <a:spcPts val="600"/>
              </a:spcBef>
              <a:defRPr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Autoinfligido, para aumentar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nuestro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dominio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propio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(ver 1 Cor 9:27)</a:t>
            </a:r>
          </a:p>
          <a:p>
            <a:pPr algn="l" rtl="0" eaLnBrk="1" hangingPunct="1">
              <a:spcBef>
                <a:spcPts val="600"/>
              </a:spcBef>
              <a:defRPr/>
            </a:pP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ibrarnos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 nuestro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amor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mundo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eaLnBrk="1" hangingPunct="1">
              <a:spcBef>
                <a:spcPts val="600"/>
              </a:spcBef>
              <a:defRPr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…muchos otros</a:t>
            </a:r>
          </a:p>
        </p:txBody>
      </p:sp>
    </p:spTree>
    <p:extLst>
      <p:ext uri="{BB962C8B-B14F-4D97-AF65-F5344CB8AC3E}">
        <p14:creationId xmlns:p14="http://schemas.microsoft.com/office/powerpoint/2010/main" val="381095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66500" y="6591300"/>
            <a:ext cx="685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7D077B0A-344F-4781-9036-9475F2576DF2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187</a:t>
            </a:fld>
            <a:endParaRPr lang="en-US" altLang="en-US" sz="1400" b="0" smtClean="0"/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en-US" sz="4000" dirty="0" err="1" smtClean="0"/>
              <a:t>Pecado</a:t>
            </a:r>
            <a:r>
              <a:rPr lang="en-US" altLang="en-US" sz="4000" dirty="0" smtClean="0"/>
              <a:t>, </a:t>
            </a:r>
            <a:r>
              <a:rPr lang="en-US" altLang="en-US" sz="4000" dirty="0" err="1" smtClean="0"/>
              <a:t>sufrimiento</a:t>
            </a:r>
            <a:r>
              <a:rPr lang="en-US" altLang="en-US" sz="4000" dirty="0" smtClean="0"/>
              <a:t> y </a:t>
            </a:r>
            <a:r>
              <a:rPr lang="en-US" altLang="en-US" sz="4000" dirty="0" err="1" smtClean="0"/>
              <a:t>los</a:t>
            </a:r>
            <a:r>
              <a:rPr lang="en-US" altLang="en-US" sz="4000" dirty="0" smtClean="0"/>
              <a:t> planes de Dios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700" y="1084263"/>
            <a:ext cx="11912600" cy="5411787"/>
          </a:xfrm>
        </p:spPr>
        <p:txBody>
          <a:bodyPr>
            <a:normAutofit fontScale="92500" lnSpcReduction="20000"/>
          </a:bodyPr>
          <a:lstStyle/>
          <a:p>
            <a:pPr marL="344488" indent="-344488" algn="l" rtl="0" eaLnBrk="1" hangingPunct="1">
              <a:lnSpc>
                <a:spcPct val="110000"/>
              </a:lnSpc>
              <a:defRPr/>
            </a:pPr>
            <a:r>
              <a:rPr lang="en-US" altLang="en-US" sz="3600" dirty="0"/>
              <a:t>El pecado y el sufrimiento son parte del mundo caído.</a:t>
            </a:r>
          </a:p>
          <a:p>
            <a:pPr marL="344488" indent="-344488" algn="l" rtl="0" eaLnBrk="1" hangingPunct="1">
              <a:lnSpc>
                <a:spcPct val="110000"/>
              </a:lnSpc>
              <a:defRPr/>
            </a:pPr>
            <a:r>
              <a:rPr lang="en-US" altLang="en-US" sz="3600" dirty="0"/>
              <a:t>El pecado, el ejercicio del libre albedrío del hombre para desobedecer a Dios, a veces, pero no siempre, causa sufrimiento al culpable o al </a:t>
            </a:r>
            <a:r>
              <a:rPr lang="en-US" altLang="en-US" sz="3600" dirty="0" err="1"/>
              <a:t>inocente</a:t>
            </a:r>
            <a:r>
              <a:rPr lang="en-US" altLang="en-US" sz="3600" dirty="0"/>
              <a:t>, </a:t>
            </a:r>
            <a:r>
              <a:rPr lang="en-US" altLang="en-US" sz="3600" dirty="0" smtClean="0"/>
              <a:t>o a </a:t>
            </a:r>
            <a:r>
              <a:rPr lang="en-US" altLang="en-US" sz="3600" dirty="0"/>
              <a:t>ambos.</a:t>
            </a:r>
          </a:p>
          <a:p>
            <a:pPr marL="344488" indent="-344488" algn="l" rtl="0" eaLnBrk="1" hangingPunct="1">
              <a:lnSpc>
                <a:spcPct val="110000"/>
              </a:lnSpc>
              <a:defRPr/>
            </a:pPr>
            <a:r>
              <a:rPr lang="en-US" altLang="en-US" sz="3600" dirty="0"/>
              <a:t>El pecado merece y recibirá castigo de Dios, pero el tiempo y la naturaleza del castigo, y Su derecho a mostrar misericordia, deben quedar en Sus manos.</a:t>
            </a:r>
          </a:p>
          <a:p>
            <a:pPr marL="344488" indent="-344488" algn="l" rtl="0" eaLnBrk="1" hangingPunct="1">
              <a:lnSpc>
                <a:spcPct val="110000"/>
              </a:lnSpc>
              <a:defRPr/>
            </a:pPr>
            <a:r>
              <a:rPr lang="en-US" altLang="en-US" sz="3600" dirty="0"/>
              <a:t>Dios usa el sufrimiento (y los actos pecaminosos) para hacer Su voluntad, incluyendo, entre otras cosas, el castigo por el pecado.</a:t>
            </a:r>
          </a:p>
        </p:txBody>
      </p:sp>
    </p:spTree>
    <p:extLst>
      <p:ext uri="{BB962C8B-B14F-4D97-AF65-F5344CB8AC3E}">
        <p14:creationId xmlns:p14="http://schemas.microsoft.com/office/powerpoint/2010/main" val="198052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06200" y="6553200"/>
            <a:ext cx="685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DCF9E15E-27B9-48BE-BCE3-F70D7B71E1BF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188</a:t>
            </a:fld>
            <a:endParaRPr lang="en-US" altLang="en-US" sz="1400" b="0" smtClean="0"/>
          </a:p>
        </p:txBody>
      </p:sp>
      <p:sp>
        <p:nvSpPr>
          <p:cNvPr id="9728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en-US" sz="3600" dirty="0" smtClean="0"/>
              <a:t>Lo que </a:t>
            </a:r>
            <a:r>
              <a:rPr lang="en-US" altLang="en-US" sz="3600" dirty="0" err="1" smtClean="0"/>
              <a:t>trata</a:t>
            </a:r>
            <a:r>
              <a:rPr lang="en-US" altLang="en-US" sz="3600" dirty="0" smtClean="0"/>
              <a:t> el </a:t>
            </a:r>
            <a:r>
              <a:rPr lang="en-US" altLang="en-US" sz="3600" dirty="0" err="1"/>
              <a:t>l</a:t>
            </a:r>
            <a:r>
              <a:rPr lang="en-US" altLang="en-US" sz="3600" dirty="0" err="1" smtClean="0"/>
              <a:t>ibro</a:t>
            </a:r>
            <a:r>
              <a:rPr lang="en-US" altLang="en-US" sz="3600" dirty="0" smtClean="0"/>
              <a:t> de Job</a:t>
            </a:r>
          </a:p>
        </p:txBody>
      </p:sp>
      <p:sp>
        <p:nvSpPr>
          <p:cNvPr id="97284" name="Rectangle 5"/>
          <p:cNvSpPr>
            <a:spLocks noChangeArrowheads="1"/>
          </p:cNvSpPr>
          <p:nvPr/>
        </p:nvSpPr>
        <p:spPr bwMode="auto">
          <a:xfrm>
            <a:off x="1034143" y="1143000"/>
            <a:ext cx="451575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20000"/>
              </a:lnSpc>
              <a:buFontTx/>
              <a:buNone/>
            </a:pPr>
            <a:r>
              <a:rPr lang="en-US" altLang="en-US" sz="2800" dirty="0"/>
              <a:t>Lo que </a:t>
            </a:r>
            <a:r>
              <a:rPr lang="en-US" altLang="en-US" sz="2800" dirty="0" err="1"/>
              <a:t>hicieron</a:t>
            </a:r>
            <a:r>
              <a:rPr lang="en-US" altLang="en-US" sz="2800" dirty="0"/>
              <a:t> mal </a:t>
            </a:r>
            <a:r>
              <a:rPr lang="en-US" altLang="en-US" sz="2800" dirty="0" err="1"/>
              <a:t>los</a:t>
            </a:r>
            <a:r>
              <a:rPr lang="en-US" altLang="en-US" sz="2800" dirty="0"/>
              <a:t> amigos de Job</a:t>
            </a:r>
            <a:br>
              <a:rPr lang="en-US" altLang="en-US" sz="2800" dirty="0"/>
            </a:br>
            <a:endParaRPr lang="en-US" altLang="en-US" sz="2800" dirty="0"/>
          </a:p>
          <a:p>
            <a:pPr algn="l" rtl="0" eaLnBrk="1" hangingPunct="1">
              <a:lnSpc>
                <a:spcPct val="120000"/>
              </a:lnSpc>
              <a:buFontTx/>
              <a:buNone/>
            </a:pPr>
            <a:r>
              <a:rPr lang="en-US" altLang="en-US" sz="2800" dirty="0" smtClean="0"/>
              <a:t>Lo </a:t>
            </a:r>
            <a:r>
              <a:rPr lang="en-US" altLang="en-US" sz="2800" dirty="0"/>
              <a:t>que </a:t>
            </a:r>
            <a:r>
              <a:rPr lang="en-US" altLang="en-US" sz="2800" dirty="0" err="1" smtClean="0"/>
              <a:t>hizo</a:t>
            </a:r>
            <a:r>
              <a:rPr lang="en-US" altLang="en-US" sz="2800" dirty="0" smtClean="0"/>
              <a:t> mal Job</a:t>
            </a:r>
            <a:endParaRPr lang="en-US" altLang="en-US" sz="2800" dirty="0"/>
          </a:p>
        </p:txBody>
      </p:sp>
      <p:sp>
        <p:nvSpPr>
          <p:cNvPr id="105477" name="Rectangle 6"/>
          <p:cNvSpPr>
            <a:spLocks noChangeArrowheads="1"/>
          </p:cNvSpPr>
          <p:nvPr/>
        </p:nvSpPr>
        <p:spPr bwMode="auto">
          <a:xfrm>
            <a:off x="6108700" y="1143000"/>
            <a:ext cx="471895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3175">
              <a:spcBef>
                <a:spcPct val="20000"/>
              </a:spcBef>
              <a:buChar char="•"/>
              <a:tabLst>
                <a:tab pos="576263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76263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76263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762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762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20000"/>
              </a:lnSpc>
              <a:buFontTx/>
              <a:buNone/>
            </a:pPr>
            <a:r>
              <a:rPr lang="en-US" altLang="en-US" sz="2800" dirty="0" err="1" smtClean="0"/>
              <a:t>Afirmaron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entender</a:t>
            </a:r>
            <a:r>
              <a:rPr lang="en-US" altLang="en-US" sz="2800" dirty="0"/>
              <a:t> y </a:t>
            </a:r>
            <a:r>
              <a:rPr lang="en-US" altLang="en-US" sz="2800" dirty="0" err="1"/>
              <a:t>hablar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por</a:t>
            </a:r>
            <a:r>
              <a:rPr lang="en-US" altLang="en-US" sz="2800" dirty="0"/>
              <a:t> Dios.</a:t>
            </a:r>
            <a:br>
              <a:rPr lang="en-US" altLang="en-US" sz="2800" dirty="0"/>
            </a:br>
            <a:r>
              <a:rPr lang="en-US" altLang="en-US" sz="2800" dirty="0"/>
              <a:t>(</a:t>
            </a:r>
            <a:r>
              <a:rPr lang="en-US" altLang="en-US" sz="2800" dirty="0" err="1"/>
              <a:t>ver</a:t>
            </a:r>
            <a:r>
              <a:rPr lang="en-US" altLang="en-US" sz="2800" dirty="0"/>
              <a:t> 13:6,7; 36:2)</a:t>
            </a:r>
          </a:p>
          <a:p>
            <a:pPr algn="l" rtl="0" eaLnBrk="1" hangingPunct="1">
              <a:lnSpc>
                <a:spcPct val="120000"/>
              </a:lnSpc>
              <a:buFontTx/>
              <a:buNone/>
            </a:pPr>
            <a:r>
              <a:rPr lang="en-US" altLang="en-US" sz="800" dirty="0"/>
              <a:t/>
            </a:r>
            <a:br>
              <a:rPr lang="en-US" altLang="en-US" sz="800" dirty="0"/>
            </a:br>
            <a:r>
              <a:rPr lang="en-US" altLang="en-US" sz="2800" dirty="0" err="1"/>
              <a:t>Exigió</a:t>
            </a:r>
            <a:r>
              <a:rPr lang="en-US" altLang="en-US" sz="2800" dirty="0"/>
              <a:t> </a:t>
            </a:r>
            <a:r>
              <a:rPr lang="en-US" altLang="en-US" sz="2800" dirty="0" err="1"/>
              <a:t>una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explicación</a:t>
            </a:r>
            <a:r>
              <a:rPr lang="en-US" altLang="en-US" sz="2800" dirty="0"/>
              <a:t> de Dios</a:t>
            </a:r>
            <a:r>
              <a:rPr lang="en-US" altLang="en-US" sz="2800" dirty="0" smtClean="0"/>
              <a:t>.</a:t>
            </a:r>
            <a:br>
              <a:rPr lang="en-US" altLang="en-US" sz="2800" dirty="0" smtClean="0"/>
            </a:br>
            <a:r>
              <a:rPr lang="en-US" altLang="en-US" sz="2800" dirty="0" smtClean="0"/>
              <a:t>(</a:t>
            </a:r>
            <a:r>
              <a:rPr lang="en-US" altLang="en-US" sz="2800" dirty="0" err="1"/>
              <a:t>ver</a:t>
            </a:r>
            <a:r>
              <a:rPr lang="en-US" altLang="en-US" sz="2800" dirty="0"/>
              <a:t> 19:7,8)</a:t>
            </a:r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203200" y="4972050"/>
            <a:ext cx="11747500" cy="158812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700" i="1" dirty="0" err="1">
                <a:solidFill>
                  <a:schemeClr val="bg1"/>
                </a:solidFill>
              </a:rPr>
              <a:t>Cualquier</a:t>
            </a:r>
            <a:r>
              <a:rPr lang="en-US" altLang="en-US" sz="2700" i="1" dirty="0">
                <a:solidFill>
                  <a:schemeClr val="bg1"/>
                </a:solidFill>
              </a:rPr>
              <a:t> </a:t>
            </a:r>
            <a:r>
              <a:rPr lang="en-US" altLang="en-US" sz="2700" i="1" dirty="0" err="1">
                <a:solidFill>
                  <a:schemeClr val="bg1"/>
                </a:solidFill>
              </a:rPr>
              <a:t>acción</a:t>
            </a:r>
            <a:r>
              <a:rPr lang="en-US" altLang="en-US" sz="2700" i="1" dirty="0">
                <a:solidFill>
                  <a:schemeClr val="bg1"/>
                </a:solidFill>
              </a:rPr>
              <a:t> o </a:t>
            </a:r>
            <a:r>
              <a:rPr lang="en-US" altLang="en-US" sz="2700" i="1" dirty="0" err="1">
                <a:solidFill>
                  <a:schemeClr val="bg1"/>
                </a:solidFill>
              </a:rPr>
              <a:t>declaración</a:t>
            </a:r>
            <a:r>
              <a:rPr lang="en-US" altLang="en-US" sz="2700" i="1" dirty="0">
                <a:solidFill>
                  <a:schemeClr val="bg1"/>
                </a:solidFill>
              </a:rPr>
              <a:t> que </a:t>
            </a:r>
            <a:r>
              <a:rPr lang="en-US" altLang="en-US" sz="2700" i="1" dirty="0" err="1">
                <a:solidFill>
                  <a:schemeClr val="bg1"/>
                </a:solidFill>
              </a:rPr>
              <a:t>caracterice</a:t>
            </a:r>
            <a:r>
              <a:rPr lang="en-US" altLang="en-US" sz="2700" i="1" dirty="0">
                <a:solidFill>
                  <a:schemeClr val="bg1"/>
                </a:solidFill>
              </a:rPr>
              <a:t> a Dios </a:t>
            </a:r>
            <a:r>
              <a:rPr lang="en-US" altLang="en-US" sz="2700" i="1" dirty="0" err="1">
                <a:solidFill>
                  <a:schemeClr val="bg1"/>
                </a:solidFill>
              </a:rPr>
              <a:t>como</a:t>
            </a:r>
            <a:r>
              <a:rPr lang="en-US" altLang="en-US" sz="2700" i="1" dirty="0">
                <a:solidFill>
                  <a:schemeClr val="bg1"/>
                </a:solidFill>
              </a:rPr>
              <a:t> </a:t>
            </a:r>
            <a:r>
              <a:rPr lang="en-US" altLang="en-US" sz="2700" i="1" dirty="0" err="1">
                <a:solidFill>
                  <a:schemeClr val="bg1"/>
                </a:solidFill>
              </a:rPr>
              <a:t>responsable</a:t>
            </a:r>
            <a:r>
              <a:rPr lang="en-US" altLang="en-US" sz="2700" i="1" dirty="0">
                <a:solidFill>
                  <a:schemeClr val="bg1"/>
                </a:solidFill>
              </a:rPr>
              <a:t> ante el hombre, </a:t>
            </a:r>
            <a:r>
              <a:rPr lang="en-US" altLang="en-US" sz="2700" i="1" dirty="0" err="1">
                <a:solidFill>
                  <a:schemeClr val="bg1"/>
                </a:solidFill>
              </a:rPr>
              <a:t>comprensible</a:t>
            </a:r>
            <a:r>
              <a:rPr lang="en-US" altLang="en-US" sz="2700" i="1" dirty="0">
                <a:solidFill>
                  <a:schemeClr val="bg1"/>
                </a:solidFill>
              </a:rPr>
              <a:t>, </a:t>
            </a:r>
            <a:r>
              <a:rPr lang="en-US" altLang="en-US" sz="2700" i="1" dirty="0" err="1">
                <a:solidFill>
                  <a:schemeClr val="bg1"/>
                </a:solidFill>
              </a:rPr>
              <a:t>predecible</a:t>
            </a:r>
            <a:r>
              <a:rPr lang="en-US" altLang="en-US" sz="2700" i="1" dirty="0">
                <a:solidFill>
                  <a:schemeClr val="bg1"/>
                </a:solidFill>
              </a:rPr>
              <a:t> o </a:t>
            </a:r>
            <a:r>
              <a:rPr lang="en-US" altLang="en-US" sz="2700" i="1" dirty="0" err="1">
                <a:solidFill>
                  <a:schemeClr val="bg1"/>
                </a:solidFill>
              </a:rPr>
              <a:t>controlable</a:t>
            </a:r>
            <a:r>
              <a:rPr lang="en-US" altLang="en-US" sz="2700" i="1" dirty="0">
                <a:solidFill>
                  <a:schemeClr val="bg1"/>
                </a:solidFill>
              </a:rPr>
              <a:t> </a:t>
            </a:r>
            <a:r>
              <a:rPr lang="en-US" altLang="en-US" sz="2700" i="1" dirty="0" err="1">
                <a:solidFill>
                  <a:schemeClr val="bg1"/>
                </a:solidFill>
              </a:rPr>
              <a:t>por</a:t>
            </a:r>
            <a:r>
              <a:rPr lang="en-US" altLang="en-US" sz="2700" i="1" dirty="0">
                <a:solidFill>
                  <a:schemeClr val="bg1"/>
                </a:solidFill>
              </a:rPr>
              <a:t> el hombre </a:t>
            </a:r>
            <a:r>
              <a:rPr lang="en-US" altLang="en-US" sz="2700" i="1" dirty="0" err="1">
                <a:solidFill>
                  <a:schemeClr val="bg1"/>
                </a:solidFill>
              </a:rPr>
              <a:t>supone</a:t>
            </a:r>
            <a:r>
              <a:rPr lang="en-US" altLang="en-US" sz="2700" i="1" dirty="0">
                <a:solidFill>
                  <a:schemeClr val="bg1"/>
                </a:solidFill>
              </a:rPr>
              <a:t> que el hombre </a:t>
            </a:r>
            <a:r>
              <a:rPr lang="en-US" altLang="en-US" sz="2700" i="1" dirty="0" err="1">
                <a:solidFill>
                  <a:schemeClr val="bg1"/>
                </a:solidFill>
              </a:rPr>
              <a:t>es</a:t>
            </a:r>
            <a:r>
              <a:rPr lang="en-US" altLang="en-US" sz="2700" i="1" dirty="0">
                <a:solidFill>
                  <a:schemeClr val="bg1"/>
                </a:solidFill>
              </a:rPr>
              <a:t> </a:t>
            </a:r>
            <a:r>
              <a:rPr lang="en-US" altLang="en-US" sz="2700" i="1" dirty="0" err="1">
                <a:solidFill>
                  <a:schemeClr val="bg1"/>
                </a:solidFill>
              </a:rPr>
              <a:t>más</a:t>
            </a:r>
            <a:r>
              <a:rPr lang="en-US" altLang="en-US" sz="2700" i="1" dirty="0">
                <a:solidFill>
                  <a:schemeClr val="bg1"/>
                </a:solidFill>
              </a:rPr>
              <a:t> de lo que </a:t>
            </a:r>
            <a:r>
              <a:rPr lang="en-US" altLang="en-US" sz="2700" i="1" dirty="0" err="1">
                <a:solidFill>
                  <a:schemeClr val="bg1"/>
                </a:solidFill>
              </a:rPr>
              <a:t>es</a:t>
            </a:r>
            <a:r>
              <a:rPr lang="en-US" altLang="en-US" sz="2700" i="1" dirty="0">
                <a:solidFill>
                  <a:schemeClr val="bg1"/>
                </a:solidFill>
              </a:rPr>
              <a:t>, y Dios </a:t>
            </a:r>
            <a:r>
              <a:rPr lang="en-US" altLang="en-US" sz="2700" i="1" dirty="0" err="1">
                <a:solidFill>
                  <a:schemeClr val="bg1"/>
                </a:solidFill>
              </a:rPr>
              <a:t>es</a:t>
            </a:r>
            <a:r>
              <a:rPr lang="en-US" altLang="en-US" sz="2700" i="1" dirty="0">
                <a:solidFill>
                  <a:schemeClr val="bg1"/>
                </a:solidFill>
              </a:rPr>
              <a:t> </a:t>
            </a:r>
            <a:r>
              <a:rPr lang="en-US" altLang="en-US" sz="2700" i="1" dirty="0" err="1">
                <a:solidFill>
                  <a:schemeClr val="bg1"/>
                </a:solidFill>
              </a:rPr>
              <a:t>menos</a:t>
            </a:r>
            <a:r>
              <a:rPr lang="en-US" altLang="en-US" sz="2700" i="1" dirty="0">
                <a:solidFill>
                  <a:schemeClr val="bg1"/>
                </a:solidFill>
              </a:rPr>
              <a:t> de lo que </a:t>
            </a:r>
            <a:r>
              <a:rPr lang="en-US" altLang="en-US" sz="2700" i="1" dirty="0" err="1">
                <a:solidFill>
                  <a:schemeClr val="bg1"/>
                </a:solidFill>
              </a:rPr>
              <a:t>es</a:t>
            </a:r>
            <a:r>
              <a:rPr lang="en-US" altLang="en-US" sz="2700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4456" name="AutoShape 8"/>
          <p:cNvSpPr>
            <a:spLocks noChangeArrowheads="1"/>
          </p:cNvSpPr>
          <p:nvPr/>
        </p:nvSpPr>
        <p:spPr bwMode="auto">
          <a:xfrm>
            <a:off x="5562600" y="12954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4457" name="AutoShape 9"/>
          <p:cNvSpPr>
            <a:spLocks noChangeArrowheads="1"/>
          </p:cNvSpPr>
          <p:nvPr/>
        </p:nvSpPr>
        <p:spPr bwMode="auto">
          <a:xfrm>
            <a:off x="5575300" y="30099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62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5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5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 build="allAtOnce"/>
      <p:bldP spid="104455" grpId="0" animBg="1"/>
      <p:bldP spid="104456" grpId="0" animBg="1"/>
      <p:bldP spid="104457" grpId="0" animBg="1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2200" y="6553200"/>
            <a:ext cx="685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8DF6F453-3DC3-44B2-BAA5-2FF0F2413344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189</a:t>
            </a:fld>
            <a:endParaRPr lang="en-US" altLang="en-US" sz="1400" b="0" smtClean="0"/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en-US" sz="3600" dirty="0" err="1" smtClean="0"/>
              <a:t>Cuando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estamos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sufriendo</a:t>
            </a:r>
            <a:r>
              <a:rPr lang="en-US" altLang="en-US" sz="3600" dirty="0" smtClean="0"/>
              <a:t> …</a:t>
            </a:r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6900" y="1066800"/>
            <a:ext cx="11125200" cy="5257800"/>
          </a:xfrm>
        </p:spPr>
        <p:txBody>
          <a:bodyPr/>
          <a:lstStyle/>
          <a:p>
            <a:pPr marL="573088" indent="-573088" algn="l" rtl="0" eaLnBrk="1" hangingPunct="1">
              <a:lnSpc>
                <a:spcPct val="80000"/>
              </a:lnSpc>
              <a:spcBef>
                <a:spcPts val="1800"/>
              </a:spcBef>
              <a:buFontTx/>
              <a:buNone/>
              <a:tabLst>
                <a:tab pos="573088" algn="l"/>
              </a:tabLst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1. 	</a:t>
            </a:r>
            <a:r>
              <a:rPr lang="en-US" alt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Debemos</a:t>
            </a: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responder las 3 </a:t>
            </a:r>
            <a:r>
              <a:rPr lang="en-US" alt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preguntas</a:t>
            </a: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sobre</a:t>
            </a: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Job que </a:t>
            </a:r>
            <a:r>
              <a:rPr lang="en-US" alt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hacen</a:t>
            </a: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: Satanás, la </a:t>
            </a:r>
            <a:r>
              <a:rPr lang="en-US" alt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esposa</a:t>
            </a: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Job y Dios.</a:t>
            </a:r>
          </a:p>
          <a:p>
            <a:pPr marL="1023938" lvl="1" indent="-509588" algn="l" rtl="0" eaLnBrk="1" hangingPunct="1">
              <a:lnSpc>
                <a:spcPct val="80000"/>
              </a:lnSpc>
              <a:spcBef>
                <a:spcPts val="1800"/>
              </a:spcBef>
              <a:buFontTx/>
              <a:buNone/>
              <a:tabLst>
                <a:tab pos="573088" algn="l"/>
              </a:tabLst>
            </a:pP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a.	</a:t>
            </a:r>
            <a:r>
              <a:rPr lang="en-US" altLang="en-US" sz="3200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n-US" altLang="en-US" sz="3200" i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Sirves</a:t>
            </a:r>
            <a:r>
              <a:rPr lang="en-US" altLang="en-US" sz="3200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Dios de </a:t>
            </a:r>
            <a:r>
              <a:rPr lang="en-US" altLang="en-US" sz="3200" i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balde</a:t>
            </a:r>
            <a:r>
              <a:rPr lang="en-US" altLang="en-US" sz="3200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(1:9) Dios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digno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ser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servido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solo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Su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naturaleza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023938" lvl="1" indent="-509588" algn="l" rtl="0" eaLnBrk="1" hangingPunct="1">
              <a:lnSpc>
                <a:spcPct val="80000"/>
              </a:lnSpc>
              <a:spcBef>
                <a:spcPts val="1800"/>
              </a:spcBef>
              <a:buFontTx/>
              <a:buNone/>
              <a:tabLst>
                <a:tab pos="573088" algn="l"/>
              </a:tabLst>
            </a:pP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b.	</a:t>
            </a:r>
            <a:r>
              <a:rPr lang="en-US" altLang="en-US" sz="3200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n-US" altLang="en-US" sz="3200" i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Sigues</a:t>
            </a:r>
            <a:r>
              <a:rPr lang="en-US" altLang="en-US" sz="3200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i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siendo</a:t>
            </a:r>
            <a:r>
              <a:rPr lang="en-US" altLang="en-US" sz="3200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n-US" sz="3200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íntegro</a:t>
            </a:r>
            <a:r>
              <a:rPr lang="en-US" altLang="en-US" sz="3200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(2:7) La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esencia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nuestro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ser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puede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ser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tocada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aflicción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terrenal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023938" lvl="1" indent="-509588" algn="l" rtl="0" eaLnBrk="1" hangingPunct="1">
              <a:lnSpc>
                <a:spcPct val="80000"/>
              </a:lnSpc>
              <a:spcBef>
                <a:spcPts val="1800"/>
              </a:spcBef>
              <a:buFontTx/>
              <a:buNone/>
              <a:tabLst>
                <a:tab pos="573088" algn="l"/>
              </a:tabLst>
            </a:pP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C.	</a:t>
            </a:r>
            <a:r>
              <a:rPr lang="en-US" altLang="en-US" sz="3200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n-US" altLang="en-US" sz="3200" i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Quién</a:t>
            </a:r>
            <a:r>
              <a:rPr lang="en-US" altLang="en-US" sz="3200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i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n-US" altLang="en-US" sz="3200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i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US" altLang="en-US" sz="3200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(que </a:t>
            </a:r>
            <a:r>
              <a:rPr lang="en-US" altLang="en-US" sz="3200" i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n-US" altLang="en-US" sz="3200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i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oscuro</a:t>
            </a:r>
            <a:r>
              <a:rPr lang="en-US" altLang="en-US" sz="3200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sz="3200" i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respecto</a:t>
            </a:r>
            <a:r>
              <a:rPr lang="en-US" altLang="en-US" sz="3200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mi </a:t>
            </a:r>
            <a:r>
              <a:rPr lang="en-US" altLang="en-US" sz="3200" i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providencia</a:t>
            </a:r>
            <a:r>
              <a:rPr lang="en-US" altLang="en-US" sz="3200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con palabras sin </a:t>
            </a:r>
            <a:r>
              <a:rPr lang="en-US" altLang="en-US" sz="3200" i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conocimiento</a:t>
            </a:r>
            <a:r>
              <a:rPr lang="en-US" altLang="en-US" sz="3200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en-US" altLang="en-US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(38:2)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Estamos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severamente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limitados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nuestra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habilidad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evaluar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las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causas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efectos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las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cosas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22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sz="4000" dirty="0" smtClean="0"/>
              <a:t>Lugar </a:t>
            </a:r>
            <a:r>
              <a:rPr lang="en-US" altLang="en-US" sz="4000" dirty="0" err="1" smtClean="0"/>
              <a:t>en</a:t>
            </a:r>
            <a:r>
              <a:rPr lang="en-US" altLang="en-US" sz="4000" dirty="0" smtClean="0"/>
              <a:t> el </a:t>
            </a:r>
            <a:r>
              <a:rPr lang="en-US" altLang="en-US" sz="4000" dirty="0" err="1" smtClean="0"/>
              <a:t>Antiguo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Testamento</a:t>
            </a:r>
            <a:endParaRPr lang="en-US" altLang="en-US" sz="4000" dirty="0" smtClean="0"/>
          </a:p>
        </p:txBody>
      </p:sp>
      <p:sp>
        <p:nvSpPr>
          <p:cNvPr id="2355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820400" y="6613525"/>
            <a:ext cx="9144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E1F2F005-2D30-4072-8795-6300532DE92D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b="0"/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685800" y="1271588"/>
            <a:ext cx="5105400" cy="558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1688" indent="-344488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8888" indent="-344488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400" dirty="0" err="1">
                <a:solidFill>
                  <a:srgbClr val="33CCFF"/>
                </a:solidFill>
              </a:rPr>
              <a:t>Historia</a:t>
            </a:r>
            <a:r>
              <a:rPr lang="en-US" altLang="en-US" sz="2400" b="0" dirty="0">
                <a:solidFill>
                  <a:srgbClr val="33CCFF"/>
                </a:solidFill>
              </a:rPr>
              <a:t>(17)</a:t>
            </a:r>
          </a:p>
          <a:p>
            <a:pPr lvl="1" algn="l" rtl="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0" dirty="0" err="1"/>
              <a:t>Libros</a:t>
            </a:r>
            <a:r>
              <a:rPr lang="en-US" altLang="en-US" sz="2000" b="0" dirty="0"/>
              <a:t> de </a:t>
            </a:r>
            <a:r>
              <a:rPr lang="en-US" altLang="en-US" sz="2000" b="0" dirty="0" err="1"/>
              <a:t>Moisés</a:t>
            </a:r>
            <a:r>
              <a:rPr lang="en-US" altLang="en-US" sz="2000" b="0" dirty="0"/>
              <a:t> (Gen-</a:t>
            </a:r>
            <a:r>
              <a:rPr lang="en-US" altLang="en-US" sz="2000" b="0" dirty="0" err="1"/>
              <a:t>Deut</a:t>
            </a:r>
            <a:r>
              <a:rPr lang="en-US" altLang="en-US" sz="2000" b="0" dirty="0"/>
              <a:t>)</a:t>
            </a:r>
          </a:p>
          <a:p>
            <a:pPr lvl="1" algn="l" rtl="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0" dirty="0" err="1" smtClean="0"/>
              <a:t>Josué</a:t>
            </a:r>
            <a:r>
              <a:rPr lang="en-US" altLang="en-US" sz="2000" b="0" dirty="0" smtClean="0"/>
              <a:t> </a:t>
            </a:r>
            <a:r>
              <a:rPr lang="en-US" altLang="en-US" sz="2000" b="0" dirty="0" smtClean="0">
                <a:sym typeface="Wingdings" panose="05000000000000000000" pitchFamily="2" charset="2"/>
              </a:rPr>
              <a:t> </a:t>
            </a:r>
            <a:r>
              <a:rPr lang="en-US" altLang="en-US" sz="2000" b="0" dirty="0" smtClean="0"/>
              <a:t>Ester</a:t>
            </a:r>
            <a:endParaRPr lang="en-US" altLang="en-US" sz="2000" b="0" dirty="0"/>
          </a:p>
          <a:p>
            <a:pPr algn="l" rtl="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400" dirty="0" err="1" smtClean="0">
                <a:solidFill>
                  <a:srgbClr val="33CCFF"/>
                </a:solidFill>
              </a:rPr>
              <a:t>Poesía</a:t>
            </a:r>
            <a:r>
              <a:rPr lang="en-US" altLang="en-US" sz="2400" dirty="0" smtClean="0">
                <a:solidFill>
                  <a:srgbClr val="33CCFF"/>
                </a:solidFill>
              </a:rPr>
              <a:t> </a:t>
            </a:r>
            <a:r>
              <a:rPr lang="en-US" altLang="en-US" sz="2400" b="0" dirty="0" smtClean="0">
                <a:solidFill>
                  <a:srgbClr val="33CCFF"/>
                </a:solidFill>
              </a:rPr>
              <a:t>(</a:t>
            </a:r>
            <a:r>
              <a:rPr lang="en-US" altLang="en-US" sz="2400" b="0" dirty="0">
                <a:solidFill>
                  <a:srgbClr val="33CCFF"/>
                </a:solidFill>
              </a:rPr>
              <a:t>5)</a:t>
            </a:r>
          </a:p>
          <a:p>
            <a:pPr lvl="1" algn="l" rtl="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u="sng" dirty="0" smtClean="0">
                <a:solidFill>
                  <a:srgbClr val="FFFF00"/>
                </a:solidFill>
              </a:rPr>
              <a:t>Job</a:t>
            </a:r>
            <a:endParaRPr lang="en-US" altLang="en-US" sz="2000" u="sng" dirty="0">
              <a:solidFill>
                <a:srgbClr val="FFFF00"/>
              </a:solidFill>
            </a:endParaRPr>
          </a:p>
          <a:p>
            <a:pPr lvl="1" algn="l" rtl="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0" dirty="0" err="1"/>
              <a:t>S</a:t>
            </a:r>
            <a:r>
              <a:rPr lang="en-US" altLang="en-US" sz="2000" b="0" dirty="0" err="1" smtClean="0"/>
              <a:t>almos</a:t>
            </a:r>
            <a:endParaRPr lang="en-US" altLang="en-US" sz="2000" b="0" dirty="0"/>
          </a:p>
          <a:p>
            <a:pPr lvl="1" algn="l" rtl="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0" dirty="0" err="1"/>
              <a:t>Proverbios</a:t>
            </a:r>
            <a:endParaRPr lang="en-US" altLang="en-US" sz="2000" b="0" dirty="0"/>
          </a:p>
          <a:p>
            <a:pPr lvl="1" algn="l" rtl="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0" dirty="0" err="1"/>
              <a:t>Eclesiastés</a:t>
            </a:r>
            <a:endParaRPr lang="en-US" altLang="en-US" sz="2000" b="0" dirty="0"/>
          </a:p>
          <a:p>
            <a:pPr lvl="1" algn="l" rtl="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0" dirty="0" err="1" smtClean="0"/>
              <a:t>Cantar</a:t>
            </a:r>
            <a:r>
              <a:rPr lang="en-US" altLang="en-US" sz="2000" b="0" dirty="0" smtClean="0"/>
              <a:t> de </a:t>
            </a:r>
            <a:r>
              <a:rPr lang="en-US" altLang="en-US" sz="2000" b="0" dirty="0" err="1" smtClean="0"/>
              <a:t>cantares</a:t>
            </a:r>
            <a:endParaRPr lang="en-US" altLang="en-US" sz="2000" b="0" dirty="0"/>
          </a:p>
          <a:p>
            <a:pPr algn="l" rtl="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400" dirty="0" err="1" smtClean="0">
                <a:solidFill>
                  <a:srgbClr val="33CCFF"/>
                </a:solidFill>
              </a:rPr>
              <a:t>Profecía</a:t>
            </a:r>
            <a:r>
              <a:rPr lang="en-US" altLang="en-US" sz="2400" dirty="0" smtClean="0">
                <a:solidFill>
                  <a:srgbClr val="33CCFF"/>
                </a:solidFill>
              </a:rPr>
              <a:t> </a:t>
            </a:r>
            <a:r>
              <a:rPr lang="en-US" altLang="en-US" sz="2400" b="0" dirty="0" smtClean="0">
                <a:solidFill>
                  <a:srgbClr val="33CCFF"/>
                </a:solidFill>
              </a:rPr>
              <a:t>(</a:t>
            </a:r>
            <a:r>
              <a:rPr lang="en-US" altLang="en-US" sz="2400" b="0" dirty="0">
                <a:solidFill>
                  <a:srgbClr val="33CCFF"/>
                </a:solidFill>
              </a:rPr>
              <a:t>18)</a:t>
            </a:r>
          </a:p>
          <a:p>
            <a:pPr lvl="1" algn="l" rtl="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0" dirty="0" err="1"/>
              <a:t>Profetas</a:t>
            </a:r>
            <a:r>
              <a:rPr lang="en-US" altLang="en-US" sz="2000" b="0" dirty="0"/>
              <a:t> </a:t>
            </a:r>
            <a:r>
              <a:rPr lang="en-US" altLang="en-US" sz="2000" b="0" dirty="0" err="1" smtClean="0"/>
              <a:t>mayores</a:t>
            </a:r>
            <a:r>
              <a:rPr lang="en-US" altLang="en-US" sz="2000" b="0" dirty="0" smtClean="0"/>
              <a:t> </a:t>
            </a:r>
            <a:r>
              <a:rPr lang="en-US" altLang="en-US" sz="2000" b="0" dirty="0"/>
              <a:t>(5)</a:t>
            </a:r>
          </a:p>
          <a:p>
            <a:pPr lvl="2" algn="l" rtl="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 b="0" dirty="0" err="1"/>
              <a:t>Isaías</a:t>
            </a:r>
            <a:r>
              <a:rPr lang="en-US" altLang="en-US" sz="2000" b="0" dirty="0"/>
              <a:t> - Daniel</a:t>
            </a:r>
          </a:p>
          <a:p>
            <a:pPr lvl="1" algn="l" rtl="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0" dirty="0" err="1"/>
              <a:t>Profetas</a:t>
            </a:r>
            <a:r>
              <a:rPr lang="en-US" altLang="en-US" sz="2000" b="0" dirty="0"/>
              <a:t> </a:t>
            </a:r>
            <a:r>
              <a:rPr lang="en-US" altLang="en-US" sz="2000" b="0" dirty="0" err="1"/>
              <a:t>menores</a:t>
            </a:r>
            <a:r>
              <a:rPr lang="en-US" altLang="en-US" sz="2000" b="0" dirty="0"/>
              <a:t> (12)</a:t>
            </a:r>
          </a:p>
          <a:p>
            <a:pPr lvl="2" algn="l" rtl="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 b="0" dirty="0" err="1"/>
              <a:t>Oseas</a:t>
            </a:r>
            <a:r>
              <a:rPr lang="en-US" altLang="en-US" sz="2000" b="0" dirty="0"/>
              <a:t> - </a:t>
            </a:r>
            <a:r>
              <a:rPr lang="en-US" altLang="en-US" sz="2000" b="0" dirty="0" err="1"/>
              <a:t>Malaquías</a:t>
            </a:r>
            <a:endParaRPr lang="en-US" altLang="en-US" sz="2000" b="0" dirty="0"/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5334000" y="1254125"/>
            <a:ext cx="6629400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1688" indent="-344488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8888" indent="-344488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400" dirty="0" smtClean="0">
                <a:solidFill>
                  <a:srgbClr val="33CCFF"/>
                </a:solidFill>
              </a:rPr>
              <a:t>Ley </a:t>
            </a:r>
            <a:r>
              <a:rPr lang="en-US" altLang="en-US" sz="2400" b="0" dirty="0" smtClean="0"/>
              <a:t>(</a:t>
            </a:r>
            <a:r>
              <a:rPr lang="en-US" altLang="en-US" sz="2400" b="0" dirty="0" err="1" smtClean="0"/>
              <a:t>Gén</a:t>
            </a:r>
            <a:r>
              <a:rPr lang="en-US" altLang="en-US" sz="2400" b="0" dirty="0" smtClean="0"/>
              <a:t> </a:t>
            </a:r>
            <a:r>
              <a:rPr lang="en-US" altLang="en-US" sz="2400" b="0" dirty="0"/>
              <a:t>– </a:t>
            </a:r>
            <a:r>
              <a:rPr lang="en-US" altLang="en-US" sz="2400" b="0" dirty="0" err="1"/>
              <a:t>Deut</a:t>
            </a:r>
            <a:r>
              <a:rPr lang="en-US" altLang="en-US" sz="2400" b="0" dirty="0"/>
              <a:t>)</a:t>
            </a:r>
          </a:p>
          <a:p>
            <a:pPr algn="l" rtl="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400" dirty="0" err="1">
                <a:solidFill>
                  <a:srgbClr val="33CCFF"/>
                </a:solidFill>
              </a:rPr>
              <a:t>P</a:t>
            </a:r>
            <a:r>
              <a:rPr lang="en-US" altLang="en-US" sz="2400" dirty="0" err="1" smtClean="0">
                <a:solidFill>
                  <a:srgbClr val="33CCFF"/>
                </a:solidFill>
              </a:rPr>
              <a:t>rofetas</a:t>
            </a:r>
            <a:endParaRPr lang="en-US" altLang="en-US" sz="2400" dirty="0">
              <a:solidFill>
                <a:srgbClr val="33CCFF"/>
              </a:solidFill>
            </a:endParaRPr>
          </a:p>
          <a:p>
            <a:pPr lvl="1" algn="l" rtl="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0" dirty="0" err="1" smtClean="0"/>
              <a:t>Anteriores</a:t>
            </a:r>
            <a:r>
              <a:rPr lang="en-US" altLang="en-US" sz="2000" b="0" dirty="0" smtClean="0"/>
              <a:t> </a:t>
            </a:r>
            <a:r>
              <a:rPr lang="en-US" altLang="en-US" sz="2000" b="0" dirty="0"/>
              <a:t>(</a:t>
            </a:r>
            <a:r>
              <a:rPr lang="en-US" altLang="en-US" sz="2000" b="0" dirty="0" err="1" smtClean="0"/>
              <a:t>Josué</a:t>
            </a:r>
            <a:r>
              <a:rPr lang="en-US" altLang="en-US" sz="2000" b="0" dirty="0" smtClean="0"/>
              <a:t> </a:t>
            </a:r>
            <a:r>
              <a:rPr lang="en-US" altLang="en-US" sz="2000" b="0" dirty="0" smtClean="0">
                <a:sym typeface="Wingdings" panose="05000000000000000000" pitchFamily="2" charset="2"/>
              </a:rPr>
              <a:t> </a:t>
            </a:r>
            <a:r>
              <a:rPr lang="en-US" altLang="en-US" sz="2000" b="0" dirty="0" smtClean="0"/>
              <a:t>Reyes</a:t>
            </a:r>
            <a:r>
              <a:rPr lang="en-US" altLang="en-US" sz="2000" b="0" dirty="0"/>
              <a:t>)</a:t>
            </a:r>
          </a:p>
          <a:p>
            <a:pPr lvl="1" algn="l" rtl="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0" dirty="0" err="1" smtClean="0"/>
              <a:t>Postreros</a:t>
            </a:r>
            <a:r>
              <a:rPr lang="en-US" altLang="en-US" sz="2000" b="0" dirty="0" smtClean="0"/>
              <a:t> </a:t>
            </a:r>
            <a:r>
              <a:rPr lang="en-US" altLang="en-US" sz="2000" b="0" dirty="0"/>
              <a:t>(</a:t>
            </a:r>
            <a:r>
              <a:rPr lang="en-US" altLang="en-US" sz="2000" b="0" dirty="0" err="1"/>
              <a:t>Isaías</a:t>
            </a:r>
            <a:r>
              <a:rPr lang="en-US" altLang="en-US" sz="2000" b="0" dirty="0"/>
              <a:t>, Ezequiel, </a:t>
            </a:r>
            <a:r>
              <a:rPr lang="en-US" altLang="en-US" sz="2000" b="0" dirty="0" err="1"/>
              <a:t>Jeremías</a:t>
            </a:r>
            <a:r>
              <a:rPr lang="en-US" altLang="en-US" sz="2000" b="0" dirty="0"/>
              <a:t>, </a:t>
            </a:r>
            <a:r>
              <a:rPr lang="en-US" altLang="en-US" sz="2000" b="0" dirty="0" err="1"/>
              <a:t>Profetas</a:t>
            </a:r>
            <a:r>
              <a:rPr lang="en-US" altLang="en-US" sz="2000" b="0" dirty="0"/>
              <a:t> </a:t>
            </a:r>
            <a:r>
              <a:rPr lang="en-US" altLang="en-US" sz="2000" b="0" dirty="0" err="1"/>
              <a:t>Menores</a:t>
            </a:r>
            <a:r>
              <a:rPr lang="en-US" altLang="en-US" sz="2000" b="0" dirty="0"/>
              <a:t>)</a:t>
            </a:r>
          </a:p>
          <a:p>
            <a:pPr algn="l" rtl="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400" dirty="0" err="1" smtClean="0">
                <a:solidFill>
                  <a:srgbClr val="33CCFF"/>
                </a:solidFill>
              </a:rPr>
              <a:t>Escritos</a:t>
            </a:r>
            <a:endParaRPr lang="en-US" altLang="en-US" sz="2400" dirty="0">
              <a:solidFill>
                <a:srgbClr val="33CCFF"/>
              </a:solidFill>
            </a:endParaRPr>
          </a:p>
          <a:p>
            <a:pPr lvl="1" algn="l" rtl="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0" dirty="0" err="1" smtClean="0"/>
              <a:t>Poéticos</a:t>
            </a:r>
            <a:r>
              <a:rPr lang="en-US" altLang="en-US" sz="2000" b="0" dirty="0" smtClean="0"/>
              <a:t>:</a:t>
            </a:r>
            <a:endParaRPr lang="en-US" altLang="en-US" sz="2000" b="0" dirty="0"/>
          </a:p>
          <a:p>
            <a:pPr lvl="2" algn="l" rtl="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 b="0" dirty="0" err="1" smtClean="0"/>
              <a:t>Salmos</a:t>
            </a:r>
            <a:endParaRPr lang="en-US" altLang="en-US" sz="2000" b="0" dirty="0"/>
          </a:p>
          <a:p>
            <a:pPr lvl="2" algn="l" rtl="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 b="0" dirty="0" err="1"/>
              <a:t>Proverbios</a:t>
            </a:r>
            <a:endParaRPr lang="en-US" altLang="en-US" sz="2000" b="0" dirty="0"/>
          </a:p>
          <a:p>
            <a:pPr lvl="2" algn="l" rtl="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 u="sng" dirty="0" smtClean="0">
                <a:solidFill>
                  <a:srgbClr val="FFFF00"/>
                </a:solidFill>
              </a:rPr>
              <a:t>Job</a:t>
            </a:r>
            <a:endParaRPr lang="en-US" altLang="en-US" sz="2000" u="sng" dirty="0">
              <a:solidFill>
                <a:srgbClr val="FFFF00"/>
              </a:solidFill>
            </a:endParaRPr>
          </a:p>
          <a:p>
            <a:pPr lvl="1" algn="l" rtl="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0" dirty="0"/>
              <a:t>Cinco </a:t>
            </a:r>
            <a:r>
              <a:rPr lang="en-US" altLang="en-US" sz="2000" b="0" dirty="0" err="1"/>
              <a:t>rollos</a:t>
            </a:r>
            <a:r>
              <a:rPr lang="en-US" altLang="en-US" sz="2000" b="0" dirty="0"/>
              <a:t> </a:t>
            </a:r>
            <a:r>
              <a:rPr lang="en-US" altLang="en-US" sz="2000" b="0" dirty="0" smtClean="0"/>
              <a:t>(</a:t>
            </a:r>
            <a:r>
              <a:rPr lang="en-US" altLang="en-US" sz="2000" b="0" dirty="0" err="1" smtClean="0"/>
              <a:t>CdC</a:t>
            </a:r>
            <a:r>
              <a:rPr lang="en-US" altLang="en-US" sz="2000" b="0" dirty="0" smtClean="0"/>
              <a:t>, Rut, </a:t>
            </a:r>
            <a:r>
              <a:rPr lang="en-US" altLang="en-US" sz="2000" b="0" dirty="0"/>
              <a:t>Lam, </a:t>
            </a:r>
            <a:r>
              <a:rPr lang="en-US" altLang="en-US" sz="2000" b="0" dirty="0" err="1" smtClean="0"/>
              <a:t>Ecl</a:t>
            </a:r>
            <a:r>
              <a:rPr lang="en-US" altLang="en-US" sz="2000" b="0" dirty="0"/>
              <a:t>, </a:t>
            </a:r>
            <a:r>
              <a:rPr lang="en-US" altLang="en-US" sz="2000" b="0" dirty="0" smtClean="0"/>
              <a:t>Ester</a:t>
            </a:r>
            <a:r>
              <a:rPr lang="en-US" altLang="en-US" sz="2000" b="0" dirty="0"/>
              <a:t>)</a:t>
            </a:r>
          </a:p>
          <a:p>
            <a:pPr lvl="1" algn="l" rtl="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0" dirty="0" err="1" smtClean="0"/>
              <a:t>Históricos</a:t>
            </a:r>
            <a:r>
              <a:rPr lang="en-US" altLang="en-US" sz="2000" b="0" dirty="0" smtClean="0"/>
              <a:t> </a:t>
            </a:r>
            <a:r>
              <a:rPr lang="en-US" altLang="en-US" sz="2000" b="0" dirty="0"/>
              <a:t>(Daniel, </a:t>
            </a:r>
            <a:r>
              <a:rPr lang="en-US" altLang="en-US" sz="2000" b="0" dirty="0" smtClean="0"/>
              <a:t>Esdras, </a:t>
            </a:r>
            <a:r>
              <a:rPr lang="en-US" altLang="en-US" sz="2000" b="0" dirty="0" err="1"/>
              <a:t>Neh</a:t>
            </a:r>
            <a:r>
              <a:rPr lang="en-US" altLang="en-US" sz="2000" b="0" dirty="0"/>
              <a:t>, </a:t>
            </a:r>
            <a:r>
              <a:rPr lang="en-US" altLang="en-US" sz="2000" b="0" dirty="0" err="1" smtClean="0"/>
              <a:t>Crónicas</a:t>
            </a:r>
            <a:r>
              <a:rPr lang="en-US" altLang="en-US" sz="2000" b="0" dirty="0" smtClean="0"/>
              <a:t>)</a:t>
            </a:r>
            <a:endParaRPr lang="en-US" altLang="en-US" sz="2000" b="0" dirty="0"/>
          </a:p>
        </p:txBody>
      </p:sp>
      <p:cxnSp>
        <p:nvCxnSpPr>
          <p:cNvPr id="23558" name="Straight Connector 6"/>
          <p:cNvCxnSpPr>
            <a:cxnSpLocks noChangeShapeType="1"/>
          </p:cNvCxnSpPr>
          <p:nvPr/>
        </p:nvCxnSpPr>
        <p:spPr bwMode="auto">
          <a:xfrm rot="5400000">
            <a:off x="2362200" y="3886200"/>
            <a:ext cx="5791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6248400" y="757238"/>
            <a:ext cx="436029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 eaLnBrk="1" hangingPunct="1">
              <a:defRPr/>
            </a:pPr>
            <a:r>
              <a:rPr lang="en-US" sz="2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Biblia hebrea (</a:t>
            </a:r>
            <a:r>
              <a:rPr lang="en-US" sz="2400" b="1" i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Tanaj</a:t>
            </a:r>
            <a:r>
              <a:rPr lang="en-US" sz="2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US" sz="2400" b="1" i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Mikrá</a:t>
            </a:r>
            <a:r>
              <a:rPr lang="en-US" sz="2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89075" y="728663"/>
            <a:ext cx="23542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0" eaLnBrk="1" hangingPunct="1">
              <a:defRPr/>
            </a:pPr>
            <a:r>
              <a:rPr lang="en-US" sz="2400" b="1" i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Biblia</a:t>
            </a:r>
            <a:r>
              <a:rPr lang="en-US" sz="2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cristiana</a:t>
            </a:r>
          </a:p>
        </p:txBody>
      </p:sp>
      <p:sp>
        <p:nvSpPr>
          <p:cNvPr id="23561" name="TextBox 2"/>
          <p:cNvSpPr txBox="1">
            <a:spLocks noChangeArrowheads="1"/>
          </p:cNvSpPr>
          <p:nvPr/>
        </p:nvSpPr>
        <p:spPr bwMode="auto">
          <a:xfrm>
            <a:off x="74613" y="52388"/>
            <a:ext cx="7747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solidFill>
                  <a:srgbClr val="0000CC"/>
                </a:solidFill>
              </a:rPr>
              <a:t>I.E.1</a:t>
            </a:r>
            <a:r>
              <a:rPr lang="en-US" altLang="en-US" sz="1800" b="0" dirty="0">
                <a:solidFill>
                  <a:srgbClr val="0000CC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build="p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58400" y="6553200"/>
            <a:ext cx="6096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120901B4-81D5-4B3E-97C4-B180CE1C601B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190</a:t>
            </a:fld>
            <a:endParaRPr lang="en-US" altLang="en-US" sz="1400" b="0" smtClean="0"/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en-US" sz="3600" dirty="0" err="1" smtClean="0"/>
              <a:t>Cuando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estamos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sufriendo</a:t>
            </a:r>
            <a:r>
              <a:rPr lang="en-US" altLang="en-US" sz="3600" dirty="0" smtClean="0"/>
              <a:t>…</a:t>
            </a:r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800" y="1066800"/>
            <a:ext cx="11112500" cy="5715000"/>
          </a:xfrm>
        </p:spPr>
        <p:txBody>
          <a:bodyPr/>
          <a:lstStyle/>
          <a:p>
            <a:pPr marL="573088" indent="-573088" algn="l" rtl="0" eaLnBrk="1" hangingPunct="1">
              <a:lnSpc>
                <a:spcPct val="80000"/>
              </a:lnSpc>
              <a:spcBef>
                <a:spcPts val="1200"/>
              </a:spcBef>
              <a:buFontTx/>
              <a:buNone/>
              <a:tabLst>
                <a:tab pos="573088" algn="l"/>
              </a:tabLst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2. 	</a:t>
            </a:r>
            <a:r>
              <a:rPr lang="en-US" alt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Debemos</a:t>
            </a: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recordar</a:t>
            </a: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las 3 </a:t>
            </a:r>
            <a:r>
              <a:rPr lang="en-US" alt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conclusiones</a:t>
            </a: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Job </a:t>
            </a:r>
            <a:r>
              <a:rPr lang="en-US" alt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después</a:t>
            </a: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alt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discursos</a:t>
            </a: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alt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Jehová</a:t>
            </a: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023938" lvl="1" indent="-509588" algn="l" rtl="0" eaLnBrk="1" hangingPunct="1">
              <a:lnSpc>
                <a:spcPct val="80000"/>
              </a:lnSpc>
              <a:spcBef>
                <a:spcPts val="1200"/>
              </a:spcBef>
              <a:buFontTx/>
              <a:buNone/>
              <a:tabLst>
                <a:tab pos="573088" algn="l"/>
              </a:tabLst>
            </a:pP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a.	</a:t>
            </a:r>
            <a:r>
              <a:rPr lang="en-US" altLang="en-US" sz="3200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Dios </a:t>
            </a:r>
            <a:r>
              <a:rPr lang="en-US" altLang="en-US" sz="3200" i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puede</a:t>
            </a:r>
            <a:r>
              <a:rPr lang="en-US" altLang="en-US" sz="3200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i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hacer</a:t>
            </a:r>
            <a:r>
              <a:rPr lang="en-US" altLang="en-US" sz="3200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i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todas</a:t>
            </a:r>
            <a:r>
              <a:rPr lang="en-US" altLang="en-US" sz="3200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las </a:t>
            </a:r>
            <a:r>
              <a:rPr lang="en-US" altLang="en-US" sz="3200" i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cosas</a:t>
            </a:r>
            <a:r>
              <a:rPr lang="en-US" altLang="en-US" sz="3200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(42:2a)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Nuestra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tragedia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expone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ninguna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debilidad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Dios.</a:t>
            </a:r>
          </a:p>
          <a:p>
            <a:pPr marL="1023938" lvl="1" indent="-509588" algn="l" rtl="0" eaLnBrk="1" hangingPunct="1">
              <a:lnSpc>
                <a:spcPct val="80000"/>
              </a:lnSpc>
              <a:spcBef>
                <a:spcPts val="1200"/>
              </a:spcBef>
              <a:buFontTx/>
              <a:buNone/>
              <a:tabLst>
                <a:tab pos="573088" algn="l"/>
              </a:tabLst>
            </a:pP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b.	</a:t>
            </a:r>
            <a:r>
              <a:rPr lang="en-US" altLang="en-US" sz="3200" i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Ningún</a:t>
            </a:r>
            <a:r>
              <a:rPr lang="en-US" altLang="en-US" sz="3200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i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propósito</a:t>
            </a:r>
            <a:r>
              <a:rPr lang="en-US" altLang="en-US" sz="3200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altLang="en-US" sz="3200" i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él</a:t>
            </a:r>
            <a:r>
              <a:rPr lang="en-US" altLang="en-US" sz="3200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i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puede</a:t>
            </a:r>
            <a:r>
              <a:rPr lang="en-US" altLang="en-US" sz="3200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i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</a:t>
            </a:r>
            <a:r>
              <a:rPr lang="en-US" altLang="en-US" sz="3200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i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frustrado</a:t>
            </a:r>
            <a:r>
              <a:rPr lang="en-US" altLang="en-US" sz="3200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altLang="en-US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(42:2b)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Él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está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ejerciendo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control;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Él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está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trabajando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un plan, que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logrará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resultado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deseado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023938" lvl="1" indent="-509588" algn="l" rtl="0" eaLnBrk="1" hangingPunct="1">
              <a:lnSpc>
                <a:spcPct val="80000"/>
              </a:lnSpc>
              <a:spcBef>
                <a:spcPts val="1200"/>
              </a:spcBef>
              <a:buFontTx/>
              <a:buAutoNum type="alphaLcPeriod" startAt="3"/>
              <a:tabLst>
                <a:tab pos="573088" algn="l"/>
              </a:tabLst>
            </a:pPr>
            <a:r>
              <a:rPr lang="en-US" altLang="en-US" sz="3200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</a:t>
            </a:r>
            <a:r>
              <a:rPr lang="en-US" altLang="en-US" sz="3200" i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declarado</a:t>
            </a:r>
            <a:r>
              <a:rPr lang="en-US" altLang="en-US" sz="3200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i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cosas</a:t>
            </a:r>
            <a:r>
              <a:rPr lang="en-US" altLang="en-US" sz="3200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 </a:t>
            </a:r>
            <a:r>
              <a:rPr lang="en-US" altLang="en-US" sz="3200" i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demasiado</a:t>
            </a:r>
            <a:r>
              <a:rPr lang="en-US" altLang="en-US" sz="3200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i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maravillosas</a:t>
            </a:r>
            <a:r>
              <a:rPr lang="en-US" altLang="en-US" sz="3200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altLang="en-US" sz="3200" i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mí</a:t>
            </a:r>
            <a:r>
              <a:rPr lang="en-US" altLang="en-US" sz="3200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que </a:t>
            </a:r>
            <a:r>
              <a:rPr lang="en-US" altLang="en-US" sz="3200" i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</a:t>
            </a:r>
            <a:r>
              <a:rPr lang="en-US" altLang="en-US" sz="3200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altLang="en-US" sz="3200" i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sabía</a:t>
            </a:r>
            <a:r>
              <a:rPr lang="en-US" altLang="en-US" sz="3200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(42:3) No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debemos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esperar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ni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exigir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(40:2-4)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explicación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. No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podemos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esperar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exigir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eventos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mundo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tengan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sentido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nosotros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30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build="p" bldLvl="2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2200" y="6553200"/>
            <a:ext cx="685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AFAA086A-EB40-4A6B-B0D0-363BE1376188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191</a:t>
            </a:fld>
            <a:endParaRPr lang="en-US" altLang="en-US" sz="1400" b="0" smtClean="0"/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en-US" sz="3600" dirty="0" err="1" smtClean="0"/>
              <a:t>Cuando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estamos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sufriendo</a:t>
            </a:r>
            <a:r>
              <a:rPr lang="en-US" altLang="en-US" sz="3600" dirty="0" smtClean="0"/>
              <a:t>…</a:t>
            </a:r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685800"/>
            <a:ext cx="11417300" cy="6172200"/>
          </a:xfrm>
        </p:spPr>
        <p:txBody>
          <a:bodyPr>
            <a:normAutofit/>
          </a:bodyPr>
          <a:lstStyle/>
          <a:p>
            <a:pPr marL="569913" indent="-455613" algn="l" rtl="0" eaLnBrk="1" hangingPunct="1">
              <a:lnSpc>
                <a:spcPct val="80000"/>
              </a:lnSpc>
              <a:spcBef>
                <a:spcPts val="1200"/>
              </a:spcBef>
              <a:buFontTx/>
              <a:buAutoNum type="arabicPeriod" startAt="3"/>
              <a:tabLst>
                <a:tab pos="569913" algn="l"/>
              </a:tabLst>
            </a:pP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Debemos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tratar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recordar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que no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merecemos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nuestras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bendiciones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y no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recibimos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castigos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merecemos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(42:8).</a:t>
            </a:r>
          </a:p>
          <a:p>
            <a:pPr marL="569913" indent="-455613" eaLnBrk="1" hangingPunct="1">
              <a:lnSpc>
                <a:spcPct val="80000"/>
              </a:lnSpc>
              <a:spcBef>
                <a:spcPts val="1200"/>
              </a:spcBef>
              <a:buFontTx/>
              <a:buAutoNum type="arabicPeriod" startAt="3"/>
              <a:tabLst>
                <a:tab pos="569913" algn="l"/>
              </a:tabLst>
            </a:pP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“…</a:t>
            </a:r>
            <a:r>
              <a:rPr lang="es-E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Pero vemos a Aquel que fue hecho un poco inferior a los ángeles, es decir, a Jesús, coronado de gloria y honor a causa del padecimiento de la muerte, para que por la gracia de Dios probara la muerte por todos. </a:t>
            </a:r>
            <a:r>
              <a:rPr lang="es-E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s-E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  Porque convenía que Aquel para quien son todas las cosas y por quien son todas las cosas, llevando muchos hijos a la gloria, </a:t>
            </a:r>
            <a:r>
              <a:rPr lang="es-ES" altLang="en-US" sz="2000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hiciera perfecto por medio de los padecimientos al autor de la salvación de ellos</a:t>
            </a:r>
            <a:r>
              <a:rPr lang="es-E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r>
              <a:rPr lang="es-E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s-E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  Porque tanto el que santifica como los que son santificados, son todos de un Padre; por lo cual Él no se avergüenza de llamarlos hermanos</a:t>
            </a: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b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0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s-E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Así </a:t>
            </a:r>
            <a:r>
              <a:rPr lang="es-E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que, por cuanto los hijos </a:t>
            </a:r>
            <a:r>
              <a:rPr lang="es-ES" altLang="en-US" sz="2000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participan de carne y sangre, también Jesús participó de lo mismo</a:t>
            </a:r>
            <a:r>
              <a:rPr lang="es-E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para anular mediante la muerte el poder de aquel que tenía el poder de la muerte, es decir, el </a:t>
            </a:r>
            <a:r>
              <a:rPr lang="es-E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diablo, 15</a:t>
            </a:r>
            <a:r>
              <a:rPr lang="es-E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  y librar a los que por el temor a la muerte, estaban sujetos a esclavitud durante toda la vida. </a:t>
            </a: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b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0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  <a:r>
              <a:rPr lang="es-E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Por </a:t>
            </a:r>
            <a:r>
              <a:rPr lang="es-E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tanto, </a:t>
            </a:r>
            <a:r>
              <a:rPr lang="es-ES" altLang="en-US" sz="2000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tenía que ser hecho semejante a Sus hermanos en todo</a:t>
            </a:r>
            <a:r>
              <a:rPr lang="es-E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a fin de que llegara a ser un sumo sacerdote misericordioso y fiel en las cosas que a Dios atañen, para hacer propiciación por los pecados del pueblo. </a:t>
            </a:r>
            <a:r>
              <a:rPr lang="es-E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es-E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  Pues por cuanto Él mismo fue tentado </a:t>
            </a:r>
            <a:r>
              <a:rPr lang="es-ES" altLang="en-US" sz="2000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el sufrimiento</a:t>
            </a:r>
            <a:r>
              <a:rPr lang="es-E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es poderoso para socorrer a los que son </a:t>
            </a:r>
            <a:r>
              <a:rPr lang="es-E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tentados</a:t>
            </a: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”. – </a:t>
            </a:r>
            <a:r>
              <a:rPr lang="en-US" alt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Hebreos</a:t>
            </a: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2:9-18</a:t>
            </a:r>
          </a:p>
          <a:p>
            <a:pPr marL="569913" indent="-455613" eaLnBrk="1" hangingPunct="1">
              <a:lnSpc>
                <a:spcPct val="80000"/>
              </a:lnSpc>
              <a:spcBef>
                <a:spcPts val="1200"/>
              </a:spcBef>
              <a:buNone/>
              <a:tabLst>
                <a:tab pos="569913" algn="l"/>
              </a:tabLst>
            </a:pP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"… </a:t>
            </a:r>
            <a:r>
              <a:rPr lang="es-E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Porque </a:t>
            </a:r>
            <a:r>
              <a:rPr lang="es-ES" altLang="en-US" sz="2000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tenemos un Sumo Sacerdote que no pueda compadecerse</a:t>
            </a:r>
            <a:r>
              <a:rPr lang="es-E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 nuestras flaquezas, sino Uno que ha sido tentado en todo como nosotros, pero sin pecado. </a:t>
            </a:r>
            <a:r>
              <a:rPr lang="es-E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s-E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  Por tanto, acerquémonos con confianza al trono de la gracia para que recibamos misericordia, y hallemos gracia para la ayuda oportuna. </a:t>
            </a: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”. – </a:t>
            </a:r>
            <a:r>
              <a:rPr lang="en-US" alt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Hebreos</a:t>
            </a: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4:15-16</a:t>
            </a:r>
          </a:p>
        </p:txBody>
      </p:sp>
    </p:spTree>
    <p:extLst>
      <p:ext uri="{BB962C8B-B14F-4D97-AF65-F5344CB8AC3E}">
        <p14:creationId xmlns:p14="http://schemas.microsoft.com/office/powerpoint/2010/main" val="110311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build="p" bldLvl="2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6000" y="6553200"/>
            <a:ext cx="762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356BF41C-CCBA-477D-A812-08E935F6C14E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192</a:t>
            </a:fld>
            <a:endParaRPr lang="en-US" altLang="en-US" sz="1400" b="0" smtClean="0"/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en-US" sz="3600" dirty="0" err="1" smtClean="0"/>
              <a:t>Cuando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otros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están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sufriendo</a:t>
            </a:r>
            <a:endParaRPr lang="en-US" altLang="en-US" sz="3600" dirty="0" smtClean="0"/>
          </a:p>
        </p:txBody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066800"/>
            <a:ext cx="11366500" cy="4343400"/>
          </a:xfrm>
        </p:spPr>
        <p:txBody>
          <a:bodyPr/>
          <a:lstStyle/>
          <a:p>
            <a:pPr marL="576263" indent="-576263"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1. 	Lo que </a:t>
            </a:r>
            <a:r>
              <a:rPr lang="en-US" alt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pueden</a:t>
            </a: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estar</a:t>
            </a: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sintiendo</a:t>
            </a: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139825" lvl="1" indent="-563563" algn="l" rtl="0" eaLnBrk="1" hangingPunct="1">
              <a:lnSpc>
                <a:spcPct val="80000"/>
              </a:lnSpc>
              <a:buFontTx/>
              <a:buAutoNum type="alphaLcPeriod"/>
            </a:pPr>
            <a:r>
              <a:rPr lang="en-US" altLang="en-US" sz="32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Culpa personal: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“¿</a:t>
            </a:r>
            <a:r>
              <a:rPr lang="en-US" altLang="en-US" sz="3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Qué</a:t>
            </a:r>
            <a:r>
              <a:rPr lang="en-US" altLang="en-US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he </a:t>
            </a:r>
            <a:r>
              <a:rPr lang="en-US" altLang="en-US" sz="3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hecho</a:t>
            </a:r>
            <a:r>
              <a:rPr lang="en-US" altLang="en-US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..?" "Si tan solo no </a:t>
            </a:r>
            <a:r>
              <a:rPr lang="en-US" altLang="en-US" sz="3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hubiera</a:t>
            </a:r>
            <a:r>
              <a:rPr lang="en-US" altLang="en-US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..." "</a:t>
            </a:r>
            <a:r>
              <a:rPr lang="en-US" altLang="en-US" sz="3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Esto</a:t>
            </a:r>
            <a:r>
              <a:rPr lang="en-US" altLang="en-US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está</a:t>
            </a:r>
            <a:r>
              <a:rPr lang="en-US" altLang="en-US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pasando</a:t>
            </a:r>
            <a:r>
              <a:rPr lang="en-US" altLang="en-US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porque</a:t>
            </a:r>
            <a:r>
              <a:rPr lang="en-US" altLang="en-US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yo</a:t>
            </a:r>
            <a:r>
              <a:rPr lang="en-US" altLang="en-US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..."</a:t>
            </a:r>
            <a:endParaRPr lang="en-US" alt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39825" lvl="1" indent="-563563" algn="l" rtl="0" eaLnBrk="1" hangingPunct="1">
              <a:lnSpc>
                <a:spcPct val="80000"/>
              </a:lnSpc>
              <a:buFontTx/>
              <a:buAutoNum type="alphaLcPeriod" startAt="2"/>
            </a:pPr>
            <a:r>
              <a:rPr lang="en-US" altLang="en-US" sz="3200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Enojo</a:t>
            </a:r>
            <a:r>
              <a:rPr lang="en-US" altLang="en-US" sz="32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hacia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Dios,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hacia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ellos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mismos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hacia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víctima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hacia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naturaleza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“¿</a:t>
            </a:r>
            <a:r>
              <a:rPr lang="en-US" altLang="en-US" sz="3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n-US" altLang="en-US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qué</a:t>
            </a:r>
            <a:r>
              <a:rPr lang="en-US" altLang="en-US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Dios </a:t>
            </a:r>
            <a:r>
              <a:rPr lang="en-US" altLang="en-US" sz="3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permitió</a:t>
            </a:r>
            <a:r>
              <a:rPr lang="en-US" altLang="en-US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altLang="en-US" sz="3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esto</a:t>
            </a:r>
            <a:r>
              <a:rPr lang="en-US" altLang="en-US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sucediera</a:t>
            </a:r>
            <a:r>
              <a:rPr lang="en-US" altLang="en-US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?”</a:t>
            </a:r>
          </a:p>
          <a:p>
            <a:pPr marL="1139825" lvl="1" indent="-563563" algn="l" rtl="0" eaLnBrk="1" hangingPunct="1">
              <a:lnSpc>
                <a:spcPct val="80000"/>
              </a:lnSpc>
              <a:buFontTx/>
              <a:buAutoNum type="alphaLcPeriod" startAt="2"/>
            </a:pPr>
            <a:r>
              <a:rPr lang="en-US" altLang="en-US" sz="3200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Confusión</a:t>
            </a:r>
            <a:r>
              <a:rPr lang="en-US" altLang="en-US" sz="32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"No </a:t>
            </a:r>
            <a:r>
              <a:rPr lang="en-US" altLang="en-US" sz="3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puedo</a:t>
            </a:r>
            <a:r>
              <a:rPr lang="en-US" altLang="en-US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entender</a:t>
            </a:r>
            <a:r>
              <a:rPr lang="en-US" altLang="en-US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n-US" altLang="en-US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qué</a:t>
            </a:r>
            <a:r>
              <a:rPr lang="en-US" altLang="en-US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..." "No </a:t>
            </a:r>
            <a:r>
              <a:rPr lang="en-US" altLang="en-US" sz="3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n-US" altLang="en-US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justo</a:t>
            </a:r>
            <a:r>
              <a:rPr lang="en-US" altLang="en-US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". “</a:t>
            </a:r>
            <a:r>
              <a:rPr lang="en-US" altLang="en-US" sz="3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Ya</a:t>
            </a:r>
            <a:r>
              <a:rPr lang="en-US" altLang="en-US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nada </a:t>
            </a:r>
            <a:r>
              <a:rPr lang="en-US" altLang="en-US" sz="3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tiene</a:t>
            </a:r>
            <a:r>
              <a:rPr lang="en-US" altLang="en-US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sentido</a:t>
            </a:r>
            <a:r>
              <a:rPr lang="en-US" altLang="en-US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  <a:endParaRPr lang="en-US" altLang="en-US" sz="20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71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6000" y="6553200"/>
            <a:ext cx="762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D1CA2AC0-8185-4DCC-A4F6-93D6C3BD69E6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193</a:t>
            </a:fld>
            <a:endParaRPr lang="en-US" altLang="en-US" sz="1400" b="0" smtClean="0"/>
          </a:p>
        </p:txBody>
      </p:sp>
      <p:sp>
        <p:nvSpPr>
          <p:cNvPr id="1105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err="1"/>
              <a:t>Cuando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otros</a:t>
            </a:r>
            <a:r>
              <a:rPr lang="en-US" altLang="en-US" sz="3600" dirty="0"/>
              <a:t> </a:t>
            </a:r>
            <a:r>
              <a:rPr lang="en-US" altLang="en-US" sz="3600" dirty="0" err="1"/>
              <a:t>están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sufriendo</a:t>
            </a:r>
            <a:endParaRPr lang="en-US" altLang="en-US" sz="3600" dirty="0" smtClean="0"/>
          </a:p>
        </p:txBody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066800"/>
            <a:ext cx="11201400" cy="5638800"/>
          </a:xfrm>
        </p:spPr>
        <p:txBody>
          <a:bodyPr/>
          <a:lstStyle/>
          <a:p>
            <a:pPr marL="573088" indent="-573088"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alt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Cosas</a:t>
            </a: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altLang="en-US" sz="36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debemos</a:t>
            </a: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hacer</a:t>
            </a: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146175" lvl="1" indent="-573088"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Implicar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que son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culpables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(13:4,5; 19:28,29)</a:t>
            </a:r>
          </a:p>
          <a:p>
            <a:pPr marL="1146175" lvl="1" indent="-573088"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Intentar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explicar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las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cosas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(para Dios). (13:6,7)</a:t>
            </a:r>
          </a:p>
          <a:p>
            <a:pPr marL="1146175" lvl="1" indent="-573088"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Predecir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futuro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. (5:18-27; 8:21,22; 11:16-19)</a:t>
            </a:r>
          </a:p>
          <a:p>
            <a:pPr marL="1146175" lvl="1" indent="-573088"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Discutir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con la [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teología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implícita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de] las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expresiones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dolor. (6:3,26)</a:t>
            </a:r>
            <a:endParaRPr lang="en-US" alt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3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6000" y="6553200"/>
            <a:ext cx="762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BF1A7BE0-1258-4F1B-BFA9-4648F4B7557B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194</a:t>
            </a:fld>
            <a:endParaRPr lang="en-US" altLang="en-US" sz="1400" b="0" smtClean="0"/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err="1"/>
              <a:t>Cuando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otros</a:t>
            </a:r>
            <a:r>
              <a:rPr lang="en-US" altLang="en-US" sz="3600" dirty="0"/>
              <a:t> </a:t>
            </a:r>
            <a:r>
              <a:rPr lang="en-US" altLang="en-US" sz="3600" dirty="0" err="1"/>
              <a:t>están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sufriendo</a:t>
            </a:r>
            <a:endParaRPr lang="en-US" altLang="en-US" sz="3600" dirty="0" smtClean="0"/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066800"/>
            <a:ext cx="11404600" cy="5562600"/>
          </a:xfrm>
        </p:spPr>
        <p:txBody>
          <a:bodyPr/>
          <a:lstStyle/>
          <a:p>
            <a:pPr marL="573088" indent="-573088"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alt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Cosas</a:t>
            </a: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alt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sí</a:t>
            </a: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debemos</a:t>
            </a: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hacer</a:t>
            </a:r>
            <a:r>
              <a:rPr lang="en-US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146175" lvl="1" indent="-573088"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Estar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presente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(19:13-19; 30:28,29)</a:t>
            </a:r>
          </a:p>
          <a:p>
            <a:pPr marL="1146175" lvl="1" indent="-573088"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Callarnos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. (13:5a)</a:t>
            </a:r>
          </a:p>
          <a:p>
            <a:pPr marL="1146175" lvl="1" indent="-573088"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. Asegurarles de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inocencia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integridad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("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totalidad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").</a:t>
            </a:r>
          </a:p>
          <a:p>
            <a:pPr marL="1146175" lvl="1" indent="-573088"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Reconocer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altLang="en-US" sz="3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aparente</a:t>
            </a:r>
            <a:r>
              <a:rPr lang="en-US" altLang="en-US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injusticia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compartir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enojo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y la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confusión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146175" lvl="1" indent="-573088"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e.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Recordarles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poder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el control, el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amor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y la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presencia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Dios, sin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intentar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explicar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cómo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funciona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146175" lvl="1" indent="-573088"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f.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Ayudarles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“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servir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Dios de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balde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  <a:p>
            <a:pPr marL="1146175" lvl="1" indent="-573088"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g.</a:t>
            </a:r>
          </a:p>
        </p:txBody>
      </p:sp>
    </p:spTree>
    <p:extLst>
      <p:ext uri="{BB962C8B-B14F-4D97-AF65-F5344CB8AC3E}">
        <p14:creationId xmlns:p14="http://schemas.microsoft.com/office/powerpoint/2010/main" val="120220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6000" y="6553200"/>
            <a:ext cx="7620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BD090D7E-90A0-42CB-8B39-BD84632FEB70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195</a:t>
            </a:fld>
            <a:endParaRPr lang="en-US" altLang="en-US" sz="1400" b="0" smtClean="0"/>
          </a:p>
        </p:txBody>
      </p:sp>
      <p:sp>
        <p:nvSpPr>
          <p:cNvPr id="11264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rtl="0" eaLnBrk="1" hangingPunct="1"/>
            <a:r>
              <a:rPr lang="en-US" altLang="en-US" dirty="0" err="1" smtClean="0"/>
              <a:t>Puntos</a:t>
            </a:r>
            <a:r>
              <a:rPr lang="en-US" altLang="en-US" dirty="0" smtClean="0"/>
              <a:t> clave de </a:t>
            </a:r>
            <a:r>
              <a:rPr lang="en-US" altLang="en-US" dirty="0" err="1" smtClean="0"/>
              <a:t>los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informes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189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10800" y="6553200"/>
            <a:ext cx="4572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5F960B10-8424-4B65-8F4D-4178EE7CEE7E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196</a:t>
            </a:fld>
            <a:endParaRPr lang="en-US" altLang="en-US" sz="1400" b="0" smtClean="0"/>
          </a:p>
        </p:txBody>
      </p:sp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en-US" sz="3200" dirty="0" err="1" smtClean="0"/>
              <a:t>Puntos</a:t>
            </a:r>
            <a:r>
              <a:rPr lang="en-US" altLang="en-US" sz="3200" dirty="0" smtClean="0"/>
              <a:t> clave de </a:t>
            </a:r>
            <a:r>
              <a:rPr lang="en-US" altLang="en-US" sz="3200" dirty="0" err="1" smtClean="0"/>
              <a:t>los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informes</a:t>
            </a:r>
            <a:r>
              <a:rPr lang="en-US" altLang="en-US" sz="3200" dirty="0" smtClean="0"/>
              <a:t> (1 de 2)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838200"/>
            <a:ext cx="8686800" cy="5943600"/>
          </a:xfrm>
        </p:spPr>
        <p:txBody>
          <a:bodyPr/>
          <a:lstStyle/>
          <a:p>
            <a:pPr defTabSz="682625" eaLnBrk="1" hangingPunct="1">
              <a:lnSpc>
                <a:spcPct val="80000"/>
              </a:lnSpc>
              <a:buNone/>
            </a:pPr>
            <a:r>
              <a:rPr lang="en-US" altLang="en-US" sz="2000" dirty="0" smtClean="0"/>
              <a:t>1. </a:t>
            </a:r>
            <a:r>
              <a:rPr lang="es-ES" altLang="en-US" sz="2000" dirty="0" smtClean="0"/>
              <a:t>El </a:t>
            </a:r>
            <a:r>
              <a:rPr lang="es-ES" altLang="en-US" sz="2000" dirty="0"/>
              <a:t>concepto de Job sobre la muerte y el lugar de los muertos</a:t>
            </a:r>
            <a:r>
              <a:rPr lang="es-ES" altLang="en-US" sz="2000" dirty="0" smtClean="0"/>
              <a:t>.</a:t>
            </a:r>
          </a:p>
          <a:p>
            <a:pPr defTabSz="682625" eaLnBrk="1" hangingPunct="1">
              <a:lnSpc>
                <a:spcPct val="80000"/>
              </a:lnSpc>
              <a:buNone/>
            </a:pPr>
            <a:r>
              <a:rPr lang="en-US" altLang="en-US" sz="1800" dirty="0" smtClean="0"/>
              <a:t>• </a:t>
            </a:r>
            <a:r>
              <a:rPr lang="en-US" altLang="en-US" sz="1800" dirty="0" smtClean="0"/>
              <a:t>La </a:t>
            </a:r>
            <a:r>
              <a:rPr lang="en-US" altLang="en-US" sz="1800" dirty="0" err="1" smtClean="0"/>
              <a:t>muerte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es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permanente</a:t>
            </a:r>
            <a:r>
              <a:rPr lang="en-US" altLang="en-US" sz="1800" dirty="0" smtClean="0"/>
              <a:t>: No hay </a:t>
            </a:r>
            <a:r>
              <a:rPr lang="en-US" altLang="en-US" sz="1800" dirty="0" err="1" smtClean="0"/>
              <a:t>reencarnación</a:t>
            </a:r>
            <a:r>
              <a:rPr lang="en-US" altLang="en-US" sz="1800" dirty="0" smtClean="0"/>
              <a:t>. (14:13,14; 16:22)</a:t>
            </a:r>
          </a:p>
          <a:p>
            <a:pPr algn="l" defTabSz="682625" rtl="0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 smtClean="0"/>
              <a:t>• No hay </a:t>
            </a:r>
            <a:r>
              <a:rPr lang="en-US" altLang="en-US" sz="1800" dirty="0" err="1" smtClean="0"/>
              <a:t>contacto</a:t>
            </a:r>
            <a:r>
              <a:rPr lang="en-US" altLang="en-US" sz="1800" dirty="0" smtClean="0"/>
              <a:t> con </a:t>
            </a:r>
            <a:r>
              <a:rPr lang="en-US" altLang="en-US" sz="1800" dirty="0" err="1" smtClean="0"/>
              <a:t>este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mundo</a:t>
            </a:r>
            <a:r>
              <a:rPr lang="en-US" altLang="en-US" sz="1800" dirty="0" smtClean="0"/>
              <a:t>. (14:21)</a:t>
            </a:r>
          </a:p>
          <a:p>
            <a:pPr algn="l" defTabSz="682625" rtl="0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 smtClean="0"/>
              <a:t>• Hay </a:t>
            </a:r>
            <a:r>
              <a:rPr lang="en-US" altLang="en-US" sz="1800" dirty="0" err="1" smtClean="0"/>
              <a:t>descanso</a:t>
            </a:r>
            <a:r>
              <a:rPr lang="en-US" altLang="en-US" sz="1800" dirty="0" smtClean="0"/>
              <a:t>, </a:t>
            </a:r>
            <a:r>
              <a:rPr lang="en-US" altLang="en-US" sz="1800" dirty="0" err="1" smtClean="0"/>
              <a:t>oscuridad</a:t>
            </a:r>
            <a:r>
              <a:rPr lang="en-US" altLang="en-US" sz="1800" dirty="0" smtClean="0"/>
              <a:t> y </a:t>
            </a:r>
            <a:r>
              <a:rPr lang="en-US" altLang="en-US" sz="1800" dirty="0" err="1" smtClean="0"/>
              <a:t>paz</a:t>
            </a:r>
            <a:r>
              <a:rPr lang="en-US" altLang="en-US" sz="1800" dirty="0" smtClean="0"/>
              <a:t>. (3:11-19; 10:20-22)</a:t>
            </a:r>
          </a:p>
          <a:p>
            <a:pPr algn="l" defTabSz="682625" rtl="0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 smtClean="0"/>
              <a:t>• </a:t>
            </a:r>
            <a:r>
              <a:rPr lang="en-US" altLang="en-US" sz="1800" dirty="0" err="1" smtClean="0"/>
              <a:t>Es</a:t>
            </a:r>
            <a:r>
              <a:rPr lang="en-US" altLang="en-US" sz="1800" dirty="0" smtClean="0"/>
              <a:t> un </a:t>
            </a:r>
            <a:r>
              <a:rPr lang="en-US" altLang="en-US" sz="1800" dirty="0" err="1" smtClean="0"/>
              <a:t>tiempo</a:t>
            </a:r>
            <a:r>
              <a:rPr lang="en-US" altLang="en-US" sz="1800" dirty="0" smtClean="0"/>
              <a:t> de </a:t>
            </a:r>
            <a:r>
              <a:rPr lang="en-US" altLang="en-US" sz="1800" dirty="0" err="1" smtClean="0"/>
              <a:t>evaluación</a:t>
            </a:r>
            <a:r>
              <a:rPr lang="en-US" altLang="en-US" sz="1800" dirty="0" smtClean="0"/>
              <a:t> final de Dios de un hombre. (19:23-27; 14:16,17)</a:t>
            </a:r>
          </a:p>
          <a:p>
            <a:pPr algn="l" defTabSz="682625" rtl="0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 smtClean="0"/>
              <a:t>¿? Un hombre </a:t>
            </a:r>
            <a:r>
              <a:rPr lang="en-US" altLang="en-US" sz="1800" dirty="0" err="1" smtClean="0"/>
              <a:t>está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en</a:t>
            </a:r>
            <a:r>
              <a:rPr lang="en-US" altLang="en-US" sz="1800" dirty="0" smtClean="0"/>
              <a:t> la </a:t>
            </a:r>
            <a:r>
              <a:rPr lang="en-US" altLang="en-US" sz="1800" dirty="0" err="1" smtClean="0"/>
              <a:t>presencia</a:t>
            </a:r>
            <a:r>
              <a:rPr lang="en-US" altLang="en-US" sz="1800" dirty="0" smtClean="0"/>
              <a:t> de Dios. (19:27)</a:t>
            </a:r>
            <a:br>
              <a:rPr lang="en-US" altLang="en-US" sz="1800" dirty="0" smtClean="0"/>
            </a:br>
            <a:endParaRPr lang="en-US" altLang="en-US" sz="1800" dirty="0" smtClean="0"/>
          </a:p>
          <a:p>
            <a:pPr algn="l" defTabSz="682625" rtl="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/>
              <a:t>2. </a:t>
            </a:r>
            <a:r>
              <a:rPr lang="en-US" altLang="en-US" sz="2000" dirty="0" err="1" smtClean="0"/>
              <a:t>Petición</a:t>
            </a:r>
            <a:r>
              <a:rPr lang="en-US" altLang="en-US" sz="2000" dirty="0" smtClean="0"/>
              <a:t> de Job </a:t>
            </a:r>
            <a:r>
              <a:rPr lang="en-US" altLang="en-US" sz="2000" dirty="0" err="1" smtClean="0"/>
              <a:t>por</a:t>
            </a:r>
            <a:r>
              <a:rPr lang="en-US" altLang="en-US" sz="2000" dirty="0" smtClean="0"/>
              <a:t> un </a:t>
            </a:r>
            <a:r>
              <a:rPr lang="en-US" altLang="en-US" sz="2000" dirty="0" err="1" smtClean="0"/>
              <a:t>Mediador</a:t>
            </a:r>
            <a:endParaRPr lang="en-US" altLang="en-US" sz="2000" dirty="0" smtClean="0"/>
          </a:p>
          <a:p>
            <a:pPr algn="l" defTabSz="682625" rtl="0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 smtClean="0"/>
              <a:t>• Para </a:t>
            </a:r>
            <a:r>
              <a:rPr lang="en-US" altLang="en-US" sz="1800" dirty="0" err="1" smtClean="0"/>
              <a:t>hacer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posible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una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disputa</a:t>
            </a:r>
            <a:r>
              <a:rPr lang="en-US" altLang="en-US" sz="1800" dirty="0" smtClean="0"/>
              <a:t> (9:32)</a:t>
            </a:r>
          </a:p>
          <a:p>
            <a:pPr algn="l" defTabSz="682625" rtl="0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 smtClean="0"/>
              <a:t>• Para defender </a:t>
            </a:r>
            <a:r>
              <a:rPr lang="en-US" altLang="en-US" sz="1800" dirty="0" err="1" smtClean="0"/>
              <a:t>su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inocencia</a:t>
            </a:r>
            <a:r>
              <a:rPr lang="en-US" altLang="en-US" sz="1800" dirty="0" smtClean="0"/>
              <a:t> (16:19-21)</a:t>
            </a:r>
          </a:p>
          <a:p>
            <a:pPr algn="l" defTabSz="682625" rtl="0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 smtClean="0"/>
              <a:t>• Para </a:t>
            </a:r>
            <a:r>
              <a:rPr lang="en-US" altLang="en-US" sz="1800" dirty="0" err="1" smtClean="0"/>
              <a:t>escuchar</a:t>
            </a:r>
            <a:r>
              <a:rPr lang="en-US" altLang="en-US" sz="1800" dirty="0" smtClean="0"/>
              <a:t> las </a:t>
            </a:r>
            <a:r>
              <a:rPr lang="en-US" altLang="en-US" sz="1800" dirty="0" err="1" smtClean="0"/>
              <a:t>razones</a:t>
            </a:r>
            <a:r>
              <a:rPr lang="en-US" altLang="en-US" sz="1800" dirty="0" smtClean="0"/>
              <a:t> de Dios para </a:t>
            </a:r>
            <a:r>
              <a:rPr lang="en-US" altLang="en-US" sz="1800" dirty="0" err="1" smtClean="0"/>
              <a:t>Sus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acciones</a:t>
            </a:r>
            <a:r>
              <a:rPr lang="en-US" altLang="en-US" sz="1800" dirty="0" smtClean="0"/>
              <a:t> (31:35-37; 18:23)</a:t>
            </a:r>
            <a:br>
              <a:rPr lang="en-US" altLang="en-US" sz="1800" dirty="0" smtClean="0"/>
            </a:br>
            <a:endParaRPr lang="en-US" altLang="en-US" sz="1800" dirty="0" smtClean="0"/>
          </a:p>
          <a:p>
            <a:pPr algn="l" defTabSz="682625" rtl="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/>
              <a:t>3. La </a:t>
            </a:r>
            <a:r>
              <a:rPr lang="en-US" altLang="en-US" sz="2000" dirty="0" err="1" smtClean="0"/>
              <a:t>expectativa</a:t>
            </a:r>
            <a:r>
              <a:rPr lang="en-US" altLang="en-US" sz="2000" dirty="0" smtClean="0"/>
              <a:t> de Job de </a:t>
            </a:r>
            <a:r>
              <a:rPr lang="en-US" altLang="en-US" sz="2000" dirty="0" err="1" smtClean="0"/>
              <a:t>una</a:t>
            </a:r>
            <a:r>
              <a:rPr lang="en-US" altLang="en-US" sz="2000" dirty="0" smtClean="0"/>
              <a:t> eventual </a:t>
            </a:r>
            <a:r>
              <a:rPr lang="en-US" altLang="en-US" sz="2000" dirty="0" err="1" smtClean="0"/>
              <a:t>liberación</a:t>
            </a:r>
            <a:endParaRPr lang="en-US" altLang="en-US" sz="2000" dirty="0" smtClean="0"/>
          </a:p>
          <a:p>
            <a:pPr algn="l" defTabSz="682625" rtl="0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 smtClean="0"/>
              <a:t>• Se </a:t>
            </a:r>
            <a:r>
              <a:rPr lang="en-US" altLang="en-US" sz="1800" dirty="0" err="1" smtClean="0"/>
              <a:t>demostraría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su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inocencia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después</a:t>
            </a:r>
            <a:r>
              <a:rPr lang="en-US" altLang="en-US" sz="1800" dirty="0" smtClean="0"/>
              <a:t> de </a:t>
            </a:r>
            <a:r>
              <a:rPr lang="en-US" altLang="en-US" sz="1800" dirty="0" err="1" smtClean="0"/>
              <a:t>su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muerte</a:t>
            </a:r>
            <a:r>
              <a:rPr lang="en-US" altLang="en-US" sz="1800" dirty="0" smtClean="0"/>
              <a:t>. (13:13-19)</a:t>
            </a:r>
          </a:p>
          <a:p>
            <a:pPr algn="l" defTabSz="682625" rtl="0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 smtClean="0"/>
              <a:t>• La </a:t>
            </a:r>
            <a:r>
              <a:rPr lang="en-US" altLang="en-US" sz="1800" dirty="0" err="1" smtClean="0"/>
              <a:t>comunión</a:t>
            </a:r>
            <a:r>
              <a:rPr lang="en-US" altLang="en-US" sz="1800" dirty="0" smtClean="0"/>
              <a:t> con Dios </a:t>
            </a:r>
            <a:r>
              <a:rPr lang="en-US" altLang="en-US" sz="1800" dirty="0" err="1" smtClean="0"/>
              <a:t>sería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restaurada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después</a:t>
            </a:r>
            <a:r>
              <a:rPr lang="en-US" altLang="en-US" sz="1800" dirty="0" smtClean="0"/>
              <a:t> de la </a:t>
            </a:r>
            <a:r>
              <a:rPr lang="en-US" altLang="en-US" sz="1800" dirty="0" err="1" smtClean="0"/>
              <a:t>muerte</a:t>
            </a:r>
            <a:r>
              <a:rPr lang="en-US" altLang="en-US" sz="1800" dirty="0" smtClean="0"/>
              <a:t>. (19:23-27)</a:t>
            </a:r>
          </a:p>
          <a:p>
            <a:pPr algn="l" defTabSz="682625" rtl="0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 smtClean="0"/>
              <a:t>• </a:t>
            </a:r>
            <a:r>
              <a:rPr lang="en-US" altLang="en-US" sz="1800" i="1" dirty="0" smtClean="0"/>
              <a:t>No: </a:t>
            </a:r>
            <a:r>
              <a:rPr lang="en-US" altLang="en-US" sz="1800" dirty="0" err="1" smtClean="0"/>
              <a:t>Restauración</a:t>
            </a:r>
            <a:r>
              <a:rPr lang="en-US" altLang="en-US" sz="1800" dirty="0" smtClean="0"/>
              <a:t> de </a:t>
            </a:r>
            <a:r>
              <a:rPr lang="en-US" altLang="en-US" sz="1800" dirty="0" err="1" smtClean="0"/>
              <a:t>riquezas</a:t>
            </a:r>
            <a:r>
              <a:rPr lang="en-US" altLang="en-US" sz="1800" dirty="0" smtClean="0"/>
              <a:t> o </a:t>
            </a:r>
            <a:r>
              <a:rPr lang="en-US" altLang="en-US" sz="1800" dirty="0" err="1" smtClean="0"/>
              <a:t>castigo</a:t>
            </a:r>
            <a:r>
              <a:rPr lang="en-US" altLang="en-US" sz="1800" dirty="0" smtClean="0"/>
              <a:t> de </a:t>
            </a:r>
            <a:r>
              <a:rPr lang="en-US" altLang="en-US" sz="1800" dirty="0" err="1" smtClean="0"/>
              <a:t>los</a:t>
            </a:r>
            <a:r>
              <a:rPr lang="en-US" altLang="en-US" sz="1800" dirty="0" smtClean="0"/>
              <a:t> 'amigos'.</a:t>
            </a:r>
            <a:br>
              <a:rPr lang="en-US" altLang="en-US" sz="1800" dirty="0" smtClean="0"/>
            </a:br>
            <a:endParaRPr lang="en-US" altLang="en-US" sz="1800" dirty="0" smtClean="0"/>
          </a:p>
          <a:p>
            <a:pPr algn="l" defTabSz="682625" rtl="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/>
              <a:t>6. La "</a:t>
            </a:r>
            <a:r>
              <a:rPr lang="en-US" altLang="en-US" sz="2000" dirty="0" err="1" smtClean="0"/>
              <a:t>perfección</a:t>
            </a:r>
            <a:r>
              <a:rPr lang="en-US" altLang="en-US" sz="2000" dirty="0" smtClean="0"/>
              <a:t>" de Job</a:t>
            </a:r>
          </a:p>
          <a:p>
            <a:pPr algn="l" defTabSz="682625" rtl="0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 smtClean="0"/>
              <a:t>• No sin </a:t>
            </a:r>
            <a:r>
              <a:rPr lang="en-US" altLang="en-US" sz="1800" dirty="0" err="1" smtClean="0"/>
              <a:t>pecado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en</a:t>
            </a:r>
            <a:r>
              <a:rPr lang="en-US" altLang="en-US" sz="1800" dirty="0" smtClean="0"/>
              <a:t> el </a:t>
            </a:r>
            <a:r>
              <a:rPr lang="en-US" altLang="en-US" sz="1800" dirty="0" err="1" smtClean="0"/>
              <a:t>pasado</a:t>
            </a:r>
            <a:r>
              <a:rPr lang="en-US" altLang="en-US" sz="1800" dirty="0" smtClean="0"/>
              <a:t> (13:26)</a:t>
            </a:r>
          </a:p>
          <a:p>
            <a:pPr algn="l" defTabSz="682625" rtl="0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 smtClean="0"/>
              <a:t>• No perfecto </a:t>
            </a:r>
            <a:r>
              <a:rPr lang="en-US" altLang="en-US" sz="1800" dirty="0" err="1" smtClean="0"/>
              <a:t>en</a:t>
            </a:r>
            <a:r>
              <a:rPr lang="en-US" altLang="en-US" sz="1800" dirty="0" smtClean="0"/>
              <a:t> el </a:t>
            </a:r>
            <a:r>
              <a:rPr lang="en-US" altLang="en-US" sz="1800" dirty="0" err="1" smtClean="0"/>
              <a:t>presente</a:t>
            </a:r>
            <a:r>
              <a:rPr lang="en-US" altLang="en-US" sz="1800" dirty="0" smtClean="0"/>
              <a:t> (42:6)</a:t>
            </a:r>
          </a:p>
          <a:p>
            <a:pPr algn="l" defTabSz="682625" rtl="0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 smtClean="0"/>
              <a:t>• </a:t>
            </a:r>
            <a:r>
              <a:rPr lang="en-US" altLang="en-US" sz="1800" i="1" dirty="0" smtClean="0"/>
              <a:t>Sino </a:t>
            </a:r>
            <a:r>
              <a:rPr lang="en-US" altLang="en-US" sz="1800" dirty="0" err="1" smtClean="0"/>
              <a:t>irreprensible</a:t>
            </a:r>
            <a:r>
              <a:rPr lang="en-US" altLang="en-US" sz="1800" dirty="0" smtClean="0"/>
              <a:t>, con </a:t>
            </a:r>
            <a:r>
              <a:rPr lang="en-US" altLang="en-US" sz="1800" dirty="0" err="1" smtClean="0"/>
              <a:t>limpia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conciencia</a:t>
            </a:r>
            <a:r>
              <a:rPr lang="en-US" altLang="en-US" sz="1800" dirty="0" smtClean="0"/>
              <a:t>: </a:t>
            </a:r>
            <a:r>
              <a:rPr lang="en-US" altLang="en-US" sz="1800" dirty="0" err="1" smtClean="0"/>
              <a:t>siervo</a:t>
            </a:r>
            <a:r>
              <a:rPr lang="en-US" altLang="en-US" sz="1800" dirty="0" smtClean="0"/>
              <a:t> de Dios (1:8; 12:4; 27:6)</a:t>
            </a:r>
          </a:p>
        </p:txBody>
      </p:sp>
    </p:spTree>
    <p:extLst>
      <p:ext uri="{BB962C8B-B14F-4D97-AF65-F5344CB8AC3E}">
        <p14:creationId xmlns:p14="http://schemas.microsoft.com/office/powerpoint/2010/main" val="386310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9EA8489D-D54F-4847-8C22-D8FEA7EC6E65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197</a:t>
            </a:fld>
            <a:endParaRPr lang="en-US" altLang="en-US" sz="1400" b="0" smtClean="0"/>
          </a:p>
        </p:txBody>
      </p:sp>
      <p:sp>
        <p:nvSpPr>
          <p:cNvPr id="1146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en-US" sz="3200" dirty="0" err="1" smtClean="0"/>
              <a:t>Puntos</a:t>
            </a:r>
            <a:r>
              <a:rPr lang="en-US" altLang="en-US" sz="3200" dirty="0" smtClean="0"/>
              <a:t> clave de </a:t>
            </a:r>
            <a:r>
              <a:rPr lang="en-US" altLang="en-US" sz="3200" dirty="0" err="1" smtClean="0"/>
              <a:t>los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informes</a:t>
            </a:r>
            <a:r>
              <a:rPr lang="en-US" altLang="en-US" sz="3200" dirty="0" smtClean="0"/>
              <a:t> (2 de 2)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92162"/>
            <a:ext cx="10388600" cy="5943600"/>
          </a:xfrm>
        </p:spPr>
        <p:txBody>
          <a:bodyPr>
            <a:normAutofit/>
          </a:bodyPr>
          <a:lstStyle/>
          <a:p>
            <a:pPr algn="l" defTabSz="682625" rtl="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5. </a:t>
            </a:r>
            <a:r>
              <a:rPr lang="en-US" altLang="en-US" sz="2400" dirty="0" err="1" smtClean="0"/>
              <a:t>Referencias</a:t>
            </a:r>
            <a:r>
              <a:rPr lang="en-US" altLang="en-US" sz="2400" dirty="0" smtClean="0"/>
              <a:t> a la </a:t>
            </a:r>
            <a:r>
              <a:rPr lang="en-US" altLang="en-US" sz="2400" dirty="0" err="1" smtClean="0"/>
              <a:t>majestad</a:t>
            </a:r>
            <a:r>
              <a:rPr lang="en-US" altLang="en-US" sz="2400" dirty="0" smtClean="0"/>
              <a:t> de </a:t>
            </a:r>
            <a:r>
              <a:rPr lang="en-US" altLang="en-US" sz="2400" dirty="0" err="1" smtClean="0"/>
              <a:t>Jehová</a:t>
            </a:r>
            <a:r>
              <a:rPr lang="en-US" altLang="en-US" sz="2400" dirty="0" smtClean="0"/>
              <a:t> y </a:t>
            </a:r>
            <a:r>
              <a:rPr lang="en-US" altLang="en-US" sz="2400" dirty="0" err="1" smtClean="0"/>
              <a:t>cómo</a:t>
            </a:r>
            <a:r>
              <a:rPr lang="en-US" altLang="en-US" sz="2400" dirty="0" smtClean="0"/>
              <a:t> se </a:t>
            </a:r>
            <a:r>
              <a:rPr lang="en-US" altLang="en-US" sz="2400" dirty="0" err="1" smtClean="0"/>
              <a:t>usan</a:t>
            </a:r>
            <a:r>
              <a:rPr lang="en-US" altLang="en-US" sz="2400" dirty="0" smtClean="0"/>
              <a:t>.</a:t>
            </a:r>
          </a:p>
          <a:p>
            <a:pPr lvl="1" algn="l" defTabSz="682625" rtl="0" eaLnBrk="1" hangingPunct="1">
              <a:lnSpc>
                <a:spcPct val="80000"/>
              </a:lnSpc>
            </a:pPr>
            <a:r>
              <a:rPr lang="en-US" altLang="en-US" sz="1800" dirty="0" smtClean="0"/>
              <a:t>(Job) La </a:t>
            </a:r>
            <a:r>
              <a:rPr lang="en-US" altLang="en-US" sz="1800" dirty="0" err="1" smtClean="0"/>
              <a:t>disparidad</a:t>
            </a:r>
            <a:r>
              <a:rPr lang="en-US" altLang="en-US" sz="1800" dirty="0" smtClean="0"/>
              <a:t> entre la </a:t>
            </a:r>
            <a:r>
              <a:rPr lang="en-US" altLang="en-US" sz="1800" dirty="0" err="1" smtClean="0"/>
              <a:t>naturaleza</a:t>
            </a:r>
            <a:r>
              <a:rPr lang="en-US" altLang="en-US" sz="1800" dirty="0" smtClean="0"/>
              <a:t> de Dios y el hombre </a:t>
            </a:r>
            <a:r>
              <a:rPr lang="en-US" altLang="en-US" sz="1800" dirty="0" err="1" smtClean="0"/>
              <a:t>hace</a:t>
            </a:r>
            <a:r>
              <a:rPr lang="en-US" altLang="en-US" sz="1800" dirty="0" smtClean="0"/>
              <a:t> que la </a:t>
            </a:r>
            <a:r>
              <a:rPr lang="en-US" altLang="en-US" sz="1800" dirty="0" err="1" smtClean="0"/>
              <a:t>disputa</a:t>
            </a:r>
            <a:r>
              <a:rPr lang="en-US" altLang="en-US" sz="1800" dirty="0" smtClean="0"/>
              <a:t> sea </a:t>
            </a:r>
            <a:r>
              <a:rPr lang="en-US" altLang="en-US" sz="1800" dirty="0" err="1" smtClean="0"/>
              <a:t>imposible</a:t>
            </a:r>
            <a:r>
              <a:rPr lang="en-US" altLang="en-US" sz="1800" dirty="0" smtClean="0"/>
              <a:t>. (9:1-9)</a:t>
            </a:r>
          </a:p>
          <a:p>
            <a:pPr lvl="1" algn="l" defTabSz="682625" rtl="0" eaLnBrk="1" hangingPunct="1">
              <a:lnSpc>
                <a:spcPct val="80000"/>
              </a:lnSpc>
            </a:pPr>
            <a:r>
              <a:rPr lang="en-US" altLang="en-US" sz="1800" dirty="0" smtClean="0"/>
              <a:t>(Job) </a:t>
            </a:r>
            <a:r>
              <a:rPr lang="en-US" altLang="en-US" sz="1800" dirty="0" err="1" smtClean="0"/>
              <a:t>Debido</a:t>
            </a:r>
            <a:r>
              <a:rPr lang="en-US" altLang="en-US" sz="1800" dirty="0" smtClean="0"/>
              <a:t> a la </a:t>
            </a:r>
            <a:r>
              <a:rPr lang="en-US" altLang="en-US" sz="1800" dirty="0" err="1" smtClean="0"/>
              <a:t>distancia</a:t>
            </a:r>
            <a:r>
              <a:rPr lang="en-US" altLang="en-US" sz="1800" dirty="0" smtClean="0"/>
              <a:t> entre Dios y el hombre, y la </a:t>
            </a:r>
            <a:r>
              <a:rPr lang="en-US" altLang="en-US" sz="1800" dirty="0" err="1" smtClean="0"/>
              <a:t>grandeza</a:t>
            </a:r>
            <a:r>
              <a:rPr lang="en-US" altLang="en-US" sz="1800" dirty="0" smtClean="0"/>
              <a:t> de Su </a:t>
            </a:r>
            <a:r>
              <a:rPr lang="en-US" altLang="en-US" sz="1800" dirty="0" err="1" smtClean="0"/>
              <a:t>poder</a:t>
            </a:r>
            <a:r>
              <a:rPr lang="en-US" altLang="en-US" sz="1800" dirty="0" smtClean="0"/>
              <a:t>, solo </a:t>
            </a:r>
            <a:r>
              <a:rPr lang="en-US" altLang="en-US" sz="1800" dirty="0" err="1" smtClean="0"/>
              <a:t>escuchamos</a:t>
            </a:r>
            <a:r>
              <a:rPr lang="en-US" altLang="en-US" sz="1800" dirty="0" smtClean="0"/>
              <a:t> un </a:t>
            </a:r>
            <a:r>
              <a:rPr lang="en-US" altLang="en-US" sz="1800" dirty="0" err="1" smtClean="0"/>
              <a:t>susurro</a:t>
            </a:r>
            <a:r>
              <a:rPr lang="en-US" altLang="en-US" sz="1800" dirty="0" smtClean="0"/>
              <a:t> y no </a:t>
            </a:r>
            <a:r>
              <a:rPr lang="en-US" altLang="en-US" sz="1800" dirty="0" err="1" smtClean="0"/>
              <a:t>podríamos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pararnos</a:t>
            </a:r>
            <a:r>
              <a:rPr lang="en-US" altLang="en-US" sz="1800" dirty="0" smtClean="0"/>
              <a:t> ante el </a:t>
            </a:r>
            <a:r>
              <a:rPr lang="en-US" altLang="en-US" sz="1800" dirty="0" err="1" smtClean="0"/>
              <a:t>poder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directo</a:t>
            </a:r>
            <a:r>
              <a:rPr lang="en-US" altLang="en-US" sz="1800" dirty="0" smtClean="0"/>
              <a:t> (</a:t>
            </a:r>
            <a:r>
              <a:rPr lang="en-US" altLang="en-US" sz="1800" dirty="0" err="1" smtClean="0"/>
              <a:t>trueno</a:t>
            </a:r>
            <a:r>
              <a:rPr lang="en-US" altLang="en-US" sz="1800" dirty="0" smtClean="0"/>
              <a:t>) de Dios [</a:t>
            </a:r>
            <a:r>
              <a:rPr lang="en-US" altLang="en-US" sz="1800" dirty="0" err="1" smtClean="0"/>
              <a:t>si</a:t>
            </a:r>
            <a:r>
              <a:rPr lang="en-US" altLang="en-US" sz="1800" dirty="0" smtClean="0"/>
              <a:t> </a:t>
            </a:r>
            <a:r>
              <a:rPr lang="en-US" altLang="en-US" sz="1800" dirty="0" err="1"/>
              <a:t>É</a:t>
            </a:r>
            <a:r>
              <a:rPr lang="en-US" altLang="en-US" sz="1800" dirty="0" err="1" smtClean="0"/>
              <a:t>l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nos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hablara</a:t>
            </a:r>
            <a:r>
              <a:rPr lang="en-US" altLang="en-US" sz="1800" dirty="0" smtClean="0"/>
              <a:t>].</a:t>
            </a:r>
          </a:p>
          <a:p>
            <a:pPr lvl="1" algn="l" defTabSz="682625" rtl="0" eaLnBrk="1" hangingPunct="1">
              <a:lnSpc>
                <a:spcPct val="80000"/>
              </a:lnSpc>
            </a:pPr>
            <a:r>
              <a:rPr lang="en-US" altLang="en-US" sz="1800" dirty="0" smtClean="0"/>
              <a:t>(</a:t>
            </a:r>
            <a:r>
              <a:rPr lang="en-US" altLang="en-US" sz="1800" dirty="0" err="1" smtClean="0"/>
              <a:t>Zofar</a:t>
            </a:r>
            <a:r>
              <a:rPr lang="en-US" altLang="en-US" sz="1800" dirty="0" smtClean="0"/>
              <a:t>) Los </a:t>
            </a:r>
            <a:r>
              <a:rPr lang="en-US" altLang="en-US" sz="1800" dirty="0" err="1" smtClean="0"/>
              <a:t>misterios</a:t>
            </a:r>
            <a:r>
              <a:rPr lang="en-US" altLang="en-US" sz="1800" dirty="0" smtClean="0"/>
              <a:t> de Dios son tan </a:t>
            </a:r>
            <a:r>
              <a:rPr lang="en-US" altLang="en-US" sz="1800" dirty="0" err="1" smtClean="0"/>
              <a:t>grandes</a:t>
            </a:r>
            <a:r>
              <a:rPr lang="en-US" altLang="en-US" sz="1800" dirty="0" smtClean="0"/>
              <a:t>, ¿</a:t>
            </a:r>
            <a:r>
              <a:rPr lang="en-US" altLang="en-US" sz="1800" dirty="0" err="1" smtClean="0"/>
              <a:t>qué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puedes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tú</a:t>
            </a:r>
            <a:r>
              <a:rPr lang="en-US" altLang="en-US" sz="1800" dirty="0" smtClean="0"/>
              <a:t> (Job) saber del </a:t>
            </a:r>
            <a:r>
              <a:rPr lang="en-US" altLang="en-US" sz="1800" dirty="0" err="1" smtClean="0"/>
              <a:t>mundo</a:t>
            </a:r>
            <a:r>
              <a:rPr lang="en-US" altLang="en-US" sz="1800" dirty="0" smtClean="0"/>
              <a:t>? </a:t>
            </a:r>
            <a:r>
              <a:rPr lang="en-US" altLang="en-US" sz="1800" dirty="0" err="1" smtClean="0"/>
              <a:t>Él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ve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todo</a:t>
            </a:r>
            <a:r>
              <a:rPr lang="en-US" altLang="en-US" sz="1800" dirty="0" smtClean="0"/>
              <a:t>, </a:t>
            </a:r>
            <a:r>
              <a:rPr lang="en-US" altLang="en-US" sz="1800" dirty="0" err="1" smtClean="0"/>
              <a:t>incluyendo</a:t>
            </a:r>
            <a:r>
              <a:rPr lang="en-US" altLang="en-US" sz="1800" dirty="0" smtClean="0"/>
              <a:t> a </a:t>
            </a:r>
            <a:r>
              <a:rPr lang="en-US" altLang="en-US" sz="1800" dirty="0" err="1" smtClean="0"/>
              <a:t>los</a:t>
            </a:r>
            <a:r>
              <a:rPr lang="en-US" altLang="en-US" sz="1800" dirty="0" smtClean="0"/>
              <a:t> hombres </a:t>
            </a:r>
            <a:r>
              <a:rPr lang="en-US" altLang="en-US" sz="1800" dirty="0" err="1" smtClean="0"/>
              <a:t>engañosamente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pecadores</a:t>
            </a:r>
            <a:r>
              <a:rPr lang="en-US" altLang="en-US" sz="1800" dirty="0" smtClean="0"/>
              <a:t>. (11:5-11)</a:t>
            </a:r>
          </a:p>
          <a:p>
            <a:pPr lvl="1" algn="l" defTabSz="682625" rtl="0" eaLnBrk="1" hangingPunct="1">
              <a:lnSpc>
                <a:spcPct val="80000"/>
              </a:lnSpc>
            </a:pPr>
            <a:r>
              <a:rPr lang="en-US" altLang="en-US" sz="1800" dirty="0" smtClean="0"/>
              <a:t>(</a:t>
            </a:r>
            <a:r>
              <a:rPr lang="en-US" altLang="en-US" sz="1800" dirty="0" err="1" smtClean="0"/>
              <a:t>Autor</a:t>
            </a:r>
            <a:r>
              <a:rPr lang="en-US" altLang="en-US" sz="1800" dirty="0" smtClean="0"/>
              <a:t>) Dios </a:t>
            </a:r>
            <a:r>
              <a:rPr lang="en-US" altLang="en-US" sz="1800" dirty="0" err="1" smtClean="0"/>
              <a:t>es</a:t>
            </a:r>
            <a:r>
              <a:rPr lang="en-US" altLang="en-US" sz="1800" dirty="0" smtClean="0"/>
              <a:t> el </a:t>
            </a:r>
            <a:r>
              <a:rPr lang="en-US" altLang="en-US" sz="1800" dirty="0" err="1" smtClean="0"/>
              <a:t>originador</a:t>
            </a:r>
            <a:r>
              <a:rPr lang="en-US" altLang="en-US" sz="1800" dirty="0" smtClean="0"/>
              <a:t> y la </a:t>
            </a:r>
            <a:r>
              <a:rPr lang="en-US" altLang="en-US" sz="1800" dirty="0" err="1" smtClean="0"/>
              <a:t>única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fuente</a:t>
            </a:r>
            <a:r>
              <a:rPr lang="en-US" altLang="en-US" sz="1800" dirty="0" smtClean="0"/>
              <a:t> de </a:t>
            </a:r>
            <a:r>
              <a:rPr lang="en-US" altLang="en-US" sz="1800" dirty="0" err="1" smtClean="0"/>
              <a:t>sabiduría</a:t>
            </a:r>
            <a:r>
              <a:rPr lang="en-US" altLang="en-US" sz="1800" dirty="0" smtClean="0"/>
              <a:t>, </a:t>
            </a:r>
            <a:r>
              <a:rPr lang="en-US" altLang="en-US" sz="1800" dirty="0" err="1" smtClean="0"/>
              <a:t>pero</a:t>
            </a:r>
            <a:r>
              <a:rPr lang="en-US" altLang="en-US" sz="1800" dirty="0" smtClean="0"/>
              <a:t> el hombre no </a:t>
            </a:r>
            <a:r>
              <a:rPr lang="en-US" altLang="en-US" sz="1800" dirty="0" err="1" smtClean="0"/>
              <a:t>puede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encontrar</a:t>
            </a:r>
            <a:r>
              <a:rPr lang="en-US" altLang="en-US" sz="1800" dirty="0" smtClean="0"/>
              <a:t> la </a:t>
            </a:r>
            <a:r>
              <a:rPr lang="en-US" altLang="en-US" sz="1800" dirty="0" err="1" smtClean="0"/>
              <a:t>sabiduría</a:t>
            </a:r>
            <a:r>
              <a:rPr lang="en-US" altLang="en-US" sz="1800" dirty="0" smtClean="0"/>
              <a:t> de Dios. (28:23-28)</a:t>
            </a:r>
          </a:p>
          <a:p>
            <a:pPr lvl="1" algn="l" defTabSz="682625" rtl="0" eaLnBrk="1" hangingPunct="1">
              <a:lnSpc>
                <a:spcPct val="80000"/>
              </a:lnSpc>
            </a:pPr>
            <a:r>
              <a:rPr lang="en-US" altLang="en-US" sz="1800" dirty="0" smtClean="0"/>
              <a:t>(</a:t>
            </a:r>
            <a:r>
              <a:rPr lang="en-US" altLang="en-US" sz="1800" dirty="0" err="1" smtClean="0"/>
              <a:t>Eliú</a:t>
            </a:r>
            <a:r>
              <a:rPr lang="en-US" altLang="en-US" sz="1800" dirty="0" smtClean="0"/>
              <a:t>) El </a:t>
            </a:r>
            <a:r>
              <a:rPr lang="en-US" altLang="en-US" sz="1800" dirty="0" err="1" smtClean="0"/>
              <a:t>poder</a:t>
            </a:r>
            <a:r>
              <a:rPr lang="en-US" altLang="en-US" sz="1800" dirty="0" smtClean="0"/>
              <a:t> y el </a:t>
            </a:r>
            <a:r>
              <a:rPr lang="en-US" altLang="en-US" sz="1800" dirty="0" err="1" smtClean="0"/>
              <a:t>gobierno</a:t>
            </a:r>
            <a:r>
              <a:rPr lang="en-US" altLang="en-US" sz="1800" dirty="0" smtClean="0"/>
              <a:t> de Dios se </a:t>
            </a:r>
            <a:r>
              <a:rPr lang="en-US" altLang="en-US" sz="1800" dirty="0" err="1" smtClean="0"/>
              <a:t>ilustra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en</a:t>
            </a:r>
            <a:r>
              <a:rPr lang="en-US" altLang="en-US" sz="1800" dirty="0" smtClean="0"/>
              <a:t> la forma </a:t>
            </a:r>
            <a:r>
              <a:rPr lang="en-US" altLang="en-US" sz="1800" dirty="0" err="1" smtClean="0"/>
              <a:t>en</a:t>
            </a:r>
            <a:r>
              <a:rPr lang="en-US" altLang="en-US" sz="1800" dirty="0" smtClean="0"/>
              <a:t> que </a:t>
            </a:r>
            <a:r>
              <a:rPr lang="en-US" altLang="en-US" sz="1800" dirty="0" err="1" smtClean="0"/>
              <a:t>Él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hace</a:t>
            </a:r>
            <a:r>
              <a:rPr lang="en-US" altLang="en-US" sz="1800" dirty="0" smtClean="0"/>
              <a:t> que el </a:t>
            </a:r>
            <a:r>
              <a:rPr lang="en-US" altLang="en-US" sz="1800" dirty="0" err="1" smtClean="0"/>
              <a:t>clima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haga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cosas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maravillosas</a:t>
            </a:r>
            <a:r>
              <a:rPr lang="en-US" altLang="en-US" sz="1800" dirty="0" smtClean="0"/>
              <a:t>. (36:22-37:13)</a:t>
            </a:r>
          </a:p>
          <a:p>
            <a:pPr algn="l" defTabSz="682625" rtl="0" eaLnBrk="1" hangingPunct="1">
              <a:lnSpc>
                <a:spcPct val="80000"/>
              </a:lnSpc>
              <a:buFontTx/>
              <a:buNone/>
            </a:pPr>
            <a:endParaRPr lang="en-US" altLang="en-US" sz="2000" i="1" dirty="0" smtClean="0"/>
          </a:p>
          <a:p>
            <a:pPr algn="l" defTabSz="682625" rtl="0" eaLnBrk="1" hangingPunct="1">
              <a:lnSpc>
                <a:spcPct val="80000"/>
              </a:lnSpc>
              <a:buFontTx/>
              <a:buNone/>
            </a:pPr>
            <a:r>
              <a:rPr lang="en-US" altLang="en-US" sz="2000" i="1" dirty="0" smtClean="0"/>
              <a:t>√ Los amigos </a:t>
            </a:r>
            <a:r>
              <a:rPr lang="en-US" altLang="en-US" sz="2000" i="1" dirty="0" err="1" smtClean="0"/>
              <a:t>señalaron</a:t>
            </a:r>
            <a:r>
              <a:rPr lang="en-US" altLang="en-US" sz="2000" i="1" dirty="0" smtClean="0"/>
              <a:t> el </a:t>
            </a:r>
            <a:r>
              <a:rPr lang="en-US" altLang="en-US" sz="2000" i="1" dirty="0" err="1" smtClean="0"/>
              <a:t>poder</a:t>
            </a:r>
            <a:r>
              <a:rPr lang="en-US" altLang="en-US" sz="2000" i="1" dirty="0" smtClean="0"/>
              <a:t> de Dios…</a:t>
            </a:r>
          </a:p>
          <a:p>
            <a:pPr lvl="1" algn="l" defTabSz="682625" rtl="0" eaLnBrk="1" hangingPunct="1">
              <a:lnSpc>
                <a:spcPct val="80000"/>
              </a:lnSpc>
            </a:pPr>
            <a:r>
              <a:rPr lang="en-US" altLang="en-US" sz="1800" i="1" dirty="0" smtClean="0"/>
              <a:t>Para </a:t>
            </a:r>
            <a:r>
              <a:rPr lang="en-US" altLang="en-US" sz="1800" i="1" dirty="0" err="1" smtClean="0"/>
              <a:t>exhortar</a:t>
            </a:r>
            <a:r>
              <a:rPr lang="en-US" altLang="en-US" sz="1800" i="1" dirty="0" smtClean="0"/>
              <a:t> a Job a </a:t>
            </a:r>
            <a:r>
              <a:rPr lang="en-US" altLang="en-US" sz="1800" i="1" dirty="0" err="1" smtClean="0"/>
              <a:t>dejar</a:t>
            </a:r>
            <a:r>
              <a:rPr lang="en-US" altLang="en-US" sz="1800" i="1" dirty="0" smtClean="0"/>
              <a:t> de </a:t>
            </a:r>
            <a:r>
              <a:rPr lang="en-US" altLang="en-US" sz="1800" i="1" dirty="0" err="1" smtClean="0"/>
              <a:t>pensar</a:t>
            </a:r>
            <a:r>
              <a:rPr lang="en-US" altLang="en-US" sz="1800" i="1" dirty="0" smtClean="0"/>
              <a:t> que Dios no </a:t>
            </a:r>
            <a:r>
              <a:rPr lang="en-US" altLang="en-US" sz="1800" i="1" dirty="0" err="1" smtClean="0"/>
              <a:t>estaba</a:t>
            </a:r>
            <a:r>
              <a:rPr lang="en-US" altLang="en-US" sz="1800" i="1" dirty="0" smtClean="0"/>
              <a:t> al </a:t>
            </a:r>
            <a:r>
              <a:rPr lang="en-US" altLang="en-US" sz="1800" i="1" dirty="0" err="1" smtClean="0"/>
              <a:t>tanto</a:t>
            </a:r>
            <a:r>
              <a:rPr lang="en-US" altLang="en-US" sz="1800" i="1" dirty="0" smtClean="0"/>
              <a:t> de </a:t>
            </a:r>
            <a:r>
              <a:rPr lang="en-US" altLang="en-US" sz="1800" i="1" dirty="0" err="1" smtClean="0"/>
              <a:t>sus</a:t>
            </a:r>
            <a:r>
              <a:rPr lang="en-US" altLang="en-US" sz="1800" i="1" dirty="0" smtClean="0"/>
              <a:t> </a:t>
            </a:r>
            <a:r>
              <a:rPr lang="en-US" altLang="en-US" sz="1800" i="1" dirty="0" err="1" smtClean="0"/>
              <a:t>pecados</a:t>
            </a:r>
            <a:r>
              <a:rPr lang="en-US" altLang="en-US" sz="1800" i="1" dirty="0" smtClean="0"/>
              <a:t> (que no </a:t>
            </a:r>
            <a:r>
              <a:rPr lang="en-US" altLang="en-US" sz="1800" i="1" dirty="0" err="1" smtClean="0"/>
              <a:t>quería</a:t>
            </a:r>
            <a:r>
              <a:rPr lang="en-US" altLang="en-US" sz="1800" i="1" dirty="0" smtClean="0"/>
              <a:t> </a:t>
            </a:r>
            <a:r>
              <a:rPr lang="en-US" altLang="en-US" sz="1800" i="1" dirty="0" err="1" smtClean="0"/>
              <a:t>confesar</a:t>
            </a:r>
            <a:r>
              <a:rPr lang="en-US" altLang="en-US" sz="1800" i="1" dirty="0" smtClean="0"/>
              <a:t>)</a:t>
            </a:r>
          </a:p>
          <a:p>
            <a:pPr lvl="1" algn="l" defTabSz="682625" rtl="0" eaLnBrk="1" hangingPunct="1">
              <a:lnSpc>
                <a:spcPct val="80000"/>
              </a:lnSpc>
            </a:pPr>
            <a:r>
              <a:rPr lang="en-US" altLang="en-US" sz="1800" i="1" dirty="0"/>
              <a:t>P</a:t>
            </a:r>
            <a:r>
              <a:rPr lang="en-US" altLang="en-US" sz="1800" i="1" dirty="0" smtClean="0"/>
              <a:t>ara </a:t>
            </a:r>
            <a:r>
              <a:rPr lang="en-US" altLang="en-US" sz="1800" i="1" dirty="0" err="1" smtClean="0"/>
              <a:t>probar</a:t>
            </a:r>
            <a:r>
              <a:rPr lang="en-US" altLang="en-US" sz="1800" i="1" dirty="0" smtClean="0"/>
              <a:t> que Dios </a:t>
            </a:r>
            <a:r>
              <a:rPr lang="en-US" altLang="en-US" sz="1800" i="1" dirty="0" err="1" smtClean="0"/>
              <a:t>efectuaba</a:t>
            </a:r>
            <a:r>
              <a:rPr lang="en-US" altLang="en-US" sz="1800" i="1" dirty="0" smtClean="0"/>
              <a:t> Su </a:t>
            </a:r>
            <a:r>
              <a:rPr lang="en-US" altLang="en-US" sz="1800" i="1" dirty="0" err="1" smtClean="0"/>
              <a:t>Justicia</a:t>
            </a:r>
            <a:r>
              <a:rPr lang="en-US" altLang="en-US" sz="1800" i="1" dirty="0" smtClean="0"/>
              <a:t> (</a:t>
            </a:r>
            <a:r>
              <a:rPr lang="en-US" altLang="en-US" sz="1800" i="1" dirty="0" err="1" smtClean="0"/>
              <a:t>sobre</a:t>
            </a:r>
            <a:r>
              <a:rPr lang="en-US" altLang="en-US" sz="1800" i="1" dirty="0" smtClean="0"/>
              <a:t> hombres </a:t>
            </a:r>
            <a:r>
              <a:rPr lang="en-US" altLang="en-US" sz="1800" i="1" dirty="0" err="1" smtClean="0"/>
              <a:t>como</a:t>
            </a:r>
            <a:r>
              <a:rPr lang="en-US" altLang="en-US" sz="1800" i="1" dirty="0" smtClean="0"/>
              <a:t> Job) sin error </a:t>
            </a:r>
            <a:r>
              <a:rPr lang="en-US" altLang="en-US" sz="1800" i="1" dirty="0" err="1" smtClean="0"/>
              <a:t>ni</a:t>
            </a:r>
            <a:r>
              <a:rPr lang="en-US" altLang="en-US" sz="1800" i="1" dirty="0" smtClean="0"/>
              <a:t> </a:t>
            </a:r>
            <a:r>
              <a:rPr lang="en-US" altLang="en-US" sz="1800" i="1" dirty="0" err="1" smtClean="0"/>
              <a:t>debilidad</a:t>
            </a:r>
            <a:r>
              <a:rPr lang="en-US" altLang="en-US" sz="1800" i="1" dirty="0" smtClean="0"/>
              <a:t>.</a:t>
            </a:r>
          </a:p>
          <a:p>
            <a:pPr algn="l" defTabSz="682625" rtl="0" eaLnBrk="1" hangingPunct="1">
              <a:lnSpc>
                <a:spcPct val="80000"/>
              </a:lnSpc>
              <a:buFontTx/>
              <a:buNone/>
            </a:pPr>
            <a:r>
              <a:rPr lang="en-US" altLang="en-US" sz="2000" i="1" dirty="0" smtClean="0"/>
              <a:t>√ Job </a:t>
            </a:r>
            <a:r>
              <a:rPr lang="en-US" altLang="en-US" sz="2000" i="1" dirty="0" err="1" smtClean="0"/>
              <a:t>señaló</a:t>
            </a:r>
            <a:r>
              <a:rPr lang="en-US" altLang="en-US" sz="2000" i="1" dirty="0" smtClean="0"/>
              <a:t> que el </a:t>
            </a:r>
            <a:r>
              <a:rPr lang="en-US" altLang="en-US" sz="2000" i="1" dirty="0" err="1" smtClean="0"/>
              <a:t>poder</a:t>
            </a:r>
            <a:r>
              <a:rPr lang="en-US" altLang="en-US" sz="2000" i="1" dirty="0" smtClean="0"/>
              <a:t> de Dios </a:t>
            </a:r>
            <a:r>
              <a:rPr lang="en-US" altLang="en-US" sz="2000" i="1" dirty="0" err="1" smtClean="0"/>
              <a:t>hizo</a:t>
            </a:r>
            <a:r>
              <a:rPr lang="en-US" altLang="en-US" sz="2000" i="1" dirty="0" smtClean="0"/>
              <a:t> que </a:t>
            </a:r>
            <a:r>
              <a:rPr lang="en-US" altLang="en-US" sz="2000" i="1" dirty="0" err="1" smtClean="0"/>
              <a:t>fuera</a:t>
            </a:r>
            <a:r>
              <a:rPr lang="en-US" altLang="en-US" sz="2000" i="1" dirty="0" smtClean="0"/>
              <a:t> </a:t>
            </a:r>
            <a:r>
              <a:rPr lang="en-US" altLang="en-US" sz="2000" i="1" dirty="0" err="1" smtClean="0"/>
              <a:t>imposible</a:t>
            </a:r>
            <a:r>
              <a:rPr lang="en-US" altLang="en-US" sz="2000" i="1" dirty="0" smtClean="0"/>
              <a:t>:</a:t>
            </a:r>
          </a:p>
          <a:p>
            <a:pPr lvl="1" algn="l" defTabSz="682625" rtl="0" eaLnBrk="1" hangingPunct="1">
              <a:lnSpc>
                <a:spcPct val="80000"/>
              </a:lnSpc>
              <a:buFontTx/>
              <a:buChar char="-"/>
            </a:pPr>
            <a:r>
              <a:rPr lang="en-US" altLang="en-US" sz="1800" i="1" dirty="0" err="1" smtClean="0"/>
              <a:t>Resistir</a:t>
            </a:r>
            <a:r>
              <a:rPr lang="en-US" altLang="en-US" sz="1800" i="1" dirty="0" smtClean="0"/>
              <a:t> </a:t>
            </a:r>
            <a:r>
              <a:rPr lang="en-US" altLang="en-US" sz="1800" i="1" dirty="0" err="1" smtClean="0"/>
              <a:t>Sus</a:t>
            </a:r>
            <a:r>
              <a:rPr lang="en-US" altLang="en-US" sz="1800" i="1" dirty="0" smtClean="0"/>
              <a:t> </a:t>
            </a:r>
            <a:r>
              <a:rPr lang="en-US" altLang="en-US" sz="1800" i="1" dirty="0" err="1" smtClean="0"/>
              <a:t>obras</a:t>
            </a:r>
            <a:r>
              <a:rPr lang="en-US" altLang="en-US" sz="1800" i="1" dirty="0" smtClean="0"/>
              <a:t>, </a:t>
            </a:r>
            <a:r>
              <a:rPr lang="en-US" altLang="en-US" sz="1800" i="1" dirty="0" err="1" smtClean="0"/>
              <a:t>como</a:t>
            </a:r>
            <a:r>
              <a:rPr lang="en-US" altLang="en-US" sz="1800" i="1" dirty="0" smtClean="0"/>
              <a:t> las </a:t>
            </a:r>
            <a:r>
              <a:rPr lang="en-US" altLang="en-US" sz="1800" i="1" dirty="0" err="1" smtClean="0"/>
              <a:t>aflicciones</a:t>
            </a:r>
            <a:r>
              <a:rPr lang="en-US" altLang="en-US" sz="1800" i="1" dirty="0" smtClean="0"/>
              <a:t> de Job.</a:t>
            </a:r>
          </a:p>
          <a:p>
            <a:pPr lvl="1" algn="l" defTabSz="682625" rtl="0" eaLnBrk="1" hangingPunct="1">
              <a:lnSpc>
                <a:spcPct val="80000"/>
              </a:lnSpc>
              <a:buFontTx/>
              <a:buChar char="-"/>
            </a:pPr>
            <a:r>
              <a:rPr lang="en-US" altLang="en-US" sz="1800" i="1" dirty="0" err="1" smtClean="0"/>
              <a:t>Acercarse</a:t>
            </a:r>
            <a:r>
              <a:rPr lang="en-US" altLang="en-US" sz="1800" i="1" dirty="0" smtClean="0"/>
              <a:t> a Dios con </a:t>
            </a:r>
            <a:r>
              <a:rPr lang="en-US" altLang="en-US" sz="1800" i="1" dirty="0" err="1" smtClean="0"/>
              <a:t>cualquier</a:t>
            </a:r>
            <a:r>
              <a:rPr lang="en-US" altLang="en-US" sz="1800" i="1" dirty="0" smtClean="0"/>
              <a:t> </a:t>
            </a:r>
            <a:r>
              <a:rPr lang="en-US" altLang="en-US" sz="1800" i="1" dirty="0" err="1" smtClean="0"/>
              <a:t>apelación</a:t>
            </a:r>
            <a:r>
              <a:rPr lang="en-US" altLang="en-US" sz="1800" i="1" dirty="0" smtClean="0"/>
              <a:t>.</a:t>
            </a:r>
          </a:p>
          <a:p>
            <a:pPr lvl="1" algn="l" defTabSz="682625" rtl="0" eaLnBrk="1" hangingPunct="1">
              <a:lnSpc>
                <a:spcPct val="80000"/>
              </a:lnSpc>
              <a:buFontTx/>
              <a:buChar char="-"/>
            </a:pPr>
            <a:r>
              <a:rPr lang="en-US" altLang="en-US" sz="1800" i="1" dirty="0" err="1" smtClean="0"/>
              <a:t>Comprender</a:t>
            </a:r>
            <a:r>
              <a:rPr lang="en-US" altLang="en-US" sz="1800" i="1" dirty="0" smtClean="0"/>
              <a:t> </a:t>
            </a:r>
            <a:r>
              <a:rPr lang="en-US" altLang="en-US" sz="1800" i="1" dirty="0" err="1" smtClean="0"/>
              <a:t>Sus</a:t>
            </a:r>
            <a:r>
              <a:rPr lang="en-US" altLang="en-US" sz="1800" i="1" dirty="0" smtClean="0"/>
              <a:t> </a:t>
            </a:r>
            <a:r>
              <a:rPr lang="en-US" altLang="en-US" sz="1800" i="1" dirty="0" err="1" smtClean="0"/>
              <a:t>obras</a:t>
            </a:r>
            <a:r>
              <a:rPr lang="en-US" altLang="en-US" sz="1800" i="1" dirty="0" smtClean="0"/>
              <a:t>.</a:t>
            </a:r>
            <a:r>
              <a:rPr lang="en-US" altLang="en-US" sz="1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08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E22BBF3B-6FDF-4419-8C06-61AD962F437C}" type="slidenum">
              <a:rPr lang="en-US" altLang="en-US" sz="1400" b="0" smtClean="0"/>
              <a:pPr algn="l" rtl="0">
                <a:spcBef>
                  <a:spcPct val="0"/>
                </a:spcBef>
                <a:buFontTx/>
                <a:buNone/>
              </a:pPr>
              <a:t>198</a:t>
            </a:fld>
            <a:endParaRPr lang="en-US" altLang="en-US" sz="1400" b="0" smtClean="0"/>
          </a:p>
        </p:txBody>
      </p:sp>
    </p:spTree>
    <p:extLst>
      <p:ext uri="{BB962C8B-B14F-4D97-AF65-F5344CB8AC3E}">
        <p14:creationId xmlns:p14="http://schemas.microsoft.com/office/powerpoint/2010/main" val="184686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605213" y="152400"/>
            <a:ext cx="17235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i="1" dirty="0" err="1"/>
              <a:t>L</a:t>
            </a:r>
            <a:r>
              <a:rPr lang="en-US" altLang="en-US" sz="2000" i="1" dirty="0" err="1" smtClean="0"/>
              <a:t>ibro</a:t>
            </a:r>
            <a:r>
              <a:rPr lang="en-US" altLang="en-US" sz="2000" i="1" dirty="0" smtClean="0"/>
              <a:t> </a:t>
            </a:r>
            <a:r>
              <a:rPr lang="en-US" altLang="en-US" sz="2000" i="1" dirty="0"/>
              <a:t>de </a:t>
            </a:r>
            <a:r>
              <a:rPr lang="en-US" altLang="en-US" sz="2000" i="1" dirty="0" smtClean="0"/>
              <a:t>Job</a:t>
            </a:r>
            <a:endParaRPr lang="en-US" altLang="en-US" sz="2000" i="1" dirty="0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7934325" y="152400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Proverbios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362200" y="549275"/>
            <a:ext cx="4052888" cy="634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/>
              <a:t>4:8 – </a:t>
            </a:r>
            <a:r>
              <a:rPr lang="es-ES" altLang="en-US" sz="1400" dirty="0"/>
              <a:t>los que aran iniquidad Y los que siembran aflicción, eso siegan. </a:t>
            </a:r>
            <a:endParaRPr lang="es-ES" altLang="en-US" sz="1400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 smtClean="0"/>
              <a:t>5:17 …</a:t>
            </a:r>
            <a:r>
              <a:rPr lang="es-ES" altLang="en-US" sz="1400" dirty="0"/>
              <a:t>No desprecies, pues, la disciplina del Todopoderoso. </a:t>
            </a:r>
            <a:endParaRPr lang="es-ES" altLang="en-US" sz="1400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/>
              <a:t>11:18,19 – </a:t>
            </a:r>
            <a:r>
              <a:rPr lang="es-ES" altLang="en-US" sz="1400" dirty="0"/>
              <a:t>Entonces confiarás, porque hay esperanza, Mirarás alrededor y te acostarás seguro.  Descansarás y nadie te atemorizará</a:t>
            </a:r>
            <a:r>
              <a:rPr lang="en-US" altLang="en-US" sz="1400" dirty="0"/>
              <a:t>…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/>
              <a:t>8:13 </a:t>
            </a:r>
            <a:r>
              <a:rPr lang="es-ES" altLang="en-US" sz="1400" dirty="0"/>
              <a:t>Así son las sendas de todos los que se olvidan de Dios. Así perecerá la esperanza del impío</a:t>
            </a:r>
            <a:r>
              <a:rPr lang="en-US" altLang="en-US" sz="1400" dirty="0"/>
              <a:t>.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/>
              <a:t>18:5 </a:t>
            </a:r>
            <a:r>
              <a:rPr lang="es-ES" altLang="en-US" sz="1400" dirty="0"/>
              <a:t>Ciertamente la luz de los impíos se apaga, Y no brillará la llama de su fuego</a:t>
            </a:r>
            <a:r>
              <a:rPr lang="en-US" altLang="en-US" sz="1400" dirty="0"/>
              <a:t>.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/>
              <a:t>21:17 </a:t>
            </a:r>
            <a:r>
              <a:rPr lang="en-US" altLang="en-US" sz="1400" dirty="0" smtClean="0"/>
              <a:t>¿</a:t>
            </a:r>
            <a:r>
              <a:rPr lang="es-ES" altLang="en-US" sz="1400" dirty="0" smtClean="0"/>
              <a:t>Cuántas </a:t>
            </a:r>
            <a:r>
              <a:rPr lang="es-ES" altLang="en-US" sz="1400" dirty="0"/>
              <a:t>veces es apagada la lámpara de los impíos, O cae sobre ellos su calamidad? ¿Reparte Dios dolores en Su </a:t>
            </a:r>
            <a:r>
              <a:rPr lang="es-ES" altLang="en-US" sz="1400" dirty="0" smtClean="0"/>
              <a:t>ira</a:t>
            </a:r>
            <a:r>
              <a:rPr lang="en-US" altLang="en-US" sz="1400" dirty="0" smtClean="0"/>
              <a:t>...?</a:t>
            </a:r>
            <a:endParaRPr lang="en-US" altLang="en-US" sz="1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/>
              <a:t>26:7-14 </a:t>
            </a:r>
            <a:r>
              <a:rPr lang="es-ES" altLang="en-US" sz="1400" dirty="0"/>
              <a:t>Él extiende el norte sobre el vacío, Y cuelga la tierra sobre la nada. </a:t>
            </a:r>
            <a:r>
              <a:rPr lang="es-ES" altLang="en-US" sz="1400" dirty="0" smtClean="0"/>
              <a:t>Envuelve </a:t>
            </a:r>
            <a:r>
              <a:rPr lang="es-ES" altLang="en-US" sz="1400" dirty="0"/>
              <a:t>las aguas en Sus nubes</a:t>
            </a:r>
            <a:r>
              <a:rPr lang="en-US" altLang="en-US" sz="1400" dirty="0" smtClean="0"/>
              <a:t>…</a:t>
            </a:r>
            <a:r>
              <a:rPr lang="es-ES" altLang="en-US" sz="1400" dirty="0"/>
              <a:t>Ha trazado un círculo sobre la superficie de las aguas</a:t>
            </a:r>
            <a:r>
              <a:rPr lang="en-US" altLang="en-US" sz="1400" dirty="0" smtClean="0"/>
              <a:t>… </a:t>
            </a:r>
            <a:r>
              <a:rPr lang="es-ES" altLang="en-US" sz="1400" dirty="0"/>
              <a:t>Al mar agitó con Su </a:t>
            </a:r>
            <a:r>
              <a:rPr lang="es-ES" altLang="en-US" sz="1400" dirty="0" smtClean="0"/>
              <a:t>poder</a:t>
            </a:r>
            <a:r>
              <a:rPr lang="en-US" altLang="en-US" sz="1400" dirty="0" smtClean="0"/>
              <a:t>…</a:t>
            </a: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38:4-9 </a:t>
            </a:r>
            <a:r>
              <a:rPr lang="en-US" altLang="en-US" sz="1400" dirty="0" smtClean="0"/>
              <a:t>…</a:t>
            </a:r>
            <a:r>
              <a:rPr lang="en-US" altLang="en-US" sz="1400" dirty="0" err="1" smtClean="0"/>
              <a:t>Echó</a:t>
            </a:r>
            <a:r>
              <a:rPr lang="en-US" altLang="en-US" sz="1400" dirty="0" smtClean="0"/>
              <a:t> </a:t>
            </a:r>
            <a:r>
              <a:rPr lang="en-US" altLang="en-US" sz="1400" dirty="0"/>
              <a:t>los </a:t>
            </a:r>
            <a:r>
              <a:rPr lang="en-US" altLang="en-US" sz="1400" dirty="0" err="1"/>
              <a:t>cimientos</a:t>
            </a:r>
            <a:r>
              <a:rPr lang="en-US" altLang="en-US" sz="1400" dirty="0"/>
              <a:t> de la </a:t>
            </a:r>
            <a:r>
              <a:rPr lang="en-US" altLang="en-US" sz="1400" dirty="0" err="1"/>
              <a:t>tierra</a:t>
            </a:r>
            <a:r>
              <a:rPr lang="en-US" altLang="en-US" sz="1400" dirty="0"/>
              <a:t> 38:39-41; 39:26-30 – (</a:t>
            </a:r>
            <a:r>
              <a:rPr lang="en-US" altLang="en-US" sz="1400" dirty="0" err="1"/>
              <a:t>Maravillas</a:t>
            </a:r>
            <a:r>
              <a:rPr lang="en-US" altLang="en-US" sz="1400" dirty="0"/>
              <a:t> de la </a:t>
            </a:r>
            <a:r>
              <a:rPr lang="en-US" altLang="en-US" sz="1400" dirty="0" err="1"/>
              <a:t>naturaleza</a:t>
            </a:r>
            <a:r>
              <a:rPr lang="en-US" altLang="en-US" sz="1400" dirty="0"/>
              <a:t>)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6553200" y="549275"/>
            <a:ext cx="4114800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/>
              <a:t>22:8 </a:t>
            </a:r>
            <a:r>
              <a:rPr lang="es-ES" altLang="en-US" sz="1400" dirty="0"/>
              <a:t>El que siembra iniquidad segará </a:t>
            </a:r>
            <a:r>
              <a:rPr lang="es-ES" altLang="en-US" sz="1400" dirty="0" smtClean="0"/>
              <a:t>vanidad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 smtClean="0"/>
              <a:t>3:11 …</a:t>
            </a:r>
            <a:r>
              <a:rPr lang="es-ES" altLang="en-US" sz="1400" dirty="0"/>
              <a:t>no rechaces la disciplina del SEÑOR Ni aborrezcas Su reprensión</a:t>
            </a:r>
            <a:r>
              <a:rPr lang="en-US" altLang="en-US" sz="1400" dirty="0" smtClean="0"/>
              <a:t>….</a:t>
            </a:r>
            <a:r>
              <a:rPr lang="en-US" altLang="en-US" sz="1400" dirty="0"/>
              <a:t/>
            </a:r>
            <a:br>
              <a:rPr lang="en-US" altLang="en-US" sz="1400" dirty="0"/>
            </a:br>
            <a:endParaRPr lang="en-US" altLang="en-US" sz="1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/>
              <a:t>3:23,24 </a:t>
            </a:r>
            <a:r>
              <a:rPr lang="es-ES" altLang="en-US" sz="1400" dirty="0"/>
              <a:t>Entonces andarás con seguridad por tu camino, </a:t>
            </a:r>
            <a:r>
              <a:rPr lang="es-ES" altLang="en-US" sz="1400" dirty="0" smtClean="0"/>
              <a:t>Y </a:t>
            </a:r>
            <a:r>
              <a:rPr lang="es-ES" altLang="en-US" sz="1400" dirty="0"/>
              <a:t>tu pie no tropezará. </a:t>
            </a:r>
            <a:r>
              <a:rPr lang="es-ES" altLang="en-US" sz="1400" dirty="0" smtClean="0"/>
              <a:t>Cuando </a:t>
            </a:r>
            <a:r>
              <a:rPr lang="es-ES" altLang="en-US" sz="1400" dirty="0"/>
              <a:t>te acuestes no tendrás temor, Sí, te acostarás y será dulce tu sueño</a:t>
            </a:r>
            <a:r>
              <a:rPr lang="es-ES" altLang="en-US" sz="1400" dirty="0" smtClean="0"/>
              <a:t>.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/>
              <a:t>10:28; 11:7 </a:t>
            </a:r>
            <a:r>
              <a:rPr lang="es-ES" altLang="en-US" sz="1400" dirty="0"/>
              <a:t>la expectación de los impíos perecerá</a:t>
            </a:r>
            <a:r>
              <a:rPr lang="en-US" altLang="en-US" sz="1400" dirty="0" smtClean="0"/>
              <a:t> …</a:t>
            </a:r>
            <a:r>
              <a:rPr lang="es-ES" altLang="en-US" sz="1400" dirty="0"/>
              <a:t>Cuando muere el hombre impío, su esperanza se acaba, Y la expectación de los poderosos perece.</a:t>
            </a:r>
            <a:r>
              <a:rPr lang="en-US" altLang="en-US" sz="1400" dirty="0"/>
              <a:t/>
            </a:r>
            <a:br>
              <a:rPr lang="en-US" altLang="en-US" sz="1400" dirty="0"/>
            </a:br>
            <a:r>
              <a:rPr lang="en-US" altLang="en-US" sz="1400" dirty="0"/>
              <a:t>13:9 </a:t>
            </a:r>
            <a:r>
              <a:rPr lang="es-ES" altLang="en-US" sz="1400" dirty="0"/>
              <a:t>La luz de los justos brilla alegremente, Pero la lámpara de los impíos se apaga. </a:t>
            </a: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/>
              <a:t>30:4 </a:t>
            </a:r>
            <a:r>
              <a:rPr lang="es-ES" altLang="en-US" sz="1400" dirty="0"/>
              <a:t>¿Quién subió al cielo y descendió? ¿Quién recogió los vientos en Sus puños? ¿Quién envolvió las aguas en Su manto? ¿Quién estableció todos los confines de la tierra</a:t>
            </a:r>
            <a:r>
              <a:rPr lang="es-ES" altLang="en-US" sz="1400" dirty="0" smtClean="0"/>
              <a:t>?...</a:t>
            </a: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s-ES" altLang="en-US" sz="1400" dirty="0" smtClean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8:29 </a:t>
            </a:r>
            <a:r>
              <a:rPr lang="en-US" altLang="en-US" sz="1400" dirty="0" err="1" smtClean="0"/>
              <a:t>Señaló</a:t>
            </a:r>
            <a:r>
              <a:rPr lang="en-US" altLang="en-US" sz="1400" dirty="0" smtClean="0"/>
              <a:t> </a:t>
            </a:r>
            <a:r>
              <a:rPr lang="en-US" altLang="en-US" sz="1400" dirty="0"/>
              <a:t>los </a:t>
            </a:r>
            <a:r>
              <a:rPr lang="en-US" altLang="en-US" sz="1400" dirty="0" err="1"/>
              <a:t>cimientos</a:t>
            </a:r>
            <a:r>
              <a:rPr lang="en-US" altLang="en-US" sz="1400" dirty="0"/>
              <a:t> </a:t>
            </a:r>
            <a:r>
              <a:rPr lang="en-US" altLang="en-US" sz="1400" dirty="0" smtClean="0"/>
              <a:t>de la </a:t>
            </a:r>
            <a:r>
              <a:rPr lang="en-US" altLang="en-US" sz="1400" dirty="0" err="1" smtClean="0"/>
              <a:t>tierra</a:t>
            </a:r>
            <a:endParaRPr lang="en-US" altLang="en-US" sz="1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/>
              <a:t>30:18,19 – </a:t>
            </a:r>
            <a:r>
              <a:rPr lang="es-ES" altLang="en-US" sz="1400" dirty="0"/>
              <a:t>Hay tres cosas que son incomprensibles para mí</a:t>
            </a:r>
            <a:r>
              <a:rPr lang="en-US" altLang="en-US" sz="1400" dirty="0" smtClean="0"/>
              <a:t>…</a:t>
            </a:r>
            <a:endParaRPr lang="en-US" altLang="en-US" sz="1400" dirty="0"/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524000" y="549275"/>
            <a:ext cx="8382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err="1"/>
              <a:t>Elifaz</a:t>
            </a: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err="1"/>
              <a:t>Bildad</a:t>
            </a: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/>
              <a:t>Job</a:t>
            </a: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Dios</a:t>
            </a:r>
          </a:p>
        </p:txBody>
      </p:sp>
      <p:sp>
        <p:nvSpPr>
          <p:cNvPr id="117767" name="Line 7"/>
          <p:cNvSpPr>
            <a:spLocks noChangeShapeType="1"/>
          </p:cNvSpPr>
          <p:nvPr/>
        </p:nvSpPr>
        <p:spPr bwMode="auto">
          <a:xfrm>
            <a:off x="6477000" y="152400"/>
            <a:ext cx="0" cy="670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7768" name="Line 8"/>
          <p:cNvSpPr>
            <a:spLocks noChangeShapeType="1"/>
          </p:cNvSpPr>
          <p:nvPr/>
        </p:nvSpPr>
        <p:spPr bwMode="auto">
          <a:xfrm>
            <a:off x="2362200" y="152400"/>
            <a:ext cx="0" cy="670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7769" name="Line 9"/>
          <p:cNvSpPr>
            <a:spLocks noChangeShapeType="1"/>
          </p:cNvSpPr>
          <p:nvPr/>
        </p:nvSpPr>
        <p:spPr bwMode="auto">
          <a:xfrm flipV="1">
            <a:off x="1524000" y="3886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7770" name="Line 10"/>
          <p:cNvSpPr>
            <a:spLocks noChangeShapeType="1"/>
          </p:cNvSpPr>
          <p:nvPr/>
        </p:nvSpPr>
        <p:spPr bwMode="auto">
          <a:xfrm>
            <a:off x="1524000" y="23780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7771" name="Line 11"/>
          <p:cNvSpPr>
            <a:spLocks noChangeShapeType="1"/>
          </p:cNvSpPr>
          <p:nvPr/>
        </p:nvSpPr>
        <p:spPr bwMode="auto">
          <a:xfrm>
            <a:off x="1524000" y="600392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7772" name="Line 12"/>
          <p:cNvSpPr>
            <a:spLocks noChangeShapeType="1"/>
          </p:cNvSpPr>
          <p:nvPr/>
        </p:nvSpPr>
        <p:spPr bwMode="auto">
          <a:xfrm flipV="1">
            <a:off x="1524000" y="533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7773" name="Freeform 13"/>
          <p:cNvSpPr>
            <a:spLocks/>
          </p:cNvSpPr>
          <p:nvPr/>
        </p:nvSpPr>
        <p:spPr bwMode="auto">
          <a:xfrm>
            <a:off x="6324600" y="3810000"/>
            <a:ext cx="914400" cy="533400"/>
          </a:xfrm>
          <a:custGeom>
            <a:avLst/>
            <a:gdLst/>
            <a:ahLst/>
            <a:cxnLst>
              <a:cxn ang="0">
                <a:pos x="1104" y="0"/>
              </a:cxn>
              <a:cxn ang="0">
                <a:pos x="864" y="336"/>
              </a:cxn>
              <a:cxn ang="0">
                <a:pos x="0" y="432"/>
              </a:cxn>
            </a:cxnLst>
            <a:rect l="0" t="0" r="r" b="b"/>
            <a:pathLst>
              <a:path w="1104" h="432">
                <a:moveTo>
                  <a:pt x="1104" y="0"/>
                </a:moveTo>
                <a:cubicBezTo>
                  <a:pt x="1076" y="132"/>
                  <a:pt x="1048" y="264"/>
                  <a:pt x="864" y="336"/>
                </a:cubicBezTo>
                <a:cubicBezTo>
                  <a:pt x="680" y="408"/>
                  <a:pt x="340" y="420"/>
                  <a:pt x="0" y="43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stealth" w="lg" len="lg"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7775" name="Line 15"/>
          <p:cNvSpPr>
            <a:spLocks noChangeShapeType="1"/>
          </p:cNvSpPr>
          <p:nvPr/>
        </p:nvSpPr>
        <p:spPr bwMode="auto">
          <a:xfrm>
            <a:off x="1524000" y="152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7776" name="Freeform 16"/>
          <p:cNvSpPr>
            <a:spLocks/>
          </p:cNvSpPr>
          <p:nvPr/>
        </p:nvSpPr>
        <p:spPr bwMode="auto">
          <a:xfrm>
            <a:off x="6248400" y="5562600"/>
            <a:ext cx="685800" cy="609600"/>
          </a:xfrm>
          <a:custGeom>
            <a:avLst/>
            <a:gdLst/>
            <a:ahLst/>
            <a:cxnLst>
              <a:cxn ang="0">
                <a:pos x="432" y="0"/>
              </a:cxn>
              <a:cxn ang="0">
                <a:pos x="288" y="240"/>
              </a:cxn>
              <a:cxn ang="0">
                <a:pos x="0" y="384"/>
              </a:cxn>
            </a:cxnLst>
            <a:rect l="0" t="0" r="r" b="b"/>
            <a:pathLst>
              <a:path w="432" h="384">
                <a:moveTo>
                  <a:pt x="432" y="0"/>
                </a:moveTo>
                <a:cubicBezTo>
                  <a:pt x="396" y="88"/>
                  <a:pt x="360" y="176"/>
                  <a:pt x="288" y="240"/>
                </a:cubicBezTo>
                <a:cubicBezTo>
                  <a:pt x="216" y="304"/>
                  <a:pt x="108" y="344"/>
                  <a:pt x="0" y="38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stealth" w="lg" len="lg"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6096" name="TextBox 1"/>
          <p:cNvSpPr txBox="1">
            <a:spLocks noChangeArrowheads="1"/>
          </p:cNvSpPr>
          <p:nvPr/>
        </p:nvSpPr>
        <p:spPr bwMode="auto">
          <a:xfrm>
            <a:off x="74613" y="52388"/>
            <a:ext cx="7747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CC"/>
                </a:solidFill>
              </a:rPr>
              <a:t>II.F.6</a:t>
            </a:r>
          </a:p>
        </p:txBody>
      </p:sp>
    </p:spTree>
    <p:extLst>
      <p:ext uri="{BB962C8B-B14F-4D97-AF65-F5344CB8AC3E}">
        <p14:creationId xmlns:p14="http://schemas.microsoft.com/office/powerpoint/2010/main" val="388412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9144000" cy="569913"/>
          </a:xfrm>
        </p:spPr>
        <p:txBody>
          <a:bodyPr/>
          <a:lstStyle/>
          <a:p>
            <a:pPr rtl="0"/>
            <a:r>
              <a:rPr lang="en-US" altLang="en-US" dirty="0" err="1" smtClean="0"/>
              <a:t>Calendario</a:t>
            </a:r>
            <a:r>
              <a:rPr lang="en-US" altLang="en-US" dirty="0" smtClean="0"/>
              <a:t> del </a:t>
            </a:r>
            <a:r>
              <a:rPr lang="en-US" altLang="en-US" dirty="0" err="1" smtClean="0"/>
              <a:t>curso</a:t>
            </a:r>
            <a:endParaRPr lang="en-US" altLang="en-US" dirty="0" smtClean="0"/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BA857F6D-A872-47BA-B7AC-E4A28646BC30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b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118717"/>
              </p:ext>
            </p:extLst>
          </p:nvPr>
        </p:nvGraphicFramePr>
        <p:xfrm>
          <a:off x="0" y="871861"/>
          <a:ext cx="12192000" cy="5932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5878"/>
                <a:gridCol w="1435496"/>
                <a:gridCol w="739253"/>
                <a:gridCol w="1194179"/>
                <a:gridCol w="7707194"/>
              </a:tblGrid>
              <a:tr h="333287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Período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Fecha</a:t>
                      </a:r>
                      <a:endParaRPr lang="en-US" sz="240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Día</a:t>
                      </a:r>
                      <a:endParaRPr lang="en-US" sz="240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Lección</a:t>
                      </a:r>
                      <a:endParaRPr lang="en-US" sz="240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Título</a:t>
                      </a:r>
                      <a:r>
                        <a:rPr lang="en-US" sz="2000" dirty="0">
                          <a:effectLst/>
                        </a:rPr>
                        <a:t> (</a:t>
                      </a:r>
                      <a:r>
                        <a:rPr lang="en-US" sz="2000" dirty="0" err="1">
                          <a:effectLst/>
                        </a:rPr>
                        <a:t>Capítulos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Introducción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2" marR="6858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effectLst/>
                        </a:rPr>
                        <a:t>Escuelita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effectLst/>
                        </a:rPr>
                        <a:t>íblica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i="1" dirty="0">
                          <a:solidFill>
                            <a:schemeClr val="tx1"/>
                          </a:solidFill>
                          <a:effectLst/>
                        </a:rPr>
                        <a:t>de </a:t>
                      </a: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effectLst/>
                        </a:rPr>
                        <a:t>verano</a:t>
                      </a:r>
                      <a:endParaRPr lang="en-US" sz="2400" b="1" i="1" dirty="0">
                        <a:solidFill>
                          <a:schemeClr val="tx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Visión</a:t>
                      </a:r>
                      <a:r>
                        <a:rPr lang="en-US" sz="2400" dirty="0" smtClean="0">
                          <a:effectLst/>
                        </a:rPr>
                        <a:t> general </a:t>
                      </a:r>
                      <a:r>
                        <a:rPr lang="en-US" sz="2400" dirty="0">
                          <a:effectLst/>
                        </a:rPr>
                        <a:t>del libro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14-jun-23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Pruebas de Job (1:1-2:13)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</a:rPr>
                        <a:t>18-jun-23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Desesperación de Job (3:1-26)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21-jun-23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1er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de </a:t>
                      </a:r>
                      <a:r>
                        <a:rPr lang="en-US" sz="2400" dirty="0" smtClean="0">
                          <a:effectLst/>
                        </a:rPr>
                        <a:t>debate </a:t>
                      </a:r>
                      <a:r>
                        <a:rPr lang="en-US" sz="2400" dirty="0">
                          <a:effectLst/>
                        </a:rPr>
                        <a:t>(4-14)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25-jun-23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1er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de </a:t>
                      </a:r>
                      <a:r>
                        <a:rPr lang="en-US" sz="2400" dirty="0" smtClean="0">
                          <a:effectLst/>
                        </a:rPr>
                        <a:t>debate </a:t>
                      </a:r>
                      <a:r>
                        <a:rPr lang="en-US" sz="2400" dirty="0">
                          <a:effectLst/>
                        </a:rPr>
                        <a:t>(4-14)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28-jun-23</a:t>
                      </a:r>
                      <a:endParaRPr lang="en-US" sz="240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2do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de </a:t>
                      </a:r>
                      <a:r>
                        <a:rPr lang="en-US" sz="2400" dirty="0" smtClean="0">
                          <a:effectLst/>
                        </a:rPr>
                        <a:t>debate </a:t>
                      </a:r>
                      <a:r>
                        <a:rPr lang="en-US" sz="2400" dirty="0">
                          <a:effectLst/>
                        </a:rPr>
                        <a:t>(15-21)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3er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>
                          <a:effectLst/>
                        </a:rPr>
                        <a:t>, Himno de </a:t>
                      </a:r>
                      <a:r>
                        <a:rPr lang="en-US" sz="2400" dirty="0" err="1" smtClean="0">
                          <a:effectLst/>
                        </a:rPr>
                        <a:t>sabiduría</a:t>
                      </a:r>
                      <a:r>
                        <a:rPr lang="en-US" sz="2400" dirty="0">
                          <a:effectLst/>
                        </a:rPr>
                        <a:t>, Defensa de Job (22-31)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3er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>
                          <a:effectLst/>
                        </a:rPr>
                        <a:t>, Himno de </a:t>
                      </a:r>
                      <a:r>
                        <a:rPr lang="en-US" sz="2400" dirty="0" err="1" smtClean="0">
                          <a:effectLst/>
                        </a:rPr>
                        <a:t>sabiduría</a:t>
                      </a:r>
                      <a:r>
                        <a:rPr lang="en-US" sz="2400" dirty="0">
                          <a:effectLst/>
                        </a:rPr>
                        <a:t>, Defensa de Job (22-31)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Discursos de Eliú (32-37)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Dios </a:t>
                      </a:r>
                      <a:r>
                        <a:rPr lang="en-US" sz="2400" dirty="0" err="1" smtClean="0">
                          <a:effectLst/>
                        </a:rPr>
                        <a:t>habla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(38:1 - 42:6)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16-jul-23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10,11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Restauración y </a:t>
                      </a:r>
                      <a:r>
                        <a:rPr lang="en-US" sz="2400" dirty="0" err="1" smtClean="0">
                          <a:effectLst/>
                        </a:rPr>
                        <a:t>aplicaciones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(42:7-16)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23-jul-23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Aplicación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y </a:t>
                      </a:r>
                      <a:r>
                        <a:rPr lang="en-US" sz="2400" dirty="0" err="1" smtClean="0">
                          <a:effectLst/>
                        </a:rPr>
                        <a:t>repaso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" name="Arrow: Right 3"/>
          <p:cNvSpPr/>
          <p:nvPr/>
        </p:nvSpPr>
        <p:spPr bwMode="auto">
          <a:xfrm>
            <a:off x="0" y="892175"/>
            <a:ext cx="473075" cy="1076325"/>
          </a:xfrm>
          <a:prstGeom prst="rightArrow">
            <a:avLst/>
          </a:prstGeom>
          <a:solidFill>
            <a:srgbClr val="FF33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err="1" smtClean="0"/>
              <a:t>Estructura</a:t>
            </a:r>
            <a:r>
              <a:rPr lang="en-US" altLang="en-US" dirty="0" smtClean="0"/>
              <a:t> ABA</a:t>
            </a:r>
          </a:p>
        </p:txBody>
      </p:sp>
      <p:sp>
        <p:nvSpPr>
          <p:cNvPr id="24579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5F800380-20E4-407B-A656-4933FFFE37A8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b="0"/>
          </a:p>
        </p:txBody>
      </p:sp>
      <p:sp>
        <p:nvSpPr>
          <p:cNvPr id="5" name="Rectangle 4"/>
          <p:cNvSpPr/>
          <p:nvPr/>
        </p:nvSpPr>
        <p:spPr bwMode="auto">
          <a:xfrm>
            <a:off x="677863" y="2179638"/>
            <a:ext cx="3384550" cy="291623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rtl="0"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Prosa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(Job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1-2)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348163" y="2203450"/>
            <a:ext cx="3384550" cy="291623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rtl="0" eaLnBrk="1" hangingPunct="1"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Poesía</a:t>
            </a:r>
            <a:b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(Job 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3 - 42:6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018463" y="2179638"/>
            <a:ext cx="3384550" cy="291623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rtl="0"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Prosa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(Job 42:7-17)</a:t>
            </a:r>
          </a:p>
        </p:txBody>
      </p:sp>
      <p:sp>
        <p:nvSpPr>
          <p:cNvPr id="24583" name="TextBox 7"/>
          <p:cNvSpPr txBox="1">
            <a:spLocks noChangeArrowheads="1"/>
          </p:cNvSpPr>
          <p:nvPr/>
        </p:nvSpPr>
        <p:spPr bwMode="auto">
          <a:xfrm>
            <a:off x="74613" y="52388"/>
            <a:ext cx="7747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solidFill>
                  <a:srgbClr val="0000CC"/>
                </a:solidFill>
              </a:rPr>
              <a:t>I.E.3</a:t>
            </a:r>
            <a:r>
              <a:rPr lang="en-US" altLang="en-US" sz="1800" b="0" dirty="0">
                <a:solidFill>
                  <a:srgbClr val="0000CC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err="1" smtClean="0"/>
              <a:t>Otras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historias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similares</a:t>
            </a:r>
            <a:r>
              <a:rPr lang="en-US" altLang="en-US" dirty="0" smtClean="0"/>
              <a:t> a Job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4613" y="785812"/>
            <a:ext cx="11879262" cy="5884862"/>
          </a:xfrm>
        </p:spPr>
        <p:txBody>
          <a:bodyPr>
            <a:normAutofit fontScale="85000" lnSpcReduction="20000"/>
          </a:bodyPr>
          <a:lstStyle/>
          <a:p>
            <a:pPr marL="347663" indent="-347663" algn="l" rtl="0">
              <a:lnSpc>
                <a:spcPct val="110000"/>
              </a:lnSpc>
              <a:defRPr/>
            </a:pPr>
            <a:r>
              <a:rPr lang="en-US" i="1" dirty="0" err="1"/>
              <a:t>Ludlul</a:t>
            </a:r>
            <a:r>
              <a:rPr lang="en-US" i="1" dirty="0"/>
              <a:t>-Bel-</a:t>
            </a:r>
            <a:r>
              <a:rPr lang="en-US" i="1" dirty="0" err="1"/>
              <a:t>nemeqi</a:t>
            </a:r>
            <a:r>
              <a:rPr lang="en-US" i="1" dirty="0"/>
              <a:t> </a:t>
            </a:r>
            <a:r>
              <a:rPr lang="en-US" b="0" dirty="0"/>
              <a:t>–</a:t>
            </a:r>
            <a:r>
              <a:rPr lang="en-US" i="1" dirty="0"/>
              <a:t>Poema del justo que </a:t>
            </a:r>
            <a:r>
              <a:rPr lang="en-US" i="1" dirty="0" err="1" smtClean="0"/>
              <a:t>sufre</a:t>
            </a:r>
            <a:r>
              <a:rPr lang="en-US" i="1" dirty="0" smtClean="0"/>
              <a:t> </a:t>
            </a:r>
            <a:r>
              <a:rPr lang="en-US" dirty="0" smtClean="0"/>
              <a:t>(“</a:t>
            </a:r>
            <a:r>
              <a:rPr lang="en-US" dirty="0"/>
              <a:t>Job babilónico”, </a:t>
            </a:r>
            <a:r>
              <a:rPr lang="en-US" dirty="0" err="1" smtClean="0"/>
              <a:t>originalmente</a:t>
            </a:r>
            <a:r>
              <a:rPr lang="en-US" dirty="0" smtClean="0"/>
              <a:t> </a:t>
            </a:r>
            <a:r>
              <a:rPr lang="en-US" dirty="0" err="1" smtClean="0"/>
              <a:t>sumerio</a:t>
            </a:r>
            <a:r>
              <a:rPr lang="en-US" dirty="0" smtClean="0"/>
              <a:t>, 1700 </a:t>
            </a:r>
            <a:r>
              <a:rPr lang="en-US" dirty="0" err="1" smtClean="0"/>
              <a:t>a.C</a:t>
            </a:r>
            <a:r>
              <a:rPr lang="en-US" dirty="0"/>
              <a:t>.; versión babilónica 1300 </a:t>
            </a:r>
            <a:r>
              <a:rPr lang="en-US" dirty="0" err="1" smtClean="0"/>
              <a:t>a.C</a:t>
            </a:r>
            <a:r>
              <a:rPr lang="en-US" dirty="0"/>
              <a:t>.)</a:t>
            </a:r>
            <a:br>
              <a:rPr lang="en-US" dirty="0"/>
            </a:br>
            <a:r>
              <a:rPr lang="en-US" dirty="0"/>
              <a:t> </a:t>
            </a:r>
            <a:r>
              <a:rPr lang="en-US" sz="3300" b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– La víctima finalmente admite el </a:t>
            </a:r>
            <a:r>
              <a:rPr lang="en-US" sz="3300" b="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pecado</a:t>
            </a:r>
            <a:r>
              <a:rPr lang="en-US" sz="3300" b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300" b="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 </a:t>
            </a:r>
            <a:r>
              <a:rPr lang="en-US" sz="3300" b="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Marduk</a:t>
            </a:r>
            <a:r>
              <a:rPr lang="en-US" sz="3300" b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</a:p>
          <a:p>
            <a:pPr algn="l" rtl="0">
              <a:lnSpc>
                <a:spcPct val="110000"/>
              </a:lnSpc>
              <a:defRPr/>
            </a:pPr>
            <a:r>
              <a:rPr lang="en-US" i="1" dirty="0"/>
              <a:t>Haris'-'</a:t>
            </a:r>
            <a:r>
              <a:rPr lang="en-US" i="1" dirty="0" err="1"/>
              <a:t>Candra</a:t>
            </a:r>
            <a:r>
              <a:rPr lang="en-US" i="1" dirty="0"/>
              <a:t> </a:t>
            </a:r>
            <a:r>
              <a:rPr lang="en-US" b="0" dirty="0"/>
              <a:t>–</a:t>
            </a:r>
            <a:r>
              <a:rPr lang="en-US" i="1" dirty="0"/>
              <a:t>El Markandeya Purana</a:t>
            </a:r>
          </a:p>
          <a:p>
            <a:pPr lvl="1" algn="l" rtl="0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3300" b="0" dirty="0">
                <a:solidFill>
                  <a:schemeClr val="accent1">
                    <a:lumMod val="40000"/>
                    <a:lumOff val="60000"/>
                  </a:schemeClr>
                </a:solidFill>
                <a:ea typeface="+mn-ea"/>
                <a:cs typeface="+mn-cs"/>
              </a:rPr>
              <a:t>Interacción con un Brahman: El hombre </a:t>
            </a:r>
            <a:r>
              <a:rPr lang="en-US" sz="3300" b="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a typeface="+mn-ea"/>
                <a:cs typeface="+mn-cs"/>
              </a:rPr>
              <a:t>demuestra</a:t>
            </a:r>
            <a:r>
              <a:rPr lang="en-US" sz="33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ea typeface="+mn-ea"/>
                <a:cs typeface="+mn-cs"/>
              </a:rPr>
              <a:t> </a:t>
            </a:r>
            <a:r>
              <a:rPr lang="en-US" sz="3300" b="0" dirty="0">
                <a:solidFill>
                  <a:schemeClr val="accent1">
                    <a:lumMod val="40000"/>
                    <a:lumOff val="60000"/>
                  </a:schemeClr>
                </a:solidFill>
                <a:ea typeface="+mn-ea"/>
                <a:cs typeface="+mn-cs"/>
              </a:rPr>
              <a:t>su virtud</a:t>
            </a:r>
            <a:endParaRPr lang="en-US" dirty="0"/>
          </a:p>
          <a:p>
            <a:pPr algn="l" rtl="0">
              <a:lnSpc>
                <a:spcPct val="110000"/>
              </a:lnSpc>
              <a:defRPr/>
            </a:pPr>
            <a:r>
              <a:rPr lang="en-US" i="1" dirty="0"/>
              <a:t>“Teodicea babilónica” – Argumentos sobre la justicia divina</a:t>
            </a:r>
          </a:p>
          <a:p>
            <a:pPr lvl="1" algn="l" rtl="0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3400" b="0" dirty="0">
                <a:solidFill>
                  <a:schemeClr val="accent1">
                    <a:lumMod val="40000"/>
                    <a:lumOff val="60000"/>
                  </a:schemeClr>
                </a:solidFill>
                <a:ea typeface="+mn-ea"/>
                <a:cs typeface="+mn-cs"/>
              </a:rPr>
              <a:t>Sin historia ni personajes, </a:t>
            </a:r>
            <a:r>
              <a:rPr lang="en-US" sz="34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ea typeface="+mn-ea"/>
                <a:cs typeface="+mn-cs"/>
              </a:rPr>
              <a:t>solo </a:t>
            </a:r>
            <a:r>
              <a:rPr lang="en-US" sz="3400" b="0" dirty="0">
                <a:solidFill>
                  <a:schemeClr val="accent1">
                    <a:lumMod val="40000"/>
                    <a:lumOff val="60000"/>
                  </a:schemeClr>
                </a:solidFill>
                <a:ea typeface="+mn-ea"/>
                <a:cs typeface="+mn-cs"/>
              </a:rPr>
              <a:t>poemas acrósticos (1000 </a:t>
            </a:r>
            <a:r>
              <a:rPr lang="en-US" sz="3400" b="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a typeface="+mn-ea"/>
                <a:cs typeface="+mn-cs"/>
              </a:rPr>
              <a:t>a.C</a:t>
            </a:r>
            <a:r>
              <a:rPr lang="en-US" sz="34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ea typeface="+mn-ea"/>
                <a:cs typeface="+mn-cs"/>
              </a:rPr>
              <a:t>.)</a:t>
            </a:r>
            <a:endParaRPr lang="en-US" u="sng" dirty="0"/>
          </a:p>
          <a:p>
            <a:pPr algn="l" rtl="0">
              <a:lnSpc>
                <a:spcPct val="110000"/>
              </a:lnSpc>
              <a:spcBef>
                <a:spcPts val="2400"/>
              </a:spcBef>
              <a:defRPr/>
            </a:pPr>
            <a:r>
              <a:rPr lang="en-US" u="sng" dirty="0" err="1" smtClean="0"/>
              <a:t>Textos</a:t>
            </a:r>
            <a:r>
              <a:rPr lang="en-US" u="sng" dirty="0" smtClean="0"/>
              <a:t> </a:t>
            </a:r>
            <a:r>
              <a:rPr lang="en-US" u="sng" dirty="0" err="1" smtClean="0"/>
              <a:t>bíblicos</a:t>
            </a:r>
            <a:r>
              <a:rPr lang="en-US" dirty="0" smtClean="0"/>
              <a:t> </a:t>
            </a:r>
            <a:r>
              <a:rPr lang="en-US" dirty="0" err="1" smtClean="0"/>
              <a:t>relacionados</a:t>
            </a:r>
            <a:r>
              <a:rPr lang="en-US" dirty="0" smtClean="0"/>
              <a:t> con la </a:t>
            </a:r>
            <a:r>
              <a:rPr lang="en-US" dirty="0" err="1" smtClean="0"/>
              <a:t>prosperidad</a:t>
            </a:r>
            <a:r>
              <a:rPr lang="en-US" dirty="0" smtClean="0"/>
              <a:t> de los </a:t>
            </a:r>
            <a:r>
              <a:rPr lang="en-US" dirty="0" err="1" smtClean="0"/>
              <a:t>malos</a:t>
            </a:r>
            <a:r>
              <a:rPr lang="en-US" dirty="0" smtClean="0"/>
              <a:t>:</a:t>
            </a:r>
            <a:endParaRPr lang="en-US" dirty="0"/>
          </a:p>
          <a:p>
            <a:pPr lvl="1" algn="l" rtl="0">
              <a:lnSpc>
                <a:spcPct val="110000"/>
              </a:lnSpc>
              <a:defRPr/>
            </a:pPr>
            <a:r>
              <a:rPr lang="en-US" dirty="0"/>
              <a:t>Sal 88 – </a:t>
            </a:r>
            <a:r>
              <a:rPr lang="en-US" dirty="0" smtClean="0"/>
              <a:t>Clamor </a:t>
            </a:r>
            <a:r>
              <a:rPr lang="en-US" dirty="0"/>
              <a:t>personal </a:t>
            </a:r>
            <a:r>
              <a:rPr lang="en-US" dirty="0" err="1" smtClean="0"/>
              <a:t>pidiendo</a:t>
            </a:r>
            <a:r>
              <a:rPr lang="en-US" dirty="0" smtClean="0"/>
              <a:t> </a:t>
            </a:r>
            <a:r>
              <a:rPr lang="en-US" dirty="0"/>
              <a:t>socorro (sin respuesta…)</a:t>
            </a:r>
          </a:p>
          <a:p>
            <a:pPr lvl="1" algn="l" rtl="0">
              <a:lnSpc>
                <a:spcPct val="110000"/>
              </a:lnSpc>
              <a:defRPr/>
            </a:pPr>
            <a:r>
              <a:rPr lang="en-US" dirty="0"/>
              <a:t>Sal 89 – Cuestionamiento nacional: “¿Y Tus promesas?” </a:t>
            </a:r>
            <a:r>
              <a:rPr lang="en-US" dirty="0" smtClean="0"/>
              <a:t>(¿Hasta cuando?)</a:t>
            </a:r>
            <a:endParaRPr lang="en-US" dirty="0"/>
          </a:p>
          <a:p>
            <a:pPr lvl="1" algn="l" rtl="0">
              <a:lnSpc>
                <a:spcPct val="110000"/>
              </a:lnSpc>
              <a:defRPr/>
            </a:pPr>
            <a:r>
              <a:rPr lang="en-US" dirty="0"/>
              <a:t>Sal 73 – Los impíos prosperan [al principio], pero Dios </a:t>
            </a:r>
            <a:r>
              <a:rPr lang="en-US" dirty="0" smtClean="0"/>
              <a:t>los </a:t>
            </a:r>
            <a:r>
              <a:rPr lang="en-US" dirty="0" err="1" smtClean="0"/>
              <a:t>destruye</a:t>
            </a:r>
            <a:r>
              <a:rPr lang="en-US" dirty="0" smtClean="0"/>
              <a:t> (</a:t>
            </a:r>
            <a:r>
              <a:rPr lang="en-US" dirty="0" err="1" smtClean="0"/>
              <a:t>consumidos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terrores</a:t>
            </a:r>
            <a:r>
              <a:rPr lang="en-US" dirty="0" smtClean="0"/>
              <a:t>, 19) </a:t>
            </a:r>
            <a:r>
              <a:rPr lang="en-US" dirty="0"/>
              <a:t>(17-20, 27) y </a:t>
            </a:r>
            <a:r>
              <a:rPr lang="en-US" dirty="0" err="1" smtClean="0"/>
              <a:t>provee</a:t>
            </a:r>
            <a:r>
              <a:rPr lang="en-US" dirty="0" smtClean="0"/>
              <a:t> Roca </a:t>
            </a:r>
            <a:r>
              <a:rPr lang="en-US" dirty="0"/>
              <a:t>(26) y </a:t>
            </a:r>
            <a:r>
              <a:rPr lang="en-US" dirty="0" smtClean="0"/>
              <a:t>Refugio </a:t>
            </a:r>
            <a:r>
              <a:rPr lang="en-US" dirty="0"/>
              <a:t>(28) a los fieles.</a:t>
            </a:r>
          </a:p>
        </p:txBody>
      </p:sp>
      <p:sp>
        <p:nvSpPr>
          <p:cNvPr id="2560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65514AC3-0DC9-4717-8FF8-7A8B156DE035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b="0"/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933" y="1369871"/>
            <a:ext cx="1248067" cy="232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74613" y="52388"/>
            <a:ext cx="7747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solidFill>
                  <a:srgbClr val="0000CC"/>
                </a:solidFill>
              </a:rPr>
              <a:t>I.E.5</a:t>
            </a:r>
            <a:r>
              <a:rPr lang="en-US" altLang="en-US" sz="1800" b="0" dirty="0">
                <a:solidFill>
                  <a:srgbClr val="0000CC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err="1" smtClean="0"/>
              <a:t>Citas</a:t>
            </a:r>
            <a:r>
              <a:rPr lang="en-US" altLang="en-US" dirty="0" smtClean="0"/>
              <a:t> del Nuevo </a:t>
            </a:r>
            <a:r>
              <a:rPr lang="en-US" altLang="en-US" dirty="0" err="1" smtClean="0"/>
              <a:t>Testamento</a:t>
            </a:r>
            <a:endParaRPr lang="en-US" alt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186488" y="836613"/>
            <a:ext cx="5967412" cy="1539875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s-ES" sz="2400" dirty="0"/>
              <a:t>Porque la sabiduría de este mundo es necedad ante Dios. Pues escrito está: «</a:t>
            </a:r>
            <a:r>
              <a:rPr lang="es-ES" sz="2400" dirty="0">
                <a:solidFill>
                  <a:srgbClr val="00B0F0"/>
                </a:solidFill>
              </a:rPr>
              <a:t>Él es EL QUE PRENDE A LOS SABIOS EN SU propia ASTUCIA</a:t>
            </a:r>
            <a:r>
              <a:rPr lang="es-ES" sz="2400" dirty="0"/>
              <a:t>». </a:t>
            </a:r>
            <a:r>
              <a:rPr lang="en-US" sz="2400" dirty="0" smtClean="0"/>
              <a:t>(</a:t>
            </a:r>
            <a:r>
              <a:rPr lang="en-US" sz="2400" dirty="0"/>
              <a:t>1 Co 3:19)</a:t>
            </a:r>
          </a:p>
        </p:txBody>
      </p:sp>
      <p:sp>
        <p:nvSpPr>
          <p:cNvPr id="2662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96700" y="6537325"/>
            <a:ext cx="4572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44A0EB2F-078D-41B1-B649-0306B863FDE0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b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6186488" y="4858544"/>
            <a:ext cx="5929312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s-ES" sz="24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¿O QUIÉN LE HA DADO A ÉL PRIMERO PARA QUE SE LE TENGA QUE RECOMPENSAR? 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Romanos 11:35)</a:t>
            </a:r>
          </a:p>
          <a:p>
            <a:pPr marL="342900" indent="-342900" algn="l" rtl="0">
              <a:lnSpc>
                <a:spcPct val="90000"/>
              </a:lnSpc>
              <a:spcBef>
                <a:spcPts val="0"/>
              </a:spcBef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 algn="l" rtl="0">
              <a:lnSpc>
                <a:spcPct val="90000"/>
              </a:lnSpc>
              <a:spcBef>
                <a:spcPts val="0"/>
              </a:spcBef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5729288" y="1131888"/>
            <a:ext cx="457200" cy="838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eaLnBrk="1" hangingPunct="1">
              <a:lnSpc>
                <a:spcPct val="90000"/>
              </a:lnSpc>
              <a:spcBef>
                <a:spcPts val="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5729288" y="4914900"/>
            <a:ext cx="457200" cy="838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eaLnBrk="1" hangingPunct="1">
              <a:lnSpc>
                <a:spcPct val="90000"/>
              </a:lnSpc>
              <a:spcBef>
                <a:spcPts val="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half" idx="2"/>
          </p:nvPr>
        </p:nvSpPr>
        <p:spPr>
          <a:xfrm>
            <a:off x="185542" y="750888"/>
            <a:ext cx="5329434" cy="160020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sz="2400" dirty="0"/>
              <a:t>[</a:t>
            </a:r>
            <a:r>
              <a:rPr lang="en-US" sz="2400" dirty="0" err="1"/>
              <a:t>Elifaz</a:t>
            </a:r>
            <a:r>
              <a:rPr lang="en-US" sz="2400" dirty="0" smtClean="0"/>
              <a:t>:] </a:t>
            </a:r>
            <a:r>
              <a:rPr lang="es-ES" sz="2400" dirty="0" smtClean="0">
                <a:solidFill>
                  <a:srgbClr val="FFFF00"/>
                </a:solidFill>
              </a:rPr>
              <a:t>Él </a:t>
            </a:r>
            <a:r>
              <a:rPr lang="es-ES" sz="2400" dirty="0">
                <a:solidFill>
                  <a:srgbClr val="FFFF00"/>
                </a:solidFill>
              </a:rPr>
              <a:t>prende a los sabios en su propia astucia</a:t>
            </a:r>
            <a:r>
              <a:rPr lang="es-ES" sz="2400" dirty="0"/>
              <a:t>, Y el consejo de los sagaces pronto lo frustra. </a:t>
            </a:r>
            <a:r>
              <a:rPr lang="en-US" sz="2400" dirty="0" smtClean="0"/>
              <a:t>(</a:t>
            </a:r>
            <a:r>
              <a:rPr lang="en-US" sz="2400" dirty="0"/>
              <a:t>Job 5:13)</a:t>
            </a:r>
          </a:p>
        </p:txBody>
      </p:sp>
      <p:sp>
        <p:nvSpPr>
          <p:cNvPr id="12" name="Content Placeholder 4"/>
          <p:cNvSpPr txBox="1">
            <a:spLocks/>
          </p:cNvSpPr>
          <p:nvPr/>
        </p:nvSpPr>
        <p:spPr bwMode="auto">
          <a:xfrm>
            <a:off x="185542" y="4867275"/>
            <a:ext cx="5748338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[Dios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:] </a:t>
            </a:r>
            <a:r>
              <a:rPr lang="es-E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¿Quién me ha dado algo para que Yo se lo restituya? 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Cuanto 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existe 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debajo de todo el cielo 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 Mío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 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(41:11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6167438" y="2298700"/>
            <a:ext cx="575786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«HIJO MÍO, </a:t>
            </a:r>
            <a:r>
              <a:rPr lang="es-E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TENGAS EN POCO LA DISCIPLINA DEL SEÑOR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NI TE DESANIMES AL SER REPRENDIDO POR ÉL. 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Heb 12:5, de Prov 3:11)</a:t>
            </a:r>
          </a:p>
          <a:p>
            <a:pPr marL="342900" indent="-342900" algn="l" rtl="0">
              <a:lnSpc>
                <a:spcPct val="90000"/>
              </a:lnSpc>
              <a:spcBef>
                <a:spcPts val="0"/>
              </a:spcBef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 algn="l" rtl="0">
              <a:lnSpc>
                <a:spcPct val="90000"/>
              </a:lnSpc>
              <a:spcBef>
                <a:spcPts val="0"/>
              </a:spcBef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5710238" y="2616200"/>
            <a:ext cx="457200" cy="838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eaLnBrk="1" hangingPunct="1">
              <a:lnSpc>
                <a:spcPct val="90000"/>
              </a:lnSpc>
              <a:spcBef>
                <a:spcPts val="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Content Placeholder 4"/>
          <p:cNvSpPr txBox="1">
            <a:spLocks/>
          </p:cNvSpPr>
          <p:nvPr/>
        </p:nvSpPr>
        <p:spPr bwMode="auto">
          <a:xfrm>
            <a:off x="187380" y="2235200"/>
            <a:ext cx="509587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[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Elifaz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:] 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Cuán bienaventurado es el hombre a quien Dios reprende; </a:t>
            </a:r>
            <a:r>
              <a:rPr lang="es-E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 desprecies, pues, la disciplina del Todopoderoso.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(Job 5:17)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6637" name="TextBox 1"/>
          <p:cNvSpPr txBox="1">
            <a:spLocks noChangeArrowheads="1"/>
          </p:cNvSpPr>
          <p:nvPr/>
        </p:nvSpPr>
        <p:spPr bwMode="auto">
          <a:xfrm>
            <a:off x="74613" y="52388"/>
            <a:ext cx="7747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solidFill>
                  <a:srgbClr val="0000CC"/>
                </a:solidFill>
              </a:rPr>
              <a:t>I.E.6</a:t>
            </a:r>
            <a:r>
              <a:rPr lang="en-US" altLang="en-US" sz="1800" b="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2" name="Content Placeholder 3"/>
          <p:cNvSpPr txBox="1">
            <a:spLocks/>
          </p:cNvSpPr>
          <p:nvPr/>
        </p:nvSpPr>
        <p:spPr bwMode="auto">
          <a:xfrm>
            <a:off x="6167438" y="3746500"/>
            <a:ext cx="5757862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s-ES" sz="2400" b="1" dirty="0"/>
              <a:t>haciendo bien y </a:t>
            </a:r>
            <a:r>
              <a:rPr lang="es-ES" sz="2400" b="1" i="1" dirty="0">
                <a:solidFill>
                  <a:srgbClr val="00B0F0"/>
                </a:solidFill>
              </a:rPr>
              <a:t>dándoles lluvias del cielo y estaciones </a:t>
            </a:r>
            <a:r>
              <a:rPr lang="es-ES" sz="2400" b="1" i="1" dirty="0" smtClean="0">
                <a:solidFill>
                  <a:srgbClr val="00B0F0"/>
                </a:solidFill>
              </a:rPr>
              <a:t>fructíferas 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Hechos</a:t>
            </a:r>
            <a:r>
              <a:rPr lang="en-US" sz="2400" b="1" dirty="0" smtClean="0"/>
              <a:t> </a:t>
            </a:r>
            <a:r>
              <a:rPr lang="en-US" sz="2400" b="1" dirty="0"/>
              <a:t>14:16)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 algn="l" rtl="0">
              <a:lnSpc>
                <a:spcPct val="90000"/>
              </a:lnSpc>
              <a:spcBef>
                <a:spcPts val="0"/>
              </a:spcBef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ight Arrow 12"/>
          <p:cNvSpPr/>
          <p:nvPr/>
        </p:nvSpPr>
        <p:spPr bwMode="auto">
          <a:xfrm>
            <a:off x="5710238" y="3838575"/>
            <a:ext cx="457200" cy="838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eaLnBrk="1" hangingPunct="1">
              <a:lnSpc>
                <a:spcPct val="90000"/>
              </a:lnSpc>
              <a:spcBef>
                <a:spcPts val="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190500" y="3746500"/>
            <a:ext cx="5157788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[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Elifaz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:] </a:t>
            </a:r>
            <a:r>
              <a:rPr lang="es-ES" sz="2400" b="1" dirty="0">
                <a:solidFill>
                  <a:srgbClr val="FFFF00"/>
                </a:solidFill>
              </a:rPr>
              <a:t>Él da la lluvia sobre la </a:t>
            </a:r>
            <a:r>
              <a:rPr lang="es-ES" sz="2400" b="1" dirty="0" smtClean="0">
                <a:solidFill>
                  <a:srgbClr val="FFFF00"/>
                </a:solidFill>
              </a:rPr>
              <a:t>superficie </a:t>
            </a:r>
            <a:r>
              <a:rPr lang="es-ES" sz="2400" b="1" dirty="0">
                <a:solidFill>
                  <a:srgbClr val="FFFF00"/>
                </a:solidFill>
              </a:rPr>
              <a:t>de la tierra, </a:t>
            </a:r>
            <a:r>
              <a:rPr lang="es-ES" sz="2400" b="1" dirty="0"/>
              <a:t>Y envía las </a:t>
            </a:r>
            <a:r>
              <a:rPr lang="es-ES" sz="2400" b="1" dirty="0" smtClean="0"/>
              <a:t>aguas </a:t>
            </a:r>
            <a:r>
              <a:rPr lang="es-ES" sz="2400" b="1" dirty="0"/>
              <a:t>sobre los campos. </a:t>
            </a:r>
            <a:r>
              <a:rPr lang="en-US" sz="2400" b="1" dirty="0" smtClean="0"/>
              <a:t>(5:10</a:t>
            </a:r>
            <a:r>
              <a:rPr lang="en-US" sz="2400" b="1" dirty="0"/>
              <a:t>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342" y="6022559"/>
            <a:ext cx="12006458" cy="67710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900" dirty="0">
                <a:solidFill>
                  <a:schemeClr val="bg1"/>
                </a:solidFill>
              </a:rPr>
              <a:t>Después que el SEÑOR habló estas palabras a Job, el SEÑOR dijo a </a:t>
            </a:r>
            <a:r>
              <a:rPr lang="es-ES" sz="1900" dirty="0" err="1">
                <a:solidFill>
                  <a:schemeClr val="bg1"/>
                </a:solidFill>
              </a:rPr>
              <a:t>Elifaz</a:t>
            </a:r>
            <a:r>
              <a:rPr lang="es-ES" sz="1900" dirty="0">
                <a:solidFill>
                  <a:schemeClr val="bg1"/>
                </a:solidFill>
              </a:rPr>
              <a:t> el </a:t>
            </a:r>
            <a:r>
              <a:rPr lang="es-ES" sz="1900" dirty="0" err="1">
                <a:solidFill>
                  <a:schemeClr val="bg1"/>
                </a:solidFill>
              </a:rPr>
              <a:t>temanita</a:t>
            </a:r>
            <a:r>
              <a:rPr lang="es-ES" sz="1900" dirty="0">
                <a:solidFill>
                  <a:schemeClr val="bg1"/>
                </a:solidFill>
              </a:rPr>
              <a:t>: «Se ha </a:t>
            </a:r>
            <a:r>
              <a:rPr lang="es-ES" sz="1900" dirty="0" smtClean="0">
                <a:solidFill>
                  <a:schemeClr val="bg1"/>
                </a:solidFill>
              </a:rPr>
              <a:t>encendido </a:t>
            </a:r>
            <a:r>
              <a:rPr lang="es-ES" sz="1900" dirty="0">
                <a:solidFill>
                  <a:schemeClr val="bg1"/>
                </a:solidFill>
              </a:rPr>
              <a:t>Mi ira contra ti y contra tus dos amigos, porque no han hablado de Mí lo que es recto, como Mi siervo Job. </a:t>
            </a:r>
            <a:r>
              <a:rPr lang="en-US" sz="1900" dirty="0" smtClean="0">
                <a:solidFill>
                  <a:schemeClr val="bg1"/>
                </a:solidFill>
              </a:rPr>
              <a:t>(</a:t>
            </a:r>
            <a:r>
              <a:rPr lang="en-US" sz="1900" dirty="0">
                <a:solidFill>
                  <a:schemeClr val="bg1"/>
                </a:solidFill>
              </a:rPr>
              <a:t>42:7)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2" grpId="0"/>
      <p:bldP spid="10" grpId="0"/>
      <p:bldP spid="13" grpId="0" animBg="1"/>
      <p:bldP spid="14" grpId="0"/>
      <p:bldP spid="2" grpId="0"/>
      <p:bldP spid="3" grpId="0" animBg="1"/>
      <p:bldP spid="5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D75BE7B6-28F4-4A1F-B59A-532CABDD353C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b="0"/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en-US" sz="4000" dirty="0" smtClean="0"/>
              <a:t>Job </a:t>
            </a:r>
            <a:r>
              <a:rPr lang="en-US" altLang="en-US" sz="4000" dirty="0" err="1" smtClean="0"/>
              <a:t>en</a:t>
            </a:r>
            <a:r>
              <a:rPr lang="en-US" altLang="en-US" sz="4000" dirty="0" smtClean="0"/>
              <a:t> la </a:t>
            </a:r>
            <a:r>
              <a:rPr lang="en-US" altLang="en-US" sz="4000" dirty="0" err="1" smtClean="0"/>
              <a:t>literatura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sapiencial</a:t>
            </a:r>
            <a:endParaRPr lang="en-US" altLang="en-US" sz="4000" dirty="0" smtClean="0"/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6807200" y="1166813"/>
            <a:ext cx="3911600" cy="107721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chemeClr val="bg1"/>
                </a:solidFill>
              </a:rPr>
              <a:t>Eclesiastés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b="0" dirty="0" smtClean="0">
                <a:solidFill>
                  <a:schemeClr val="bg1"/>
                </a:solidFill>
              </a:rPr>
              <a:t>La </a:t>
            </a:r>
            <a:r>
              <a:rPr lang="en-US" altLang="en-US" sz="2000" b="0" dirty="0" err="1" smtClean="0">
                <a:solidFill>
                  <a:schemeClr val="bg1"/>
                </a:solidFill>
              </a:rPr>
              <a:t>vanidad</a:t>
            </a:r>
            <a:r>
              <a:rPr lang="en-US" altLang="en-US" sz="2000" b="0" dirty="0" smtClean="0">
                <a:solidFill>
                  <a:schemeClr val="bg1"/>
                </a:solidFill>
              </a:rPr>
              <a:t> de </a:t>
            </a:r>
            <a:r>
              <a:rPr lang="en-US" altLang="en-US" sz="2000" b="0" dirty="0">
                <a:solidFill>
                  <a:schemeClr val="bg1"/>
                </a:solidFill>
              </a:rPr>
              <a:t>la </a:t>
            </a:r>
            <a:r>
              <a:rPr lang="en-US" altLang="en-US" sz="2000" b="0" dirty="0" err="1" smtClean="0">
                <a:solidFill>
                  <a:schemeClr val="bg1"/>
                </a:solidFill>
              </a:rPr>
              <a:t>vida</a:t>
            </a:r>
            <a:r>
              <a:rPr lang="en-US" altLang="en-US" sz="2000" b="0" dirty="0" smtClean="0">
                <a:solidFill>
                  <a:schemeClr val="bg1"/>
                </a:solidFill>
              </a:rPr>
              <a:t>: </a:t>
            </a:r>
            <a:r>
              <a:rPr lang="en-US" altLang="en-US" sz="2000" b="0" i="1" dirty="0" err="1" smtClean="0">
                <a:solidFill>
                  <a:schemeClr val="bg1"/>
                </a:solidFill>
              </a:rPr>
              <a:t>Sabiduría</a:t>
            </a:r>
            <a:r>
              <a:rPr lang="en-US" altLang="en-US" sz="2000" b="0" i="1" dirty="0" smtClean="0">
                <a:solidFill>
                  <a:schemeClr val="bg1"/>
                </a:solidFill>
              </a:rPr>
              <a:t> </a:t>
            </a:r>
            <a:r>
              <a:rPr lang="en-US" altLang="en-US" sz="2000" b="0" i="1" dirty="0">
                <a:solidFill>
                  <a:schemeClr val="bg1"/>
                </a:solidFill>
              </a:rPr>
              <a:t>del hombre: </a:t>
            </a:r>
            <a:r>
              <a:rPr lang="en-US" altLang="en-US" sz="2000" b="0" i="1" dirty="0" err="1">
                <a:solidFill>
                  <a:schemeClr val="bg1"/>
                </a:solidFill>
              </a:rPr>
              <a:t>servir</a:t>
            </a:r>
            <a:r>
              <a:rPr lang="en-US" altLang="en-US" sz="2000" b="0" i="1" dirty="0">
                <a:solidFill>
                  <a:schemeClr val="bg1"/>
                </a:solidFill>
              </a:rPr>
              <a:t> a Dios</a:t>
            </a: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6877050" y="3833813"/>
            <a:ext cx="4400550" cy="107721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Job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chemeClr val="bg1"/>
                </a:solidFill>
              </a:rPr>
              <a:t>El </a:t>
            </a:r>
            <a:r>
              <a:rPr lang="en-US" altLang="en-US" sz="2000" b="0" dirty="0" err="1">
                <a:solidFill>
                  <a:schemeClr val="bg1"/>
                </a:solidFill>
              </a:rPr>
              <a:t>sinsentido</a:t>
            </a:r>
            <a:r>
              <a:rPr lang="en-US" altLang="en-US" sz="2000" b="0" dirty="0">
                <a:solidFill>
                  <a:schemeClr val="bg1"/>
                </a:solidFill>
              </a:rPr>
              <a:t> de la </a:t>
            </a:r>
            <a:r>
              <a:rPr lang="en-US" altLang="en-US" sz="2000" b="0" dirty="0" err="1" smtClean="0">
                <a:solidFill>
                  <a:schemeClr val="bg1"/>
                </a:solidFill>
              </a:rPr>
              <a:t>vida</a:t>
            </a:r>
            <a:r>
              <a:rPr lang="en-US" altLang="en-US" sz="2000" b="0" dirty="0" smtClean="0">
                <a:solidFill>
                  <a:schemeClr val="bg1"/>
                </a:solidFill>
              </a:rPr>
              <a:t>: </a:t>
            </a:r>
            <a:r>
              <a:rPr lang="en-US" altLang="en-US" sz="2000" b="0" i="1" dirty="0" smtClean="0">
                <a:solidFill>
                  <a:schemeClr val="bg1"/>
                </a:solidFill>
              </a:rPr>
              <a:t>La </a:t>
            </a:r>
            <a:r>
              <a:rPr lang="en-US" altLang="en-US" sz="2000" b="0" i="1" dirty="0" err="1">
                <a:solidFill>
                  <a:schemeClr val="bg1"/>
                </a:solidFill>
              </a:rPr>
              <a:t>sabiduría</a:t>
            </a:r>
            <a:r>
              <a:rPr lang="en-US" altLang="en-US" sz="2000" b="0" i="1" dirty="0">
                <a:solidFill>
                  <a:schemeClr val="bg1"/>
                </a:solidFill>
              </a:rPr>
              <a:t> de Dios </a:t>
            </a:r>
            <a:r>
              <a:rPr lang="en-US" altLang="en-US" sz="2000" b="0" i="1" dirty="0" err="1" smtClean="0">
                <a:solidFill>
                  <a:schemeClr val="bg1"/>
                </a:solidFill>
              </a:rPr>
              <a:t>encima</a:t>
            </a:r>
            <a:r>
              <a:rPr lang="en-US" altLang="en-US" sz="2000" b="0" i="1" dirty="0" smtClean="0">
                <a:solidFill>
                  <a:schemeClr val="bg1"/>
                </a:solidFill>
              </a:rPr>
              <a:t> de </a:t>
            </a:r>
            <a:r>
              <a:rPr lang="en-US" altLang="en-US" sz="2000" b="0" i="1" dirty="0">
                <a:solidFill>
                  <a:schemeClr val="bg1"/>
                </a:solidFill>
              </a:rPr>
              <a:t>la del hombre</a:t>
            </a:r>
          </a:p>
        </p:txBody>
      </p:sp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6654800" y="2425700"/>
            <a:ext cx="5029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2000" b="0" i="1" dirty="0"/>
              <a:t>“</a:t>
            </a:r>
            <a:r>
              <a:rPr lang="en-US" altLang="en-US" sz="2000" b="0" i="1" u="sng" dirty="0" err="1">
                <a:solidFill>
                  <a:srgbClr val="FFFF00"/>
                </a:solidFill>
              </a:rPr>
              <a:t>Tema</a:t>
            </a:r>
            <a:r>
              <a:rPr lang="en-US" altLang="en-US" sz="2000" b="0" i="1" u="sng" dirty="0">
                <a:solidFill>
                  <a:srgbClr val="FFFF00"/>
                </a:solidFill>
              </a:rPr>
              <a:t> a </a:t>
            </a:r>
            <a:r>
              <a:rPr lang="en-US" altLang="en-US" sz="2000" b="0" i="1" u="sng" dirty="0" smtClean="0">
                <a:solidFill>
                  <a:srgbClr val="FFFF00"/>
                </a:solidFill>
              </a:rPr>
              <a:t>Dios</a:t>
            </a:r>
            <a:r>
              <a:rPr lang="es-ES" altLang="en-US" sz="2000" b="0" i="1" dirty="0" smtClean="0"/>
              <a:t> </a:t>
            </a:r>
            <a:r>
              <a:rPr lang="es-ES" altLang="en-US" sz="2000" b="0" i="1" dirty="0"/>
              <a:t>y guarda Sus mandamientos, Porque esto concierne a toda </a:t>
            </a:r>
            <a:r>
              <a:rPr lang="es-ES" altLang="en-US" sz="2000" b="0" i="1" dirty="0" smtClean="0"/>
              <a:t>persona</a:t>
            </a:r>
            <a:r>
              <a:rPr lang="en-US" altLang="en-US" sz="2000" b="0" i="1" dirty="0" smtClean="0"/>
              <a:t>”. </a:t>
            </a:r>
            <a:r>
              <a:rPr lang="en-US" altLang="en-US" sz="2000" b="0" i="1" dirty="0"/>
              <a:t>(12:13)</a:t>
            </a:r>
          </a:p>
        </p:txBody>
      </p:sp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457200" y="3392488"/>
            <a:ext cx="3165475" cy="2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2400" b="0" i="1" dirty="0" smtClean="0"/>
              <a:t>"</a:t>
            </a:r>
            <a:r>
              <a:rPr lang="es-ES" altLang="en-US" sz="2400" b="0" i="1" dirty="0"/>
              <a:t>El </a:t>
            </a:r>
            <a:r>
              <a:rPr lang="es-ES" altLang="en-US" sz="2400" b="0" i="1" u="sng" dirty="0">
                <a:solidFill>
                  <a:srgbClr val="FFFF00"/>
                </a:solidFill>
              </a:rPr>
              <a:t>temor del SEÑOR </a:t>
            </a:r>
            <a:r>
              <a:rPr lang="es-ES" altLang="en-US" sz="2400" b="0" i="1" dirty="0"/>
              <a:t>es el principio de la sabiduría; Los necios desprecian la sabiduría y la </a:t>
            </a:r>
            <a:r>
              <a:rPr lang="es-ES" altLang="en-US" sz="2400" b="0" i="1" dirty="0" smtClean="0"/>
              <a:t>instrucción</a:t>
            </a:r>
            <a:r>
              <a:rPr lang="en-US" altLang="en-US" sz="2400" b="0" i="1" dirty="0" smtClean="0"/>
              <a:t>”. </a:t>
            </a:r>
            <a:r>
              <a:rPr lang="en-US" altLang="en-US" sz="2400" b="0" i="1" dirty="0"/>
              <a:t>(1:7)</a:t>
            </a:r>
          </a:p>
        </p:txBody>
      </p:sp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5203825" y="4999038"/>
            <a:ext cx="6705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altLang="en-US" sz="2000" b="0" i="1" dirty="0"/>
              <a:t>¿De dónde, pues, viene la sabiduría</a:t>
            </a:r>
            <a:r>
              <a:rPr lang="es-ES" altLang="en-US" sz="2000" b="0" i="1" dirty="0" smtClean="0"/>
              <a:t>?…</a:t>
            </a:r>
            <a:endParaRPr lang="es-ES" altLang="en-US" sz="2000" b="0" i="1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altLang="en-US" sz="2000" b="0" i="1" dirty="0" smtClean="0"/>
              <a:t>Dios </a:t>
            </a:r>
            <a:r>
              <a:rPr lang="es-ES" altLang="en-US" sz="2000" b="0" i="1" dirty="0"/>
              <a:t>entiende el camino de ella, </a:t>
            </a:r>
            <a:r>
              <a:rPr lang="es-ES" altLang="en-US" sz="2000" b="0" i="1" dirty="0" smtClean="0"/>
              <a:t/>
            </a:r>
            <a:br>
              <a:rPr lang="es-ES" altLang="en-US" sz="2000" b="0" i="1" dirty="0" smtClean="0"/>
            </a:br>
            <a:r>
              <a:rPr lang="es-ES" altLang="en-US" sz="2000" b="0" i="1" dirty="0" smtClean="0"/>
              <a:t>Y </a:t>
            </a:r>
            <a:r>
              <a:rPr lang="es-ES" altLang="en-US" sz="2000" b="0" i="1" dirty="0"/>
              <a:t>conoce su </a:t>
            </a:r>
            <a:r>
              <a:rPr lang="es-ES" altLang="en-US" sz="2000" b="0" i="1" dirty="0" smtClean="0"/>
              <a:t>lugar…</a:t>
            </a:r>
            <a:r>
              <a:rPr lang="es-ES" altLang="en-US" sz="2000" b="0" i="1" dirty="0"/>
              <a:t> 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altLang="en-US" sz="2000" b="0" i="1" dirty="0" smtClean="0"/>
              <a:t>Y </a:t>
            </a:r>
            <a:r>
              <a:rPr lang="es-ES" altLang="en-US" sz="2000" b="0" i="1" dirty="0"/>
              <a:t>dijo al hombre: “El temor del Señor es sabiduría, </a:t>
            </a:r>
            <a:r>
              <a:rPr lang="es-ES" altLang="en-US" sz="2000" b="0" i="1" dirty="0" smtClean="0"/>
              <a:t/>
            </a:r>
            <a:br>
              <a:rPr lang="es-ES" altLang="en-US" sz="2000" b="0" i="1" dirty="0" smtClean="0"/>
            </a:br>
            <a:r>
              <a:rPr lang="es-ES" altLang="en-US" sz="2000" b="0" i="1" dirty="0" smtClean="0"/>
              <a:t>Y </a:t>
            </a:r>
            <a:r>
              <a:rPr lang="es-ES" altLang="en-US" sz="2000" b="0" i="1" dirty="0"/>
              <a:t>apartarse del mal, inteligencia</a:t>
            </a:r>
            <a:r>
              <a:rPr lang="es-ES" altLang="en-US" sz="2000" b="0" i="1" dirty="0" smtClean="0"/>
              <a:t>”.</a:t>
            </a:r>
            <a:r>
              <a:rPr lang="es-ES" altLang="en-US" sz="2000" b="0" i="1" dirty="0"/>
              <a:t> </a:t>
            </a:r>
            <a:r>
              <a:rPr lang="en-US" altLang="en-US" sz="2000" b="0" i="1" dirty="0" smtClean="0"/>
              <a:t>(</a:t>
            </a:r>
            <a:r>
              <a:rPr lang="en-US" altLang="en-US" sz="2000" b="0" i="1" dirty="0"/>
              <a:t>28:20, 23, 28)</a:t>
            </a:r>
          </a:p>
        </p:txBody>
      </p:sp>
      <p:sp>
        <p:nvSpPr>
          <p:cNvPr id="27657" name="Text Box 14"/>
          <p:cNvSpPr txBox="1">
            <a:spLocks noChangeArrowheads="1"/>
          </p:cNvSpPr>
          <p:nvPr/>
        </p:nvSpPr>
        <p:spPr bwMode="auto">
          <a:xfrm>
            <a:off x="635000" y="2081213"/>
            <a:ext cx="3352800" cy="107721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chemeClr val="bg1"/>
                </a:solidFill>
              </a:rPr>
              <a:t>Proverbios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chemeClr val="bg1"/>
                </a:solidFill>
              </a:rPr>
              <a:t>La </a:t>
            </a:r>
            <a:r>
              <a:rPr lang="en-US" altLang="en-US" sz="2000" b="0" dirty="0" err="1">
                <a:solidFill>
                  <a:schemeClr val="bg1"/>
                </a:solidFill>
              </a:rPr>
              <a:t>vida</a:t>
            </a:r>
            <a:r>
              <a:rPr lang="en-US" altLang="en-US" sz="2000" b="0" dirty="0">
                <a:solidFill>
                  <a:schemeClr val="bg1"/>
                </a:solidFill>
              </a:rPr>
              <a:t> </a:t>
            </a:r>
            <a:r>
              <a:rPr lang="en-US" altLang="en-US" sz="2000" b="0" dirty="0" err="1">
                <a:solidFill>
                  <a:schemeClr val="bg1"/>
                </a:solidFill>
              </a:rPr>
              <a:t>como</a:t>
            </a:r>
            <a:r>
              <a:rPr lang="en-US" altLang="en-US" sz="2000" b="0" dirty="0">
                <a:solidFill>
                  <a:schemeClr val="bg1"/>
                </a:solidFill>
              </a:rPr>
              <a:t> </a:t>
            </a:r>
            <a:r>
              <a:rPr lang="en-US" altLang="en-US" sz="2000" b="0" dirty="0" err="1" smtClean="0">
                <a:solidFill>
                  <a:schemeClr val="bg1"/>
                </a:solidFill>
              </a:rPr>
              <a:t>deber</a:t>
            </a:r>
            <a:r>
              <a:rPr lang="es-ES" altLang="en-US" sz="2000" b="0" dirty="0" err="1" smtClean="0">
                <a:solidFill>
                  <a:schemeClr val="bg1"/>
                </a:solidFill>
              </a:rPr>
              <a:t>ía</a:t>
            </a:r>
            <a:r>
              <a:rPr lang="en-US" altLang="en-US" sz="2000" b="0" dirty="0" smtClean="0">
                <a:solidFill>
                  <a:schemeClr val="bg1"/>
                </a:solidFill>
              </a:rPr>
              <a:t> </a:t>
            </a:r>
            <a:r>
              <a:rPr lang="en-US" altLang="en-US" sz="2000" b="0" dirty="0" err="1">
                <a:solidFill>
                  <a:schemeClr val="bg1"/>
                </a:solidFill>
              </a:rPr>
              <a:t>ser</a:t>
            </a:r>
            <a:r>
              <a:rPr lang="en-US" altLang="en-US" sz="2000" b="0" dirty="0" smtClean="0">
                <a:solidFill>
                  <a:schemeClr val="bg1"/>
                </a:solidFill>
              </a:rPr>
              <a:t>: </a:t>
            </a:r>
            <a:r>
              <a:rPr lang="en-US" altLang="en-US" sz="2000" b="0" i="1" dirty="0" err="1" smtClean="0">
                <a:solidFill>
                  <a:schemeClr val="bg1"/>
                </a:solidFill>
              </a:rPr>
              <a:t>Gobernada</a:t>
            </a:r>
            <a:r>
              <a:rPr lang="en-US" altLang="en-US" sz="2000" b="0" i="1" dirty="0" smtClean="0">
                <a:solidFill>
                  <a:schemeClr val="bg1"/>
                </a:solidFill>
              </a:rPr>
              <a:t> </a:t>
            </a:r>
            <a:r>
              <a:rPr lang="en-US" altLang="en-US" sz="2000" b="0" i="1" dirty="0" err="1">
                <a:solidFill>
                  <a:schemeClr val="bg1"/>
                </a:solidFill>
              </a:rPr>
              <a:t>por</a:t>
            </a:r>
            <a:r>
              <a:rPr lang="en-US" altLang="en-US" sz="2000" b="0" i="1" dirty="0">
                <a:solidFill>
                  <a:schemeClr val="bg1"/>
                </a:solidFill>
              </a:rPr>
              <a:t> la </a:t>
            </a:r>
            <a:r>
              <a:rPr lang="en-US" altLang="en-US" sz="2000" b="0" i="1" dirty="0" err="1">
                <a:solidFill>
                  <a:schemeClr val="bg1"/>
                </a:solidFill>
              </a:rPr>
              <a:t>s</a:t>
            </a:r>
            <a:r>
              <a:rPr lang="en-US" altLang="en-US" sz="2000" b="0" i="1" dirty="0" err="1" smtClean="0">
                <a:solidFill>
                  <a:schemeClr val="bg1"/>
                </a:solidFill>
              </a:rPr>
              <a:t>abiduría</a:t>
            </a:r>
            <a:endParaRPr lang="en-US" altLang="en-US" sz="2000" b="0" i="1" dirty="0">
              <a:solidFill>
                <a:schemeClr val="bg1"/>
              </a:solidFill>
            </a:endParaRPr>
          </a:p>
        </p:txBody>
      </p:sp>
      <p:sp>
        <p:nvSpPr>
          <p:cNvPr id="111631" name="Freeform 15"/>
          <p:cNvSpPr>
            <a:spLocks/>
          </p:cNvSpPr>
          <p:nvPr/>
        </p:nvSpPr>
        <p:spPr bwMode="auto">
          <a:xfrm>
            <a:off x="3454400" y="1014413"/>
            <a:ext cx="3352800" cy="1066800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960" y="48"/>
              </a:cxn>
              <a:cxn ang="0">
                <a:pos x="2112" y="240"/>
              </a:cxn>
            </a:cxnLst>
            <a:rect l="0" t="0" r="r" b="b"/>
            <a:pathLst>
              <a:path w="2112" h="528">
                <a:moveTo>
                  <a:pt x="0" y="528"/>
                </a:moveTo>
                <a:cubicBezTo>
                  <a:pt x="304" y="312"/>
                  <a:pt x="608" y="96"/>
                  <a:pt x="960" y="48"/>
                </a:cubicBezTo>
                <a:cubicBezTo>
                  <a:pt x="1312" y="0"/>
                  <a:pt x="1712" y="120"/>
                  <a:pt x="2112" y="24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stealth" w="lg" len="lg"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083" name="Oval 12"/>
          <p:cNvSpPr>
            <a:spLocks noChangeArrowheads="1"/>
          </p:cNvSpPr>
          <p:nvPr/>
        </p:nvSpPr>
        <p:spPr bwMode="auto">
          <a:xfrm>
            <a:off x="3683000" y="862013"/>
            <a:ext cx="2590800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 rtl="0" eaLnBrk="1" hangingPunct="1">
              <a:lnSpc>
                <a:spcPct val="90000"/>
              </a:lnSpc>
              <a:defRPr/>
            </a:pPr>
            <a:r>
              <a:rPr lang="en-US" b="1" i="1" dirty="0"/>
              <a:t>Tras más experiencia y</a:t>
            </a:r>
          </a:p>
          <a:p>
            <a:pPr algn="ctr" rtl="0" eaLnBrk="1" hangingPunct="1">
              <a:lnSpc>
                <a:spcPct val="90000"/>
              </a:lnSpc>
              <a:defRPr/>
            </a:pPr>
            <a:r>
              <a:rPr lang="en-US" b="1" i="1" dirty="0" err="1" smtClean="0"/>
              <a:t>reflexión</a:t>
            </a:r>
            <a:r>
              <a:rPr lang="en-US" b="1" i="1" dirty="0"/>
              <a:t>…</a:t>
            </a:r>
          </a:p>
        </p:txBody>
      </p:sp>
      <p:sp>
        <p:nvSpPr>
          <p:cNvPr id="111632" name="Freeform 16"/>
          <p:cNvSpPr>
            <a:spLocks/>
          </p:cNvSpPr>
          <p:nvPr/>
        </p:nvSpPr>
        <p:spPr bwMode="auto">
          <a:xfrm>
            <a:off x="3302000" y="3071813"/>
            <a:ext cx="3575050" cy="15097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56" y="912"/>
              </a:cxn>
              <a:cxn ang="0">
                <a:pos x="2208" y="864"/>
              </a:cxn>
            </a:cxnLst>
            <a:rect l="0" t="0" r="r" b="b"/>
            <a:pathLst>
              <a:path w="2208" h="1056">
                <a:moveTo>
                  <a:pt x="0" y="0"/>
                </a:moveTo>
                <a:cubicBezTo>
                  <a:pt x="344" y="384"/>
                  <a:pt x="688" y="768"/>
                  <a:pt x="1056" y="912"/>
                </a:cubicBezTo>
                <a:cubicBezTo>
                  <a:pt x="1424" y="1056"/>
                  <a:pt x="1816" y="960"/>
                  <a:pt x="2208" y="864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085" name="Oval 13"/>
          <p:cNvSpPr>
            <a:spLocks noChangeArrowheads="1"/>
          </p:cNvSpPr>
          <p:nvPr/>
        </p:nvSpPr>
        <p:spPr bwMode="auto">
          <a:xfrm>
            <a:off x="3797300" y="3556000"/>
            <a:ext cx="2514600" cy="144303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 rtl="0" eaLnBrk="1" hangingPunct="1">
              <a:lnSpc>
                <a:spcPct val="90000"/>
              </a:lnSpc>
              <a:defRPr/>
            </a:pPr>
            <a:r>
              <a:rPr lang="en-US" b="1" i="1" dirty="0"/>
              <a:t>Cuando la vida trae más experiencias perturbadoras...</a:t>
            </a:r>
          </a:p>
        </p:txBody>
      </p:sp>
      <p:sp>
        <p:nvSpPr>
          <p:cNvPr id="27662" name="TextBox 1"/>
          <p:cNvSpPr txBox="1">
            <a:spLocks noChangeArrowheads="1"/>
          </p:cNvSpPr>
          <p:nvPr/>
        </p:nvSpPr>
        <p:spPr bwMode="auto">
          <a:xfrm>
            <a:off x="74613" y="52388"/>
            <a:ext cx="7747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solidFill>
                  <a:srgbClr val="0000CC"/>
                </a:solidFill>
              </a:rPr>
              <a:t>I.F.</a:t>
            </a:r>
            <a:endParaRPr lang="en-US" altLang="en-US" sz="1800" b="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 animBg="1"/>
      <p:bldP spid="111622" grpId="0" animBg="1"/>
      <p:bldP spid="3078" grpId="0"/>
      <p:bldP spid="3079" grpId="0"/>
      <p:bldP spid="3080" grpId="0"/>
      <p:bldP spid="3083" grpId="0" animBg="1"/>
      <p:bldP spid="308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err="1" smtClean="0"/>
              <a:t>Género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hebreo</a:t>
            </a:r>
            <a:r>
              <a:rPr lang="en-US" altLang="en-US" dirty="0" smtClean="0"/>
              <a:t> “</a:t>
            </a:r>
            <a:r>
              <a:rPr lang="en-US" altLang="en-US" dirty="0" err="1" smtClean="0"/>
              <a:t>Historia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épica</a:t>
            </a:r>
            <a:r>
              <a:rPr lang="en-US" altLang="en-US" dirty="0" smtClean="0"/>
              <a:t>”*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81038" y="1257300"/>
            <a:ext cx="10944225" cy="5067300"/>
          </a:xfrm>
        </p:spPr>
        <p:txBody>
          <a:bodyPr>
            <a:normAutofit lnSpcReduction="10000"/>
          </a:bodyPr>
          <a:lstStyle/>
          <a:p>
            <a:pPr marL="514350" indent="-514350" algn="l" rtl="0">
              <a:spcBef>
                <a:spcPct val="0"/>
              </a:spcBef>
              <a:spcAft>
                <a:spcPts val="2400"/>
              </a:spcAft>
              <a:buFontTx/>
              <a:buAutoNum type="arabicPeriod"/>
            </a:pPr>
            <a:r>
              <a:rPr lang="en-US" altLang="en-US" dirty="0" err="1" smtClean="0"/>
              <a:t>Economía</a:t>
            </a:r>
            <a:r>
              <a:rPr lang="en-US" altLang="en-US" dirty="0" smtClean="0"/>
              <a:t> de los </a:t>
            </a:r>
            <a:r>
              <a:rPr lang="en-US" altLang="en-US" dirty="0" err="1" smtClean="0"/>
              <a:t>hechos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pasos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mínimos</a:t>
            </a:r>
            <a:r>
              <a:rPr lang="en-US" altLang="en-US" dirty="0" smtClean="0"/>
              <a:t>, con </a:t>
            </a:r>
            <a:r>
              <a:rPr lang="en-US" altLang="en-US" dirty="0" err="1" smtClean="0"/>
              <a:t>pocos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detalles</a:t>
            </a:r>
            <a:r>
              <a:rPr lang="en-US" altLang="en-US" dirty="0" smtClean="0"/>
              <a:t>)</a:t>
            </a:r>
          </a:p>
          <a:p>
            <a:pPr marL="514350" indent="-514350" algn="l" rtl="0">
              <a:spcBef>
                <a:spcPct val="0"/>
              </a:spcBef>
              <a:spcAft>
                <a:spcPts val="2400"/>
              </a:spcAft>
              <a:buFontTx/>
              <a:buAutoNum type="arabicPeriod"/>
            </a:pPr>
            <a:r>
              <a:rPr lang="en-US" altLang="en-US" dirty="0" err="1" smtClean="0"/>
              <a:t>Objetividad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en</a:t>
            </a:r>
            <a:r>
              <a:rPr lang="en-US" altLang="en-US" dirty="0" smtClean="0"/>
              <a:t> la </a:t>
            </a:r>
            <a:r>
              <a:rPr lang="en-US" altLang="en-US" dirty="0" err="1" smtClean="0"/>
              <a:t>descripción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acciones</a:t>
            </a:r>
            <a:r>
              <a:rPr lang="en-US" altLang="en-US" dirty="0" smtClean="0"/>
              <a:t> [</a:t>
            </a:r>
            <a:r>
              <a:rPr lang="en-US" altLang="en-US" dirty="0" err="1" smtClean="0"/>
              <a:t>únicamente</a:t>
            </a:r>
            <a:r>
              <a:rPr lang="en-US" altLang="en-US" dirty="0" smtClean="0"/>
              <a:t>], sin </a:t>
            </a:r>
            <a:r>
              <a:rPr lang="en-US" altLang="en-US" dirty="0" err="1" smtClean="0"/>
              <a:t>describir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motivación</a:t>
            </a:r>
            <a:r>
              <a:rPr lang="en-US" altLang="en-US" dirty="0" smtClean="0"/>
              <a:t> o </a:t>
            </a:r>
            <a:r>
              <a:rPr lang="en-US" altLang="en-US" dirty="0" err="1" smtClean="0"/>
              <a:t>emoción</a:t>
            </a:r>
            <a:r>
              <a:rPr lang="en-US" altLang="en-US" dirty="0" smtClean="0"/>
              <a:t>.</a:t>
            </a:r>
          </a:p>
          <a:p>
            <a:pPr marL="514350" indent="-514350" algn="l" rtl="0">
              <a:spcBef>
                <a:spcPct val="0"/>
              </a:spcBef>
              <a:spcAft>
                <a:spcPts val="2400"/>
              </a:spcAft>
              <a:buFontTx/>
              <a:buAutoNum type="arabicPeriod"/>
            </a:pPr>
            <a:r>
              <a:rPr lang="en-US" altLang="en-US" dirty="0" smtClean="0"/>
              <a:t>El </a:t>
            </a:r>
            <a:r>
              <a:rPr lang="en-US" altLang="en-US" dirty="0" err="1" smtClean="0"/>
              <a:t>narrador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está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separado</a:t>
            </a:r>
            <a:r>
              <a:rPr lang="en-US" altLang="en-US" dirty="0" smtClean="0"/>
              <a:t>: se </a:t>
            </a:r>
            <a:r>
              <a:rPr lang="en-US" altLang="en-US" dirty="0" err="1" smtClean="0"/>
              <a:t>abstiene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hacer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comentarios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morales</a:t>
            </a:r>
            <a:r>
              <a:rPr lang="en-US" altLang="en-US" dirty="0" smtClean="0"/>
              <a:t>.</a:t>
            </a:r>
          </a:p>
          <a:p>
            <a:pPr marL="514350" indent="-514350" algn="l" rtl="0">
              <a:spcBef>
                <a:spcPct val="0"/>
              </a:spcBef>
              <a:spcAft>
                <a:spcPts val="2400"/>
              </a:spcAft>
              <a:buFontTx/>
              <a:buAutoNum type="arabicPeriod"/>
            </a:pPr>
            <a:r>
              <a:rPr lang="en-US" altLang="en-US" dirty="0" smtClean="0"/>
              <a:t>El </a:t>
            </a:r>
            <a:r>
              <a:rPr lang="en-US" altLang="en-US" dirty="0" err="1" smtClean="0"/>
              <a:t>interés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desarrollo</a:t>
            </a:r>
            <a:r>
              <a:rPr lang="en-US" altLang="en-US" dirty="0" smtClean="0"/>
              <a:t> del </a:t>
            </a:r>
            <a:r>
              <a:rPr lang="en-US" altLang="en-US" dirty="0" err="1" smtClean="0"/>
              <a:t>carácter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pensamientos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motivaciones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decisiones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emociones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calidad</a:t>
            </a:r>
            <a:r>
              <a:rPr lang="en-US" altLang="en-US" dirty="0" smtClean="0"/>
              <a:t> moral) </a:t>
            </a:r>
            <a:r>
              <a:rPr lang="en-US" altLang="en-US" dirty="0" err="1" smtClean="0"/>
              <a:t>está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en</a:t>
            </a:r>
            <a:r>
              <a:rPr lang="en-US" altLang="en-US" dirty="0" smtClean="0"/>
              <a:t> los </a:t>
            </a:r>
            <a:r>
              <a:rPr lang="en-US" altLang="en-US" dirty="0" err="1" smtClean="0"/>
              <a:t>discursos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diálogo</a:t>
            </a:r>
            <a:r>
              <a:rPr lang="en-US" altLang="en-US" dirty="0" smtClean="0"/>
              <a:t>).</a:t>
            </a:r>
          </a:p>
        </p:txBody>
      </p:sp>
      <p:sp>
        <p:nvSpPr>
          <p:cNvPr id="28676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A2FC6F28-81BC-4B16-9342-B3D19FFECC44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b="0"/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1241425" y="6488113"/>
            <a:ext cx="100719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0" dirty="0"/>
              <a:t>*Andersen, Francisco </a:t>
            </a:r>
            <a:r>
              <a:rPr lang="en-US" altLang="en-US" sz="1800" b="0" dirty="0" err="1"/>
              <a:t>I</a:t>
            </a:r>
            <a:r>
              <a:rPr lang="en-US" altLang="en-US" sz="1800" b="0" dirty="0" err="1" smtClean="0"/>
              <a:t>.,</a:t>
            </a:r>
            <a:r>
              <a:rPr lang="en-US" altLang="en-US" sz="1800" i="1" dirty="0" err="1" smtClean="0"/>
              <a:t>Job</a:t>
            </a:r>
            <a:r>
              <a:rPr lang="en-US" altLang="en-US" sz="1800" i="1" dirty="0" smtClean="0"/>
              <a:t>, </a:t>
            </a:r>
            <a:r>
              <a:rPr lang="en-US" altLang="en-US" sz="1800" i="1" dirty="0" err="1"/>
              <a:t>una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introducción</a:t>
            </a:r>
            <a:r>
              <a:rPr lang="en-US" altLang="en-US" sz="1800" i="1" dirty="0"/>
              <a:t> y </a:t>
            </a:r>
            <a:r>
              <a:rPr lang="en-US" altLang="en-US" sz="1800" i="1" dirty="0" err="1"/>
              <a:t>comentario</a:t>
            </a:r>
            <a:r>
              <a:rPr lang="en-US" altLang="en-US" sz="1800" b="0" dirty="0"/>
              <a:t>, Intervarsity Press, 1981, </a:t>
            </a:r>
            <a:r>
              <a:rPr lang="en-US" altLang="en-US" sz="1800" b="0" dirty="0" err="1"/>
              <a:t>pág</a:t>
            </a:r>
            <a:r>
              <a:rPr lang="en-US" altLang="en-US" sz="1800" b="0" dirty="0"/>
              <a:t>. 36.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err="1" smtClean="0"/>
              <a:t>Temas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investigación</a:t>
            </a:r>
            <a:endParaRPr lang="en-US" altLang="en-US" dirty="0" smtClean="0"/>
          </a:p>
        </p:txBody>
      </p:sp>
      <p:sp>
        <p:nvSpPr>
          <p:cNvPr id="26627" name="Content Placeholder 4"/>
          <p:cNvSpPr>
            <a:spLocks noGrp="1" noChangeArrowheads="1"/>
          </p:cNvSpPr>
          <p:nvPr>
            <p:ph idx="1"/>
          </p:nvPr>
        </p:nvSpPr>
        <p:spPr>
          <a:xfrm>
            <a:off x="152400" y="957263"/>
            <a:ext cx="11898313" cy="5578475"/>
          </a:xfrm>
        </p:spPr>
        <p:txBody>
          <a:bodyPr>
            <a:normAutofit fontScale="92500" lnSpcReduction="20000"/>
          </a:bodyPr>
          <a:lstStyle/>
          <a:p>
            <a:pPr marL="514350" indent="-514350" algn="l" rtl="0">
              <a:buFontTx/>
              <a:buNone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1. ¿Cuál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n-US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concepto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Job sobre los muertos y el </a:t>
            </a:r>
            <a:r>
              <a:rPr lang="en-US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lugar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de los muertos?</a:t>
            </a:r>
          </a:p>
          <a:p>
            <a:pPr marL="514350" indent="-514350" algn="l" rtl="0">
              <a:buFontTx/>
              <a:buNone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2. ¿Cómo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la solicitud de Job de un </a:t>
            </a:r>
            <a:r>
              <a:rPr lang="en-US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mediador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diferente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papel de mediador que desempeña Cristo?</a:t>
            </a:r>
          </a:p>
          <a:p>
            <a:pPr marL="514350" indent="-514350" algn="l" rtl="0">
              <a:buFontTx/>
              <a:buNone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3. ¿De qué manera espera Job una eventual liberación o vindicación?</a:t>
            </a:r>
          </a:p>
          <a:p>
            <a:pPr marL="514350" indent="-514350" algn="l" rtl="0">
              <a:buFontTx/>
              <a:buNone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4. ¿En qué se diferencia la mención de Job de la insignificancia del hombre del uso que hace el salmista de pensamientos similares?</a:t>
            </a:r>
          </a:p>
          <a:p>
            <a:pPr marL="514350" indent="-514350" algn="l" rtl="0">
              <a:buFontTx/>
              <a:buNone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5. Hay varias referencias al poder y la majestad de Dios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diferentes oradores. Compare y contraste los argumentos presentados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cada uno.</a:t>
            </a:r>
          </a:p>
          <a:p>
            <a:pPr marL="514350" indent="-514350" algn="l" rtl="0">
              <a:buFontTx/>
              <a:buAutoNum type="arabicPeriod" startAt="6"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¿De qué manera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Job "perfecto"?</a:t>
            </a:r>
          </a:p>
          <a:p>
            <a:pPr marL="514350" indent="-514350" algn="l" rtl="0">
              <a:buFontTx/>
              <a:buAutoNum type="arabicPeriod" startAt="6"/>
              <a:defRPr/>
            </a:pPr>
            <a:r>
              <a:rPr lang="en-US" altLang="en-US" dirty="0">
                <a:solidFill>
                  <a:srgbClr val="33CC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¿En qué se diferencian las quejas de Job de las </a:t>
            </a:r>
            <a:r>
              <a:rPr lang="en-US" altLang="en-US" dirty="0" smtClean="0">
                <a:solidFill>
                  <a:srgbClr val="33CC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los </a:t>
            </a:r>
            <a:r>
              <a:rPr lang="en-US" altLang="en-US" dirty="0" err="1" smtClean="0">
                <a:solidFill>
                  <a:srgbClr val="33CC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israelitas</a:t>
            </a:r>
            <a:r>
              <a:rPr lang="en-US" altLang="en-US" dirty="0" smtClean="0">
                <a:solidFill>
                  <a:srgbClr val="33CC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[que </a:t>
            </a:r>
            <a:r>
              <a:rPr lang="en-US" altLang="en-US" dirty="0" err="1" smtClean="0">
                <a:solidFill>
                  <a:srgbClr val="33CC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fueron</a:t>
            </a:r>
            <a:r>
              <a:rPr lang="en-US" altLang="en-US" dirty="0" smtClean="0">
                <a:solidFill>
                  <a:srgbClr val="33CC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 smtClean="0">
                <a:solidFill>
                  <a:srgbClr val="33CC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condenados</a:t>
            </a:r>
            <a:r>
              <a:rPr lang="en-US" altLang="en-US" dirty="0" smtClean="0">
                <a:solidFill>
                  <a:srgbClr val="33CC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]?</a:t>
            </a:r>
            <a:endParaRPr lang="en-US" altLang="en-US" dirty="0">
              <a:solidFill>
                <a:srgbClr val="33CC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70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A8336E14-BCC9-47EC-9B2B-9D2EC8241AB5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 b="0"/>
          </a:p>
        </p:txBody>
      </p:sp>
      <p:sp>
        <p:nvSpPr>
          <p:cNvPr id="29701" name="TextBox 1"/>
          <p:cNvSpPr txBox="1">
            <a:spLocks noChangeArrowheads="1"/>
          </p:cNvSpPr>
          <p:nvPr/>
        </p:nvSpPr>
        <p:spPr bwMode="auto">
          <a:xfrm>
            <a:off x="74613" y="52388"/>
            <a:ext cx="7747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solidFill>
                  <a:srgbClr val="0000CC"/>
                </a:solidFill>
              </a:rPr>
              <a:t>I.G.</a:t>
            </a:r>
            <a:endParaRPr lang="en-US" altLang="en-US" sz="1800" b="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2192000" cy="1189038"/>
          </a:xfrm>
        </p:spPr>
        <p:txBody>
          <a:bodyPr/>
          <a:lstStyle/>
          <a:p>
            <a:pPr rtl="0"/>
            <a:r>
              <a:rPr lang="en-US" altLang="en-US" dirty="0" err="1" smtClean="0"/>
              <a:t>Objetivos</a:t>
            </a:r>
            <a:r>
              <a:rPr lang="en-US" altLang="en-US" dirty="0" smtClean="0"/>
              <a:t> de la </a:t>
            </a:r>
            <a:r>
              <a:rPr lang="en-US" altLang="en-US" dirty="0" err="1" smtClean="0"/>
              <a:t>lección</a:t>
            </a:r>
            <a:r>
              <a:rPr lang="en-US" altLang="en-US" dirty="0" smtClean="0"/>
              <a:t> 1</a:t>
            </a:r>
            <a:br>
              <a:rPr lang="en-US" altLang="en-US" dirty="0" smtClean="0"/>
            </a:br>
            <a:r>
              <a:rPr lang="en-US" altLang="en-US" sz="3200" b="0" dirty="0" smtClean="0"/>
              <a:t>(Para el final del </a:t>
            </a:r>
            <a:r>
              <a:rPr lang="en-US" altLang="en-US" sz="3200" b="0" dirty="0" err="1" smtClean="0"/>
              <a:t>período</a:t>
            </a:r>
            <a:r>
              <a:rPr lang="en-US" altLang="en-US" sz="3200" b="0" dirty="0" smtClean="0"/>
              <a:t> de </a:t>
            </a:r>
            <a:r>
              <a:rPr lang="en-US" altLang="en-US" sz="3200" b="0" dirty="0" err="1" smtClean="0"/>
              <a:t>clase</a:t>
            </a:r>
            <a:r>
              <a:rPr lang="en-US" altLang="en-US" sz="3200" b="0" dirty="0" smtClean="0"/>
              <a:t>, el </a:t>
            </a:r>
            <a:r>
              <a:rPr lang="en-US" altLang="en-US" sz="3200" b="0" dirty="0" err="1" smtClean="0"/>
              <a:t>estudiante</a:t>
            </a:r>
            <a:r>
              <a:rPr lang="en-US" altLang="en-US" sz="3200" b="0" dirty="0" smtClean="0"/>
              <a:t> </a:t>
            </a:r>
            <a:r>
              <a:rPr lang="en-US" altLang="en-US" sz="3200" b="0" dirty="0" err="1" smtClean="0"/>
              <a:t>podrá</a:t>
            </a:r>
            <a:r>
              <a:rPr lang="en-US" altLang="en-US" sz="3200" b="0" dirty="0" smtClean="0"/>
              <a:t>...)</a:t>
            </a:r>
            <a:endParaRPr lang="en-US" altLang="en-US" b="0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28600" y="1714500"/>
            <a:ext cx="11506200" cy="4525963"/>
          </a:xfrm>
        </p:spPr>
        <p:txBody>
          <a:bodyPr>
            <a:normAutofit lnSpcReduction="10000"/>
          </a:bodyPr>
          <a:lstStyle/>
          <a:p>
            <a:pPr algn="l" rtl="0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en-US" dirty="0" err="1" smtClean="0"/>
              <a:t>Contar</a:t>
            </a:r>
            <a:r>
              <a:rPr lang="en-US" altLang="en-US" dirty="0" smtClean="0"/>
              <a:t> </a:t>
            </a:r>
            <a:r>
              <a:rPr lang="en-US" altLang="en-US" dirty="0"/>
              <a:t>la historia simple de Job, </a:t>
            </a:r>
            <a:r>
              <a:rPr lang="en-US" altLang="en-US" dirty="0" err="1" smtClean="0"/>
              <a:t>incluyendo</a:t>
            </a:r>
            <a:r>
              <a:rPr lang="en-US" altLang="en-US" dirty="0" smtClean="0"/>
              <a:t> </a:t>
            </a:r>
            <a:r>
              <a:rPr lang="en-US" altLang="en-US" dirty="0"/>
              <a:t>los personajes y </a:t>
            </a:r>
            <a:r>
              <a:rPr lang="en-US" altLang="en-US" dirty="0" err="1" smtClean="0"/>
              <a:t>acontecimientos</a:t>
            </a:r>
            <a:r>
              <a:rPr lang="en-US" altLang="en-US" dirty="0" smtClean="0"/>
              <a:t> </a:t>
            </a:r>
            <a:r>
              <a:rPr lang="en-US" altLang="en-US" dirty="0"/>
              <a:t>principales.</a:t>
            </a:r>
          </a:p>
          <a:p>
            <a:pPr algn="l" rtl="0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en-US" dirty="0" err="1" smtClean="0"/>
              <a:t>Hacer</a:t>
            </a:r>
            <a:r>
              <a:rPr lang="en-US" altLang="en-US" dirty="0" smtClean="0"/>
              <a:t> </a:t>
            </a:r>
            <a:r>
              <a:rPr lang="en-US" altLang="en-US" dirty="0"/>
              <a:t>una lista de evidencia para el momento de la historia y el momento de la escritura.</a:t>
            </a:r>
          </a:p>
          <a:p>
            <a:pPr algn="l" rtl="0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en-US" dirty="0" err="1" smtClean="0"/>
              <a:t>Enumerar</a:t>
            </a:r>
            <a:r>
              <a:rPr lang="en-US" altLang="en-US" dirty="0" smtClean="0"/>
              <a:t> </a:t>
            </a:r>
            <a:r>
              <a:rPr lang="en-US" altLang="en-US" dirty="0"/>
              <a:t>datos sobre Job, incluyendo: literatura similar, citas del AT y NT, estilo ABA</a:t>
            </a:r>
          </a:p>
          <a:p>
            <a:pPr algn="l" rtl="0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en-US" dirty="0" err="1" smtClean="0"/>
              <a:t>Describir</a:t>
            </a:r>
            <a:r>
              <a:rPr lang="en-US" altLang="en-US" dirty="0" smtClean="0"/>
              <a:t> </a:t>
            </a:r>
            <a:r>
              <a:rPr lang="en-US" altLang="en-US" dirty="0"/>
              <a:t>el lugar único que ocupa Job en la literatura de </a:t>
            </a:r>
            <a:r>
              <a:rPr lang="en-US" altLang="en-US" dirty="0" err="1"/>
              <a:t>Sabiduría</a:t>
            </a:r>
            <a:r>
              <a:rPr lang="en-US" altLang="en-US" dirty="0"/>
              <a:t> </a:t>
            </a:r>
            <a:r>
              <a:rPr lang="en-US" altLang="en-US" dirty="0" smtClean="0"/>
              <a:t>de la </a:t>
            </a:r>
            <a:r>
              <a:rPr lang="en-US" altLang="en-US" dirty="0" err="1" smtClean="0"/>
              <a:t>Biblia</a:t>
            </a:r>
            <a:r>
              <a:rPr lang="en-US" altLang="en-US" dirty="0" smtClean="0"/>
              <a:t> </a:t>
            </a:r>
            <a:r>
              <a:rPr lang="en-US" altLang="en-US" dirty="0"/>
              <a:t>y el tema común en los tres libros.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EEA5B05D-4886-45EF-917E-669BE163564D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 b="0"/>
          </a:p>
        </p:txBody>
      </p:sp>
    </p:spTree>
    <p:extLst>
      <p:ext uri="{BB962C8B-B14F-4D97-AF65-F5344CB8AC3E}">
        <p14:creationId xmlns:p14="http://schemas.microsoft.com/office/powerpoint/2010/main" val="257883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9144000" cy="569913"/>
          </a:xfrm>
        </p:spPr>
        <p:txBody>
          <a:bodyPr/>
          <a:lstStyle/>
          <a:p>
            <a:pPr rtl="0"/>
            <a:r>
              <a:rPr lang="en-US" altLang="en-US" dirty="0" err="1" smtClean="0"/>
              <a:t>Calendario</a:t>
            </a:r>
            <a:r>
              <a:rPr lang="en-US" altLang="en-US" dirty="0" smtClean="0"/>
              <a:t> del </a:t>
            </a:r>
            <a:r>
              <a:rPr lang="en-US" altLang="en-US" dirty="0" err="1" smtClean="0"/>
              <a:t>curso</a:t>
            </a:r>
            <a:endParaRPr lang="en-US" altLang="en-US" dirty="0" smtClean="0"/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BA857F6D-A872-47BA-B7AC-E4A28646BC30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 b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871861"/>
          <a:ext cx="12192000" cy="5932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5878"/>
                <a:gridCol w="1435496"/>
                <a:gridCol w="739253"/>
                <a:gridCol w="1194179"/>
                <a:gridCol w="7707194"/>
              </a:tblGrid>
              <a:tr h="333287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Período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Fecha</a:t>
                      </a:r>
                      <a:endParaRPr lang="en-US" sz="240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Día</a:t>
                      </a:r>
                      <a:endParaRPr lang="en-US" sz="240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Lección</a:t>
                      </a:r>
                      <a:endParaRPr lang="en-US" sz="240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Título</a:t>
                      </a:r>
                      <a:r>
                        <a:rPr lang="en-US" sz="2000" dirty="0">
                          <a:effectLst/>
                        </a:rPr>
                        <a:t> (</a:t>
                      </a:r>
                      <a:r>
                        <a:rPr lang="en-US" sz="2000" dirty="0" err="1">
                          <a:effectLst/>
                        </a:rPr>
                        <a:t>Capítulos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Introducción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2" marR="6858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effectLst/>
                        </a:rPr>
                        <a:t>Escuelita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effectLst/>
                        </a:rPr>
                        <a:t>íblica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i="1" dirty="0">
                          <a:solidFill>
                            <a:schemeClr val="tx1"/>
                          </a:solidFill>
                          <a:effectLst/>
                        </a:rPr>
                        <a:t>de </a:t>
                      </a: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effectLst/>
                        </a:rPr>
                        <a:t>verano</a:t>
                      </a:r>
                      <a:endParaRPr lang="en-US" sz="2400" b="1" i="1" dirty="0">
                        <a:solidFill>
                          <a:schemeClr val="tx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Visión</a:t>
                      </a:r>
                      <a:r>
                        <a:rPr lang="en-US" sz="2400" dirty="0" smtClean="0">
                          <a:effectLst/>
                        </a:rPr>
                        <a:t> general </a:t>
                      </a:r>
                      <a:r>
                        <a:rPr lang="en-US" sz="2400" dirty="0">
                          <a:effectLst/>
                        </a:rPr>
                        <a:t>del libro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14-jun-23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Pruebas de Job (1:1-2:13)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</a:rPr>
                        <a:t>18-jun-23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Desesperación de Job (3:1-26)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21-jun-23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1er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de </a:t>
                      </a:r>
                      <a:r>
                        <a:rPr lang="en-US" sz="2400" dirty="0" smtClean="0">
                          <a:effectLst/>
                        </a:rPr>
                        <a:t>debate </a:t>
                      </a:r>
                      <a:r>
                        <a:rPr lang="en-US" sz="2400" dirty="0">
                          <a:effectLst/>
                        </a:rPr>
                        <a:t>(4-14)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25-jun-23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1er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de </a:t>
                      </a:r>
                      <a:r>
                        <a:rPr lang="en-US" sz="2400" dirty="0" smtClean="0">
                          <a:effectLst/>
                        </a:rPr>
                        <a:t>debate </a:t>
                      </a:r>
                      <a:r>
                        <a:rPr lang="en-US" sz="2400" dirty="0">
                          <a:effectLst/>
                        </a:rPr>
                        <a:t>(4-14)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28-jun-23</a:t>
                      </a:r>
                      <a:endParaRPr lang="en-US" sz="240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2do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de </a:t>
                      </a:r>
                      <a:r>
                        <a:rPr lang="en-US" sz="2400" dirty="0" smtClean="0">
                          <a:effectLst/>
                        </a:rPr>
                        <a:t>debate </a:t>
                      </a:r>
                      <a:r>
                        <a:rPr lang="en-US" sz="2400" dirty="0">
                          <a:effectLst/>
                        </a:rPr>
                        <a:t>(15-21)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3er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>
                          <a:effectLst/>
                        </a:rPr>
                        <a:t>, Himno de </a:t>
                      </a:r>
                      <a:r>
                        <a:rPr lang="en-US" sz="2400" dirty="0" err="1" smtClean="0">
                          <a:effectLst/>
                        </a:rPr>
                        <a:t>sabiduría</a:t>
                      </a:r>
                      <a:r>
                        <a:rPr lang="en-US" sz="2400" dirty="0">
                          <a:effectLst/>
                        </a:rPr>
                        <a:t>, Defensa de Job (22-31)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3er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>
                          <a:effectLst/>
                        </a:rPr>
                        <a:t>, Himno de </a:t>
                      </a:r>
                      <a:r>
                        <a:rPr lang="en-US" sz="2400" dirty="0" err="1" smtClean="0">
                          <a:effectLst/>
                        </a:rPr>
                        <a:t>sabiduría</a:t>
                      </a:r>
                      <a:r>
                        <a:rPr lang="en-US" sz="2400" dirty="0">
                          <a:effectLst/>
                        </a:rPr>
                        <a:t>, Defensa de Job (22-31)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Discursos de Eliú (32-37)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Dios </a:t>
                      </a:r>
                      <a:r>
                        <a:rPr lang="en-US" sz="2400" dirty="0" err="1" smtClean="0">
                          <a:effectLst/>
                        </a:rPr>
                        <a:t>habla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(38:1 - 42:6)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16-jul-23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10,11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Restauración y </a:t>
                      </a:r>
                      <a:r>
                        <a:rPr lang="en-US" sz="2400" dirty="0" err="1" smtClean="0">
                          <a:effectLst/>
                        </a:rPr>
                        <a:t>aplicaciones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(42:7-16)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23-jul-23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Aplicación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y </a:t>
                      </a:r>
                      <a:r>
                        <a:rPr lang="en-US" sz="2400" dirty="0" err="1" smtClean="0">
                          <a:effectLst/>
                        </a:rPr>
                        <a:t>repaso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" name="Arrow: Right 3"/>
          <p:cNvSpPr/>
          <p:nvPr/>
        </p:nvSpPr>
        <p:spPr bwMode="auto">
          <a:xfrm>
            <a:off x="0" y="1744582"/>
            <a:ext cx="473075" cy="1076325"/>
          </a:xfrm>
          <a:prstGeom prst="rightArrow">
            <a:avLst/>
          </a:prstGeom>
          <a:solidFill>
            <a:srgbClr val="FF33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11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err="1" smtClean="0"/>
              <a:t>Catecismo</a:t>
            </a:r>
            <a:r>
              <a:rPr lang="en-US" altLang="en-US" dirty="0" smtClean="0"/>
              <a:t> de la </a:t>
            </a:r>
            <a:r>
              <a:rPr lang="en-US" altLang="en-US" dirty="0" err="1" smtClean="0"/>
              <a:t>clase</a:t>
            </a:r>
            <a:r>
              <a:rPr lang="en-US" altLang="en-US" dirty="0" smtClean="0"/>
              <a:t> de Job</a:t>
            </a:r>
          </a:p>
        </p:txBody>
      </p:sp>
      <p:sp>
        <p:nvSpPr>
          <p:cNvPr id="3277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676400" y="685800"/>
            <a:ext cx="8839200" cy="6096000"/>
          </a:xfrm>
        </p:spPr>
        <p:txBody>
          <a:bodyPr/>
          <a:lstStyle/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/>
              <a:t>La </a:t>
            </a:r>
            <a:r>
              <a:rPr lang="en-US" altLang="en-US" sz="3000" dirty="0" err="1" smtClean="0"/>
              <a:t>pregunta</a:t>
            </a:r>
            <a:r>
              <a:rPr lang="en-US" altLang="en-US" sz="3000" dirty="0" smtClean="0"/>
              <a:t> de Satanás (</a:t>
            </a:r>
            <a:r>
              <a:rPr lang="en-US" altLang="en-US" sz="3000" dirty="0" err="1" smtClean="0"/>
              <a:t>afirmación</a:t>
            </a:r>
            <a:r>
              <a:rPr lang="en-US" altLang="en-US" sz="3000" dirty="0" smtClean="0"/>
              <a:t>)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/>
              <a:t>La </a:t>
            </a:r>
            <a:r>
              <a:rPr lang="en-US" altLang="en-US" sz="3000" dirty="0" err="1" smtClean="0"/>
              <a:t>pregunta</a:t>
            </a:r>
            <a:r>
              <a:rPr lang="en-US" altLang="en-US" sz="3000" dirty="0" smtClean="0"/>
              <a:t> de la </a:t>
            </a:r>
            <a:r>
              <a:rPr lang="en-US" altLang="en-US" sz="3000" dirty="0" err="1" smtClean="0"/>
              <a:t>esposa</a:t>
            </a:r>
            <a:r>
              <a:rPr lang="en-US" altLang="en-US" sz="3000" dirty="0" smtClean="0"/>
              <a:t> de Job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err="1" smtClean="0"/>
              <a:t>Significado</a:t>
            </a:r>
            <a:r>
              <a:rPr lang="en-US" altLang="en-US" sz="3000" dirty="0" smtClean="0"/>
              <a:t> de "</a:t>
            </a:r>
            <a:r>
              <a:rPr lang="en-US" altLang="en-US" sz="3000" dirty="0" err="1" smtClean="0"/>
              <a:t>integridad</a:t>
            </a:r>
            <a:r>
              <a:rPr lang="en-US" altLang="en-US" sz="3000" dirty="0" smtClean="0"/>
              <a:t>"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FFFF00"/>
                </a:solidFill>
              </a:rPr>
              <a:t>Lo que </a:t>
            </a:r>
            <a:r>
              <a:rPr lang="en-US" altLang="en-US" sz="3000" dirty="0" err="1" smtClean="0">
                <a:solidFill>
                  <a:srgbClr val="FFFF00"/>
                </a:solidFill>
              </a:rPr>
              <a:t>más</a:t>
            </a:r>
            <a:r>
              <a:rPr lang="en-US" altLang="en-US" sz="3000" dirty="0" smtClean="0">
                <a:solidFill>
                  <a:srgbClr val="FFFF00"/>
                </a:solidFill>
              </a:rPr>
              <a:t> </a:t>
            </a:r>
            <a:r>
              <a:rPr lang="en-US" altLang="en-US" sz="3000" dirty="0" err="1" smtClean="0">
                <a:solidFill>
                  <a:srgbClr val="FFFF00"/>
                </a:solidFill>
              </a:rPr>
              <a:t>temía</a:t>
            </a:r>
            <a:r>
              <a:rPr lang="en-US" altLang="en-US" sz="3000" dirty="0" smtClean="0">
                <a:solidFill>
                  <a:srgbClr val="FFFF00"/>
                </a:solidFill>
              </a:rPr>
              <a:t> Job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err="1" smtClean="0"/>
              <a:t>Qué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significa</a:t>
            </a:r>
            <a:r>
              <a:rPr lang="en-US" altLang="en-US" sz="3000" dirty="0" smtClean="0"/>
              <a:t> '</a:t>
            </a:r>
            <a:r>
              <a:rPr lang="en-US" altLang="en-US" sz="3000" dirty="0" err="1" smtClean="0"/>
              <a:t>maldecir</a:t>
            </a:r>
            <a:r>
              <a:rPr lang="en-US" altLang="en-US" sz="3000" dirty="0" smtClean="0"/>
              <a:t> a Dios'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FFFF00"/>
                </a:solidFill>
              </a:rPr>
              <a:t>La </a:t>
            </a:r>
            <a:r>
              <a:rPr lang="en-US" altLang="en-US" sz="3000" dirty="0" err="1" smtClean="0">
                <a:solidFill>
                  <a:srgbClr val="FFFF00"/>
                </a:solidFill>
              </a:rPr>
              <a:t>Teología</a:t>
            </a:r>
            <a:r>
              <a:rPr lang="en-US" altLang="en-US" sz="3000" dirty="0" smtClean="0">
                <a:solidFill>
                  <a:srgbClr val="FFFF00"/>
                </a:solidFill>
              </a:rPr>
              <a:t> de la </a:t>
            </a:r>
            <a:r>
              <a:rPr lang="en-US" altLang="en-US" sz="3000" dirty="0" err="1" smtClean="0">
                <a:solidFill>
                  <a:srgbClr val="FFFF00"/>
                </a:solidFill>
              </a:rPr>
              <a:t>Retribución</a:t>
            </a:r>
            <a:r>
              <a:rPr lang="en-US" altLang="en-US" sz="3000" dirty="0" smtClean="0">
                <a:solidFill>
                  <a:srgbClr val="FFFF00"/>
                </a:solidFill>
              </a:rPr>
              <a:t> (</a:t>
            </a:r>
            <a:r>
              <a:rPr lang="en-US" altLang="en-US" sz="3000" dirty="0" err="1" smtClean="0">
                <a:solidFill>
                  <a:srgbClr val="FFFF00"/>
                </a:solidFill>
              </a:rPr>
              <a:t>TdR</a:t>
            </a:r>
            <a:r>
              <a:rPr lang="en-US" altLang="en-US" sz="3000" dirty="0" smtClean="0">
                <a:solidFill>
                  <a:srgbClr val="FFFF00"/>
                </a:solidFill>
              </a:rPr>
              <a:t>)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FFFF00"/>
                </a:solidFill>
              </a:rPr>
              <a:t>Fuentes para </a:t>
            </a:r>
            <a:r>
              <a:rPr lang="en-US" altLang="en-US" sz="3000" dirty="0" err="1" smtClean="0">
                <a:solidFill>
                  <a:srgbClr val="FFFF00"/>
                </a:solidFill>
              </a:rPr>
              <a:t>TdR</a:t>
            </a:r>
            <a:endParaRPr lang="en-US" altLang="en-US" sz="3000" dirty="0" smtClean="0">
              <a:solidFill>
                <a:srgbClr val="FFFF00"/>
              </a:solidFill>
            </a:endParaRP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/>
              <a:t>Las 3 </a:t>
            </a:r>
            <a:r>
              <a:rPr lang="en-US" altLang="en-US" sz="3000" dirty="0" err="1" smtClean="0"/>
              <a:t>suposiciones</a:t>
            </a:r>
            <a:r>
              <a:rPr lang="en-US" altLang="en-US" sz="3000" dirty="0" smtClean="0"/>
              <a:t> (</a:t>
            </a:r>
            <a:r>
              <a:rPr lang="en-US" altLang="en-US" sz="3000" dirty="0" err="1" smtClean="0"/>
              <a:t>contradictorias</a:t>
            </a:r>
            <a:r>
              <a:rPr lang="en-US" altLang="en-US" sz="3000" dirty="0" smtClean="0"/>
              <a:t>)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/>
              <a:t>La </a:t>
            </a:r>
            <a:r>
              <a:rPr lang="en-US" altLang="en-US" sz="3000" dirty="0" err="1" smtClean="0"/>
              <a:t>visión</a:t>
            </a:r>
            <a:r>
              <a:rPr lang="en-US" altLang="en-US" sz="3000" dirty="0" smtClean="0"/>
              <a:t> de </a:t>
            </a:r>
            <a:r>
              <a:rPr lang="en-US" altLang="en-US" sz="3000" dirty="0" err="1" smtClean="0"/>
              <a:t>Elifaz</a:t>
            </a:r>
            <a:endParaRPr lang="en-US" altLang="en-US" sz="3000" dirty="0" smtClean="0"/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/>
              <a:t>Lo que </a:t>
            </a:r>
            <a:r>
              <a:rPr lang="en-US" altLang="en-US" sz="3000" dirty="0" err="1" smtClean="0"/>
              <a:t>hicieron</a:t>
            </a:r>
            <a:r>
              <a:rPr lang="en-US" altLang="en-US" sz="3000" dirty="0" smtClean="0"/>
              <a:t> mal los amigos de Job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/>
              <a:t>Lo que Job </a:t>
            </a:r>
            <a:r>
              <a:rPr lang="en-US" altLang="en-US" sz="3000" dirty="0" err="1" smtClean="0"/>
              <a:t>hizo</a:t>
            </a:r>
            <a:r>
              <a:rPr lang="en-US" altLang="en-US" sz="3000" dirty="0" smtClean="0"/>
              <a:t> mal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/>
              <a:t>La </a:t>
            </a:r>
            <a:r>
              <a:rPr lang="en-US" altLang="en-US" sz="3000" dirty="0" err="1" smtClean="0"/>
              <a:t>pregunta</a:t>
            </a:r>
            <a:r>
              <a:rPr lang="en-US" altLang="en-US" sz="3000" dirty="0" smtClean="0"/>
              <a:t> de Dios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endParaRPr lang="en-US" altLang="en-US" sz="3000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82BB7A4A-0086-4D87-AAFC-8375147C7723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2192000" cy="1066800"/>
          </a:xfrm>
        </p:spPr>
        <p:txBody>
          <a:bodyPr/>
          <a:lstStyle/>
          <a:p>
            <a:pPr rtl="0"/>
            <a:r>
              <a:rPr lang="en-US" altLang="en-US" dirty="0" err="1" smtClean="0"/>
              <a:t>Objetivos</a:t>
            </a:r>
            <a:r>
              <a:rPr lang="en-US" altLang="en-US" dirty="0" smtClean="0"/>
              <a:t> de la </a:t>
            </a:r>
            <a:r>
              <a:rPr lang="en-US" altLang="en-US" dirty="0" err="1" smtClean="0"/>
              <a:t>lección</a:t>
            </a:r>
            <a:r>
              <a:rPr lang="en-US" altLang="en-US" dirty="0" smtClean="0"/>
              <a:t> 2</a:t>
            </a:r>
            <a:br>
              <a:rPr lang="en-US" altLang="en-US" dirty="0" smtClean="0"/>
            </a:br>
            <a:r>
              <a:rPr lang="en-US" altLang="en-US" sz="3200" b="0" dirty="0" smtClean="0"/>
              <a:t>(para el final del </a:t>
            </a:r>
            <a:r>
              <a:rPr lang="en-US" altLang="en-US" sz="3200" b="0" dirty="0" err="1" smtClean="0"/>
              <a:t>período</a:t>
            </a:r>
            <a:r>
              <a:rPr lang="en-US" altLang="en-US" sz="3200" b="0" dirty="0" smtClean="0"/>
              <a:t> de </a:t>
            </a:r>
            <a:r>
              <a:rPr lang="en-US" altLang="en-US" sz="3200" b="0" dirty="0" err="1" smtClean="0"/>
              <a:t>clase</a:t>
            </a:r>
            <a:r>
              <a:rPr lang="en-US" altLang="en-US" sz="3200" b="0" dirty="0" smtClean="0"/>
              <a:t>, el </a:t>
            </a:r>
            <a:r>
              <a:rPr lang="en-US" altLang="en-US" sz="3200" b="0" dirty="0" err="1" smtClean="0"/>
              <a:t>estudiante</a:t>
            </a:r>
            <a:r>
              <a:rPr lang="en-US" altLang="en-US" sz="3200" b="0" dirty="0" smtClean="0"/>
              <a:t> </a:t>
            </a:r>
            <a:r>
              <a:rPr lang="en-US" altLang="en-US" sz="3200" b="0" dirty="0" err="1" smtClean="0"/>
              <a:t>podrá</a:t>
            </a:r>
            <a:r>
              <a:rPr lang="en-US" altLang="en-US" sz="3200" b="0" dirty="0" smtClean="0"/>
              <a:t>...)</a:t>
            </a:r>
            <a:endParaRPr lang="en-US" altLang="en-US" dirty="0" smtClean="0"/>
          </a:p>
        </p:txBody>
      </p:sp>
      <p:sp>
        <p:nvSpPr>
          <p:cNvPr id="3379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42900" y="1447800"/>
            <a:ext cx="11506200" cy="4525963"/>
          </a:xfrm>
        </p:spPr>
        <p:txBody>
          <a:bodyPr/>
          <a:lstStyle/>
          <a:p>
            <a:pPr algn="l" rtl="0">
              <a:spcBef>
                <a:spcPct val="0"/>
              </a:spcBef>
              <a:spcAft>
                <a:spcPts val="1800"/>
              </a:spcAft>
            </a:pPr>
            <a:r>
              <a:rPr lang="en-US" altLang="en-US" dirty="0" err="1" smtClean="0"/>
              <a:t>Enumerar</a:t>
            </a:r>
            <a:r>
              <a:rPr lang="en-US" altLang="en-US" dirty="0" smtClean="0"/>
              <a:t> los </a:t>
            </a:r>
            <a:r>
              <a:rPr lang="en-US" altLang="en-US" dirty="0" err="1" smtClean="0"/>
              <a:t>personajes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principales</a:t>
            </a:r>
            <a:r>
              <a:rPr lang="en-US" altLang="en-US" dirty="0" smtClean="0"/>
              <a:t> del </a:t>
            </a:r>
            <a:r>
              <a:rPr lang="en-US" altLang="en-US" dirty="0" err="1" smtClean="0"/>
              <a:t>libro</a:t>
            </a:r>
            <a:r>
              <a:rPr lang="en-US" altLang="en-US" dirty="0" smtClean="0"/>
              <a:t>.</a:t>
            </a:r>
          </a:p>
          <a:p>
            <a:pPr algn="l" rtl="0">
              <a:spcBef>
                <a:spcPct val="0"/>
              </a:spcBef>
              <a:spcAft>
                <a:spcPts val="1800"/>
              </a:spcAft>
            </a:pPr>
            <a:r>
              <a:rPr lang="en-US" altLang="en-US" dirty="0" err="1" smtClean="0"/>
              <a:t>Enumerar</a:t>
            </a:r>
            <a:r>
              <a:rPr lang="en-US" altLang="en-US" dirty="0" smtClean="0"/>
              <a:t> los </a:t>
            </a:r>
            <a:r>
              <a:rPr lang="en-US" altLang="en-US" dirty="0" err="1" smtClean="0"/>
              <a:t>principales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puntos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discusión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en</a:t>
            </a:r>
            <a:r>
              <a:rPr lang="en-US" altLang="en-US" dirty="0" smtClean="0"/>
              <a:t> los </a:t>
            </a:r>
            <a:r>
              <a:rPr lang="en-US" altLang="en-US" dirty="0" err="1" smtClean="0"/>
              <a:t>ciclos</a:t>
            </a:r>
            <a:r>
              <a:rPr lang="en-US" altLang="en-US" dirty="0" smtClean="0"/>
              <a:t> de debate.</a:t>
            </a:r>
          </a:p>
          <a:p>
            <a:pPr algn="l" rtl="0">
              <a:spcBef>
                <a:spcPct val="0"/>
              </a:spcBef>
              <a:spcAft>
                <a:spcPts val="1800"/>
              </a:spcAft>
            </a:pPr>
            <a:r>
              <a:rPr lang="en-US" altLang="en-US" dirty="0" err="1" smtClean="0"/>
              <a:t>Dibujar</a:t>
            </a:r>
            <a:r>
              <a:rPr lang="en-US" altLang="en-US" dirty="0" smtClean="0"/>
              <a:t> la </a:t>
            </a:r>
            <a:r>
              <a:rPr lang="en-US" altLang="en-US" dirty="0" err="1" smtClean="0"/>
              <a:t>estructura</a:t>
            </a:r>
            <a:r>
              <a:rPr lang="en-US" altLang="en-US" dirty="0" smtClean="0"/>
              <a:t> ABA del </a:t>
            </a:r>
            <a:r>
              <a:rPr lang="en-US" altLang="en-US" dirty="0" err="1" smtClean="0"/>
              <a:t>libro</a:t>
            </a:r>
            <a:r>
              <a:rPr lang="en-US" altLang="en-US" dirty="0" smtClean="0"/>
              <a:t>.</a:t>
            </a:r>
          </a:p>
          <a:p>
            <a:pPr algn="l" rtl="0">
              <a:spcBef>
                <a:spcPct val="0"/>
              </a:spcBef>
              <a:spcAft>
                <a:spcPts val="1800"/>
              </a:spcAft>
            </a:pPr>
            <a:r>
              <a:rPr lang="en-US" altLang="en-US" dirty="0" err="1" smtClean="0"/>
              <a:t>Explicar</a:t>
            </a:r>
            <a:r>
              <a:rPr lang="en-US" altLang="en-US" dirty="0" smtClean="0"/>
              <a:t> el </a:t>
            </a:r>
            <a:r>
              <a:rPr lang="en-US" altLang="en-US" dirty="0" err="1" smtClean="0"/>
              <a:t>dilema</a:t>
            </a:r>
            <a:r>
              <a:rPr lang="en-US" altLang="en-US" dirty="0" smtClean="0"/>
              <a:t>/</a:t>
            </a:r>
            <a:r>
              <a:rPr lang="en-US" altLang="en-US" dirty="0" err="1" smtClean="0"/>
              <a:t>temor</a:t>
            </a:r>
            <a:r>
              <a:rPr lang="en-US" altLang="en-US" dirty="0" smtClean="0"/>
              <a:t> principal de Job.</a:t>
            </a:r>
          </a:p>
          <a:p>
            <a:pPr algn="l" rtl="0">
              <a:spcBef>
                <a:spcPct val="0"/>
              </a:spcBef>
              <a:spcAft>
                <a:spcPts val="1800"/>
              </a:spcAft>
            </a:pPr>
            <a:r>
              <a:rPr lang="en-US" altLang="en-US" dirty="0" err="1" smtClean="0"/>
              <a:t>Explicar</a:t>
            </a:r>
            <a:r>
              <a:rPr lang="en-US" altLang="en-US" dirty="0" smtClean="0"/>
              <a:t> la </a:t>
            </a:r>
            <a:r>
              <a:rPr lang="en-US" altLang="en-US" dirty="0" err="1" smtClean="0"/>
              <a:t>teología</a:t>
            </a:r>
            <a:r>
              <a:rPr lang="en-US" altLang="en-US" dirty="0" smtClean="0"/>
              <a:t> de la </a:t>
            </a:r>
            <a:r>
              <a:rPr lang="en-US" altLang="en-US" dirty="0" err="1" smtClean="0"/>
              <a:t>retribución</a:t>
            </a:r>
            <a:r>
              <a:rPr lang="en-US" altLang="en-US" dirty="0" smtClean="0"/>
              <a:t> y </a:t>
            </a:r>
            <a:r>
              <a:rPr lang="en-US" altLang="en-US" dirty="0" err="1" smtClean="0"/>
              <a:t>enumerar</a:t>
            </a:r>
            <a:r>
              <a:rPr lang="en-US" altLang="en-US" dirty="0" smtClean="0"/>
              <a:t> los </a:t>
            </a:r>
            <a:r>
              <a:rPr lang="en-US" altLang="en-US" dirty="0" err="1" smtClean="0"/>
              <a:t>argumentos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apoyo</a:t>
            </a:r>
            <a:r>
              <a:rPr lang="en-US" altLang="en-US" dirty="0" smtClean="0"/>
              <a:t> y </a:t>
            </a:r>
            <a:r>
              <a:rPr lang="en-US" altLang="en-US" dirty="0" err="1" smtClean="0"/>
              <a:t>refutación</a:t>
            </a:r>
            <a:r>
              <a:rPr lang="en-US" altLang="en-US" dirty="0" smtClean="0"/>
              <a:t>.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B901E71A-A67F-4B45-861F-F228A4699481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err="1" smtClean="0"/>
              <a:t>Calentamiento</a:t>
            </a:r>
            <a:endParaRPr lang="en-US" altLang="en-US" dirty="0" smtClean="0"/>
          </a:p>
        </p:txBody>
      </p:sp>
      <p:sp>
        <p:nvSpPr>
          <p:cNvPr id="1024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228600" y="892175"/>
            <a:ext cx="11734800" cy="5843587"/>
          </a:xfrm>
        </p:spPr>
        <p:txBody>
          <a:bodyPr>
            <a:normAutofit lnSpcReduction="10000"/>
          </a:bodyPr>
          <a:lstStyle/>
          <a:p>
            <a:pPr marL="688975" indent="-688975" algn="l" rtl="0">
              <a:spcBef>
                <a:spcPct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altLang="en-US" sz="2800" dirty="0"/>
              <a:t>¿De </a:t>
            </a:r>
            <a:r>
              <a:rPr lang="en-US" altLang="en-US" sz="2800" dirty="0" err="1"/>
              <a:t>qué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piensa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la mayoría de la gente que trata el libro?</a:t>
            </a:r>
            <a:br>
              <a:rPr lang="en-US" altLang="en-US" sz="2800" dirty="0"/>
            </a:br>
            <a:r>
              <a:rPr lang="en-US" altLang="en-US" sz="2800" dirty="0"/>
              <a:t>¿De </a:t>
            </a:r>
            <a:r>
              <a:rPr lang="en-US" altLang="en-US" sz="2800" dirty="0" err="1"/>
              <a:t>qué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cree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Ud</a:t>
            </a:r>
            <a:r>
              <a:rPr lang="en-US" altLang="en-US" sz="2800" dirty="0" smtClean="0"/>
              <a:t>. </a:t>
            </a:r>
            <a:r>
              <a:rPr lang="en-US" altLang="en-US" sz="2800" dirty="0"/>
              <a:t>que trata realmente el Libro de Job?</a:t>
            </a:r>
          </a:p>
          <a:p>
            <a:pPr marL="688975" indent="-688975" algn="l" rtl="0">
              <a:spcBef>
                <a:spcPct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altLang="en-US" sz="2800" dirty="0"/>
              <a:t>¿Cuál fue el desafío de Satanás?</a:t>
            </a:r>
            <a:br>
              <a:rPr lang="en-US" altLang="en-US" sz="2800" dirty="0"/>
            </a:br>
            <a:r>
              <a:rPr lang="en-US" altLang="en-US" sz="2800" dirty="0"/>
              <a:t>¿Cuál fue la predicción de Satanás?</a:t>
            </a:r>
            <a:br>
              <a:rPr lang="en-US" altLang="en-US" sz="2800" dirty="0"/>
            </a:br>
            <a:r>
              <a:rPr lang="en-US" altLang="en-US" sz="2800" dirty="0"/>
              <a:t>¿Tenía razón?</a:t>
            </a:r>
          </a:p>
          <a:p>
            <a:pPr marL="688975" indent="-688975" algn="l" rtl="0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2800" dirty="0"/>
              <a:t>3. </a:t>
            </a:r>
            <a:r>
              <a:rPr lang="en-US" altLang="en-US" sz="2800" dirty="0" smtClean="0"/>
              <a:t>	¿</a:t>
            </a:r>
            <a:r>
              <a:rPr lang="en-US" altLang="en-US" sz="2800" dirty="0"/>
              <a:t>Quién causó el sufrimiento de Job? ¿Por qué lo hizo?</a:t>
            </a:r>
          </a:p>
          <a:p>
            <a:pPr marL="688975" indent="-688975" algn="l" rtl="0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2800" dirty="0"/>
              <a:t>4. </a:t>
            </a:r>
            <a:r>
              <a:rPr lang="en-US" altLang="en-US" sz="2800" dirty="0" smtClean="0"/>
              <a:t>	¿</a:t>
            </a:r>
            <a:r>
              <a:rPr lang="en-US" altLang="en-US" sz="2800" dirty="0"/>
              <a:t>Qué pregunta estaban debatiendo Job y sus amigos? ¿Llegaron a alguna conclusión? ¿</a:t>
            </a:r>
            <a:r>
              <a:rPr lang="en-US" altLang="en-US" sz="2800" dirty="0" err="1"/>
              <a:t>Respondió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Dios a </a:t>
            </a:r>
            <a:r>
              <a:rPr lang="en-US" altLang="en-US" sz="2800" dirty="0"/>
              <a:t>la pregunta </a:t>
            </a:r>
            <a:r>
              <a:rPr lang="en-US" altLang="en-US" sz="2800" dirty="0" err="1"/>
              <a:t>por</a:t>
            </a:r>
            <a:r>
              <a:rPr lang="en-US" altLang="en-US" sz="2800" dirty="0"/>
              <a:t> ellos?</a:t>
            </a:r>
          </a:p>
          <a:p>
            <a:pPr marL="688975" indent="-688975" algn="l" rtl="0">
              <a:spcBef>
                <a:spcPct val="0"/>
              </a:spcBef>
              <a:spcAft>
                <a:spcPts val="1200"/>
              </a:spcAft>
              <a:buFontTx/>
              <a:buAutoNum type="arabicPeriod" startAt="5"/>
              <a:defRPr/>
            </a:pPr>
            <a:r>
              <a:rPr lang="en-US" altLang="en-US" sz="2800" dirty="0"/>
              <a:t>¿Qué hicieron mal los amigos de Job? ¿Qué hizo bien Job? ¿Qué hizo mal Job?</a:t>
            </a:r>
          </a:p>
          <a:p>
            <a:pPr marL="623888" indent="-623888" algn="l" rtl="0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2800" i="1" dirty="0" smtClean="0">
                <a:sym typeface="Wingdings" panose="05000000000000000000" pitchFamily="2" charset="2"/>
              </a:rPr>
              <a:t>	</a:t>
            </a:r>
            <a:r>
              <a:rPr lang="en-US" altLang="en-US" sz="2800" i="1" dirty="0" smtClean="0"/>
              <a:t>¿</a:t>
            </a:r>
            <a:r>
              <a:rPr lang="en-US" altLang="en-US" sz="2800" i="1" dirty="0"/>
              <a:t>Qué aplicaciones podemos/debemos hacer?</a:t>
            </a:r>
          </a:p>
          <a:p>
            <a:pPr marL="688975" indent="-688975" algn="l" rtl="0">
              <a:spcBef>
                <a:spcPct val="0"/>
              </a:spcBef>
              <a:spcAft>
                <a:spcPts val="1200"/>
              </a:spcAft>
              <a:buFontTx/>
              <a:buAutoNum type="arabicPeriod" startAt="5"/>
              <a:defRPr/>
            </a:pPr>
            <a:endParaRPr lang="en-US" altLang="en-US" sz="2800" dirty="0"/>
          </a:p>
          <a:p>
            <a:pPr marL="514350" indent="-514350" algn="l" rtl="0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endParaRPr lang="en-US" altLang="en-US" sz="2800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9BF063E3-DE3D-421E-A007-29208A8465FF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b="0"/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74613" y="52388"/>
            <a:ext cx="7747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solidFill>
                  <a:srgbClr val="0000CC"/>
                </a:solidFill>
              </a:rPr>
              <a:t>I.B.</a:t>
            </a:r>
            <a:endParaRPr lang="en-US" altLang="en-US" sz="1800" b="0" dirty="0">
              <a:solidFill>
                <a:srgbClr val="0000CC"/>
              </a:solidFill>
            </a:endParaRPr>
          </a:p>
        </p:txBody>
      </p:sp>
      <p:sp>
        <p:nvSpPr>
          <p:cNvPr id="3" name="Freeform: Shape 2"/>
          <p:cNvSpPr/>
          <p:nvPr/>
        </p:nvSpPr>
        <p:spPr bwMode="auto">
          <a:xfrm>
            <a:off x="850900" y="139700"/>
            <a:ext cx="2311400" cy="363538"/>
          </a:xfrm>
          <a:custGeom>
            <a:avLst/>
            <a:gdLst>
              <a:gd name="connsiteX0" fmla="*/ 2311400 w 2311400"/>
              <a:gd name="connsiteY0" fmla="*/ 0 h 362959"/>
              <a:gd name="connsiteX1" fmla="*/ 1117600 w 2311400"/>
              <a:gd name="connsiteY1" fmla="*/ 63500 h 362959"/>
              <a:gd name="connsiteX2" fmla="*/ 1409700 w 2311400"/>
              <a:gd name="connsiteY2" fmla="*/ 317500 h 362959"/>
              <a:gd name="connsiteX3" fmla="*/ 901700 w 2311400"/>
              <a:gd name="connsiteY3" fmla="*/ 342900 h 362959"/>
              <a:gd name="connsiteX4" fmla="*/ 0 w 2311400"/>
              <a:gd name="connsiteY4" fmla="*/ 101600 h 362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400" h="362959">
                <a:moveTo>
                  <a:pt x="2311400" y="0"/>
                </a:moveTo>
                <a:cubicBezTo>
                  <a:pt x="1789641" y="5291"/>
                  <a:pt x="1267883" y="10583"/>
                  <a:pt x="1117600" y="63500"/>
                </a:cubicBezTo>
                <a:cubicBezTo>
                  <a:pt x="967317" y="116417"/>
                  <a:pt x="1445683" y="270933"/>
                  <a:pt x="1409700" y="317500"/>
                </a:cubicBezTo>
                <a:cubicBezTo>
                  <a:pt x="1373717" y="364067"/>
                  <a:pt x="1136650" y="378883"/>
                  <a:pt x="901700" y="342900"/>
                </a:cubicBezTo>
                <a:cubicBezTo>
                  <a:pt x="666750" y="306917"/>
                  <a:pt x="333375" y="204258"/>
                  <a:pt x="0" y="10160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51568" y="110331"/>
            <a:ext cx="1338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/>
            <a:r>
              <a:rPr lang="en-US" altLang="en-US" dirty="0" smtClean="0">
                <a:solidFill>
                  <a:srgbClr val="FF0000"/>
                </a:solidFill>
              </a:rPr>
              <a:t>Ref. </a:t>
            </a:r>
            <a:r>
              <a:rPr lang="en-US" altLang="en-US" dirty="0" err="1" smtClean="0">
                <a:solidFill>
                  <a:srgbClr val="FF0000"/>
                </a:solidFill>
              </a:rPr>
              <a:t>libro</a:t>
            </a:r>
            <a:r>
              <a:rPr lang="en-US" altLang="en-US" dirty="0" smtClean="0">
                <a:solidFill>
                  <a:srgbClr val="FF0000"/>
                </a:solidFill>
              </a:rPr>
              <a:t> de Job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err="1" smtClean="0"/>
              <a:t>Personajes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principales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904999" y="1219200"/>
            <a:ext cx="9955009" cy="5562600"/>
          </a:xfrm>
        </p:spPr>
        <p:txBody>
          <a:bodyPr>
            <a:normAutofit/>
          </a:bodyPr>
          <a:lstStyle/>
          <a:p>
            <a:pPr algn="l" rtl="0"/>
            <a:r>
              <a:rPr lang="en-US" altLang="en-US" dirty="0" smtClean="0"/>
              <a:t>Dios</a:t>
            </a:r>
          </a:p>
          <a:p>
            <a:pPr algn="l" rtl="0"/>
            <a:r>
              <a:rPr lang="en-US" altLang="en-US" dirty="0" smtClean="0"/>
              <a:t>Satanás</a:t>
            </a:r>
          </a:p>
          <a:p>
            <a:pPr algn="l" rtl="0"/>
            <a:endParaRPr lang="en-US" altLang="en-US" dirty="0" smtClean="0"/>
          </a:p>
          <a:p>
            <a:pPr algn="l" rtl="0"/>
            <a:endParaRPr lang="en-US" altLang="en-US" dirty="0" smtClean="0"/>
          </a:p>
          <a:p>
            <a:pPr algn="l" rtl="0"/>
            <a:r>
              <a:rPr lang="es-ES" altLang="en-US" dirty="0" smtClean="0"/>
              <a:t>Job</a:t>
            </a:r>
            <a:endParaRPr lang="en-US" altLang="en-US" dirty="0" smtClean="0"/>
          </a:p>
          <a:p>
            <a:pPr algn="l" rtl="0"/>
            <a:r>
              <a:rPr lang="en-US" altLang="en-US" dirty="0" smtClean="0"/>
              <a:t>[</a:t>
            </a:r>
            <a:r>
              <a:rPr lang="en-US" altLang="en-US" dirty="0" err="1" smtClean="0"/>
              <a:t>personajes</a:t>
            </a:r>
            <a:r>
              <a:rPr lang="en-US" altLang="en-US" dirty="0" smtClean="0"/>
              <a:t> que no </a:t>
            </a:r>
            <a:r>
              <a:rPr lang="en-US" altLang="en-US" dirty="0" err="1" smtClean="0"/>
              <a:t>hablan</a:t>
            </a:r>
            <a:r>
              <a:rPr lang="en-US" altLang="en-US" dirty="0" smtClean="0"/>
              <a:t>] Los </a:t>
            </a:r>
            <a:r>
              <a:rPr lang="en-US" altLang="en-US" dirty="0" err="1" smtClean="0"/>
              <a:t>hijos</a:t>
            </a:r>
            <a:r>
              <a:rPr lang="en-US" altLang="en-US" dirty="0" smtClean="0"/>
              <a:t> de Job</a:t>
            </a:r>
          </a:p>
          <a:p>
            <a:pPr algn="l" rtl="0"/>
            <a:r>
              <a:rPr lang="en-US" altLang="en-US" dirty="0" err="1" smtClean="0"/>
              <a:t>Esposa</a:t>
            </a:r>
            <a:r>
              <a:rPr lang="en-US" altLang="en-US" dirty="0" smtClean="0"/>
              <a:t> de Job (</a:t>
            </a:r>
            <a:r>
              <a:rPr lang="en-US" altLang="en-US" dirty="0" err="1" smtClean="0"/>
              <a:t>también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siervos</a:t>
            </a:r>
            <a:r>
              <a:rPr lang="en-US" altLang="en-US" dirty="0" smtClean="0"/>
              <a:t>)</a:t>
            </a:r>
          </a:p>
          <a:p>
            <a:pPr algn="l" rtl="0"/>
            <a:r>
              <a:rPr lang="en-US" altLang="en-US" dirty="0" smtClean="0"/>
              <a:t>3 amigos: </a:t>
            </a:r>
            <a:r>
              <a:rPr lang="en-US" altLang="en-US" dirty="0" err="1" smtClean="0"/>
              <a:t>Elifaz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Bildad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Zofar</a:t>
            </a:r>
            <a:endParaRPr lang="en-US" altLang="en-US" dirty="0" smtClean="0"/>
          </a:p>
          <a:p>
            <a:pPr algn="l" rtl="0"/>
            <a:r>
              <a:rPr lang="en-US" altLang="en-US" dirty="0" err="1" smtClean="0"/>
              <a:t>Eliú</a:t>
            </a:r>
            <a:endParaRPr lang="en-US" alt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A32B6729-CC6C-46C3-BB74-2967568D5561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 b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82563" y="2338388"/>
            <a:ext cx="11920537" cy="1114127"/>
            <a:chOff x="182880" y="2338388"/>
            <a:chExt cx="11919473" cy="1114128"/>
          </a:xfrm>
        </p:grpSpPr>
        <p:cxnSp>
          <p:nvCxnSpPr>
            <p:cNvPr id="34823" name="Straight Connector 5"/>
            <p:cNvCxnSpPr>
              <a:cxnSpLocks noChangeShapeType="1"/>
            </p:cNvCxnSpPr>
            <p:nvPr/>
          </p:nvCxnSpPr>
          <p:spPr bwMode="auto">
            <a:xfrm>
              <a:off x="182880" y="2895600"/>
              <a:ext cx="11919473" cy="0"/>
            </a:xfrm>
            <a:prstGeom prst="line">
              <a:avLst/>
            </a:prstGeom>
            <a:noFill/>
            <a:ln w="762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824" name="TextBox 1"/>
            <p:cNvSpPr txBox="1">
              <a:spLocks noChangeArrowheads="1"/>
            </p:cNvSpPr>
            <p:nvPr/>
          </p:nvSpPr>
          <p:spPr bwMode="auto">
            <a:xfrm>
              <a:off x="9007475" y="2338388"/>
              <a:ext cx="26797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rgbClr val="FFFF00"/>
                  </a:solidFill>
                </a:rPr>
                <a:t>Acción en el cielo</a:t>
              </a:r>
            </a:p>
          </p:txBody>
        </p:sp>
        <p:sp>
          <p:nvSpPr>
            <p:cNvPr id="34825" name="TextBox 6"/>
            <p:cNvSpPr txBox="1">
              <a:spLocks noChangeArrowheads="1"/>
            </p:cNvSpPr>
            <p:nvPr/>
          </p:nvSpPr>
          <p:spPr bwMode="auto">
            <a:xfrm>
              <a:off x="9007475" y="2990851"/>
              <a:ext cx="28518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r>
                <a:rPr lang="en-US" altLang="en-US" sz="2400" i="1" dirty="0" err="1">
                  <a:solidFill>
                    <a:srgbClr val="FFFF00"/>
                  </a:solidFill>
                </a:rPr>
                <a:t>Acción</a:t>
              </a:r>
              <a:r>
                <a:rPr lang="en-US" altLang="en-US" sz="2400" i="1" dirty="0">
                  <a:solidFill>
                    <a:srgbClr val="FFFF00"/>
                  </a:solidFill>
                </a:rPr>
                <a:t> </a:t>
              </a:r>
              <a:r>
                <a:rPr lang="en-US" altLang="en-US" sz="2400" i="1" dirty="0" err="1">
                  <a:solidFill>
                    <a:srgbClr val="FFFF00"/>
                  </a:solidFill>
                </a:rPr>
                <a:t>en</a:t>
              </a:r>
              <a:r>
                <a:rPr lang="en-US" altLang="en-US" sz="2400" i="1" dirty="0">
                  <a:solidFill>
                    <a:srgbClr val="FFFF00"/>
                  </a:solidFill>
                </a:rPr>
                <a:t> la </a:t>
              </a:r>
              <a:r>
                <a:rPr lang="en-US" altLang="en-US" sz="2400" i="1" dirty="0" err="1" smtClean="0">
                  <a:solidFill>
                    <a:srgbClr val="FFFF00"/>
                  </a:solidFill>
                </a:rPr>
                <a:t>tierra</a:t>
              </a:r>
              <a:endParaRPr lang="en-US" altLang="en-US" sz="2400" i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74613" y="52388"/>
            <a:ext cx="7747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CC"/>
                </a:solidFill>
              </a:rPr>
              <a:t>II.A.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err="1" smtClean="0"/>
              <a:t>Bosquejo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838200"/>
            <a:ext cx="8686800" cy="5791200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FontTx/>
              <a:buNone/>
              <a:tabLst>
                <a:tab pos="625475" algn="l"/>
              </a:tabLst>
              <a:defRPr/>
            </a:pPr>
            <a:r>
              <a:rPr lang="fr-F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I. PRÓLOGO (</a:t>
            </a:r>
            <a:r>
              <a:rPr lang="fr-F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cap 1,2</a:t>
            </a:r>
            <a:r>
              <a:rPr lang="fr-F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)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 algn="l" rtl="0">
              <a:buFontTx/>
              <a:buNone/>
              <a:tabLst>
                <a:tab pos="625475" algn="l"/>
              </a:tabLst>
              <a:defRPr/>
            </a:pPr>
            <a:r>
              <a:rPr lang="fr-FR" dirty="0"/>
              <a:t>II. </a:t>
            </a:r>
            <a:r>
              <a:rPr lang="fr-FR" dirty="0" smtClean="0"/>
              <a:t>JOB SE DESESPERA (cap 3</a:t>
            </a:r>
            <a:r>
              <a:rPr lang="fr-FR" dirty="0"/>
              <a:t>)</a:t>
            </a:r>
            <a:endParaRPr lang="en-US" dirty="0"/>
          </a:p>
          <a:p>
            <a:pPr marL="0" indent="0" algn="l" rtl="0">
              <a:buFontTx/>
              <a:buNone/>
              <a:tabLst>
                <a:tab pos="625475" algn="l"/>
              </a:tabLst>
              <a:defRPr/>
            </a:pPr>
            <a:r>
              <a:rPr lang="fr-FR" dirty="0" smtClean="0"/>
              <a:t>III. </a:t>
            </a:r>
            <a:r>
              <a:rPr lang="fr-FR" dirty="0"/>
              <a:t>DIÁLOGO (</a:t>
            </a:r>
            <a:r>
              <a:rPr lang="fr-FR" dirty="0" smtClean="0"/>
              <a:t>cap 4 - 42:6</a:t>
            </a:r>
            <a:r>
              <a:rPr lang="fr-FR" dirty="0"/>
              <a:t>)</a:t>
            </a:r>
            <a:endParaRPr lang="en-US" dirty="0"/>
          </a:p>
          <a:p>
            <a:pPr marL="798513" lvl="1" indent="-115888" algn="l" rtl="0">
              <a:buFontTx/>
              <a:buNone/>
              <a:tabLst>
                <a:tab pos="625475" algn="l"/>
              </a:tabLst>
              <a:defRPr/>
            </a:pPr>
            <a:r>
              <a:rPr lang="fr-FR" dirty="0"/>
              <a:t>A. CICLO 1 (</a:t>
            </a:r>
            <a:r>
              <a:rPr lang="fr-FR" dirty="0" smtClean="0"/>
              <a:t>cap 4-14</a:t>
            </a:r>
            <a:r>
              <a:rPr lang="fr-FR" dirty="0"/>
              <a:t>)</a:t>
            </a:r>
            <a:endParaRPr lang="en-US" dirty="0"/>
          </a:p>
          <a:p>
            <a:pPr marL="798513" lvl="1" indent="-115888" algn="l" rtl="0">
              <a:buFontTx/>
              <a:buNone/>
              <a:tabLst>
                <a:tab pos="625475" algn="l"/>
              </a:tabLst>
              <a:defRPr/>
            </a:pPr>
            <a:r>
              <a:rPr lang="fr-FR" dirty="0"/>
              <a:t>B. CICLO 2 (</a:t>
            </a:r>
            <a:r>
              <a:rPr lang="fr-FR" dirty="0" smtClean="0"/>
              <a:t>cap 15-21</a:t>
            </a:r>
            <a:r>
              <a:rPr lang="fr-FR" dirty="0"/>
              <a:t>)</a:t>
            </a:r>
            <a:endParaRPr lang="en-US" dirty="0"/>
          </a:p>
          <a:p>
            <a:pPr marL="798513" lvl="1" indent="-115888" algn="l" rtl="0">
              <a:buFontTx/>
              <a:buNone/>
              <a:tabLst>
                <a:tab pos="625475" algn="l"/>
              </a:tabLst>
              <a:defRPr/>
            </a:pPr>
            <a:r>
              <a:rPr lang="fr-FR" dirty="0"/>
              <a:t>C. CICLO 3 (</a:t>
            </a:r>
            <a:r>
              <a:rPr lang="fr-FR" dirty="0" smtClean="0"/>
              <a:t>cap 22-27</a:t>
            </a:r>
            <a:r>
              <a:rPr lang="fr-FR" dirty="0"/>
              <a:t>)</a:t>
            </a:r>
            <a:endParaRPr lang="en-US" dirty="0"/>
          </a:p>
          <a:p>
            <a:pPr marL="0" indent="0" algn="l" rtl="0">
              <a:buFontTx/>
              <a:buNone/>
              <a:tabLst>
                <a:tab pos="625475" algn="l"/>
              </a:tabLst>
              <a:defRPr/>
            </a:pPr>
            <a:r>
              <a:rPr lang="en-US" dirty="0">
                <a:solidFill>
                  <a:srgbClr val="FFFF00"/>
                </a:solidFill>
              </a:rPr>
              <a:t>IV. HIMNO DE LA SABIDURÍA (cap 28)</a:t>
            </a:r>
          </a:p>
          <a:p>
            <a:pPr marL="0" indent="0" algn="l" rtl="0">
              <a:buFontTx/>
              <a:buNone/>
              <a:tabLst>
                <a:tab pos="625475" algn="l"/>
              </a:tabLst>
              <a:defRPr/>
            </a:pPr>
            <a:r>
              <a:rPr lang="en-US" dirty="0"/>
              <a:t>V. DISCURSO FINAL DE JOB (</a:t>
            </a:r>
            <a:r>
              <a:rPr lang="en-US" dirty="0" smtClean="0"/>
              <a:t>cap </a:t>
            </a:r>
            <a:r>
              <a:rPr lang="en-US" dirty="0"/>
              <a:t>29-31)</a:t>
            </a:r>
          </a:p>
          <a:p>
            <a:pPr marL="0" indent="0" algn="l" rtl="0">
              <a:buFontTx/>
              <a:buNone/>
              <a:tabLst>
                <a:tab pos="625475" algn="l"/>
              </a:tabLst>
              <a:defRPr/>
            </a:pPr>
            <a:r>
              <a:rPr lang="en-US" dirty="0"/>
              <a:t>VI. DISCURSOS DE ELIÚ (</a:t>
            </a:r>
            <a:r>
              <a:rPr lang="en-US" dirty="0" smtClean="0"/>
              <a:t>cap </a:t>
            </a:r>
            <a:r>
              <a:rPr lang="en-US" dirty="0"/>
              <a:t>32-37)</a:t>
            </a:r>
          </a:p>
          <a:p>
            <a:pPr marL="0" indent="0" algn="l" rtl="0">
              <a:buFontTx/>
              <a:buNone/>
              <a:tabLst>
                <a:tab pos="625475" algn="l"/>
              </a:tabLst>
              <a:defRPr/>
            </a:pPr>
            <a:r>
              <a:rPr lang="en-US" dirty="0"/>
              <a:t>VIII. </a:t>
            </a:r>
            <a:r>
              <a:rPr lang="en-US" dirty="0" smtClean="0"/>
              <a:t>JEHOVÁ </a:t>
            </a:r>
            <a:r>
              <a:rPr lang="en-US" dirty="0"/>
              <a:t>HABLA (cap </a:t>
            </a:r>
            <a:r>
              <a:rPr lang="en-US" dirty="0" smtClean="0"/>
              <a:t>38 - 42:5</a:t>
            </a:r>
            <a:r>
              <a:rPr lang="en-US" dirty="0"/>
              <a:t>)</a:t>
            </a:r>
          </a:p>
          <a:p>
            <a:pPr marL="0" indent="0" algn="l" rtl="0">
              <a:buFontTx/>
              <a:buNone/>
              <a:tabLst>
                <a:tab pos="625475" algn="l"/>
              </a:tabLst>
              <a:defRPr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IX.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EPÍLOGO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(cap 42:7-17)</a:t>
            </a:r>
          </a:p>
          <a:p>
            <a:pPr marL="0" indent="0" algn="l" rtl="0">
              <a:buFontTx/>
              <a:buNone/>
              <a:defRPr/>
            </a:pPr>
            <a:endParaRPr 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B1947BD4-159F-40D8-BD21-4C132D219E75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 b="0"/>
          </a:p>
        </p:txBody>
      </p:sp>
      <p:sp>
        <p:nvSpPr>
          <p:cNvPr id="35845" name="TextBox 1"/>
          <p:cNvSpPr txBox="1">
            <a:spLocks noChangeArrowheads="1"/>
          </p:cNvSpPr>
          <p:nvPr/>
        </p:nvSpPr>
        <p:spPr bwMode="auto">
          <a:xfrm>
            <a:off x="74613" y="52388"/>
            <a:ext cx="7747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CC"/>
                </a:solidFill>
              </a:rPr>
              <a:t>II.D.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3BAA71B2-9A6B-43C1-A081-0CADBA42F2A3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 b="0"/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9144000" cy="266700"/>
          </a:xfrm>
        </p:spPr>
        <p:txBody>
          <a:bodyPr/>
          <a:lstStyle/>
          <a:p>
            <a:pPr rtl="0" eaLnBrk="1" hangingPunct="1"/>
            <a:r>
              <a:rPr lang="en-US" altLang="en-US" sz="2800" dirty="0" err="1" smtClean="0"/>
              <a:t>Estructura</a:t>
            </a:r>
            <a:r>
              <a:rPr lang="en-US" altLang="en-US" sz="2800" dirty="0" smtClean="0"/>
              <a:t> de Job*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914400" y="742950"/>
            <a:ext cx="2286000" cy="83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Introducción</a:t>
            </a:r>
            <a:r>
              <a:rPr lang="en-US" altLang="en-US" sz="24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: </a:t>
            </a:r>
            <a:r>
              <a:rPr lang="en-US" altLang="en-US" sz="24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La </a:t>
            </a:r>
            <a:r>
              <a:rPr lang="en-US" altLang="en-US" sz="2400" b="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vida</a:t>
            </a:r>
            <a:r>
              <a:rPr lang="en-US" altLang="en-US" sz="24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4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de Job </a:t>
            </a:r>
            <a:r>
              <a:rPr lang="en-US" altLang="en-US" sz="24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antes </a:t>
            </a:r>
            <a:r>
              <a:rPr lang="en-US" altLang="en-US" sz="24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(1:1-5)</a:t>
            </a: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9296400" y="655638"/>
            <a:ext cx="2057400" cy="914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Conclusión</a:t>
            </a:r>
            <a:r>
              <a:rPr lang="en-US" altLang="en-US" sz="24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: La vida de Job </a:t>
            </a:r>
            <a:r>
              <a:rPr lang="en-US" altLang="en-US" sz="2400" b="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d</a:t>
            </a:r>
            <a:r>
              <a:rPr lang="en-US" altLang="en-US" sz="2400" b="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espués</a:t>
            </a:r>
            <a:r>
              <a:rPr lang="en-US" altLang="en-US" sz="24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en-US" sz="24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altLang="en-US" sz="24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(42:7-17)</a:t>
            </a:r>
          </a:p>
        </p:txBody>
      </p:sp>
      <p:sp>
        <p:nvSpPr>
          <p:cNvPr id="100365" name="Rectangle 13"/>
          <p:cNvSpPr>
            <a:spLocks noChangeArrowheads="1"/>
          </p:cNvSpPr>
          <p:nvPr/>
        </p:nvSpPr>
        <p:spPr bwMode="auto">
          <a:xfrm>
            <a:off x="1447800" y="1905000"/>
            <a:ext cx="1981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Entrevistas</a:t>
            </a:r>
            <a:r>
              <a:rPr lang="en-US" altLang="en-US" sz="2000" b="0" dirty="0"/>
              <a:t>:</a:t>
            </a:r>
            <a:br>
              <a:rPr lang="en-US" altLang="en-US" sz="2000" b="0" dirty="0"/>
            </a:br>
            <a:r>
              <a:rPr lang="en-US" altLang="en-US" sz="2000" b="0" dirty="0" smtClean="0"/>
              <a:t>Dios </a:t>
            </a:r>
            <a:r>
              <a:rPr lang="en-US" altLang="en-US" sz="2000" b="0" dirty="0"/>
              <a:t>y S</a:t>
            </a:r>
            <a:r>
              <a:rPr lang="en-US" altLang="en-US" sz="2000" b="0" dirty="0" smtClean="0"/>
              <a:t>atanás</a:t>
            </a:r>
            <a:r>
              <a:rPr lang="en-US" altLang="en-US" sz="2000" b="0" dirty="0"/>
              <a:t/>
            </a:r>
            <a:br>
              <a:rPr lang="en-US" altLang="en-US" sz="2000" b="0" dirty="0"/>
            </a:br>
            <a:r>
              <a:rPr lang="en-US" altLang="en-US" sz="2000" b="0" dirty="0"/>
              <a:t>(1:6-2:13)</a:t>
            </a:r>
          </a:p>
        </p:txBody>
      </p:sp>
      <p:sp>
        <p:nvSpPr>
          <p:cNvPr id="100366" name="Rectangle 14"/>
          <p:cNvSpPr>
            <a:spLocks noChangeArrowheads="1"/>
          </p:cNvSpPr>
          <p:nvPr/>
        </p:nvSpPr>
        <p:spPr bwMode="auto">
          <a:xfrm>
            <a:off x="8915400" y="1905000"/>
            <a:ext cx="152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Entrevistas</a:t>
            </a:r>
            <a:r>
              <a:rPr lang="en-US" altLang="en-US" sz="2000" b="0" dirty="0"/>
              <a:t>:</a:t>
            </a:r>
            <a:br>
              <a:rPr lang="en-US" altLang="en-US" sz="2000" b="0" dirty="0"/>
            </a:br>
            <a:r>
              <a:rPr lang="en-US" altLang="en-US" sz="2000" b="0" dirty="0"/>
              <a:t>Dios y </a:t>
            </a:r>
            <a:r>
              <a:rPr lang="en-US" altLang="en-US" sz="2000" b="0" dirty="0" smtClean="0"/>
              <a:t>Job</a:t>
            </a:r>
            <a:r>
              <a:rPr lang="en-US" altLang="en-US" sz="2000" b="0" dirty="0"/>
              <a:t/>
            </a:r>
            <a:br>
              <a:rPr lang="en-US" altLang="en-US" sz="2000" b="0" dirty="0"/>
            </a:br>
            <a:r>
              <a:rPr lang="en-US" altLang="en-US" sz="2000" b="0" dirty="0"/>
              <a:t>(</a:t>
            </a:r>
            <a:r>
              <a:rPr lang="en-US" altLang="en-US" sz="2000" b="0" dirty="0" smtClean="0"/>
              <a:t>38:1 - 42:6</a:t>
            </a:r>
            <a:r>
              <a:rPr lang="en-US" altLang="en-US" sz="2000" b="0" dirty="0"/>
              <a:t>)</a:t>
            </a:r>
          </a:p>
        </p:txBody>
      </p:sp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1553706" y="2819400"/>
            <a:ext cx="88469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 smtClean="0"/>
              <a:t>Primera</a:t>
            </a:r>
            <a:endParaRPr lang="en-US" altLang="en-US" sz="1600" dirty="0"/>
          </a:p>
        </p:txBody>
      </p:sp>
      <p:sp>
        <p:nvSpPr>
          <p:cNvPr id="100368" name="Rectangle 16"/>
          <p:cNvSpPr>
            <a:spLocks noChangeArrowheads="1"/>
          </p:cNvSpPr>
          <p:nvPr/>
        </p:nvSpPr>
        <p:spPr bwMode="auto">
          <a:xfrm>
            <a:off x="1468464" y="3488893"/>
            <a:ext cx="1143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Entrevista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Aflicción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Reacción</a:t>
            </a:r>
            <a:endParaRPr lang="en-US" altLang="en-US" sz="1600" b="0" dirty="0"/>
          </a:p>
        </p:txBody>
      </p:sp>
      <p:sp>
        <p:nvSpPr>
          <p:cNvPr id="100369" name="Rectangle 17"/>
          <p:cNvSpPr>
            <a:spLocks noChangeArrowheads="1"/>
          </p:cNvSpPr>
          <p:nvPr/>
        </p:nvSpPr>
        <p:spPr bwMode="auto">
          <a:xfrm>
            <a:off x="2590800" y="2819400"/>
            <a:ext cx="99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 smtClean="0"/>
              <a:t>Segunda</a:t>
            </a:r>
            <a:endParaRPr lang="en-US" altLang="en-US" sz="1600" dirty="0"/>
          </a:p>
        </p:txBody>
      </p:sp>
      <p:sp>
        <p:nvSpPr>
          <p:cNvPr id="100370" name="Rectangle 18"/>
          <p:cNvSpPr>
            <a:spLocks noChangeArrowheads="1"/>
          </p:cNvSpPr>
          <p:nvPr/>
        </p:nvSpPr>
        <p:spPr bwMode="auto">
          <a:xfrm>
            <a:off x="2590800" y="3428999"/>
            <a:ext cx="1066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Entrevista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Aflicción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Reacción</a:t>
            </a:r>
            <a:endParaRPr lang="en-US" altLang="en-US" sz="1600" b="0" dirty="0"/>
          </a:p>
        </p:txBody>
      </p:sp>
      <p:sp>
        <p:nvSpPr>
          <p:cNvPr id="100371" name="Rectangle 19"/>
          <p:cNvSpPr>
            <a:spLocks noChangeArrowheads="1"/>
          </p:cNvSpPr>
          <p:nvPr/>
        </p:nvSpPr>
        <p:spPr bwMode="auto">
          <a:xfrm>
            <a:off x="8663553" y="2819400"/>
            <a:ext cx="861447" cy="59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 smtClean="0"/>
              <a:t>Primera</a:t>
            </a:r>
            <a:endParaRPr lang="en-US" altLang="en-US" sz="1600" dirty="0"/>
          </a:p>
        </p:txBody>
      </p:sp>
      <p:sp>
        <p:nvSpPr>
          <p:cNvPr id="100372" name="Rectangle 20"/>
          <p:cNvSpPr>
            <a:spLocks noChangeArrowheads="1"/>
          </p:cNvSpPr>
          <p:nvPr/>
        </p:nvSpPr>
        <p:spPr bwMode="auto">
          <a:xfrm>
            <a:off x="8686800" y="32766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Jehová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373" name="Rectangle 21"/>
          <p:cNvSpPr>
            <a:spLocks noChangeArrowheads="1"/>
          </p:cNvSpPr>
          <p:nvPr/>
        </p:nvSpPr>
        <p:spPr bwMode="auto">
          <a:xfrm>
            <a:off x="9601200" y="281940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 smtClean="0"/>
              <a:t>Segunda</a:t>
            </a:r>
            <a:endParaRPr lang="en-US" altLang="en-US" sz="1600" dirty="0"/>
          </a:p>
        </p:txBody>
      </p:sp>
      <p:sp>
        <p:nvSpPr>
          <p:cNvPr id="100375" name="Rectangle 23"/>
          <p:cNvSpPr>
            <a:spLocks noChangeArrowheads="1"/>
          </p:cNvSpPr>
          <p:nvPr/>
        </p:nvSpPr>
        <p:spPr bwMode="auto">
          <a:xfrm>
            <a:off x="1905000" y="5638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Elifaz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376" name="Rectangle 24"/>
          <p:cNvSpPr>
            <a:spLocks noChangeArrowheads="1"/>
          </p:cNvSpPr>
          <p:nvPr/>
        </p:nvSpPr>
        <p:spPr bwMode="auto">
          <a:xfrm>
            <a:off x="4953000" y="685800"/>
            <a:ext cx="2286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err="1"/>
              <a:t>Discursos</a:t>
            </a:r>
            <a:r>
              <a:rPr lang="en-US" altLang="en-US" sz="2400" b="0" dirty="0"/>
              <a:t/>
            </a:r>
            <a:br>
              <a:rPr lang="en-US" altLang="en-US" sz="2400" b="0" dirty="0"/>
            </a:br>
            <a:r>
              <a:rPr lang="en-US" altLang="en-US" sz="2400" b="0" dirty="0"/>
              <a:t>(</a:t>
            </a:r>
            <a:r>
              <a:rPr lang="en-US" altLang="en-US" sz="2400" b="0" dirty="0" smtClean="0"/>
              <a:t>1:6 - 42:6</a:t>
            </a:r>
            <a:r>
              <a:rPr lang="en-US" altLang="en-US" sz="2400" b="0" dirty="0"/>
              <a:t>)</a:t>
            </a:r>
          </a:p>
        </p:txBody>
      </p:sp>
      <p:sp>
        <p:nvSpPr>
          <p:cNvPr id="100377" name="Rectangle 25"/>
          <p:cNvSpPr>
            <a:spLocks noChangeArrowheads="1"/>
          </p:cNvSpPr>
          <p:nvPr/>
        </p:nvSpPr>
        <p:spPr bwMode="auto">
          <a:xfrm>
            <a:off x="4572000" y="23622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Diálogo</a:t>
            </a:r>
            <a:r>
              <a:rPr lang="en-US" altLang="en-US" sz="2000" b="0" dirty="0"/>
              <a:t>:</a:t>
            </a:r>
            <a:br>
              <a:rPr lang="en-US" altLang="en-US" sz="2000" b="0" dirty="0"/>
            </a:br>
            <a:r>
              <a:rPr lang="en-US" altLang="en-US" sz="2000" b="0" dirty="0" smtClean="0"/>
              <a:t>Job </a:t>
            </a:r>
            <a:r>
              <a:rPr lang="en-US" altLang="en-US" sz="2000" b="0" dirty="0"/>
              <a:t>y amigos </a:t>
            </a:r>
            <a:r>
              <a:rPr lang="en-US" altLang="en-US" sz="2000" b="0" dirty="0" smtClean="0"/>
              <a:t/>
            </a:r>
            <a:br>
              <a:rPr lang="en-US" altLang="en-US" sz="2000" b="0" dirty="0" smtClean="0"/>
            </a:br>
            <a:r>
              <a:rPr lang="en-US" altLang="en-US" sz="2000" b="0" dirty="0" smtClean="0"/>
              <a:t>(3 - 31</a:t>
            </a:r>
            <a:r>
              <a:rPr lang="en-US" altLang="en-US" sz="2000" b="0" dirty="0"/>
              <a:t>)</a:t>
            </a:r>
          </a:p>
        </p:txBody>
      </p:sp>
      <p:sp>
        <p:nvSpPr>
          <p:cNvPr id="100378" name="Rectangle 26"/>
          <p:cNvSpPr>
            <a:spLocks noChangeArrowheads="1"/>
          </p:cNvSpPr>
          <p:nvPr/>
        </p:nvSpPr>
        <p:spPr bwMode="auto">
          <a:xfrm>
            <a:off x="6858000" y="2209800"/>
            <a:ext cx="160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FF00"/>
                </a:solidFill>
              </a:rPr>
              <a:t>Interludio</a:t>
            </a:r>
            <a:r>
              <a:rPr lang="en-US" altLang="en-US" sz="2000" b="0" dirty="0">
                <a:solidFill>
                  <a:srgbClr val="FFFF00"/>
                </a:solidFill>
              </a:rPr>
              <a:t>:</a:t>
            </a:r>
            <a:br>
              <a:rPr lang="en-US" altLang="en-US" sz="2000" b="0" dirty="0">
                <a:solidFill>
                  <a:srgbClr val="FFFF00"/>
                </a:solidFill>
              </a:rPr>
            </a:br>
            <a:r>
              <a:rPr lang="en-US" altLang="en-US" sz="2000" b="0" dirty="0" err="1">
                <a:solidFill>
                  <a:srgbClr val="FFFF00"/>
                </a:solidFill>
              </a:rPr>
              <a:t>Discursos</a:t>
            </a:r>
            <a:r>
              <a:rPr lang="en-US" altLang="en-US" sz="2000" b="0" dirty="0">
                <a:solidFill>
                  <a:srgbClr val="FFFF00"/>
                </a:solidFill>
              </a:rPr>
              <a:t> de </a:t>
            </a:r>
            <a:r>
              <a:rPr lang="en-US" altLang="en-US" sz="2000" b="0" dirty="0" err="1">
                <a:solidFill>
                  <a:srgbClr val="FFFF00"/>
                </a:solidFill>
              </a:rPr>
              <a:t>Eliú</a:t>
            </a:r>
            <a:r>
              <a:rPr lang="en-US" altLang="en-US" sz="2000" b="0" dirty="0">
                <a:solidFill>
                  <a:srgbClr val="FFFF00"/>
                </a:solidFill>
              </a:rPr>
              <a:t> (32-37)</a:t>
            </a:r>
          </a:p>
        </p:txBody>
      </p:sp>
      <p:sp>
        <p:nvSpPr>
          <p:cNvPr id="100379" name="Rectangle 27"/>
          <p:cNvSpPr>
            <a:spLocks noChangeArrowheads="1"/>
          </p:cNvSpPr>
          <p:nvPr/>
        </p:nvSpPr>
        <p:spPr bwMode="auto">
          <a:xfrm>
            <a:off x="1720312" y="4267200"/>
            <a:ext cx="22420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0" dirty="0" err="1"/>
              <a:t>Declaración</a:t>
            </a:r>
            <a:r>
              <a:rPr lang="en-US" altLang="en-US" sz="2000" b="0" dirty="0"/>
              <a:t> de </a:t>
            </a:r>
            <a:r>
              <a:rPr lang="en-US" altLang="en-US" sz="2000" b="0" dirty="0" err="1"/>
              <a:t>apertura</a:t>
            </a:r>
            <a:r>
              <a:rPr lang="en-US" altLang="en-US" sz="2000" b="0" dirty="0"/>
              <a:t> de Job (3)</a:t>
            </a:r>
          </a:p>
        </p:txBody>
      </p:sp>
      <p:sp>
        <p:nvSpPr>
          <p:cNvPr id="100380" name="Rectangle 28"/>
          <p:cNvSpPr>
            <a:spLocks noChangeArrowheads="1"/>
          </p:cNvSpPr>
          <p:nvPr/>
        </p:nvSpPr>
        <p:spPr bwMode="auto">
          <a:xfrm>
            <a:off x="8610600" y="41910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0" dirty="0"/>
              <a:t>La </a:t>
            </a:r>
            <a:r>
              <a:rPr lang="en-US" altLang="en-US" sz="2000" b="0" dirty="0" err="1"/>
              <a:t>defensa</a:t>
            </a:r>
            <a:r>
              <a:rPr lang="en-US" altLang="en-US" sz="2000" b="0" dirty="0"/>
              <a:t> final de Job (</a:t>
            </a:r>
            <a:r>
              <a:rPr lang="en-US" altLang="en-US" sz="2000" b="0" dirty="0" smtClean="0"/>
              <a:t>29 - 31</a:t>
            </a:r>
            <a:r>
              <a:rPr lang="en-US" altLang="en-US" sz="2000" b="0" dirty="0"/>
              <a:t>)</a:t>
            </a:r>
          </a:p>
        </p:txBody>
      </p:sp>
      <p:sp>
        <p:nvSpPr>
          <p:cNvPr id="100381" name="Rectangle 29"/>
          <p:cNvSpPr>
            <a:spLocks noChangeArrowheads="1"/>
          </p:cNvSpPr>
          <p:nvPr/>
        </p:nvSpPr>
        <p:spPr bwMode="auto">
          <a:xfrm>
            <a:off x="4267200" y="42672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0" dirty="0" err="1"/>
              <a:t>Ciclos</a:t>
            </a:r>
            <a:r>
              <a:rPr lang="en-US" altLang="en-US" sz="2000" b="0" dirty="0"/>
              <a:t> de Debates (4-27)</a:t>
            </a:r>
          </a:p>
        </p:txBody>
      </p:sp>
      <p:sp>
        <p:nvSpPr>
          <p:cNvPr id="100382" name="Rectangle 30"/>
          <p:cNvSpPr>
            <a:spLocks noChangeArrowheads="1"/>
          </p:cNvSpPr>
          <p:nvPr/>
        </p:nvSpPr>
        <p:spPr bwMode="auto">
          <a:xfrm>
            <a:off x="6324600" y="4038600"/>
            <a:ext cx="2057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Interludio: Himno de Sabiduría (28)</a:t>
            </a:r>
          </a:p>
        </p:txBody>
      </p:sp>
      <p:sp>
        <p:nvSpPr>
          <p:cNvPr id="100383" name="Rectangle 31"/>
          <p:cNvSpPr>
            <a:spLocks noChangeArrowheads="1"/>
          </p:cNvSpPr>
          <p:nvPr/>
        </p:nvSpPr>
        <p:spPr bwMode="auto">
          <a:xfrm>
            <a:off x="6400800" y="487680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 smtClean="0">
                <a:solidFill>
                  <a:srgbClr val="FFFF00"/>
                </a:solidFill>
              </a:rPr>
              <a:t>Sabiduría</a:t>
            </a:r>
            <a:r>
              <a:rPr lang="en-US" altLang="en-US" sz="1600" b="0" dirty="0" smtClean="0">
                <a:solidFill>
                  <a:srgbClr val="FFFF00"/>
                </a:solidFill>
              </a:rPr>
              <a:t/>
            </a:r>
            <a:br>
              <a:rPr lang="en-US" altLang="en-US" sz="1600" b="0" dirty="0" smtClean="0">
                <a:solidFill>
                  <a:srgbClr val="FFFF00"/>
                </a:solidFill>
              </a:rPr>
            </a:br>
            <a:r>
              <a:rPr lang="en-US" altLang="en-US" sz="1600" b="0" dirty="0" smtClean="0">
                <a:solidFill>
                  <a:srgbClr val="FFFF00"/>
                </a:solidFill>
              </a:rPr>
              <a:t>del hombre</a:t>
            </a:r>
            <a:endParaRPr lang="en-US" altLang="en-US" sz="1600" b="0" dirty="0">
              <a:solidFill>
                <a:srgbClr val="FFFF00"/>
              </a:solidFill>
            </a:endParaRPr>
          </a:p>
        </p:txBody>
      </p:sp>
      <p:sp>
        <p:nvSpPr>
          <p:cNvPr id="100384" name="Rectangle 32"/>
          <p:cNvSpPr>
            <a:spLocks noChangeArrowheads="1"/>
          </p:cNvSpPr>
          <p:nvPr/>
        </p:nvSpPr>
        <p:spPr bwMode="auto">
          <a:xfrm>
            <a:off x="7467600" y="487680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 smtClean="0">
                <a:solidFill>
                  <a:srgbClr val="FFFF00"/>
                </a:solidFill>
              </a:rPr>
              <a:t>Sabiduría</a:t>
            </a:r>
            <a:r>
              <a:rPr lang="en-US" altLang="en-US" sz="1600" b="0" dirty="0" smtClean="0">
                <a:solidFill>
                  <a:srgbClr val="FFFF00"/>
                </a:solidFill>
              </a:rPr>
              <a:t> de Dios</a:t>
            </a:r>
            <a:endParaRPr lang="en-US" altLang="en-US" sz="1600" b="0" dirty="0">
              <a:solidFill>
                <a:srgbClr val="FFFF00"/>
              </a:solidFill>
            </a:endParaRPr>
          </a:p>
        </p:txBody>
      </p:sp>
      <p:sp>
        <p:nvSpPr>
          <p:cNvPr id="100385" name="Rectangle 33"/>
          <p:cNvSpPr>
            <a:spLocks noChangeArrowheads="1"/>
          </p:cNvSpPr>
          <p:nvPr/>
        </p:nvSpPr>
        <p:spPr bwMode="auto">
          <a:xfrm>
            <a:off x="2743200" y="5060950"/>
            <a:ext cx="12192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1</a:t>
            </a:r>
            <a:r>
              <a:rPr lang="en-US" altLang="en-US" sz="1600" baseline="30000" dirty="0" smtClean="0"/>
              <a:t>er </a:t>
            </a:r>
            <a:r>
              <a:rPr lang="en-US" altLang="en-US" sz="1600" dirty="0" smtClean="0"/>
              <a:t>(4-14</a:t>
            </a:r>
            <a:r>
              <a:rPr lang="en-US" altLang="en-US" sz="1600" dirty="0"/>
              <a:t>)</a:t>
            </a:r>
          </a:p>
        </p:txBody>
      </p:sp>
      <p:sp>
        <p:nvSpPr>
          <p:cNvPr id="100386" name="Rectangle 34"/>
          <p:cNvSpPr>
            <a:spLocks noChangeArrowheads="1"/>
          </p:cNvSpPr>
          <p:nvPr/>
        </p:nvSpPr>
        <p:spPr bwMode="auto">
          <a:xfrm>
            <a:off x="4191000" y="506095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2</a:t>
            </a:r>
            <a:r>
              <a:rPr lang="en-US" altLang="en-US" sz="1600" baseline="30000" dirty="0" smtClean="0"/>
              <a:t>do </a:t>
            </a:r>
            <a:r>
              <a:rPr lang="en-US" altLang="en-US" sz="1600" dirty="0" smtClean="0"/>
              <a:t>(15-21</a:t>
            </a:r>
            <a:r>
              <a:rPr lang="en-US" altLang="en-US" sz="1600" dirty="0"/>
              <a:t>)</a:t>
            </a:r>
          </a:p>
        </p:txBody>
      </p:sp>
      <p:sp>
        <p:nvSpPr>
          <p:cNvPr id="100387" name="Rectangle 35"/>
          <p:cNvSpPr>
            <a:spLocks noChangeArrowheads="1"/>
          </p:cNvSpPr>
          <p:nvPr/>
        </p:nvSpPr>
        <p:spPr bwMode="auto">
          <a:xfrm>
            <a:off x="5410200" y="506095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3</a:t>
            </a:r>
            <a:r>
              <a:rPr lang="en-US" altLang="en-US" sz="1600" baseline="30000" dirty="0" smtClean="0"/>
              <a:t>er</a:t>
            </a:r>
            <a:r>
              <a:rPr lang="en-US" altLang="en-US" sz="1600" dirty="0" smtClean="0"/>
              <a:t> (22-27</a:t>
            </a:r>
            <a:r>
              <a:rPr lang="en-US" altLang="en-US" sz="1600" dirty="0"/>
              <a:t>)</a:t>
            </a:r>
          </a:p>
        </p:txBody>
      </p:sp>
      <p:sp>
        <p:nvSpPr>
          <p:cNvPr id="100388" name="Rectangle 36"/>
          <p:cNvSpPr>
            <a:spLocks noChangeArrowheads="1"/>
          </p:cNvSpPr>
          <p:nvPr/>
        </p:nvSpPr>
        <p:spPr bwMode="auto">
          <a:xfrm>
            <a:off x="2667000" y="5638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Bildad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389" name="Rectangle 37"/>
          <p:cNvSpPr>
            <a:spLocks noChangeArrowheads="1"/>
          </p:cNvSpPr>
          <p:nvPr/>
        </p:nvSpPr>
        <p:spPr bwMode="auto">
          <a:xfrm>
            <a:off x="3429000" y="5638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Zofar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390" name="Rectangle 38"/>
          <p:cNvSpPr>
            <a:spLocks noChangeArrowheads="1"/>
          </p:cNvSpPr>
          <p:nvPr/>
        </p:nvSpPr>
        <p:spPr bwMode="auto">
          <a:xfrm>
            <a:off x="1524000" y="62484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/>
              <a:t>(6) </a:t>
            </a:r>
            <a:r>
              <a:rPr lang="en-US" altLang="en-US" sz="1600" b="0" dirty="0" smtClean="0"/>
              <a:t>a los</a:t>
            </a:r>
            <a:endParaRPr lang="en-US" altLang="en-US" sz="1600" b="0" dirty="0"/>
          </a:p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/>
              <a:t>a</a:t>
            </a:r>
            <a:r>
              <a:rPr lang="en-US" altLang="en-US" sz="1600" b="0" dirty="0" smtClean="0"/>
              <a:t>migos</a:t>
            </a:r>
            <a:endParaRPr lang="en-US" altLang="en-US" sz="1600" b="0" dirty="0"/>
          </a:p>
        </p:txBody>
      </p:sp>
      <p:sp>
        <p:nvSpPr>
          <p:cNvPr id="100391" name="Rectangle 39"/>
          <p:cNvSpPr>
            <a:spLocks noChangeArrowheads="1"/>
          </p:cNvSpPr>
          <p:nvPr/>
        </p:nvSpPr>
        <p:spPr bwMode="auto">
          <a:xfrm>
            <a:off x="2286000" y="62484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/>
              <a:t>(7) a</a:t>
            </a:r>
          </a:p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/>
              <a:t>Dios</a:t>
            </a:r>
          </a:p>
        </p:txBody>
      </p:sp>
      <p:sp>
        <p:nvSpPr>
          <p:cNvPr id="100393" name="Rectangle 41"/>
          <p:cNvSpPr>
            <a:spLocks noChangeArrowheads="1"/>
          </p:cNvSpPr>
          <p:nvPr/>
        </p:nvSpPr>
        <p:spPr bwMode="auto">
          <a:xfrm>
            <a:off x="5334000" y="5638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Elifaz</a:t>
            </a:r>
            <a:endParaRPr lang="en-US" altLang="en-US" sz="1600" b="0" dirty="0"/>
          </a:p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394" name="Line 42"/>
          <p:cNvSpPr>
            <a:spLocks noChangeShapeType="1"/>
          </p:cNvSpPr>
          <p:nvPr/>
        </p:nvSpPr>
        <p:spPr bwMode="auto">
          <a:xfrm flipH="1">
            <a:off x="3429000" y="3276600"/>
            <a:ext cx="20574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395" name="Line 43"/>
          <p:cNvSpPr>
            <a:spLocks noChangeShapeType="1"/>
          </p:cNvSpPr>
          <p:nvPr/>
        </p:nvSpPr>
        <p:spPr bwMode="auto">
          <a:xfrm flipH="1">
            <a:off x="5257800" y="3276600"/>
            <a:ext cx="2286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396" name="Line 44"/>
          <p:cNvSpPr>
            <a:spLocks noChangeShapeType="1"/>
          </p:cNvSpPr>
          <p:nvPr/>
        </p:nvSpPr>
        <p:spPr bwMode="auto">
          <a:xfrm>
            <a:off x="5486400" y="3276600"/>
            <a:ext cx="1600200" cy="914400"/>
          </a:xfrm>
          <a:prstGeom prst="line">
            <a:avLst/>
          </a:prstGeom>
          <a:noFill/>
          <a:ln w="19050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397" name="Line 45"/>
          <p:cNvSpPr>
            <a:spLocks noChangeShapeType="1"/>
          </p:cNvSpPr>
          <p:nvPr/>
        </p:nvSpPr>
        <p:spPr bwMode="auto">
          <a:xfrm>
            <a:off x="5486400" y="3276600"/>
            <a:ext cx="39624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398" name="Line 46"/>
          <p:cNvSpPr>
            <a:spLocks noChangeShapeType="1"/>
          </p:cNvSpPr>
          <p:nvPr/>
        </p:nvSpPr>
        <p:spPr bwMode="auto">
          <a:xfrm flipH="1">
            <a:off x="1981200" y="2743200"/>
            <a:ext cx="6096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399" name="Line 47"/>
          <p:cNvSpPr>
            <a:spLocks noChangeShapeType="1"/>
          </p:cNvSpPr>
          <p:nvPr/>
        </p:nvSpPr>
        <p:spPr bwMode="auto">
          <a:xfrm>
            <a:off x="2590800" y="2743200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0" name="Line 48"/>
          <p:cNvSpPr>
            <a:spLocks noChangeShapeType="1"/>
          </p:cNvSpPr>
          <p:nvPr/>
        </p:nvSpPr>
        <p:spPr bwMode="auto">
          <a:xfrm flipH="1">
            <a:off x="9144000" y="2727702"/>
            <a:ext cx="457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1" name="Line 49"/>
          <p:cNvSpPr>
            <a:spLocks noChangeShapeType="1"/>
          </p:cNvSpPr>
          <p:nvPr/>
        </p:nvSpPr>
        <p:spPr bwMode="auto">
          <a:xfrm>
            <a:off x="9601200" y="2743200"/>
            <a:ext cx="457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2" name="Rectangle 50"/>
          <p:cNvSpPr>
            <a:spLocks noChangeArrowheads="1"/>
          </p:cNvSpPr>
          <p:nvPr/>
        </p:nvSpPr>
        <p:spPr bwMode="auto">
          <a:xfrm>
            <a:off x="9677400" y="32766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Jehová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405" name="Line 53"/>
          <p:cNvSpPr>
            <a:spLocks noChangeShapeType="1"/>
          </p:cNvSpPr>
          <p:nvPr/>
        </p:nvSpPr>
        <p:spPr bwMode="auto">
          <a:xfrm flipH="1">
            <a:off x="1981200" y="3254375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6" name="Line 54"/>
          <p:cNvSpPr>
            <a:spLocks noChangeShapeType="1"/>
          </p:cNvSpPr>
          <p:nvPr/>
        </p:nvSpPr>
        <p:spPr bwMode="auto">
          <a:xfrm>
            <a:off x="2971800" y="3254375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7" name="Line 55"/>
          <p:cNvSpPr>
            <a:spLocks noChangeShapeType="1"/>
          </p:cNvSpPr>
          <p:nvPr/>
        </p:nvSpPr>
        <p:spPr bwMode="auto">
          <a:xfrm flipH="1">
            <a:off x="9144000" y="32385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8" name="Line 56"/>
          <p:cNvSpPr>
            <a:spLocks noChangeShapeType="1"/>
          </p:cNvSpPr>
          <p:nvPr/>
        </p:nvSpPr>
        <p:spPr bwMode="auto">
          <a:xfrm>
            <a:off x="10058400" y="32385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9" name="Line 57"/>
          <p:cNvSpPr>
            <a:spLocks noChangeShapeType="1"/>
          </p:cNvSpPr>
          <p:nvPr/>
        </p:nvSpPr>
        <p:spPr bwMode="auto">
          <a:xfrm flipH="1">
            <a:off x="2895600" y="1447800"/>
            <a:ext cx="31242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0" name="Line 58"/>
          <p:cNvSpPr>
            <a:spLocks noChangeShapeType="1"/>
          </p:cNvSpPr>
          <p:nvPr/>
        </p:nvSpPr>
        <p:spPr bwMode="auto">
          <a:xfrm flipH="1">
            <a:off x="5486400" y="1447800"/>
            <a:ext cx="5334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1" name="Line 59"/>
          <p:cNvSpPr>
            <a:spLocks noChangeShapeType="1"/>
          </p:cNvSpPr>
          <p:nvPr/>
        </p:nvSpPr>
        <p:spPr bwMode="auto">
          <a:xfrm>
            <a:off x="6019800" y="1447800"/>
            <a:ext cx="1447800" cy="762000"/>
          </a:xfrm>
          <a:prstGeom prst="line">
            <a:avLst/>
          </a:prstGeom>
          <a:noFill/>
          <a:ln w="19050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2" name="Line 60"/>
          <p:cNvSpPr>
            <a:spLocks noChangeShapeType="1"/>
          </p:cNvSpPr>
          <p:nvPr/>
        </p:nvSpPr>
        <p:spPr bwMode="auto">
          <a:xfrm>
            <a:off x="6019800" y="1447800"/>
            <a:ext cx="34290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3" name="Line 61"/>
          <p:cNvSpPr>
            <a:spLocks noChangeShapeType="1"/>
          </p:cNvSpPr>
          <p:nvPr/>
        </p:nvSpPr>
        <p:spPr bwMode="auto">
          <a:xfrm flipH="1">
            <a:off x="2895600" y="381000"/>
            <a:ext cx="3124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4" name="Line 62"/>
          <p:cNvSpPr>
            <a:spLocks noChangeShapeType="1"/>
          </p:cNvSpPr>
          <p:nvPr/>
        </p:nvSpPr>
        <p:spPr bwMode="auto">
          <a:xfrm>
            <a:off x="6019800" y="3810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5" name="Line 63"/>
          <p:cNvSpPr>
            <a:spLocks noChangeShapeType="1"/>
          </p:cNvSpPr>
          <p:nvPr/>
        </p:nvSpPr>
        <p:spPr bwMode="auto">
          <a:xfrm>
            <a:off x="6019800" y="381000"/>
            <a:ext cx="32766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6" name="Line 64"/>
          <p:cNvSpPr>
            <a:spLocks noChangeShapeType="1"/>
          </p:cNvSpPr>
          <p:nvPr/>
        </p:nvSpPr>
        <p:spPr bwMode="auto">
          <a:xfrm flipH="1">
            <a:off x="3581400" y="4953000"/>
            <a:ext cx="14478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7" name="Line 65"/>
          <p:cNvSpPr>
            <a:spLocks noChangeShapeType="1"/>
          </p:cNvSpPr>
          <p:nvPr/>
        </p:nvSpPr>
        <p:spPr bwMode="auto">
          <a:xfrm>
            <a:off x="5029200" y="4953000"/>
            <a:ext cx="7620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8" name="Line 66"/>
          <p:cNvSpPr>
            <a:spLocks noChangeShapeType="1"/>
          </p:cNvSpPr>
          <p:nvPr/>
        </p:nvSpPr>
        <p:spPr bwMode="auto">
          <a:xfrm flipH="1">
            <a:off x="4876800" y="4953000"/>
            <a:ext cx="1524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9" name="Line 67"/>
          <p:cNvSpPr>
            <a:spLocks noChangeShapeType="1"/>
          </p:cNvSpPr>
          <p:nvPr/>
        </p:nvSpPr>
        <p:spPr bwMode="auto">
          <a:xfrm flipH="1">
            <a:off x="6934200" y="4724400"/>
            <a:ext cx="45720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0" name="Line 68"/>
          <p:cNvSpPr>
            <a:spLocks noChangeShapeType="1"/>
          </p:cNvSpPr>
          <p:nvPr/>
        </p:nvSpPr>
        <p:spPr bwMode="auto">
          <a:xfrm>
            <a:off x="7391400" y="4724400"/>
            <a:ext cx="45720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1" name="Line 69"/>
          <p:cNvSpPr>
            <a:spLocks noChangeShapeType="1"/>
          </p:cNvSpPr>
          <p:nvPr/>
        </p:nvSpPr>
        <p:spPr bwMode="auto">
          <a:xfrm flipH="1">
            <a:off x="2286000" y="5486400"/>
            <a:ext cx="1143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2" name="Line 70"/>
          <p:cNvSpPr>
            <a:spLocks noChangeShapeType="1"/>
          </p:cNvSpPr>
          <p:nvPr/>
        </p:nvSpPr>
        <p:spPr bwMode="auto">
          <a:xfrm>
            <a:off x="3429000" y="5486400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3" name="Line 71"/>
          <p:cNvSpPr>
            <a:spLocks noChangeShapeType="1"/>
          </p:cNvSpPr>
          <p:nvPr/>
        </p:nvSpPr>
        <p:spPr bwMode="auto">
          <a:xfrm flipH="1">
            <a:off x="3124200" y="5486400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4" name="Line 72"/>
          <p:cNvSpPr>
            <a:spLocks noChangeShapeType="1"/>
          </p:cNvSpPr>
          <p:nvPr/>
        </p:nvSpPr>
        <p:spPr bwMode="auto">
          <a:xfrm>
            <a:off x="2362200" y="6172200"/>
            <a:ext cx="3048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5" name="Line 73"/>
          <p:cNvSpPr>
            <a:spLocks noChangeShapeType="1"/>
          </p:cNvSpPr>
          <p:nvPr/>
        </p:nvSpPr>
        <p:spPr bwMode="auto">
          <a:xfrm flipH="1">
            <a:off x="1981200" y="6172200"/>
            <a:ext cx="3810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6" name="Line 74"/>
          <p:cNvSpPr>
            <a:spLocks noChangeShapeType="1"/>
          </p:cNvSpPr>
          <p:nvPr/>
        </p:nvSpPr>
        <p:spPr bwMode="auto">
          <a:xfrm flipH="1">
            <a:off x="4114800" y="5486400"/>
            <a:ext cx="6096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7" name="Line 75"/>
          <p:cNvSpPr>
            <a:spLocks noChangeShapeType="1"/>
          </p:cNvSpPr>
          <p:nvPr/>
        </p:nvSpPr>
        <p:spPr bwMode="auto">
          <a:xfrm>
            <a:off x="5943600" y="5486400"/>
            <a:ext cx="5334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8" name="Rectangle 76"/>
          <p:cNvSpPr>
            <a:spLocks noChangeArrowheads="1"/>
          </p:cNvSpPr>
          <p:nvPr/>
        </p:nvSpPr>
        <p:spPr bwMode="auto">
          <a:xfrm>
            <a:off x="3581400" y="62484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Elifaz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429" name="Rectangle 77"/>
          <p:cNvSpPr>
            <a:spLocks noChangeArrowheads="1"/>
          </p:cNvSpPr>
          <p:nvPr/>
        </p:nvSpPr>
        <p:spPr bwMode="auto">
          <a:xfrm>
            <a:off x="4343400" y="62484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Bildad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430" name="Rectangle 78"/>
          <p:cNvSpPr>
            <a:spLocks noChangeArrowheads="1"/>
          </p:cNvSpPr>
          <p:nvPr/>
        </p:nvSpPr>
        <p:spPr bwMode="auto">
          <a:xfrm>
            <a:off x="5029200" y="62484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Zofar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431" name="Line 79"/>
          <p:cNvSpPr>
            <a:spLocks noChangeShapeType="1"/>
          </p:cNvSpPr>
          <p:nvPr/>
        </p:nvSpPr>
        <p:spPr bwMode="auto">
          <a:xfrm>
            <a:off x="4724400" y="5486400"/>
            <a:ext cx="762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32" name="Line 80"/>
          <p:cNvSpPr>
            <a:spLocks noChangeShapeType="1"/>
          </p:cNvSpPr>
          <p:nvPr/>
        </p:nvSpPr>
        <p:spPr bwMode="auto">
          <a:xfrm>
            <a:off x="4724400" y="5486400"/>
            <a:ext cx="6858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33" name="Rectangle 81"/>
          <p:cNvSpPr>
            <a:spLocks noChangeArrowheads="1"/>
          </p:cNvSpPr>
          <p:nvPr/>
        </p:nvSpPr>
        <p:spPr bwMode="auto">
          <a:xfrm>
            <a:off x="6172200" y="5638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Bildad</a:t>
            </a:r>
            <a:endParaRPr lang="en-US" altLang="en-US" sz="1600" b="0" dirty="0"/>
          </a:p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434" name="Line 82"/>
          <p:cNvSpPr>
            <a:spLocks noChangeShapeType="1"/>
          </p:cNvSpPr>
          <p:nvPr/>
        </p:nvSpPr>
        <p:spPr bwMode="auto">
          <a:xfrm flipH="1">
            <a:off x="5715000" y="5486400"/>
            <a:ext cx="2286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35" name="Text Box 83"/>
          <p:cNvSpPr txBox="1">
            <a:spLocks noChangeArrowheads="1"/>
          </p:cNvSpPr>
          <p:nvPr/>
        </p:nvSpPr>
        <p:spPr bwMode="auto">
          <a:xfrm>
            <a:off x="8229600" y="6613525"/>
            <a:ext cx="26869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1" hangingPunct="1">
              <a:defRPr/>
            </a:pPr>
            <a:r>
              <a:rPr lang="en-US" sz="1000" dirty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*</a:t>
            </a:r>
            <a:r>
              <a:rPr lang="en-US" sz="1000" dirty="0" err="1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principalmente</a:t>
            </a:r>
            <a:r>
              <a:rPr lang="en-US" sz="1000" dirty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 </a:t>
            </a:r>
            <a:r>
              <a:rPr lang="en-US" sz="1000" dirty="0" smtClean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de </a:t>
            </a:r>
            <a:r>
              <a:rPr lang="en-US" sz="1000" u="sng" dirty="0" smtClean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Job</a:t>
            </a:r>
            <a:r>
              <a:rPr lang="en-US" sz="1000" dirty="0" smtClean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, </a:t>
            </a:r>
            <a:r>
              <a:rPr lang="en-US" sz="1000" dirty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Francisco Andersen</a:t>
            </a:r>
          </a:p>
        </p:txBody>
      </p:sp>
      <p:sp>
        <p:nvSpPr>
          <p:cNvPr id="36937" name="TextBox 1"/>
          <p:cNvSpPr txBox="1">
            <a:spLocks noChangeArrowheads="1"/>
          </p:cNvSpPr>
          <p:nvPr/>
        </p:nvSpPr>
        <p:spPr bwMode="auto">
          <a:xfrm>
            <a:off x="74613" y="52388"/>
            <a:ext cx="1057275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solidFill>
                  <a:srgbClr val="0000CC"/>
                </a:solidFill>
              </a:rPr>
              <a:t>II.C.D.</a:t>
            </a:r>
            <a:endParaRPr lang="en-US" altLang="en-US" sz="1800" b="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/>
      <p:bldP spid="100358" grpId="0"/>
      <p:bldP spid="100365" grpId="0"/>
      <p:bldP spid="100366" grpId="0"/>
      <p:bldP spid="100367" grpId="0"/>
      <p:bldP spid="100368" grpId="0"/>
      <p:bldP spid="100369" grpId="0"/>
      <p:bldP spid="100370" grpId="0"/>
      <p:bldP spid="100371" grpId="0"/>
      <p:bldP spid="100372" grpId="0"/>
      <p:bldP spid="100373" grpId="0"/>
      <p:bldP spid="100375" grpId="0"/>
      <p:bldP spid="100376" grpId="0"/>
      <p:bldP spid="100377" grpId="0"/>
      <p:bldP spid="100378" grpId="0"/>
      <p:bldP spid="100379" grpId="0"/>
      <p:bldP spid="100380" grpId="0"/>
      <p:bldP spid="100381" grpId="0"/>
      <p:bldP spid="100382" grpId="0"/>
      <p:bldP spid="100383" grpId="0"/>
      <p:bldP spid="100384" grpId="0"/>
      <p:bldP spid="100385" grpId="0"/>
      <p:bldP spid="100386" grpId="0"/>
      <p:bldP spid="100387" grpId="0"/>
      <p:bldP spid="100388" grpId="0"/>
      <p:bldP spid="100389" grpId="0"/>
      <p:bldP spid="100390" grpId="0"/>
      <p:bldP spid="100391" grpId="0"/>
      <p:bldP spid="100393" grpId="0"/>
      <p:bldP spid="100402" grpId="0"/>
      <p:bldP spid="100428" grpId="0"/>
      <p:bldP spid="100429" grpId="0"/>
      <p:bldP spid="100430" grpId="0"/>
      <p:bldP spid="10043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9144000" cy="533400"/>
          </a:xfrm>
        </p:spPr>
        <p:txBody>
          <a:bodyPr/>
          <a:lstStyle/>
          <a:p>
            <a:pPr rtl="0"/>
            <a:r>
              <a:rPr lang="en-US" altLang="en-US" sz="4000" dirty="0" smtClean="0"/>
              <a:t>'</a:t>
            </a:r>
            <a:r>
              <a:rPr lang="en-US" altLang="en-US" sz="4000" dirty="0" err="1" smtClean="0"/>
              <a:t>Procesiones</a:t>
            </a:r>
            <a:r>
              <a:rPr lang="en-US" altLang="en-US" sz="4000" dirty="0" smtClean="0"/>
              <a:t>' a lo largo del </a:t>
            </a:r>
            <a:r>
              <a:rPr lang="en-US" altLang="en-US" sz="4000" dirty="0" err="1" smtClean="0"/>
              <a:t>libro</a:t>
            </a:r>
            <a:endParaRPr lang="en-US" altLang="en-US" sz="4000" dirty="0" smtClean="0"/>
          </a:p>
        </p:txBody>
      </p:sp>
      <p:sp>
        <p:nvSpPr>
          <p:cNvPr id="19459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42900" y="746125"/>
            <a:ext cx="11684000" cy="6035675"/>
          </a:xfrm>
        </p:spPr>
        <p:txBody>
          <a:bodyPr>
            <a:normAutofit/>
          </a:bodyPr>
          <a:lstStyle/>
          <a:p>
            <a:pPr algn="l" rtl="0">
              <a:defRPr/>
            </a:pPr>
            <a:r>
              <a:rPr lang="en-US" altLang="en-US" sz="3600" dirty="0"/>
              <a:t>Discursos de amigos:</a:t>
            </a:r>
          </a:p>
          <a:p>
            <a:pPr marL="914400" lvl="1" indent="-457200" algn="l" rtl="0">
              <a:defRPr/>
            </a:pPr>
            <a:r>
              <a:rPr lang="en-US" altLang="en-US" sz="3200" b="0" dirty="0"/>
              <a:t>Primero </a:t>
            </a:r>
            <a:r>
              <a:rPr lang="en-US" altLang="en-US" sz="3200" b="0" dirty="0" err="1" smtClean="0"/>
              <a:t>corteses</a:t>
            </a:r>
            <a:r>
              <a:rPr lang="en-US" altLang="en-US" sz="3200" b="0" dirty="0" smtClean="0"/>
              <a:t>, </a:t>
            </a:r>
            <a:r>
              <a:rPr lang="en-US" altLang="en-US" sz="3200" b="0" dirty="0" err="1"/>
              <a:t>luego</a:t>
            </a:r>
            <a:r>
              <a:rPr lang="en-US" altLang="en-US" sz="3200" b="0" dirty="0"/>
              <a:t> </a:t>
            </a:r>
            <a:r>
              <a:rPr lang="en-US" altLang="en-US" sz="3200" b="0" dirty="0" err="1" smtClean="0"/>
              <a:t>acusatorios</a:t>
            </a:r>
            <a:endParaRPr lang="en-US" altLang="en-US" sz="3200" b="0" dirty="0"/>
          </a:p>
          <a:p>
            <a:pPr marL="914400" lvl="1" indent="-457200" algn="l" rtl="0">
              <a:defRPr/>
            </a:pPr>
            <a:r>
              <a:rPr lang="en-US" altLang="en-US" sz="3200" b="0" dirty="0"/>
              <a:t>De ninguna mención de </a:t>
            </a:r>
            <a:r>
              <a:rPr lang="en-US" altLang="en-US" sz="3200" b="0" dirty="0" err="1"/>
              <a:t>su</a:t>
            </a:r>
            <a:r>
              <a:rPr lang="en-US" altLang="en-US" sz="3200" b="0" dirty="0"/>
              <a:t> </a:t>
            </a:r>
            <a:r>
              <a:rPr lang="en-US" altLang="en-US" sz="3200" b="0" dirty="0" err="1" smtClean="0"/>
              <a:t>pecado</a:t>
            </a:r>
            <a:r>
              <a:rPr lang="en-US" altLang="en-US" sz="3200" b="0" dirty="0" smtClean="0"/>
              <a:t> </a:t>
            </a:r>
            <a:r>
              <a:rPr lang="en-US" altLang="en-US" sz="3200" b="0" dirty="0" smtClean="0">
                <a:sym typeface="Wingdings" panose="05000000000000000000" pitchFamily="2" charset="2"/>
              </a:rPr>
              <a:t> </a:t>
            </a:r>
            <a:r>
              <a:rPr lang="en-US" altLang="en-US" sz="3200" b="0" dirty="0" smtClean="0"/>
              <a:t>a </a:t>
            </a:r>
            <a:r>
              <a:rPr lang="en-US" altLang="en-US" sz="3200" b="0" dirty="0" err="1" smtClean="0"/>
              <a:t>implicación</a:t>
            </a:r>
            <a:r>
              <a:rPr lang="en-US" altLang="en-US" sz="3200" b="0" dirty="0" smtClean="0"/>
              <a:t> general (incl</a:t>
            </a:r>
            <a:r>
              <a:rPr lang="en-US" altLang="en-US" sz="3200" b="0" dirty="0"/>
              <a:t>. </a:t>
            </a:r>
            <a:r>
              <a:rPr lang="en-US" altLang="en-US" sz="3200" b="0" dirty="0" err="1" smtClean="0"/>
              <a:t>hijos</a:t>
            </a:r>
            <a:r>
              <a:rPr lang="en-US" altLang="en-US" sz="3200" b="0" dirty="0" smtClean="0"/>
              <a:t>) </a:t>
            </a:r>
            <a:r>
              <a:rPr lang="en-US" altLang="en-US" sz="3200" b="0" dirty="0" smtClean="0">
                <a:sym typeface="Wingdings" panose="05000000000000000000" pitchFamily="2" charset="2"/>
              </a:rPr>
              <a:t> </a:t>
            </a:r>
            <a:r>
              <a:rPr lang="en-US" altLang="en-US" sz="3200" b="0" dirty="0" smtClean="0"/>
              <a:t>a </a:t>
            </a:r>
            <a:r>
              <a:rPr lang="en-US" altLang="en-US" sz="3200" b="0" dirty="0"/>
              <a:t>acusaciones específicas</a:t>
            </a:r>
          </a:p>
          <a:p>
            <a:pPr marL="914400" lvl="1" indent="-457200" algn="l" rtl="0">
              <a:defRPr/>
            </a:pPr>
            <a:r>
              <a:rPr lang="en-US" altLang="en-US" sz="3200" b="0" dirty="0" err="1"/>
              <a:t>Más</a:t>
            </a:r>
            <a:r>
              <a:rPr lang="en-US" altLang="en-US" sz="3200" b="0" dirty="0"/>
              <a:t> </a:t>
            </a:r>
            <a:r>
              <a:rPr lang="en-US" altLang="en-US" sz="3200" b="0" dirty="0" err="1" smtClean="0"/>
              <a:t>cortos</a:t>
            </a:r>
            <a:r>
              <a:rPr lang="en-US" altLang="en-US" sz="3200" b="0" dirty="0" smtClean="0"/>
              <a:t> </a:t>
            </a:r>
            <a:r>
              <a:rPr lang="en-US" altLang="en-US" sz="3200" b="0" dirty="0"/>
              <a:t>y </a:t>
            </a:r>
            <a:r>
              <a:rPr lang="en-US" altLang="en-US" sz="3200" b="0" dirty="0" err="1"/>
              <a:t>más</a:t>
            </a:r>
            <a:r>
              <a:rPr lang="en-US" altLang="en-US" sz="3200" b="0" dirty="0"/>
              <a:t> </a:t>
            </a:r>
            <a:r>
              <a:rPr lang="en-US" altLang="en-US" sz="3200" b="0" dirty="0" err="1" smtClean="0"/>
              <a:t>repetitivos</a:t>
            </a:r>
            <a:r>
              <a:rPr lang="en-US" altLang="en-US" sz="3200" b="0" dirty="0" smtClean="0"/>
              <a:t>.</a:t>
            </a:r>
            <a:endParaRPr lang="en-US" altLang="en-US" sz="3200" b="0" dirty="0"/>
          </a:p>
          <a:p>
            <a:pPr algn="l" rtl="0">
              <a:defRPr/>
            </a:pPr>
            <a:r>
              <a:rPr lang="en-US" altLang="en-US" sz="3600" dirty="0"/>
              <a:t>Discursos de Job:</a:t>
            </a:r>
          </a:p>
          <a:p>
            <a:pPr marL="863600" lvl="1" indent="-406400" algn="l" rtl="0">
              <a:defRPr/>
            </a:pPr>
            <a:r>
              <a:rPr lang="en-US" altLang="en-US" sz="3200" b="0" dirty="0" err="1"/>
              <a:t>Más</a:t>
            </a:r>
            <a:r>
              <a:rPr lang="en-US" altLang="en-US" sz="3200" b="0" dirty="0"/>
              <a:t> </a:t>
            </a:r>
            <a:r>
              <a:rPr lang="en-US" altLang="en-US" sz="3200" b="0" dirty="0" smtClean="0"/>
              <a:t>largos, </a:t>
            </a:r>
            <a:r>
              <a:rPr lang="en-US" altLang="en-US" sz="3200" b="0" dirty="0" err="1"/>
              <a:t>más</a:t>
            </a:r>
            <a:r>
              <a:rPr lang="en-US" altLang="en-US" sz="3200" b="0" dirty="0"/>
              <a:t> </a:t>
            </a:r>
            <a:r>
              <a:rPr lang="en-US" altLang="en-US" sz="3200" b="0" dirty="0" err="1" smtClean="0"/>
              <a:t>fuertes</a:t>
            </a:r>
            <a:endParaRPr lang="en-US" altLang="en-US" sz="3200" b="0" dirty="0"/>
          </a:p>
          <a:p>
            <a:pPr marL="863600" lvl="1" indent="-406400" algn="l" rtl="0">
              <a:defRPr/>
            </a:pPr>
            <a:r>
              <a:rPr lang="en-US" altLang="en-US" sz="3200" b="0" dirty="0"/>
              <a:t>Primero se </a:t>
            </a:r>
            <a:r>
              <a:rPr lang="en-US" altLang="en-US" sz="3200" b="0" dirty="0" err="1" smtClean="0"/>
              <a:t>queja</a:t>
            </a:r>
            <a:r>
              <a:rPr lang="en-US" altLang="en-US" sz="3200" b="0" dirty="0" smtClean="0"/>
              <a:t> de, </a:t>
            </a:r>
            <a:r>
              <a:rPr lang="en-US" altLang="en-US" sz="3200" b="0" dirty="0"/>
              <a:t>luego ataca a los amigos.</a:t>
            </a:r>
          </a:p>
          <a:p>
            <a:pPr marL="863600" lvl="1" indent="-406400" algn="l" rtl="0">
              <a:defRPr/>
            </a:pPr>
            <a:r>
              <a:rPr lang="en-US" altLang="en-US" sz="3200" b="0" dirty="0"/>
              <a:t>Énfasis: de responder </a:t>
            </a:r>
            <a:r>
              <a:rPr lang="en-US" altLang="en-US" sz="3200" b="0" dirty="0" smtClean="0"/>
              <a:t>a amigos </a:t>
            </a:r>
            <a:r>
              <a:rPr lang="en-US" altLang="en-US" sz="3200" b="0" dirty="0" smtClean="0">
                <a:sym typeface="Wingdings" panose="05000000000000000000" pitchFamily="2" charset="2"/>
              </a:rPr>
              <a:t>a </a:t>
            </a:r>
            <a:r>
              <a:rPr lang="en-US" altLang="en-US" sz="3200" b="0" dirty="0" err="1" smtClean="0"/>
              <a:t>cuestionar</a:t>
            </a:r>
            <a:r>
              <a:rPr lang="en-US" altLang="en-US" sz="3200" b="0" dirty="0" smtClean="0"/>
              <a:t> </a:t>
            </a:r>
            <a:r>
              <a:rPr lang="en-US" altLang="en-US" sz="3200" b="0" dirty="0"/>
              <a:t>a </a:t>
            </a:r>
            <a:r>
              <a:rPr lang="en-US" altLang="en-US" sz="3200" b="0" dirty="0" smtClean="0"/>
              <a:t>Dios</a:t>
            </a:r>
            <a:endParaRPr lang="en-US" altLang="en-US" sz="3200" b="0" dirty="0"/>
          </a:p>
          <a:p>
            <a:pPr marL="863600" lvl="1" indent="-406400" algn="l" rtl="0">
              <a:defRPr/>
            </a:pPr>
            <a:r>
              <a:rPr lang="en-US" altLang="en-US" sz="3200" b="0" dirty="0"/>
              <a:t>De la desesperación a destellos de esperanza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F443F7D7-F07F-4038-ABD8-63E2F80724C6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 b="0"/>
          </a:p>
        </p:txBody>
      </p:sp>
      <p:sp>
        <p:nvSpPr>
          <p:cNvPr id="37893" name="TextBox 1"/>
          <p:cNvSpPr txBox="1">
            <a:spLocks noChangeArrowheads="1"/>
          </p:cNvSpPr>
          <p:nvPr/>
        </p:nvSpPr>
        <p:spPr bwMode="auto">
          <a:xfrm>
            <a:off x="74613" y="52388"/>
            <a:ext cx="1057275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CC"/>
                </a:solidFill>
              </a:rPr>
              <a:t>II.B.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981200" y="914400"/>
            <a:ext cx="7924800" cy="838200"/>
          </a:xfrm>
          <a:prstGeom prst="rect">
            <a:avLst/>
          </a:prstGeom>
          <a:solidFill>
            <a:srgbClr val="00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8915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smtClean="0"/>
              <a:t>El </a:t>
            </a:r>
            <a:r>
              <a:rPr lang="en-US" altLang="en-US" dirty="0" err="1" smtClean="0"/>
              <a:t>verdadero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dilema</a:t>
            </a:r>
            <a:r>
              <a:rPr lang="en-US" altLang="en-US" dirty="0" smtClean="0"/>
              <a:t> de Job</a:t>
            </a:r>
          </a:p>
        </p:txBody>
      </p:sp>
      <p:sp>
        <p:nvSpPr>
          <p:cNvPr id="1741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2209800" y="914400"/>
            <a:ext cx="7772400" cy="5791200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s-E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Pues lo que temo viene sobre mí, </a:t>
            </a:r>
            <a:r>
              <a:rPr lang="es-E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E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 que me aterroriza me sucede. 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(3:25)</a:t>
            </a:r>
            <a:b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1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s-E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¿Por qué </a:t>
            </a:r>
            <a:r>
              <a:rPr lang="es-ES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escondes Tu rostro</a:t>
            </a:r>
            <a:r>
              <a:rPr lang="es-E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ES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 consideras Tu enemigo</a:t>
            </a:r>
            <a:r>
              <a:rPr lang="es-E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(13:24)</a:t>
            </a:r>
            <a:b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1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s-E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También </a:t>
            </a:r>
            <a:r>
              <a:rPr lang="es-ES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 encendido Su ira contra mí</a:t>
            </a:r>
            <a:r>
              <a:rPr lang="es-E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ES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 ha considerado Su enemigo</a:t>
            </a:r>
            <a:r>
              <a:rPr lang="es-E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(19:11)</a:t>
            </a:r>
            <a:b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1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s-E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s-E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  </a:t>
            </a:r>
            <a:r>
              <a:rPr lang="es-E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¡</a:t>
            </a:r>
            <a:r>
              <a:rPr lang="es-E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Quién me diera volver a ser como en meses pasados, </a:t>
            </a:r>
            <a:r>
              <a:rPr lang="es-E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Como </a:t>
            </a:r>
            <a:r>
              <a:rPr lang="es-E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en los días en que Dios velaba sobre mí; </a:t>
            </a:r>
          </a:p>
          <a:p>
            <a:pPr>
              <a:spcBef>
                <a:spcPct val="0"/>
              </a:spcBef>
              <a:buNone/>
            </a:pPr>
            <a:r>
              <a:rPr lang="es-E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s-E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  Cuando Su lámpara resplandecía sobre mi cabeza, </a:t>
            </a:r>
            <a:r>
              <a:rPr lang="es-E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E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Su luz caminaba yo en las tinieblas; </a:t>
            </a:r>
          </a:p>
          <a:p>
            <a:pPr>
              <a:spcBef>
                <a:spcPct val="0"/>
              </a:spcBef>
              <a:buNone/>
            </a:pPr>
            <a:r>
              <a:rPr lang="es-E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s-E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  Como era yo en los días de mi juventud, </a:t>
            </a:r>
            <a:r>
              <a:rPr lang="es-E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Cuando </a:t>
            </a:r>
            <a:r>
              <a:rPr lang="es-E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el favor de Dios estaba sobre mi tienda; </a:t>
            </a:r>
          </a:p>
          <a:p>
            <a:pPr>
              <a:spcBef>
                <a:spcPct val="0"/>
              </a:spcBef>
              <a:buNone/>
            </a:pPr>
            <a:r>
              <a:rPr lang="es-E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s-E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  Cuando el Todopoderoso estaba aún conmigo, </a:t>
            </a:r>
            <a:r>
              <a:rPr lang="es-E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E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mis hijos en derredor mío; 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 (29:2-5)</a:t>
            </a:r>
          </a:p>
        </p:txBody>
      </p:sp>
      <p:sp>
        <p:nvSpPr>
          <p:cNvPr id="3891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5A2815A7-899A-457C-B9A0-BE8A36F4A67D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 b="0"/>
          </a:p>
        </p:txBody>
      </p:sp>
      <p:sp>
        <p:nvSpPr>
          <p:cNvPr id="38918" name="TextBox 2"/>
          <p:cNvSpPr txBox="1">
            <a:spLocks noChangeArrowheads="1"/>
          </p:cNvSpPr>
          <p:nvPr/>
        </p:nvSpPr>
        <p:spPr bwMode="auto">
          <a:xfrm>
            <a:off x="74613" y="52388"/>
            <a:ext cx="7747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CC"/>
                </a:solidFill>
              </a:rPr>
              <a:t>II.E.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3C2BA959-5C8B-4D78-A01A-C78226E8F930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 b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en-US" sz="4000" dirty="0" smtClean="0"/>
              <a:t>La </a:t>
            </a:r>
            <a:r>
              <a:rPr lang="en-US" altLang="en-US" sz="4000" dirty="0" err="1" smtClean="0"/>
              <a:t>Teología</a:t>
            </a:r>
            <a:r>
              <a:rPr lang="en-US" altLang="en-US" sz="4000" dirty="0" smtClean="0"/>
              <a:t> </a:t>
            </a:r>
            <a:r>
              <a:rPr lang="en-US" altLang="en-US" sz="4000" dirty="0" smtClean="0"/>
              <a:t>de la </a:t>
            </a:r>
            <a:r>
              <a:rPr lang="en-US" altLang="en-US" sz="4000" dirty="0" err="1" smtClean="0"/>
              <a:t>Retribución</a:t>
            </a:r>
            <a:endParaRPr lang="en-US" altLang="en-US" sz="4000" dirty="0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10744200" cy="4525963"/>
          </a:xfrm>
        </p:spPr>
        <p:txBody>
          <a:bodyPr>
            <a:normAutofit fontScale="92500" lnSpcReduction="10000"/>
          </a:bodyPr>
          <a:lstStyle/>
          <a:p>
            <a:pPr algn="l" rtl="0" eaLnBrk="1" hangingPunct="1"/>
            <a:r>
              <a:rPr lang="en-US" altLang="en-US" sz="3600" dirty="0" err="1" smtClean="0"/>
              <a:t>Afirmación</a:t>
            </a:r>
            <a:r>
              <a:rPr lang="en-US" altLang="en-US" sz="3600" dirty="0" smtClean="0"/>
              <a:t>:</a:t>
            </a:r>
          </a:p>
          <a:p>
            <a:pPr marL="914400" lvl="1" indent="-457200" algn="l" rtl="0" eaLnBrk="1" hangingPunct="1"/>
            <a:r>
              <a:rPr lang="en-US" altLang="en-US" sz="3200" dirty="0" smtClean="0"/>
              <a:t>Dios </a:t>
            </a:r>
            <a:r>
              <a:rPr lang="en-US" altLang="en-US" sz="3200" dirty="0" err="1" smtClean="0"/>
              <a:t>castiga</a:t>
            </a:r>
            <a:r>
              <a:rPr lang="en-US" altLang="en-US" sz="3200" dirty="0" smtClean="0"/>
              <a:t> a los hombres </a:t>
            </a:r>
            <a:r>
              <a:rPr lang="en-US" altLang="en-US" sz="3200" dirty="0" err="1" smtClean="0"/>
              <a:t>malos</a:t>
            </a:r>
            <a:r>
              <a:rPr lang="en-US" altLang="en-US" sz="3200" dirty="0" smtClean="0"/>
              <a:t> con </a:t>
            </a:r>
            <a:r>
              <a:rPr lang="en-US" altLang="en-US" sz="3200" dirty="0" err="1" smtClean="0"/>
              <a:t>sufrimiento</a:t>
            </a:r>
            <a:r>
              <a:rPr lang="en-US" altLang="en-US" sz="3200" dirty="0" smtClean="0"/>
              <a:t>.</a:t>
            </a:r>
          </a:p>
          <a:p>
            <a:pPr marL="914400" lvl="1" indent="-457200" algn="l" rtl="0" eaLnBrk="1" hangingPunct="1"/>
            <a:r>
              <a:rPr lang="en-US" altLang="en-US" sz="3200" dirty="0" smtClean="0"/>
              <a:t>Dios </a:t>
            </a:r>
            <a:r>
              <a:rPr lang="en-US" altLang="en-US" sz="3200" dirty="0" err="1" smtClean="0"/>
              <a:t>recompensa</a:t>
            </a:r>
            <a:r>
              <a:rPr lang="en-US" altLang="en-US" sz="3200" dirty="0" smtClean="0"/>
              <a:t> a los hombres </a:t>
            </a:r>
            <a:r>
              <a:rPr lang="en-US" altLang="en-US" sz="3200" dirty="0" err="1" smtClean="0"/>
              <a:t>buenos</a:t>
            </a:r>
            <a:r>
              <a:rPr lang="en-US" altLang="en-US" sz="3200" dirty="0" smtClean="0"/>
              <a:t> con </a:t>
            </a:r>
            <a:r>
              <a:rPr lang="en-US" altLang="en-US" sz="3200" dirty="0" err="1" smtClean="0"/>
              <a:t>bendiciones</a:t>
            </a:r>
            <a:r>
              <a:rPr lang="en-US" altLang="en-US" sz="3200" dirty="0" smtClean="0"/>
              <a:t>.</a:t>
            </a:r>
            <a:br>
              <a:rPr lang="en-US" altLang="en-US" sz="3200" dirty="0" smtClean="0"/>
            </a:br>
            <a:endParaRPr lang="en-US" altLang="en-US" sz="3200" dirty="0" smtClean="0"/>
          </a:p>
          <a:p>
            <a:pPr algn="l" rtl="0" eaLnBrk="1" hangingPunct="1"/>
            <a:r>
              <a:rPr lang="en-US" altLang="en-US" sz="3600" dirty="0" err="1" smtClean="0"/>
              <a:t>Corolario</a:t>
            </a:r>
            <a:r>
              <a:rPr lang="en-US" altLang="en-US" sz="3600" dirty="0" smtClean="0"/>
              <a:t>:</a:t>
            </a:r>
          </a:p>
          <a:p>
            <a:pPr marL="914400" lvl="1" indent="-457200" algn="l" rtl="0" eaLnBrk="1" hangingPunct="1"/>
            <a:r>
              <a:rPr lang="en-US" altLang="en-US" sz="3200" dirty="0" smtClean="0"/>
              <a:t>Un hombre que </a:t>
            </a:r>
            <a:r>
              <a:rPr lang="en-US" altLang="en-US" sz="3200" dirty="0" err="1" smtClean="0"/>
              <a:t>sufre</a:t>
            </a:r>
            <a:r>
              <a:rPr lang="en-US" altLang="en-US" sz="3200" dirty="0" smtClean="0"/>
              <a:t> ha </a:t>
            </a:r>
            <a:r>
              <a:rPr lang="en-US" altLang="en-US" sz="3200" dirty="0" err="1" smtClean="0"/>
              <a:t>hecho</a:t>
            </a:r>
            <a:r>
              <a:rPr lang="en-US" altLang="en-US" sz="3200" dirty="0" smtClean="0"/>
              <a:t> el mal.</a:t>
            </a:r>
          </a:p>
          <a:p>
            <a:pPr marL="914400" lvl="1" indent="-457200" algn="l" rtl="0" eaLnBrk="1" hangingPunct="1"/>
            <a:r>
              <a:rPr lang="en-US" altLang="en-US" sz="3200" dirty="0" smtClean="0"/>
              <a:t>Un hombre que </a:t>
            </a:r>
            <a:r>
              <a:rPr lang="en-US" altLang="en-US" sz="3200" dirty="0" err="1" smtClean="0"/>
              <a:t>está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prosperando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sólo</a:t>
            </a:r>
            <a:r>
              <a:rPr lang="en-US" altLang="en-US" sz="3200" dirty="0" smtClean="0"/>
              <a:t> ha </a:t>
            </a:r>
            <a:r>
              <a:rPr lang="en-US" altLang="en-US" sz="3200" dirty="0" err="1" smtClean="0"/>
              <a:t>hecho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bien</a:t>
            </a:r>
            <a:r>
              <a:rPr lang="en-US" altLang="en-US" sz="3200" dirty="0" smtClean="0"/>
              <a:t>.</a:t>
            </a:r>
          </a:p>
        </p:txBody>
      </p:sp>
      <p:sp>
        <p:nvSpPr>
          <p:cNvPr id="39941" name="TextBox 1"/>
          <p:cNvSpPr txBox="1">
            <a:spLocks noChangeArrowheads="1"/>
          </p:cNvSpPr>
          <p:nvPr/>
        </p:nvSpPr>
        <p:spPr bwMode="auto">
          <a:xfrm>
            <a:off x="74613" y="52388"/>
            <a:ext cx="7747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CC"/>
                </a:solidFill>
              </a:rPr>
              <a:t>II.F.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96700" y="6565900"/>
            <a:ext cx="4572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FFF1FEE9-0017-4184-BB22-098FDCB47C16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 b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La </a:t>
            </a:r>
            <a:r>
              <a:rPr lang="en-US" altLang="en-US" sz="4000" dirty="0" err="1"/>
              <a:t>Teología</a:t>
            </a:r>
            <a:r>
              <a:rPr lang="en-US" altLang="en-US" sz="4000" dirty="0"/>
              <a:t> de la </a:t>
            </a:r>
            <a:r>
              <a:rPr lang="en-US" altLang="en-US" sz="4000" dirty="0" err="1"/>
              <a:t>Retribución</a:t>
            </a:r>
            <a:endParaRPr lang="en-US" altLang="en-US" sz="4000" dirty="0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685800"/>
            <a:ext cx="11925300" cy="6111875"/>
          </a:xfrm>
        </p:spPr>
        <p:txBody>
          <a:bodyPr>
            <a:normAutofit fontScale="92500" lnSpcReduction="10000"/>
          </a:bodyPr>
          <a:lstStyle/>
          <a:p>
            <a:pPr algn="l" rtl="0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dirty="0"/>
              <a:t>Declaración (4:7,8)</a:t>
            </a:r>
          </a:p>
          <a:p>
            <a:pPr marL="461963" lvl="1" indent="-4763" eaLnBrk="1" hangingPunct="1">
              <a:spcBef>
                <a:spcPct val="0"/>
              </a:spcBef>
              <a:buNone/>
              <a:defRPr/>
            </a:pPr>
            <a:r>
              <a:rPr lang="en-US" altLang="en-US" sz="2400" i="1" dirty="0" smtClean="0">
                <a:solidFill>
                  <a:srgbClr val="FFFF00"/>
                </a:solidFill>
              </a:rPr>
              <a:t>“</a:t>
            </a:r>
            <a:r>
              <a:rPr lang="es-ES" altLang="en-US" sz="2400" i="1" dirty="0">
                <a:solidFill>
                  <a:srgbClr val="FFFF00"/>
                </a:solidFill>
              </a:rPr>
              <a:t>Recuerda ahora, ¿quién siendo inocente ha perecido jamás? ¿O dónde han sido destruidos los rectos? </a:t>
            </a:r>
            <a:r>
              <a:rPr lang="es-ES" altLang="en-US" sz="2400" i="1" dirty="0" smtClean="0">
                <a:solidFill>
                  <a:srgbClr val="FFFF00"/>
                </a:solidFill>
              </a:rPr>
              <a:t> </a:t>
            </a:r>
            <a:r>
              <a:rPr lang="es-ES" altLang="en-US" sz="2400" i="1" dirty="0">
                <a:solidFill>
                  <a:srgbClr val="FFFF00"/>
                </a:solidFill>
              </a:rPr>
              <a:t>Por lo que yo he visto, los que aran iniquidad Y los que siembran aflicción, eso </a:t>
            </a:r>
            <a:r>
              <a:rPr lang="es-ES" altLang="en-US" sz="2400" i="1" dirty="0" smtClean="0">
                <a:solidFill>
                  <a:srgbClr val="FFFF00"/>
                </a:solidFill>
              </a:rPr>
              <a:t>siegan</a:t>
            </a:r>
            <a:r>
              <a:rPr lang="en-US" altLang="en-US" sz="2400" i="1" dirty="0" smtClean="0">
                <a:solidFill>
                  <a:srgbClr val="FFFF00"/>
                </a:solidFill>
              </a:rPr>
              <a:t>”.</a:t>
            </a:r>
            <a:r>
              <a:rPr lang="en-US" altLang="en-US" sz="2400" i="1" dirty="0">
                <a:solidFill>
                  <a:srgbClr val="FFFF00"/>
                </a:solidFill>
              </a:rPr>
              <a:t/>
            </a:r>
            <a:br>
              <a:rPr lang="en-US" altLang="en-US" sz="2400" i="1" dirty="0">
                <a:solidFill>
                  <a:srgbClr val="FFFF00"/>
                </a:solidFill>
              </a:rPr>
            </a:br>
            <a:r>
              <a:rPr lang="en-US" altLang="en-US" sz="2400" i="1" dirty="0">
                <a:solidFill>
                  <a:srgbClr val="FFFF00"/>
                </a:solidFill>
              </a:rPr>
              <a:t/>
            </a:r>
            <a:br>
              <a:rPr lang="en-US" altLang="en-US" sz="2400" i="1" dirty="0">
                <a:solidFill>
                  <a:srgbClr val="FFFF00"/>
                </a:solidFill>
              </a:rPr>
            </a:br>
            <a:endParaRPr lang="en-US" altLang="en-US" sz="2400" i="1" dirty="0">
              <a:solidFill>
                <a:srgbClr val="FFFF00"/>
              </a:solidFill>
            </a:endParaRPr>
          </a:p>
          <a:p>
            <a:pPr algn="l" rtl="0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dirty="0"/>
              <a:t>Fuentes</a:t>
            </a:r>
          </a:p>
          <a:p>
            <a:pPr marL="461963" lvl="1" indent="-4763" algn="l" rtl="0" eaLnBrk="1" hangingPunct="1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2400" dirty="0"/>
              <a:t>4:8 (Elifaz) </a:t>
            </a:r>
            <a:r>
              <a:rPr lang="en-US" altLang="en-US" sz="2400" dirty="0" smtClean="0"/>
              <a:t>–</a:t>
            </a:r>
            <a:r>
              <a:rPr lang="en-US" altLang="en-US" sz="2400" dirty="0" smtClean="0">
                <a:solidFill>
                  <a:srgbClr val="FFFF00"/>
                </a:solidFill>
              </a:rPr>
              <a:t>“Por lo que </a:t>
            </a:r>
            <a:r>
              <a:rPr lang="en-US" altLang="en-US" sz="2400" dirty="0" err="1" smtClean="0">
                <a:solidFill>
                  <a:srgbClr val="FFFF00"/>
                </a:solidFill>
              </a:rPr>
              <a:t>yo</a:t>
            </a:r>
            <a:r>
              <a:rPr lang="en-US" altLang="en-US" sz="2400" dirty="0" smtClean="0">
                <a:solidFill>
                  <a:srgbClr val="FFFF00"/>
                </a:solidFill>
              </a:rPr>
              <a:t> he </a:t>
            </a:r>
            <a:r>
              <a:rPr lang="en-US" altLang="en-US" sz="2400" dirty="0" err="1" smtClean="0">
                <a:solidFill>
                  <a:srgbClr val="FFFF00"/>
                </a:solidFill>
              </a:rPr>
              <a:t>visto</a:t>
            </a:r>
            <a:r>
              <a:rPr lang="en-US" altLang="en-US" sz="2400" dirty="0" smtClean="0">
                <a:solidFill>
                  <a:srgbClr val="FFFF00"/>
                </a:solidFill>
              </a:rPr>
              <a:t>”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 marL="461963" lvl="1" indent="-4763" algn="l" rtl="0" eaLnBrk="1" hangingPunct="1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2400" dirty="0"/>
              <a:t>4:12-17 (Elifaz) –</a:t>
            </a:r>
            <a:r>
              <a:rPr lang="en-US" altLang="en-US" sz="2400" dirty="0">
                <a:solidFill>
                  <a:srgbClr val="FFFF00"/>
                </a:solidFill>
              </a:rPr>
              <a:t>“Palabra </a:t>
            </a:r>
            <a:r>
              <a:rPr lang="en-US" altLang="en-US" sz="2400" dirty="0" err="1">
                <a:solidFill>
                  <a:srgbClr val="FFFF00"/>
                </a:solidFill>
              </a:rPr>
              <a:t>traída</a:t>
            </a:r>
            <a:r>
              <a:rPr lang="en-US" altLang="en-US" sz="2400" dirty="0">
                <a:solidFill>
                  <a:srgbClr val="FFFF00"/>
                </a:solidFill>
              </a:rPr>
              <a:t> </a:t>
            </a:r>
            <a:r>
              <a:rPr lang="en-US" altLang="en-US" sz="2400" dirty="0" err="1" smtClean="0">
                <a:solidFill>
                  <a:srgbClr val="FFFF00"/>
                </a:solidFill>
              </a:rPr>
              <a:t>secretamente</a:t>
            </a:r>
            <a:r>
              <a:rPr lang="en-US" altLang="en-US" sz="2400" dirty="0" smtClean="0">
                <a:solidFill>
                  <a:srgbClr val="FFFF00"/>
                </a:solidFill>
              </a:rPr>
              <a:t>”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 marL="461963" lvl="1" indent="-4763" algn="l" rtl="0" eaLnBrk="1" hangingPunct="1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2400" dirty="0"/>
              <a:t>15:17-19 (Elifaz) –</a:t>
            </a:r>
            <a:r>
              <a:rPr lang="en-US" altLang="en-US" sz="2400" dirty="0">
                <a:solidFill>
                  <a:srgbClr val="FFFF00"/>
                </a:solidFill>
              </a:rPr>
              <a:t>"He visto;" “sabios, </a:t>
            </a:r>
            <a:r>
              <a:rPr lang="en-US" altLang="en-US" sz="2400" dirty="0" smtClean="0">
                <a:solidFill>
                  <a:srgbClr val="FFFF00"/>
                </a:solidFill>
              </a:rPr>
              <a:t>padres”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 marL="461963" lvl="1" indent="-4763" algn="l" rtl="0" eaLnBrk="1" hangingPunct="1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2400" dirty="0"/>
              <a:t>15:7-10 (Elifaz) </a:t>
            </a:r>
            <a:r>
              <a:rPr lang="en-US" altLang="en-US" sz="2400" dirty="0" smtClean="0"/>
              <a:t>–</a:t>
            </a:r>
            <a:r>
              <a:rPr lang="en-US" altLang="en-US" sz="2400" dirty="0" smtClean="0">
                <a:solidFill>
                  <a:srgbClr val="FFFF00"/>
                </a:solidFill>
              </a:rPr>
              <a:t>“</a:t>
            </a:r>
            <a:r>
              <a:rPr lang="en-US" altLang="en-US" sz="2400" dirty="0" err="1" smtClean="0">
                <a:solidFill>
                  <a:srgbClr val="FFFF00"/>
                </a:solidFill>
              </a:rPr>
              <a:t>Canosos</a:t>
            </a:r>
            <a:r>
              <a:rPr lang="en-US" altLang="en-US" sz="2400" dirty="0" smtClean="0">
                <a:solidFill>
                  <a:srgbClr val="FFFF00"/>
                </a:solidFill>
              </a:rPr>
              <a:t> </a:t>
            </a:r>
            <a:r>
              <a:rPr lang="en-US" altLang="en-US" sz="2400" dirty="0">
                <a:solidFill>
                  <a:srgbClr val="FFFF00"/>
                </a:solidFill>
              </a:rPr>
              <a:t>y </a:t>
            </a:r>
            <a:r>
              <a:rPr lang="en-US" altLang="en-US" sz="2400" dirty="0" err="1" smtClean="0">
                <a:solidFill>
                  <a:srgbClr val="FFFF00"/>
                </a:solidFill>
              </a:rPr>
              <a:t>ancianos</a:t>
            </a:r>
            <a:r>
              <a:rPr lang="en-US" altLang="en-US" sz="2400" dirty="0" smtClean="0">
                <a:solidFill>
                  <a:srgbClr val="FFFF00"/>
                </a:solidFill>
              </a:rPr>
              <a:t>”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 marL="461963" lvl="1" indent="-4763" algn="l" rtl="0" eaLnBrk="1" hangingPunct="1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2400" dirty="0"/>
              <a:t>8:8-10 (Bildad) –</a:t>
            </a:r>
            <a:r>
              <a:rPr lang="en-US" altLang="en-US" sz="2400" dirty="0">
                <a:solidFill>
                  <a:srgbClr val="FFFF00"/>
                </a:solidFill>
              </a:rPr>
              <a:t>“Las generaciones pasadas, …sus padres”</a:t>
            </a:r>
          </a:p>
          <a:p>
            <a:pPr marL="461963" lvl="1" indent="-4763" algn="l" rtl="0" eaLnBrk="1" hangingPunct="1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2400" dirty="0">
                <a:solidFill>
                  <a:srgbClr val="33CCFF"/>
                </a:solidFill>
              </a:rPr>
              <a:t>8:11-13 (Bildad) – “</a:t>
            </a:r>
            <a:r>
              <a:rPr lang="en-US" altLang="en-US" sz="2400" dirty="0" err="1">
                <a:solidFill>
                  <a:srgbClr val="33CCFF"/>
                </a:solidFill>
              </a:rPr>
              <a:t>Procesos</a:t>
            </a:r>
            <a:r>
              <a:rPr lang="en-US" altLang="en-US" sz="2400" dirty="0">
                <a:solidFill>
                  <a:srgbClr val="33CCFF"/>
                </a:solidFill>
              </a:rPr>
              <a:t> </a:t>
            </a:r>
            <a:r>
              <a:rPr lang="en-US" altLang="en-US" sz="2400" dirty="0" err="1" smtClean="0">
                <a:solidFill>
                  <a:srgbClr val="33CCFF"/>
                </a:solidFill>
              </a:rPr>
              <a:t>naturales</a:t>
            </a:r>
            <a:r>
              <a:rPr lang="en-US" altLang="en-US" sz="2400" dirty="0">
                <a:solidFill>
                  <a:srgbClr val="33CCFF"/>
                </a:solidFill>
              </a:rPr>
              <a:t>” </a:t>
            </a:r>
            <a:r>
              <a:rPr lang="en-US" altLang="en-US" sz="2400" dirty="0" smtClean="0">
                <a:solidFill>
                  <a:srgbClr val="33CCFF"/>
                </a:solidFill>
              </a:rPr>
              <a:t>(¿?)</a:t>
            </a:r>
            <a:endParaRPr lang="en-US" altLang="en-US" sz="2400" dirty="0">
              <a:solidFill>
                <a:srgbClr val="33CCFF"/>
              </a:solidFill>
            </a:endParaRPr>
          </a:p>
          <a:p>
            <a:pPr marL="461963" lvl="1" indent="-4763" algn="l" rtl="0" eaLnBrk="1" hangingPunct="1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2400" dirty="0"/>
              <a:t>20:4,5 (Zofar) –</a:t>
            </a:r>
            <a:r>
              <a:rPr lang="en-US" altLang="en-US" sz="2400" dirty="0">
                <a:solidFill>
                  <a:srgbClr val="FFFF00"/>
                </a:solidFill>
              </a:rPr>
              <a:t>“Cómo ha sido desde la antigüedad…”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6502400" y="2085974"/>
            <a:ext cx="5651500" cy="123474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s-ES" sz="2400" dirty="0"/>
              <a:t>No se dejen engañar, de Dios nadie se burla; pues todo lo que el hombre siembre, eso también segará</a:t>
            </a:r>
            <a:r>
              <a:rPr lang="es-ES" sz="2400" dirty="0" smtClean="0"/>
              <a:t>. </a:t>
            </a:r>
            <a:r>
              <a:rPr lang="en-US" sz="2400" dirty="0" smtClean="0"/>
              <a:t>(</a:t>
            </a:r>
            <a:r>
              <a:rPr lang="en-US" sz="2400" dirty="0" err="1" smtClean="0"/>
              <a:t>Gál</a:t>
            </a:r>
            <a:r>
              <a:rPr lang="en-US" sz="2400" dirty="0" smtClean="0"/>
              <a:t> </a:t>
            </a:r>
            <a:r>
              <a:rPr lang="en-US" sz="2400" dirty="0"/>
              <a:t>6:7)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0966" name="TextBox 2"/>
          <p:cNvSpPr txBox="1">
            <a:spLocks noChangeArrowheads="1"/>
          </p:cNvSpPr>
          <p:nvPr/>
        </p:nvSpPr>
        <p:spPr bwMode="auto">
          <a:xfrm>
            <a:off x="74613" y="52388"/>
            <a:ext cx="992187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CC"/>
                </a:solidFill>
              </a:rPr>
              <a:t>II.F.1-2.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850180B6-96F0-481C-B4D9-E535EBC24772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 b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La </a:t>
            </a:r>
            <a:r>
              <a:rPr lang="en-US" altLang="en-US" sz="4000" dirty="0" err="1"/>
              <a:t>Teología</a:t>
            </a:r>
            <a:r>
              <a:rPr lang="en-US" altLang="en-US" sz="4000" dirty="0"/>
              <a:t> de la </a:t>
            </a:r>
            <a:r>
              <a:rPr lang="en-US" altLang="en-US" sz="4000" dirty="0" err="1"/>
              <a:t>Retribución</a:t>
            </a:r>
            <a:endParaRPr lang="en-US" altLang="en-US" sz="4000" dirty="0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762000"/>
            <a:ext cx="9474200" cy="6096000"/>
          </a:xfrm>
        </p:spPr>
        <p:txBody>
          <a:bodyPr>
            <a:normAutofit lnSpcReduction="10000"/>
          </a:bodyPr>
          <a:lstStyle/>
          <a:p>
            <a:pPr algn="l" rtl="0" eaLnBrk="1" hangingPunct="1">
              <a:lnSpc>
                <a:spcPct val="80000"/>
              </a:lnSpc>
            </a:pPr>
            <a:r>
              <a:rPr lang="en-US" altLang="en-US" sz="2800" dirty="0" smtClean="0"/>
              <a:t>Fuentes </a:t>
            </a:r>
            <a:r>
              <a:rPr lang="en-US" altLang="en-US" sz="2800" dirty="0" err="1" smtClean="0"/>
              <a:t>aceptadas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por</a:t>
            </a:r>
            <a:r>
              <a:rPr lang="en-US" altLang="en-US" sz="2800" dirty="0" smtClean="0"/>
              <a:t> Job</a:t>
            </a:r>
          </a:p>
          <a:p>
            <a:pPr marL="569913" lvl="1" indent="0" eaLnBrk="1" hangingPunct="1">
              <a:lnSpc>
                <a:spcPct val="80000"/>
              </a:lnSpc>
              <a:buNone/>
            </a:pPr>
            <a:r>
              <a:rPr lang="es-ES" altLang="en-US" sz="2400" i="1" dirty="0">
                <a:solidFill>
                  <a:srgbClr val="FFFF00"/>
                </a:solidFill>
              </a:rPr>
              <a:t>Pero yo también tengo inteligencia como ustedes; </a:t>
            </a:r>
            <a:br>
              <a:rPr lang="es-ES" altLang="en-US" sz="2400" i="1" dirty="0">
                <a:solidFill>
                  <a:srgbClr val="FFFF00"/>
                </a:solidFill>
              </a:rPr>
            </a:br>
            <a:r>
              <a:rPr lang="es-ES" altLang="en-US" sz="2400" i="1" dirty="0" smtClean="0">
                <a:solidFill>
                  <a:srgbClr val="FFFF00"/>
                </a:solidFill>
              </a:rPr>
              <a:t>No </a:t>
            </a:r>
            <a:r>
              <a:rPr lang="es-ES" altLang="en-US" sz="2400" i="1" dirty="0">
                <a:solidFill>
                  <a:srgbClr val="FFFF00"/>
                </a:solidFill>
              </a:rPr>
              <a:t>soy inferior a ustedes. </a:t>
            </a:r>
            <a:r>
              <a:rPr lang="es-ES" altLang="en-US" sz="2400" i="1" dirty="0" smtClean="0">
                <a:solidFill>
                  <a:srgbClr val="FFFF00"/>
                </a:solidFill>
              </a:rPr>
              <a:t/>
            </a:r>
            <a:br>
              <a:rPr lang="es-ES" altLang="en-US" sz="2400" i="1" dirty="0" smtClean="0">
                <a:solidFill>
                  <a:srgbClr val="FFFF00"/>
                </a:solidFill>
              </a:rPr>
            </a:br>
            <a:r>
              <a:rPr lang="es-ES" altLang="en-US" sz="2400" i="1" dirty="0" smtClean="0">
                <a:solidFill>
                  <a:srgbClr val="FFFF00"/>
                </a:solidFill>
              </a:rPr>
              <a:t>¿</a:t>
            </a:r>
            <a:r>
              <a:rPr lang="es-ES" altLang="en-US" sz="2400" i="1" dirty="0">
                <a:solidFill>
                  <a:srgbClr val="FFFF00"/>
                </a:solidFill>
              </a:rPr>
              <a:t>Y quién no sabe esto? </a:t>
            </a:r>
            <a:r>
              <a:rPr lang="en-US" altLang="en-US" sz="2400" dirty="0" smtClean="0"/>
              <a:t>(</a:t>
            </a:r>
            <a:r>
              <a:rPr lang="en-US" altLang="en-US" sz="2400" i="1" dirty="0" smtClean="0"/>
              <a:t>12:2)</a:t>
            </a:r>
            <a:endParaRPr lang="en-US" altLang="en-US" sz="2400" dirty="0" smtClean="0"/>
          </a:p>
          <a:p>
            <a:pPr marL="569913" lvl="1" indent="0" eaLnBrk="1" hangingPunct="1">
              <a:lnSpc>
                <a:spcPct val="80000"/>
              </a:lnSpc>
              <a:buNone/>
            </a:pPr>
            <a:r>
              <a:rPr lang="es-ES" altLang="en-US" sz="2400" i="1" dirty="0">
                <a:solidFill>
                  <a:srgbClr val="FFFF00"/>
                </a:solidFill>
              </a:rPr>
              <a:t>Todo esto han visto mis ojos, </a:t>
            </a:r>
            <a:r>
              <a:rPr lang="es-ES" altLang="en-US" sz="2400" i="1" dirty="0" smtClean="0">
                <a:solidFill>
                  <a:srgbClr val="FFFF00"/>
                </a:solidFill>
              </a:rPr>
              <a:t/>
            </a:r>
            <a:br>
              <a:rPr lang="es-ES" altLang="en-US" sz="2400" i="1" dirty="0" smtClean="0">
                <a:solidFill>
                  <a:srgbClr val="FFFF00"/>
                </a:solidFill>
              </a:rPr>
            </a:br>
            <a:r>
              <a:rPr lang="es-ES" altLang="en-US" sz="2400" i="1" dirty="0" smtClean="0">
                <a:solidFill>
                  <a:srgbClr val="FFFF00"/>
                </a:solidFill>
              </a:rPr>
              <a:t>Lo </a:t>
            </a:r>
            <a:r>
              <a:rPr lang="es-ES" altLang="en-US" sz="2400" i="1" dirty="0">
                <a:solidFill>
                  <a:srgbClr val="FFFF00"/>
                </a:solidFill>
              </a:rPr>
              <a:t>han escuchado mis oídos y lo han entendido. </a:t>
            </a:r>
            <a:r>
              <a:rPr lang="es-ES" altLang="en-US" sz="2400" i="1" dirty="0" smtClean="0">
                <a:solidFill>
                  <a:srgbClr val="FFFF00"/>
                </a:solidFill>
              </a:rPr>
              <a:t/>
            </a:r>
            <a:br>
              <a:rPr lang="es-ES" altLang="en-US" sz="2400" i="1" dirty="0" smtClean="0">
                <a:solidFill>
                  <a:srgbClr val="FFFF00"/>
                </a:solidFill>
              </a:rPr>
            </a:br>
            <a:r>
              <a:rPr lang="es-ES" altLang="en-US" sz="2400" i="1" dirty="0" smtClean="0">
                <a:solidFill>
                  <a:srgbClr val="FFFF00"/>
                </a:solidFill>
              </a:rPr>
              <a:t>Lo </a:t>
            </a:r>
            <a:r>
              <a:rPr lang="es-ES" altLang="en-US" sz="2400" i="1" dirty="0">
                <a:solidFill>
                  <a:srgbClr val="FFFF00"/>
                </a:solidFill>
              </a:rPr>
              <a:t>que ustedes saben yo también lo sé; </a:t>
            </a:r>
            <a:r>
              <a:rPr lang="es-ES" altLang="en-US" sz="2400" i="1" dirty="0" smtClean="0">
                <a:solidFill>
                  <a:srgbClr val="FFFF00"/>
                </a:solidFill>
              </a:rPr>
              <a:t/>
            </a:r>
            <a:br>
              <a:rPr lang="es-ES" altLang="en-US" sz="2400" i="1" dirty="0" smtClean="0">
                <a:solidFill>
                  <a:srgbClr val="FFFF00"/>
                </a:solidFill>
              </a:rPr>
            </a:br>
            <a:r>
              <a:rPr lang="es-ES" altLang="en-US" sz="2400" i="1" dirty="0" smtClean="0">
                <a:solidFill>
                  <a:srgbClr val="FFFF00"/>
                </a:solidFill>
              </a:rPr>
              <a:t>No </a:t>
            </a:r>
            <a:r>
              <a:rPr lang="es-ES" altLang="en-US" sz="2400" i="1" dirty="0">
                <a:solidFill>
                  <a:srgbClr val="FFFF00"/>
                </a:solidFill>
              </a:rPr>
              <a:t>soy menos que </a:t>
            </a:r>
            <a:r>
              <a:rPr lang="es-ES" altLang="en-US" sz="2400" i="1" dirty="0" smtClean="0">
                <a:solidFill>
                  <a:srgbClr val="FFFF00"/>
                </a:solidFill>
              </a:rPr>
              <a:t>ustedes</a:t>
            </a:r>
            <a:r>
              <a:rPr lang="en-US" altLang="en-US" sz="2400" i="1" dirty="0" smtClean="0">
                <a:solidFill>
                  <a:srgbClr val="FFFF00"/>
                </a:solidFill>
              </a:rPr>
              <a:t>. </a:t>
            </a:r>
            <a:r>
              <a:rPr lang="en-US" altLang="en-US" sz="2400" i="1" dirty="0" smtClean="0"/>
              <a:t>(13:1,2)</a:t>
            </a:r>
            <a:br>
              <a:rPr lang="en-US" altLang="en-US" sz="2400" i="1" dirty="0" smtClean="0"/>
            </a:br>
            <a:endParaRPr lang="en-US" altLang="en-US" sz="2400" i="1" dirty="0" smtClean="0">
              <a:solidFill>
                <a:srgbClr val="FFFF00"/>
              </a:solidFill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altLang="en-US" sz="2800" dirty="0" err="1" smtClean="0"/>
              <a:t>Principios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aceptados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por</a:t>
            </a:r>
            <a:r>
              <a:rPr lang="en-US" altLang="en-US" sz="2800" dirty="0" smtClean="0"/>
              <a:t> Job (27:8-23)</a:t>
            </a:r>
          </a:p>
          <a:p>
            <a:pPr marL="569913" lvl="1" indent="0" eaLnBrk="1" hangingPunct="1">
              <a:lnSpc>
                <a:spcPct val="80000"/>
              </a:lnSpc>
              <a:buNone/>
            </a:pPr>
            <a:r>
              <a:rPr lang="es-ES" altLang="en-US" sz="2400" i="1" dirty="0">
                <a:solidFill>
                  <a:srgbClr val="FFFF00"/>
                </a:solidFill>
              </a:rPr>
              <a:t>Porque, ¿cuál es la esperanza del impío cuando es cortado, </a:t>
            </a:r>
            <a:r>
              <a:rPr lang="es-ES" altLang="en-US" sz="2400" i="1" dirty="0" smtClean="0">
                <a:solidFill>
                  <a:srgbClr val="FFFF00"/>
                </a:solidFill>
              </a:rPr>
              <a:t/>
            </a:r>
            <a:br>
              <a:rPr lang="es-ES" altLang="en-US" sz="2400" i="1" dirty="0" smtClean="0">
                <a:solidFill>
                  <a:srgbClr val="FFFF00"/>
                </a:solidFill>
              </a:rPr>
            </a:br>
            <a:r>
              <a:rPr lang="es-ES" altLang="en-US" sz="2400" i="1" dirty="0" smtClean="0">
                <a:solidFill>
                  <a:srgbClr val="FFFF00"/>
                </a:solidFill>
              </a:rPr>
              <a:t>Cuando </a:t>
            </a:r>
            <a:r>
              <a:rPr lang="es-ES" altLang="en-US" sz="2400" i="1" dirty="0">
                <a:solidFill>
                  <a:srgbClr val="FFFF00"/>
                </a:solidFill>
              </a:rPr>
              <a:t>Dios reclama su alma? </a:t>
            </a:r>
          </a:p>
          <a:p>
            <a:pPr marL="569913" lvl="1" indent="0" eaLnBrk="1" hangingPunct="1">
              <a:lnSpc>
                <a:spcPct val="80000"/>
              </a:lnSpc>
              <a:buNone/>
            </a:pPr>
            <a:r>
              <a:rPr lang="es-ES" altLang="en-US" sz="2400" i="1" dirty="0" smtClean="0">
                <a:solidFill>
                  <a:srgbClr val="FFFF00"/>
                </a:solidFill>
              </a:rPr>
              <a:t>¿Oirá </a:t>
            </a:r>
            <a:r>
              <a:rPr lang="es-ES" altLang="en-US" sz="2400" i="1" dirty="0">
                <a:solidFill>
                  <a:srgbClr val="FFFF00"/>
                </a:solidFill>
              </a:rPr>
              <a:t>Dios su clamor, </a:t>
            </a:r>
            <a:r>
              <a:rPr lang="es-ES" altLang="en-US" sz="2400" i="1" dirty="0" smtClean="0">
                <a:solidFill>
                  <a:srgbClr val="FFFF00"/>
                </a:solidFill>
              </a:rPr>
              <a:t/>
            </a:r>
            <a:br>
              <a:rPr lang="es-ES" altLang="en-US" sz="2400" i="1" dirty="0" smtClean="0">
                <a:solidFill>
                  <a:srgbClr val="FFFF00"/>
                </a:solidFill>
              </a:rPr>
            </a:br>
            <a:r>
              <a:rPr lang="es-ES" altLang="en-US" sz="2400" i="1" dirty="0" smtClean="0">
                <a:solidFill>
                  <a:srgbClr val="FFFF00"/>
                </a:solidFill>
              </a:rPr>
              <a:t>Cuando </a:t>
            </a:r>
            <a:r>
              <a:rPr lang="es-ES" altLang="en-US" sz="2400" i="1" dirty="0">
                <a:solidFill>
                  <a:srgbClr val="FFFF00"/>
                </a:solidFill>
              </a:rPr>
              <a:t>venga sobre él la angustia? </a:t>
            </a:r>
            <a:r>
              <a:rPr lang="en-US" altLang="en-US" sz="2400" i="1" dirty="0" smtClean="0">
                <a:solidFill>
                  <a:srgbClr val="FFFF00"/>
                </a:solidFill>
              </a:rPr>
              <a:t>...</a:t>
            </a:r>
            <a:br>
              <a:rPr lang="en-US" altLang="en-US" sz="2400" i="1" dirty="0" smtClean="0">
                <a:solidFill>
                  <a:srgbClr val="FFFF00"/>
                </a:solidFill>
              </a:rPr>
            </a:br>
            <a:r>
              <a:rPr lang="en-US" altLang="en-US" sz="2400" i="1" dirty="0" smtClean="0">
                <a:solidFill>
                  <a:srgbClr val="FFFF00"/>
                </a:solidFill>
              </a:rPr>
              <a:t/>
            </a:r>
            <a:br>
              <a:rPr lang="en-US" altLang="en-US" sz="2400" i="1" dirty="0" smtClean="0">
                <a:solidFill>
                  <a:srgbClr val="FFFF00"/>
                </a:solidFill>
              </a:rPr>
            </a:br>
            <a:r>
              <a:rPr lang="es-ES" altLang="en-US" sz="2400" i="1" dirty="0">
                <a:solidFill>
                  <a:srgbClr val="FFFF00"/>
                </a:solidFill>
              </a:rPr>
              <a:t>Esta es la porción de parte de Dios para el hombre impío, </a:t>
            </a:r>
            <a:r>
              <a:rPr lang="es-ES" altLang="en-US" sz="2400" i="1" dirty="0" smtClean="0">
                <a:solidFill>
                  <a:srgbClr val="FFFF00"/>
                </a:solidFill>
              </a:rPr>
              <a:t/>
            </a:r>
            <a:br>
              <a:rPr lang="es-ES" altLang="en-US" sz="2400" i="1" dirty="0" smtClean="0">
                <a:solidFill>
                  <a:srgbClr val="FFFF00"/>
                </a:solidFill>
              </a:rPr>
            </a:br>
            <a:r>
              <a:rPr lang="es-ES" altLang="en-US" sz="2400" i="1" dirty="0" smtClean="0">
                <a:solidFill>
                  <a:srgbClr val="FFFF00"/>
                </a:solidFill>
              </a:rPr>
              <a:t>Y </a:t>
            </a:r>
            <a:r>
              <a:rPr lang="es-ES" altLang="en-US" sz="2400" i="1" dirty="0">
                <a:solidFill>
                  <a:srgbClr val="FFFF00"/>
                </a:solidFill>
              </a:rPr>
              <a:t>la herencia que los tiranos reciben del Todopoderoso. </a:t>
            </a:r>
          </a:p>
          <a:p>
            <a:pPr marL="569913" lvl="1" indent="0" eaLnBrk="1" hangingPunct="1">
              <a:lnSpc>
                <a:spcPct val="80000"/>
              </a:lnSpc>
              <a:buNone/>
            </a:pPr>
            <a:r>
              <a:rPr lang="es-ES" altLang="en-US" sz="2400" i="1" dirty="0" smtClean="0">
                <a:solidFill>
                  <a:srgbClr val="FFFF00"/>
                </a:solidFill>
              </a:rPr>
              <a:t>Aunque </a:t>
            </a:r>
            <a:r>
              <a:rPr lang="es-ES" altLang="en-US" sz="2400" i="1" dirty="0">
                <a:solidFill>
                  <a:srgbClr val="FFFF00"/>
                </a:solidFill>
              </a:rPr>
              <a:t>sean muchos sus hijos, están destinados a la espada, </a:t>
            </a:r>
            <a:r>
              <a:rPr lang="es-ES" altLang="en-US" sz="2400" i="1" dirty="0" smtClean="0">
                <a:solidFill>
                  <a:srgbClr val="FFFF00"/>
                </a:solidFill>
              </a:rPr>
              <a:t/>
            </a:r>
            <a:br>
              <a:rPr lang="es-ES" altLang="en-US" sz="2400" i="1" dirty="0" smtClean="0">
                <a:solidFill>
                  <a:srgbClr val="FFFF00"/>
                </a:solidFill>
              </a:rPr>
            </a:br>
            <a:r>
              <a:rPr lang="es-ES" altLang="en-US" sz="2400" i="1" dirty="0" smtClean="0">
                <a:solidFill>
                  <a:srgbClr val="FFFF00"/>
                </a:solidFill>
              </a:rPr>
              <a:t>Y </a:t>
            </a:r>
            <a:r>
              <a:rPr lang="es-ES" altLang="en-US" sz="2400" i="1" dirty="0">
                <a:solidFill>
                  <a:srgbClr val="FFFF00"/>
                </a:solidFill>
              </a:rPr>
              <a:t>sus vástagos no se saciarán de pan.</a:t>
            </a:r>
            <a:r>
              <a:rPr lang="en-US" altLang="en-US" sz="2400" i="1" dirty="0" smtClean="0">
                <a:solidFill>
                  <a:srgbClr val="FFFF00"/>
                </a:solidFill>
              </a:rPr>
              <a:t>…</a:t>
            </a:r>
          </a:p>
        </p:txBody>
      </p:sp>
      <p:sp>
        <p:nvSpPr>
          <p:cNvPr id="41989" name="TextBox 1"/>
          <p:cNvSpPr txBox="1">
            <a:spLocks noChangeArrowheads="1"/>
          </p:cNvSpPr>
          <p:nvPr/>
        </p:nvSpPr>
        <p:spPr bwMode="auto">
          <a:xfrm>
            <a:off x="74613" y="52388"/>
            <a:ext cx="1093787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CC"/>
                </a:solidFill>
              </a:rPr>
              <a:t>II.F.3-4.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605213" y="152400"/>
            <a:ext cx="17235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i="1" dirty="0" err="1"/>
              <a:t>L</a:t>
            </a:r>
            <a:r>
              <a:rPr lang="en-US" altLang="en-US" sz="2000" i="1" dirty="0" err="1" smtClean="0"/>
              <a:t>ibro</a:t>
            </a:r>
            <a:r>
              <a:rPr lang="en-US" altLang="en-US" sz="2000" i="1" dirty="0" smtClean="0"/>
              <a:t> </a:t>
            </a:r>
            <a:r>
              <a:rPr lang="en-US" altLang="en-US" sz="2000" i="1" dirty="0"/>
              <a:t>de </a:t>
            </a:r>
            <a:r>
              <a:rPr lang="en-US" altLang="en-US" sz="2000" i="1" dirty="0" smtClean="0"/>
              <a:t>Job</a:t>
            </a:r>
            <a:endParaRPr lang="en-US" altLang="en-US" sz="2000" i="1" dirty="0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7934325" y="152400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Proverbios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362200" y="549275"/>
            <a:ext cx="405288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/>
              <a:t>4:8 – </a:t>
            </a:r>
            <a:r>
              <a:rPr lang="es-ES" altLang="en-US" sz="1400" dirty="0"/>
              <a:t>los que aran iniquidad Y los que siembran aflicción, eso siegan. </a:t>
            </a:r>
            <a:endParaRPr lang="es-ES" altLang="en-US" sz="1400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 smtClean="0"/>
              <a:t>5:17 …</a:t>
            </a:r>
            <a:r>
              <a:rPr lang="es-ES" altLang="en-US" sz="1400" dirty="0"/>
              <a:t>No desprecies, pues, la disciplina del Todopoderoso. </a:t>
            </a:r>
            <a:endParaRPr lang="es-ES" altLang="en-US" sz="1400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/>
              <a:t>11:18,19 – </a:t>
            </a:r>
            <a:r>
              <a:rPr lang="es-ES" altLang="en-US" sz="1400" dirty="0"/>
              <a:t>Entonces confiarás, porque hay esperanza, Mirarás alrededor y te acostarás seguro.  Descansarás y nadie te atemorizará</a:t>
            </a:r>
            <a:r>
              <a:rPr lang="en-US" altLang="en-US" sz="1400" dirty="0"/>
              <a:t>…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/>
              <a:t>8:13 </a:t>
            </a:r>
            <a:r>
              <a:rPr lang="es-ES" altLang="en-US" sz="1400" dirty="0"/>
              <a:t>Así son las sendas de todos los que se olvidan de Dios. Así perecerá la esperanza del impío</a:t>
            </a:r>
            <a:r>
              <a:rPr lang="en-US" altLang="en-US" sz="1400" dirty="0"/>
              <a:t>.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/>
              <a:t>18:5 </a:t>
            </a:r>
            <a:r>
              <a:rPr lang="es-ES" altLang="en-US" sz="1400" dirty="0"/>
              <a:t>Ciertamente la luz de los impíos se apaga, Y no brillará la llama de su fuego</a:t>
            </a:r>
            <a:r>
              <a:rPr lang="en-US" altLang="en-US" sz="1400" dirty="0"/>
              <a:t>.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6553200" y="549275"/>
            <a:ext cx="4114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/>
              <a:t>22:8 </a:t>
            </a:r>
            <a:r>
              <a:rPr lang="es-ES" altLang="en-US" sz="1400" dirty="0"/>
              <a:t>El que siembra iniquidad segará </a:t>
            </a:r>
            <a:r>
              <a:rPr lang="es-ES" altLang="en-US" sz="1400" dirty="0" smtClean="0"/>
              <a:t>vanidad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 smtClean="0"/>
              <a:t>3:11 …</a:t>
            </a:r>
            <a:r>
              <a:rPr lang="es-ES" altLang="en-US" sz="1400" dirty="0"/>
              <a:t>no rechaces la disciplina del SEÑOR Ni aborrezcas Su reprensión</a:t>
            </a:r>
            <a:r>
              <a:rPr lang="en-US" altLang="en-US" sz="1400" dirty="0" smtClean="0"/>
              <a:t>….</a:t>
            </a:r>
            <a:r>
              <a:rPr lang="en-US" altLang="en-US" sz="1400" dirty="0"/>
              <a:t/>
            </a:r>
            <a:br>
              <a:rPr lang="en-US" altLang="en-US" sz="1400" dirty="0"/>
            </a:br>
            <a:endParaRPr lang="en-US" altLang="en-US" sz="1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/>
              <a:t>3:23,24 </a:t>
            </a:r>
            <a:r>
              <a:rPr lang="es-ES" altLang="en-US" sz="1400" dirty="0"/>
              <a:t>Entonces andarás con seguridad por tu camino, </a:t>
            </a:r>
            <a:r>
              <a:rPr lang="es-ES" altLang="en-US" sz="1400" dirty="0" smtClean="0"/>
              <a:t>Y </a:t>
            </a:r>
            <a:r>
              <a:rPr lang="es-ES" altLang="en-US" sz="1400" dirty="0"/>
              <a:t>tu pie no tropezará. </a:t>
            </a:r>
            <a:r>
              <a:rPr lang="es-ES" altLang="en-US" sz="1400" dirty="0" smtClean="0"/>
              <a:t>Cuando </a:t>
            </a:r>
            <a:r>
              <a:rPr lang="es-ES" altLang="en-US" sz="1400" dirty="0"/>
              <a:t>te acuestes no tendrás temor, Sí, te acostarás y será dulce tu sueño</a:t>
            </a:r>
            <a:r>
              <a:rPr lang="es-ES" altLang="en-US" sz="1400" dirty="0" smtClean="0"/>
              <a:t>.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/>
              <a:t>10:28; 11:7 </a:t>
            </a:r>
            <a:r>
              <a:rPr lang="es-ES" altLang="en-US" sz="1400" dirty="0"/>
              <a:t>la expectación de los impíos perecerá</a:t>
            </a:r>
            <a:r>
              <a:rPr lang="en-US" altLang="en-US" sz="1400" dirty="0" smtClean="0"/>
              <a:t> …</a:t>
            </a:r>
            <a:r>
              <a:rPr lang="es-ES" altLang="en-US" sz="1400" dirty="0"/>
              <a:t>Cuando muere el hombre impío, su esperanza se acaba, Y la expectación de los poderosos perece.</a:t>
            </a:r>
            <a:r>
              <a:rPr lang="en-US" altLang="en-US" sz="1400" dirty="0"/>
              <a:t/>
            </a:r>
            <a:br>
              <a:rPr lang="en-US" altLang="en-US" sz="1400" dirty="0"/>
            </a:br>
            <a:r>
              <a:rPr lang="en-US" altLang="en-US" sz="1400" dirty="0"/>
              <a:t>13:9 </a:t>
            </a:r>
            <a:r>
              <a:rPr lang="es-ES" altLang="en-US" sz="1400" dirty="0"/>
              <a:t>La luz de los justos brilla alegremente, Pero la lámpara de los impíos se apaga. </a:t>
            </a: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524000" y="549275"/>
            <a:ext cx="8382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err="1"/>
              <a:t>Elifaz</a:t>
            </a: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err="1"/>
              <a:t>Bildad</a:t>
            </a: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</p:txBody>
      </p:sp>
      <p:sp>
        <p:nvSpPr>
          <p:cNvPr id="117767" name="Line 7"/>
          <p:cNvSpPr>
            <a:spLocks noChangeShapeType="1"/>
          </p:cNvSpPr>
          <p:nvPr/>
        </p:nvSpPr>
        <p:spPr bwMode="auto">
          <a:xfrm>
            <a:off x="6476999" y="152400"/>
            <a:ext cx="9525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7768" name="Line 8"/>
          <p:cNvSpPr>
            <a:spLocks noChangeShapeType="1"/>
          </p:cNvSpPr>
          <p:nvPr/>
        </p:nvSpPr>
        <p:spPr bwMode="auto">
          <a:xfrm>
            <a:off x="2362200" y="1524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7769" name="Line 9"/>
          <p:cNvSpPr>
            <a:spLocks noChangeShapeType="1"/>
          </p:cNvSpPr>
          <p:nvPr/>
        </p:nvSpPr>
        <p:spPr bwMode="auto">
          <a:xfrm flipV="1">
            <a:off x="1524000" y="3886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7770" name="Line 10"/>
          <p:cNvSpPr>
            <a:spLocks noChangeShapeType="1"/>
          </p:cNvSpPr>
          <p:nvPr/>
        </p:nvSpPr>
        <p:spPr bwMode="auto">
          <a:xfrm>
            <a:off x="1524000" y="23780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7772" name="Line 12"/>
          <p:cNvSpPr>
            <a:spLocks noChangeShapeType="1"/>
          </p:cNvSpPr>
          <p:nvPr/>
        </p:nvSpPr>
        <p:spPr bwMode="auto">
          <a:xfrm flipV="1">
            <a:off x="1524000" y="533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7775" name="Line 15"/>
          <p:cNvSpPr>
            <a:spLocks noChangeShapeType="1"/>
          </p:cNvSpPr>
          <p:nvPr/>
        </p:nvSpPr>
        <p:spPr bwMode="auto">
          <a:xfrm>
            <a:off x="1524000" y="152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6096" name="TextBox 1"/>
          <p:cNvSpPr txBox="1">
            <a:spLocks noChangeArrowheads="1"/>
          </p:cNvSpPr>
          <p:nvPr/>
        </p:nvSpPr>
        <p:spPr bwMode="auto">
          <a:xfrm>
            <a:off x="74613" y="52388"/>
            <a:ext cx="7747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CC"/>
                </a:solidFill>
              </a:rPr>
              <a:t>II.F.6</a:t>
            </a:r>
          </a:p>
        </p:txBody>
      </p:sp>
    </p:spTree>
    <p:extLst>
      <p:ext uri="{BB962C8B-B14F-4D97-AF65-F5344CB8AC3E}">
        <p14:creationId xmlns:p14="http://schemas.microsoft.com/office/powerpoint/2010/main" val="398265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73E5BA1A-A3A2-4D72-91B0-3BF80C7B59A2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 b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en-US" sz="4000" dirty="0" err="1" smtClean="0"/>
              <a:t>Teología</a:t>
            </a:r>
            <a:r>
              <a:rPr lang="en-US" altLang="en-US" sz="4000" dirty="0" smtClean="0"/>
              <a:t> de la </a:t>
            </a:r>
            <a:r>
              <a:rPr lang="en-US" altLang="en-US" sz="4000" dirty="0" err="1" smtClean="0"/>
              <a:t>retribución</a:t>
            </a:r>
            <a:endParaRPr lang="en-US" altLang="en-US" sz="4000" dirty="0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762000"/>
            <a:ext cx="10972800" cy="6096000"/>
          </a:xfrm>
        </p:spPr>
        <p:txBody>
          <a:bodyPr>
            <a:normAutofit fontScale="92500"/>
          </a:bodyPr>
          <a:lstStyle/>
          <a:p>
            <a:pPr algn="l" rtl="0" eaLnBrk="1" hangingPunct="1">
              <a:defRPr/>
            </a:pPr>
            <a:r>
              <a:rPr lang="en-US" altLang="en-US" sz="2800" dirty="0"/>
              <a:t>La opinión de Job sobre los argumentos de </a:t>
            </a:r>
            <a:r>
              <a:rPr lang="en-US" altLang="en-US" sz="2800" dirty="0" smtClean="0"/>
              <a:t>los amigos</a:t>
            </a:r>
            <a:endParaRPr lang="en-US" altLang="en-US" sz="2800" dirty="0"/>
          </a:p>
          <a:p>
            <a:pPr marL="569913" lvl="1" indent="0" algn="l" rtl="0" eaLnBrk="1" hangingPunct="1">
              <a:buFontTx/>
              <a:buNone/>
              <a:defRPr/>
            </a:pPr>
            <a:r>
              <a:rPr lang="en-US" altLang="en-US" sz="2400" i="1" dirty="0">
                <a:solidFill>
                  <a:srgbClr val="FFFF00"/>
                </a:solidFill>
              </a:rPr>
              <a:t>13:12 – Proverbios de ceniza, defensas de barro</a:t>
            </a:r>
          </a:p>
          <a:p>
            <a:pPr marL="569913" lvl="1" indent="0" algn="l" rtl="0" eaLnBrk="1" hangingPunct="1">
              <a:buFontTx/>
              <a:buNone/>
              <a:defRPr/>
            </a:pPr>
            <a:r>
              <a:rPr lang="en-US" altLang="en-US" sz="2400" i="1" dirty="0">
                <a:solidFill>
                  <a:srgbClr val="FFFF00"/>
                </a:solidFill>
              </a:rPr>
              <a:t>16:2,3 – </a:t>
            </a:r>
            <a:r>
              <a:rPr lang="en-US" altLang="en-US" sz="2400" i="1" dirty="0" err="1">
                <a:solidFill>
                  <a:srgbClr val="FFFF00"/>
                </a:solidFill>
              </a:rPr>
              <a:t>Consoladores</a:t>
            </a:r>
            <a:r>
              <a:rPr lang="en-US" altLang="en-US" sz="2400" i="1" dirty="0">
                <a:solidFill>
                  <a:srgbClr val="FFFF00"/>
                </a:solidFill>
              </a:rPr>
              <a:t> </a:t>
            </a:r>
            <a:r>
              <a:rPr lang="en-US" altLang="en-US" sz="2400" i="1" dirty="0" err="1" smtClean="0">
                <a:solidFill>
                  <a:srgbClr val="FFFF00"/>
                </a:solidFill>
              </a:rPr>
              <a:t>molestos</a:t>
            </a:r>
            <a:endParaRPr lang="en-US" altLang="en-US" sz="2400" i="1" dirty="0">
              <a:solidFill>
                <a:srgbClr val="FFFF00"/>
              </a:solidFill>
            </a:endParaRPr>
          </a:p>
          <a:p>
            <a:pPr marL="569913" lvl="1" indent="0" algn="l" rtl="0" eaLnBrk="1" hangingPunct="1">
              <a:buFontTx/>
              <a:buNone/>
              <a:defRPr/>
            </a:pPr>
            <a:r>
              <a:rPr lang="en-US" altLang="en-US" sz="2400" i="1" dirty="0">
                <a:solidFill>
                  <a:srgbClr val="FFFF00"/>
                </a:solidFill>
              </a:rPr>
              <a:t>17:2 – Los </a:t>
            </a:r>
            <a:r>
              <a:rPr lang="en-US" altLang="en-US" sz="2400" i="1" dirty="0" err="1" smtClean="0">
                <a:solidFill>
                  <a:srgbClr val="FFFF00"/>
                </a:solidFill>
              </a:rPr>
              <a:t>escarnecedores</a:t>
            </a:r>
            <a:r>
              <a:rPr lang="en-US" altLang="en-US" sz="2400" i="1" dirty="0" smtClean="0">
                <a:solidFill>
                  <a:srgbClr val="FFFF00"/>
                </a:solidFill>
              </a:rPr>
              <a:t> </a:t>
            </a:r>
            <a:r>
              <a:rPr lang="en-US" altLang="en-US" sz="2400" i="1" dirty="0">
                <a:solidFill>
                  <a:srgbClr val="FFFF00"/>
                </a:solidFill>
              </a:rPr>
              <a:t>me rodean</a:t>
            </a:r>
          </a:p>
          <a:p>
            <a:pPr marL="569913" lvl="1" indent="0" algn="l" rtl="0" eaLnBrk="1" hangingPunct="1">
              <a:buFontTx/>
              <a:buNone/>
              <a:defRPr/>
            </a:pPr>
            <a:r>
              <a:rPr lang="en-US" altLang="en-US" sz="2400" i="1" dirty="0">
                <a:solidFill>
                  <a:srgbClr val="FFFF00"/>
                </a:solidFill>
              </a:rPr>
              <a:t>17:10-12 – No hay sabios entre </a:t>
            </a:r>
            <a:r>
              <a:rPr lang="en-US" altLang="en-US" sz="2400" i="1" dirty="0" err="1" smtClean="0">
                <a:solidFill>
                  <a:srgbClr val="FFFF00"/>
                </a:solidFill>
              </a:rPr>
              <a:t>ustedes</a:t>
            </a:r>
            <a:r>
              <a:rPr lang="en-US" altLang="en-US" sz="2400" i="1" dirty="0" smtClean="0">
                <a:solidFill>
                  <a:srgbClr val="FFFF00"/>
                </a:solidFill>
              </a:rPr>
              <a:t>; </a:t>
            </a:r>
            <a:r>
              <a:rPr lang="en-US" altLang="en-US" sz="2400" i="1" dirty="0" err="1" smtClean="0">
                <a:solidFill>
                  <a:srgbClr val="FFFF00"/>
                </a:solidFill>
              </a:rPr>
              <a:t>convierten</a:t>
            </a:r>
            <a:r>
              <a:rPr lang="en-US" altLang="en-US" sz="2400" i="1" dirty="0" smtClean="0">
                <a:solidFill>
                  <a:srgbClr val="FFFF00"/>
                </a:solidFill>
              </a:rPr>
              <a:t> </a:t>
            </a:r>
            <a:r>
              <a:rPr lang="en-US" altLang="en-US" sz="2400" i="1" dirty="0">
                <a:solidFill>
                  <a:srgbClr val="FFFF00"/>
                </a:solidFill>
              </a:rPr>
              <a:t>la noche en día…</a:t>
            </a:r>
          </a:p>
          <a:p>
            <a:pPr marL="569913" lvl="1" indent="0" algn="l" rtl="0" eaLnBrk="1" hangingPunct="1">
              <a:buFontTx/>
              <a:buNone/>
              <a:defRPr/>
            </a:pPr>
            <a:r>
              <a:rPr lang="en-US" altLang="en-US" sz="2400" i="1" dirty="0">
                <a:solidFill>
                  <a:srgbClr val="FFFF00"/>
                </a:solidFill>
              </a:rPr>
              <a:t>13:5 – Si </a:t>
            </a:r>
            <a:r>
              <a:rPr lang="en-US" altLang="en-US" sz="2400" i="1" dirty="0" err="1" smtClean="0">
                <a:solidFill>
                  <a:srgbClr val="FFFF00"/>
                </a:solidFill>
              </a:rPr>
              <a:t>callaran</a:t>
            </a:r>
            <a:r>
              <a:rPr lang="en-US" altLang="en-US" sz="2400" i="1" dirty="0" smtClean="0">
                <a:solidFill>
                  <a:srgbClr val="FFFF00"/>
                </a:solidFill>
              </a:rPr>
              <a:t>… </a:t>
            </a:r>
            <a:r>
              <a:rPr lang="en-US" altLang="en-US" sz="2400" i="1" dirty="0" err="1">
                <a:solidFill>
                  <a:srgbClr val="FFFF00"/>
                </a:solidFill>
              </a:rPr>
              <a:t>esa</a:t>
            </a:r>
            <a:r>
              <a:rPr lang="en-US" altLang="en-US" sz="2400" i="1" dirty="0">
                <a:solidFill>
                  <a:srgbClr val="FFFF00"/>
                </a:solidFill>
              </a:rPr>
              <a:t> </a:t>
            </a:r>
            <a:r>
              <a:rPr lang="en-US" altLang="en-US" sz="2400" i="1" dirty="0" err="1" smtClean="0">
                <a:solidFill>
                  <a:srgbClr val="FFFF00"/>
                </a:solidFill>
              </a:rPr>
              <a:t>sería</a:t>
            </a:r>
            <a:r>
              <a:rPr lang="en-US" altLang="en-US" sz="2400" i="1" dirty="0">
                <a:solidFill>
                  <a:srgbClr val="FFFF00"/>
                </a:solidFill>
              </a:rPr>
              <a:t> </a:t>
            </a:r>
            <a:r>
              <a:rPr lang="en-US" altLang="en-US" sz="2400" i="1" dirty="0" err="1" smtClean="0">
                <a:solidFill>
                  <a:srgbClr val="FFFF00"/>
                </a:solidFill>
              </a:rPr>
              <a:t>su</a:t>
            </a:r>
            <a:r>
              <a:rPr lang="en-US" altLang="en-US" sz="2400" i="1" dirty="0" smtClean="0">
                <a:solidFill>
                  <a:srgbClr val="FFFF00"/>
                </a:solidFill>
              </a:rPr>
              <a:t> </a:t>
            </a:r>
            <a:r>
              <a:rPr lang="en-US" altLang="en-US" sz="2400" i="1" dirty="0">
                <a:solidFill>
                  <a:srgbClr val="FFFF00"/>
                </a:solidFill>
              </a:rPr>
              <a:t>sabiduría.</a:t>
            </a:r>
          </a:p>
          <a:p>
            <a:pPr algn="l" rtl="0" eaLnBrk="1" hangingPunct="1">
              <a:spcBef>
                <a:spcPts val="1800"/>
              </a:spcBef>
              <a:defRPr/>
            </a:pPr>
            <a:r>
              <a:rPr lang="en-US" altLang="en-US" sz="2800" dirty="0"/>
              <a:t>Evidencia contradictoria</a:t>
            </a:r>
          </a:p>
          <a:p>
            <a:pPr marL="569913" lvl="1" indent="0" algn="l" rtl="0" eaLnBrk="1" hangingPunct="1">
              <a:buFontTx/>
              <a:buNone/>
              <a:defRPr/>
            </a:pPr>
            <a:r>
              <a:rPr lang="en-US" altLang="en-US" sz="2400" dirty="0"/>
              <a:t>9:21-24 – </a:t>
            </a:r>
            <a:r>
              <a:rPr lang="en-US" altLang="en-US" sz="2400" dirty="0" smtClean="0"/>
              <a:t>Inocente soy… </a:t>
            </a:r>
            <a:r>
              <a:rPr lang="en-US" altLang="en-US" sz="2400" dirty="0"/>
              <a:t>[Dios] </a:t>
            </a:r>
            <a:r>
              <a:rPr lang="en-US" altLang="en-US" sz="2400" dirty="0" err="1" smtClean="0"/>
              <a:t>destruye</a:t>
            </a:r>
            <a:r>
              <a:rPr lang="en-US" altLang="en-US" sz="2400" dirty="0" smtClean="0"/>
              <a:t> a </a:t>
            </a:r>
            <a:r>
              <a:rPr lang="en-US" altLang="en-US" sz="2400" dirty="0"/>
              <a:t>ambos…</a:t>
            </a:r>
          </a:p>
          <a:p>
            <a:pPr marL="569913" lvl="1" indent="0" algn="l" rtl="0" eaLnBrk="1" hangingPunct="1">
              <a:buFontTx/>
              <a:buNone/>
              <a:defRPr/>
            </a:pPr>
            <a:r>
              <a:rPr lang="en-US" altLang="en-US" sz="2400" dirty="0"/>
              <a:t>12:4 – Soy </a:t>
            </a:r>
            <a:r>
              <a:rPr lang="en-US" altLang="en-US" sz="2400" dirty="0" err="1" smtClean="0"/>
              <a:t>motivo</a:t>
            </a:r>
            <a:r>
              <a:rPr lang="en-US" altLang="en-US" sz="2400" dirty="0" smtClean="0"/>
              <a:t> de </a:t>
            </a:r>
            <a:r>
              <a:rPr lang="en-US" altLang="en-US" sz="2400" dirty="0" err="1" smtClean="0"/>
              <a:t>burla</a:t>
            </a:r>
            <a:r>
              <a:rPr lang="en-US" altLang="en-US" sz="2400" dirty="0" smtClean="0"/>
              <a:t>, </a:t>
            </a:r>
            <a:r>
              <a:rPr lang="en-US" altLang="en-US" sz="2400" dirty="0"/>
              <a:t>aunque intachable</a:t>
            </a:r>
          </a:p>
          <a:p>
            <a:pPr marL="569913" lvl="1" indent="0" algn="l" rtl="0" eaLnBrk="1" hangingPunct="1">
              <a:buFontTx/>
              <a:buNone/>
              <a:defRPr/>
            </a:pPr>
            <a:r>
              <a:rPr lang="en-US" altLang="en-US" sz="2400" dirty="0"/>
              <a:t>16:17 – </a:t>
            </a:r>
            <a:r>
              <a:rPr lang="en-US" altLang="en-US" sz="2400" dirty="0" err="1" smtClean="0"/>
              <a:t>Mis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manos están libres de violencia; mi oración </a:t>
            </a:r>
            <a:r>
              <a:rPr lang="en-US" altLang="en-US" sz="2400" dirty="0" err="1"/>
              <a:t>es</a:t>
            </a:r>
            <a:r>
              <a:rPr lang="en-US" altLang="en-US" sz="2400" dirty="0"/>
              <a:t> pura</a:t>
            </a:r>
          </a:p>
          <a:p>
            <a:pPr marL="569913" lvl="1" indent="0" algn="l" rtl="0" eaLnBrk="1" hangingPunct="1">
              <a:buFontTx/>
              <a:buNone/>
              <a:defRPr/>
            </a:pPr>
            <a:r>
              <a:rPr lang="en-US" altLang="en-US" sz="2400" dirty="0"/>
              <a:t>21:17,18 – </a:t>
            </a:r>
            <a:r>
              <a:rPr lang="en-US" altLang="en-US" sz="2400" dirty="0" smtClean="0"/>
              <a:t>¿</a:t>
            </a:r>
            <a:r>
              <a:rPr lang="en-US" altLang="en-US" sz="2400" dirty="0" err="1" smtClean="0"/>
              <a:t>Cuántas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veces </a:t>
            </a:r>
            <a:r>
              <a:rPr lang="en-US" altLang="en-US" sz="2400" dirty="0" err="1"/>
              <a:t>es</a:t>
            </a:r>
            <a:r>
              <a:rPr lang="en-US" altLang="en-US" sz="2400" dirty="0"/>
              <a:t> </a:t>
            </a:r>
            <a:r>
              <a:rPr lang="en-US" altLang="en-US" sz="2400" dirty="0" err="1" smtClean="0"/>
              <a:t>apagado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el impío?</a:t>
            </a:r>
          </a:p>
          <a:p>
            <a:pPr marL="569913" lvl="1" indent="0" algn="l" rtl="0" eaLnBrk="1" hangingPunct="1">
              <a:buFontTx/>
              <a:buNone/>
              <a:defRPr/>
            </a:pPr>
            <a:r>
              <a:rPr lang="en-US" altLang="en-US" sz="2400" dirty="0"/>
              <a:t>21:29-33 – </a:t>
            </a:r>
            <a:r>
              <a:rPr lang="en-US" altLang="en-US" sz="2400" dirty="0" smtClean="0"/>
              <a:t>[Los </a:t>
            </a:r>
            <a:r>
              <a:rPr lang="en-US" altLang="en-US" sz="2400" dirty="0"/>
              <a:t>viajeros ven] hombres </a:t>
            </a:r>
            <a:r>
              <a:rPr lang="en-US" altLang="en-US" sz="2400" dirty="0" err="1" smtClean="0"/>
              <a:t>impíos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preservados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de la calamidad</a:t>
            </a:r>
          </a:p>
          <a:p>
            <a:pPr marL="1490663" lvl="1" indent="-920750" algn="l" rtl="0" eaLnBrk="1" hangingPunct="1">
              <a:buFontTx/>
              <a:buNone/>
              <a:defRPr/>
            </a:pPr>
            <a:r>
              <a:rPr lang="en-US" altLang="en-US" sz="2400" dirty="0"/>
              <a:t>24:5-12 – Mucha gente sufre terriblemente a manos de hombres malvados….</a:t>
            </a:r>
            <a:br>
              <a:rPr lang="en-US" altLang="en-US" sz="2400" dirty="0"/>
            </a:br>
            <a:r>
              <a:rPr lang="en-US" altLang="en-US" sz="2400" dirty="0"/>
              <a:t>¡Pero Dios no acusa a nadie de hacer el mal!</a:t>
            </a:r>
          </a:p>
        </p:txBody>
      </p:sp>
      <p:sp>
        <p:nvSpPr>
          <p:cNvPr id="44037" name="TextBox 1"/>
          <p:cNvSpPr txBox="1">
            <a:spLocks noChangeArrowheads="1"/>
          </p:cNvSpPr>
          <p:nvPr/>
        </p:nvSpPr>
        <p:spPr bwMode="auto">
          <a:xfrm>
            <a:off x="74613" y="52388"/>
            <a:ext cx="7747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CC"/>
                </a:solidFill>
              </a:rPr>
              <a:t>II.F.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err="1" smtClean="0"/>
              <a:t>Expectativas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762000"/>
            <a:ext cx="11564938" cy="5943600"/>
          </a:xfrm>
        </p:spPr>
        <p:txBody>
          <a:bodyPr>
            <a:normAutofit fontScale="77500" lnSpcReduction="20000"/>
          </a:bodyPr>
          <a:lstStyle/>
          <a:p>
            <a:pPr algn="l" rtl="0">
              <a:defRPr/>
            </a:pPr>
            <a:r>
              <a:rPr lang="en-US" dirty="0" smtClean="0"/>
              <a:t>Para </a:t>
            </a:r>
            <a:r>
              <a:rPr lang="en-US" dirty="0"/>
              <a:t>los profesores:</a:t>
            </a:r>
          </a:p>
          <a:p>
            <a:pPr lvl="1" algn="l" rtl="0">
              <a:defRPr/>
            </a:pPr>
            <a:r>
              <a:rPr lang="en-US" dirty="0"/>
              <a:t>Estar presente (temprano), estar preparado, ser eficiente (utilizar bien el tiempo)</a:t>
            </a:r>
          </a:p>
          <a:p>
            <a:pPr lvl="1" algn="l" rtl="0">
              <a:defRPr/>
            </a:pPr>
            <a:r>
              <a:rPr lang="en-US" dirty="0"/>
              <a:t>Tener un plan de aprendizaje: qué aprender y cómo facilitarlo</a:t>
            </a:r>
          </a:p>
          <a:p>
            <a:pPr lvl="1" algn="l" rtl="0">
              <a:defRPr/>
            </a:pPr>
            <a:r>
              <a:rPr lang="en-US" dirty="0"/>
              <a:t>Medir el progreso del aprendizaje.</a:t>
            </a:r>
          </a:p>
          <a:p>
            <a:pPr lvl="1" algn="l" rtl="0">
              <a:defRPr/>
            </a:pPr>
            <a:r>
              <a:rPr lang="en-US" dirty="0"/>
              <a:t>Modificar el plan, según el progreso y los comentarios de los estudiantes.</a:t>
            </a:r>
            <a:br>
              <a:rPr lang="en-US" dirty="0"/>
            </a:br>
            <a:endParaRPr lang="en-US" dirty="0"/>
          </a:p>
          <a:p>
            <a:pPr algn="l" rtl="0">
              <a:defRPr/>
            </a:pPr>
            <a:r>
              <a:rPr lang="en-US" dirty="0" smtClean="0"/>
              <a:t>Para </a:t>
            </a:r>
            <a:r>
              <a:rPr lang="en-US" dirty="0"/>
              <a:t>los estudiantes:</a:t>
            </a:r>
          </a:p>
          <a:p>
            <a:pPr lvl="1" algn="l" rtl="0">
              <a:defRPr/>
            </a:pPr>
            <a:r>
              <a:rPr lang="en-US" dirty="0"/>
              <a:t>Estar presente (temprano), estar preparado, ayudar con la gestión del tiempo</a:t>
            </a:r>
          </a:p>
          <a:p>
            <a:pPr lvl="2" algn="l" rtl="0">
              <a:defRPr/>
            </a:pPr>
            <a:r>
              <a:rPr lang="en-US" dirty="0"/>
              <a:t>Traer </a:t>
            </a:r>
            <a:r>
              <a:rPr lang="en-US" dirty="0" smtClean="0"/>
              <a:t>“</a:t>
            </a:r>
            <a:r>
              <a:rPr lang="en-US" dirty="0" err="1" smtClean="0"/>
              <a:t>herramientas</a:t>
            </a:r>
            <a:r>
              <a:rPr lang="en-US" dirty="0" smtClean="0"/>
              <a:t>"</a:t>
            </a:r>
            <a:endParaRPr lang="en-US" dirty="0"/>
          </a:p>
          <a:p>
            <a:pPr lvl="2" algn="l" rtl="0">
              <a:defRPr/>
            </a:pPr>
            <a:r>
              <a:rPr lang="en-US" dirty="0" smtClean="0"/>
              <a:t>Leer </a:t>
            </a:r>
            <a:r>
              <a:rPr lang="en-US" dirty="0"/>
              <a:t>el texto y </a:t>
            </a:r>
            <a:r>
              <a:rPr lang="en-US" dirty="0" smtClean="0"/>
              <a:t>responder a </a:t>
            </a:r>
            <a:r>
              <a:rPr lang="en-US" dirty="0"/>
              <a:t>las preguntas de la lección con anticipación, </a:t>
            </a:r>
            <a:r>
              <a:rPr lang="en-US" dirty="0" err="1" smtClean="0"/>
              <a:t>corregir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/>
              <a:t>clase</a:t>
            </a:r>
          </a:p>
          <a:p>
            <a:pPr lvl="2" algn="l" rtl="0">
              <a:defRPr/>
            </a:pPr>
            <a:r>
              <a:rPr lang="en-US" dirty="0" err="1" smtClean="0"/>
              <a:t>Acceder</a:t>
            </a:r>
            <a:r>
              <a:rPr lang="en-US" dirty="0" smtClean="0"/>
              <a:t> </a:t>
            </a:r>
            <a:r>
              <a:rPr lang="en-US" dirty="0"/>
              <a:t>a lecciones en línea, si </a:t>
            </a:r>
            <a:r>
              <a:rPr lang="en-US" dirty="0" err="1"/>
              <a:t>es</a:t>
            </a:r>
            <a:r>
              <a:rPr lang="en-US" dirty="0"/>
              <a:t> necesario</a:t>
            </a:r>
          </a:p>
          <a:p>
            <a:pPr lvl="2" algn="l" rtl="0">
              <a:defRPr/>
            </a:pPr>
            <a:r>
              <a:rPr lang="en-US" dirty="0"/>
              <a:t>Organizar y conservar los materiales para su uso posterior.</a:t>
            </a:r>
          </a:p>
          <a:p>
            <a:pPr lvl="1" algn="l" rtl="0">
              <a:defRPr/>
            </a:pPr>
            <a:r>
              <a:rPr lang="en-US" dirty="0"/>
              <a:t>Participar (</a:t>
            </a:r>
            <a:r>
              <a:rPr lang="en-US" dirty="0" err="1"/>
              <a:t>discusiones</a:t>
            </a:r>
            <a:r>
              <a:rPr lang="en-US" dirty="0"/>
              <a:t> </a:t>
            </a:r>
            <a:r>
              <a:rPr lang="en-US" dirty="0" smtClean="0"/>
              <a:t>y </a:t>
            </a:r>
            <a:r>
              <a:rPr lang="en-US" dirty="0" err="1" smtClean="0"/>
              <a:t>pruebas</a:t>
            </a:r>
            <a:r>
              <a:rPr lang="en-US" dirty="0" smtClean="0"/>
              <a:t>), </a:t>
            </a:r>
            <a:r>
              <a:rPr lang="en-US" dirty="0"/>
              <a:t>para facilitar el aprendizaje y las evaluaciones de progreso</a:t>
            </a:r>
          </a:p>
        </p:txBody>
      </p:sp>
      <p:sp>
        <p:nvSpPr>
          <p:cNvPr id="8196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A0A01A8A-8CCE-474F-B841-CBBFA2016391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605213" y="152400"/>
            <a:ext cx="17235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i="1" dirty="0" err="1"/>
              <a:t>L</a:t>
            </a:r>
            <a:r>
              <a:rPr lang="en-US" altLang="en-US" sz="2000" i="1" dirty="0" err="1" smtClean="0"/>
              <a:t>ibro</a:t>
            </a:r>
            <a:r>
              <a:rPr lang="en-US" altLang="en-US" sz="2000" i="1" dirty="0" smtClean="0"/>
              <a:t> </a:t>
            </a:r>
            <a:r>
              <a:rPr lang="en-US" altLang="en-US" sz="2000" i="1" dirty="0"/>
              <a:t>de </a:t>
            </a:r>
            <a:r>
              <a:rPr lang="en-US" altLang="en-US" sz="2000" i="1" dirty="0" smtClean="0"/>
              <a:t>Job</a:t>
            </a:r>
            <a:endParaRPr lang="en-US" altLang="en-US" sz="2000" i="1" dirty="0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7934325" y="152400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Proverbios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362200" y="549275"/>
            <a:ext cx="4052888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/>
              <a:t>4:8 – </a:t>
            </a:r>
            <a:r>
              <a:rPr lang="es-ES" altLang="en-US" sz="1400" dirty="0"/>
              <a:t>los que aran iniquidad Y los que siembran aflicción, eso siegan. </a:t>
            </a:r>
            <a:endParaRPr lang="es-ES" altLang="en-US" sz="1400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 smtClean="0"/>
              <a:t>5:17 …</a:t>
            </a:r>
            <a:r>
              <a:rPr lang="es-ES" altLang="en-US" sz="1400" dirty="0"/>
              <a:t>No desprecies, pues, la disciplina del Todopoderoso. </a:t>
            </a:r>
            <a:endParaRPr lang="es-ES" altLang="en-US" sz="1400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/>
              <a:t>11:18,19 – </a:t>
            </a:r>
            <a:r>
              <a:rPr lang="es-ES" altLang="en-US" sz="1400" dirty="0"/>
              <a:t>Entonces confiarás, porque hay esperanza, Mirarás alrededor y te acostarás seguro.  Descansarás y nadie te atemorizará</a:t>
            </a:r>
            <a:r>
              <a:rPr lang="en-US" altLang="en-US" sz="1400" dirty="0"/>
              <a:t>…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/>
              <a:t>8:13 </a:t>
            </a:r>
            <a:r>
              <a:rPr lang="es-ES" altLang="en-US" sz="1400" dirty="0"/>
              <a:t>Así son las sendas de todos los que se olvidan de Dios. Así perecerá la esperanza del impío</a:t>
            </a:r>
            <a:r>
              <a:rPr lang="en-US" altLang="en-US" sz="1400" dirty="0"/>
              <a:t>.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/>
              <a:t>18:5 </a:t>
            </a:r>
            <a:r>
              <a:rPr lang="es-ES" altLang="en-US" sz="1400" dirty="0"/>
              <a:t>Ciertamente la luz de los impíos se apaga, Y no brillará la llama de su fuego</a:t>
            </a:r>
            <a:r>
              <a:rPr lang="en-US" altLang="en-US" sz="1400" dirty="0"/>
              <a:t>.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/>
              <a:t>21:17 </a:t>
            </a:r>
            <a:r>
              <a:rPr lang="en-US" altLang="en-US" sz="1400" dirty="0" smtClean="0"/>
              <a:t>¿</a:t>
            </a:r>
            <a:r>
              <a:rPr lang="es-ES" altLang="en-US" sz="1400" dirty="0" smtClean="0"/>
              <a:t>Cuántas </a:t>
            </a:r>
            <a:r>
              <a:rPr lang="es-ES" altLang="en-US" sz="1400" dirty="0"/>
              <a:t>veces es apagada la lámpara de los impíos, O cae sobre ellos su calamidad? ¿Reparte Dios dolores en Su </a:t>
            </a:r>
            <a:r>
              <a:rPr lang="es-ES" altLang="en-US" sz="1400" dirty="0" smtClean="0"/>
              <a:t>ira</a:t>
            </a:r>
            <a:r>
              <a:rPr lang="en-US" altLang="en-US" sz="1400" dirty="0" smtClean="0"/>
              <a:t>...?</a:t>
            </a:r>
            <a:endParaRPr lang="en-US" altLang="en-US" sz="1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/>
              <a:t>26:7-14 </a:t>
            </a:r>
            <a:r>
              <a:rPr lang="es-ES" altLang="en-US" sz="1400" dirty="0"/>
              <a:t>Él extiende el norte sobre el vacío, Y cuelga la tierra sobre la nada. </a:t>
            </a:r>
            <a:r>
              <a:rPr lang="es-ES" altLang="en-US" sz="1400" dirty="0" smtClean="0"/>
              <a:t>Envuelve </a:t>
            </a:r>
            <a:r>
              <a:rPr lang="es-ES" altLang="en-US" sz="1400" dirty="0"/>
              <a:t>las aguas en Sus nubes</a:t>
            </a:r>
            <a:r>
              <a:rPr lang="en-US" altLang="en-US" sz="1400" dirty="0" smtClean="0"/>
              <a:t>…</a:t>
            </a:r>
            <a:r>
              <a:rPr lang="es-ES" altLang="en-US" sz="1400" dirty="0"/>
              <a:t>Ha trazado un círculo sobre la superficie de las aguas</a:t>
            </a:r>
            <a:r>
              <a:rPr lang="en-US" altLang="en-US" sz="1400" dirty="0" smtClean="0"/>
              <a:t>… </a:t>
            </a:r>
            <a:r>
              <a:rPr lang="es-ES" altLang="en-US" sz="1400" dirty="0"/>
              <a:t>Al mar agitó con Su </a:t>
            </a:r>
            <a:r>
              <a:rPr lang="es-ES" altLang="en-US" sz="1400" dirty="0" smtClean="0"/>
              <a:t>poder</a:t>
            </a:r>
            <a:r>
              <a:rPr lang="en-US" altLang="en-US" sz="1400" dirty="0" smtClean="0"/>
              <a:t>…</a:t>
            </a: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6553200" y="549275"/>
            <a:ext cx="41148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/>
              <a:t>22:8 </a:t>
            </a:r>
            <a:r>
              <a:rPr lang="es-ES" altLang="en-US" sz="1400" dirty="0"/>
              <a:t>El que siembra iniquidad segará </a:t>
            </a:r>
            <a:r>
              <a:rPr lang="es-ES" altLang="en-US" sz="1400" dirty="0" smtClean="0"/>
              <a:t>vanidad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 smtClean="0"/>
              <a:t>3:11 …</a:t>
            </a:r>
            <a:r>
              <a:rPr lang="es-ES" altLang="en-US" sz="1400" dirty="0"/>
              <a:t>no rechaces la disciplina del SEÑOR Ni aborrezcas Su reprensión</a:t>
            </a:r>
            <a:r>
              <a:rPr lang="en-US" altLang="en-US" sz="1400" dirty="0" smtClean="0"/>
              <a:t>….</a:t>
            </a:r>
            <a:r>
              <a:rPr lang="en-US" altLang="en-US" sz="1400" dirty="0"/>
              <a:t/>
            </a:r>
            <a:br>
              <a:rPr lang="en-US" altLang="en-US" sz="1400" dirty="0"/>
            </a:br>
            <a:endParaRPr lang="en-US" altLang="en-US" sz="1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/>
              <a:t>3:23,24 </a:t>
            </a:r>
            <a:r>
              <a:rPr lang="es-ES" altLang="en-US" sz="1400" dirty="0"/>
              <a:t>Entonces andarás con seguridad por tu camino, </a:t>
            </a:r>
            <a:r>
              <a:rPr lang="es-ES" altLang="en-US" sz="1400" dirty="0" smtClean="0"/>
              <a:t>Y </a:t>
            </a:r>
            <a:r>
              <a:rPr lang="es-ES" altLang="en-US" sz="1400" dirty="0"/>
              <a:t>tu pie no tropezará. </a:t>
            </a:r>
            <a:r>
              <a:rPr lang="es-ES" altLang="en-US" sz="1400" dirty="0" smtClean="0"/>
              <a:t>Cuando </a:t>
            </a:r>
            <a:r>
              <a:rPr lang="es-ES" altLang="en-US" sz="1400" dirty="0"/>
              <a:t>te acuestes no tendrás temor, Sí, te acostarás y será dulce tu sueño</a:t>
            </a:r>
            <a:r>
              <a:rPr lang="es-ES" altLang="en-US" sz="1400" dirty="0" smtClean="0"/>
              <a:t>.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/>
              <a:t>10:28; 11:7 </a:t>
            </a:r>
            <a:r>
              <a:rPr lang="es-ES" altLang="en-US" sz="1400" dirty="0"/>
              <a:t>la expectación de los impíos perecerá</a:t>
            </a:r>
            <a:r>
              <a:rPr lang="en-US" altLang="en-US" sz="1400" dirty="0" smtClean="0"/>
              <a:t> …</a:t>
            </a:r>
            <a:r>
              <a:rPr lang="es-ES" altLang="en-US" sz="1400" dirty="0"/>
              <a:t>Cuando muere el hombre impío, su esperanza se acaba, Y la expectación de los poderosos perece.</a:t>
            </a:r>
            <a:r>
              <a:rPr lang="en-US" altLang="en-US" sz="1400" dirty="0"/>
              <a:t/>
            </a:r>
            <a:br>
              <a:rPr lang="en-US" altLang="en-US" sz="1400" dirty="0"/>
            </a:br>
            <a:r>
              <a:rPr lang="en-US" altLang="en-US" sz="1400" dirty="0"/>
              <a:t>13:9 </a:t>
            </a:r>
            <a:r>
              <a:rPr lang="es-ES" altLang="en-US" sz="1400" dirty="0"/>
              <a:t>La luz de los justos brilla alegremente, Pero la lámpara de los impíos se apaga. </a:t>
            </a: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/>
              <a:t>30:4 </a:t>
            </a:r>
            <a:r>
              <a:rPr lang="es-ES" altLang="en-US" sz="1400" dirty="0"/>
              <a:t>¿Quién subió al cielo y descendió? ¿Quién recogió los vientos en Sus puños? ¿Quién envolvió las aguas en Su manto? ¿Quién estableció todos los confines de la tierra</a:t>
            </a:r>
            <a:r>
              <a:rPr lang="es-ES" altLang="en-US" sz="1400" dirty="0" smtClean="0"/>
              <a:t>?...</a:t>
            </a: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s-ES" altLang="en-US" sz="1400" dirty="0" smtClean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524000" y="549275"/>
            <a:ext cx="8382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err="1"/>
              <a:t>Elifaz</a:t>
            </a: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err="1"/>
              <a:t>Bildad</a:t>
            </a: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/>
              <a:t>Job</a:t>
            </a: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</p:txBody>
      </p:sp>
      <p:sp>
        <p:nvSpPr>
          <p:cNvPr id="117767" name="Line 7"/>
          <p:cNvSpPr>
            <a:spLocks noChangeShapeType="1"/>
          </p:cNvSpPr>
          <p:nvPr/>
        </p:nvSpPr>
        <p:spPr bwMode="auto">
          <a:xfrm>
            <a:off x="6476999" y="152400"/>
            <a:ext cx="9525" cy="585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7768" name="Line 8"/>
          <p:cNvSpPr>
            <a:spLocks noChangeShapeType="1"/>
          </p:cNvSpPr>
          <p:nvPr/>
        </p:nvSpPr>
        <p:spPr bwMode="auto">
          <a:xfrm>
            <a:off x="2362200" y="152400"/>
            <a:ext cx="0" cy="585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7769" name="Line 9"/>
          <p:cNvSpPr>
            <a:spLocks noChangeShapeType="1"/>
          </p:cNvSpPr>
          <p:nvPr/>
        </p:nvSpPr>
        <p:spPr bwMode="auto">
          <a:xfrm flipV="1">
            <a:off x="1524000" y="3886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7770" name="Line 10"/>
          <p:cNvSpPr>
            <a:spLocks noChangeShapeType="1"/>
          </p:cNvSpPr>
          <p:nvPr/>
        </p:nvSpPr>
        <p:spPr bwMode="auto">
          <a:xfrm>
            <a:off x="1524000" y="23780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7771" name="Line 11"/>
          <p:cNvSpPr>
            <a:spLocks noChangeShapeType="1"/>
          </p:cNvSpPr>
          <p:nvPr/>
        </p:nvSpPr>
        <p:spPr bwMode="auto">
          <a:xfrm>
            <a:off x="1524000" y="600392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7772" name="Line 12"/>
          <p:cNvSpPr>
            <a:spLocks noChangeShapeType="1"/>
          </p:cNvSpPr>
          <p:nvPr/>
        </p:nvSpPr>
        <p:spPr bwMode="auto">
          <a:xfrm flipV="1">
            <a:off x="1524000" y="533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7773" name="Freeform 13"/>
          <p:cNvSpPr>
            <a:spLocks/>
          </p:cNvSpPr>
          <p:nvPr/>
        </p:nvSpPr>
        <p:spPr bwMode="auto">
          <a:xfrm>
            <a:off x="6324600" y="3810000"/>
            <a:ext cx="914400" cy="533400"/>
          </a:xfrm>
          <a:custGeom>
            <a:avLst/>
            <a:gdLst/>
            <a:ahLst/>
            <a:cxnLst>
              <a:cxn ang="0">
                <a:pos x="1104" y="0"/>
              </a:cxn>
              <a:cxn ang="0">
                <a:pos x="864" y="336"/>
              </a:cxn>
              <a:cxn ang="0">
                <a:pos x="0" y="432"/>
              </a:cxn>
            </a:cxnLst>
            <a:rect l="0" t="0" r="r" b="b"/>
            <a:pathLst>
              <a:path w="1104" h="432">
                <a:moveTo>
                  <a:pt x="1104" y="0"/>
                </a:moveTo>
                <a:cubicBezTo>
                  <a:pt x="1076" y="132"/>
                  <a:pt x="1048" y="264"/>
                  <a:pt x="864" y="336"/>
                </a:cubicBezTo>
                <a:cubicBezTo>
                  <a:pt x="680" y="408"/>
                  <a:pt x="340" y="420"/>
                  <a:pt x="0" y="43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stealth" w="lg" len="lg"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7775" name="Line 15"/>
          <p:cNvSpPr>
            <a:spLocks noChangeShapeType="1"/>
          </p:cNvSpPr>
          <p:nvPr/>
        </p:nvSpPr>
        <p:spPr bwMode="auto">
          <a:xfrm>
            <a:off x="1524000" y="152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6096" name="TextBox 1"/>
          <p:cNvSpPr txBox="1">
            <a:spLocks noChangeArrowheads="1"/>
          </p:cNvSpPr>
          <p:nvPr/>
        </p:nvSpPr>
        <p:spPr bwMode="auto">
          <a:xfrm>
            <a:off x="74613" y="52388"/>
            <a:ext cx="7747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CC"/>
                </a:solidFill>
              </a:rPr>
              <a:t>II.F.6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605213" y="152400"/>
            <a:ext cx="17235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i="1" dirty="0" err="1"/>
              <a:t>L</a:t>
            </a:r>
            <a:r>
              <a:rPr lang="en-US" altLang="en-US" sz="2000" i="1" dirty="0" err="1" smtClean="0"/>
              <a:t>ibro</a:t>
            </a:r>
            <a:r>
              <a:rPr lang="en-US" altLang="en-US" sz="2000" i="1" dirty="0" smtClean="0"/>
              <a:t> </a:t>
            </a:r>
            <a:r>
              <a:rPr lang="en-US" altLang="en-US" sz="2000" i="1" dirty="0"/>
              <a:t>de </a:t>
            </a:r>
            <a:r>
              <a:rPr lang="en-US" altLang="en-US" sz="2000" i="1" dirty="0" smtClean="0"/>
              <a:t>Job</a:t>
            </a:r>
            <a:endParaRPr lang="en-US" altLang="en-US" sz="2000" i="1" dirty="0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7934325" y="152400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Proverbios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362200" y="549275"/>
            <a:ext cx="4052888" cy="634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/>
              <a:t>4:8 – </a:t>
            </a:r>
            <a:r>
              <a:rPr lang="es-ES" altLang="en-US" sz="1400" dirty="0"/>
              <a:t>los que aran iniquidad Y los que siembran aflicción, eso siegan. </a:t>
            </a:r>
            <a:endParaRPr lang="es-ES" altLang="en-US" sz="1400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 smtClean="0"/>
              <a:t>5:17 …</a:t>
            </a:r>
            <a:r>
              <a:rPr lang="es-ES" altLang="en-US" sz="1400" dirty="0"/>
              <a:t>No desprecies, pues, la disciplina del Todopoderoso. </a:t>
            </a:r>
            <a:endParaRPr lang="es-ES" altLang="en-US" sz="1400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/>
              <a:t>11:18,19 – </a:t>
            </a:r>
            <a:r>
              <a:rPr lang="es-ES" altLang="en-US" sz="1400" dirty="0"/>
              <a:t>Entonces confiarás, porque hay esperanza, Mirarás alrededor y te acostarás seguro.  Descansarás y nadie te atemorizará</a:t>
            </a:r>
            <a:r>
              <a:rPr lang="en-US" altLang="en-US" sz="1400" dirty="0"/>
              <a:t>…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/>
              <a:t>8:13 </a:t>
            </a:r>
            <a:r>
              <a:rPr lang="es-ES" altLang="en-US" sz="1400" dirty="0"/>
              <a:t>Así son las sendas de todos los que se olvidan de Dios. Así perecerá la esperanza del impío</a:t>
            </a:r>
            <a:r>
              <a:rPr lang="en-US" altLang="en-US" sz="1400" dirty="0"/>
              <a:t>.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/>
              <a:t>18:5 </a:t>
            </a:r>
            <a:r>
              <a:rPr lang="es-ES" altLang="en-US" sz="1400" dirty="0"/>
              <a:t>Ciertamente la luz de los impíos se apaga, Y no brillará la llama de su fuego</a:t>
            </a:r>
            <a:r>
              <a:rPr lang="en-US" altLang="en-US" sz="1400" dirty="0"/>
              <a:t>.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/>
              <a:t>21:17 </a:t>
            </a:r>
            <a:r>
              <a:rPr lang="en-US" altLang="en-US" sz="1400" dirty="0" smtClean="0"/>
              <a:t>¿</a:t>
            </a:r>
            <a:r>
              <a:rPr lang="es-ES" altLang="en-US" sz="1400" dirty="0" smtClean="0"/>
              <a:t>Cuántas </a:t>
            </a:r>
            <a:r>
              <a:rPr lang="es-ES" altLang="en-US" sz="1400" dirty="0"/>
              <a:t>veces es apagada la lámpara de los impíos, O cae sobre ellos su calamidad? ¿Reparte Dios dolores en Su </a:t>
            </a:r>
            <a:r>
              <a:rPr lang="es-ES" altLang="en-US" sz="1400" dirty="0" smtClean="0"/>
              <a:t>ira</a:t>
            </a:r>
            <a:r>
              <a:rPr lang="en-US" altLang="en-US" sz="1400" dirty="0" smtClean="0"/>
              <a:t>...?</a:t>
            </a:r>
            <a:endParaRPr lang="en-US" altLang="en-US" sz="1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/>
              <a:t>26:7-14 </a:t>
            </a:r>
            <a:r>
              <a:rPr lang="es-ES" altLang="en-US" sz="1400" dirty="0"/>
              <a:t>Él extiende el norte sobre el vacío, Y cuelga la tierra sobre la nada. </a:t>
            </a:r>
            <a:r>
              <a:rPr lang="es-ES" altLang="en-US" sz="1400" dirty="0" smtClean="0"/>
              <a:t>Envuelve </a:t>
            </a:r>
            <a:r>
              <a:rPr lang="es-ES" altLang="en-US" sz="1400" dirty="0"/>
              <a:t>las aguas en Sus nubes</a:t>
            </a:r>
            <a:r>
              <a:rPr lang="en-US" altLang="en-US" sz="1400" dirty="0" smtClean="0"/>
              <a:t>…</a:t>
            </a:r>
            <a:r>
              <a:rPr lang="es-ES" altLang="en-US" sz="1400" dirty="0"/>
              <a:t>Ha trazado un círculo sobre la superficie de las aguas</a:t>
            </a:r>
            <a:r>
              <a:rPr lang="en-US" altLang="en-US" sz="1400" dirty="0" smtClean="0"/>
              <a:t>… </a:t>
            </a:r>
            <a:r>
              <a:rPr lang="es-ES" altLang="en-US" sz="1400" dirty="0"/>
              <a:t>Al mar agitó con Su </a:t>
            </a:r>
            <a:r>
              <a:rPr lang="es-ES" altLang="en-US" sz="1400" dirty="0" smtClean="0"/>
              <a:t>poder</a:t>
            </a:r>
            <a:r>
              <a:rPr lang="en-US" altLang="en-US" sz="1400" dirty="0" smtClean="0"/>
              <a:t>…</a:t>
            </a: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38:4-9 </a:t>
            </a:r>
            <a:r>
              <a:rPr lang="en-US" altLang="en-US" sz="1400" dirty="0" smtClean="0"/>
              <a:t>…</a:t>
            </a:r>
            <a:r>
              <a:rPr lang="en-US" altLang="en-US" sz="1400" dirty="0" err="1" smtClean="0"/>
              <a:t>Echó</a:t>
            </a:r>
            <a:r>
              <a:rPr lang="en-US" altLang="en-US" sz="1400" dirty="0" smtClean="0"/>
              <a:t> </a:t>
            </a:r>
            <a:r>
              <a:rPr lang="en-US" altLang="en-US" sz="1400" dirty="0"/>
              <a:t>los </a:t>
            </a:r>
            <a:r>
              <a:rPr lang="en-US" altLang="en-US" sz="1400" dirty="0" err="1"/>
              <a:t>cimientos</a:t>
            </a:r>
            <a:r>
              <a:rPr lang="en-US" altLang="en-US" sz="1400" dirty="0"/>
              <a:t> de la </a:t>
            </a:r>
            <a:r>
              <a:rPr lang="en-US" altLang="en-US" sz="1400" dirty="0" err="1"/>
              <a:t>tierra</a:t>
            </a:r>
            <a:r>
              <a:rPr lang="en-US" altLang="en-US" sz="1400" dirty="0"/>
              <a:t> 38:39-41; 39:26-30 – (</a:t>
            </a:r>
            <a:r>
              <a:rPr lang="en-US" altLang="en-US" sz="1400" dirty="0" err="1"/>
              <a:t>Maravillas</a:t>
            </a:r>
            <a:r>
              <a:rPr lang="en-US" altLang="en-US" sz="1400" dirty="0"/>
              <a:t> de la </a:t>
            </a:r>
            <a:r>
              <a:rPr lang="en-US" altLang="en-US" sz="1400" dirty="0" err="1"/>
              <a:t>naturaleza</a:t>
            </a:r>
            <a:r>
              <a:rPr lang="en-US" altLang="en-US" sz="1400" dirty="0"/>
              <a:t>)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6553200" y="549275"/>
            <a:ext cx="4114800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/>
              <a:t>22:8 </a:t>
            </a:r>
            <a:r>
              <a:rPr lang="es-ES" altLang="en-US" sz="1400" dirty="0"/>
              <a:t>El que siembra iniquidad segará </a:t>
            </a:r>
            <a:r>
              <a:rPr lang="es-ES" altLang="en-US" sz="1400" dirty="0" smtClean="0"/>
              <a:t>vanidad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 smtClean="0"/>
              <a:t>3:11 …</a:t>
            </a:r>
            <a:r>
              <a:rPr lang="es-ES" altLang="en-US" sz="1400" dirty="0"/>
              <a:t>no rechaces la disciplina del SEÑOR Ni aborrezcas Su reprensión</a:t>
            </a:r>
            <a:r>
              <a:rPr lang="en-US" altLang="en-US" sz="1400" dirty="0" smtClean="0"/>
              <a:t>….</a:t>
            </a:r>
            <a:r>
              <a:rPr lang="en-US" altLang="en-US" sz="1400" dirty="0"/>
              <a:t/>
            </a:r>
            <a:br>
              <a:rPr lang="en-US" altLang="en-US" sz="1400" dirty="0"/>
            </a:br>
            <a:endParaRPr lang="en-US" altLang="en-US" sz="1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/>
              <a:t>3:23,24 </a:t>
            </a:r>
            <a:r>
              <a:rPr lang="es-ES" altLang="en-US" sz="1400" dirty="0"/>
              <a:t>Entonces andarás con seguridad por tu camino, </a:t>
            </a:r>
            <a:r>
              <a:rPr lang="es-ES" altLang="en-US" sz="1400" dirty="0" smtClean="0"/>
              <a:t>Y </a:t>
            </a:r>
            <a:r>
              <a:rPr lang="es-ES" altLang="en-US" sz="1400" dirty="0"/>
              <a:t>tu pie no tropezará. </a:t>
            </a:r>
            <a:r>
              <a:rPr lang="es-ES" altLang="en-US" sz="1400" dirty="0" smtClean="0"/>
              <a:t>Cuando </a:t>
            </a:r>
            <a:r>
              <a:rPr lang="es-ES" altLang="en-US" sz="1400" dirty="0"/>
              <a:t>te acuestes no tendrás temor, Sí, te acostarás y será dulce tu sueño</a:t>
            </a:r>
            <a:r>
              <a:rPr lang="es-ES" altLang="en-US" sz="1400" dirty="0" smtClean="0"/>
              <a:t>.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/>
              <a:t>10:28; 11:7 </a:t>
            </a:r>
            <a:r>
              <a:rPr lang="es-ES" altLang="en-US" sz="1400" dirty="0"/>
              <a:t>la expectación de los impíos perecerá</a:t>
            </a:r>
            <a:r>
              <a:rPr lang="en-US" altLang="en-US" sz="1400" dirty="0" smtClean="0"/>
              <a:t> …</a:t>
            </a:r>
            <a:r>
              <a:rPr lang="es-ES" altLang="en-US" sz="1400" dirty="0"/>
              <a:t>Cuando muere el hombre impío, su esperanza se acaba, Y la expectación de los poderosos perece.</a:t>
            </a:r>
            <a:r>
              <a:rPr lang="en-US" altLang="en-US" sz="1400" dirty="0"/>
              <a:t/>
            </a:r>
            <a:br>
              <a:rPr lang="en-US" altLang="en-US" sz="1400" dirty="0"/>
            </a:br>
            <a:r>
              <a:rPr lang="en-US" altLang="en-US" sz="1400" dirty="0"/>
              <a:t>13:9 </a:t>
            </a:r>
            <a:r>
              <a:rPr lang="es-ES" altLang="en-US" sz="1400" dirty="0"/>
              <a:t>La luz de los justos brilla alegremente, Pero la lámpara de los impíos se apaga. </a:t>
            </a: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/>
              <a:t>30:4 </a:t>
            </a:r>
            <a:r>
              <a:rPr lang="es-ES" altLang="en-US" sz="1400" dirty="0"/>
              <a:t>¿Quién subió al cielo y descendió? ¿Quién recogió los vientos en Sus puños? ¿Quién envolvió las aguas en Su manto? ¿Quién estableció todos los confines de la tierra</a:t>
            </a:r>
            <a:r>
              <a:rPr lang="es-ES" altLang="en-US" sz="1400" dirty="0" smtClean="0"/>
              <a:t>?...</a:t>
            </a: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s-ES" altLang="en-US" sz="1400" dirty="0" smtClean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8:29 </a:t>
            </a:r>
            <a:r>
              <a:rPr lang="en-US" altLang="en-US" sz="1400" dirty="0" err="1" smtClean="0"/>
              <a:t>Señaló</a:t>
            </a:r>
            <a:r>
              <a:rPr lang="en-US" altLang="en-US" sz="1400" dirty="0" smtClean="0"/>
              <a:t> </a:t>
            </a:r>
            <a:r>
              <a:rPr lang="en-US" altLang="en-US" sz="1400" dirty="0"/>
              <a:t>los </a:t>
            </a:r>
            <a:r>
              <a:rPr lang="en-US" altLang="en-US" sz="1400" dirty="0" err="1"/>
              <a:t>cimientos</a:t>
            </a:r>
            <a:r>
              <a:rPr lang="en-US" altLang="en-US" sz="1400" dirty="0"/>
              <a:t> </a:t>
            </a:r>
            <a:r>
              <a:rPr lang="en-US" altLang="en-US" sz="1400" dirty="0" smtClean="0"/>
              <a:t>de la </a:t>
            </a:r>
            <a:r>
              <a:rPr lang="en-US" altLang="en-US" sz="1400" dirty="0" err="1" smtClean="0"/>
              <a:t>tierra</a:t>
            </a:r>
            <a:endParaRPr lang="en-US" altLang="en-US" sz="1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/>
              <a:t>30:18,19 – </a:t>
            </a:r>
            <a:r>
              <a:rPr lang="es-ES" altLang="en-US" sz="1400" dirty="0"/>
              <a:t>Hay tres cosas que son incomprensibles para mí</a:t>
            </a:r>
            <a:r>
              <a:rPr lang="en-US" altLang="en-US" sz="1400" dirty="0" smtClean="0"/>
              <a:t>…</a:t>
            </a:r>
            <a:endParaRPr lang="en-US" altLang="en-US" sz="1400" dirty="0"/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524000" y="549275"/>
            <a:ext cx="8382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err="1"/>
              <a:t>Elifaz</a:t>
            </a: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err="1"/>
              <a:t>Bildad</a:t>
            </a: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/>
              <a:t>Job</a:t>
            </a: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Dios</a:t>
            </a:r>
          </a:p>
        </p:txBody>
      </p:sp>
      <p:sp>
        <p:nvSpPr>
          <p:cNvPr id="117767" name="Line 7"/>
          <p:cNvSpPr>
            <a:spLocks noChangeShapeType="1"/>
          </p:cNvSpPr>
          <p:nvPr/>
        </p:nvSpPr>
        <p:spPr bwMode="auto">
          <a:xfrm>
            <a:off x="6477000" y="152400"/>
            <a:ext cx="0" cy="670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7768" name="Line 8"/>
          <p:cNvSpPr>
            <a:spLocks noChangeShapeType="1"/>
          </p:cNvSpPr>
          <p:nvPr/>
        </p:nvSpPr>
        <p:spPr bwMode="auto">
          <a:xfrm>
            <a:off x="2362200" y="152400"/>
            <a:ext cx="0" cy="670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7769" name="Line 9"/>
          <p:cNvSpPr>
            <a:spLocks noChangeShapeType="1"/>
          </p:cNvSpPr>
          <p:nvPr/>
        </p:nvSpPr>
        <p:spPr bwMode="auto">
          <a:xfrm flipV="1">
            <a:off x="1524000" y="3886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7770" name="Line 10"/>
          <p:cNvSpPr>
            <a:spLocks noChangeShapeType="1"/>
          </p:cNvSpPr>
          <p:nvPr/>
        </p:nvSpPr>
        <p:spPr bwMode="auto">
          <a:xfrm>
            <a:off x="1524000" y="23780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7771" name="Line 11"/>
          <p:cNvSpPr>
            <a:spLocks noChangeShapeType="1"/>
          </p:cNvSpPr>
          <p:nvPr/>
        </p:nvSpPr>
        <p:spPr bwMode="auto">
          <a:xfrm>
            <a:off x="1524000" y="600392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7772" name="Line 12"/>
          <p:cNvSpPr>
            <a:spLocks noChangeShapeType="1"/>
          </p:cNvSpPr>
          <p:nvPr/>
        </p:nvSpPr>
        <p:spPr bwMode="auto">
          <a:xfrm flipV="1">
            <a:off x="1524000" y="533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7773" name="Freeform 13"/>
          <p:cNvSpPr>
            <a:spLocks/>
          </p:cNvSpPr>
          <p:nvPr/>
        </p:nvSpPr>
        <p:spPr bwMode="auto">
          <a:xfrm>
            <a:off x="6324600" y="3810000"/>
            <a:ext cx="914400" cy="533400"/>
          </a:xfrm>
          <a:custGeom>
            <a:avLst/>
            <a:gdLst/>
            <a:ahLst/>
            <a:cxnLst>
              <a:cxn ang="0">
                <a:pos x="1104" y="0"/>
              </a:cxn>
              <a:cxn ang="0">
                <a:pos x="864" y="336"/>
              </a:cxn>
              <a:cxn ang="0">
                <a:pos x="0" y="432"/>
              </a:cxn>
            </a:cxnLst>
            <a:rect l="0" t="0" r="r" b="b"/>
            <a:pathLst>
              <a:path w="1104" h="432">
                <a:moveTo>
                  <a:pt x="1104" y="0"/>
                </a:moveTo>
                <a:cubicBezTo>
                  <a:pt x="1076" y="132"/>
                  <a:pt x="1048" y="264"/>
                  <a:pt x="864" y="336"/>
                </a:cubicBezTo>
                <a:cubicBezTo>
                  <a:pt x="680" y="408"/>
                  <a:pt x="340" y="420"/>
                  <a:pt x="0" y="43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stealth" w="lg" len="lg"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7775" name="Line 15"/>
          <p:cNvSpPr>
            <a:spLocks noChangeShapeType="1"/>
          </p:cNvSpPr>
          <p:nvPr/>
        </p:nvSpPr>
        <p:spPr bwMode="auto">
          <a:xfrm>
            <a:off x="1524000" y="152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7776" name="Freeform 16"/>
          <p:cNvSpPr>
            <a:spLocks/>
          </p:cNvSpPr>
          <p:nvPr/>
        </p:nvSpPr>
        <p:spPr bwMode="auto">
          <a:xfrm>
            <a:off x="6248400" y="5562600"/>
            <a:ext cx="685800" cy="609600"/>
          </a:xfrm>
          <a:custGeom>
            <a:avLst/>
            <a:gdLst/>
            <a:ahLst/>
            <a:cxnLst>
              <a:cxn ang="0">
                <a:pos x="432" y="0"/>
              </a:cxn>
              <a:cxn ang="0">
                <a:pos x="288" y="240"/>
              </a:cxn>
              <a:cxn ang="0">
                <a:pos x="0" y="384"/>
              </a:cxn>
            </a:cxnLst>
            <a:rect l="0" t="0" r="r" b="b"/>
            <a:pathLst>
              <a:path w="432" h="384">
                <a:moveTo>
                  <a:pt x="432" y="0"/>
                </a:moveTo>
                <a:cubicBezTo>
                  <a:pt x="396" y="88"/>
                  <a:pt x="360" y="176"/>
                  <a:pt x="288" y="240"/>
                </a:cubicBezTo>
                <a:cubicBezTo>
                  <a:pt x="216" y="304"/>
                  <a:pt x="108" y="344"/>
                  <a:pt x="0" y="38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stealth" w="lg" len="lg"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6096" name="TextBox 1"/>
          <p:cNvSpPr txBox="1">
            <a:spLocks noChangeArrowheads="1"/>
          </p:cNvSpPr>
          <p:nvPr/>
        </p:nvSpPr>
        <p:spPr bwMode="auto">
          <a:xfrm>
            <a:off x="74613" y="52388"/>
            <a:ext cx="7747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CC"/>
                </a:solidFill>
              </a:rPr>
              <a:t>II.F.6</a:t>
            </a:r>
          </a:p>
        </p:txBody>
      </p:sp>
    </p:spTree>
    <p:extLst>
      <p:ext uri="{BB962C8B-B14F-4D97-AF65-F5344CB8AC3E}">
        <p14:creationId xmlns:p14="http://schemas.microsoft.com/office/powerpoint/2010/main" val="216958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smtClean="0"/>
              <a:t>¿</a:t>
            </a:r>
            <a:r>
              <a:rPr lang="en-US" altLang="en-US" dirty="0" err="1" smtClean="0"/>
              <a:t>Cómo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respondes</a:t>
            </a:r>
            <a:r>
              <a:rPr lang="en-US" altLang="en-US" dirty="0" smtClean="0"/>
              <a:t> a Job?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35000" y="1701800"/>
            <a:ext cx="10579100" cy="4470400"/>
          </a:xfrm>
        </p:spPr>
        <p:txBody>
          <a:bodyPr/>
          <a:lstStyle/>
          <a:p>
            <a:pPr algn="l" rtl="0">
              <a:spcBef>
                <a:spcPct val="0"/>
              </a:spcBef>
              <a:spcAft>
                <a:spcPts val="3600"/>
              </a:spcAft>
            </a:pPr>
            <a:r>
              <a:rPr lang="en-US" altLang="en-US" dirty="0" smtClean="0"/>
              <a:t>¿</a:t>
            </a:r>
            <a:r>
              <a:rPr lang="en-US" altLang="en-US" dirty="0" err="1" smtClean="0"/>
              <a:t>Estás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acuerdo</a:t>
            </a:r>
            <a:r>
              <a:rPr lang="en-US" altLang="en-US" dirty="0" smtClean="0"/>
              <a:t> con la </a:t>
            </a:r>
            <a:r>
              <a:rPr lang="en-US" altLang="en-US" dirty="0" err="1" smtClean="0"/>
              <a:t>Teología</a:t>
            </a:r>
            <a:r>
              <a:rPr lang="en-US" altLang="en-US" dirty="0" smtClean="0"/>
              <a:t> de la </a:t>
            </a:r>
            <a:r>
              <a:rPr lang="en-US" altLang="en-US" dirty="0" err="1" smtClean="0"/>
              <a:t>Retribución</a:t>
            </a:r>
            <a:r>
              <a:rPr lang="en-US" altLang="en-US" dirty="0" smtClean="0"/>
              <a:t>?</a:t>
            </a:r>
          </a:p>
          <a:p>
            <a:pPr algn="l" rtl="0">
              <a:spcBef>
                <a:spcPct val="0"/>
              </a:spcBef>
              <a:spcAft>
                <a:spcPts val="3600"/>
              </a:spcAft>
            </a:pPr>
            <a:r>
              <a:rPr lang="en-US" altLang="en-US" dirty="0" smtClean="0"/>
              <a:t>¿</a:t>
            </a:r>
            <a:r>
              <a:rPr lang="en-US" altLang="en-US" dirty="0" err="1" smtClean="0"/>
              <a:t>Cómo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reconcilias</a:t>
            </a:r>
            <a:r>
              <a:rPr lang="en-US" altLang="en-US" dirty="0" smtClean="0"/>
              <a:t> el </a:t>
            </a:r>
            <a:r>
              <a:rPr lang="en-US" altLang="en-US" dirty="0" err="1" smtClean="0"/>
              <a:t>sufrimiento</a:t>
            </a:r>
            <a:r>
              <a:rPr lang="en-US" altLang="en-US" dirty="0" smtClean="0"/>
              <a:t> de Job con la </a:t>
            </a:r>
            <a:r>
              <a:rPr lang="en-US" altLang="en-US" dirty="0" err="1" smtClean="0"/>
              <a:t>justicia</a:t>
            </a:r>
            <a:r>
              <a:rPr lang="en-US" altLang="en-US" dirty="0" smtClean="0"/>
              <a:t> de Dios?</a:t>
            </a:r>
          </a:p>
          <a:p>
            <a:pPr algn="l" rtl="0">
              <a:spcBef>
                <a:spcPct val="0"/>
              </a:spcBef>
              <a:spcAft>
                <a:spcPts val="3600"/>
              </a:spcAft>
            </a:pPr>
            <a:endParaRPr lang="en-US" alt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5491AE64-2CCC-4033-8865-FFB65AF236B9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 b="0"/>
          </a:p>
        </p:txBody>
      </p:sp>
      <p:sp>
        <p:nvSpPr>
          <p:cNvPr id="47109" name="TextBox 1"/>
          <p:cNvSpPr txBox="1">
            <a:spLocks noChangeArrowheads="1"/>
          </p:cNvSpPr>
          <p:nvPr/>
        </p:nvSpPr>
        <p:spPr bwMode="auto">
          <a:xfrm>
            <a:off x="74613" y="52388"/>
            <a:ext cx="7747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CC"/>
                </a:solidFill>
              </a:rPr>
              <a:t>II.F.7.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smtClean="0"/>
              <a:t>No hay escapes </a:t>
            </a:r>
            <a:r>
              <a:rPr lang="en-US" altLang="en-US" dirty="0" err="1" smtClean="0"/>
              <a:t>aquí</a:t>
            </a:r>
            <a:endParaRPr lang="en-US" alt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7163" y="631825"/>
            <a:ext cx="11877675" cy="5981700"/>
          </a:xfrm>
        </p:spPr>
        <p:txBody>
          <a:bodyPr>
            <a:noAutofit/>
          </a:bodyPr>
          <a:lstStyle/>
          <a:p>
            <a:pPr marL="228600" indent="-228600" algn="l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i="1" dirty="0" smtClean="0">
                <a:solidFill>
                  <a:srgbClr val="FFFF00"/>
                </a:solidFill>
              </a:rPr>
              <a:t>Satanás </a:t>
            </a:r>
            <a:r>
              <a:rPr lang="en-US" sz="2400" dirty="0" smtClean="0">
                <a:solidFill>
                  <a:srgbClr val="FFFF00"/>
                </a:solidFill>
              </a:rPr>
              <a:t>lo </a:t>
            </a:r>
            <a:r>
              <a:rPr lang="en-US" sz="2400" dirty="0">
                <a:solidFill>
                  <a:srgbClr val="FFFF00"/>
                </a:solidFill>
              </a:rPr>
              <a:t>hizo.</a:t>
            </a:r>
          </a:p>
          <a:p>
            <a:pPr marL="576263" lvl="1" indent="-2936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b="0" dirty="0"/>
              <a:t>“…</a:t>
            </a:r>
            <a:r>
              <a:rPr lang="en-US" sz="1800" b="0" dirty="0" smtClean="0"/>
              <a:t>M</a:t>
            </a:r>
            <a:r>
              <a:rPr lang="es-ES" sz="1800" b="0" dirty="0" smtClean="0"/>
              <a:t>e </a:t>
            </a:r>
            <a:r>
              <a:rPr lang="es-ES" sz="1800" b="0" dirty="0"/>
              <a:t>fue dada una espina en la carne, </a:t>
            </a:r>
            <a:r>
              <a:rPr lang="es-ES" sz="1800" b="0" u="sng" dirty="0"/>
              <a:t>un mensajero de Satanás</a:t>
            </a:r>
            <a:r>
              <a:rPr lang="es-ES" sz="1800" b="0" dirty="0"/>
              <a:t> que me </a:t>
            </a:r>
            <a:r>
              <a:rPr lang="es-ES" sz="1800" b="0" dirty="0" smtClean="0"/>
              <a:t>abofetee”</a:t>
            </a:r>
            <a:r>
              <a:rPr lang="en-US" sz="1800" b="0" dirty="0" smtClean="0"/>
              <a:t>. </a:t>
            </a:r>
            <a:r>
              <a:rPr lang="en-US" sz="1800" b="0" dirty="0"/>
              <a:t>(</a:t>
            </a:r>
            <a:r>
              <a:rPr lang="en-US" sz="1800" b="0" dirty="0" smtClean="0"/>
              <a:t>II </a:t>
            </a:r>
            <a:r>
              <a:rPr lang="en-US" sz="1800" b="0" dirty="0" err="1" smtClean="0"/>
              <a:t>Cor</a:t>
            </a:r>
            <a:r>
              <a:rPr lang="en-US" sz="1800" b="0" dirty="0" smtClean="0"/>
              <a:t> 12:7</a:t>
            </a:r>
            <a:r>
              <a:rPr lang="en-US" sz="1800" b="0" dirty="0"/>
              <a:t>)</a:t>
            </a:r>
          </a:p>
          <a:p>
            <a:pPr marL="228600" indent="-228600" algn="l" rtl="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rgbClr val="FFFF00"/>
                </a:solidFill>
              </a:rPr>
              <a:t>Todo hombre (incluyendo a Job) ha </a:t>
            </a:r>
            <a:r>
              <a:rPr lang="en-US" sz="2400" dirty="0" err="1">
                <a:solidFill>
                  <a:srgbClr val="FFFF00"/>
                </a:solidFill>
              </a:rPr>
              <a:t>pecado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y </a:t>
            </a:r>
            <a:r>
              <a:rPr lang="en-US" sz="2400" i="1" dirty="0" err="1" smtClean="0">
                <a:solidFill>
                  <a:srgbClr val="FFFF00"/>
                </a:solidFill>
              </a:rPr>
              <a:t>merece</a:t>
            </a:r>
            <a:r>
              <a:rPr lang="en-US" sz="2400" i="1" dirty="0" smtClean="0">
                <a:solidFill>
                  <a:srgbClr val="FFFF00"/>
                </a:solidFill>
              </a:rPr>
              <a:t> </a:t>
            </a:r>
            <a:r>
              <a:rPr lang="en-US" sz="2400" i="1" dirty="0">
                <a:solidFill>
                  <a:srgbClr val="FFFF00"/>
                </a:solidFill>
              </a:rPr>
              <a:t>la ira de </a:t>
            </a:r>
            <a:r>
              <a:rPr lang="en-US" sz="2400" i="1" dirty="0" smtClean="0">
                <a:solidFill>
                  <a:srgbClr val="FFFF00"/>
                </a:solidFill>
              </a:rPr>
              <a:t>Dios</a:t>
            </a:r>
            <a:r>
              <a:rPr lang="en-US" sz="2400" dirty="0">
                <a:solidFill>
                  <a:srgbClr val="FFFF00"/>
                </a:solidFill>
              </a:rPr>
              <a:t>.</a:t>
            </a:r>
          </a:p>
          <a:p>
            <a:pPr marL="576263" lvl="1" indent="-2936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b="0" dirty="0" smtClean="0"/>
              <a:t>“</a:t>
            </a:r>
            <a:r>
              <a:rPr lang="es-ES" sz="1600" b="0" dirty="0"/>
              <a:t>para que toda boca se calle y todo el mundo sea hecho responsable ante </a:t>
            </a:r>
            <a:r>
              <a:rPr lang="es-ES" sz="1600" b="0" dirty="0" smtClean="0"/>
              <a:t>Dios</a:t>
            </a:r>
            <a:r>
              <a:rPr lang="en-US" sz="1600" b="0" dirty="0" smtClean="0"/>
              <a:t>… </a:t>
            </a:r>
            <a:r>
              <a:rPr lang="es-ES" sz="1600" b="0" dirty="0"/>
              <a:t>por cuanto </a:t>
            </a:r>
            <a:r>
              <a:rPr lang="es-ES" sz="1600" b="0" u="sng" dirty="0"/>
              <a:t>todos pecaron</a:t>
            </a:r>
            <a:r>
              <a:rPr lang="es-ES" sz="1600" b="0" dirty="0"/>
              <a:t> y no alcanzan la gloria de </a:t>
            </a:r>
            <a:r>
              <a:rPr lang="es-ES" sz="1600" b="0" dirty="0" smtClean="0"/>
              <a:t>Dios</a:t>
            </a:r>
            <a:r>
              <a:rPr lang="en-US" sz="1600" b="0" dirty="0" smtClean="0"/>
              <a:t>”. </a:t>
            </a:r>
            <a:r>
              <a:rPr lang="en-US" sz="1600" b="0" dirty="0"/>
              <a:t>(Rom 3:19, 23)</a:t>
            </a:r>
          </a:p>
          <a:p>
            <a:pPr marL="228600" indent="-228600" algn="l" rtl="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Job </a:t>
            </a:r>
            <a:r>
              <a:rPr lang="en-US" sz="2400" dirty="0" err="1">
                <a:solidFill>
                  <a:srgbClr val="FFFF00"/>
                </a:solidFill>
              </a:rPr>
              <a:t>estaba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siendo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</a:rPr>
              <a:t>perfeccionado</a:t>
            </a:r>
            <a:r>
              <a:rPr lang="en-US" sz="2400" i="1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(</a:t>
            </a:r>
            <a:r>
              <a:rPr lang="en-US" sz="2400" dirty="0" err="1" smtClean="0">
                <a:solidFill>
                  <a:srgbClr val="FFFF00"/>
                </a:solidFill>
              </a:rPr>
              <a:t>tuvo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que demostrar perseverancia).</a:t>
            </a:r>
          </a:p>
          <a:p>
            <a:pPr marL="576263" lvl="1" indent="-2936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b="0" dirty="0" smtClean="0"/>
              <a:t>“</a:t>
            </a:r>
            <a:r>
              <a:rPr lang="es-ES" altLang="en-US" sz="1800" b="0" dirty="0"/>
              <a:t>Miren que tenemos por bienaventurados a los que sufrieron. </a:t>
            </a:r>
            <a:r>
              <a:rPr lang="es-ES" altLang="en-US" sz="1800" b="0" u="sng" dirty="0"/>
              <a:t>Han oído de la paciencia de </a:t>
            </a:r>
            <a:r>
              <a:rPr lang="es-ES" altLang="en-US" sz="1800" b="0" u="sng" dirty="0" smtClean="0"/>
              <a:t>Job</a:t>
            </a:r>
            <a:r>
              <a:rPr lang="es-ES" altLang="en-US" sz="1800" b="0" dirty="0"/>
              <a:t> </a:t>
            </a:r>
            <a:r>
              <a:rPr lang="en-US" altLang="en-US" sz="1800" b="0" dirty="0" smtClean="0"/>
              <a:t>...</a:t>
            </a:r>
            <a:r>
              <a:rPr lang="en-US" sz="1800" b="0" dirty="0" smtClean="0"/>
              <a:t>.” </a:t>
            </a:r>
            <a:r>
              <a:rPr lang="en-US" sz="1800" b="0" dirty="0"/>
              <a:t>(</a:t>
            </a:r>
            <a:r>
              <a:rPr lang="en-US" sz="1800" b="0" dirty="0" smtClean="0"/>
              <a:t>Stg </a:t>
            </a:r>
            <a:r>
              <a:rPr lang="en-US" sz="1800" b="0" dirty="0"/>
              <a:t>5:11)</a:t>
            </a:r>
          </a:p>
          <a:p>
            <a:pPr marL="228600" indent="-228600" algn="l" rtl="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defRPr/>
            </a:pPr>
            <a:r>
              <a:rPr lang="en-US" sz="2400" i="1" dirty="0" smtClean="0">
                <a:solidFill>
                  <a:srgbClr val="FFFF00"/>
                </a:solidFill>
              </a:rPr>
              <a:t>El </a:t>
            </a:r>
            <a:r>
              <a:rPr lang="en-US" sz="2400" i="1" dirty="0" err="1" smtClean="0">
                <a:solidFill>
                  <a:srgbClr val="FFFF00"/>
                </a:solidFill>
              </a:rPr>
              <a:t>cielo</a:t>
            </a:r>
            <a:r>
              <a:rPr lang="en-US" sz="2400" i="1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es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la respuesta.</a:t>
            </a:r>
          </a:p>
          <a:p>
            <a:pPr marL="576263" lvl="1" indent="-2936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b="0" dirty="0" smtClean="0"/>
              <a:t>“…</a:t>
            </a:r>
            <a:r>
              <a:rPr lang="es-ES" sz="1600" b="0" dirty="0"/>
              <a:t>una herencia incorruptible, inmaculada, y que no se marchitará, </a:t>
            </a:r>
            <a:r>
              <a:rPr lang="es-ES" sz="1600" b="0" u="sng" dirty="0"/>
              <a:t>reservada en los cielos</a:t>
            </a:r>
            <a:r>
              <a:rPr lang="es-ES" sz="1600" b="0" dirty="0"/>
              <a:t> para ustedes</a:t>
            </a:r>
            <a:r>
              <a:rPr lang="es-ES" sz="1600" b="0" dirty="0" smtClean="0"/>
              <a:t>.</a:t>
            </a:r>
            <a:r>
              <a:rPr lang="en-US" sz="1600" b="0" dirty="0" smtClean="0"/>
              <a:t>..“ (</a:t>
            </a:r>
            <a:r>
              <a:rPr lang="en-US" sz="1600" b="0" dirty="0"/>
              <a:t>1 </a:t>
            </a:r>
            <a:r>
              <a:rPr lang="en-US" sz="1600" b="0" dirty="0" smtClean="0"/>
              <a:t>Ped </a:t>
            </a:r>
            <a:r>
              <a:rPr lang="en-US" sz="1600" b="0" dirty="0"/>
              <a:t>1:3-4,7)</a:t>
            </a:r>
          </a:p>
          <a:p>
            <a:pPr marL="228600" indent="-228600" algn="l" rtl="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rgbClr val="FFFF00"/>
                </a:solidFill>
              </a:rPr>
              <a:t>Es probabilidad aleatoria: Dios hace lo correcto y </a:t>
            </a:r>
            <a:r>
              <a:rPr lang="en-US" sz="2400" dirty="0" err="1" smtClean="0">
                <a:solidFill>
                  <a:srgbClr val="FFFF00"/>
                </a:solidFill>
              </a:rPr>
              <a:t>justo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i="1" dirty="0" smtClean="0">
                <a:solidFill>
                  <a:srgbClr val="FFFF00"/>
                </a:solidFill>
              </a:rPr>
              <a:t>la </a:t>
            </a:r>
            <a:r>
              <a:rPr lang="en-US" sz="2400" i="1" dirty="0">
                <a:solidFill>
                  <a:srgbClr val="FFFF00"/>
                </a:solidFill>
              </a:rPr>
              <a:t>mayor parte del </a:t>
            </a:r>
            <a:r>
              <a:rPr lang="en-US" sz="2400" i="1" dirty="0" err="1" smtClean="0">
                <a:solidFill>
                  <a:srgbClr val="FFFF00"/>
                </a:solidFill>
              </a:rPr>
              <a:t>tiempo</a:t>
            </a:r>
            <a:r>
              <a:rPr lang="en-US" sz="2400" dirty="0" smtClean="0">
                <a:solidFill>
                  <a:srgbClr val="FFFF00"/>
                </a:solidFill>
              </a:rPr>
              <a:t>…</a:t>
            </a:r>
            <a:r>
              <a:rPr lang="en-US" sz="2400" dirty="0" err="1" smtClean="0">
                <a:solidFill>
                  <a:srgbClr val="FFFF00"/>
                </a:solidFill>
              </a:rPr>
              <a:t>pero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hay excepciones.</a:t>
            </a:r>
          </a:p>
          <a:p>
            <a:pPr marL="576263" lvl="1" indent="-2936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b="0" dirty="0" smtClean="0"/>
              <a:t>“</a:t>
            </a:r>
            <a:r>
              <a:rPr lang="es-ES" sz="1600" b="0" dirty="0"/>
              <a:t>No es de los ligeros la carrera, Ni de los valientes la </a:t>
            </a:r>
            <a:r>
              <a:rPr lang="es-ES" sz="1600" b="0" dirty="0" smtClean="0"/>
              <a:t>batalla…Sino </a:t>
            </a:r>
            <a:r>
              <a:rPr lang="es-ES" sz="1600" b="0" dirty="0"/>
              <a:t>que </a:t>
            </a:r>
            <a:r>
              <a:rPr lang="es-ES" sz="1600" b="0" u="sng" dirty="0"/>
              <a:t>el tiempo y la suerte</a:t>
            </a:r>
            <a:r>
              <a:rPr lang="es-ES" sz="1600" b="0" dirty="0"/>
              <a:t> les llegan a </a:t>
            </a:r>
            <a:r>
              <a:rPr lang="es-ES" sz="1600" b="0" dirty="0" smtClean="0"/>
              <a:t>todos</a:t>
            </a:r>
            <a:r>
              <a:rPr lang="en-US" sz="1600" b="0" dirty="0" smtClean="0"/>
              <a:t>. </a:t>
            </a:r>
            <a:r>
              <a:rPr lang="en-US" sz="1600" b="0" dirty="0"/>
              <a:t>(Ecl 9:11)</a:t>
            </a:r>
          </a:p>
          <a:p>
            <a:pPr marL="228600" indent="-228600" algn="l" rtl="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defRPr/>
            </a:pPr>
            <a:r>
              <a:rPr lang="en-US" sz="2250" dirty="0">
                <a:solidFill>
                  <a:srgbClr val="FFFF00"/>
                </a:solidFill>
              </a:rPr>
              <a:t>Los malvados sufren; los justos prosperan, </a:t>
            </a:r>
            <a:r>
              <a:rPr lang="en-US" sz="2250" dirty="0" err="1">
                <a:solidFill>
                  <a:srgbClr val="FFFF00"/>
                </a:solidFill>
              </a:rPr>
              <a:t>pero</a:t>
            </a:r>
            <a:r>
              <a:rPr lang="en-US" sz="2250" dirty="0">
                <a:solidFill>
                  <a:srgbClr val="FFFF00"/>
                </a:solidFill>
              </a:rPr>
              <a:t> </a:t>
            </a:r>
            <a:r>
              <a:rPr lang="en-US" sz="2250" dirty="0" err="1" smtClean="0">
                <a:solidFill>
                  <a:srgbClr val="FFFF00"/>
                </a:solidFill>
              </a:rPr>
              <a:t>es</a:t>
            </a:r>
            <a:r>
              <a:rPr lang="en-US" sz="2250" dirty="0" smtClean="0">
                <a:solidFill>
                  <a:srgbClr val="FFFF00"/>
                </a:solidFill>
              </a:rPr>
              <a:t> </a:t>
            </a:r>
            <a:r>
              <a:rPr lang="en-US" sz="2250" i="1" dirty="0" err="1" smtClean="0">
                <a:solidFill>
                  <a:srgbClr val="FFFF00"/>
                </a:solidFill>
              </a:rPr>
              <a:t>adentro</a:t>
            </a:r>
            <a:r>
              <a:rPr lang="en-US" sz="2250" i="1" dirty="0" smtClean="0">
                <a:solidFill>
                  <a:srgbClr val="FFFF00"/>
                </a:solidFill>
              </a:rPr>
              <a:t> </a:t>
            </a:r>
            <a:r>
              <a:rPr lang="en-US" sz="2250" dirty="0" smtClean="0">
                <a:solidFill>
                  <a:srgbClr val="FFFF00"/>
                </a:solidFill>
              </a:rPr>
              <a:t>(</a:t>
            </a:r>
            <a:r>
              <a:rPr lang="en-US" sz="2250" dirty="0" err="1" smtClean="0">
                <a:solidFill>
                  <a:srgbClr val="FFFF00"/>
                </a:solidFill>
              </a:rPr>
              <a:t>seguridad</a:t>
            </a:r>
            <a:r>
              <a:rPr lang="en-US" sz="2250" dirty="0" smtClean="0">
                <a:solidFill>
                  <a:srgbClr val="FFFF00"/>
                </a:solidFill>
              </a:rPr>
              <a:t> </a:t>
            </a:r>
            <a:r>
              <a:rPr lang="en-US" sz="2250" dirty="0">
                <a:solidFill>
                  <a:srgbClr val="FFFF00"/>
                </a:solidFill>
              </a:rPr>
              <a:t>y </a:t>
            </a:r>
            <a:r>
              <a:rPr lang="en-US" sz="2250" dirty="0" err="1">
                <a:solidFill>
                  <a:srgbClr val="FFFF00"/>
                </a:solidFill>
              </a:rPr>
              <a:t>bienestar</a:t>
            </a:r>
            <a:r>
              <a:rPr lang="en-US" sz="2250" dirty="0" smtClean="0">
                <a:solidFill>
                  <a:srgbClr val="FFFF00"/>
                </a:solidFill>
              </a:rPr>
              <a:t>).</a:t>
            </a:r>
            <a:endParaRPr lang="en-US" sz="2250" dirty="0">
              <a:solidFill>
                <a:srgbClr val="FFFF00"/>
              </a:solidFill>
            </a:endParaRPr>
          </a:p>
          <a:p>
            <a:pPr marL="576263" lvl="1" indent="-2936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b="0" dirty="0" smtClean="0"/>
              <a:t>“</a:t>
            </a:r>
            <a:r>
              <a:rPr lang="es-ES" sz="1800" b="0" dirty="0"/>
              <a:t>Cuando mi corazón se llenó de amargura, Y en mi interior sentía </a:t>
            </a:r>
            <a:r>
              <a:rPr lang="es-ES" sz="1800" b="0" dirty="0" smtClean="0"/>
              <a:t>punzadas…Sin </a:t>
            </a:r>
            <a:r>
              <a:rPr lang="es-ES" sz="1800" b="0" dirty="0"/>
              <a:t>embargo, yo siempre estoy contigo; Tú me has tomado de la mano derecha</a:t>
            </a:r>
            <a:r>
              <a:rPr lang="es-ES" sz="1800" b="0" dirty="0" smtClean="0"/>
              <a:t>.</a:t>
            </a:r>
            <a:r>
              <a:rPr lang="en-US" sz="1800" b="0" dirty="0" smtClean="0"/>
              <a:t> </a:t>
            </a:r>
            <a:r>
              <a:rPr lang="en-US" sz="1800" b="0" dirty="0"/>
              <a:t>(Sal 73:21-23)</a:t>
            </a:r>
          </a:p>
        </p:txBody>
      </p:sp>
      <p:sp>
        <p:nvSpPr>
          <p:cNvPr id="4813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E532AC83-20A0-4880-9C29-7B259315CACC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 b="0"/>
          </a:p>
        </p:txBody>
      </p:sp>
      <p:sp>
        <p:nvSpPr>
          <p:cNvPr id="48133" name="TextBox 1"/>
          <p:cNvSpPr txBox="1">
            <a:spLocks noChangeArrowheads="1"/>
          </p:cNvSpPr>
          <p:nvPr/>
        </p:nvSpPr>
        <p:spPr bwMode="auto">
          <a:xfrm>
            <a:off x="74613" y="52388"/>
            <a:ext cx="7747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CC"/>
                </a:solidFill>
              </a:rPr>
              <a:t>II.F.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2192000" cy="1066800"/>
          </a:xfrm>
        </p:spPr>
        <p:txBody>
          <a:bodyPr/>
          <a:lstStyle/>
          <a:p>
            <a:pPr rtl="0"/>
            <a:r>
              <a:rPr lang="en-US" altLang="en-US" dirty="0" err="1" smtClean="0"/>
              <a:t>Objetivos</a:t>
            </a:r>
            <a:r>
              <a:rPr lang="en-US" altLang="en-US" dirty="0" smtClean="0"/>
              <a:t> de la </a:t>
            </a:r>
            <a:r>
              <a:rPr lang="en-US" altLang="en-US" dirty="0" err="1" smtClean="0"/>
              <a:t>lección</a:t>
            </a:r>
            <a:r>
              <a:rPr lang="en-US" altLang="en-US" dirty="0" smtClean="0"/>
              <a:t> 2</a:t>
            </a:r>
            <a:br>
              <a:rPr lang="en-US" altLang="en-US" dirty="0" smtClean="0"/>
            </a:br>
            <a:r>
              <a:rPr lang="en-US" altLang="en-US" sz="3200" b="0" dirty="0" smtClean="0"/>
              <a:t>(para el final del </a:t>
            </a:r>
            <a:r>
              <a:rPr lang="en-US" altLang="en-US" sz="3200" b="0" dirty="0" err="1" smtClean="0"/>
              <a:t>período</a:t>
            </a:r>
            <a:r>
              <a:rPr lang="en-US" altLang="en-US" sz="3200" b="0" dirty="0" smtClean="0"/>
              <a:t> de </a:t>
            </a:r>
            <a:r>
              <a:rPr lang="en-US" altLang="en-US" sz="3200" b="0" dirty="0" err="1" smtClean="0"/>
              <a:t>clase</a:t>
            </a:r>
            <a:r>
              <a:rPr lang="en-US" altLang="en-US" sz="3200" b="0" dirty="0" smtClean="0"/>
              <a:t>, el </a:t>
            </a:r>
            <a:r>
              <a:rPr lang="en-US" altLang="en-US" sz="3200" b="0" dirty="0" err="1" smtClean="0"/>
              <a:t>estudiante</a:t>
            </a:r>
            <a:r>
              <a:rPr lang="en-US" altLang="en-US" sz="3200" b="0" dirty="0" smtClean="0"/>
              <a:t> </a:t>
            </a:r>
            <a:r>
              <a:rPr lang="en-US" altLang="en-US" sz="3200" b="0" dirty="0" err="1" smtClean="0"/>
              <a:t>podrá</a:t>
            </a:r>
            <a:r>
              <a:rPr lang="en-US" altLang="en-US" sz="3200" b="0" dirty="0" smtClean="0"/>
              <a:t>...)</a:t>
            </a:r>
            <a:endParaRPr lang="en-US" altLang="en-US" dirty="0" smtClean="0"/>
          </a:p>
        </p:txBody>
      </p:sp>
      <p:sp>
        <p:nvSpPr>
          <p:cNvPr id="3379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42900" y="1447800"/>
            <a:ext cx="11506200" cy="4525963"/>
          </a:xfrm>
        </p:spPr>
        <p:txBody>
          <a:bodyPr/>
          <a:lstStyle/>
          <a:p>
            <a:pPr algn="l" rtl="0">
              <a:spcBef>
                <a:spcPct val="0"/>
              </a:spcBef>
              <a:spcAft>
                <a:spcPts val="1800"/>
              </a:spcAft>
            </a:pPr>
            <a:r>
              <a:rPr lang="en-US" altLang="en-US" dirty="0" err="1" smtClean="0"/>
              <a:t>Enumerar</a:t>
            </a:r>
            <a:r>
              <a:rPr lang="en-US" altLang="en-US" dirty="0" smtClean="0"/>
              <a:t> los </a:t>
            </a:r>
            <a:r>
              <a:rPr lang="en-US" altLang="en-US" dirty="0" err="1" smtClean="0"/>
              <a:t>personajes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principales</a:t>
            </a:r>
            <a:r>
              <a:rPr lang="en-US" altLang="en-US" dirty="0" smtClean="0"/>
              <a:t> del </a:t>
            </a:r>
            <a:r>
              <a:rPr lang="en-US" altLang="en-US" dirty="0" err="1" smtClean="0"/>
              <a:t>libro</a:t>
            </a:r>
            <a:r>
              <a:rPr lang="en-US" altLang="en-US" dirty="0" smtClean="0"/>
              <a:t>.</a:t>
            </a:r>
          </a:p>
          <a:p>
            <a:pPr algn="l" rtl="0">
              <a:spcBef>
                <a:spcPct val="0"/>
              </a:spcBef>
              <a:spcAft>
                <a:spcPts val="1800"/>
              </a:spcAft>
            </a:pPr>
            <a:r>
              <a:rPr lang="en-US" altLang="en-US" dirty="0" err="1" smtClean="0"/>
              <a:t>Enumerar</a:t>
            </a:r>
            <a:r>
              <a:rPr lang="en-US" altLang="en-US" dirty="0" smtClean="0"/>
              <a:t> los </a:t>
            </a:r>
            <a:r>
              <a:rPr lang="en-US" altLang="en-US" dirty="0" err="1" smtClean="0"/>
              <a:t>principales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puntos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discusión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en</a:t>
            </a:r>
            <a:r>
              <a:rPr lang="en-US" altLang="en-US" dirty="0" smtClean="0"/>
              <a:t> los </a:t>
            </a:r>
            <a:r>
              <a:rPr lang="en-US" altLang="en-US" dirty="0" err="1" smtClean="0"/>
              <a:t>ciclos</a:t>
            </a:r>
            <a:r>
              <a:rPr lang="en-US" altLang="en-US" dirty="0" smtClean="0"/>
              <a:t> de debate.</a:t>
            </a:r>
          </a:p>
          <a:p>
            <a:pPr algn="l" rtl="0">
              <a:spcBef>
                <a:spcPct val="0"/>
              </a:spcBef>
              <a:spcAft>
                <a:spcPts val="1800"/>
              </a:spcAft>
            </a:pPr>
            <a:r>
              <a:rPr lang="en-US" altLang="en-US" dirty="0" err="1" smtClean="0"/>
              <a:t>Dibujar</a:t>
            </a:r>
            <a:r>
              <a:rPr lang="en-US" altLang="en-US" dirty="0" smtClean="0"/>
              <a:t> la </a:t>
            </a:r>
            <a:r>
              <a:rPr lang="en-US" altLang="en-US" dirty="0" err="1" smtClean="0"/>
              <a:t>estructura</a:t>
            </a:r>
            <a:r>
              <a:rPr lang="en-US" altLang="en-US" dirty="0" smtClean="0"/>
              <a:t> ABA del </a:t>
            </a:r>
            <a:r>
              <a:rPr lang="en-US" altLang="en-US" dirty="0" err="1" smtClean="0"/>
              <a:t>libro</a:t>
            </a:r>
            <a:r>
              <a:rPr lang="en-US" altLang="en-US" dirty="0" smtClean="0"/>
              <a:t>.</a:t>
            </a:r>
          </a:p>
          <a:p>
            <a:pPr algn="l" rtl="0">
              <a:spcBef>
                <a:spcPct val="0"/>
              </a:spcBef>
              <a:spcAft>
                <a:spcPts val="1800"/>
              </a:spcAft>
            </a:pPr>
            <a:r>
              <a:rPr lang="en-US" altLang="en-US" dirty="0" err="1" smtClean="0"/>
              <a:t>Explicar</a:t>
            </a:r>
            <a:r>
              <a:rPr lang="en-US" altLang="en-US" dirty="0" smtClean="0"/>
              <a:t> el </a:t>
            </a:r>
            <a:r>
              <a:rPr lang="en-US" altLang="en-US" dirty="0" err="1" smtClean="0"/>
              <a:t>dilema</a:t>
            </a:r>
            <a:r>
              <a:rPr lang="en-US" altLang="en-US" dirty="0" smtClean="0"/>
              <a:t>/</a:t>
            </a:r>
            <a:r>
              <a:rPr lang="en-US" altLang="en-US" dirty="0" err="1" smtClean="0"/>
              <a:t>temor</a:t>
            </a:r>
            <a:r>
              <a:rPr lang="en-US" altLang="en-US" dirty="0" smtClean="0"/>
              <a:t> principal de Job.</a:t>
            </a:r>
          </a:p>
          <a:p>
            <a:pPr algn="l" rtl="0">
              <a:spcBef>
                <a:spcPct val="0"/>
              </a:spcBef>
              <a:spcAft>
                <a:spcPts val="1800"/>
              </a:spcAft>
            </a:pPr>
            <a:r>
              <a:rPr lang="en-US" altLang="en-US" dirty="0" err="1" smtClean="0"/>
              <a:t>Explicar</a:t>
            </a:r>
            <a:r>
              <a:rPr lang="en-US" altLang="en-US" dirty="0" smtClean="0"/>
              <a:t> la </a:t>
            </a:r>
            <a:r>
              <a:rPr lang="en-US" altLang="en-US" dirty="0" err="1" smtClean="0"/>
              <a:t>teología</a:t>
            </a:r>
            <a:r>
              <a:rPr lang="en-US" altLang="en-US" dirty="0" smtClean="0"/>
              <a:t> de la </a:t>
            </a:r>
            <a:r>
              <a:rPr lang="en-US" altLang="en-US" dirty="0" err="1" smtClean="0"/>
              <a:t>retribución</a:t>
            </a:r>
            <a:r>
              <a:rPr lang="en-US" altLang="en-US" dirty="0" smtClean="0"/>
              <a:t> y </a:t>
            </a:r>
            <a:r>
              <a:rPr lang="en-US" altLang="en-US" dirty="0" err="1" smtClean="0"/>
              <a:t>enumerar</a:t>
            </a:r>
            <a:r>
              <a:rPr lang="en-US" altLang="en-US" dirty="0" smtClean="0"/>
              <a:t> los </a:t>
            </a:r>
            <a:r>
              <a:rPr lang="en-US" altLang="en-US" dirty="0" err="1" smtClean="0"/>
              <a:t>argumentos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apoyo</a:t>
            </a:r>
            <a:r>
              <a:rPr lang="en-US" altLang="en-US" dirty="0" smtClean="0"/>
              <a:t> y </a:t>
            </a:r>
            <a:r>
              <a:rPr lang="en-US" altLang="en-US" dirty="0" err="1" smtClean="0"/>
              <a:t>refutación</a:t>
            </a:r>
            <a:r>
              <a:rPr lang="en-US" altLang="en-US" dirty="0" smtClean="0"/>
              <a:t>.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B901E71A-A67F-4B45-861F-F228A4699481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 b="0"/>
          </a:p>
        </p:txBody>
      </p:sp>
    </p:spTree>
    <p:extLst>
      <p:ext uri="{BB962C8B-B14F-4D97-AF65-F5344CB8AC3E}">
        <p14:creationId xmlns:p14="http://schemas.microsoft.com/office/powerpoint/2010/main" val="373143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814702"/>
              </p:ext>
            </p:extLst>
          </p:nvPr>
        </p:nvGraphicFramePr>
        <p:xfrm>
          <a:off x="0" y="871861"/>
          <a:ext cx="12192000" cy="5932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5878"/>
                <a:gridCol w="1435496"/>
                <a:gridCol w="739253"/>
                <a:gridCol w="1194179"/>
                <a:gridCol w="7707194"/>
              </a:tblGrid>
              <a:tr h="333287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Período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Fecha</a:t>
                      </a:r>
                      <a:endParaRPr lang="en-US" sz="240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Día</a:t>
                      </a:r>
                      <a:endParaRPr lang="en-US" sz="240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Lección</a:t>
                      </a:r>
                      <a:endParaRPr lang="en-US" sz="240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Título</a:t>
                      </a:r>
                      <a:r>
                        <a:rPr lang="en-US" sz="2000" dirty="0">
                          <a:effectLst/>
                        </a:rPr>
                        <a:t> (</a:t>
                      </a:r>
                      <a:r>
                        <a:rPr lang="en-US" sz="2000" dirty="0" err="1">
                          <a:effectLst/>
                        </a:rPr>
                        <a:t>Capítulos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Introducción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2" marR="6858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effectLst/>
                        </a:rPr>
                        <a:t>Escuelita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effectLst/>
                        </a:rPr>
                        <a:t>íblica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i="1" dirty="0">
                          <a:solidFill>
                            <a:schemeClr val="tx1"/>
                          </a:solidFill>
                          <a:effectLst/>
                        </a:rPr>
                        <a:t>de </a:t>
                      </a: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effectLst/>
                        </a:rPr>
                        <a:t>verano</a:t>
                      </a:r>
                      <a:endParaRPr lang="en-US" sz="2400" b="1" i="1" dirty="0">
                        <a:solidFill>
                          <a:schemeClr val="tx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Visión</a:t>
                      </a:r>
                      <a:r>
                        <a:rPr lang="en-US" sz="2400" dirty="0" smtClean="0">
                          <a:effectLst/>
                        </a:rPr>
                        <a:t> general </a:t>
                      </a:r>
                      <a:r>
                        <a:rPr lang="en-US" sz="2400" dirty="0">
                          <a:effectLst/>
                        </a:rPr>
                        <a:t>del libro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14-jun-23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Pruebas de Job (1:1-2:13)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</a:rPr>
                        <a:t>18-jun-23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Desesperación de Job (3:1-26)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21-jun-23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1er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de </a:t>
                      </a:r>
                      <a:r>
                        <a:rPr lang="en-US" sz="2400" dirty="0" smtClean="0">
                          <a:effectLst/>
                        </a:rPr>
                        <a:t>debate </a:t>
                      </a:r>
                      <a:r>
                        <a:rPr lang="en-US" sz="2400" dirty="0">
                          <a:effectLst/>
                        </a:rPr>
                        <a:t>(4-14)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25-jun-23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1er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de </a:t>
                      </a:r>
                      <a:r>
                        <a:rPr lang="en-US" sz="2400" dirty="0" smtClean="0">
                          <a:effectLst/>
                        </a:rPr>
                        <a:t>debate </a:t>
                      </a:r>
                      <a:r>
                        <a:rPr lang="en-US" sz="2400" dirty="0">
                          <a:effectLst/>
                        </a:rPr>
                        <a:t>(4-14)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28-jun-23</a:t>
                      </a:r>
                      <a:endParaRPr lang="en-US" sz="240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2do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de </a:t>
                      </a:r>
                      <a:r>
                        <a:rPr lang="en-US" sz="2400" dirty="0" smtClean="0">
                          <a:effectLst/>
                        </a:rPr>
                        <a:t>debate </a:t>
                      </a:r>
                      <a:r>
                        <a:rPr lang="en-US" sz="2400" dirty="0">
                          <a:effectLst/>
                        </a:rPr>
                        <a:t>(15-21)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3er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>
                          <a:effectLst/>
                        </a:rPr>
                        <a:t>, Himno de </a:t>
                      </a:r>
                      <a:r>
                        <a:rPr lang="en-US" sz="2400" dirty="0" err="1" smtClean="0">
                          <a:effectLst/>
                        </a:rPr>
                        <a:t>sabiduría</a:t>
                      </a:r>
                      <a:r>
                        <a:rPr lang="en-US" sz="2400" dirty="0">
                          <a:effectLst/>
                        </a:rPr>
                        <a:t>, Defensa de Job (22-31)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3er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>
                          <a:effectLst/>
                        </a:rPr>
                        <a:t>, Himno de </a:t>
                      </a:r>
                      <a:r>
                        <a:rPr lang="en-US" sz="2400" dirty="0" err="1" smtClean="0">
                          <a:effectLst/>
                        </a:rPr>
                        <a:t>sabiduría</a:t>
                      </a:r>
                      <a:r>
                        <a:rPr lang="en-US" sz="2400" dirty="0">
                          <a:effectLst/>
                        </a:rPr>
                        <a:t>, Defensa de Job (22-31)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Discursos de Eliú (32-37)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Dios </a:t>
                      </a:r>
                      <a:r>
                        <a:rPr lang="en-US" sz="2400" dirty="0" err="1" smtClean="0">
                          <a:effectLst/>
                        </a:rPr>
                        <a:t>habla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(38:1 - 42:6)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16-jul-23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10,11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Restauración y </a:t>
                      </a:r>
                      <a:r>
                        <a:rPr lang="en-US" sz="2400" dirty="0" err="1" smtClean="0">
                          <a:effectLst/>
                        </a:rPr>
                        <a:t>aplicaciones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(42:7-16)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23-jul-23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Aplicación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y </a:t>
                      </a:r>
                      <a:r>
                        <a:rPr lang="en-US" sz="2400" dirty="0" err="1" smtClean="0">
                          <a:effectLst/>
                        </a:rPr>
                        <a:t>repaso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50178" name="Title 1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9144000" cy="569913"/>
          </a:xfrm>
        </p:spPr>
        <p:txBody>
          <a:bodyPr/>
          <a:lstStyle/>
          <a:p>
            <a:pPr algn="l" rtl="0"/>
            <a:r>
              <a:rPr lang="en-US" altLang="en-US" smtClean="0"/>
              <a:t>Calendario de cursos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F4C8980B-012F-436B-9163-D4A619FD851E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 b="0"/>
          </a:p>
        </p:txBody>
      </p:sp>
      <p:sp>
        <p:nvSpPr>
          <p:cNvPr id="4" name="Arrow: Right 3"/>
          <p:cNvSpPr/>
          <p:nvPr/>
        </p:nvSpPr>
        <p:spPr bwMode="auto">
          <a:xfrm>
            <a:off x="0" y="2060575"/>
            <a:ext cx="473075" cy="1076325"/>
          </a:xfrm>
          <a:prstGeom prst="rightArrow">
            <a:avLst/>
          </a:prstGeom>
          <a:solidFill>
            <a:srgbClr val="FF33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1513"/>
          </a:xfrm>
        </p:spPr>
        <p:txBody>
          <a:bodyPr/>
          <a:lstStyle/>
          <a:p>
            <a:pPr rtl="0">
              <a:defRPr/>
            </a:pP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Prueba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de calentamiento –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Lección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3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120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90500" y="952500"/>
            <a:ext cx="11811000" cy="5783263"/>
          </a:xfrm>
        </p:spPr>
        <p:txBody>
          <a:bodyPr/>
          <a:lstStyle/>
          <a:p>
            <a:pPr marL="628650" indent="-628650" algn="l" rtl="0">
              <a:spcBef>
                <a:spcPct val="0"/>
              </a:spcBef>
              <a:spcAft>
                <a:spcPts val="3000"/>
              </a:spcAft>
              <a:buFontTx/>
              <a:buAutoNum type="arabicPeriod"/>
            </a:pPr>
            <a:r>
              <a:rPr lang="en-US" altLang="en-US" b="0" dirty="0" smtClean="0"/>
              <a:t>¿</a:t>
            </a:r>
            <a:r>
              <a:rPr lang="en-US" altLang="en-US" b="0" dirty="0" err="1" smtClean="0"/>
              <a:t>Cuándo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vivió</a:t>
            </a:r>
            <a:r>
              <a:rPr lang="en-US" altLang="en-US" b="0" dirty="0" smtClean="0"/>
              <a:t> Job? (</a:t>
            </a:r>
            <a:r>
              <a:rPr lang="en-US" altLang="en-US" b="0" dirty="0" err="1" smtClean="0"/>
              <a:t>Lista</a:t>
            </a:r>
            <a:r>
              <a:rPr lang="en-US" altLang="en-US" b="0" dirty="0" smtClean="0"/>
              <a:t> de </a:t>
            </a:r>
            <a:r>
              <a:rPr lang="en-US" altLang="en-US" b="0" dirty="0" err="1" smtClean="0"/>
              <a:t>pruebas</a:t>
            </a:r>
            <a:r>
              <a:rPr lang="en-US" altLang="en-US" b="0" dirty="0" smtClean="0"/>
              <a:t>)</a:t>
            </a:r>
          </a:p>
          <a:p>
            <a:pPr marL="628650" indent="-628650" algn="l" rtl="0">
              <a:spcBef>
                <a:spcPct val="0"/>
              </a:spcBef>
              <a:spcAft>
                <a:spcPts val="3000"/>
              </a:spcAft>
              <a:buFontTx/>
              <a:buAutoNum type="arabicPeriod"/>
            </a:pPr>
            <a:r>
              <a:rPr lang="en-US" altLang="en-US" b="0" dirty="0" smtClean="0"/>
              <a:t>¿</a:t>
            </a:r>
            <a:r>
              <a:rPr lang="en-US" altLang="en-US" b="0" dirty="0" err="1" smtClean="0"/>
              <a:t>Cuándo</a:t>
            </a:r>
            <a:r>
              <a:rPr lang="en-US" altLang="en-US" b="0" dirty="0" smtClean="0"/>
              <a:t> se </a:t>
            </a:r>
            <a:r>
              <a:rPr lang="en-US" altLang="en-US" b="0" dirty="0" err="1" smtClean="0"/>
              <a:t>escribió</a:t>
            </a:r>
            <a:r>
              <a:rPr lang="en-US" altLang="en-US" b="0" dirty="0" smtClean="0"/>
              <a:t> el </a:t>
            </a:r>
            <a:r>
              <a:rPr lang="en-US" altLang="en-US" b="0" dirty="0" err="1" smtClean="0"/>
              <a:t>libro</a:t>
            </a:r>
            <a:r>
              <a:rPr lang="en-US" altLang="en-US" b="0" dirty="0" smtClean="0"/>
              <a:t>? (</a:t>
            </a:r>
            <a:r>
              <a:rPr lang="en-US" altLang="en-US" b="0" dirty="0" err="1" smtClean="0"/>
              <a:t>Lista</a:t>
            </a:r>
            <a:r>
              <a:rPr lang="en-US" altLang="en-US" b="0" dirty="0" smtClean="0"/>
              <a:t> de </a:t>
            </a:r>
            <a:r>
              <a:rPr lang="en-US" altLang="en-US" b="0" dirty="0" err="1" smtClean="0"/>
              <a:t>pruebas</a:t>
            </a:r>
            <a:r>
              <a:rPr lang="en-US" altLang="en-US" b="0" dirty="0" smtClean="0"/>
              <a:t>)</a:t>
            </a:r>
          </a:p>
          <a:p>
            <a:pPr marL="628650" indent="-628650" algn="l" rtl="0">
              <a:spcBef>
                <a:spcPct val="0"/>
              </a:spcBef>
              <a:spcAft>
                <a:spcPts val="3000"/>
              </a:spcAft>
              <a:buFontTx/>
              <a:buAutoNum type="arabicPeriod"/>
            </a:pPr>
            <a:r>
              <a:rPr lang="en-US" altLang="en-US" b="0" dirty="0" smtClean="0"/>
              <a:t>¿</a:t>
            </a:r>
            <a:r>
              <a:rPr lang="en-US" altLang="en-US" b="0" dirty="0" err="1" smtClean="0"/>
              <a:t>Qué</a:t>
            </a:r>
            <a:r>
              <a:rPr lang="en-US" altLang="en-US" b="0" dirty="0" smtClean="0"/>
              <a:t> se </a:t>
            </a:r>
            <a:r>
              <a:rPr lang="en-US" altLang="en-US" b="0" dirty="0" err="1" smtClean="0"/>
              <a:t>entiende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por</a:t>
            </a:r>
            <a:r>
              <a:rPr lang="en-US" altLang="en-US" b="0" dirty="0" smtClean="0"/>
              <a:t> “</a:t>
            </a:r>
            <a:r>
              <a:rPr lang="en-US" altLang="en-US" b="0" dirty="0" err="1" smtClean="0"/>
              <a:t>estructura</a:t>
            </a:r>
            <a:r>
              <a:rPr lang="en-US" altLang="en-US" b="0" dirty="0" smtClean="0"/>
              <a:t> ABA”?</a:t>
            </a:r>
          </a:p>
          <a:p>
            <a:pPr marL="628650" indent="-628650" algn="l" rtl="0">
              <a:spcBef>
                <a:spcPct val="0"/>
              </a:spcBef>
              <a:spcAft>
                <a:spcPts val="3000"/>
              </a:spcAft>
              <a:buFontTx/>
              <a:buAutoNum type="arabicPeriod"/>
            </a:pPr>
            <a:r>
              <a:rPr lang="en-US" altLang="en-US" b="0" dirty="0" err="1" smtClean="0"/>
              <a:t>Explique</a:t>
            </a:r>
            <a:r>
              <a:rPr lang="en-US" altLang="en-US" b="0" dirty="0" smtClean="0"/>
              <a:t> la </a:t>
            </a:r>
            <a:r>
              <a:rPr lang="en-US" altLang="en-US" b="0" dirty="0" err="1" smtClean="0"/>
              <a:t>Teología</a:t>
            </a:r>
            <a:r>
              <a:rPr lang="en-US" altLang="en-US" b="0" dirty="0" smtClean="0"/>
              <a:t> de la </a:t>
            </a:r>
            <a:r>
              <a:rPr lang="en-US" altLang="en-US" b="0" dirty="0" err="1" smtClean="0"/>
              <a:t>Retribución</a:t>
            </a:r>
            <a:r>
              <a:rPr lang="en-US" altLang="en-US" b="0" dirty="0" smtClean="0"/>
              <a:t> (</a:t>
            </a:r>
            <a:r>
              <a:rPr lang="en-US" altLang="en-US" b="0" dirty="0" err="1" smtClean="0"/>
              <a:t>ToR</a:t>
            </a:r>
            <a:r>
              <a:rPr lang="en-US" altLang="en-US" b="0" dirty="0" smtClean="0"/>
              <a:t>).</a:t>
            </a:r>
          </a:p>
          <a:p>
            <a:pPr marL="628650" indent="-628650" algn="l" rtl="0">
              <a:spcBef>
                <a:spcPct val="0"/>
              </a:spcBef>
              <a:spcAft>
                <a:spcPts val="3000"/>
              </a:spcAft>
              <a:buFontTx/>
              <a:buAutoNum type="arabicPeriod"/>
            </a:pPr>
            <a:r>
              <a:rPr lang="en-US" altLang="en-US" b="0" dirty="0" err="1" smtClean="0"/>
              <a:t>Enumere</a:t>
            </a:r>
            <a:r>
              <a:rPr lang="en-US" altLang="en-US" b="0" dirty="0" smtClean="0"/>
              <a:t> las </a:t>
            </a:r>
            <a:r>
              <a:rPr lang="en-US" altLang="en-US" b="0" dirty="0" err="1" smtClean="0"/>
              <a:t>fuentes</a:t>
            </a:r>
            <a:r>
              <a:rPr lang="en-US" altLang="en-US" b="0" dirty="0" smtClean="0"/>
              <a:t> de la </a:t>
            </a:r>
            <a:r>
              <a:rPr lang="en-US" altLang="en-US" b="0" dirty="0" err="1" smtClean="0"/>
              <a:t>TdR</a:t>
            </a:r>
            <a:r>
              <a:rPr lang="en-US" altLang="en-US" b="0" dirty="0" smtClean="0"/>
              <a:t>.</a:t>
            </a:r>
          </a:p>
          <a:p>
            <a:pPr marL="628650" indent="-628650" algn="l" rtl="0">
              <a:spcBef>
                <a:spcPct val="0"/>
              </a:spcBef>
              <a:spcAft>
                <a:spcPts val="3000"/>
              </a:spcAft>
              <a:buFontTx/>
              <a:buAutoNum type="arabicPeriod"/>
            </a:pPr>
            <a:r>
              <a:rPr lang="en-US" altLang="en-US" b="0" dirty="0" smtClean="0"/>
              <a:t>¿</a:t>
            </a:r>
            <a:r>
              <a:rPr lang="en-US" altLang="en-US" b="0" dirty="0" err="1" smtClean="0"/>
              <a:t>Qué</a:t>
            </a:r>
            <a:r>
              <a:rPr lang="en-US" altLang="en-US" b="0" dirty="0" smtClean="0"/>
              <a:t> era lo que Job “</a:t>
            </a:r>
            <a:r>
              <a:rPr lang="en-US" altLang="en-US" b="0" dirty="0" err="1" smtClean="0"/>
              <a:t>temía</a:t>
            </a:r>
            <a:r>
              <a:rPr lang="en-US" altLang="en-US" b="0" dirty="0" smtClean="0"/>
              <a:t>” [</a:t>
            </a:r>
            <a:r>
              <a:rPr lang="en-US" altLang="en-US" b="0" dirty="0" err="1" smtClean="0"/>
              <a:t>más</a:t>
            </a:r>
            <a:r>
              <a:rPr lang="en-US" altLang="en-US" b="0" dirty="0" smtClean="0"/>
              <a:t>], que “ha </a:t>
            </a:r>
            <a:r>
              <a:rPr lang="en-US" altLang="en-US" b="0" dirty="0" err="1" smtClean="0"/>
              <a:t>venido</a:t>
            </a:r>
            <a:r>
              <a:rPr lang="en-US" altLang="en-US" b="0" dirty="0" smtClean="0"/>
              <a:t> </a:t>
            </a:r>
            <a:r>
              <a:rPr lang="en-US" altLang="en-US" b="0" dirty="0" err="1" smtClean="0"/>
              <a:t>sobre</a:t>
            </a:r>
            <a:r>
              <a:rPr lang="en-US" altLang="en-US" b="0" dirty="0" smtClean="0"/>
              <a:t>” </a:t>
            </a:r>
            <a:r>
              <a:rPr lang="en-US" altLang="en-US" b="0" dirty="0" err="1" smtClean="0"/>
              <a:t>él</a:t>
            </a:r>
            <a:r>
              <a:rPr lang="en-US" altLang="en-US" b="0" dirty="0" smtClean="0"/>
              <a:t> (3:25)?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4E969516-5453-4527-B421-9FFDEAC1A5EA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err="1" smtClean="0"/>
              <a:t>Catecismo</a:t>
            </a:r>
            <a:r>
              <a:rPr lang="en-US" altLang="en-US" dirty="0" smtClean="0"/>
              <a:t> de la </a:t>
            </a:r>
            <a:r>
              <a:rPr lang="en-US" altLang="en-US" dirty="0" err="1" smtClean="0"/>
              <a:t>clase</a:t>
            </a:r>
            <a:r>
              <a:rPr lang="en-US" altLang="en-US" dirty="0" smtClean="0"/>
              <a:t> de Job</a:t>
            </a:r>
          </a:p>
        </p:txBody>
      </p:sp>
      <p:sp>
        <p:nvSpPr>
          <p:cNvPr id="3277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676400" y="685800"/>
            <a:ext cx="8839200" cy="6096000"/>
          </a:xfrm>
        </p:spPr>
        <p:txBody>
          <a:bodyPr/>
          <a:lstStyle/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00B0F0"/>
                </a:solidFill>
              </a:rPr>
              <a:t>La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pregunta</a:t>
            </a:r>
            <a:r>
              <a:rPr lang="en-US" altLang="en-US" sz="3000" dirty="0" smtClean="0">
                <a:solidFill>
                  <a:srgbClr val="00B0F0"/>
                </a:solidFill>
              </a:rPr>
              <a:t> de Satanás (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afirmación</a:t>
            </a:r>
            <a:r>
              <a:rPr lang="en-US" altLang="en-US" sz="3000" dirty="0" smtClean="0">
                <a:solidFill>
                  <a:srgbClr val="00B0F0"/>
                </a:solidFill>
              </a:rPr>
              <a:t>)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00B0F0"/>
                </a:solidFill>
              </a:rPr>
              <a:t>La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pregunta</a:t>
            </a:r>
            <a:r>
              <a:rPr lang="en-US" altLang="en-US" sz="3000" dirty="0" smtClean="0">
                <a:solidFill>
                  <a:srgbClr val="00B0F0"/>
                </a:solidFill>
              </a:rPr>
              <a:t> de la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esposa</a:t>
            </a:r>
            <a:r>
              <a:rPr lang="en-US" altLang="en-US" sz="3000" dirty="0" smtClean="0">
                <a:solidFill>
                  <a:srgbClr val="00B0F0"/>
                </a:solidFill>
              </a:rPr>
              <a:t> de Job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err="1" smtClean="0">
                <a:solidFill>
                  <a:srgbClr val="00B0F0"/>
                </a:solidFill>
              </a:rPr>
              <a:t>Significado</a:t>
            </a:r>
            <a:r>
              <a:rPr lang="en-US" altLang="en-US" sz="3000" dirty="0" smtClean="0">
                <a:solidFill>
                  <a:srgbClr val="00B0F0"/>
                </a:solidFill>
              </a:rPr>
              <a:t> de "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integridad</a:t>
            </a:r>
            <a:r>
              <a:rPr lang="en-US" altLang="en-US" sz="3000" dirty="0" smtClean="0">
                <a:solidFill>
                  <a:srgbClr val="00B0F0"/>
                </a:solidFill>
              </a:rPr>
              <a:t>"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FFFF00"/>
                </a:solidFill>
              </a:rPr>
              <a:t>Lo que </a:t>
            </a:r>
            <a:r>
              <a:rPr lang="en-US" altLang="en-US" sz="3000" dirty="0" err="1" smtClean="0">
                <a:solidFill>
                  <a:srgbClr val="FFFF00"/>
                </a:solidFill>
              </a:rPr>
              <a:t>más</a:t>
            </a:r>
            <a:r>
              <a:rPr lang="en-US" altLang="en-US" sz="3000" dirty="0" smtClean="0">
                <a:solidFill>
                  <a:srgbClr val="FFFF00"/>
                </a:solidFill>
              </a:rPr>
              <a:t> </a:t>
            </a:r>
            <a:r>
              <a:rPr lang="en-US" altLang="en-US" sz="3000" dirty="0" err="1" smtClean="0">
                <a:solidFill>
                  <a:srgbClr val="FFFF00"/>
                </a:solidFill>
              </a:rPr>
              <a:t>temía</a:t>
            </a:r>
            <a:r>
              <a:rPr lang="en-US" altLang="en-US" sz="3000" dirty="0" smtClean="0">
                <a:solidFill>
                  <a:srgbClr val="FFFF00"/>
                </a:solidFill>
              </a:rPr>
              <a:t> Job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err="1" smtClean="0">
                <a:solidFill>
                  <a:srgbClr val="00B0F0"/>
                </a:solidFill>
              </a:rPr>
              <a:t>Qué</a:t>
            </a:r>
            <a:r>
              <a:rPr lang="en-US" altLang="en-US" sz="3000" dirty="0" smtClean="0">
                <a:solidFill>
                  <a:srgbClr val="00B0F0"/>
                </a:solidFill>
              </a:rPr>
              <a:t>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significa</a:t>
            </a:r>
            <a:r>
              <a:rPr lang="en-US" altLang="en-US" sz="3000" dirty="0" smtClean="0">
                <a:solidFill>
                  <a:srgbClr val="00B0F0"/>
                </a:solidFill>
              </a:rPr>
              <a:t> '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maldecir</a:t>
            </a:r>
            <a:r>
              <a:rPr lang="en-US" altLang="en-US" sz="3000" dirty="0" smtClean="0">
                <a:solidFill>
                  <a:srgbClr val="00B0F0"/>
                </a:solidFill>
              </a:rPr>
              <a:t> a Dios'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FFFF00"/>
                </a:solidFill>
              </a:rPr>
              <a:t>La </a:t>
            </a:r>
            <a:r>
              <a:rPr lang="en-US" altLang="en-US" sz="3000" dirty="0" err="1" smtClean="0">
                <a:solidFill>
                  <a:srgbClr val="FFFF00"/>
                </a:solidFill>
              </a:rPr>
              <a:t>Teología</a:t>
            </a:r>
            <a:r>
              <a:rPr lang="en-US" altLang="en-US" sz="3000" dirty="0" smtClean="0">
                <a:solidFill>
                  <a:srgbClr val="FFFF00"/>
                </a:solidFill>
              </a:rPr>
              <a:t> de la </a:t>
            </a:r>
            <a:r>
              <a:rPr lang="en-US" altLang="en-US" sz="3000" dirty="0" err="1" smtClean="0">
                <a:solidFill>
                  <a:srgbClr val="FFFF00"/>
                </a:solidFill>
              </a:rPr>
              <a:t>Retribución</a:t>
            </a:r>
            <a:r>
              <a:rPr lang="en-US" altLang="en-US" sz="3000" dirty="0" smtClean="0">
                <a:solidFill>
                  <a:srgbClr val="FFFF00"/>
                </a:solidFill>
              </a:rPr>
              <a:t> (</a:t>
            </a:r>
            <a:r>
              <a:rPr lang="en-US" altLang="en-US" sz="3000" dirty="0" err="1" smtClean="0">
                <a:solidFill>
                  <a:srgbClr val="FFFF00"/>
                </a:solidFill>
              </a:rPr>
              <a:t>TdR</a:t>
            </a:r>
            <a:r>
              <a:rPr lang="en-US" altLang="en-US" sz="3000" dirty="0" smtClean="0">
                <a:solidFill>
                  <a:srgbClr val="FFFF00"/>
                </a:solidFill>
              </a:rPr>
              <a:t>)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FFFF00"/>
                </a:solidFill>
              </a:rPr>
              <a:t>Fuentes para </a:t>
            </a:r>
            <a:r>
              <a:rPr lang="en-US" altLang="en-US" sz="3000" dirty="0" err="1" smtClean="0">
                <a:solidFill>
                  <a:srgbClr val="FFFF00"/>
                </a:solidFill>
              </a:rPr>
              <a:t>TdR</a:t>
            </a:r>
            <a:endParaRPr lang="en-US" altLang="en-US" sz="3000" dirty="0" smtClean="0">
              <a:solidFill>
                <a:srgbClr val="FFFF00"/>
              </a:solidFill>
            </a:endParaRP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/>
              <a:t>Las 3 </a:t>
            </a:r>
            <a:r>
              <a:rPr lang="en-US" altLang="en-US" sz="3000" dirty="0" err="1" smtClean="0"/>
              <a:t>suposiciones</a:t>
            </a:r>
            <a:r>
              <a:rPr lang="en-US" altLang="en-US" sz="3000" dirty="0" smtClean="0"/>
              <a:t> (</a:t>
            </a:r>
            <a:r>
              <a:rPr lang="en-US" altLang="en-US" sz="3000" dirty="0" err="1" smtClean="0"/>
              <a:t>contradictorias</a:t>
            </a:r>
            <a:r>
              <a:rPr lang="en-US" altLang="en-US" sz="3000" dirty="0" smtClean="0"/>
              <a:t>)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/>
              <a:t>La </a:t>
            </a:r>
            <a:r>
              <a:rPr lang="en-US" altLang="en-US" sz="3000" dirty="0" err="1" smtClean="0"/>
              <a:t>visión</a:t>
            </a:r>
            <a:r>
              <a:rPr lang="en-US" altLang="en-US" sz="3000" dirty="0" smtClean="0"/>
              <a:t> de </a:t>
            </a:r>
            <a:r>
              <a:rPr lang="en-US" altLang="en-US" sz="3000" dirty="0" err="1" smtClean="0"/>
              <a:t>Elifaz</a:t>
            </a:r>
            <a:endParaRPr lang="en-US" altLang="en-US" sz="3000" dirty="0" smtClean="0"/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/>
              <a:t>Lo que </a:t>
            </a:r>
            <a:r>
              <a:rPr lang="en-US" altLang="en-US" sz="3000" dirty="0" err="1" smtClean="0"/>
              <a:t>hicieron</a:t>
            </a:r>
            <a:r>
              <a:rPr lang="en-US" altLang="en-US" sz="3000" dirty="0" smtClean="0"/>
              <a:t> mal los amigos de Job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/>
              <a:t>Lo que Job </a:t>
            </a:r>
            <a:r>
              <a:rPr lang="en-US" altLang="en-US" sz="3000" dirty="0" err="1" smtClean="0"/>
              <a:t>hizo</a:t>
            </a:r>
            <a:r>
              <a:rPr lang="en-US" altLang="en-US" sz="3000" dirty="0" smtClean="0"/>
              <a:t> mal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/>
              <a:t>La </a:t>
            </a:r>
            <a:r>
              <a:rPr lang="en-US" altLang="en-US" sz="3000" dirty="0" err="1" smtClean="0"/>
              <a:t>pregunta</a:t>
            </a:r>
            <a:r>
              <a:rPr lang="en-US" altLang="en-US" sz="3000" dirty="0" smtClean="0"/>
              <a:t> de Dios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endParaRPr lang="en-US" altLang="en-US" sz="3000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82BB7A4A-0086-4D87-AAFC-8375147C7723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 b="0"/>
          </a:p>
        </p:txBody>
      </p:sp>
    </p:spTree>
    <p:extLst>
      <p:ext uri="{BB962C8B-B14F-4D97-AF65-F5344CB8AC3E}">
        <p14:creationId xmlns:p14="http://schemas.microsoft.com/office/powerpoint/2010/main" val="407678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2192000" cy="1143000"/>
          </a:xfrm>
        </p:spPr>
        <p:txBody>
          <a:bodyPr/>
          <a:lstStyle/>
          <a:p>
            <a:r>
              <a:rPr lang="en-US" altLang="en-US" dirty="0" err="1" smtClean="0"/>
              <a:t>Objetivos</a:t>
            </a:r>
            <a:r>
              <a:rPr lang="en-US" altLang="en-US" dirty="0"/>
              <a:t> </a:t>
            </a:r>
            <a:r>
              <a:rPr lang="en-US" altLang="en-US" dirty="0" smtClean="0"/>
              <a:t>de </a:t>
            </a:r>
            <a:r>
              <a:rPr lang="en-US" altLang="en-US" dirty="0"/>
              <a:t>la </a:t>
            </a:r>
            <a:r>
              <a:rPr lang="en-US" altLang="en-US" dirty="0" err="1" smtClean="0"/>
              <a:t>lección</a:t>
            </a:r>
            <a:r>
              <a:rPr lang="en-US" altLang="en-US" dirty="0" smtClean="0"/>
              <a:t> </a:t>
            </a:r>
            <a:r>
              <a:rPr lang="en-US" altLang="en-US" dirty="0"/>
              <a:t>3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3200" b="0" dirty="0" smtClean="0"/>
              <a:t>(para el final del </a:t>
            </a:r>
            <a:r>
              <a:rPr lang="en-US" altLang="en-US" sz="3200" b="0" dirty="0" err="1" smtClean="0"/>
              <a:t>período</a:t>
            </a:r>
            <a:r>
              <a:rPr lang="en-US" altLang="en-US" sz="3200" b="0" dirty="0" smtClean="0"/>
              <a:t> de </a:t>
            </a:r>
            <a:r>
              <a:rPr lang="en-US" altLang="en-US" sz="3200" b="0" dirty="0" err="1" smtClean="0"/>
              <a:t>clase</a:t>
            </a:r>
            <a:r>
              <a:rPr lang="en-US" altLang="en-US" sz="3200" b="0" dirty="0" smtClean="0"/>
              <a:t>, el </a:t>
            </a:r>
            <a:r>
              <a:rPr lang="en-US" altLang="en-US" sz="3200" b="0" dirty="0" err="1" smtClean="0"/>
              <a:t>estudiante</a:t>
            </a:r>
            <a:r>
              <a:rPr lang="en-US" altLang="en-US" sz="3200" b="0" dirty="0" smtClean="0"/>
              <a:t> </a:t>
            </a:r>
            <a:r>
              <a:rPr lang="en-US" altLang="en-US" sz="3200" b="0" dirty="0" err="1" smtClean="0"/>
              <a:t>podrá</a:t>
            </a:r>
            <a:r>
              <a:rPr lang="en-US" altLang="en-US" sz="3200" b="0" dirty="0" smtClean="0"/>
              <a:t>...)</a:t>
            </a:r>
            <a:endParaRPr lang="en-US" altLang="en-US" dirty="0" smtClean="0"/>
          </a:p>
        </p:txBody>
      </p:sp>
      <p:sp>
        <p:nvSpPr>
          <p:cNvPr id="5325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81000" y="1574800"/>
            <a:ext cx="11582400" cy="44958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altLang="en-US" dirty="0" err="1" smtClean="0"/>
              <a:t>Describir</a:t>
            </a:r>
            <a:r>
              <a:rPr lang="en-US" altLang="en-US" dirty="0" smtClean="0"/>
              <a:t> el </a:t>
            </a:r>
            <a:r>
              <a:rPr lang="en-US" altLang="en-US" dirty="0" err="1" smtClean="0"/>
              <a:t>carácter</a:t>
            </a:r>
            <a:r>
              <a:rPr lang="en-US" altLang="en-US" dirty="0" smtClean="0"/>
              <a:t> moral de Job y los </a:t>
            </a:r>
            <a:r>
              <a:rPr lang="en-US" altLang="en-US" dirty="0" err="1" smtClean="0"/>
              <a:t>efectos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vida</a:t>
            </a:r>
            <a:r>
              <a:rPr lang="en-US" altLang="en-US" dirty="0" smtClean="0"/>
              <a:t>.</a:t>
            </a:r>
          </a:p>
          <a:p>
            <a:pPr algn="l" rtl="0"/>
            <a:r>
              <a:rPr lang="en-US" altLang="en-US" dirty="0" err="1" smtClean="0"/>
              <a:t>Indicar</a:t>
            </a:r>
            <a:r>
              <a:rPr lang="en-US" altLang="en-US" dirty="0" smtClean="0"/>
              <a:t> el </a:t>
            </a:r>
            <a:r>
              <a:rPr lang="en-US" altLang="en-US" dirty="0" err="1" smtClean="0"/>
              <a:t>reto</a:t>
            </a:r>
            <a:r>
              <a:rPr lang="en-US" altLang="en-US" dirty="0" smtClean="0"/>
              <a:t> de Satanás: </a:t>
            </a:r>
            <a:r>
              <a:rPr lang="en-US" altLang="en-US" dirty="0" err="1" smtClean="0"/>
              <a:t>su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explicación</a:t>
            </a:r>
            <a:r>
              <a:rPr lang="en-US" altLang="en-US" dirty="0" smtClean="0"/>
              <a:t> de la </a:t>
            </a:r>
            <a:r>
              <a:rPr lang="en-US" altLang="en-US" dirty="0" err="1" smtClean="0"/>
              <a:t>fidelidad</a:t>
            </a:r>
            <a:r>
              <a:rPr lang="en-US" altLang="en-US" dirty="0" smtClean="0"/>
              <a:t> de Job a Dios y </a:t>
            </a:r>
            <a:r>
              <a:rPr lang="en-US" altLang="en-US" dirty="0" err="1" smtClean="0"/>
              <a:t>su</a:t>
            </a:r>
            <a:r>
              <a:rPr lang="en-US" altLang="en-US" dirty="0" smtClean="0"/>
              <a:t> plan para </a:t>
            </a:r>
            <a:r>
              <a:rPr lang="en-US" altLang="en-US" dirty="0" err="1" smtClean="0"/>
              <a:t>demostrarlo</a:t>
            </a:r>
            <a:r>
              <a:rPr lang="en-US" altLang="en-US" dirty="0" smtClean="0"/>
              <a:t>.</a:t>
            </a:r>
          </a:p>
          <a:p>
            <a:pPr algn="l" rtl="0"/>
            <a:r>
              <a:rPr lang="en-US" altLang="en-US" dirty="0" err="1" smtClean="0"/>
              <a:t>Describir</a:t>
            </a:r>
            <a:r>
              <a:rPr lang="en-US" altLang="en-US" dirty="0" smtClean="0"/>
              <a:t> la </a:t>
            </a:r>
            <a:r>
              <a:rPr lang="en-US" altLang="en-US" dirty="0" err="1" smtClean="0"/>
              <a:t>relación</a:t>
            </a:r>
            <a:r>
              <a:rPr lang="en-US" altLang="en-US" dirty="0" smtClean="0"/>
              <a:t> entre Dios y Satanás </a:t>
            </a:r>
            <a:r>
              <a:rPr lang="en-US" altLang="en-US" dirty="0" err="1" smtClean="0"/>
              <a:t>indicada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por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sus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conversaciones</a:t>
            </a:r>
            <a:r>
              <a:rPr lang="en-US" altLang="en-US" dirty="0" smtClean="0"/>
              <a:t>.</a:t>
            </a:r>
          </a:p>
          <a:p>
            <a:pPr algn="l" rtl="0"/>
            <a:r>
              <a:rPr lang="en-US" altLang="en-US" dirty="0" err="1" smtClean="0"/>
              <a:t>Describir</a:t>
            </a:r>
            <a:r>
              <a:rPr lang="en-US" altLang="en-US" dirty="0" smtClean="0"/>
              <a:t> las </a:t>
            </a:r>
            <a:r>
              <a:rPr lang="en-US" altLang="en-US" dirty="0" err="1" smtClean="0"/>
              <a:t>calamidades</a:t>
            </a:r>
            <a:r>
              <a:rPr lang="en-US" altLang="en-US" dirty="0" smtClean="0"/>
              <a:t> de Job y las </a:t>
            </a:r>
            <a:r>
              <a:rPr lang="en-US" altLang="en-US" dirty="0" err="1" smtClean="0"/>
              <a:t>circunstancias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únicas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su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ocurrencia</a:t>
            </a:r>
            <a:r>
              <a:rPr lang="en-US" altLang="en-US" dirty="0" smtClean="0"/>
              <a:t>.</a:t>
            </a:r>
          </a:p>
          <a:p>
            <a:pPr algn="l" rtl="0"/>
            <a:r>
              <a:rPr lang="en-US" altLang="en-US" dirty="0" err="1" smtClean="0"/>
              <a:t>Explicar</a:t>
            </a:r>
            <a:r>
              <a:rPr lang="en-US" altLang="en-US" dirty="0" smtClean="0"/>
              <a:t> lo que </a:t>
            </a:r>
            <a:r>
              <a:rPr lang="en-US" altLang="en-US" dirty="0" err="1" smtClean="0"/>
              <a:t>significa</a:t>
            </a:r>
            <a:r>
              <a:rPr lang="en-US" altLang="en-US" dirty="0" smtClean="0"/>
              <a:t> “</a:t>
            </a:r>
            <a:r>
              <a:rPr lang="en-US" altLang="en-US" dirty="0" err="1" smtClean="0"/>
              <a:t>maldecir</a:t>
            </a:r>
            <a:r>
              <a:rPr lang="en-US" altLang="en-US" dirty="0" smtClean="0"/>
              <a:t> a Dios”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F4DA4E1A-B203-4976-A88A-040E0180C69F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3BAA71B2-9A6B-43C1-A081-0CADBA42F2A3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 b="0"/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9144000" cy="266700"/>
          </a:xfrm>
        </p:spPr>
        <p:txBody>
          <a:bodyPr/>
          <a:lstStyle/>
          <a:p>
            <a:pPr rtl="0" eaLnBrk="1" hangingPunct="1"/>
            <a:r>
              <a:rPr lang="en-US" altLang="en-US" sz="2800" dirty="0" err="1" smtClean="0"/>
              <a:t>Estructura</a:t>
            </a:r>
            <a:r>
              <a:rPr lang="en-US" altLang="en-US" sz="2800" dirty="0" smtClean="0"/>
              <a:t> de Job*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914400" y="742950"/>
            <a:ext cx="2286000" cy="83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Introducción</a:t>
            </a:r>
            <a:r>
              <a:rPr lang="en-US" altLang="en-US" sz="24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: </a:t>
            </a:r>
            <a:r>
              <a:rPr lang="en-US" altLang="en-US" sz="24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La </a:t>
            </a:r>
            <a:r>
              <a:rPr lang="en-US" altLang="en-US" sz="2400" b="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vida</a:t>
            </a:r>
            <a:r>
              <a:rPr lang="en-US" altLang="en-US" sz="24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4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de Job </a:t>
            </a:r>
            <a:r>
              <a:rPr lang="en-US" altLang="en-US" sz="24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antes </a:t>
            </a:r>
            <a:r>
              <a:rPr lang="en-US" altLang="en-US" sz="24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(1:1-5)</a:t>
            </a: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9296400" y="655638"/>
            <a:ext cx="2057400" cy="914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Conclusión</a:t>
            </a:r>
            <a:r>
              <a:rPr lang="en-US" altLang="en-US" sz="24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: La vida de Job </a:t>
            </a:r>
            <a:r>
              <a:rPr lang="en-US" altLang="en-US" sz="2400" b="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d</a:t>
            </a:r>
            <a:r>
              <a:rPr lang="en-US" altLang="en-US" sz="2400" b="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espués</a:t>
            </a:r>
            <a:r>
              <a:rPr lang="en-US" altLang="en-US" sz="24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en-US" sz="24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altLang="en-US" sz="24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(42:7-17)</a:t>
            </a:r>
          </a:p>
        </p:txBody>
      </p:sp>
      <p:sp>
        <p:nvSpPr>
          <p:cNvPr id="100365" name="Rectangle 13"/>
          <p:cNvSpPr>
            <a:spLocks noChangeArrowheads="1"/>
          </p:cNvSpPr>
          <p:nvPr/>
        </p:nvSpPr>
        <p:spPr bwMode="auto">
          <a:xfrm>
            <a:off x="1447800" y="1905000"/>
            <a:ext cx="1981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Entrevistas</a:t>
            </a:r>
            <a:r>
              <a:rPr lang="en-US" altLang="en-US" sz="2000" b="0" dirty="0"/>
              <a:t>:</a:t>
            </a:r>
            <a:br>
              <a:rPr lang="en-US" altLang="en-US" sz="2000" b="0" dirty="0"/>
            </a:br>
            <a:r>
              <a:rPr lang="en-US" altLang="en-US" sz="2000" b="0" dirty="0" smtClean="0"/>
              <a:t>Dios </a:t>
            </a:r>
            <a:r>
              <a:rPr lang="en-US" altLang="en-US" sz="2000" b="0" dirty="0"/>
              <a:t>y S</a:t>
            </a:r>
            <a:r>
              <a:rPr lang="en-US" altLang="en-US" sz="2000" b="0" dirty="0" smtClean="0"/>
              <a:t>atanás</a:t>
            </a:r>
            <a:r>
              <a:rPr lang="en-US" altLang="en-US" sz="2000" b="0" dirty="0"/>
              <a:t/>
            </a:r>
            <a:br>
              <a:rPr lang="en-US" altLang="en-US" sz="2000" b="0" dirty="0"/>
            </a:br>
            <a:r>
              <a:rPr lang="en-US" altLang="en-US" sz="2000" b="0" dirty="0"/>
              <a:t>(1:6-2:13)</a:t>
            </a:r>
          </a:p>
        </p:txBody>
      </p:sp>
      <p:sp>
        <p:nvSpPr>
          <p:cNvPr id="100366" name="Rectangle 14"/>
          <p:cNvSpPr>
            <a:spLocks noChangeArrowheads="1"/>
          </p:cNvSpPr>
          <p:nvPr/>
        </p:nvSpPr>
        <p:spPr bwMode="auto">
          <a:xfrm>
            <a:off x="8915400" y="1905000"/>
            <a:ext cx="152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Entrevistas</a:t>
            </a:r>
            <a:r>
              <a:rPr lang="en-US" altLang="en-US" sz="2000" b="0" dirty="0"/>
              <a:t>:</a:t>
            </a:r>
            <a:br>
              <a:rPr lang="en-US" altLang="en-US" sz="2000" b="0" dirty="0"/>
            </a:br>
            <a:r>
              <a:rPr lang="en-US" altLang="en-US" sz="2000" b="0" dirty="0"/>
              <a:t>Dios y </a:t>
            </a:r>
            <a:r>
              <a:rPr lang="en-US" altLang="en-US" sz="2000" b="0" dirty="0" smtClean="0"/>
              <a:t>Job</a:t>
            </a:r>
            <a:r>
              <a:rPr lang="en-US" altLang="en-US" sz="2000" b="0" dirty="0"/>
              <a:t/>
            </a:r>
            <a:br>
              <a:rPr lang="en-US" altLang="en-US" sz="2000" b="0" dirty="0"/>
            </a:br>
            <a:r>
              <a:rPr lang="en-US" altLang="en-US" sz="2000" b="0" dirty="0"/>
              <a:t>(</a:t>
            </a:r>
            <a:r>
              <a:rPr lang="en-US" altLang="en-US" sz="2000" b="0" dirty="0" smtClean="0"/>
              <a:t>38:1 - 42:6</a:t>
            </a:r>
            <a:r>
              <a:rPr lang="en-US" altLang="en-US" sz="2000" b="0" dirty="0"/>
              <a:t>)</a:t>
            </a:r>
          </a:p>
        </p:txBody>
      </p:sp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1553706" y="2819400"/>
            <a:ext cx="88469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 smtClean="0"/>
              <a:t>Primera</a:t>
            </a:r>
            <a:endParaRPr lang="en-US" altLang="en-US" sz="1600" dirty="0"/>
          </a:p>
        </p:txBody>
      </p:sp>
      <p:sp>
        <p:nvSpPr>
          <p:cNvPr id="100368" name="Rectangle 16"/>
          <p:cNvSpPr>
            <a:spLocks noChangeArrowheads="1"/>
          </p:cNvSpPr>
          <p:nvPr/>
        </p:nvSpPr>
        <p:spPr bwMode="auto">
          <a:xfrm>
            <a:off x="1468464" y="3488893"/>
            <a:ext cx="1143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Entrevista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Aflicción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Reacción</a:t>
            </a:r>
            <a:endParaRPr lang="en-US" altLang="en-US" sz="1600" b="0" dirty="0"/>
          </a:p>
        </p:txBody>
      </p:sp>
      <p:sp>
        <p:nvSpPr>
          <p:cNvPr id="100369" name="Rectangle 17"/>
          <p:cNvSpPr>
            <a:spLocks noChangeArrowheads="1"/>
          </p:cNvSpPr>
          <p:nvPr/>
        </p:nvSpPr>
        <p:spPr bwMode="auto">
          <a:xfrm>
            <a:off x="2590800" y="2819400"/>
            <a:ext cx="99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 smtClean="0"/>
              <a:t>Segunda</a:t>
            </a:r>
            <a:endParaRPr lang="en-US" altLang="en-US" sz="1600" dirty="0"/>
          </a:p>
        </p:txBody>
      </p:sp>
      <p:sp>
        <p:nvSpPr>
          <p:cNvPr id="100370" name="Rectangle 18"/>
          <p:cNvSpPr>
            <a:spLocks noChangeArrowheads="1"/>
          </p:cNvSpPr>
          <p:nvPr/>
        </p:nvSpPr>
        <p:spPr bwMode="auto">
          <a:xfrm>
            <a:off x="2590800" y="3428999"/>
            <a:ext cx="1066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Entrevista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Aflicción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Reacción</a:t>
            </a:r>
            <a:endParaRPr lang="en-US" altLang="en-US" sz="1600" b="0" dirty="0"/>
          </a:p>
        </p:txBody>
      </p:sp>
      <p:sp>
        <p:nvSpPr>
          <p:cNvPr id="100371" name="Rectangle 19"/>
          <p:cNvSpPr>
            <a:spLocks noChangeArrowheads="1"/>
          </p:cNvSpPr>
          <p:nvPr/>
        </p:nvSpPr>
        <p:spPr bwMode="auto">
          <a:xfrm>
            <a:off x="8663553" y="2819400"/>
            <a:ext cx="861447" cy="59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 smtClean="0"/>
              <a:t>Primera</a:t>
            </a:r>
            <a:endParaRPr lang="en-US" altLang="en-US" sz="1600" dirty="0"/>
          </a:p>
        </p:txBody>
      </p:sp>
      <p:sp>
        <p:nvSpPr>
          <p:cNvPr id="100372" name="Rectangle 20"/>
          <p:cNvSpPr>
            <a:spLocks noChangeArrowheads="1"/>
          </p:cNvSpPr>
          <p:nvPr/>
        </p:nvSpPr>
        <p:spPr bwMode="auto">
          <a:xfrm>
            <a:off x="8686800" y="32766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Jehová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373" name="Rectangle 21"/>
          <p:cNvSpPr>
            <a:spLocks noChangeArrowheads="1"/>
          </p:cNvSpPr>
          <p:nvPr/>
        </p:nvSpPr>
        <p:spPr bwMode="auto">
          <a:xfrm>
            <a:off x="9601200" y="281940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 smtClean="0"/>
              <a:t>Segunda</a:t>
            </a:r>
            <a:endParaRPr lang="en-US" altLang="en-US" sz="1600" dirty="0"/>
          </a:p>
        </p:txBody>
      </p:sp>
      <p:sp>
        <p:nvSpPr>
          <p:cNvPr id="100375" name="Rectangle 23"/>
          <p:cNvSpPr>
            <a:spLocks noChangeArrowheads="1"/>
          </p:cNvSpPr>
          <p:nvPr/>
        </p:nvSpPr>
        <p:spPr bwMode="auto">
          <a:xfrm>
            <a:off x="1905000" y="5638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Elifaz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376" name="Rectangle 24"/>
          <p:cNvSpPr>
            <a:spLocks noChangeArrowheads="1"/>
          </p:cNvSpPr>
          <p:nvPr/>
        </p:nvSpPr>
        <p:spPr bwMode="auto">
          <a:xfrm>
            <a:off x="4953000" y="685800"/>
            <a:ext cx="2286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err="1"/>
              <a:t>Discursos</a:t>
            </a:r>
            <a:r>
              <a:rPr lang="en-US" altLang="en-US" sz="2400" b="0" dirty="0"/>
              <a:t/>
            </a:r>
            <a:br>
              <a:rPr lang="en-US" altLang="en-US" sz="2400" b="0" dirty="0"/>
            </a:br>
            <a:r>
              <a:rPr lang="en-US" altLang="en-US" sz="2400" b="0" dirty="0"/>
              <a:t>(</a:t>
            </a:r>
            <a:r>
              <a:rPr lang="en-US" altLang="en-US" sz="2400" b="0" dirty="0" smtClean="0"/>
              <a:t>1:6 - 42:6</a:t>
            </a:r>
            <a:r>
              <a:rPr lang="en-US" altLang="en-US" sz="2400" b="0" dirty="0"/>
              <a:t>)</a:t>
            </a:r>
          </a:p>
        </p:txBody>
      </p:sp>
      <p:sp>
        <p:nvSpPr>
          <p:cNvPr id="100377" name="Rectangle 25"/>
          <p:cNvSpPr>
            <a:spLocks noChangeArrowheads="1"/>
          </p:cNvSpPr>
          <p:nvPr/>
        </p:nvSpPr>
        <p:spPr bwMode="auto">
          <a:xfrm>
            <a:off x="4572000" y="23622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Diálogo</a:t>
            </a:r>
            <a:r>
              <a:rPr lang="en-US" altLang="en-US" sz="2000" b="0" dirty="0"/>
              <a:t>:</a:t>
            </a:r>
            <a:br>
              <a:rPr lang="en-US" altLang="en-US" sz="2000" b="0" dirty="0"/>
            </a:br>
            <a:r>
              <a:rPr lang="en-US" altLang="en-US" sz="2000" b="0" dirty="0" smtClean="0"/>
              <a:t>Job </a:t>
            </a:r>
            <a:r>
              <a:rPr lang="en-US" altLang="en-US" sz="2000" b="0" dirty="0"/>
              <a:t>y amigos </a:t>
            </a:r>
            <a:r>
              <a:rPr lang="en-US" altLang="en-US" sz="2000" b="0" dirty="0" smtClean="0"/>
              <a:t/>
            </a:r>
            <a:br>
              <a:rPr lang="en-US" altLang="en-US" sz="2000" b="0" dirty="0" smtClean="0"/>
            </a:br>
            <a:r>
              <a:rPr lang="en-US" altLang="en-US" sz="2000" b="0" dirty="0" smtClean="0"/>
              <a:t>(3 - 31</a:t>
            </a:r>
            <a:r>
              <a:rPr lang="en-US" altLang="en-US" sz="2000" b="0" dirty="0"/>
              <a:t>)</a:t>
            </a:r>
          </a:p>
        </p:txBody>
      </p:sp>
      <p:sp>
        <p:nvSpPr>
          <p:cNvPr id="100378" name="Rectangle 26"/>
          <p:cNvSpPr>
            <a:spLocks noChangeArrowheads="1"/>
          </p:cNvSpPr>
          <p:nvPr/>
        </p:nvSpPr>
        <p:spPr bwMode="auto">
          <a:xfrm>
            <a:off x="6858000" y="2209800"/>
            <a:ext cx="160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FF00"/>
                </a:solidFill>
              </a:rPr>
              <a:t>Interludio</a:t>
            </a:r>
            <a:r>
              <a:rPr lang="en-US" altLang="en-US" sz="2000" b="0" dirty="0">
                <a:solidFill>
                  <a:srgbClr val="FFFF00"/>
                </a:solidFill>
              </a:rPr>
              <a:t>:</a:t>
            </a:r>
            <a:br>
              <a:rPr lang="en-US" altLang="en-US" sz="2000" b="0" dirty="0">
                <a:solidFill>
                  <a:srgbClr val="FFFF00"/>
                </a:solidFill>
              </a:rPr>
            </a:br>
            <a:r>
              <a:rPr lang="en-US" altLang="en-US" sz="2000" b="0" dirty="0" err="1">
                <a:solidFill>
                  <a:srgbClr val="FFFF00"/>
                </a:solidFill>
              </a:rPr>
              <a:t>Discursos</a:t>
            </a:r>
            <a:r>
              <a:rPr lang="en-US" altLang="en-US" sz="2000" b="0" dirty="0">
                <a:solidFill>
                  <a:srgbClr val="FFFF00"/>
                </a:solidFill>
              </a:rPr>
              <a:t> de </a:t>
            </a:r>
            <a:r>
              <a:rPr lang="en-US" altLang="en-US" sz="2000" b="0" dirty="0" err="1">
                <a:solidFill>
                  <a:srgbClr val="FFFF00"/>
                </a:solidFill>
              </a:rPr>
              <a:t>Eliú</a:t>
            </a:r>
            <a:r>
              <a:rPr lang="en-US" altLang="en-US" sz="2000" b="0" dirty="0">
                <a:solidFill>
                  <a:srgbClr val="FFFF00"/>
                </a:solidFill>
              </a:rPr>
              <a:t> (32-37)</a:t>
            </a:r>
          </a:p>
        </p:txBody>
      </p:sp>
      <p:sp>
        <p:nvSpPr>
          <p:cNvPr id="100379" name="Rectangle 27"/>
          <p:cNvSpPr>
            <a:spLocks noChangeArrowheads="1"/>
          </p:cNvSpPr>
          <p:nvPr/>
        </p:nvSpPr>
        <p:spPr bwMode="auto">
          <a:xfrm>
            <a:off x="1720312" y="4267200"/>
            <a:ext cx="22420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0" dirty="0" err="1"/>
              <a:t>Declaración</a:t>
            </a:r>
            <a:r>
              <a:rPr lang="en-US" altLang="en-US" sz="2000" b="0" dirty="0"/>
              <a:t> de </a:t>
            </a:r>
            <a:r>
              <a:rPr lang="en-US" altLang="en-US" sz="2000" b="0" dirty="0" err="1"/>
              <a:t>apertura</a:t>
            </a:r>
            <a:r>
              <a:rPr lang="en-US" altLang="en-US" sz="2000" b="0" dirty="0"/>
              <a:t> de Job (3)</a:t>
            </a:r>
          </a:p>
        </p:txBody>
      </p:sp>
      <p:sp>
        <p:nvSpPr>
          <p:cNvPr id="100380" name="Rectangle 28"/>
          <p:cNvSpPr>
            <a:spLocks noChangeArrowheads="1"/>
          </p:cNvSpPr>
          <p:nvPr/>
        </p:nvSpPr>
        <p:spPr bwMode="auto">
          <a:xfrm>
            <a:off x="8610600" y="41910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0" dirty="0"/>
              <a:t>La </a:t>
            </a:r>
            <a:r>
              <a:rPr lang="en-US" altLang="en-US" sz="2000" b="0" dirty="0" err="1"/>
              <a:t>defensa</a:t>
            </a:r>
            <a:r>
              <a:rPr lang="en-US" altLang="en-US" sz="2000" b="0" dirty="0"/>
              <a:t> final de Job (</a:t>
            </a:r>
            <a:r>
              <a:rPr lang="en-US" altLang="en-US" sz="2000" b="0" dirty="0" smtClean="0"/>
              <a:t>29 - 31</a:t>
            </a:r>
            <a:r>
              <a:rPr lang="en-US" altLang="en-US" sz="2000" b="0" dirty="0"/>
              <a:t>)</a:t>
            </a:r>
          </a:p>
        </p:txBody>
      </p:sp>
      <p:sp>
        <p:nvSpPr>
          <p:cNvPr id="100381" name="Rectangle 29"/>
          <p:cNvSpPr>
            <a:spLocks noChangeArrowheads="1"/>
          </p:cNvSpPr>
          <p:nvPr/>
        </p:nvSpPr>
        <p:spPr bwMode="auto">
          <a:xfrm>
            <a:off x="4267200" y="42672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0" dirty="0" err="1"/>
              <a:t>Ciclos</a:t>
            </a:r>
            <a:r>
              <a:rPr lang="en-US" altLang="en-US" sz="2000" b="0" dirty="0"/>
              <a:t> de Debates (4-27)</a:t>
            </a:r>
          </a:p>
        </p:txBody>
      </p:sp>
      <p:sp>
        <p:nvSpPr>
          <p:cNvPr id="100382" name="Rectangle 30"/>
          <p:cNvSpPr>
            <a:spLocks noChangeArrowheads="1"/>
          </p:cNvSpPr>
          <p:nvPr/>
        </p:nvSpPr>
        <p:spPr bwMode="auto">
          <a:xfrm>
            <a:off x="6324600" y="4038600"/>
            <a:ext cx="2057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Interludio: Himno de Sabiduría (28)</a:t>
            </a:r>
          </a:p>
        </p:txBody>
      </p:sp>
      <p:sp>
        <p:nvSpPr>
          <p:cNvPr id="100383" name="Rectangle 31"/>
          <p:cNvSpPr>
            <a:spLocks noChangeArrowheads="1"/>
          </p:cNvSpPr>
          <p:nvPr/>
        </p:nvSpPr>
        <p:spPr bwMode="auto">
          <a:xfrm>
            <a:off x="6400800" y="487680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 smtClean="0">
                <a:solidFill>
                  <a:srgbClr val="FFFF00"/>
                </a:solidFill>
              </a:rPr>
              <a:t>Sabiduría</a:t>
            </a:r>
            <a:r>
              <a:rPr lang="en-US" altLang="en-US" sz="1600" b="0" dirty="0" smtClean="0">
                <a:solidFill>
                  <a:srgbClr val="FFFF00"/>
                </a:solidFill>
              </a:rPr>
              <a:t/>
            </a:r>
            <a:br>
              <a:rPr lang="en-US" altLang="en-US" sz="1600" b="0" dirty="0" smtClean="0">
                <a:solidFill>
                  <a:srgbClr val="FFFF00"/>
                </a:solidFill>
              </a:rPr>
            </a:br>
            <a:r>
              <a:rPr lang="en-US" altLang="en-US" sz="1600" b="0" dirty="0" smtClean="0">
                <a:solidFill>
                  <a:srgbClr val="FFFF00"/>
                </a:solidFill>
              </a:rPr>
              <a:t>del hombre</a:t>
            </a:r>
            <a:endParaRPr lang="en-US" altLang="en-US" sz="1600" b="0" dirty="0">
              <a:solidFill>
                <a:srgbClr val="FFFF00"/>
              </a:solidFill>
            </a:endParaRPr>
          </a:p>
        </p:txBody>
      </p:sp>
      <p:sp>
        <p:nvSpPr>
          <p:cNvPr id="100384" name="Rectangle 32"/>
          <p:cNvSpPr>
            <a:spLocks noChangeArrowheads="1"/>
          </p:cNvSpPr>
          <p:nvPr/>
        </p:nvSpPr>
        <p:spPr bwMode="auto">
          <a:xfrm>
            <a:off x="7467600" y="487680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 smtClean="0">
                <a:solidFill>
                  <a:srgbClr val="FFFF00"/>
                </a:solidFill>
              </a:rPr>
              <a:t>Sabiduría</a:t>
            </a:r>
            <a:r>
              <a:rPr lang="en-US" altLang="en-US" sz="1600" b="0" dirty="0" smtClean="0">
                <a:solidFill>
                  <a:srgbClr val="FFFF00"/>
                </a:solidFill>
              </a:rPr>
              <a:t> de Dios</a:t>
            </a:r>
            <a:endParaRPr lang="en-US" altLang="en-US" sz="1600" b="0" dirty="0">
              <a:solidFill>
                <a:srgbClr val="FFFF00"/>
              </a:solidFill>
            </a:endParaRPr>
          </a:p>
        </p:txBody>
      </p:sp>
      <p:sp>
        <p:nvSpPr>
          <p:cNvPr id="100385" name="Rectangle 33"/>
          <p:cNvSpPr>
            <a:spLocks noChangeArrowheads="1"/>
          </p:cNvSpPr>
          <p:nvPr/>
        </p:nvSpPr>
        <p:spPr bwMode="auto">
          <a:xfrm>
            <a:off x="2743200" y="5060950"/>
            <a:ext cx="12192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1</a:t>
            </a:r>
            <a:r>
              <a:rPr lang="en-US" altLang="en-US" sz="1600" baseline="30000" dirty="0" smtClean="0"/>
              <a:t>er </a:t>
            </a:r>
            <a:r>
              <a:rPr lang="en-US" altLang="en-US" sz="1600" dirty="0" smtClean="0"/>
              <a:t>(4-14</a:t>
            </a:r>
            <a:r>
              <a:rPr lang="en-US" altLang="en-US" sz="1600" dirty="0"/>
              <a:t>)</a:t>
            </a:r>
          </a:p>
        </p:txBody>
      </p:sp>
      <p:sp>
        <p:nvSpPr>
          <p:cNvPr id="100386" name="Rectangle 34"/>
          <p:cNvSpPr>
            <a:spLocks noChangeArrowheads="1"/>
          </p:cNvSpPr>
          <p:nvPr/>
        </p:nvSpPr>
        <p:spPr bwMode="auto">
          <a:xfrm>
            <a:off x="4191000" y="506095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2</a:t>
            </a:r>
            <a:r>
              <a:rPr lang="en-US" altLang="en-US" sz="1600" baseline="30000" dirty="0" smtClean="0"/>
              <a:t>do </a:t>
            </a:r>
            <a:r>
              <a:rPr lang="en-US" altLang="en-US" sz="1600" dirty="0" smtClean="0"/>
              <a:t>(15-21</a:t>
            </a:r>
            <a:r>
              <a:rPr lang="en-US" altLang="en-US" sz="1600" dirty="0"/>
              <a:t>)</a:t>
            </a:r>
          </a:p>
        </p:txBody>
      </p:sp>
      <p:sp>
        <p:nvSpPr>
          <p:cNvPr id="100387" name="Rectangle 35"/>
          <p:cNvSpPr>
            <a:spLocks noChangeArrowheads="1"/>
          </p:cNvSpPr>
          <p:nvPr/>
        </p:nvSpPr>
        <p:spPr bwMode="auto">
          <a:xfrm>
            <a:off x="5410200" y="506095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3</a:t>
            </a:r>
            <a:r>
              <a:rPr lang="en-US" altLang="en-US" sz="1600" baseline="30000" dirty="0" smtClean="0"/>
              <a:t>er</a:t>
            </a:r>
            <a:r>
              <a:rPr lang="en-US" altLang="en-US" sz="1600" dirty="0" smtClean="0"/>
              <a:t> (22-27</a:t>
            </a:r>
            <a:r>
              <a:rPr lang="en-US" altLang="en-US" sz="1600" dirty="0"/>
              <a:t>)</a:t>
            </a:r>
          </a:p>
        </p:txBody>
      </p:sp>
      <p:sp>
        <p:nvSpPr>
          <p:cNvPr id="100388" name="Rectangle 36"/>
          <p:cNvSpPr>
            <a:spLocks noChangeArrowheads="1"/>
          </p:cNvSpPr>
          <p:nvPr/>
        </p:nvSpPr>
        <p:spPr bwMode="auto">
          <a:xfrm>
            <a:off x="2667000" y="5638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Bildad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389" name="Rectangle 37"/>
          <p:cNvSpPr>
            <a:spLocks noChangeArrowheads="1"/>
          </p:cNvSpPr>
          <p:nvPr/>
        </p:nvSpPr>
        <p:spPr bwMode="auto">
          <a:xfrm>
            <a:off x="3429000" y="5638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Zofar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390" name="Rectangle 38"/>
          <p:cNvSpPr>
            <a:spLocks noChangeArrowheads="1"/>
          </p:cNvSpPr>
          <p:nvPr/>
        </p:nvSpPr>
        <p:spPr bwMode="auto">
          <a:xfrm>
            <a:off x="1524000" y="62484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/>
              <a:t>(6) </a:t>
            </a:r>
            <a:r>
              <a:rPr lang="en-US" altLang="en-US" sz="1600" b="0" dirty="0" smtClean="0"/>
              <a:t>a los</a:t>
            </a:r>
            <a:endParaRPr lang="en-US" altLang="en-US" sz="1600" b="0" dirty="0"/>
          </a:p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/>
              <a:t>a</a:t>
            </a:r>
            <a:r>
              <a:rPr lang="en-US" altLang="en-US" sz="1600" b="0" dirty="0" smtClean="0"/>
              <a:t>migos</a:t>
            </a:r>
            <a:endParaRPr lang="en-US" altLang="en-US" sz="1600" b="0" dirty="0"/>
          </a:p>
        </p:txBody>
      </p:sp>
      <p:sp>
        <p:nvSpPr>
          <p:cNvPr id="100391" name="Rectangle 39"/>
          <p:cNvSpPr>
            <a:spLocks noChangeArrowheads="1"/>
          </p:cNvSpPr>
          <p:nvPr/>
        </p:nvSpPr>
        <p:spPr bwMode="auto">
          <a:xfrm>
            <a:off x="2286000" y="62484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/>
              <a:t>(7) a</a:t>
            </a:r>
          </a:p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/>
              <a:t>Dios</a:t>
            </a:r>
          </a:p>
        </p:txBody>
      </p:sp>
      <p:sp>
        <p:nvSpPr>
          <p:cNvPr id="100393" name="Rectangle 41"/>
          <p:cNvSpPr>
            <a:spLocks noChangeArrowheads="1"/>
          </p:cNvSpPr>
          <p:nvPr/>
        </p:nvSpPr>
        <p:spPr bwMode="auto">
          <a:xfrm>
            <a:off x="5334000" y="5638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Elifaz</a:t>
            </a:r>
            <a:endParaRPr lang="en-US" altLang="en-US" sz="1600" b="0" dirty="0"/>
          </a:p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394" name="Line 42"/>
          <p:cNvSpPr>
            <a:spLocks noChangeShapeType="1"/>
          </p:cNvSpPr>
          <p:nvPr/>
        </p:nvSpPr>
        <p:spPr bwMode="auto">
          <a:xfrm flipH="1">
            <a:off x="3429000" y="3276600"/>
            <a:ext cx="20574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395" name="Line 43"/>
          <p:cNvSpPr>
            <a:spLocks noChangeShapeType="1"/>
          </p:cNvSpPr>
          <p:nvPr/>
        </p:nvSpPr>
        <p:spPr bwMode="auto">
          <a:xfrm flipH="1">
            <a:off x="5257800" y="3276600"/>
            <a:ext cx="2286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396" name="Line 44"/>
          <p:cNvSpPr>
            <a:spLocks noChangeShapeType="1"/>
          </p:cNvSpPr>
          <p:nvPr/>
        </p:nvSpPr>
        <p:spPr bwMode="auto">
          <a:xfrm>
            <a:off x="5486400" y="3276600"/>
            <a:ext cx="1600200" cy="914400"/>
          </a:xfrm>
          <a:prstGeom prst="line">
            <a:avLst/>
          </a:prstGeom>
          <a:noFill/>
          <a:ln w="19050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397" name="Line 45"/>
          <p:cNvSpPr>
            <a:spLocks noChangeShapeType="1"/>
          </p:cNvSpPr>
          <p:nvPr/>
        </p:nvSpPr>
        <p:spPr bwMode="auto">
          <a:xfrm>
            <a:off x="5486400" y="3276600"/>
            <a:ext cx="39624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398" name="Line 46"/>
          <p:cNvSpPr>
            <a:spLocks noChangeShapeType="1"/>
          </p:cNvSpPr>
          <p:nvPr/>
        </p:nvSpPr>
        <p:spPr bwMode="auto">
          <a:xfrm flipH="1">
            <a:off x="1981200" y="2743200"/>
            <a:ext cx="6096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399" name="Line 47"/>
          <p:cNvSpPr>
            <a:spLocks noChangeShapeType="1"/>
          </p:cNvSpPr>
          <p:nvPr/>
        </p:nvSpPr>
        <p:spPr bwMode="auto">
          <a:xfrm>
            <a:off x="2590800" y="2743200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0" name="Line 48"/>
          <p:cNvSpPr>
            <a:spLocks noChangeShapeType="1"/>
          </p:cNvSpPr>
          <p:nvPr/>
        </p:nvSpPr>
        <p:spPr bwMode="auto">
          <a:xfrm flipH="1">
            <a:off x="9144000" y="2727702"/>
            <a:ext cx="457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1" name="Line 49"/>
          <p:cNvSpPr>
            <a:spLocks noChangeShapeType="1"/>
          </p:cNvSpPr>
          <p:nvPr/>
        </p:nvSpPr>
        <p:spPr bwMode="auto">
          <a:xfrm>
            <a:off x="9601200" y="2743200"/>
            <a:ext cx="457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2" name="Rectangle 50"/>
          <p:cNvSpPr>
            <a:spLocks noChangeArrowheads="1"/>
          </p:cNvSpPr>
          <p:nvPr/>
        </p:nvSpPr>
        <p:spPr bwMode="auto">
          <a:xfrm>
            <a:off x="9677400" y="32766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Jehová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405" name="Line 53"/>
          <p:cNvSpPr>
            <a:spLocks noChangeShapeType="1"/>
          </p:cNvSpPr>
          <p:nvPr/>
        </p:nvSpPr>
        <p:spPr bwMode="auto">
          <a:xfrm flipH="1">
            <a:off x="1981200" y="3254375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6" name="Line 54"/>
          <p:cNvSpPr>
            <a:spLocks noChangeShapeType="1"/>
          </p:cNvSpPr>
          <p:nvPr/>
        </p:nvSpPr>
        <p:spPr bwMode="auto">
          <a:xfrm>
            <a:off x="2971800" y="3254375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7" name="Line 55"/>
          <p:cNvSpPr>
            <a:spLocks noChangeShapeType="1"/>
          </p:cNvSpPr>
          <p:nvPr/>
        </p:nvSpPr>
        <p:spPr bwMode="auto">
          <a:xfrm flipH="1">
            <a:off x="9144000" y="32385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8" name="Line 56"/>
          <p:cNvSpPr>
            <a:spLocks noChangeShapeType="1"/>
          </p:cNvSpPr>
          <p:nvPr/>
        </p:nvSpPr>
        <p:spPr bwMode="auto">
          <a:xfrm>
            <a:off x="10058400" y="32385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9" name="Line 57"/>
          <p:cNvSpPr>
            <a:spLocks noChangeShapeType="1"/>
          </p:cNvSpPr>
          <p:nvPr/>
        </p:nvSpPr>
        <p:spPr bwMode="auto">
          <a:xfrm flipH="1">
            <a:off x="2895600" y="1447800"/>
            <a:ext cx="31242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0" name="Line 58"/>
          <p:cNvSpPr>
            <a:spLocks noChangeShapeType="1"/>
          </p:cNvSpPr>
          <p:nvPr/>
        </p:nvSpPr>
        <p:spPr bwMode="auto">
          <a:xfrm flipH="1">
            <a:off x="5486400" y="1447800"/>
            <a:ext cx="5334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1" name="Line 59"/>
          <p:cNvSpPr>
            <a:spLocks noChangeShapeType="1"/>
          </p:cNvSpPr>
          <p:nvPr/>
        </p:nvSpPr>
        <p:spPr bwMode="auto">
          <a:xfrm>
            <a:off x="6019800" y="1447800"/>
            <a:ext cx="1447800" cy="762000"/>
          </a:xfrm>
          <a:prstGeom prst="line">
            <a:avLst/>
          </a:prstGeom>
          <a:noFill/>
          <a:ln w="19050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2" name="Line 60"/>
          <p:cNvSpPr>
            <a:spLocks noChangeShapeType="1"/>
          </p:cNvSpPr>
          <p:nvPr/>
        </p:nvSpPr>
        <p:spPr bwMode="auto">
          <a:xfrm>
            <a:off x="6019800" y="1447800"/>
            <a:ext cx="34290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3" name="Line 61"/>
          <p:cNvSpPr>
            <a:spLocks noChangeShapeType="1"/>
          </p:cNvSpPr>
          <p:nvPr/>
        </p:nvSpPr>
        <p:spPr bwMode="auto">
          <a:xfrm flipH="1">
            <a:off x="2895600" y="381000"/>
            <a:ext cx="3124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4" name="Line 62"/>
          <p:cNvSpPr>
            <a:spLocks noChangeShapeType="1"/>
          </p:cNvSpPr>
          <p:nvPr/>
        </p:nvSpPr>
        <p:spPr bwMode="auto">
          <a:xfrm>
            <a:off x="6019800" y="3810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5" name="Line 63"/>
          <p:cNvSpPr>
            <a:spLocks noChangeShapeType="1"/>
          </p:cNvSpPr>
          <p:nvPr/>
        </p:nvSpPr>
        <p:spPr bwMode="auto">
          <a:xfrm>
            <a:off x="6019800" y="381000"/>
            <a:ext cx="32766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6" name="Line 64"/>
          <p:cNvSpPr>
            <a:spLocks noChangeShapeType="1"/>
          </p:cNvSpPr>
          <p:nvPr/>
        </p:nvSpPr>
        <p:spPr bwMode="auto">
          <a:xfrm flipH="1">
            <a:off x="3581400" y="4953000"/>
            <a:ext cx="14478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7" name="Line 65"/>
          <p:cNvSpPr>
            <a:spLocks noChangeShapeType="1"/>
          </p:cNvSpPr>
          <p:nvPr/>
        </p:nvSpPr>
        <p:spPr bwMode="auto">
          <a:xfrm>
            <a:off x="5029200" y="4953000"/>
            <a:ext cx="7620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8" name="Line 66"/>
          <p:cNvSpPr>
            <a:spLocks noChangeShapeType="1"/>
          </p:cNvSpPr>
          <p:nvPr/>
        </p:nvSpPr>
        <p:spPr bwMode="auto">
          <a:xfrm flipH="1">
            <a:off x="4876800" y="4953000"/>
            <a:ext cx="1524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9" name="Line 67"/>
          <p:cNvSpPr>
            <a:spLocks noChangeShapeType="1"/>
          </p:cNvSpPr>
          <p:nvPr/>
        </p:nvSpPr>
        <p:spPr bwMode="auto">
          <a:xfrm flipH="1">
            <a:off x="6934200" y="4724400"/>
            <a:ext cx="45720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0" name="Line 68"/>
          <p:cNvSpPr>
            <a:spLocks noChangeShapeType="1"/>
          </p:cNvSpPr>
          <p:nvPr/>
        </p:nvSpPr>
        <p:spPr bwMode="auto">
          <a:xfrm>
            <a:off x="7391400" y="4724400"/>
            <a:ext cx="45720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1" name="Line 69"/>
          <p:cNvSpPr>
            <a:spLocks noChangeShapeType="1"/>
          </p:cNvSpPr>
          <p:nvPr/>
        </p:nvSpPr>
        <p:spPr bwMode="auto">
          <a:xfrm flipH="1">
            <a:off x="2286000" y="5486400"/>
            <a:ext cx="1143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2" name="Line 70"/>
          <p:cNvSpPr>
            <a:spLocks noChangeShapeType="1"/>
          </p:cNvSpPr>
          <p:nvPr/>
        </p:nvSpPr>
        <p:spPr bwMode="auto">
          <a:xfrm>
            <a:off x="3429000" y="5486400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3" name="Line 71"/>
          <p:cNvSpPr>
            <a:spLocks noChangeShapeType="1"/>
          </p:cNvSpPr>
          <p:nvPr/>
        </p:nvSpPr>
        <p:spPr bwMode="auto">
          <a:xfrm flipH="1">
            <a:off x="3124200" y="5486400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4" name="Line 72"/>
          <p:cNvSpPr>
            <a:spLocks noChangeShapeType="1"/>
          </p:cNvSpPr>
          <p:nvPr/>
        </p:nvSpPr>
        <p:spPr bwMode="auto">
          <a:xfrm>
            <a:off x="2362200" y="6172200"/>
            <a:ext cx="3048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5" name="Line 73"/>
          <p:cNvSpPr>
            <a:spLocks noChangeShapeType="1"/>
          </p:cNvSpPr>
          <p:nvPr/>
        </p:nvSpPr>
        <p:spPr bwMode="auto">
          <a:xfrm flipH="1">
            <a:off x="1981200" y="6172200"/>
            <a:ext cx="3810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6" name="Line 74"/>
          <p:cNvSpPr>
            <a:spLocks noChangeShapeType="1"/>
          </p:cNvSpPr>
          <p:nvPr/>
        </p:nvSpPr>
        <p:spPr bwMode="auto">
          <a:xfrm flipH="1">
            <a:off x="4114800" y="5486400"/>
            <a:ext cx="6096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7" name="Line 75"/>
          <p:cNvSpPr>
            <a:spLocks noChangeShapeType="1"/>
          </p:cNvSpPr>
          <p:nvPr/>
        </p:nvSpPr>
        <p:spPr bwMode="auto">
          <a:xfrm>
            <a:off x="5943600" y="5486400"/>
            <a:ext cx="5334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8" name="Rectangle 76"/>
          <p:cNvSpPr>
            <a:spLocks noChangeArrowheads="1"/>
          </p:cNvSpPr>
          <p:nvPr/>
        </p:nvSpPr>
        <p:spPr bwMode="auto">
          <a:xfrm>
            <a:off x="3581400" y="62484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Elifaz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429" name="Rectangle 77"/>
          <p:cNvSpPr>
            <a:spLocks noChangeArrowheads="1"/>
          </p:cNvSpPr>
          <p:nvPr/>
        </p:nvSpPr>
        <p:spPr bwMode="auto">
          <a:xfrm>
            <a:off x="4343400" y="62484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Bildad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430" name="Rectangle 78"/>
          <p:cNvSpPr>
            <a:spLocks noChangeArrowheads="1"/>
          </p:cNvSpPr>
          <p:nvPr/>
        </p:nvSpPr>
        <p:spPr bwMode="auto">
          <a:xfrm>
            <a:off x="5029200" y="62484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Zofar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431" name="Line 79"/>
          <p:cNvSpPr>
            <a:spLocks noChangeShapeType="1"/>
          </p:cNvSpPr>
          <p:nvPr/>
        </p:nvSpPr>
        <p:spPr bwMode="auto">
          <a:xfrm>
            <a:off x="4724400" y="5486400"/>
            <a:ext cx="762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32" name="Line 80"/>
          <p:cNvSpPr>
            <a:spLocks noChangeShapeType="1"/>
          </p:cNvSpPr>
          <p:nvPr/>
        </p:nvSpPr>
        <p:spPr bwMode="auto">
          <a:xfrm>
            <a:off x="4724400" y="5486400"/>
            <a:ext cx="6858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33" name="Rectangle 81"/>
          <p:cNvSpPr>
            <a:spLocks noChangeArrowheads="1"/>
          </p:cNvSpPr>
          <p:nvPr/>
        </p:nvSpPr>
        <p:spPr bwMode="auto">
          <a:xfrm>
            <a:off x="6172200" y="5638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Bildad</a:t>
            </a:r>
            <a:endParaRPr lang="en-US" altLang="en-US" sz="1600" b="0" dirty="0"/>
          </a:p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434" name="Line 82"/>
          <p:cNvSpPr>
            <a:spLocks noChangeShapeType="1"/>
          </p:cNvSpPr>
          <p:nvPr/>
        </p:nvSpPr>
        <p:spPr bwMode="auto">
          <a:xfrm flipH="1">
            <a:off x="5715000" y="5486400"/>
            <a:ext cx="2286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35" name="Text Box 83"/>
          <p:cNvSpPr txBox="1">
            <a:spLocks noChangeArrowheads="1"/>
          </p:cNvSpPr>
          <p:nvPr/>
        </p:nvSpPr>
        <p:spPr bwMode="auto">
          <a:xfrm>
            <a:off x="8229600" y="6613525"/>
            <a:ext cx="26869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1" hangingPunct="1">
              <a:defRPr/>
            </a:pPr>
            <a:r>
              <a:rPr lang="en-US" sz="1000" dirty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*</a:t>
            </a:r>
            <a:r>
              <a:rPr lang="en-US" sz="1000" dirty="0" err="1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principalmente</a:t>
            </a:r>
            <a:r>
              <a:rPr lang="en-US" sz="1000" dirty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 </a:t>
            </a:r>
            <a:r>
              <a:rPr lang="en-US" sz="1000" dirty="0" smtClean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de </a:t>
            </a:r>
            <a:r>
              <a:rPr lang="en-US" sz="1000" u="sng" dirty="0" smtClean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Job</a:t>
            </a:r>
            <a:r>
              <a:rPr lang="en-US" sz="1000" dirty="0" smtClean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, </a:t>
            </a:r>
            <a:r>
              <a:rPr lang="en-US" sz="1000" dirty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Francisco Andersen</a:t>
            </a:r>
          </a:p>
        </p:txBody>
      </p:sp>
      <p:sp>
        <p:nvSpPr>
          <p:cNvPr id="74" name="Oval 72"/>
          <p:cNvSpPr>
            <a:spLocks noChangeArrowheads="1"/>
          </p:cNvSpPr>
          <p:nvPr/>
        </p:nvSpPr>
        <p:spPr bwMode="auto">
          <a:xfrm>
            <a:off x="511629" y="152400"/>
            <a:ext cx="3603171" cy="4343400"/>
          </a:xfrm>
          <a:prstGeom prst="ellipse">
            <a:avLst/>
          </a:prstGeom>
          <a:solidFill>
            <a:srgbClr val="FFFF00">
              <a:alpha val="28999"/>
            </a:srgbClr>
          </a:solidFill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332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9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/>
      <p:bldP spid="100358" grpId="0"/>
      <p:bldP spid="100365" grpId="0"/>
      <p:bldP spid="100366" grpId="0"/>
      <p:bldP spid="100367" grpId="0"/>
      <p:bldP spid="100368" grpId="0"/>
      <p:bldP spid="100369" grpId="0"/>
      <p:bldP spid="100370" grpId="0"/>
      <p:bldP spid="100371" grpId="0"/>
      <p:bldP spid="100372" grpId="0"/>
      <p:bldP spid="100373" grpId="0"/>
      <p:bldP spid="100375" grpId="0"/>
      <p:bldP spid="100376" grpId="0"/>
      <p:bldP spid="100377" grpId="0"/>
      <p:bldP spid="100378" grpId="0"/>
      <p:bldP spid="100379" grpId="0"/>
      <p:bldP spid="100380" grpId="0"/>
      <p:bldP spid="100381" grpId="0"/>
      <p:bldP spid="100382" grpId="0"/>
      <p:bldP spid="100383" grpId="0"/>
      <p:bldP spid="100384" grpId="0"/>
      <p:bldP spid="100385" grpId="0"/>
      <p:bldP spid="100386" grpId="0"/>
      <p:bldP spid="100387" grpId="0"/>
      <p:bldP spid="100388" grpId="0"/>
      <p:bldP spid="100389" grpId="0"/>
      <p:bldP spid="100390" grpId="0"/>
      <p:bldP spid="100391" grpId="0"/>
      <p:bldP spid="100393" grpId="0"/>
      <p:bldP spid="100402" grpId="0"/>
      <p:bldP spid="100428" grpId="0"/>
      <p:bldP spid="100429" grpId="0"/>
      <p:bldP spid="100430" grpId="0"/>
      <p:bldP spid="100433" grpId="0"/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err="1" smtClean="0"/>
              <a:t>Recursos</a:t>
            </a:r>
            <a:endParaRPr lang="en-US" alt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5575" y="995363"/>
            <a:ext cx="11880850" cy="5710237"/>
          </a:xfrm>
        </p:spPr>
        <p:txBody>
          <a:bodyPr>
            <a:normAutofit/>
          </a:bodyPr>
          <a:lstStyle/>
          <a:p>
            <a:pPr marL="228600" indent="-228600" algn="l" rtl="0">
              <a:lnSpc>
                <a:spcPct val="110000"/>
              </a:lnSpc>
              <a:defRPr/>
            </a:pPr>
            <a:r>
              <a:rPr lang="en-US" altLang="en-US" sz="2800" dirty="0"/>
              <a:t>Material de la lección </a:t>
            </a:r>
            <a:r>
              <a:rPr lang="en-US" altLang="en-US" sz="2800" dirty="0" err="1"/>
              <a:t>en</a:t>
            </a:r>
            <a:r>
              <a:rPr lang="en-US" altLang="en-US" sz="2800" dirty="0" smtClean="0"/>
              <a:t>: </a:t>
            </a:r>
            <a:r>
              <a:rPr lang="en-US" altLang="en-US" sz="2800" u="sng" dirty="0" smtClean="0">
                <a:solidFill>
                  <a:srgbClr val="33CCFF"/>
                </a:solidFill>
                <a:hlinkClick r:id="rId2"/>
              </a:rPr>
              <a:t>https</a:t>
            </a:r>
            <a:r>
              <a:rPr lang="en-US" altLang="en-US" sz="2800" u="sng" dirty="0">
                <a:solidFill>
                  <a:srgbClr val="33CCFF"/>
                </a:solidFill>
                <a:hlinkClick r:id="rId2"/>
              </a:rPr>
              <a:t>://</a:t>
            </a:r>
            <a:r>
              <a:rPr lang="en-US" altLang="en-US" sz="2800" u="sng" dirty="0" smtClean="0">
                <a:solidFill>
                  <a:srgbClr val="33CCFF"/>
                </a:solidFill>
                <a:hlinkClick r:id="rId2"/>
              </a:rPr>
              <a:t>embryhills.com/</a:t>
            </a:r>
            <a:r>
              <a:rPr lang="en-US" altLang="en-US" sz="2800" u="sng" dirty="0" smtClean="0">
                <a:solidFill>
                  <a:srgbClr val="33CCFF"/>
                </a:solidFill>
              </a:rPr>
              <a:t>esp</a:t>
            </a:r>
            <a:endParaRPr lang="en-US" altLang="en-US" sz="2800" u="sng" dirty="0">
              <a:solidFill>
                <a:srgbClr val="33CCFF"/>
              </a:solidFill>
            </a:endParaRPr>
          </a:p>
          <a:p>
            <a:pPr marL="228600" indent="-228600" algn="l" rtl="0">
              <a:lnSpc>
                <a:spcPct val="110000"/>
              </a:lnSpc>
              <a:defRPr/>
            </a:pPr>
            <a:r>
              <a:rPr lang="en-US" altLang="en-US" sz="2800" dirty="0" smtClean="0"/>
              <a:t>Audio </a:t>
            </a:r>
            <a:r>
              <a:rPr lang="en-US" altLang="en-US" sz="2800" dirty="0"/>
              <a:t>en YouTube, ~ 2 horas</a:t>
            </a:r>
          </a:p>
          <a:p>
            <a:pPr marL="633413" lvl="1" indent="-290513">
              <a:lnSpc>
                <a:spcPct val="110000"/>
              </a:lnSpc>
              <a:defRPr/>
            </a:pPr>
            <a:r>
              <a:rPr lang="en-US" altLang="en-US" sz="2400" dirty="0">
                <a:hlinkClick r:id="rId3"/>
              </a:rPr>
              <a:t>https://</a:t>
            </a:r>
            <a:r>
              <a:rPr lang="en-US" altLang="en-US" sz="2400" dirty="0" smtClean="0">
                <a:hlinkClick r:id="rId3"/>
              </a:rPr>
              <a:t>www.youtube.com/watch?v=2TPlhhztOhI</a:t>
            </a:r>
            <a:r>
              <a:rPr lang="en-US" altLang="en-US" sz="2400" dirty="0" smtClean="0"/>
              <a:t> (</a:t>
            </a:r>
            <a:r>
              <a:rPr lang="en-US" altLang="en-US" sz="2400" dirty="0" err="1"/>
              <a:t>entero</a:t>
            </a:r>
            <a:r>
              <a:rPr lang="en-US" altLang="en-US" sz="2400" dirty="0"/>
              <a:t>, </a:t>
            </a:r>
            <a:r>
              <a:rPr lang="en-US" altLang="en-US" sz="2400" dirty="0" smtClean="0"/>
              <a:t>RV60)</a:t>
            </a:r>
            <a:endParaRPr lang="en-US" altLang="en-US" sz="2400" dirty="0"/>
          </a:p>
          <a:p>
            <a:pPr marL="228600" indent="-228600" algn="l" rtl="0">
              <a:lnSpc>
                <a:spcPct val="110000"/>
              </a:lnSpc>
              <a:defRPr/>
            </a:pPr>
            <a:r>
              <a:rPr lang="en-US" altLang="en-US" sz="2800" dirty="0" err="1" smtClean="0"/>
              <a:t>Usar</a:t>
            </a:r>
            <a:r>
              <a:rPr lang="en-US" altLang="en-US" sz="2800" dirty="0" smtClean="0"/>
              <a:t> la ‘</a:t>
            </a:r>
            <a:r>
              <a:rPr lang="en-US" altLang="en-US" sz="2800" dirty="0" err="1" smtClean="0"/>
              <a:t>traducción</a:t>
            </a:r>
            <a:r>
              <a:rPr lang="en-US" altLang="en-US" sz="2800" dirty="0" smtClean="0"/>
              <a:t>' NVI </a:t>
            </a:r>
            <a:r>
              <a:rPr lang="en-US" altLang="en-US" sz="2800" dirty="0"/>
              <a:t>para </a:t>
            </a:r>
            <a:r>
              <a:rPr lang="en-US" altLang="en-US" sz="2800" dirty="0" smtClean="0"/>
              <a:t>las </a:t>
            </a:r>
            <a:r>
              <a:rPr lang="en-US" altLang="en-US" sz="2800" dirty="0" err="1" smtClean="0"/>
              <a:t>tareas</a:t>
            </a:r>
            <a:endParaRPr lang="en-US" altLang="en-US" sz="2800" dirty="0"/>
          </a:p>
          <a:p>
            <a:pPr marL="628650" lvl="1" indent="-228600" algn="l" rtl="0">
              <a:lnSpc>
                <a:spcPct val="110000"/>
              </a:lnSpc>
              <a:defRPr/>
            </a:pPr>
            <a:r>
              <a:rPr lang="en-US" altLang="en-US" sz="2400" dirty="0"/>
              <a:t>Audio disponible </a:t>
            </a:r>
            <a:r>
              <a:rPr lang="en-US" altLang="en-US" sz="2400" dirty="0" err="1"/>
              <a:t>en</a:t>
            </a:r>
            <a:r>
              <a:rPr lang="en-US" altLang="en-US" sz="2400" dirty="0" smtClean="0"/>
              <a:t>: </a:t>
            </a:r>
            <a:r>
              <a:rPr lang="en-US" altLang="en-US" sz="2400" dirty="0" smtClean="0">
                <a:hlinkClick r:id="rId4"/>
              </a:rPr>
              <a:t>https</a:t>
            </a:r>
            <a:r>
              <a:rPr lang="en-US" altLang="en-US" sz="2400" dirty="0">
                <a:hlinkClick r:id="rId4"/>
              </a:rPr>
              <a:t>://www.biblegateway.com</a:t>
            </a:r>
            <a:r>
              <a:rPr lang="en-US" altLang="en-US" sz="2400" dirty="0"/>
              <a:t> </a:t>
            </a:r>
          </a:p>
          <a:p>
            <a:pPr marL="228600" indent="-228600" algn="l" rtl="0">
              <a:lnSpc>
                <a:spcPct val="110000"/>
              </a:lnSpc>
              <a:defRPr/>
            </a:pPr>
            <a:r>
              <a:rPr lang="en-US" altLang="en-US" sz="2800" dirty="0" err="1" smtClean="0"/>
              <a:t>Comentario</a:t>
            </a:r>
            <a:r>
              <a:rPr lang="en-US" altLang="en-US" sz="2800" dirty="0" smtClean="0"/>
              <a:t> (</a:t>
            </a:r>
            <a:r>
              <a:rPr lang="en-US" altLang="en-US" sz="2800" dirty="0" err="1" smtClean="0"/>
              <a:t>en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inglés</a:t>
            </a:r>
            <a:r>
              <a:rPr lang="en-US" altLang="en-US" sz="2800" dirty="0" smtClean="0"/>
              <a:t>): </a:t>
            </a:r>
            <a:r>
              <a:rPr lang="en-US" altLang="en-US" sz="2800" b="0" u="sng" dirty="0" smtClean="0"/>
              <a:t>De </a:t>
            </a:r>
            <a:r>
              <a:rPr lang="en-US" altLang="en-US" sz="2800" b="0" u="sng" dirty="0"/>
              <a:t>la tragedia al triunfo: el mensaje del libro de Job</a:t>
            </a:r>
            <a:r>
              <a:rPr lang="en-US" altLang="en-US" sz="2800" b="0" dirty="0"/>
              <a:t>, HL Ellison</a:t>
            </a:r>
            <a:r>
              <a:rPr lang="en-US" altLang="en-US" sz="2800" b="0" dirty="0" smtClean="0"/>
              <a:t>; </a:t>
            </a:r>
            <a:r>
              <a:rPr lang="en-US" sz="2800" b="0" dirty="0" smtClean="0"/>
              <a:t>Wm</a:t>
            </a:r>
            <a:r>
              <a:rPr lang="en-US" sz="2800" b="0" dirty="0"/>
              <a:t>. B. Eerdmans Publishing Co. (1958).</a:t>
            </a:r>
            <a:endParaRPr lang="en-US" altLang="en-US" sz="2800" b="0" dirty="0"/>
          </a:p>
          <a:p>
            <a:pPr marL="633413" lvl="1" indent="-290513" algn="l" rtl="0">
              <a:lnSpc>
                <a:spcPct val="110000"/>
              </a:lnSpc>
              <a:defRPr/>
            </a:pPr>
            <a:r>
              <a:rPr lang="en-US" altLang="en-US" sz="2400" dirty="0">
                <a:hlinkClick r:id="rId5"/>
              </a:rPr>
              <a:t>https://biblicalstudies.org.uk/book_tragedy_ellison.html</a:t>
            </a:r>
            <a:r>
              <a:rPr lang="en-US" altLang="en-US" sz="2400" dirty="0"/>
              <a:t> 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FFFECC2B-8FCB-4142-B83E-F5D32B743C94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b="0"/>
          </a:p>
        </p:txBody>
      </p:sp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74613" y="52388"/>
            <a:ext cx="7747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solidFill>
                  <a:srgbClr val="0000CC"/>
                </a:solidFill>
              </a:rPr>
              <a:t>I.E.6</a:t>
            </a:r>
            <a:r>
              <a:rPr lang="en-US" altLang="en-US" sz="1800" b="0" dirty="0">
                <a:solidFill>
                  <a:srgbClr val="0000CC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err="1" smtClean="0"/>
              <a:t>Preguntas</a:t>
            </a:r>
            <a:r>
              <a:rPr lang="en-US" altLang="en-US" dirty="0" smtClean="0"/>
              <a:t> para </a:t>
            </a:r>
            <a:r>
              <a:rPr lang="en-US" altLang="en-US" dirty="0" err="1" smtClean="0"/>
              <a:t>reflexionar</a:t>
            </a:r>
            <a:endParaRPr lang="en-US" altLang="en-US" dirty="0" smtClean="0"/>
          </a:p>
        </p:txBody>
      </p:sp>
      <p:sp>
        <p:nvSpPr>
          <p:cNvPr id="55299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830263" y="1066800"/>
            <a:ext cx="10496550" cy="5638800"/>
          </a:xfrm>
        </p:spPr>
        <p:txBody>
          <a:bodyPr/>
          <a:lstStyle/>
          <a:p>
            <a:pPr marL="514350" indent="-514350" algn="l" rtl="0">
              <a:lnSpc>
                <a:spcPct val="120000"/>
              </a:lnSpc>
              <a:spcBef>
                <a:spcPct val="0"/>
              </a:spcBef>
              <a:spcAft>
                <a:spcPts val="3000"/>
              </a:spcAft>
              <a:buFontTx/>
              <a:buAutoNum type="arabicPeriod"/>
            </a:pPr>
            <a:r>
              <a:rPr lang="en-US" altLang="en-US" dirty="0" smtClean="0"/>
              <a:t>¿</a:t>
            </a:r>
            <a:r>
              <a:rPr lang="en-US" altLang="en-US" dirty="0" err="1" smtClean="0"/>
              <a:t>Cuál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fue</a:t>
            </a:r>
            <a:r>
              <a:rPr lang="en-US" altLang="en-US" dirty="0" smtClean="0"/>
              <a:t> el </a:t>
            </a:r>
            <a:r>
              <a:rPr lang="en-US" altLang="en-US" dirty="0" err="1" smtClean="0"/>
              <a:t>reto</a:t>
            </a:r>
            <a:r>
              <a:rPr lang="en-US" altLang="en-US" dirty="0" smtClean="0"/>
              <a:t> de Satanás?</a:t>
            </a:r>
          </a:p>
          <a:p>
            <a:pPr marL="514350" indent="-514350" algn="l" rtl="0">
              <a:lnSpc>
                <a:spcPct val="120000"/>
              </a:lnSpc>
              <a:spcBef>
                <a:spcPct val="0"/>
              </a:spcBef>
              <a:spcAft>
                <a:spcPts val="3000"/>
              </a:spcAft>
              <a:buFontTx/>
              <a:buAutoNum type="arabicPeriod"/>
            </a:pPr>
            <a:r>
              <a:rPr lang="en-US" altLang="en-US" dirty="0" smtClean="0"/>
              <a:t>¿</a:t>
            </a:r>
            <a:r>
              <a:rPr lang="en-US" altLang="en-US" dirty="0" err="1" smtClean="0"/>
              <a:t>Quién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fue</a:t>
            </a:r>
            <a:r>
              <a:rPr lang="en-US" altLang="en-US" dirty="0" smtClean="0"/>
              <a:t> el </a:t>
            </a:r>
            <a:r>
              <a:rPr lang="en-US" altLang="en-US" dirty="0" err="1" smtClean="0"/>
              <a:t>responsable</a:t>
            </a:r>
            <a:r>
              <a:rPr lang="en-US" altLang="en-US" dirty="0" smtClean="0"/>
              <a:t> del </a:t>
            </a:r>
            <a:r>
              <a:rPr lang="en-US" altLang="en-US" dirty="0" err="1" smtClean="0"/>
              <a:t>sufrimiento</a:t>
            </a:r>
            <a:r>
              <a:rPr lang="en-US" altLang="en-US" dirty="0" smtClean="0"/>
              <a:t> de Job?</a:t>
            </a:r>
            <a:br>
              <a:rPr lang="en-US" altLang="en-US" dirty="0" smtClean="0"/>
            </a:br>
            <a:r>
              <a:rPr lang="en-US" altLang="en-US" dirty="0" smtClean="0"/>
              <a:t>(y </a:t>
            </a:r>
            <a:r>
              <a:rPr lang="en-US" altLang="en-US" dirty="0" err="1" smtClean="0"/>
              <a:t>por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qué</a:t>
            </a:r>
            <a:r>
              <a:rPr lang="en-US" altLang="en-US" dirty="0" smtClean="0"/>
              <a:t> lo </a:t>
            </a:r>
            <a:r>
              <a:rPr lang="en-US" altLang="en-US" dirty="0" err="1" smtClean="0"/>
              <a:t>hizo</a:t>
            </a:r>
            <a:r>
              <a:rPr lang="en-US" altLang="en-US" dirty="0" smtClean="0"/>
              <a:t>)?</a:t>
            </a:r>
          </a:p>
          <a:p>
            <a:pPr marL="514350" indent="-514350" algn="l" rtl="0">
              <a:lnSpc>
                <a:spcPct val="120000"/>
              </a:lnSpc>
              <a:spcBef>
                <a:spcPct val="0"/>
              </a:spcBef>
              <a:spcAft>
                <a:spcPts val="3000"/>
              </a:spcAft>
              <a:buFontTx/>
              <a:buAutoNum type="arabicPeriod"/>
            </a:pPr>
            <a:r>
              <a:rPr lang="en-US" altLang="en-US" dirty="0" smtClean="0"/>
              <a:t>¿</a:t>
            </a:r>
            <a:r>
              <a:rPr lang="en-US" altLang="en-US" dirty="0" err="1" smtClean="0"/>
              <a:t>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qué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sentido</a:t>
            </a:r>
            <a:r>
              <a:rPr lang="en-US" altLang="en-US" dirty="0" smtClean="0"/>
              <a:t> era Job "</a:t>
            </a:r>
            <a:r>
              <a:rPr lang="en-US" altLang="en-US" dirty="0" err="1" smtClean="0"/>
              <a:t>intachable</a:t>
            </a:r>
            <a:r>
              <a:rPr lang="en-US" altLang="en-US" dirty="0" smtClean="0"/>
              <a:t>"?</a:t>
            </a:r>
          </a:p>
          <a:p>
            <a:pPr marL="514350" indent="-514350" algn="l" rtl="0">
              <a:lnSpc>
                <a:spcPct val="120000"/>
              </a:lnSpc>
              <a:spcBef>
                <a:spcPct val="0"/>
              </a:spcBef>
              <a:spcAft>
                <a:spcPts val="3000"/>
              </a:spcAft>
              <a:buFontTx/>
              <a:buNone/>
            </a:pPr>
            <a:r>
              <a:rPr lang="en-US" altLang="en-US" dirty="0" smtClean="0"/>
              <a:t>4. ¿</a:t>
            </a:r>
            <a:r>
              <a:rPr lang="en-US" altLang="en-US" dirty="0" err="1" smtClean="0"/>
              <a:t>Qué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estaba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tratando</a:t>
            </a:r>
            <a:r>
              <a:rPr lang="en-US" altLang="en-US" dirty="0" smtClean="0"/>
              <a:t> Satanás de </a:t>
            </a:r>
            <a:r>
              <a:rPr lang="en-US" altLang="en-US" dirty="0" err="1" smtClean="0"/>
              <a:t>hacer</a:t>
            </a:r>
            <a:r>
              <a:rPr lang="en-US" altLang="en-US" dirty="0" smtClean="0"/>
              <a:t> que Job </a:t>
            </a:r>
            <a:r>
              <a:rPr lang="en-US" altLang="en-US" dirty="0" err="1" smtClean="0"/>
              <a:t>hiciera</a:t>
            </a:r>
            <a:r>
              <a:rPr lang="en-US" altLang="en-US" dirty="0" smtClean="0"/>
              <a:t>?</a:t>
            </a:r>
          </a:p>
          <a:p>
            <a:pPr marL="514350" indent="-514350" algn="l" rtl="0">
              <a:lnSpc>
                <a:spcPct val="120000"/>
              </a:lnSpc>
              <a:spcBef>
                <a:spcPct val="0"/>
              </a:spcBef>
              <a:spcAft>
                <a:spcPts val="3000"/>
              </a:spcAft>
              <a:buFontTx/>
              <a:buNone/>
            </a:pPr>
            <a:endParaRPr lang="en-US" alt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D7F21138-F2A4-4596-A186-867F7575994E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 b="0"/>
          </a:p>
        </p:txBody>
      </p:sp>
      <p:sp>
        <p:nvSpPr>
          <p:cNvPr id="55301" name="TextBox 1"/>
          <p:cNvSpPr txBox="1">
            <a:spLocks noChangeArrowheads="1"/>
          </p:cNvSpPr>
          <p:nvPr/>
        </p:nvSpPr>
        <p:spPr bwMode="auto">
          <a:xfrm>
            <a:off x="74613" y="52388"/>
            <a:ext cx="7747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CC"/>
                </a:solidFill>
              </a:rPr>
              <a:t>III.A.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smtClean="0"/>
              <a:t>“</a:t>
            </a:r>
            <a:r>
              <a:rPr lang="en-US" altLang="en-US" dirty="0" err="1" smtClean="0"/>
              <a:t>Intachable</a:t>
            </a:r>
            <a:r>
              <a:rPr lang="en-US" altLang="en-US" dirty="0" smtClean="0"/>
              <a:t>” (Job 1:1)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288925" y="1184275"/>
            <a:ext cx="11542713" cy="5597525"/>
          </a:xfrm>
        </p:spPr>
        <p:txBody>
          <a:bodyPr>
            <a:normAutofit/>
          </a:bodyPr>
          <a:lstStyle/>
          <a:p>
            <a:pPr algn="l" rtl="0"/>
            <a:r>
              <a:rPr lang="en-US" altLang="en-US" dirty="0" smtClean="0"/>
              <a:t>“</a:t>
            </a:r>
            <a:r>
              <a:rPr lang="en-US" altLang="en-US" dirty="0" err="1" smtClean="0"/>
              <a:t>Intachable</a:t>
            </a:r>
            <a:r>
              <a:rPr lang="en-US" altLang="en-US" dirty="0" smtClean="0"/>
              <a:t>” (1:1, 8; 2:3)</a:t>
            </a:r>
          </a:p>
          <a:p>
            <a:pPr lvl="1" algn="l" rtl="0"/>
            <a:r>
              <a:rPr lang="en-US" altLang="en-US" dirty="0" smtClean="0"/>
              <a:t>“recto” [NVI], “</a:t>
            </a:r>
            <a:r>
              <a:rPr lang="en-US" altLang="en-US" dirty="0" smtClean="0">
                <a:solidFill>
                  <a:srgbClr val="00B0F0"/>
                </a:solidFill>
              </a:rPr>
              <a:t>perfecto</a:t>
            </a:r>
            <a:r>
              <a:rPr lang="en-US" altLang="en-US" dirty="0" smtClean="0"/>
              <a:t>,” [RV60], “</a:t>
            </a:r>
            <a:r>
              <a:rPr lang="en-US" altLang="en-US" dirty="0" err="1" smtClean="0">
                <a:solidFill>
                  <a:srgbClr val="00B0F0"/>
                </a:solidFill>
              </a:rPr>
              <a:t>íntegro</a:t>
            </a:r>
            <a:r>
              <a:rPr lang="en-US" altLang="en-US" dirty="0" smtClean="0"/>
              <a:t>” [RV2015]</a:t>
            </a:r>
          </a:p>
          <a:p>
            <a:pPr lvl="1" algn="l" rtl="0"/>
            <a:r>
              <a:rPr lang="en-US" altLang="en-US" dirty="0" err="1" smtClean="0"/>
              <a:t>Hebreo</a:t>
            </a:r>
            <a:r>
              <a:rPr lang="en-US" altLang="en-US" dirty="0" smtClean="0"/>
              <a:t>: </a:t>
            </a:r>
            <a:r>
              <a:rPr lang="he-IL" altLang="en-US" dirty="0" smtClean="0"/>
              <a:t>תֻּמָּה</a:t>
            </a:r>
            <a:r>
              <a:rPr lang="es-ES" altLang="en-US" dirty="0" smtClean="0"/>
              <a:t> </a:t>
            </a:r>
            <a:r>
              <a:rPr lang="en-US" altLang="en-US" dirty="0" smtClean="0"/>
              <a:t>“</a:t>
            </a:r>
            <a:r>
              <a:rPr lang="en-US" altLang="en-US" i="1" u="sng" dirty="0" err="1" smtClean="0">
                <a:solidFill>
                  <a:srgbClr val="FFFF00"/>
                </a:solidFill>
              </a:rPr>
              <a:t>Tamam</a:t>
            </a:r>
            <a:r>
              <a:rPr lang="en-US" altLang="en-US" dirty="0" smtClean="0"/>
              <a:t>” = (</a:t>
            </a:r>
            <a:r>
              <a:rPr lang="en-US" altLang="en-US" dirty="0" err="1" smtClean="0"/>
              <a:t>moralmente</a:t>
            </a:r>
            <a:r>
              <a:rPr lang="en-US" altLang="en-US" dirty="0" smtClean="0"/>
              <a:t>) </a:t>
            </a:r>
            <a:r>
              <a:rPr lang="en-US" altLang="en-US" i="1" dirty="0" err="1" smtClean="0"/>
              <a:t>piadoso</a:t>
            </a:r>
            <a:r>
              <a:rPr lang="en-US" altLang="en-US" dirty="0" smtClean="0"/>
              <a:t>; la </a:t>
            </a:r>
            <a:r>
              <a:rPr lang="en-US" altLang="en-US" dirty="0" err="1" smtClean="0"/>
              <a:t>raíz</a:t>
            </a:r>
            <a:r>
              <a:rPr lang="en-US" altLang="en-US" dirty="0" smtClean="0"/>
              <a:t> (v) </a:t>
            </a:r>
            <a:r>
              <a:rPr lang="en-US" altLang="en-US" dirty="0" err="1" smtClean="0"/>
              <a:t>es</a:t>
            </a:r>
            <a:r>
              <a:rPr lang="en-US" altLang="en-US" dirty="0" smtClean="0"/>
              <a:t> </a:t>
            </a:r>
            <a:r>
              <a:rPr lang="en-US" altLang="en-US" i="1" dirty="0" err="1" smtClean="0">
                <a:solidFill>
                  <a:srgbClr val="00B0F0"/>
                </a:solidFill>
              </a:rPr>
              <a:t>completar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en</a:t>
            </a:r>
            <a:r>
              <a:rPr lang="en-US" altLang="en-US" dirty="0" smtClean="0"/>
              <a:t> un </a:t>
            </a:r>
            <a:r>
              <a:rPr lang="en-US" altLang="en-US" dirty="0" err="1" smtClean="0"/>
              <a:t>sentido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bueno</a:t>
            </a:r>
            <a:r>
              <a:rPr lang="en-US" altLang="en-US" dirty="0" smtClean="0"/>
              <a:t> o </a:t>
            </a:r>
            <a:r>
              <a:rPr lang="en-US" altLang="en-US" dirty="0" err="1" smtClean="0"/>
              <a:t>malo</a:t>
            </a:r>
            <a:r>
              <a:rPr lang="en-US" altLang="en-US" dirty="0" smtClean="0"/>
              <a:t>…: </a:t>
            </a:r>
            <a:r>
              <a:rPr lang="en-US" altLang="en-US" dirty="0" err="1" smtClean="0"/>
              <a:t>cumplir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cesar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ser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limpio</a:t>
            </a:r>
            <a:r>
              <a:rPr lang="en-US" altLang="en-US" dirty="0" smtClean="0"/>
              <a:t>…, </a:t>
            </a:r>
            <a:r>
              <a:rPr lang="en-US" altLang="en-US" dirty="0" err="1" smtClean="0"/>
              <a:t>haber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hecho</a:t>
            </a:r>
            <a:r>
              <a:rPr lang="en-US" altLang="en-US" dirty="0" smtClean="0"/>
              <a:t>, (</a:t>
            </a:r>
            <a:r>
              <a:rPr lang="en-US" altLang="en-US" dirty="0" err="1" smtClean="0"/>
              <a:t>llegar</a:t>
            </a:r>
            <a:r>
              <a:rPr lang="en-US" altLang="en-US" dirty="0" smtClean="0"/>
              <a:t> a un, </a:t>
            </a:r>
            <a:r>
              <a:rPr lang="en-US" altLang="en-US" dirty="0" err="1" smtClean="0"/>
              <a:t>hacer</a:t>
            </a:r>
            <a:r>
              <a:rPr lang="en-US" altLang="en-US" dirty="0" smtClean="0"/>
              <a:t> un) fin, </a:t>
            </a:r>
            <a:r>
              <a:rPr lang="en-US" altLang="en-US" dirty="0" err="1" smtClean="0"/>
              <a:t>llegar</a:t>
            </a:r>
            <a:r>
              <a:rPr lang="en-US" altLang="en-US" dirty="0" smtClean="0"/>
              <a:t> a la </a:t>
            </a:r>
            <a:r>
              <a:rPr lang="en-US" altLang="en-US" dirty="0" err="1" smtClean="0">
                <a:solidFill>
                  <a:srgbClr val="00B0F0"/>
                </a:solidFill>
              </a:rPr>
              <a:t>plenitud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estar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totalmente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vacío</a:t>
            </a:r>
            <a:r>
              <a:rPr lang="en-US" altLang="en-US" dirty="0" smtClean="0"/>
              <a:t>, </a:t>
            </a:r>
            <a:r>
              <a:rPr lang="en-US" altLang="en-US" dirty="0" err="1" smtClean="0">
                <a:solidFill>
                  <a:srgbClr val="00B0F0"/>
                </a:solidFill>
              </a:rPr>
              <a:t>estar</a:t>
            </a:r>
            <a:r>
              <a:rPr lang="en-US" altLang="en-US" dirty="0" smtClean="0">
                <a:solidFill>
                  <a:srgbClr val="00B0F0"/>
                </a:solidFill>
              </a:rPr>
              <a:t> </a:t>
            </a:r>
            <a:r>
              <a:rPr lang="en-US" altLang="en-US" dirty="0" err="1" smtClean="0">
                <a:solidFill>
                  <a:srgbClr val="00B0F0"/>
                </a:solidFill>
              </a:rPr>
              <a:t>totalmente</a:t>
            </a:r>
            <a:r>
              <a:rPr lang="en-US" altLang="en-US" dirty="0" smtClean="0">
                <a:solidFill>
                  <a:srgbClr val="00B0F0"/>
                </a:solidFill>
              </a:rPr>
              <a:t> </a:t>
            </a:r>
            <a:r>
              <a:rPr lang="en-US" altLang="en-US" dirty="0" err="1" smtClean="0">
                <a:solidFill>
                  <a:srgbClr val="00B0F0"/>
                </a:solidFill>
              </a:rPr>
              <a:t>lleno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ser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hacerse</a:t>
            </a:r>
            <a:r>
              <a:rPr lang="en-US" altLang="en-US" dirty="0" smtClean="0"/>
              <a:t>) </a:t>
            </a:r>
            <a:r>
              <a:rPr lang="en-US" altLang="en-US" dirty="0" smtClean="0">
                <a:solidFill>
                  <a:srgbClr val="00B0F0"/>
                </a:solidFill>
              </a:rPr>
              <a:t>perfecto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gastarse</a:t>
            </a:r>
            <a:r>
              <a:rPr lang="en-US" altLang="en-US" dirty="0" smtClean="0"/>
              <a:t>, </a:t>
            </a:r>
            <a:r>
              <a:rPr lang="en-US" altLang="en-US" dirty="0" err="1" smtClean="0">
                <a:solidFill>
                  <a:srgbClr val="00B0F0"/>
                </a:solidFill>
              </a:rPr>
              <a:t>perfeccionarse</a:t>
            </a:r>
            <a:r>
              <a:rPr lang="en-US" altLang="en-US" dirty="0" smtClean="0"/>
              <a:t>…</a:t>
            </a:r>
          </a:p>
          <a:p>
            <a:pPr algn="l" rtl="0">
              <a:spcBef>
                <a:spcPts val="1800"/>
              </a:spcBef>
            </a:pPr>
            <a:r>
              <a:rPr lang="en-US" altLang="en-US" dirty="0" smtClean="0"/>
              <a:t>La </a:t>
            </a:r>
            <a:r>
              <a:rPr lang="en-US" altLang="en-US" dirty="0" err="1" smtClean="0"/>
              <a:t>pregunta</a:t>
            </a:r>
            <a:r>
              <a:rPr lang="en-US" altLang="en-US" dirty="0" smtClean="0"/>
              <a:t> de la </a:t>
            </a:r>
            <a:r>
              <a:rPr lang="en-US" altLang="en-US" dirty="0" err="1" smtClean="0"/>
              <a:t>esposa</a:t>
            </a:r>
            <a:r>
              <a:rPr lang="en-US" altLang="en-US" dirty="0" smtClean="0"/>
              <a:t> de Job: "¿</a:t>
            </a:r>
            <a:r>
              <a:rPr lang="en-US" altLang="en-US" dirty="0" err="1" smtClean="0"/>
              <a:t>Aún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conservas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tu</a:t>
            </a:r>
            <a:r>
              <a:rPr lang="en-US" altLang="en-US" dirty="0" smtClean="0"/>
              <a:t> </a:t>
            </a:r>
            <a:r>
              <a:rPr lang="en-US" altLang="en-US" i="1" dirty="0" err="1" smtClean="0">
                <a:solidFill>
                  <a:srgbClr val="FFFF00"/>
                </a:solidFill>
              </a:rPr>
              <a:t>integridad</a:t>
            </a:r>
            <a:r>
              <a:rPr lang="en-US" altLang="en-US" i="1" dirty="0" smtClean="0">
                <a:solidFill>
                  <a:srgbClr val="FFFF00"/>
                </a:solidFill>
              </a:rPr>
              <a:t> [</a:t>
            </a:r>
            <a:r>
              <a:rPr lang="en-US" altLang="en-US" i="1" dirty="0" err="1" smtClean="0">
                <a:solidFill>
                  <a:srgbClr val="FFFF00"/>
                </a:solidFill>
              </a:rPr>
              <a:t>tamam</a:t>
            </a:r>
            <a:r>
              <a:rPr lang="en-US" altLang="en-US" i="1" dirty="0" smtClean="0">
                <a:solidFill>
                  <a:srgbClr val="FFFF00"/>
                </a:solidFill>
              </a:rPr>
              <a:t>]</a:t>
            </a:r>
            <a:r>
              <a:rPr lang="en-US" altLang="en-US" dirty="0" smtClean="0"/>
              <a:t>?” (2:9)</a:t>
            </a:r>
          </a:p>
          <a:p>
            <a:pPr algn="l" rtl="0">
              <a:spcBef>
                <a:spcPts val="2400"/>
              </a:spcBef>
            </a:pPr>
            <a:r>
              <a:rPr lang="en-US" altLang="en-US" dirty="0" err="1" smtClean="0"/>
              <a:t>Véase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también</a:t>
            </a:r>
            <a:r>
              <a:rPr lang="en-US" altLang="en-US" dirty="0" smtClean="0"/>
              <a:t> [Dios:] 2:3b; [Job:] 12:4; 27:5; 31:6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04E074B8-A126-4452-824E-CF1AEF6564F2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 b="0"/>
          </a:p>
        </p:txBody>
      </p:sp>
      <p:sp>
        <p:nvSpPr>
          <p:cNvPr id="56325" name="TextBox 4"/>
          <p:cNvSpPr txBox="1">
            <a:spLocks noChangeArrowheads="1"/>
          </p:cNvSpPr>
          <p:nvPr/>
        </p:nvSpPr>
        <p:spPr bwMode="auto">
          <a:xfrm>
            <a:off x="74613" y="52388"/>
            <a:ext cx="7747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CC"/>
                </a:solidFill>
              </a:rPr>
              <a:t>III.B.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smtClean="0"/>
              <a:t>Estado del Job (</a:t>
            </a:r>
            <a:r>
              <a:rPr lang="en-US" altLang="en-US" dirty="0" err="1" smtClean="0"/>
              <a:t>Capítulo</a:t>
            </a:r>
            <a:r>
              <a:rPr lang="en-US" altLang="en-US" dirty="0" smtClean="0"/>
              <a:t> 1)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49313" y="785813"/>
            <a:ext cx="10656887" cy="6019800"/>
          </a:xfrm>
        </p:spPr>
        <p:txBody>
          <a:bodyPr>
            <a:normAutofit fontScale="85000" lnSpcReduction="20000"/>
          </a:bodyPr>
          <a:lstStyle/>
          <a:p>
            <a:pPr algn="l" rtl="0">
              <a:defRPr/>
            </a:pPr>
            <a:r>
              <a:rPr lang="en-US" dirty="0"/>
              <a:t>Carácter de </a:t>
            </a:r>
            <a:r>
              <a:rPr lang="en-US" dirty="0" smtClean="0"/>
              <a:t>Job</a:t>
            </a:r>
            <a:endParaRPr lang="en-US" dirty="0"/>
          </a:p>
          <a:p>
            <a:pPr lvl="1" algn="l" rtl="0">
              <a:defRPr/>
            </a:pPr>
            <a:r>
              <a:rPr lang="en-US" dirty="0"/>
              <a:t>Intachable, recto, temeroso de Dios, apartado del mal (1:1,8)</a:t>
            </a:r>
          </a:p>
          <a:p>
            <a:pPr lvl="1" algn="l" rtl="0">
              <a:defRPr/>
            </a:pPr>
            <a:r>
              <a:rPr lang="en-US" dirty="0"/>
              <a:t>Dios: “</a:t>
            </a:r>
            <a:r>
              <a:rPr lang="en-US" dirty="0" err="1" smtClean="0"/>
              <a:t>Ninguno</a:t>
            </a:r>
            <a:r>
              <a:rPr lang="en-US" dirty="0" smtClean="0"/>
              <a:t> </a:t>
            </a:r>
            <a:r>
              <a:rPr lang="en-US" dirty="0"/>
              <a:t>como </a:t>
            </a:r>
            <a:r>
              <a:rPr lang="en-US" dirty="0" err="1"/>
              <a:t>él</a:t>
            </a:r>
            <a:r>
              <a:rPr lang="en-US" dirty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/>
              <a:t>la tierra”. (1:8)</a:t>
            </a:r>
          </a:p>
          <a:p>
            <a:pPr algn="l" rtl="0">
              <a:defRPr/>
            </a:pPr>
            <a:r>
              <a:rPr lang="en-US" dirty="0"/>
              <a:t>Posesiones de </a:t>
            </a:r>
            <a:r>
              <a:rPr lang="en-US" dirty="0" smtClean="0"/>
              <a:t>Job</a:t>
            </a:r>
            <a:endParaRPr lang="en-US" dirty="0"/>
          </a:p>
          <a:p>
            <a:pPr lvl="1" algn="l" rtl="0">
              <a:defRPr/>
            </a:pPr>
            <a:r>
              <a:rPr lang="en-US" dirty="0"/>
              <a:t>10 hijos (7 hijos + 3 hijas)</a:t>
            </a:r>
          </a:p>
          <a:p>
            <a:pPr lvl="1" algn="l" rtl="0">
              <a:defRPr/>
            </a:pPr>
            <a:r>
              <a:rPr lang="en-US" dirty="0"/>
              <a:t>7000 ovejas, 3000 camellos, 500 </a:t>
            </a:r>
            <a:r>
              <a:rPr lang="en-US" dirty="0" err="1" smtClean="0"/>
              <a:t>yuntas</a:t>
            </a:r>
            <a:r>
              <a:rPr lang="en-US" dirty="0" smtClean="0"/>
              <a:t> de </a:t>
            </a:r>
            <a:r>
              <a:rPr lang="en-US" dirty="0" err="1" smtClean="0"/>
              <a:t>bueyes</a:t>
            </a:r>
            <a:r>
              <a:rPr lang="en-US" dirty="0"/>
              <a:t>, 500 </a:t>
            </a:r>
            <a:r>
              <a:rPr lang="en-US" dirty="0" err="1" smtClean="0"/>
              <a:t>asnas</a:t>
            </a:r>
            <a:r>
              <a:rPr lang="en-US" dirty="0" smtClean="0"/>
              <a:t>, </a:t>
            </a:r>
            <a:r>
              <a:rPr lang="en-US" dirty="0" err="1"/>
              <a:t>muchos</a:t>
            </a:r>
            <a:r>
              <a:rPr lang="en-US" dirty="0"/>
              <a:t> </a:t>
            </a:r>
            <a:r>
              <a:rPr lang="en-US" dirty="0" err="1" smtClean="0"/>
              <a:t>siervos</a:t>
            </a:r>
            <a:endParaRPr lang="en-US" dirty="0"/>
          </a:p>
          <a:p>
            <a:pPr algn="l" rtl="0">
              <a:defRPr/>
            </a:pPr>
            <a:r>
              <a:rPr lang="en-US" dirty="0"/>
              <a:t>Reputación de Job: el más grande en Oriente (3b,4)</a:t>
            </a:r>
          </a:p>
          <a:p>
            <a:pPr algn="l" rtl="0">
              <a:defRPr/>
            </a:pPr>
            <a:r>
              <a:rPr lang="en-US" dirty="0" err="1" smtClean="0"/>
              <a:t>Consúltese</a:t>
            </a:r>
            <a:r>
              <a:rPr lang="en-US" dirty="0" smtClean="0"/>
              <a:t> </a:t>
            </a:r>
            <a:r>
              <a:rPr lang="en-US" dirty="0"/>
              <a:t>el capítulo 29 para obtener más detalles...</a:t>
            </a:r>
          </a:p>
          <a:p>
            <a:pPr lvl="1" algn="l" rtl="0">
              <a:defRPr/>
            </a:pPr>
            <a:r>
              <a:rPr lang="en-US" dirty="0"/>
              <a:t>Niños a su alrededor</a:t>
            </a:r>
          </a:p>
          <a:p>
            <a:pPr lvl="1" algn="l" rtl="0">
              <a:defRPr/>
            </a:pPr>
            <a:r>
              <a:rPr lang="en-US" dirty="0" smtClean="0"/>
              <a:t>Vida </a:t>
            </a:r>
            <a:r>
              <a:rPr lang="en-US" dirty="0" err="1" smtClean="0"/>
              <a:t>agradable</a:t>
            </a:r>
            <a:r>
              <a:rPr lang="en-US" dirty="0" smtClean="0"/>
              <a:t> </a:t>
            </a:r>
            <a:r>
              <a:rPr lang="en-US" dirty="0"/>
              <a:t>(crema y aceite)</a:t>
            </a:r>
          </a:p>
          <a:p>
            <a:pPr lvl="1" algn="l" rtl="0">
              <a:defRPr/>
            </a:pPr>
            <a:r>
              <a:rPr lang="en-US" dirty="0"/>
              <a:t>Respetado entre todos (jóvenes y mayores)</a:t>
            </a:r>
          </a:p>
          <a:p>
            <a:pPr lvl="1" algn="l" rtl="0">
              <a:defRPr/>
            </a:pPr>
            <a:r>
              <a:rPr lang="en-US" dirty="0"/>
              <a:t>Útil para todos</a:t>
            </a:r>
          </a:p>
          <a:p>
            <a:pPr lvl="1" algn="l" rtl="0">
              <a:defRPr/>
            </a:pPr>
            <a:r>
              <a:rPr lang="en-US" dirty="0"/>
              <a:t>Escuchado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sabios</a:t>
            </a:r>
            <a:r>
              <a:rPr lang="en-US" dirty="0" smtClean="0"/>
              <a:t> </a:t>
            </a:r>
            <a:r>
              <a:rPr lang="en-US" dirty="0"/>
              <a:t>consejos</a:t>
            </a:r>
          </a:p>
          <a:p>
            <a:pPr lvl="1" algn="l" rtl="0">
              <a:defRPr/>
            </a:pPr>
            <a:r>
              <a:rPr lang="en-US" dirty="0"/>
              <a:t>Poderosa influencia en la vida de todos</a:t>
            </a:r>
          </a:p>
          <a:p>
            <a:pPr lvl="1">
              <a:defRPr/>
            </a:pPr>
            <a:r>
              <a:rPr lang="en-US" dirty="0" smtClean="0"/>
              <a:t>“</a:t>
            </a:r>
            <a:r>
              <a:rPr lang="es-ES" dirty="0"/>
              <a:t>Les escogía el camino y me sentaba como jefe</a:t>
            </a:r>
            <a:r>
              <a:rPr lang="en-US" dirty="0" smtClean="0"/>
              <a:t>”.</a:t>
            </a:r>
            <a:endParaRPr lang="en-US" dirty="0"/>
          </a:p>
        </p:txBody>
      </p:sp>
      <p:sp>
        <p:nvSpPr>
          <p:cNvPr id="5734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D55D88CE-37B9-4C77-B5AE-F1571F5A5886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 b="0"/>
          </a:p>
        </p:txBody>
      </p:sp>
      <p:sp>
        <p:nvSpPr>
          <p:cNvPr id="57349" name="TextBox 1"/>
          <p:cNvSpPr txBox="1">
            <a:spLocks noChangeArrowheads="1"/>
          </p:cNvSpPr>
          <p:nvPr/>
        </p:nvSpPr>
        <p:spPr bwMode="auto">
          <a:xfrm>
            <a:off x="74613" y="52388"/>
            <a:ext cx="7747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CC"/>
                </a:solidFill>
              </a:rPr>
              <a:t>III.B.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err="1" smtClean="0"/>
              <a:t>Temer</a:t>
            </a:r>
            <a:r>
              <a:rPr lang="en-US" altLang="en-US" dirty="0" smtClean="0"/>
              <a:t> a Dios de </a:t>
            </a:r>
            <a:r>
              <a:rPr lang="en-US" altLang="en-US" dirty="0" err="1" smtClean="0"/>
              <a:t>balde</a:t>
            </a:r>
            <a:r>
              <a:rPr lang="en-US" altLang="en-US" dirty="0" smtClean="0"/>
              <a:t> (1:9)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203200" y="1185863"/>
            <a:ext cx="11785600" cy="4986337"/>
          </a:xfrm>
        </p:spPr>
        <p:txBody>
          <a:bodyPr/>
          <a:lstStyle/>
          <a:p>
            <a:pPr algn="l" rtl="0"/>
            <a:r>
              <a:rPr lang="en-US" altLang="en-US" dirty="0" smtClean="0"/>
              <a:t>La </a:t>
            </a:r>
            <a:r>
              <a:rPr lang="en-US" altLang="en-US" dirty="0" err="1" smtClean="0"/>
              <a:t>afirmación</a:t>
            </a:r>
            <a:r>
              <a:rPr lang="en-US" altLang="en-US" dirty="0" smtClean="0"/>
              <a:t> de Satanás: Job NO </a:t>
            </a:r>
            <a:r>
              <a:rPr lang="en-US" altLang="en-US" dirty="0" err="1" smtClean="0"/>
              <a:t>sirve</a:t>
            </a:r>
            <a:r>
              <a:rPr lang="en-US" altLang="en-US" dirty="0" smtClean="0"/>
              <a:t> a Dios </a:t>
            </a:r>
            <a:r>
              <a:rPr lang="en-US" altLang="en-US" dirty="0" smtClean="0">
                <a:solidFill>
                  <a:srgbClr val="FFFF00"/>
                </a:solidFill>
              </a:rPr>
              <a:t>de </a:t>
            </a:r>
            <a:r>
              <a:rPr lang="en-US" altLang="en-US" dirty="0" err="1" smtClean="0">
                <a:solidFill>
                  <a:srgbClr val="FFFF00"/>
                </a:solidFill>
              </a:rPr>
              <a:t>balde</a:t>
            </a:r>
            <a:r>
              <a:rPr lang="en-US" altLang="en-US" dirty="0" smtClean="0"/>
              <a:t>.</a:t>
            </a:r>
          </a:p>
          <a:p>
            <a:pPr algn="l" rtl="0"/>
            <a:r>
              <a:rPr lang="en-US" altLang="en-US" dirty="0" smtClean="0"/>
              <a:t>La </a:t>
            </a:r>
            <a:r>
              <a:rPr lang="en-US" altLang="en-US" dirty="0" err="1" smtClean="0"/>
              <a:t>afirmación</a:t>
            </a:r>
            <a:r>
              <a:rPr lang="en-US" altLang="en-US" dirty="0" smtClean="0"/>
              <a:t> [</a:t>
            </a:r>
            <a:r>
              <a:rPr lang="en-US" altLang="en-US" dirty="0" err="1" smtClean="0"/>
              <a:t>implícita</a:t>
            </a:r>
            <a:r>
              <a:rPr lang="en-US" altLang="en-US" dirty="0" smtClean="0"/>
              <a:t>] de Dios: …</a:t>
            </a:r>
          </a:p>
          <a:p>
            <a:pPr algn="l" rtl="0"/>
            <a:r>
              <a:rPr lang="en-US" altLang="en-US" dirty="0" smtClean="0"/>
              <a:t>“de </a:t>
            </a:r>
            <a:r>
              <a:rPr lang="en-US" altLang="en-US" dirty="0" err="1" smtClean="0"/>
              <a:t>balde</a:t>
            </a:r>
            <a:r>
              <a:rPr lang="en-US" altLang="en-US" dirty="0" smtClean="0"/>
              <a:t>" -</a:t>
            </a:r>
            <a:r>
              <a:rPr lang="he-IL" altLang="en-US" b="0" dirty="0" smtClean="0">
                <a:latin typeface="Ezra SIL" panose="02000400000000000000" pitchFamily="2" charset="-79"/>
              </a:rPr>
              <a:t>חִנָּם</a:t>
            </a:r>
            <a:r>
              <a:rPr lang="en-US" altLang="en-US" b="0" dirty="0" smtClean="0">
                <a:latin typeface="Ezra SIL" panose="02000400000000000000" pitchFamily="2" charset="-79"/>
              </a:rPr>
              <a:t> </a:t>
            </a:r>
            <a:r>
              <a:rPr lang="en-US" altLang="en-US" b="0" dirty="0" smtClean="0">
                <a:latin typeface="Roboto" pitchFamily="2" charset="0"/>
              </a:rPr>
              <a:t>(</a:t>
            </a:r>
            <a:r>
              <a:rPr lang="en-US" altLang="en-US" b="0" dirty="0" err="1" smtClean="0">
                <a:latin typeface="Roboto" pitchFamily="2" charset="0"/>
              </a:rPr>
              <a:t>khin-nawm</a:t>
            </a:r>
            <a:r>
              <a:rPr lang="en-US" altLang="en-US" b="0" dirty="0" smtClean="0">
                <a:latin typeface="Roboto" pitchFamily="2" charset="0"/>
              </a:rPr>
              <a:t>')</a:t>
            </a:r>
          </a:p>
          <a:p>
            <a:pPr lvl="1" algn="l" rtl="0"/>
            <a:r>
              <a:rPr lang="en-US" altLang="en-US" b="0" i="1" dirty="0" err="1" smtClean="0">
                <a:latin typeface="Roboto" pitchFamily="2" charset="0"/>
              </a:rPr>
              <a:t>Traducciones</a:t>
            </a:r>
            <a:r>
              <a:rPr lang="en-US" altLang="en-US" b="0" i="1" dirty="0" smtClean="0">
                <a:latin typeface="Roboto" pitchFamily="2" charset="0"/>
              </a:rPr>
              <a:t>: gratis, </a:t>
            </a:r>
            <a:r>
              <a:rPr lang="en-US" altLang="en-US" b="0" i="1" dirty="0" err="1" smtClean="0">
                <a:latin typeface="Roboto" pitchFamily="2" charset="0"/>
              </a:rPr>
              <a:t>gratuitamente</a:t>
            </a:r>
            <a:r>
              <a:rPr lang="en-US" altLang="en-US" b="0" i="1" dirty="0" smtClean="0">
                <a:latin typeface="Roboto" pitchFamily="2" charset="0"/>
              </a:rPr>
              <a:t>, </a:t>
            </a:r>
            <a:r>
              <a:rPr lang="en-US" altLang="en-US" b="0" i="1" dirty="0" err="1" smtClean="0">
                <a:latin typeface="Roboto" pitchFamily="2" charset="0"/>
              </a:rPr>
              <a:t>por</a:t>
            </a:r>
            <a:r>
              <a:rPr lang="en-US" altLang="en-US" b="0" i="1" dirty="0" smtClean="0">
                <a:latin typeface="Roboto" pitchFamily="2" charset="0"/>
              </a:rPr>
              <a:t> nada</a:t>
            </a:r>
            <a:r>
              <a:rPr lang="en-US" altLang="en-US" b="0" dirty="0" smtClean="0">
                <a:latin typeface="Roboto" pitchFamily="2" charset="0"/>
              </a:rPr>
              <a:t>; </a:t>
            </a:r>
            <a:r>
              <a:rPr lang="en-US" altLang="en-US" b="0" i="1" dirty="0" smtClean="0">
                <a:latin typeface="Roboto" pitchFamily="2" charset="0"/>
              </a:rPr>
              <a:t>sin </a:t>
            </a:r>
            <a:r>
              <a:rPr lang="en-US" altLang="en-US" b="0" i="1" dirty="0" err="1" smtClean="0">
                <a:latin typeface="Roboto" pitchFamily="2" charset="0"/>
              </a:rPr>
              <a:t>motivo</a:t>
            </a:r>
            <a:r>
              <a:rPr lang="en-US" altLang="en-US" b="0" i="1" dirty="0" smtClean="0">
                <a:latin typeface="Roboto" pitchFamily="2" charset="0"/>
              </a:rPr>
              <a:t>; </a:t>
            </a:r>
            <a:r>
              <a:rPr lang="en-US" altLang="en-US" b="0" i="1" dirty="0" err="1" smtClean="0">
                <a:latin typeface="Roboto" pitchFamily="2" charset="0"/>
              </a:rPr>
              <a:t>en</a:t>
            </a:r>
            <a:r>
              <a:rPr lang="en-US" altLang="en-US" b="0" i="1" dirty="0" smtClean="0">
                <a:latin typeface="Roboto" pitchFamily="2" charset="0"/>
              </a:rPr>
              <a:t> </a:t>
            </a:r>
            <a:r>
              <a:rPr lang="en-US" altLang="en-US" b="0" i="1" dirty="0" err="1" smtClean="0">
                <a:latin typeface="Roboto" pitchFamily="2" charset="0"/>
              </a:rPr>
              <a:t>vano</a:t>
            </a:r>
            <a:r>
              <a:rPr lang="en-US" altLang="en-US" b="0" dirty="0" smtClean="0">
                <a:latin typeface="Roboto" pitchFamily="2" charset="0"/>
              </a:rPr>
              <a:t>;</a:t>
            </a:r>
            <a:r>
              <a:rPr lang="en-US" altLang="en-US" b="0" i="1" dirty="0" smtClean="0">
                <a:latin typeface="Roboto" pitchFamily="2" charset="0"/>
              </a:rPr>
              <a:t> sin </a:t>
            </a:r>
            <a:r>
              <a:rPr lang="en-US" altLang="en-US" b="0" i="1" dirty="0" err="1" smtClean="0">
                <a:latin typeface="Roboto" pitchFamily="2" charset="0"/>
              </a:rPr>
              <a:t>recibir</a:t>
            </a:r>
            <a:r>
              <a:rPr lang="en-US" altLang="en-US" b="0" i="1" dirty="0" smtClean="0">
                <a:latin typeface="Roboto" pitchFamily="2" charset="0"/>
              </a:rPr>
              <a:t> nada a </a:t>
            </a:r>
            <a:r>
              <a:rPr lang="en-US" altLang="en-US" b="0" i="1" dirty="0" err="1" smtClean="0">
                <a:latin typeface="Roboto" pitchFamily="2" charset="0"/>
              </a:rPr>
              <a:t>cambio</a:t>
            </a:r>
            <a:r>
              <a:rPr lang="en-US" altLang="en-US" b="0" i="1" dirty="0" smtClean="0">
                <a:latin typeface="Roboto" pitchFamily="2" charset="0"/>
              </a:rPr>
              <a:t>, </a:t>
            </a:r>
            <a:r>
              <a:rPr lang="en-US" altLang="en-US" b="0" i="1" dirty="0" err="1" smtClean="0">
                <a:latin typeface="Roboto" pitchFamily="2" charset="0"/>
              </a:rPr>
              <a:t>inmerecidamente</a:t>
            </a:r>
            <a:r>
              <a:rPr lang="en-US" altLang="en-US" b="0" i="1" dirty="0" smtClean="0">
                <a:latin typeface="Roboto" pitchFamily="2" charset="0"/>
              </a:rPr>
              <a:t> </a:t>
            </a:r>
            <a:r>
              <a:rPr lang="en-US" altLang="en-US" b="0" dirty="0" smtClean="0">
                <a:latin typeface="Roboto" pitchFamily="2" charset="0"/>
              </a:rPr>
              <a:t>(</a:t>
            </a:r>
            <a:r>
              <a:rPr lang="en-US" altLang="en-US" b="0" dirty="0" err="1" smtClean="0">
                <a:latin typeface="Roboto" pitchFamily="2" charset="0"/>
              </a:rPr>
              <a:t>especialmente</a:t>
            </a:r>
            <a:r>
              <a:rPr lang="en-US" altLang="en-US" b="0" dirty="0" smtClean="0">
                <a:latin typeface="Roboto" pitchFamily="2" charset="0"/>
              </a:rPr>
              <a:t> de </a:t>
            </a:r>
            <a:r>
              <a:rPr lang="en-US" altLang="en-US" b="0" dirty="0" err="1" smtClean="0">
                <a:latin typeface="Roboto" pitchFamily="2" charset="0"/>
              </a:rPr>
              <a:t>hostilidad</a:t>
            </a:r>
            <a:r>
              <a:rPr lang="en-US" altLang="en-US" b="0" dirty="0" smtClean="0">
                <a:latin typeface="Roboto" pitchFamily="2" charset="0"/>
              </a:rPr>
              <a:t> o </a:t>
            </a:r>
            <a:r>
              <a:rPr lang="en-US" altLang="en-US" b="0" dirty="0" err="1" smtClean="0">
                <a:latin typeface="Roboto" pitchFamily="2" charset="0"/>
              </a:rPr>
              <a:t>ataque</a:t>
            </a:r>
            <a:r>
              <a:rPr lang="en-US" altLang="en-US" b="0" dirty="0" smtClean="0">
                <a:latin typeface="Roboto" pitchFamily="2" charset="0"/>
              </a:rPr>
              <a:t> sin </a:t>
            </a:r>
            <a:r>
              <a:rPr lang="en-US" altLang="en-US" b="0" dirty="0" err="1" smtClean="0">
                <a:latin typeface="Roboto" pitchFamily="2" charset="0"/>
              </a:rPr>
              <a:t>fundamento</a:t>
            </a:r>
            <a:r>
              <a:rPr lang="en-US" altLang="en-US" b="0" dirty="0" smtClean="0">
                <a:latin typeface="Roboto" pitchFamily="2" charset="0"/>
              </a:rPr>
              <a:t>)</a:t>
            </a:r>
            <a:endParaRPr lang="en-US" altLang="en-US" dirty="0" smtClean="0"/>
          </a:p>
          <a:p>
            <a:pPr lvl="1" algn="l" rtl="0"/>
            <a:r>
              <a:rPr lang="en-US" altLang="en-US" dirty="0" err="1" smtClean="0"/>
              <a:t>Génesis</a:t>
            </a:r>
            <a:r>
              <a:rPr lang="en-US" altLang="en-US" dirty="0" smtClean="0"/>
              <a:t> 29:15 – “has de </a:t>
            </a:r>
            <a:r>
              <a:rPr lang="en-US" altLang="en-US" dirty="0" err="1" smtClean="0"/>
              <a:t>servirme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FF00"/>
                </a:solidFill>
              </a:rPr>
              <a:t>de </a:t>
            </a:r>
            <a:r>
              <a:rPr lang="en-US" altLang="en-US" dirty="0" err="1" smtClean="0">
                <a:solidFill>
                  <a:srgbClr val="FFFF00"/>
                </a:solidFill>
              </a:rPr>
              <a:t>balde</a:t>
            </a:r>
            <a:r>
              <a:rPr lang="en-US" altLang="en-US" dirty="0" smtClean="0"/>
              <a:t>”</a:t>
            </a:r>
          </a:p>
          <a:p>
            <a:pPr lvl="1" algn="l" rtl="0"/>
            <a:r>
              <a:rPr lang="en-US" altLang="en-US" dirty="0" err="1"/>
              <a:t>É</a:t>
            </a:r>
            <a:r>
              <a:rPr lang="en-US" altLang="en-US" dirty="0" err="1" smtClean="0"/>
              <a:t>x</a:t>
            </a:r>
            <a:r>
              <a:rPr lang="en-US" altLang="en-US" dirty="0" smtClean="0"/>
              <a:t> 21:2 – “</a:t>
            </a:r>
            <a:r>
              <a:rPr lang="en-US" altLang="en-US" dirty="0" err="1" smtClean="0"/>
              <a:t>Saldrá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libre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FF00"/>
                </a:solidFill>
              </a:rPr>
              <a:t>sin </a:t>
            </a:r>
            <a:r>
              <a:rPr lang="en-US" altLang="en-US" dirty="0" err="1" smtClean="0">
                <a:solidFill>
                  <a:srgbClr val="FFFF00"/>
                </a:solidFill>
              </a:rPr>
              <a:t>pagar</a:t>
            </a:r>
            <a:r>
              <a:rPr lang="en-US" altLang="en-US" dirty="0" smtClean="0">
                <a:solidFill>
                  <a:srgbClr val="FFFF00"/>
                </a:solidFill>
              </a:rPr>
              <a:t> nada</a:t>
            </a:r>
            <a:r>
              <a:rPr lang="en-US" altLang="en-US" dirty="0" smtClean="0"/>
              <a:t>” [NBLA]</a:t>
            </a:r>
          </a:p>
        </p:txBody>
      </p:sp>
      <p:sp>
        <p:nvSpPr>
          <p:cNvPr id="58372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/>
            <a:fld id="{5A3B302B-D204-45BC-A913-174B31968673}" type="slidenum">
              <a:rPr lang="en-US" altLang="en-US"/>
              <a:pPr algn="l" rtl="0"/>
              <a:t>53</a:t>
            </a:fld>
            <a:endParaRPr lang="en-US" altLang="en-US"/>
          </a:p>
        </p:txBody>
      </p:sp>
      <p:sp>
        <p:nvSpPr>
          <p:cNvPr id="58373" name="TextBox 4"/>
          <p:cNvSpPr txBox="1">
            <a:spLocks noChangeArrowheads="1"/>
          </p:cNvSpPr>
          <p:nvPr/>
        </p:nvSpPr>
        <p:spPr bwMode="auto">
          <a:xfrm>
            <a:off x="74613" y="52388"/>
            <a:ext cx="989012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CC"/>
                </a:solidFill>
              </a:rPr>
              <a:t>III.C.2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 noChangeArrowheads="1"/>
          </p:cNvSpPr>
          <p:nvPr>
            <p:ph type="title"/>
          </p:nvPr>
        </p:nvSpPr>
        <p:spPr>
          <a:xfrm>
            <a:off x="17253" y="152400"/>
            <a:ext cx="12192000" cy="533400"/>
          </a:xfrm>
        </p:spPr>
        <p:txBody>
          <a:bodyPr/>
          <a:lstStyle/>
          <a:p>
            <a:pPr rtl="0"/>
            <a:r>
              <a:rPr lang="en-US" altLang="en-US" dirty="0" err="1"/>
              <a:t>S</a:t>
            </a:r>
            <a:r>
              <a:rPr lang="en-US" altLang="en-US" dirty="0" err="1" smtClean="0"/>
              <a:t>obre</a:t>
            </a:r>
            <a:r>
              <a:rPr lang="en-US" altLang="en-US" dirty="0" smtClean="0"/>
              <a:t> </a:t>
            </a:r>
            <a:r>
              <a:rPr lang="en-US" altLang="en-US" dirty="0"/>
              <a:t>S</a:t>
            </a:r>
            <a:r>
              <a:rPr lang="en-US" altLang="en-US" dirty="0" smtClean="0"/>
              <a:t>atanás</a:t>
            </a:r>
          </a:p>
        </p:txBody>
      </p:sp>
      <p:sp>
        <p:nvSpPr>
          <p:cNvPr id="5939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676400" y="1600200"/>
            <a:ext cx="8839200" cy="4572000"/>
          </a:xfrm>
        </p:spPr>
        <p:txBody>
          <a:bodyPr/>
          <a:lstStyle/>
          <a:p>
            <a:pPr algn="l" rtl="0">
              <a:spcBef>
                <a:spcPct val="0"/>
              </a:spcBef>
              <a:spcAft>
                <a:spcPts val="1800"/>
              </a:spcAft>
            </a:pPr>
            <a:r>
              <a:rPr lang="en-US" altLang="en-US" dirty="0" smtClean="0"/>
              <a:t>1:7 – [</a:t>
            </a:r>
            <a:r>
              <a:rPr lang="en-US" altLang="en-US" dirty="0" smtClean="0">
                <a:solidFill>
                  <a:srgbClr val="FFFF00"/>
                </a:solidFill>
              </a:rPr>
              <a:t>el</a:t>
            </a:r>
            <a:r>
              <a:rPr lang="en-US" altLang="en-US" dirty="0" smtClean="0"/>
              <a:t>] SATANÁS “</a:t>
            </a:r>
            <a:r>
              <a:rPr lang="en-US" altLang="en-US" dirty="0" err="1" smtClean="0"/>
              <a:t>Adversario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Oponente</a:t>
            </a:r>
            <a:r>
              <a:rPr lang="en-US" altLang="en-US" dirty="0" smtClean="0"/>
              <a:t>”</a:t>
            </a:r>
          </a:p>
          <a:p>
            <a:pPr algn="l" rtl="0">
              <a:spcBef>
                <a:spcPct val="0"/>
              </a:spcBef>
              <a:spcAft>
                <a:spcPts val="1800"/>
              </a:spcAft>
            </a:pPr>
            <a:r>
              <a:rPr lang="en-US" altLang="en-US" dirty="0" smtClean="0"/>
              <a:t>No </a:t>
            </a:r>
            <a:r>
              <a:rPr lang="en-US" altLang="en-US" dirty="0" err="1" smtClean="0"/>
              <a:t>Omnipresente</a:t>
            </a:r>
            <a:r>
              <a:rPr lang="en-US" altLang="en-US" dirty="0" smtClean="0"/>
              <a:t> (1:7)</a:t>
            </a:r>
          </a:p>
          <a:p>
            <a:pPr algn="l" rtl="0">
              <a:spcBef>
                <a:spcPct val="0"/>
              </a:spcBef>
              <a:spcAft>
                <a:spcPts val="1800"/>
              </a:spcAft>
            </a:pPr>
            <a:r>
              <a:rPr lang="en-US" altLang="en-US" dirty="0" smtClean="0"/>
              <a:t>No </a:t>
            </a:r>
            <a:r>
              <a:rPr lang="en-US" altLang="en-US" dirty="0" err="1" smtClean="0"/>
              <a:t>Omnisciente</a:t>
            </a:r>
            <a:r>
              <a:rPr lang="en-US" altLang="en-US" dirty="0" smtClean="0"/>
              <a:t> (1:11)</a:t>
            </a:r>
          </a:p>
          <a:p>
            <a:pPr algn="l" rtl="0">
              <a:spcBef>
                <a:spcPct val="0"/>
              </a:spcBef>
              <a:spcAft>
                <a:spcPts val="1800"/>
              </a:spcAft>
            </a:pPr>
            <a:r>
              <a:rPr lang="en-US" altLang="en-US" dirty="0" smtClean="0"/>
              <a:t>No </a:t>
            </a:r>
            <a:r>
              <a:rPr lang="en-US" altLang="en-US" dirty="0" err="1" smtClean="0"/>
              <a:t>Omnipotente</a:t>
            </a:r>
            <a:r>
              <a:rPr lang="en-US" altLang="en-US" dirty="0" smtClean="0"/>
              <a:t> (1:12)</a:t>
            </a:r>
          </a:p>
          <a:p>
            <a:pPr algn="l" rtl="0">
              <a:spcBef>
                <a:spcPct val="0"/>
              </a:spcBef>
              <a:spcAft>
                <a:spcPts val="1800"/>
              </a:spcAft>
            </a:pPr>
            <a:r>
              <a:rPr lang="en-US" altLang="en-US" dirty="0" err="1" smtClean="0"/>
              <a:t>Mayormente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falso</a:t>
            </a:r>
            <a:r>
              <a:rPr lang="en-US" altLang="en-US" dirty="0" smtClean="0"/>
              <a:t> (un </a:t>
            </a:r>
            <a:r>
              <a:rPr lang="en-US" altLang="en-US" dirty="0" err="1" smtClean="0"/>
              <a:t>acusador</a:t>
            </a:r>
            <a:r>
              <a:rPr lang="en-US" altLang="en-US" dirty="0" smtClean="0"/>
              <a:t>)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2964804D-4ADA-42C0-BF91-047D818AA4E8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400" b="0"/>
          </a:p>
        </p:txBody>
      </p:sp>
      <p:sp>
        <p:nvSpPr>
          <p:cNvPr id="59397" name="TextBox 1"/>
          <p:cNvSpPr txBox="1">
            <a:spLocks noChangeArrowheads="1"/>
          </p:cNvSpPr>
          <p:nvPr/>
        </p:nvSpPr>
        <p:spPr bwMode="auto">
          <a:xfrm>
            <a:off x="74613" y="52388"/>
            <a:ext cx="989012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CC"/>
                </a:solidFill>
              </a:rPr>
              <a:t>III.C.3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8220AE75-0114-48F8-83F9-7A711BCE7093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400" b="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533400"/>
          </a:xfrm>
        </p:spPr>
        <p:txBody>
          <a:bodyPr/>
          <a:lstStyle/>
          <a:p>
            <a:pPr rtl="0" eaLnBrk="1" hangingPunct="1"/>
            <a:r>
              <a:rPr lang="en-US" altLang="en-US" sz="3600" dirty="0" smtClean="0"/>
              <a:t>“</a:t>
            </a:r>
            <a:r>
              <a:rPr lang="en-US" altLang="en-US" sz="3600" dirty="0" err="1" smtClean="0"/>
              <a:t>Maldecir</a:t>
            </a:r>
            <a:r>
              <a:rPr lang="en-US" altLang="en-US" sz="3600" dirty="0" smtClean="0"/>
              <a:t> a Dios”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11658600" cy="5562600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70000"/>
              </a:lnSpc>
            </a:pPr>
            <a:r>
              <a:rPr lang="en-US" altLang="en-US" sz="2400" i="1" dirty="0" smtClean="0">
                <a:solidFill>
                  <a:srgbClr val="FFFF00"/>
                </a:solidFill>
              </a:rPr>
              <a:t>Barak </a:t>
            </a:r>
            <a:r>
              <a:rPr lang="en-US" altLang="en-US" sz="2400" dirty="0" smtClean="0"/>
              <a:t>[“</a:t>
            </a:r>
            <a:r>
              <a:rPr lang="en-US" altLang="en-US" sz="2400" dirty="0" err="1" smtClean="0"/>
              <a:t>baw-rak</a:t>
            </a:r>
            <a:r>
              <a:rPr lang="en-US" altLang="en-US" sz="2400" dirty="0" smtClean="0"/>
              <a:t>”] – La </a:t>
            </a:r>
            <a:r>
              <a:rPr lang="en-US" altLang="en-US" sz="2400" dirty="0" err="1" smtClean="0"/>
              <a:t>raíz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es</a:t>
            </a:r>
            <a:r>
              <a:rPr lang="en-US" altLang="en-US" sz="2400" dirty="0" smtClean="0"/>
              <a:t> “</a:t>
            </a:r>
            <a:r>
              <a:rPr lang="en-US" altLang="en-US" sz="2400" dirty="0" err="1" smtClean="0"/>
              <a:t>arrodillarse</a:t>
            </a:r>
            <a:r>
              <a:rPr lang="en-US" altLang="en-US" sz="2400" dirty="0" smtClean="0"/>
              <a:t>” o “</a:t>
            </a:r>
            <a:r>
              <a:rPr lang="en-US" altLang="en-US" sz="2400" dirty="0" err="1" smtClean="0"/>
              <a:t>bendecir</a:t>
            </a:r>
            <a:r>
              <a:rPr lang="en-US" altLang="en-US" sz="2400" dirty="0" smtClean="0"/>
              <a:t>” (1:10)</a:t>
            </a:r>
          </a:p>
          <a:p>
            <a:pPr algn="l" rtl="0" eaLnBrk="1" hangingPunct="1">
              <a:lnSpc>
                <a:spcPct val="70000"/>
              </a:lnSpc>
            </a:pPr>
            <a:r>
              <a:rPr lang="en-US" altLang="en-US" sz="2400" dirty="0" smtClean="0"/>
              <a:t>La </a:t>
            </a:r>
            <a:r>
              <a:rPr lang="en-US" altLang="en-US" sz="2400" dirty="0" err="1" smtClean="0"/>
              <a:t>esperanza</a:t>
            </a:r>
            <a:r>
              <a:rPr lang="en-US" altLang="en-US" sz="2400" dirty="0" smtClean="0"/>
              <a:t> y el plan de Satanás (1:11; 2:5)</a:t>
            </a:r>
          </a:p>
          <a:p>
            <a:pPr algn="l" rtl="0" eaLnBrk="1" hangingPunct="1">
              <a:lnSpc>
                <a:spcPct val="70000"/>
              </a:lnSpc>
            </a:pPr>
            <a:r>
              <a:rPr lang="en-US" altLang="en-US" sz="2400" dirty="0" smtClean="0"/>
              <a:t>La </a:t>
            </a:r>
            <a:r>
              <a:rPr lang="en-US" altLang="en-US" sz="2400" dirty="0" err="1" smtClean="0"/>
              <a:t>preocupación</a:t>
            </a:r>
            <a:r>
              <a:rPr lang="en-US" altLang="en-US" sz="2400" dirty="0" smtClean="0"/>
              <a:t> de Job </a:t>
            </a:r>
            <a:r>
              <a:rPr lang="en-US" altLang="en-US" sz="2400" dirty="0" err="1" smtClean="0"/>
              <a:t>por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sus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hijos</a:t>
            </a:r>
            <a:r>
              <a:rPr lang="en-US" altLang="en-US" sz="2400" dirty="0" smtClean="0"/>
              <a:t> (1:5)</a:t>
            </a:r>
          </a:p>
          <a:p>
            <a:pPr algn="l" rtl="0" eaLnBrk="1" hangingPunct="1">
              <a:lnSpc>
                <a:spcPct val="70000"/>
              </a:lnSpc>
            </a:pPr>
            <a:r>
              <a:rPr lang="en-US" altLang="en-US" sz="2400" dirty="0" smtClean="0"/>
              <a:t>La </a:t>
            </a:r>
            <a:r>
              <a:rPr lang="en-US" altLang="en-US" sz="2400" dirty="0" err="1" smtClean="0"/>
              <a:t>sugerencia</a:t>
            </a:r>
            <a:r>
              <a:rPr lang="en-US" altLang="en-US" sz="2400" dirty="0" smtClean="0"/>
              <a:t> “</a:t>
            </a:r>
            <a:r>
              <a:rPr lang="en-US" altLang="en-US" sz="2400" dirty="0" err="1" smtClean="0"/>
              <a:t>necia</a:t>
            </a:r>
            <a:r>
              <a:rPr lang="en-US" altLang="en-US" sz="2400" dirty="0" smtClean="0"/>
              <a:t>” o “imp</a:t>
            </a:r>
            <a:r>
              <a:rPr lang="es-ES" altLang="en-US" sz="2400" dirty="0" smtClean="0"/>
              <a:t>í</a:t>
            </a:r>
            <a:r>
              <a:rPr lang="en-US" altLang="en-US" sz="2400" dirty="0" smtClean="0"/>
              <a:t>a” de la </a:t>
            </a:r>
            <a:r>
              <a:rPr lang="en-US" altLang="en-US" sz="2400" dirty="0" err="1"/>
              <a:t>e</a:t>
            </a:r>
            <a:r>
              <a:rPr lang="en-US" altLang="en-US" sz="2400" dirty="0" err="1" smtClean="0"/>
              <a:t>sposa</a:t>
            </a:r>
            <a:r>
              <a:rPr lang="en-US" altLang="en-US" sz="2400" dirty="0" smtClean="0"/>
              <a:t> de Job (2:9-10)</a:t>
            </a:r>
          </a:p>
          <a:p>
            <a:pPr algn="l" rtl="0" eaLnBrk="1" hangingPunct="1">
              <a:lnSpc>
                <a:spcPct val="70000"/>
              </a:lnSpc>
            </a:pPr>
            <a:r>
              <a:rPr lang="en-US" altLang="en-US" sz="2400" dirty="0" err="1" smtClean="0"/>
              <a:t>Opuestos</a:t>
            </a:r>
            <a:r>
              <a:rPr lang="en-US" altLang="en-US" sz="2400" dirty="0" smtClean="0"/>
              <a:t>:</a:t>
            </a:r>
          </a:p>
          <a:p>
            <a:pPr lvl="1" algn="l" rtl="0" eaLnBrk="1" hangingPunct="1">
              <a:lnSpc>
                <a:spcPct val="70000"/>
              </a:lnSpc>
            </a:pPr>
            <a:r>
              <a:rPr lang="en-US" altLang="en-US" sz="2000" dirty="0" err="1" smtClean="0"/>
              <a:t>Temer</a:t>
            </a:r>
            <a:r>
              <a:rPr lang="en-US" altLang="en-US" sz="2000" dirty="0" smtClean="0"/>
              <a:t> a Dios (1:1)</a:t>
            </a:r>
          </a:p>
          <a:p>
            <a:pPr lvl="1" algn="l" rtl="0" eaLnBrk="1" hangingPunct="1">
              <a:lnSpc>
                <a:spcPct val="70000"/>
              </a:lnSpc>
            </a:pPr>
            <a:r>
              <a:rPr lang="en-US" altLang="en-US" sz="2000" dirty="0" err="1" smtClean="0"/>
              <a:t>Conservar</a:t>
            </a:r>
            <a:r>
              <a:rPr lang="en-US" altLang="en-US" sz="2000" dirty="0" smtClean="0"/>
              <a:t> la </a:t>
            </a:r>
            <a:r>
              <a:rPr lang="en-US" altLang="en-US" sz="2000" dirty="0" err="1" smtClean="0"/>
              <a:t>integridad</a:t>
            </a:r>
            <a:r>
              <a:rPr lang="en-US" altLang="en-US" sz="2000" dirty="0" smtClean="0"/>
              <a:t> (2:9)</a:t>
            </a:r>
          </a:p>
          <a:p>
            <a:pPr lvl="1" algn="l" rtl="0" eaLnBrk="1" hangingPunct="1">
              <a:lnSpc>
                <a:spcPct val="70000"/>
              </a:lnSpc>
            </a:pPr>
            <a:r>
              <a:rPr lang="en-US" altLang="en-US" sz="2000" dirty="0" err="1" smtClean="0"/>
              <a:t>Intachable</a:t>
            </a:r>
            <a:r>
              <a:rPr lang="en-US" altLang="en-US" sz="2000" dirty="0" smtClean="0"/>
              <a:t> y recto [</a:t>
            </a:r>
            <a:r>
              <a:rPr lang="en-US" altLang="en-US" sz="2000" dirty="0" err="1" smtClean="0"/>
              <a:t>perfección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plenitud</a:t>
            </a:r>
            <a:r>
              <a:rPr lang="en-US" altLang="en-US" sz="2000" dirty="0" smtClean="0"/>
              <a:t>] (1:1, 2:3, 2:9)</a:t>
            </a:r>
          </a:p>
          <a:p>
            <a:pPr algn="l" rtl="0" eaLnBrk="1" hangingPunct="1">
              <a:lnSpc>
                <a:spcPct val="70000"/>
              </a:lnSpc>
            </a:pPr>
            <a:r>
              <a:rPr lang="en-US" altLang="en-US" sz="2400" dirty="0" smtClean="0"/>
              <a:t>Lo que Job no </a:t>
            </a:r>
            <a:r>
              <a:rPr lang="en-US" altLang="en-US" sz="2400" dirty="0" err="1" smtClean="0"/>
              <a:t>hizo</a:t>
            </a:r>
            <a:r>
              <a:rPr lang="en-US" altLang="en-US" sz="2400" dirty="0" smtClean="0"/>
              <a:t>:</a:t>
            </a:r>
          </a:p>
          <a:p>
            <a:pPr lvl="1" algn="l" rtl="0" eaLnBrk="1" hangingPunct="1">
              <a:lnSpc>
                <a:spcPct val="70000"/>
              </a:lnSpc>
            </a:pPr>
            <a:r>
              <a:rPr lang="en-US" altLang="en-US" sz="2000" dirty="0" err="1" smtClean="0"/>
              <a:t>Pecar</a:t>
            </a:r>
            <a:r>
              <a:rPr lang="en-US" altLang="en-US" sz="2000" dirty="0" smtClean="0"/>
              <a:t> con </a:t>
            </a:r>
            <a:r>
              <a:rPr lang="en-US" altLang="en-US" sz="2000" dirty="0" err="1" smtClean="0"/>
              <a:t>sus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labios</a:t>
            </a:r>
            <a:r>
              <a:rPr lang="en-US" altLang="en-US" sz="2000" dirty="0" smtClean="0"/>
              <a:t> (2:10)</a:t>
            </a:r>
          </a:p>
          <a:p>
            <a:pPr lvl="1" algn="l" rtl="0" eaLnBrk="1" hangingPunct="1">
              <a:lnSpc>
                <a:spcPct val="70000"/>
              </a:lnSpc>
            </a:pPr>
            <a:r>
              <a:rPr lang="en-US" altLang="en-US" sz="2000" dirty="0" err="1" smtClean="0"/>
              <a:t>Acusar</a:t>
            </a:r>
            <a:r>
              <a:rPr lang="en-US" altLang="en-US" sz="2000" dirty="0" smtClean="0"/>
              <a:t> a Dios de </a:t>
            </a:r>
            <a:r>
              <a:rPr lang="en-US" altLang="en-US" sz="2000" dirty="0" err="1" smtClean="0"/>
              <a:t>necedad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maldad</a:t>
            </a:r>
            <a:r>
              <a:rPr lang="en-US" altLang="en-US" sz="2000" dirty="0" smtClean="0"/>
              <a:t> (1:22)</a:t>
            </a:r>
          </a:p>
          <a:p>
            <a:pPr lvl="1" algn="l" rtl="0" eaLnBrk="1" hangingPunct="1">
              <a:lnSpc>
                <a:spcPct val="70000"/>
              </a:lnSpc>
            </a:pPr>
            <a:r>
              <a:rPr lang="en-US" altLang="en-US" sz="2000" dirty="0" smtClean="0"/>
              <a:t>(Pero </a:t>
            </a:r>
            <a:r>
              <a:rPr lang="en-US" altLang="en-US" sz="2000" dirty="0" err="1" smtClean="0"/>
              <a:t>él</a:t>
            </a:r>
            <a:r>
              <a:rPr lang="en-US" altLang="en-US" sz="2000" dirty="0" smtClean="0"/>
              <a:t> “</a:t>
            </a:r>
            <a:r>
              <a:rPr lang="en-US" altLang="en-US" sz="2000" dirty="0" err="1" smtClean="0"/>
              <a:t>reprendió</a:t>
            </a:r>
            <a:r>
              <a:rPr lang="en-US" altLang="en-US" sz="2000" dirty="0" smtClean="0"/>
              <a:t> a Dios” – 40:2)</a:t>
            </a:r>
          </a:p>
          <a:p>
            <a:pPr algn="l" rtl="0" eaLnBrk="1" hangingPunct="1">
              <a:lnSpc>
                <a:spcPct val="70000"/>
              </a:lnSpc>
            </a:pPr>
            <a:r>
              <a:rPr lang="en-US" altLang="en-US" sz="2400" dirty="0" err="1" smtClean="0"/>
              <a:t>Nabaot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fue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acusado</a:t>
            </a:r>
            <a:r>
              <a:rPr lang="en-US" altLang="en-US" sz="2400" dirty="0" smtClean="0"/>
              <a:t> de </a:t>
            </a:r>
            <a:r>
              <a:rPr lang="en-US" altLang="en-US" sz="2400" dirty="0" err="1" smtClean="0"/>
              <a:t>hacerlo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sym typeface="Wingdings" panose="05000000000000000000" pitchFamily="2" charset="2"/>
              </a:rPr>
              <a:t> </a:t>
            </a:r>
            <a:r>
              <a:rPr lang="en-US" altLang="en-US" sz="2400" dirty="0" err="1" smtClean="0"/>
              <a:t>digno</a:t>
            </a:r>
            <a:r>
              <a:rPr lang="en-US" altLang="en-US" sz="2400" dirty="0" smtClean="0"/>
              <a:t> de </a:t>
            </a:r>
            <a:r>
              <a:rPr lang="en-US" altLang="en-US" sz="2400" dirty="0" err="1" smtClean="0"/>
              <a:t>muerte</a:t>
            </a:r>
            <a:r>
              <a:rPr lang="en-US" altLang="en-US" sz="2400" dirty="0" smtClean="0"/>
              <a:t> (I Reyes 21:9)</a:t>
            </a:r>
          </a:p>
          <a:p>
            <a:pPr algn="l" rtl="0" eaLnBrk="1" hangingPunct="1">
              <a:lnSpc>
                <a:spcPct val="70000"/>
              </a:lnSpc>
            </a:pPr>
            <a:r>
              <a:rPr lang="en-US" altLang="en-US" sz="2400" dirty="0" err="1" smtClean="0"/>
              <a:t>Literalmente</a:t>
            </a:r>
            <a:r>
              <a:rPr lang="en-US" altLang="en-US" sz="2400" dirty="0" smtClean="0"/>
              <a:t>: "</a:t>
            </a:r>
            <a:r>
              <a:rPr lang="en-US" altLang="en-US" sz="2400" dirty="0" err="1" smtClean="0"/>
              <a:t>bendecir</a:t>
            </a:r>
            <a:r>
              <a:rPr lang="en-US" altLang="en-US" sz="2400" dirty="0" smtClean="0"/>
              <a:t>/</a:t>
            </a:r>
            <a:r>
              <a:rPr lang="en-US" altLang="en-US" sz="2400" dirty="0" err="1" smtClean="0"/>
              <a:t>arrodillarse</a:t>
            </a:r>
            <a:r>
              <a:rPr lang="en-US" altLang="en-US" sz="2400" dirty="0" smtClean="0"/>
              <a:t>"; Una </a:t>
            </a:r>
            <a:r>
              <a:rPr lang="en-US" altLang="en-US" sz="2400" i="1" dirty="0" err="1" smtClean="0"/>
              <a:t>bendición</a:t>
            </a:r>
            <a:r>
              <a:rPr lang="en-US" altLang="en-US" sz="2400" i="1" dirty="0" smtClean="0"/>
              <a:t> </a:t>
            </a:r>
            <a:r>
              <a:rPr lang="en-US" altLang="en-US" sz="2400" dirty="0" smtClean="0"/>
              <a:t>(</a:t>
            </a:r>
            <a:r>
              <a:rPr lang="en-US" altLang="en-US" sz="2400" dirty="0" err="1" smtClean="0"/>
              <a:t>Gén</a:t>
            </a:r>
            <a:r>
              <a:rPr lang="en-US" altLang="en-US" sz="2400" dirty="0" smtClean="0"/>
              <a:t>. 24:60)</a:t>
            </a:r>
          </a:p>
          <a:p>
            <a:pPr algn="l" rtl="0" eaLnBrk="1" hangingPunct="1">
              <a:lnSpc>
                <a:spcPct val="70000"/>
              </a:lnSpc>
            </a:pPr>
            <a:r>
              <a:rPr lang="en-US" altLang="en-US" sz="2400" dirty="0" smtClean="0"/>
              <a:t>Una </a:t>
            </a:r>
            <a:r>
              <a:rPr lang="en-US" altLang="en-US" sz="2400" dirty="0" err="1" smtClean="0"/>
              <a:t>expresión</a:t>
            </a:r>
            <a:r>
              <a:rPr lang="en-US" altLang="en-US" sz="2400" dirty="0" smtClean="0"/>
              <a:t> de </a:t>
            </a:r>
            <a:r>
              <a:rPr lang="en-US" altLang="en-US" sz="2400" dirty="0" err="1" smtClean="0"/>
              <a:t>una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actitud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interna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más</a:t>
            </a:r>
            <a:r>
              <a:rPr lang="en-US" altLang="en-US" sz="2400" dirty="0" smtClean="0"/>
              <a:t> que </a:t>
            </a:r>
            <a:r>
              <a:rPr lang="en-US" altLang="en-US" sz="2400" dirty="0" err="1" smtClean="0"/>
              <a:t>una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declaración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específica</a:t>
            </a:r>
            <a:r>
              <a:rPr lang="en-US" altLang="en-US" sz="2400" dirty="0" smtClean="0"/>
              <a:t>.</a:t>
            </a:r>
          </a:p>
          <a:p>
            <a:pPr algn="l" rtl="0" eaLnBrk="1" hangingPunct="1">
              <a:lnSpc>
                <a:spcPct val="70000"/>
              </a:lnSpc>
            </a:pPr>
            <a:r>
              <a:rPr lang="en-US" altLang="en-US" sz="2400" dirty="0" err="1" smtClean="0"/>
              <a:t>Otras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referencias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relevantes</a:t>
            </a:r>
            <a:r>
              <a:rPr lang="en-US" altLang="en-US" sz="2400" dirty="0" smtClean="0"/>
              <a:t>:</a:t>
            </a:r>
          </a:p>
          <a:p>
            <a:pPr lvl="1" algn="l" rtl="0" eaLnBrk="1" hangingPunct="1">
              <a:lnSpc>
                <a:spcPct val="70000"/>
              </a:lnSpc>
            </a:pPr>
            <a:r>
              <a:rPr lang="en-US" altLang="en-US" sz="2000" dirty="0" smtClean="0"/>
              <a:t>Job 6:10 – </a:t>
            </a:r>
            <a:r>
              <a:rPr lang="en-US" altLang="en-US" sz="2000" i="1" dirty="0" err="1" smtClean="0"/>
              <a:t>negar</a:t>
            </a:r>
            <a:r>
              <a:rPr lang="en-US" altLang="en-US" sz="2000" i="1" dirty="0" smtClean="0"/>
              <a:t> las palabras del Santo</a:t>
            </a:r>
            <a:endParaRPr lang="en-US" altLang="en-US" sz="2000" dirty="0" smtClean="0"/>
          </a:p>
          <a:p>
            <a:pPr lvl="1" algn="l" rtl="0" eaLnBrk="1" hangingPunct="1">
              <a:lnSpc>
                <a:spcPct val="70000"/>
              </a:lnSpc>
            </a:pPr>
            <a:r>
              <a:rPr lang="en-US" altLang="en-US" sz="2000" dirty="0" smtClean="0">
                <a:solidFill>
                  <a:srgbClr val="FFFF00"/>
                </a:solidFill>
              </a:rPr>
              <a:t>21:14,15</a:t>
            </a:r>
            <a:r>
              <a:rPr lang="en-US" altLang="en-US" sz="2000" dirty="0" smtClean="0"/>
              <a:t>– “</a:t>
            </a:r>
            <a:r>
              <a:rPr lang="en-US" altLang="en-US" sz="2000" dirty="0" err="1" smtClean="0"/>
              <a:t>apártate</a:t>
            </a:r>
            <a:r>
              <a:rPr lang="en-US" altLang="en-US" sz="2000" dirty="0" smtClean="0"/>
              <a:t> de </a:t>
            </a:r>
            <a:r>
              <a:rPr lang="en-US" altLang="en-US" sz="2000" dirty="0" err="1" smtClean="0"/>
              <a:t>nosotros</a:t>
            </a:r>
            <a:r>
              <a:rPr lang="en-US" altLang="en-US" sz="2000" dirty="0" smtClean="0"/>
              <a:t>”, </a:t>
            </a:r>
            <a:r>
              <a:rPr lang="en-US" altLang="en-US" sz="2000" dirty="0" err="1" smtClean="0"/>
              <a:t>es</a:t>
            </a:r>
            <a:r>
              <a:rPr lang="en-US" altLang="en-US" sz="2000" dirty="0" smtClean="0"/>
              <a:t> lo que los </a:t>
            </a:r>
            <a:r>
              <a:rPr lang="en-US" altLang="en-US" sz="2000" dirty="0" err="1" smtClean="0"/>
              <a:t>malvados</a:t>
            </a:r>
            <a:r>
              <a:rPr lang="en-US" altLang="en-US" sz="2000" dirty="0" smtClean="0"/>
              <a:t> le </a:t>
            </a:r>
            <a:r>
              <a:rPr lang="en-US" altLang="en-US" sz="2000" dirty="0" err="1" smtClean="0"/>
              <a:t>dicen</a:t>
            </a:r>
            <a:r>
              <a:rPr lang="en-US" altLang="en-US" sz="2000" dirty="0" smtClean="0"/>
              <a:t> a Dios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319709" y="6100475"/>
            <a:ext cx="11552582" cy="58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Satanás </a:t>
            </a:r>
            <a:r>
              <a:rPr lang="en-US" altLang="en-US" sz="2000" dirty="0" err="1">
                <a:solidFill>
                  <a:schemeClr val="bg1"/>
                </a:solidFill>
              </a:rPr>
              <a:t>esperaba</a:t>
            </a:r>
            <a:r>
              <a:rPr lang="en-US" altLang="en-US" sz="2000" dirty="0">
                <a:solidFill>
                  <a:schemeClr val="bg1"/>
                </a:solidFill>
              </a:rPr>
              <a:t> que, </a:t>
            </a:r>
            <a:r>
              <a:rPr lang="en-US" altLang="en-US" sz="2000" dirty="0" err="1">
                <a:solidFill>
                  <a:schemeClr val="bg1"/>
                </a:solidFill>
              </a:rPr>
              <a:t>en</a:t>
            </a:r>
            <a:r>
              <a:rPr lang="en-US" altLang="en-US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medio</a:t>
            </a:r>
            <a:r>
              <a:rPr lang="en-US" altLang="en-US" sz="2000" dirty="0">
                <a:solidFill>
                  <a:schemeClr val="bg1"/>
                </a:solidFill>
              </a:rPr>
              <a:t> de la </a:t>
            </a:r>
            <a:r>
              <a:rPr lang="en-US" altLang="en-US" sz="2000" dirty="0" err="1">
                <a:solidFill>
                  <a:schemeClr val="bg1"/>
                </a:solidFill>
              </a:rPr>
              <a:t>adversidad</a:t>
            </a:r>
            <a:r>
              <a:rPr lang="en-US" altLang="en-US" sz="2000" dirty="0">
                <a:solidFill>
                  <a:schemeClr val="bg1"/>
                </a:solidFill>
              </a:rPr>
              <a:t>, el </a:t>
            </a:r>
            <a:r>
              <a:rPr lang="en-US" altLang="en-US" sz="2000" dirty="0" err="1">
                <a:solidFill>
                  <a:schemeClr val="bg1"/>
                </a:solidFill>
              </a:rPr>
              <a:t>verdadero</a:t>
            </a:r>
            <a:r>
              <a:rPr lang="en-US" altLang="en-US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carácter</a:t>
            </a:r>
            <a:r>
              <a:rPr lang="en-US" altLang="en-US" sz="2000" dirty="0">
                <a:solidFill>
                  <a:schemeClr val="bg1"/>
                </a:solidFill>
              </a:rPr>
              <a:t> de Job (</a:t>
            </a:r>
            <a:r>
              <a:rPr lang="en-US" altLang="en-US" sz="2000" dirty="0" err="1">
                <a:solidFill>
                  <a:schemeClr val="bg1"/>
                </a:solidFill>
              </a:rPr>
              <a:t>es</a:t>
            </a:r>
            <a:r>
              <a:rPr lang="en-US" altLang="en-US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decir</a:t>
            </a:r>
            <a:r>
              <a:rPr lang="en-US" altLang="en-US" sz="2000" dirty="0">
                <a:solidFill>
                  <a:schemeClr val="bg1"/>
                </a:solidFill>
              </a:rPr>
              <a:t>, el </a:t>
            </a:r>
            <a:r>
              <a:rPr lang="en-US" altLang="en-US" sz="2000" dirty="0" err="1">
                <a:solidFill>
                  <a:schemeClr val="bg1"/>
                </a:solidFill>
              </a:rPr>
              <a:t>servicio</a:t>
            </a:r>
            <a:r>
              <a:rPr lang="en-US" altLang="en-US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motivado</a:t>
            </a:r>
            <a:r>
              <a:rPr lang="en-US" altLang="en-US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por</a:t>
            </a:r>
            <a:r>
              <a:rPr lang="en-US" altLang="en-US" sz="2000" dirty="0">
                <a:solidFill>
                  <a:schemeClr val="bg1"/>
                </a:solidFill>
              </a:rPr>
              <a:t> el </a:t>
            </a:r>
            <a:r>
              <a:rPr lang="en-US" altLang="en-US" sz="2000" dirty="0" err="1">
                <a:solidFill>
                  <a:schemeClr val="bg1"/>
                </a:solidFill>
              </a:rPr>
              <a:t>egoísmo</a:t>
            </a:r>
            <a:r>
              <a:rPr lang="en-US" altLang="en-US" sz="2000" dirty="0">
                <a:solidFill>
                  <a:schemeClr val="bg1"/>
                </a:solidFill>
              </a:rPr>
              <a:t>) </a:t>
            </a:r>
            <a:r>
              <a:rPr lang="en-US" altLang="en-US" sz="2000" dirty="0" err="1">
                <a:solidFill>
                  <a:schemeClr val="bg1"/>
                </a:solidFill>
              </a:rPr>
              <a:t>quedaría</a:t>
            </a:r>
            <a:r>
              <a:rPr lang="en-US" altLang="en-US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expuesto</a:t>
            </a:r>
            <a:r>
              <a:rPr lang="en-US" altLang="en-US" sz="2000" dirty="0">
                <a:solidFill>
                  <a:schemeClr val="bg1"/>
                </a:solidFill>
              </a:rPr>
              <a:t>: </a:t>
            </a:r>
            <a:r>
              <a:rPr lang="en-US" altLang="en-US" sz="2000" dirty="0" err="1">
                <a:solidFill>
                  <a:schemeClr val="bg1"/>
                </a:solidFill>
              </a:rPr>
              <a:t>él</a:t>
            </a:r>
            <a:r>
              <a:rPr lang="en-US" altLang="en-US" sz="2000" dirty="0">
                <a:solidFill>
                  <a:schemeClr val="bg1"/>
                </a:solidFill>
              </a:rPr>
              <a:t> “</a:t>
            </a:r>
            <a:r>
              <a:rPr lang="en-US" altLang="en-US" sz="2000" dirty="0" err="1">
                <a:solidFill>
                  <a:schemeClr val="bg1"/>
                </a:solidFill>
              </a:rPr>
              <a:t>diría</a:t>
            </a:r>
            <a:r>
              <a:rPr lang="en-US" altLang="en-US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adiós</a:t>
            </a:r>
            <a:r>
              <a:rPr lang="en-US" altLang="en-US" sz="2000" dirty="0">
                <a:solidFill>
                  <a:schemeClr val="bg1"/>
                </a:solidFill>
              </a:rPr>
              <a:t>” a Dios.</a:t>
            </a:r>
          </a:p>
        </p:txBody>
      </p:sp>
      <p:sp>
        <p:nvSpPr>
          <p:cNvPr id="60422" name="TextBox 1"/>
          <p:cNvSpPr txBox="1">
            <a:spLocks noChangeArrowheads="1"/>
          </p:cNvSpPr>
          <p:nvPr/>
        </p:nvSpPr>
        <p:spPr bwMode="auto">
          <a:xfrm>
            <a:off x="74613" y="52388"/>
            <a:ext cx="989012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CC"/>
                </a:solidFill>
              </a:rPr>
              <a:t>III.G.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  <p:bldP spid="2662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2192000" cy="1143000"/>
          </a:xfrm>
        </p:spPr>
        <p:txBody>
          <a:bodyPr/>
          <a:lstStyle/>
          <a:p>
            <a:r>
              <a:rPr lang="en-US" altLang="en-US" dirty="0" err="1" smtClean="0"/>
              <a:t>Objetivos</a:t>
            </a:r>
            <a:r>
              <a:rPr lang="en-US" altLang="en-US" dirty="0"/>
              <a:t> </a:t>
            </a:r>
            <a:r>
              <a:rPr lang="en-US" altLang="en-US" dirty="0" smtClean="0"/>
              <a:t>de </a:t>
            </a:r>
            <a:r>
              <a:rPr lang="en-US" altLang="en-US" dirty="0"/>
              <a:t>la </a:t>
            </a:r>
            <a:r>
              <a:rPr lang="en-US" altLang="en-US" dirty="0" err="1" smtClean="0"/>
              <a:t>lección</a:t>
            </a:r>
            <a:r>
              <a:rPr lang="en-US" altLang="en-US" dirty="0" smtClean="0"/>
              <a:t> </a:t>
            </a:r>
            <a:r>
              <a:rPr lang="en-US" altLang="en-US" dirty="0"/>
              <a:t>3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3200" b="0" dirty="0" smtClean="0"/>
              <a:t>(para el final del </a:t>
            </a:r>
            <a:r>
              <a:rPr lang="en-US" altLang="en-US" sz="3200" b="0" dirty="0" err="1" smtClean="0"/>
              <a:t>período</a:t>
            </a:r>
            <a:r>
              <a:rPr lang="en-US" altLang="en-US" sz="3200" b="0" dirty="0" smtClean="0"/>
              <a:t> de </a:t>
            </a:r>
            <a:r>
              <a:rPr lang="en-US" altLang="en-US" sz="3200" b="0" dirty="0" err="1" smtClean="0"/>
              <a:t>clase</a:t>
            </a:r>
            <a:r>
              <a:rPr lang="en-US" altLang="en-US" sz="3200" b="0" dirty="0" smtClean="0"/>
              <a:t>, el </a:t>
            </a:r>
            <a:r>
              <a:rPr lang="en-US" altLang="en-US" sz="3200" b="0" dirty="0" err="1" smtClean="0"/>
              <a:t>estudiante</a:t>
            </a:r>
            <a:r>
              <a:rPr lang="en-US" altLang="en-US" sz="3200" b="0" dirty="0" smtClean="0"/>
              <a:t> </a:t>
            </a:r>
            <a:r>
              <a:rPr lang="en-US" altLang="en-US" sz="3200" b="0" dirty="0" err="1" smtClean="0"/>
              <a:t>podrá</a:t>
            </a:r>
            <a:r>
              <a:rPr lang="en-US" altLang="en-US" sz="3200" b="0" dirty="0" smtClean="0"/>
              <a:t>...)</a:t>
            </a:r>
            <a:endParaRPr lang="en-US" altLang="en-US" dirty="0" smtClean="0"/>
          </a:p>
        </p:txBody>
      </p:sp>
      <p:sp>
        <p:nvSpPr>
          <p:cNvPr id="5325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81000" y="1574800"/>
            <a:ext cx="11582400" cy="44958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altLang="en-US" dirty="0" err="1" smtClean="0"/>
              <a:t>Describir</a:t>
            </a:r>
            <a:r>
              <a:rPr lang="en-US" altLang="en-US" dirty="0" smtClean="0"/>
              <a:t> el </a:t>
            </a:r>
            <a:r>
              <a:rPr lang="en-US" altLang="en-US" dirty="0" err="1" smtClean="0"/>
              <a:t>carácter</a:t>
            </a:r>
            <a:r>
              <a:rPr lang="en-US" altLang="en-US" dirty="0" smtClean="0"/>
              <a:t> moral de Job y los </a:t>
            </a:r>
            <a:r>
              <a:rPr lang="en-US" altLang="en-US" dirty="0" err="1" smtClean="0"/>
              <a:t>efectos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vida</a:t>
            </a:r>
            <a:r>
              <a:rPr lang="en-US" altLang="en-US" dirty="0" smtClean="0"/>
              <a:t>.</a:t>
            </a:r>
          </a:p>
          <a:p>
            <a:pPr algn="l" rtl="0"/>
            <a:r>
              <a:rPr lang="en-US" altLang="en-US" dirty="0" err="1" smtClean="0"/>
              <a:t>Indicar</a:t>
            </a:r>
            <a:r>
              <a:rPr lang="en-US" altLang="en-US" dirty="0" smtClean="0"/>
              <a:t> el </a:t>
            </a:r>
            <a:r>
              <a:rPr lang="en-US" altLang="en-US" dirty="0" err="1" smtClean="0"/>
              <a:t>reto</a:t>
            </a:r>
            <a:r>
              <a:rPr lang="en-US" altLang="en-US" dirty="0" smtClean="0"/>
              <a:t> de Satanás: </a:t>
            </a:r>
            <a:r>
              <a:rPr lang="en-US" altLang="en-US" dirty="0" err="1" smtClean="0"/>
              <a:t>su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explicación</a:t>
            </a:r>
            <a:r>
              <a:rPr lang="en-US" altLang="en-US" dirty="0" smtClean="0"/>
              <a:t> de la </a:t>
            </a:r>
            <a:r>
              <a:rPr lang="en-US" altLang="en-US" dirty="0" err="1" smtClean="0"/>
              <a:t>fidelidad</a:t>
            </a:r>
            <a:r>
              <a:rPr lang="en-US" altLang="en-US" dirty="0" smtClean="0"/>
              <a:t> de Job a Dios y </a:t>
            </a:r>
            <a:r>
              <a:rPr lang="en-US" altLang="en-US" dirty="0" err="1" smtClean="0"/>
              <a:t>su</a:t>
            </a:r>
            <a:r>
              <a:rPr lang="en-US" altLang="en-US" dirty="0" smtClean="0"/>
              <a:t> plan para </a:t>
            </a:r>
            <a:r>
              <a:rPr lang="en-US" altLang="en-US" dirty="0" err="1" smtClean="0"/>
              <a:t>demostrarlo</a:t>
            </a:r>
            <a:r>
              <a:rPr lang="en-US" altLang="en-US" dirty="0" smtClean="0"/>
              <a:t>.</a:t>
            </a:r>
          </a:p>
          <a:p>
            <a:pPr algn="l" rtl="0"/>
            <a:r>
              <a:rPr lang="en-US" altLang="en-US" dirty="0" err="1" smtClean="0"/>
              <a:t>Describir</a:t>
            </a:r>
            <a:r>
              <a:rPr lang="en-US" altLang="en-US" dirty="0" smtClean="0"/>
              <a:t> la </a:t>
            </a:r>
            <a:r>
              <a:rPr lang="en-US" altLang="en-US" dirty="0" err="1" smtClean="0"/>
              <a:t>relación</a:t>
            </a:r>
            <a:r>
              <a:rPr lang="en-US" altLang="en-US" dirty="0" smtClean="0"/>
              <a:t> entre Dios y Satanás </a:t>
            </a:r>
            <a:r>
              <a:rPr lang="en-US" altLang="en-US" dirty="0" err="1" smtClean="0"/>
              <a:t>indicada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por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sus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conversaciones</a:t>
            </a:r>
            <a:r>
              <a:rPr lang="en-US" altLang="en-US" dirty="0" smtClean="0"/>
              <a:t>.</a:t>
            </a:r>
          </a:p>
          <a:p>
            <a:pPr algn="l" rtl="0"/>
            <a:r>
              <a:rPr lang="en-US" altLang="en-US" dirty="0" err="1" smtClean="0"/>
              <a:t>Describir</a:t>
            </a:r>
            <a:r>
              <a:rPr lang="en-US" altLang="en-US" dirty="0" smtClean="0"/>
              <a:t> las </a:t>
            </a:r>
            <a:r>
              <a:rPr lang="en-US" altLang="en-US" dirty="0" err="1" smtClean="0"/>
              <a:t>calamidades</a:t>
            </a:r>
            <a:r>
              <a:rPr lang="en-US" altLang="en-US" dirty="0" smtClean="0"/>
              <a:t> de Job y las </a:t>
            </a:r>
            <a:r>
              <a:rPr lang="en-US" altLang="en-US" dirty="0" err="1" smtClean="0"/>
              <a:t>circunstancias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únicas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su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ocurrencia</a:t>
            </a:r>
            <a:r>
              <a:rPr lang="en-US" altLang="en-US" dirty="0" smtClean="0"/>
              <a:t>.</a:t>
            </a:r>
          </a:p>
          <a:p>
            <a:pPr algn="l" rtl="0"/>
            <a:r>
              <a:rPr lang="en-US" altLang="en-US" dirty="0" err="1" smtClean="0"/>
              <a:t>Explicar</a:t>
            </a:r>
            <a:r>
              <a:rPr lang="en-US" altLang="en-US" dirty="0" smtClean="0"/>
              <a:t> lo que </a:t>
            </a:r>
            <a:r>
              <a:rPr lang="en-US" altLang="en-US" dirty="0" err="1" smtClean="0"/>
              <a:t>significa</a:t>
            </a:r>
            <a:r>
              <a:rPr lang="en-US" altLang="en-US" dirty="0" smtClean="0"/>
              <a:t> “</a:t>
            </a:r>
            <a:r>
              <a:rPr lang="en-US" altLang="en-US" dirty="0" err="1" smtClean="0"/>
              <a:t>maldecir</a:t>
            </a:r>
            <a:r>
              <a:rPr lang="en-US" altLang="en-US" dirty="0" smtClean="0"/>
              <a:t> a Dios”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F4DA4E1A-B203-4976-A88A-040E0180C69F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400" b="0"/>
          </a:p>
        </p:txBody>
      </p:sp>
    </p:spTree>
    <p:extLst>
      <p:ext uri="{BB962C8B-B14F-4D97-AF65-F5344CB8AC3E}">
        <p14:creationId xmlns:p14="http://schemas.microsoft.com/office/powerpoint/2010/main" val="155833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4"/>
          <p:cNvSpPr>
            <a:spLocks noGrp="1" noChangeArrowheads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rtl="0"/>
            <a:r>
              <a:rPr lang="en-US" altLang="en-US" dirty="0" err="1" smtClean="0"/>
              <a:t>Desafío</a:t>
            </a:r>
            <a:r>
              <a:rPr lang="en-US" altLang="en-US" dirty="0" smtClean="0"/>
              <a:t> para la </a:t>
            </a:r>
            <a:r>
              <a:rPr lang="en-US" altLang="en-US" dirty="0" err="1" smtClean="0"/>
              <a:t>clase</a:t>
            </a:r>
            <a:endParaRPr lang="en-US" altLang="en-US" dirty="0" smtClean="0"/>
          </a:p>
        </p:txBody>
      </p:sp>
      <p:sp>
        <p:nvSpPr>
          <p:cNvPr id="62467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/>
            <a:fld id="{3D816464-C964-4282-BDC2-C6EEFD5C2DEC}" type="slidenum">
              <a:rPr lang="en-US" altLang="en-US"/>
              <a:pPr algn="l" rtl="0"/>
              <a:t>57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3DDF56EB-BBD6-45BF-8E81-EDEB1240F432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400" b="0"/>
          </a:p>
        </p:txBody>
      </p:sp>
      <p:pic>
        <p:nvPicPr>
          <p:cNvPr id="60420" name="Picture 6" descr="child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" r="8456" b="11111"/>
          <a:stretch>
            <a:fillRect/>
          </a:stretch>
        </p:blipFill>
        <p:spPr bwMode="auto">
          <a:xfrm>
            <a:off x="6096000" y="3868738"/>
            <a:ext cx="4572000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10" descr="Holocaust legac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343400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12" descr="Mass Grave, Holocau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52"/>
          <a:stretch>
            <a:fillRect/>
          </a:stretch>
        </p:blipFill>
        <p:spPr bwMode="auto">
          <a:xfrm>
            <a:off x="6505575" y="0"/>
            <a:ext cx="416242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14" descr="Famine%20Feeding%20chil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1544" r="2609" b="2702"/>
          <a:stretch>
            <a:fillRect/>
          </a:stretch>
        </p:blipFill>
        <p:spPr bwMode="auto">
          <a:xfrm>
            <a:off x="1524000" y="2438400"/>
            <a:ext cx="292258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16" descr="BoundariesCancerCareClose_0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" r="51785"/>
          <a:stretch>
            <a:fillRect/>
          </a:stretch>
        </p:blipFill>
        <p:spPr bwMode="auto">
          <a:xfrm>
            <a:off x="8839200" y="2255838"/>
            <a:ext cx="15938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5" name="Picture 20" descr="4 Killed in Crash Ustron, Poland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4"/>
          <a:stretch>
            <a:fillRect/>
          </a:stretch>
        </p:blipFill>
        <p:spPr bwMode="auto">
          <a:xfrm>
            <a:off x="4114800" y="2667000"/>
            <a:ext cx="31861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6" name="Picture 22" descr="art"/>
          <p:cNvPicPr>
            <a:picLocks noChangeAspect="1" noChangeArrowheads="1"/>
          </p:cNvPicPr>
          <p:nvPr/>
        </p:nvPicPr>
        <p:blipFill>
          <a:blip r:embed="rId10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772025"/>
            <a:ext cx="27813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7" name="Picture 23" descr="Leprosy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" t="8000" r="14520" b="2000"/>
          <a:stretch>
            <a:fillRect/>
          </a:stretch>
        </p:blipFill>
        <p:spPr bwMode="auto">
          <a:xfrm>
            <a:off x="1524000" y="0"/>
            <a:ext cx="195580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995613"/>
            <a:ext cx="23812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12223AB7-090F-4BC7-994E-C89C1A57E7E1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400" b="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en-US" dirty="0" smtClean="0"/>
              <a:t>Bart </a:t>
            </a:r>
            <a:r>
              <a:rPr lang="en-US" altLang="en-US" dirty="0" err="1" smtClean="0"/>
              <a:t>Ehrmann</a:t>
            </a:r>
            <a:r>
              <a:rPr lang="en-US" altLang="en-US" dirty="0" smtClean="0"/>
              <a:t>*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1066800"/>
            <a:ext cx="7467600" cy="54864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en-US" altLang="en-US" sz="2200" dirty="0"/>
              <a:t>“Si hay </a:t>
            </a:r>
            <a:r>
              <a:rPr lang="en-US" altLang="en-US" sz="2200" dirty="0" smtClean="0"/>
              <a:t>un Dios </a:t>
            </a:r>
            <a:r>
              <a:rPr lang="en-US" altLang="en-US" sz="2200" u="sng" dirty="0" err="1" smtClean="0">
                <a:solidFill>
                  <a:srgbClr val="FFFF00"/>
                </a:solidFill>
              </a:rPr>
              <a:t>omnipotente</a:t>
            </a:r>
            <a:r>
              <a:rPr lang="en-US" altLang="en-US" sz="2200" dirty="0" smtClean="0">
                <a:solidFill>
                  <a:srgbClr val="FFFF00"/>
                </a:solidFill>
              </a:rPr>
              <a:t> </a:t>
            </a:r>
            <a:r>
              <a:rPr lang="en-US" altLang="en-US" sz="2200" dirty="0" smtClean="0"/>
              <a:t>y </a:t>
            </a:r>
            <a:r>
              <a:rPr lang="en-US" altLang="en-US" sz="2200" u="sng" dirty="0" err="1" smtClean="0">
                <a:solidFill>
                  <a:srgbClr val="FFFF00"/>
                </a:solidFill>
              </a:rPr>
              <a:t>benevolente</a:t>
            </a:r>
            <a:r>
              <a:rPr lang="en-US" altLang="en-US" sz="2200" dirty="0" smtClean="0">
                <a:solidFill>
                  <a:srgbClr val="FFFF00"/>
                </a:solidFill>
              </a:rPr>
              <a:t> </a:t>
            </a:r>
            <a:r>
              <a:rPr lang="en-US" altLang="en-US" sz="2200" dirty="0" err="1" smtClean="0"/>
              <a:t>en</a:t>
            </a:r>
            <a:r>
              <a:rPr lang="en-US" altLang="en-US" sz="2200" dirty="0" smtClean="0"/>
              <a:t> </a:t>
            </a:r>
            <a:r>
              <a:rPr lang="en-US" altLang="en-US" sz="2200" dirty="0"/>
              <a:t>este mundo, ¿</a:t>
            </a:r>
            <a:r>
              <a:rPr lang="en-US" altLang="en-US" sz="2200" dirty="0" err="1"/>
              <a:t>por</a:t>
            </a:r>
            <a:r>
              <a:rPr lang="en-US" altLang="en-US" sz="2200" dirty="0"/>
              <a:t> qué hay </a:t>
            </a:r>
            <a:r>
              <a:rPr lang="en-US" altLang="en-US" sz="2200" dirty="0" err="1" smtClean="0"/>
              <a:t>tanto</a:t>
            </a:r>
            <a:r>
              <a:rPr lang="en-US" altLang="en-US" sz="2200" dirty="0" smtClean="0"/>
              <a:t> </a:t>
            </a:r>
            <a:r>
              <a:rPr lang="en-US" altLang="en-US" sz="2200" u="sng" dirty="0" smtClean="0">
                <a:solidFill>
                  <a:srgbClr val="FFFF00"/>
                </a:solidFill>
              </a:rPr>
              <a:t>dolor </a:t>
            </a:r>
            <a:r>
              <a:rPr lang="en-US" altLang="en-US" sz="2200" u="sng" dirty="0" err="1" smtClean="0">
                <a:solidFill>
                  <a:srgbClr val="FFFF00"/>
                </a:solidFill>
              </a:rPr>
              <a:t>insoportable</a:t>
            </a:r>
            <a:r>
              <a:rPr lang="en-US" altLang="en-US" sz="2200" u="sng" dirty="0" smtClean="0">
                <a:solidFill>
                  <a:srgbClr val="FFFF00"/>
                </a:solidFill>
              </a:rPr>
              <a:t> </a:t>
            </a:r>
            <a:r>
              <a:rPr lang="en-US" altLang="en-US" sz="2200" u="sng" dirty="0">
                <a:solidFill>
                  <a:srgbClr val="FFFF00"/>
                </a:solidFill>
              </a:rPr>
              <a:t>y sufrimiento indecible</a:t>
            </a:r>
            <a:r>
              <a:rPr lang="en-US" altLang="en-US" sz="2200" dirty="0"/>
              <a:t>? El problema del sufrimiento me ha perseguido durante mucho tiempo”.</a:t>
            </a:r>
          </a:p>
          <a:p>
            <a:pPr marL="0" indent="0" algn="l" rtl="0" eaLnBrk="1" hangingPunct="1">
              <a:buFontTx/>
              <a:buNone/>
              <a:defRPr/>
            </a:pPr>
            <a:endParaRPr lang="en-US" altLang="en-US" sz="1050" dirty="0"/>
          </a:p>
          <a:p>
            <a:pPr marL="0" indent="0" eaLnBrk="1" hangingPunct="1">
              <a:buNone/>
              <a:defRPr/>
            </a:pPr>
            <a:r>
              <a:rPr lang="en-US" altLang="en-US" sz="2200" dirty="0"/>
              <a:t>“…Eventualmente, sin embargo, me sentí obligado a dejar el cristianismo </a:t>
            </a:r>
            <a:r>
              <a:rPr lang="en-US" altLang="en-US" sz="2200" dirty="0" err="1"/>
              <a:t>por</a:t>
            </a:r>
            <a:r>
              <a:rPr lang="en-US" altLang="en-US" sz="2200" dirty="0"/>
              <a:t> completo. … En particular, ya no podría explicar cómo puede </a:t>
            </a:r>
            <a:r>
              <a:rPr lang="en-US" altLang="en-US" sz="2200" dirty="0" err="1"/>
              <a:t>haber</a:t>
            </a:r>
            <a:r>
              <a:rPr lang="en-US" altLang="en-US" sz="2200" dirty="0"/>
              <a:t> </a:t>
            </a:r>
            <a:r>
              <a:rPr lang="en-US" altLang="en-US" sz="2200" dirty="0" smtClean="0"/>
              <a:t>un Dios </a:t>
            </a:r>
            <a:r>
              <a:rPr lang="en-US" altLang="en-US" sz="2200" dirty="0" err="1">
                <a:solidFill>
                  <a:srgbClr val="FFFF00"/>
                </a:solidFill>
              </a:rPr>
              <a:t>bueno</a:t>
            </a:r>
            <a:r>
              <a:rPr lang="en-US" altLang="en-US" sz="2200" dirty="0">
                <a:solidFill>
                  <a:srgbClr val="FFFF00"/>
                </a:solidFill>
              </a:rPr>
              <a:t> y </a:t>
            </a:r>
            <a:r>
              <a:rPr lang="en-US" altLang="en-US" sz="2200" dirty="0" err="1" smtClean="0">
                <a:solidFill>
                  <a:srgbClr val="FFFF00"/>
                </a:solidFill>
              </a:rPr>
              <a:t>todopoderoso</a:t>
            </a:r>
            <a:r>
              <a:rPr lang="en-US" altLang="en-US" sz="2200" dirty="0" smtClean="0">
                <a:solidFill>
                  <a:srgbClr val="FFFF00"/>
                </a:solidFill>
              </a:rPr>
              <a:t> </a:t>
            </a:r>
            <a:r>
              <a:rPr lang="en-US" altLang="en-US" sz="2200" dirty="0" err="1" smtClean="0"/>
              <a:t>involucrado</a:t>
            </a:r>
            <a:r>
              <a:rPr lang="en-US" altLang="en-US" sz="2200" dirty="0" smtClean="0"/>
              <a:t> </a:t>
            </a:r>
            <a:r>
              <a:rPr lang="en-US" altLang="en-US" sz="2200" dirty="0"/>
              <a:t>activamente con este mundo, dado el estado de las cosas. Para muchas personas que habitamos este planeta, la vida </a:t>
            </a:r>
            <a:r>
              <a:rPr lang="en-US" altLang="en-US" sz="2200" dirty="0" err="1"/>
              <a:t>es</a:t>
            </a:r>
            <a:r>
              <a:rPr lang="en-US" altLang="en-US" sz="2200" dirty="0"/>
              <a:t> un pozo negro de miseria y sufrimiento. Llegué a un punto en el que </a:t>
            </a:r>
            <a:r>
              <a:rPr lang="en-US" altLang="en-US" sz="2200" dirty="0" err="1" smtClean="0"/>
              <a:t>simplemente</a:t>
            </a:r>
            <a:r>
              <a:rPr lang="en-US" altLang="en-US" sz="2200" dirty="0" smtClean="0"/>
              <a:t> </a:t>
            </a:r>
            <a:r>
              <a:rPr lang="en-US" altLang="en-US" sz="2200" dirty="0">
                <a:solidFill>
                  <a:srgbClr val="FFFF00"/>
                </a:solidFill>
              </a:rPr>
              <a:t>n</a:t>
            </a:r>
            <a:r>
              <a:rPr lang="en-US" altLang="en-US" sz="2200" dirty="0" smtClean="0">
                <a:solidFill>
                  <a:srgbClr val="FFFF00"/>
                </a:solidFill>
              </a:rPr>
              <a:t>o </a:t>
            </a:r>
            <a:r>
              <a:rPr lang="en-US" altLang="en-US" sz="2200" dirty="0">
                <a:solidFill>
                  <a:srgbClr val="FFFF00"/>
                </a:solidFill>
              </a:rPr>
              <a:t>podía creer que hay un </a:t>
            </a:r>
            <a:r>
              <a:rPr lang="en-US" altLang="en-US" sz="2200" dirty="0" err="1" smtClean="0"/>
              <a:t>Gobernante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>
                <a:solidFill>
                  <a:srgbClr val="FFFF00"/>
                </a:solidFill>
              </a:rPr>
              <a:t>bueno</a:t>
            </a:r>
            <a:r>
              <a:rPr lang="en-US" altLang="en-US" sz="2200" dirty="0" smtClean="0">
                <a:solidFill>
                  <a:srgbClr val="FFFF00"/>
                </a:solidFill>
              </a:rPr>
              <a:t> y </a:t>
            </a:r>
            <a:r>
              <a:rPr lang="en-US" altLang="en-US" sz="2200" dirty="0" err="1" smtClean="0">
                <a:solidFill>
                  <a:srgbClr val="FFFF00"/>
                </a:solidFill>
              </a:rPr>
              <a:t>bondadoso</a:t>
            </a:r>
            <a:r>
              <a:rPr lang="en-US" altLang="en-US" sz="2200" dirty="0" smtClean="0"/>
              <a:t> </a:t>
            </a:r>
            <a:r>
              <a:rPr lang="en-US" altLang="en-US" sz="2200" dirty="0"/>
              <a:t>que está a cargo de ella”.</a:t>
            </a:r>
          </a:p>
        </p:txBody>
      </p:sp>
      <p:pic>
        <p:nvPicPr>
          <p:cNvPr id="65541" name="Picture 5" descr="Cover of 'God's Problem' by Bart Ehr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3924300" cy="594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2" name="Text Box 13"/>
          <p:cNvSpPr txBox="1">
            <a:spLocks noChangeArrowheads="1"/>
          </p:cNvSpPr>
          <p:nvPr/>
        </p:nvSpPr>
        <p:spPr bwMode="auto">
          <a:xfrm>
            <a:off x="5367129" y="6427788"/>
            <a:ext cx="585746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100" b="0" dirty="0"/>
              <a:t>*</a:t>
            </a:r>
            <a:r>
              <a:rPr lang="en-US" altLang="en-US" sz="1100" b="0" dirty="0" err="1"/>
              <a:t>Ehrman</a:t>
            </a:r>
            <a:r>
              <a:rPr lang="en-US" altLang="en-US" sz="1100" b="0" dirty="0"/>
              <a:t>, </a:t>
            </a:r>
            <a:r>
              <a:rPr lang="en-US" altLang="en-US" sz="1100" b="0" dirty="0" err="1"/>
              <a:t>autor</a:t>
            </a:r>
            <a:r>
              <a:rPr lang="en-US" altLang="en-US" sz="1100" b="0" dirty="0"/>
              <a:t> </a:t>
            </a:r>
            <a:r>
              <a:rPr lang="en-US" altLang="en-US" sz="1100" b="0" dirty="0" smtClean="0"/>
              <a:t>de </a:t>
            </a:r>
            <a:r>
              <a:rPr lang="en-US" altLang="en-US" sz="1100" b="0" i="1" dirty="0" err="1" smtClean="0"/>
              <a:t>Citando</a:t>
            </a:r>
            <a:r>
              <a:rPr lang="en-US" altLang="en-US" sz="1100" b="0" i="1" dirty="0" smtClean="0"/>
              <a:t> </a:t>
            </a:r>
            <a:r>
              <a:rPr lang="en-US" altLang="en-US" sz="1100" b="0" i="1" dirty="0"/>
              <a:t>mal a </a:t>
            </a:r>
            <a:r>
              <a:rPr lang="en-US" altLang="en-US" sz="1100" b="0" i="1" dirty="0" err="1" smtClean="0"/>
              <a:t>Jesús</a:t>
            </a:r>
            <a:r>
              <a:rPr lang="en-US" altLang="en-US" sz="1100" b="0" i="1" dirty="0" smtClean="0"/>
              <a:t> </a:t>
            </a:r>
            <a:r>
              <a:rPr lang="en-US" altLang="en-US" sz="1100" b="0" dirty="0" smtClean="0"/>
              <a:t>y </a:t>
            </a:r>
            <a:r>
              <a:rPr lang="en-US" altLang="en-US" sz="1100" b="0" dirty="0" err="1"/>
              <a:t>más</a:t>
            </a:r>
            <a:r>
              <a:rPr lang="en-US" altLang="en-US" sz="1100" b="0" dirty="0"/>
              <a:t> de </a:t>
            </a:r>
            <a:r>
              <a:rPr lang="en-US" altLang="en-US" sz="1100" b="0" dirty="0" err="1"/>
              <a:t>una</a:t>
            </a:r>
            <a:r>
              <a:rPr lang="en-US" altLang="en-US" sz="1100" b="0" dirty="0"/>
              <a:t> </a:t>
            </a:r>
            <a:r>
              <a:rPr lang="en-US" altLang="en-US" sz="1100" b="0" dirty="0" err="1"/>
              <a:t>docena</a:t>
            </a:r>
            <a:r>
              <a:rPr lang="en-US" altLang="en-US" sz="1100" b="0" dirty="0"/>
              <a:t> de </a:t>
            </a:r>
            <a:r>
              <a:rPr lang="en-US" altLang="en-US" sz="1100" b="0" dirty="0" err="1"/>
              <a:t>otros</a:t>
            </a:r>
            <a:r>
              <a:rPr lang="en-US" altLang="en-US" sz="1100" b="0" dirty="0"/>
              <a:t> </a:t>
            </a:r>
            <a:r>
              <a:rPr lang="en-US" altLang="en-US" sz="1100" b="0" dirty="0" err="1"/>
              <a:t>libros</a:t>
            </a:r>
            <a:r>
              <a:rPr lang="en-US" altLang="en-US" sz="1100" b="0" dirty="0"/>
              <a:t>, preside el </a:t>
            </a:r>
            <a:r>
              <a:rPr lang="en-US" altLang="en-US" sz="1100" b="0" dirty="0" err="1"/>
              <a:t>departamento</a:t>
            </a:r>
            <a:r>
              <a:rPr lang="en-US" altLang="en-US" sz="1100" b="0" dirty="0"/>
              <a:t> de </a:t>
            </a:r>
            <a:r>
              <a:rPr lang="en-US" altLang="en-US" sz="1100" b="0" dirty="0" err="1"/>
              <a:t>estudios</a:t>
            </a:r>
            <a:r>
              <a:rPr lang="en-US" altLang="en-US" sz="1100" b="0" dirty="0"/>
              <a:t> </a:t>
            </a:r>
            <a:r>
              <a:rPr lang="en-US" altLang="en-US" sz="1100" b="0" dirty="0" err="1"/>
              <a:t>religiosos</a:t>
            </a:r>
            <a:r>
              <a:rPr lang="en-US" altLang="en-US" sz="1100" b="0" dirty="0"/>
              <a:t> de la Universidad de Carolina del Norte </a:t>
            </a:r>
            <a:r>
              <a:rPr lang="en-US" altLang="en-US" sz="1100" b="0" dirty="0" err="1"/>
              <a:t>en</a:t>
            </a:r>
            <a:r>
              <a:rPr lang="en-US" altLang="en-US" sz="1100" b="0" dirty="0"/>
              <a:t> Chapel Hill.</a:t>
            </a:r>
          </a:p>
        </p:txBody>
      </p:sp>
      <p:pic>
        <p:nvPicPr>
          <p:cNvPr id="65543" name="Picture 15" descr="ehr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8" r="9435" b="43042"/>
          <a:stretch>
            <a:fillRect/>
          </a:stretch>
        </p:blipFill>
        <p:spPr bwMode="auto">
          <a:xfrm>
            <a:off x="457200" y="76200"/>
            <a:ext cx="1052513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270842" y="3543300"/>
            <a:ext cx="522798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 smtClean="0"/>
              <a:t>El </a:t>
            </a:r>
            <a:r>
              <a:rPr lang="en-US" altLang="en-US" kern="0" dirty="0" err="1" smtClean="0"/>
              <a:t>problema</a:t>
            </a:r>
            <a:r>
              <a:rPr lang="en-US" altLang="en-US" kern="0" dirty="0" smtClean="0"/>
              <a:t/>
            </a:r>
            <a:br>
              <a:rPr lang="en-US" altLang="en-US" kern="0" dirty="0" smtClean="0"/>
            </a:br>
            <a:r>
              <a:rPr lang="en-US" altLang="en-US" kern="0" dirty="0" smtClean="0"/>
              <a:t>de Dios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2192000" cy="1066800"/>
          </a:xfrm>
        </p:spPr>
        <p:txBody>
          <a:bodyPr/>
          <a:lstStyle/>
          <a:p>
            <a:pPr rtl="0"/>
            <a:r>
              <a:rPr lang="en-US" altLang="en-US" dirty="0" err="1" smtClean="0"/>
              <a:t>Objetivos</a:t>
            </a:r>
            <a:r>
              <a:rPr lang="en-US" altLang="en-US" dirty="0" smtClean="0"/>
              <a:t> del </a:t>
            </a:r>
            <a:r>
              <a:rPr lang="en-US" altLang="en-US" dirty="0" err="1" smtClean="0"/>
              <a:t>curso</a:t>
            </a:r>
            <a:r>
              <a:rPr lang="en-US" altLang="en-US" sz="3600" b="0" dirty="0" smtClean="0"/>
              <a:t/>
            </a:r>
            <a:br>
              <a:rPr lang="en-US" altLang="en-US" sz="3600" b="0" dirty="0" smtClean="0"/>
            </a:br>
            <a:r>
              <a:rPr lang="en-US" altLang="en-US" sz="3600" b="0" dirty="0" smtClean="0"/>
              <a:t>(Para el final del </a:t>
            </a:r>
            <a:r>
              <a:rPr lang="en-US" altLang="en-US" sz="3600" b="0" dirty="0" err="1" smtClean="0"/>
              <a:t>curso</a:t>
            </a:r>
            <a:r>
              <a:rPr lang="en-US" altLang="en-US" sz="3600" b="0" dirty="0" smtClean="0"/>
              <a:t> </a:t>
            </a:r>
            <a:r>
              <a:rPr lang="en-US" altLang="en-US" sz="3600" b="0" dirty="0" err="1" smtClean="0"/>
              <a:t>todos</a:t>
            </a:r>
            <a:r>
              <a:rPr lang="en-US" altLang="en-US" sz="3600" b="0" dirty="0" smtClean="0"/>
              <a:t> </a:t>
            </a:r>
            <a:r>
              <a:rPr lang="en-US" altLang="en-US" sz="3600" b="0" dirty="0" err="1" smtClean="0"/>
              <a:t>podremos</a:t>
            </a:r>
            <a:r>
              <a:rPr lang="en-US" altLang="en-US" sz="3600" b="0" dirty="0" smtClean="0"/>
              <a:t>…)</a:t>
            </a:r>
            <a:endParaRPr lang="en-US" altLang="en-US" b="0" dirty="0" smtClean="0"/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203200" y="1371600"/>
            <a:ext cx="11785600" cy="5334000"/>
          </a:xfrm>
        </p:spPr>
        <p:txBody>
          <a:bodyPr>
            <a:normAutofit fontScale="92500" lnSpcReduction="10000"/>
          </a:bodyPr>
          <a:lstStyle/>
          <a:p>
            <a:pPr algn="l" rtl="0">
              <a:spcBef>
                <a:spcPct val="0"/>
              </a:spcBef>
              <a:spcAft>
                <a:spcPts val="2400"/>
              </a:spcAft>
              <a:buFont typeface="Symbol" panose="05050102010706020507" pitchFamily="18" charset="2"/>
              <a:buChar char=""/>
              <a:tabLst>
                <a:tab pos="457200" algn="l"/>
                <a:tab pos="762000" algn="l"/>
                <a:tab pos="6348413" algn="l"/>
              </a:tabLst>
            </a:pPr>
            <a:r>
              <a:rPr lang="en-US" altLang="en-US" sz="3600" dirty="0" smtClean="0">
                <a:cs typeface="Times New Roman" panose="02020603050405020304" pitchFamily="18" charset="0"/>
              </a:rPr>
              <a:t>Haber </a:t>
            </a:r>
            <a:r>
              <a:rPr lang="en-US" altLang="en-US" sz="3600" dirty="0" err="1" smtClean="0">
                <a:cs typeface="Times New Roman" panose="02020603050405020304" pitchFamily="18" charset="0"/>
              </a:rPr>
              <a:t>aclarado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y </a:t>
            </a:r>
            <a:r>
              <a:rPr lang="en-US" altLang="en-US" sz="3600" dirty="0" err="1" smtClean="0">
                <a:cs typeface="Times New Roman" panose="02020603050405020304" pitchFamily="18" charset="0"/>
              </a:rPr>
              <a:t>fortalecido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cs typeface="Times New Roman" panose="02020603050405020304" pitchFamily="18" charset="0"/>
              </a:rPr>
              <a:t>nuestras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cs typeface="Times New Roman" panose="02020603050405020304" pitchFamily="18" charset="0"/>
              </a:rPr>
              <a:t>propias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cs typeface="Times New Roman" panose="02020603050405020304" pitchFamily="18" charset="0"/>
              </a:rPr>
              <a:t>motivaciones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para la </a:t>
            </a:r>
            <a:r>
              <a:rPr lang="en-US" altLang="en-US" sz="3600" dirty="0" err="1" smtClean="0">
                <a:cs typeface="Times New Roman" panose="02020603050405020304" pitchFamily="18" charset="0"/>
              </a:rPr>
              <a:t>obediencia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a Dios.</a:t>
            </a:r>
            <a:endParaRPr lang="en-US" altLang="en-US" sz="3600" dirty="0" smtClean="0">
              <a:latin typeface="New York" charset="0"/>
              <a:cs typeface="Times New Roman" panose="02020603050405020304" pitchFamily="18" charset="0"/>
            </a:endParaRPr>
          </a:p>
          <a:p>
            <a:pPr algn="l" rtl="0">
              <a:spcBef>
                <a:spcPct val="0"/>
              </a:spcBef>
              <a:spcAft>
                <a:spcPts val="2400"/>
              </a:spcAft>
              <a:buFont typeface="Symbol" panose="05050102010706020507" pitchFamily="18" charset="2"/>
              <a:buChar char=""/>
              <a:tabLst>
                <a:tab pos="457200" algn="l"/>
                <a:tab pos="762000" algn="l"/>
                <a:tab pos="6348413" algn="l"/>
              </a:tabLst>
            </a:pPr>
            <a:r>
              <a:rPr lang="en-US" altLang="en-US" sz="3600" dirty="0" err="1" smtClean="0">
                <a:cs typeface="Times New Roman" panose="02020603050405020304" pitchFamily="18" charset="0"/>
              </a:rPr>
              <a:t>Estar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cs typeface="Times New Roman" panose="02020603050405020304" pitchFamily="18" charset="0"/>
              </a:rPr>
              <a:t>mejor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cs typeface="Times New Roman" panose="02020603050405020304" pitchFamily="18" charset="0"/>
              </a:rPr>
              <a:t>preparados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para responder con </a:t>
            </a:r>
            <a:r>
              <a:rPr lang="en-US" altLang="en-US" sz="3600" dirty="0" err="1" smtClean="0">
                <a:cs typeface="Times New Roman" panose="02020603050405020304" pitchFamily="18" charset="0"/>
              </a:rPr>
              <a:t>fe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a las </a:t>
            </a:r>
            <a:r>
              <a:rPr lang="en-US" altLang="en-US" sz="3600" dirty="0" err="1" smtClean="0">
                <a:cs typeface="Times New Roman" panose="02020603050405020304" pitchFamily="18" charset="0"/>
              </a:rPr>
              <a:t>tragedias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el </a:t>
            </a:r>
            <a:r>
              <a:rPr lang="en-US" altLang="en-US" sz="3600" dirty="0" err="1" smtClean="0">
                <a:cs typeface="Times New Roman" panose="02020603050405020304" pitchFamily="18" charset="0"/>
              </a:rPr>
              <a:t>sufrimiento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y las </a:t>
            </a:r>
            <a:r>
              <a:rPr lang="en-US" altLang="en-US" sz="3600" dirty="0" err="1" smtClean="0">
                <a:cs typeface="Times New Roman" panose="02020603050405020304" pitchFamily="18" charset="0"/>
              </a:rPr>
              <a:t>injusticias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.</a:t>
            </a:r>
            <a:endParaRPr lang="en-US" altLang="en-US" sz="3600" dirty="0" smtClean="0">
              <a:latin typeface="New York" charset="0"/>
              <a:cs typeface="Times New Roman" panose="02020603050405020304" pitchFamily="18" charset="0"/>
            </a:endParaRPr>
          </a:p>
          <a:p>
            <a:pPr algn="l" rtl="0">
              <a:spcBef>
                <a:spcPct val="0"/>
              </a:spcBef>
              <a:spcAft>
                <a:spcPts val="2400"/>
              </a:spcAft>
              <a:buFont typeface="Symbol" panose="05050102010706020507" pitchFamily="18" charset="2"/>
              <a:buChar char=""/>
              <a:tabLst>
                <a:tab pos="457200" algn="l"/>
                <a:tab pos="762000" algn="l"/>
                <a:tab pos="6348413" algn="l"/>
              </a:tabLst>
            </a:pPr>
            <a:r>
              <a:rPr lang="en-US" altLang="en-US" sz="3600" dirty="0" err="1" smtClean="0">
                <a:cs typeface="Times New Roman" panose="02020603050405020304" pitchFamily="18" charset="0"/>
              </a:rPr>
              <a:t>Estar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cs typeface="Times New Roman" panose="02020603050405020304" pitchFamily="18" charset="0"/>
              </a:rPr>
              <a:t>mejor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cs typeface="Times New Roman" panose="02020603050405020304" pitchFamily="18" charset="0"/>
              </a:rPr>
              <a:t>equipados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para responder (¿y </a:t>
            </a:r>
            <a:r>
              <a:rPr lang="en-US" altLang="en-US" sz="3600" dirty="0" err="1" smtClean="0">
                <a:cs typeface="Times New Roman" panose="02020603050405020304" pitchFamily="18" charset="0"/>
              </a:rPr>
              <a:t>consolar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?) a </a:t>
            </a:r>
            <a:r>
              <a:rPr lang="en-US" altLang="en-US" sz="3600" dirty="0" err="1" smtClean="0">
                <a:cs typeface="Times New Roman" panose="02020603050405020304" pitchFamily="18" charset="0"/>
              </a:rPr>
              <a:t>aquellos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que </a:t>
            </a:r>
            <a:r>
              <a:rPr lang="en-US" altLang="en-US" sz="3600" dirty="0" err="1" smtClean="0">
                <a:cs typeface="Times New Roman" panose="02020603050405020304" pitchFamily="18" charset="0"/>
              </a:rPr>
              <a:t>estén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cs typeface="Times New Roman" panose="02020603050405020304" pitchFamily="18" charset="0"/>
              </a:rPr>
              <a:t>enojados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y </a:t>
            </a:r>
            <a:r>
              <a:rPr lang="en-US" altLang="en-US" sz="3600" dirty="0" err="1" smtClean="0">
                <a:cs typeface="Times New Roman" panose="02020603050405020304" pitchFamily="18" charset="0"/>
              </a:rPr>
              <a:t>desconcertados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cs typeface="Times New Roman" panose="02020603050405020304" pitchFamily="18" charset="0"/>
              </a:rPr>
              <a:t>por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la </a:t>
            </a:r>
            <a:r>
              <a:rPr lang="en-US" altLang="en-US" sz="3600" dirty="0" err="1" smtClean="0">
                <a:cs typeface="Times New Roman" panose="02020603050405020304" pitchFamily="18" charset="0"/>
              </a:rPr>
              <a:t>injusticia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y el </a:t>
            </a:r>
            <a:r>
              <a:rPr lang="en-US" altLang="en-US" sz="3600" dirty="0" err="1" smtClean="0">
                <a:cs typeface="Times New Roman" panose="02020603050405020304" pitchFamily="18" charset="0"/>
              </a:rPr>
              <a:t>sufrimiento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.</a:t>
            </a:r>
          </a:p>
          <a:p>
            <a:pPr algn="l" rtl="0">
              <a:spcBef>
                <a:spcPct val="0"/>
              </a:spcBef>
              <a:spcAft>
                <a:spcPts val="2400"/>
              </a:spcAft>
              <a:buFont typeface="Symbol" panose="05050102010706020507" pitchFamily="18" charset="2"/>
              <a:buChar char=""/>
              <a:tabLst>
                <a:tab pos="457200" algn="l"/>
                <a:tab pos="762000" algn="l"/>
                <a:tab pos="6348413" algn="l"/>
              </a:tabLst>
            </a:pPr>
            <a:r>
              <a:rPr lang="en-US" altLang="en-US" b="0" dirty="0" smtClean="0">
                <a:cs typeface="Times New Roman" panose="02020603050405020304" pitchFamily="18" charset="0"/>
              </a:rPr>
              <a:t>(</a:t>
            </a:r>
            <a:r>
              <a:rPr lang="en-US" altLang="en-US" b="0" dirty="0" err="1" smtClean="0">
                <a:cs typeface="Times New Roman" panose="02020603050405020304" pitchFamily="18" charset="0"/>
              </a:rPr>
              <a:t>Aumentar</a:t>
            </a:r>
            <a:r>
              <a:rPr lang="en-US" altLang="en-US" b="0" dirty="0" smtClean="0">
                <a:cs typeface="Times New Roman" panose="02020603050405020304" pitchFamily="18" charset="0"/>
              </a:rPr>
              <a:t> las aptitudes para el </a:t>
            </a:r>
            <a:r>
              <a:rPr lang="en-US" altLang="en-US" b="0" dirty="0" err="1" smtClean="0">
                <a:cs typeface="Times New Roman" panose="02020603050405020304" pitchFamily="18" charset="0"/>
              </a:rPr>
              <a:t>estudio</a:t>
            </a:r>
            <a:r>
              <a:rPr lang="en-US" altLang="en-US" b="0" dirty="0" smtClean="0">
                <a:cs typeface="Times New Roman" panose="02020603050405020304" pitchFamily="18" charset="0"/>
              </a:rPr>
              <a:t> y la </a:t>
            </a:r>
            <a:r>
              <a:rPr lang="en-US" altLang="en-US" b="0" dirty="0" err="1" smtClean="0">
                <a:cs typeface="Times New Roman" panose="02020603050405020304" pitchFamily="18" charset="0"/>
              </a:rPr>
              <a:t>habilidad</a:t>
            </a:r>
            <a:r>
              <a:rPr lang="en-US" altLang="en-US" b="0" dirty="0" smtClean="0">
                <a:cs typeface="Times New Roman" panose="02020603050405020304" pitchFamily="18" charset="0"/>
              </a:rPr>
              <a:t> de </a:t>
            </a:r>
            <a:r>
              <a:rPr lang="en-US" altLang="en-US" b="0" dirty="0" err="1" smtClean="0">
                <a:cs typeface="Times New Roman" panose="02020603050405020304" pitchFamily="18" charset="0"/>
              </a:rPr>
              <a:t>interpretar</a:t>
            </a:r>
            <a:r>
              <a:rPr lang="en-US" altLang="en-US" b="0" dirty="0" smtClean="0">
                <a:cs typeface="Times New Roman" panose="02020603050405020304" pitchFamily="18" charset="0"/>
              </a:rPr>
              <a:t> la </a:t>
            </a:r>
            <a:r>
              <a:rPr lang="en-US" altLang="en-US" b="0" dirty="0" err="1" smtClean="0">
                <a:cs typeface="Times New Roman" panose="02020603050405020304" pitchFamily="18" charset="0"/>
              </a:rPr>
              <a:t>poesía</a:t>
            </a:r>
            <a:r>
              <a:rPr lang="en-US" altLang="en-US" b="0" dirty="0" smtClean="0">
                <a:cs typeface="Times New Roman" panose="02020603050405020304" pitchFamily="18" charset="0"/>
              </a:rPr>
              <a:t> del </a:t>
            </a:r>
            <a:r>
              <a:rPr lang="en-US" altLang="en-US" b="0" dirty="0" err="1" smtClean="0">
                <a:cs typeface="Times New Roman" panose="02020603050405020304" pitchFamily="18" charset="0"/>
              </a:rPr>
              <a:t>Antiguo</a:t>
            </a:r>
            <a:r>
              <a:rPr lang="en-US" altLang="en-US" b="0" dirty="0" smtClean="0">
                <a:cs typeface="Times New Roman" panose="02020603050405020304" pitchFamily="18" charset="0"/>
              </a:rPr>
              <a:t> </a:t>
            </a:r>
            <a:r>
              <a:rPr lang="en-US" altLang="en-US" b="0" dirty="0" err="1" smtClean="0">
                <a:cs typeface="Times New Roman" panose="02020603050405020304" pitchFamily="18" charset="0"/>
              </a:rPr>
              <a:t>Testamento</a:t>
            </a:r>
            <a:r>
              <a:rPr lang="en-US" altLang="en-US" b="0" dirty="0" smtClean="0"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244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D806E1D1-8EC2-46B2-BDC6-B78F4457C9F9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1465AD09-6133-4486-BE3E-983C21E7DF1B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400" b="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en-US" dirty="0"/>
              <a:t>H</a:t>
            </a:r>
            <a:r>
              <a:rPr lang="en-US" altLang="en-US" dirty="0" smtClean="0"/>
              <a:t>arold </a:t>
            </a:r>
            <a:r>
              <a:rPr lang="en-US" altLang="en-US" dirty="0"/>
              <a:t>K</a:t>
            </a:r>
            <a:r>
              <a:rPr lang="en-US" altLang="en-US" dirty="0" smtClean="0"/>
              <a:t>ushner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1675" y="1066800"/>
            <a:ext cx="7467600" cy="5181600"/>
          </a:xfrm>
        </p:spPr>
        <p:txBody>
          <a:bodyPr/>
          <a:lstStyle/>
          <a:p>
            <a:pPr marL="0" indent="0"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b="0" dirty="0" smtClean="0">
                <a:latin typeface="Calibri" panose="020F0502020204030204" pitchFamily="34" charset="0"/>
              </a:rPr>
              <a:t>“</a:t>
            </a:r>
            <a:r>
              <a:rPr lang="en-US" altLang="en-US" b="0" dirty="0" err="1" smtClean="0">
                <a:latin typeface="Calibri" panose="020F0502020204030204" pitchFamily="34" charset="0"/>
              </a:rPr>
              <a:t>Todas</a:t>
            </a:r>
            <a:r>
              <a:rPr lang="en-US" altLang="en-US" b="0" dirty="0" smtClean="0">
                <a:latin typeface="Calibri" panose="020F0502020204030204" pitchFamily="34" charset="0"/>
              </a:rPr>
              <a:t> las </a:t>
            </a:r>
            <a:r>
              <a:rPr lang="en-US" altLang="en-US" b="0" dirty="0" err="1" smtClean="0">
                <a:latin typeface="Calibri" panose="020F0502020204030204" pitchFamily="34" charset="0"/>
              </a:rPr>
              <a:t>respuestas</a:t>
            </a:r>
            <a:r>
              <a:rPr lang="en-US" altLang="en-US" b="0" dirty="0" smtClean="0">
                <a:latin typeface="Calibri" panose="020F0502020204030204" pitchFamily="34" charset="0"/>
              </a:rPr>
              <a:t> a la </a:t>
            </a:r>
            <a:r>
              <a:rPr lang="en-US" altLang="en-US" b="0" dirty="0" err="1" smtClean="0">
                <a:latin typeface="Calibri" panose="020F0502020204030204" pitchFamily="34" charset="0"/>
              </a:rPr>
              <a:t>tragedia</a:t>
            </a:r>
            <a:r>
              <a:rPr lang="en-US" altLang="en-US" b="0" dirty="0" smtClean="0">
                <a:latin typeface="Calibri" panose="020F0502020204030204" pitchFamily="34" charset="0"/>
              </a:rPr>
              <a:t> que </a:t>
            </a:r>
            <a:r>
              <a:rPr lang="en-US" altLang="en-US" b="0" dirty="0" err="1" smtClean="0">
                <a:latin typeface="Calibri" panose="020F0502020204030204" pitchFamily="34" charset="0"/>
              </a:rPr>
              <a:t>hemos</a:t>
            </a:r>
            <a:r>
              <a:rPr lang="en-US" altLang="en-US" b="0" dirty="0" smtClean="0">
                <a:latin typeface="Calibri" panose="020F0502020204030204" pitchFamily="34" charset="0"/>
              </a:rPr>
              <a:t> </a:t>
            </a:r>
            <a:r>
              <a:rPr lang="en-US" altLang="en-US" b="0" dirty="0" err="1" smtClean="0">
                <a:latin typeface="Calibri" panose="020F0502020204030204" pitchFamily="34" charset="0"/>
              </a:rPr>
              <a:t>considerado</a:t>
            </a:r>
            <a:r>
              <a:rPr lang="en-US" altLang="en-US" b="0" dirty="0" smtClean="0">
                <a:latin typeface="Calibri" panose="020F0502020204030204" pitchFamily="34" charset="0"/>
              </a:rPr>
              <a:t> </a:t>
            </a:r>
            <a:r>
              <a:rPr lang="en-US" altLang="en-US" b="0" dirty="0" err="1" smtClean="0">
                <a:latin typeface="Calibri" panose="020F0502020204030204" pitchFamily="34" charset="0"/>
              </a:rPr>
              <a:t>tienen</a:t>
            </a:r>
            <a:r>
              <a:rPr lang="en-US" altLang="en-US" b="0" dirty="0" smtClean="0">
                <a:latin typeface="Calibri" panose="020F0502020204030204" pitchFamily="34" charset="0"/>
              </a:rPr>
              <a:t> al </a:t>
            </a:r>
            <a:r>
              <a:rPr lang="en-US" altLang="en-US" b="0" dirty="0" err="1" smtClean="0">
                <a:latin typeface="Calibri" panose="020F0502020204030204" pitchFamily="34" charset="0"/>
              </a:rPr>
              <a:t>menos</a:t>
            </a:r>
            <a:r>
              <a:rPr lang="en-US" altLang="en-US" b="0" dirty="0" smtClean="0">
                <a:latin typeface="Calibri" panose="020F0502020204030204" pitchFamily="34" charset="0"/>
              </a:rPr>
              <a:t> </a:t>
            </a:r>
            <a:r>
              <a:rPr lang="en-US" altLang="en-US" b="0" dirty="0" err="1" smtClean="0">
                <a:latin typeface="Calibri" panose="020F0502020204030204" pitchFamily="34" charset="0"/>
              </a:rPr>
              <a:t>una</a:t>
            </a:r>
            <a:r>
              <a:rPr lang="en-US" altLang="en-US" b="0" dirty="0" smtClean="0">
                <a:latin typeface="Calibri" panose="020F0502020204030204" pitchFamily="34" charset="0"/>
              </a:rPr>
              <a:t> </a:t>
            </a:r>
            <a:r>
              <a:rPr lang="en-US" altLang="en-US" b="0" dirty="0" err="1" smtClean="0">
                <a:latin typeface="Calibri" panose="020F0502020204030204" pitchFamily="34" charset="0"/>
              </a:rPr>
              <a:t>cosa</a:t>
            </a:r>
            <a:r>
              <a:rPr lang="en-US" altLang="en-US" b="0" dirty="0" smtClean="0">
                <a:latin typeface="Calibri" panose="020F0502020204030204" pitchFamily="34" charset="0"/>
              </a:rPr>
              <a:t> </a:t>
            </a:r>
            <a:r>
              <a:rPr lang="en-US" altLang="en-US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b="0" dirty="0" smtClean="0">
                <a:latin typeface="Calibri" panose="020F0502020204030204" pitchFamily="34" charset="0"/>
              </a:rPr>
              <a:t> </a:t>
            </a:r>
            <a:r>
              <a:rPr lang="en-US" altLang="en-US" b="0" dirty="0" err="1" smtClean="0">
                <a:latin typeface="Calibri" panose="020F0502020204030204" pitchFamily="34" charset="0"/>
              </a:rPr>
              <a:t>común</a:t>
            </a:r>
            <a:r>
              <a:rPr lang="en-US" altLang="en-US" b="0" dirty="0" smtClean="0">
                <a:latin typeface="Calibri" panose="020F0502020204030204" pitchFamily="34" charset="0"/>
              </a:rPr>
              <a:t>. </a:t>
            </a:r>
            <a:r>
              <a:rPr lang="en-US" altLang="en-US" b="0" dirty="0" err="1" smtClean="0">
                <a:latin typeface="Calibri" panose="020F0502020204030204" pitchFamily="34" charset="0"/>
              </a:rPr>
              <a:t>Todas</a:t>
            </a:r>
            <a:r>
              <a:rPr lang="en-US" altLang="en-US" b="0" dirty="0" smtClean="0">
                <a:latin typeface="Calibri" panose="020F0502020204030204" pitchFamily="34" charset="0"/>
              </a:rPr>
              <a:t> </a:t>
            </a:r>
            <a:r>
              <a:rPr lang="en-US" altLang="en-US" b="0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asumen</a:t>
            </a:r>
            <a:r>
              <a:rPr lang="en-US" altLang="en-US" b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 que Dios </a:t>
            </a:r>
            <a:r>
              <a:rPr lang="en-US" altLang="en-US" b="0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es</a:t>
            </a:r>
            <a:r>
              <a:rPr lang="en-US" altLang="en-US" b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 la causa </a:t>
            </a:r>
            <a:r>
              <a:rPr lang="en-US" altLang="en-US" b="0" dirty="0" smtClean="0">
                <a:latin typeface="Calibri" panose="020F0502020204030204" pitchFamily="34" charset="0"/>
              </a:rPr>
              <a:t>de </a:t>
            </a:r>
            <a:r>
              <a:rPr lang="en-US" altLang="en-US" b="0" dirty="0" err="1" smtClean="0">
                <a:latin typeface="Calibri" panose="020F0502020204030204" pitchFamily="34" charset="0"/>
              </a:rPr>
              <a:t>nuestro</a:t>
            </a:r>
            <a:r>
              <a:rPr lang="en-US" altLang="en-US" b="0" dirty="0" smtClean="0">
                <a:latin typeface="Calibri" panose="020F0502020204030204" pitchFamily="34" charset="0"/>
              </a:rPr>
              <a:t> </a:t>
            </a:r>
            <a:r>
              <a:rPr lang="en-US" altLang="en-US" b="0" dirty="0" err="1" smtClean="0">
                <a:latin typeface="Calibri" panose="020F0502020204030204" pitchFamily="34" charset="0"/>
              </a:rPr>
              <a:t>sufrimiento</a:t>
            </a:r>
            <a:r>
              <a:rPr lang="en-US" altLang="en-US" b="0" dirty="0" smtClean="0">
                <a:latin typeface="Calibri" panose="020F0502020204030204" pitchFamily="34" charset="0"/>
              </a:rPr>
              <a:t>, y </a:t>
            </a:r>
            <a:r>
              <a:rPr lang="en-US" altLang="en-US" b="0" dirty="0" err="1" smtClean="0">
                <a:latin typeface="Calibri" panose="020F0502020204030204" pitchFamily="34" charset="0"/>
              </a:rPr>
              <a:t>tratan</a:t>
            </a:r>
            <a:r>
              <a:rPr lang="en-US" altLang="en-US" b="0" dirty="0" smtClean="0">
                <a:latin typeface="Calibri" panose="020F0502020204030204" pitchFamily="34" charset="0"/>
              </a:rPr>
              <a:t> de </a:t>
            </a:r>
            <a:r>
              <a:rPr lang="en-US" altLang="en-US" b="0" dirty="0" err="1" smtClean="0">
                <a:latin typeface="Calibri" panose="020F0502020204030204" pitchFamily="34" charset="0"/>
              </a:rPr>
              <a:t>entender</a:t>
            </a:r>
            <a:r>
              <a:rPr lang="en-US" altLang="en-US" b="0" dirty="0" smtClean="0">
                <a:latin typeface="Calibri" panose="020F0502020204030204" pitchFamily="34" charset="0"/>
              </a:rPr>
              <a:t> </a:t>
            </a:r>
            <a:r>
              <a:rPr lang="en-US" altLang="en-US" b="0" dirty="0" err="1" smtClean="0">
                <a:latin typeface="Calibri" panose="020F0502020204030204" pitchFamily="34" charset="0"/>
              </a:rPr>
              <a:t>por</a:t>
            </a:r>
            <a:r>
              <a:rPr lang="en-US" altLang="en-US" b="0" dirty="0" smtClean="0">
                <a:latin typeface="Calibri" panose="020F0502020204030204" pitchFamily="34" charset="0"/>
              </a:rPr>
              <a:t> </a:t>
            </a:r>
            <a:r>
              <a:rPr lang="en-US" altLang="en-US" b="0" dirty="0" err="1" smtClean="0">
                <a:latin typeface="Calibri" panose="020F0502020204030204" pitchFamily="34" charset="0"/>
              </a:rPr>
              <a:t>qué</a:t>
            </a:r>
            <a:r>
              <a:rPr lang="en-US" altLang="en-US" b="0" dirty="0" smtClean="0">
                <a:latin typeface="Calibri" panose="020F0502020204030204" pitchFamily="34" charset="0"/>
              </a:rPr>
              <a:t> Dios </a:t>
            </a:r>
            <a:r>
              <a:rPr lang="en-US" altLang="en-US" b="0" dirty="0" err="1" smtClean="0">
                <a:latin typeface="Calibri" panose="020F0502020204030204" pitchFamily="34" charset="0"/>
              </a:rPr>
              <a:t>quiere</a:t>
            </a:r>
            <a:r>
              <a:rPr lang="en-US" altLang="en-US" b="0" dirty="0" smtClean="0">
                <a:latin typeface="Calibri" panose="020F0502020204030204" pitchFamily="34" charset="0"/>
              </a:rPr>
              <a:t> que </a:t>
            </a:r>
            <a:r>
              <a:rPr lang="en-US" altLang="en-US" b="0" dirty="0" err="1" smtClean="0">
                <a:latin typeface="Calibri" panose="020F0502020204030204" pitchFamily="34" charset="0"/>
              </a:rPr>
              <a:t>suframos</a:t>
            </a:r>
            <a:r>
              <a:rPr lang="en-US" altLang="en-US" b="0" dirty="0" smtClean="0">
                <a:latin typeface="Calibri" panose="020F0502020204030204" pitchFamily="34" charset="0"/>
              </a:rPr>
              <a:t>.</a:t>
            </a:r>
          </a:p>
          <a:p>
            <a:pPr marL="0" indent="0" algn="l" rtl="0" eaLnBrk="1" hangingPunct="1">
              <a:lnSpc>
                <a:spcPct val="80000"/>
              </a:lnSpc>
              <a:buFontTx/>
              <a:buNone/>
            </a:pPr>
            <a:endParaRPr lang="en-US" altLang="en-US" b="0" dirty="0" smtClean="0">
              <a:latin typeface="Calibri" panose="020F0502020204030204" pitchFamily="34" charset="0"/>
            </a:endParaRPr>
          </a:p>
          <a:p>
            <a:pPr marL="0" indent="0"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b="0" dirty="0" smtClean="0">
                <a:latin typeface="Calibri" panose="020F0502020204030204" pitchFamily="34" charset="0"/>
              </a:rPr>
              <a:t>… </a:t>
            </a:r>
            <a:r>
              <a:rPr lang="en-US" altLang="en-US" b="0" dirty="0" err="1" smtClean="0">
                <a:latin typeface="Calibri" panose="020F0502020204030204" pitchFamily="34" charset="0"/>
              </a:rPr>
              <a:t>Puede</a:t>
            </a:r>
            <a:r>
              <a:rPr lang="en-US" altLang="en-US" b="0" dirty="0" smtClean="0">
                <a:latin typeface="Calibri" panose="020F0502020204030204" pitchFamily="34" charset="0"/>
              </a:rPr>
              <a:t> </a:t>
            </a:r>
            <a:r>
              <a:rPr lang="en-US" altLang="en-US" b="0" dirty="0" err="1" smtClean="0">
                <a:latin typeface="Calibri" panose="020F0502020204030204" pitchFamily="34" charset="0"/>
              </a:rPr>
              <a:t>haber</a:t>
            </a:r>
            <a:r>
              <a:rPr lang="en-US" altLang="en-US" b="0" dirty="0" smtClean="0">
                <a:latin typeface="Calibri" panose="020F0502020204030204" pitchFamily="34" charset="0"/>
              </a:rPr>
              <a:t> </a:t>
            </a:r>
            <a:r>
              <a:rPr lang="en-US" altLang="en-US" b="0" dirty="0" err="1" smtClean="0">
                <a:latin typeface="Calibri" panose="020F0502020204030204" pitchFamily="34" charset="0"/>
              </a:rPr>
              <a:t>otro</a:t>
            </a:r>
            <a:r>
              <a:rPr lang="en-US" altLang="en-US" b="0" dirty="0" smtClean="0">
                <a:latin typeface="Calibri" panose="020F0502020204030204" pitchFamily="34" charset="0"/>
              </a:rPr>
              <a:t> </a:t>
            </a:r>
            <a:r>
              <a:rPr lang="en-US" altLang="en-US" b="0" dirty="0" err="1" smtClean="0">
                <a:latin typeface="Calibri" panose="020F0502020204030204" pitchFamily="34" charset="0"/>
              </a:rPr>
              <a:t>enfoque</a:t>
            </a:r>
            <a:r>
              <a:rPr lang="en-US" altLang="en-US" b="0" dirty="0" smtClean="0">
                <a:latin typeface="Calibri" panose="020F0502020204030204" pitchFamily="34" charset="0"/>
              </a:rPr>
              <a:t>. Tal </a:t>
            </a:r>
            <a:r>
              <a:rPr lang="en-US" altLang="en-US" b="0" dirty="0" err="1" smtClean="0">
                <a:latin typeface="Calibri" panose="020F0502020204030204" pitchFamily="34" charset="0"/>
              </a:rPr>
              <a:t>vez</a:t>
            </a:r>
            <a:r>
              <a:rPr lang="en-US" altLang="en-US" b="0" dirty="0" smtClean="0">
                <a:latin typeface="Calibri" panose="020F0502020204030204" pitchFamily="34" charset="0"/>
              </a:rPr>
              <a:t> Dios no cause </a:t>
            </a:r>
            <a:r>
              <a:rPr lang="en-US" altLang="en-US" b="0" dirty="0" err="1" smtClean="0">
                <a:latin typeface="Calibri" panose="020F0502020204030204" pitchFamily="34" charset="0"/>
              </a:rPr>
              <a:t>nuestro</a:t>
            </a:r>
            <a:r>
              <a:rPr lang="en-US" altLang="en-US" b="0" dirty="0" smtClean="0">
                <a:latin typeface="Calibri" panose="020F0502020204030204" pitchFamily="34" charset="0"/>
              </a:rPr>
              <a:t> </a:t>
            </a:r>
            <a:r>
              <a:rPr lang="en-US" altLang="en-US" b="0" dirty="0" err="1" smtClean="0">
                <a:latin typeface="Calibri" panose="020F0502020204030204" pitchFamily="34" charset="0"/>
              </a:rPr>
              <a:t>sufrimiento</a:t>
            </a:r>
            <a:r>
              <a:rPr lang="en-US" altLang="en-US" b="0" dirty="0" smtClean="0">
                <a:latin typeface="Calibri" panose="020F0502020204030204" pitchFamily="34" charset="0"/>
              </a:rPr>
              <a:t>. </a:t>
            </a:r>
            <a:r>
              <a:rPr lang="en-US" altLang="en-US" b="0" u="sng" dirty="0" smtClean="0">
                <a:solidFill>
                  <a:srgbClr val="FFFF00"/>
                </a:solidFill>
                <a:latin typeface="Calibri" panose="020F0502020204030204" pitchFamily="34" charset="0"/>
              </a:rPr>
              <a:t>Tal </a:t>
            </a:r>
            <a:r>
              <a:rPr lang="en-US" altLang="en-US" b="0" u="sng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vez</a:t>
            </a:r>
            <a:r>
              <a:rPr lang="en-US" altLang="en-US" b="0" u="sng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n-US" altLang="en-US" b="0" u="sng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suceda</a:t>
            </a:r>
            <a:r>
              <a:rPr lang="en-US" altLang="en-US" b="0" u="sng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n-US" altLang="en-US" b="0" u="sng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por</a:t>
            </a:r>
            <a:r>
              <a:rPr lang="en-US" altLang="en-US" b="0" u="sng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n-US" altLang="en-US" b="0" u="sng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alguna</a:t>
            </a:r>
            <a:r>
              <a:rPr lang="en-US" altLang="en-US" b="0" u="sng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n-US" altLang="en-US" b="0" u="sng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razón</a:t>
            </a:r>
            <a:r>
              <a:rPr lang="en-US" altLang="en-US" b="0" u="sng" dirty="0" smtClean="0">
                <a:solidFill>
                  <a:srgbClr val="FFFF00"/>
                </a:solidFill>
                <a:latin typeface="Calibri" panose="020F0502020204030204" pitchFamily="34" charset="0"/>
              </a:rPr>
              <a:t> que no sea la </a:t>
            </a:r>
            <a:r>
              <a:rPr lang="en-US" altLang="en-US" b="0" u="sng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voluntad</a:t>
            </a:r>
            <a:r>
              <a:rPr lang="en-US" altLang="en-US" b="0" u="sng" dirty="0" smtClean="0">
                <a:solidFill>
                  <a:srgbClr val="FFFF00"/>
                </a:solidFill>
                <a:latin typeface="Calibri" panose="020F0502020204030204" pitchFamily="34" charset="0"/>
              </a:rPr>
              <a:t> de Dios</a:t>
            </a:r>
            <a:r>
              <a:rPr lang="en-US" altLang="en-US" b="0" dirty="0" smtClean="0">
                <a:latin typeface="Calibri" panose="020F0502020204030204" pitchFamily="34" charset="0"/>
              </a:rPr>
              <a:t>”. [</a:t>
            </a:r>
            <a:r>
              <a:rPr lang="en-US" altLang="en-US" b="0" dirty="0" err="1" smtClean="0">
                <a:latin typeface="Calibri" panose="020F0502020204030204" pitchFamily="34" charset="0"/>
              </a:rPr>
              <a:t>página</a:t>
            </a:r>
            <a:r>
              <a:rPr lang="en-US" altLang="en-US" b="0" dirty="0" smtClean="0">
                <a:latin typeface="Calibri" panose="020F0502020204030204" pitchFamily="34" charset="0"/>
              </a:rPr>
              <a:t> 29]</a:t>
            </a:r>
          </a:p>
        </p:txBody>
      </p:sp>
      <p:pic>
        <p:nvPicPr>
          <p:cNvPr id="66565" name="Picture 5" descr="aa7792c008a06e52450ba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33450"/>
            <a:ext cx="3905250" cy="579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6" name="Picture 7" descr="kushner_headsh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7" b="3999"/>
          <a:stretch>
            <a:fillRect/>
          </a:stretch>
        </p:blipFill>
        <p:spPr bwMode="auto">
          <a:xfrm>
            <a:off x="430213" y="19050"/>
            <a:ext cx="950912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952875" y="6080125"/>
            <a:ext cx="76803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i="1" kern="0" dirty="0" smtClean="0"/>
              <a:t>[CUANDO LAS COSAS MALAS SUCEDEN A PERSONAS BUENAS]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smtClean="0"/>
              <a:t>Los amigos de Job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066800"/>
            <a:ext cx="8915400" cy="5791200"/>
          </a:xfrm>
        </p:spPr>
        <p:txBody>
          <a:bodyPr>
            <a:normAutofit fontScale="70000" lnSpcReduction="20000"/>
          </a:bodyPr>
          <a:lstStyle/>
          <a:p>
            <a:pPr marL="346075" indent="-346075">
              <a:lnSpc>
                <a:spcPct val="110000"/>
              </a:lnSpc>
              <a:buNone/>
              <a:defRPr/>
            </a:pPr>
            <a:r>
              <a:rPr lang="es-ES" dirty="0"/>
              <a:t>Recuerda ahora, </a:t>
            </a:r>
            <a:r>
              <a:rPr lang="es-ES" dirty="0">
                <a:solidFill>
                  <a:srgbClr val="FFFF00"/>
                </a:solidFill>
              </a:rPr>
              <a:t>¿quién siendo inocente ha perecido jamás?</a:t>
            </a:r>
            <a:r>
              <a:rPr lang="es-ES" dirty="0"/>
              <a:t>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¿</a:t>
            </a:r>
            <a:r>
              <a:rPr lang="es-ES" dirty="0"/>
              <a:t>O dónde han sido destruidos los rectos? </a:t>
            </a:r>
          </a:p>
          <a:p>
            <a:pPr marL="346075" indent="-346075">
              <a:lnSpc>
                <a:spcPct val="110000"/>
              </a:lnSpc>
              <a:buNone/>
              <a:defRPr/>
            </a:pPr>
            <a:r>
              <a:rPr lang="es-ES" dirty="0" smtClean="0"/>
              <a:t>Por </a:t>
            </a:r>
            <a:r>
              <a:rPr lang="es-ES" dirty="0"/>
              <a:t>lo que yo he visto, los que aran iniquidad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Y </a:t>
            </a:r>
            <a:r>
              <a:rPr lang="es-ES" dirty="0"/>
              <a:t>los que siembran aflicción, eso siegan. </a:t>
            </a:r>
            <a:endParaRPr lang="es-ES" dirty="0" smtClean="0"/>
          </a:p>
          <a:p>
            <a:pPr marL="346075" indent="-346075" algn="r">
              <a:lnSpc>
                <a:spcPct val="110000"/>
              </a:lnSpc>
              <a:buNone/>
              <a:defRPr/>
            </a:pPr>
            <a:r>
              <a:rPr lang="en-US" dirty="0" smtClean="0"/>
              <a:t>–</a:t>
            </a:r>
            <a:r>
              <a:rPr lang="en-US" dirty="0" err="1" smtClean="0"/>
              <a:t>Eliú</a:t>
            </a:r>
            <a:r>
              <a:rPr lang="en-US" dirty="0" smtClean="0"/>
              <a:t> (Job 4:7-8)</a:t>
            </a:r>
          </a:p>
          <a:p>
            <a:pPr marL="346075" indent="-346075" algn="l" rtl="0">
              <a:lnSpc>
                <a:spcPct val="110000"/>
              </a:lnSpc>
              <a:buFontTx/>
              <a:buNone/>
              <a:defRPr/>
            </a:pPr>
            <a:endParaRPr lang="en-US" dirty="0" smtClean="0"/>
          </a:p>
          <a:p>
            <a:pPr marL="346075" indent="-346075">
              <a:lnSpc>
                <a:spcPct val="110000"/>
              </a:lnSpc>
              <a:buNone/>
              <a:defRPr/>
            </a:pPr>
            <a:r>
              <a:rPr lang="en-US" baseline="30000" dirty="0" smtClean="0"/>
              <a:t> </a:t>
            </a:r>
            <a:r>
              <a:rPr lang="es-ES" dirty="0"/>
              <a:t>Pues has dicho: “Mi enseñanza es pura, </a:t>
            </a:r>
            <a:br>
              <a:rPr lang="es-ES" dirty="0"/>
            </a:br>
            <a:r>
              <a:rPr lang="es-ES" dirty="0" smtClean="0"/>
              <a:t>Y </a:t>
            </a:r>
            <a:r>
              <a:rPr lang="es-ES" dirty="0"/>
              <a:t>soy inocente ante tus ojos”. </a:t>
            </a:r>
            <a:endParaRPr lang="es-ES" dirty="0" smtClean="0"/>
          </a:p>
          <a:p>
            <a:pPr marL="346075" indent="-346075">
              <a:lnSpc>
                <a:spcPct val="110000"/>
              </a:lnSpc>
              <a:buNone/>
              <a:defRPr/>
            </a:pPr>
            <a:r>
              <a:rPr lang="es-ES" dirty="0" smtClean="0"/>
              <a:t>Pero</a:t>
            </a:r>
            <a:r>
              <a:rPr lang="es-ES" dirty="0"/>
              <a:t>, ¡quién diera que Dios hablara,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Que </a:t>
            </a:r>
            <a:r>
              <a:rPr lang="es-ES" dirty="0"/>
              <a:t>abriera Sus labios contra ti 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Y </a:t>
            </a:r>
            <a:r>
              <a:rPr lang="es-ES" dirty="0"/>
              <a:t>te declarara los secretos de la sabiduría!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Porque </a:t>
            </a:r>
            <a:r>
              <a:rPr lang="es-ES" dirty="0"/>
              <a:t>la verdadera sabiduría tiene dos lados.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Sabrías </a:t>
            </a:r>
            <a:r>
              <a:rPr lang="es-ES" dirty="0"/>
              <a:t>entonces que </a:t>
            </a:r>
            <a:r>
              <a:rPr lang="es-ES" dirty="0">
                <a:solidFill>
                  <a:srgbClr val="FFFF00"/>
                </a:solidFill>
              </a:rPr>
              <a:t>Dios da por olvidada parte de tu iniquidad. </a:t>
            </a:r>
            <a:endParaRPr lang="es-ES" dirty="0" smtClean="0">
              <a:solidFill>
                <a:srgbClr val="FFFF00"/>
              </a:solidFill>
            </a:endParaRPr>
          </a:p>
          <a:p>
            <a:pPr marL="346075" indent="-346075" algn="r">
              <a:lnSpc>
                <a:spcPct val="110000"/>
              </a:lnSpc>
              <a:buNone/>
              <a:defRPr/>
            </a:pPr>
            <a:r>
              <a:rPr lang="en-US" dirty="0" smtClean="0"/>
              <a:t>–</a:t>
            </a:r>
            <a:r>
              <a:rPr lang="en-US" dirty="0" err="1" smtClean="0"/>
              <a:t>Zofar</a:t>
            </a:r>
            <a:r>
              <a:rPr lang="en-US" dirty="0" smtClean="0"/>
              <a:t> (Job 11:4-6)</a:t>
            </a:r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186EAB5C-0957-42B6-B9EC-0F7432E5C3FE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smtClean="0"/>
              <a:t>Job </a:t>
            </a:r>
            <a:r>
              <a:rPr lang="en-US" altLang="en-US" dirty="0" err="1" smtClean="0"/>
              <a:t>mismo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6900" y="849313"/>
            <a:ext cx="8458200" cy="5856287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s-ES" sz="2400" b="0" dirty="0"/>
              <a:t>Si yo llamara y Él me respondiera, </a:t>
            </a:r>
            <a:r>
              <a:rPr lang="es-ES" sz="2400" b="0" dirty="0" smtClean="0"/>
              <a:t/>
            </a:r>
            <a:br>
              <a:rPr lang="es-ES" sz="2400" b="0" dirty="0" smtClean="0"/>
            </a:br>
            <a:r>
              <a:rPr lang="es-ES" sz="2400" b="0" dirty="0" smtClean="0">
                <a:solidFill>
                  <a:srgbClr val="FFFF00"/>
                </a:solidFill>
              </a:rPr>
              <a:t>No </a:t>
            </a:r>
            <a:r>
              <a:rPr lang="es-ES" sz="2400" b="0" dirty="0">
                <a:solidFill>
                  <a:srgbClr val="FFFF00"/>
                </a:solidFill>
              </a:rPr>
              <a:t>podría creer que escuchara mi voz. </a:t>
            </a:r>
            <a:r>
              <a:rPr lang="es-ES" sz="2400" b="0" dirty="0" smtClean="0"/>
              <a:t/>
            </a:r>
            <a:br>
              <a:rPr lang="es-ES" sz="2400" b="0" dirty="0" smtClean="0"/>
            </a:br>
            <a:r>
              <a:rPr lang="es-ES" sz="2400" b="0" dirty="0" smtClean="0"/>
              <a:t>Porque </a:t>
            </a:r>
            <a:r>
              <a:rPr lang="es-ES" sz="2400" b="0" dirty="0"/>
              <a:t>Él me quebranta con tempestad, </a:t>
            </a:r>
            <a:r>
              <a:rPr lang="es-ES" sz="2400" b="0" dirty="0" smtClean="0"/>
              <a:t/>
            </a:r>
            <a:br>
              <a:rPr lang="es-ES" sz="2400" b="0" dirty="0" smtClean="0"/>
            </a:br>
            <a:r>
              <a:rPr lang="es-ES" sz="2400" b="0" dirty="0" smtClean="0"/>
              <a:t>Y </a:t>
            </a:r>
            <a:r>
              <a:rPr lang="es-ES" sz="2400" b="0" dirty="0">
                <a:solidFill>
                  <a:srgbClr val="FFFF00"/>
                </a:solidFill>
              </a:rPr>
              <a:t>sin causa</a:t>
            </a:r>
            <a:r>
              <a:rPr lang="es-ES" sz="2400" b="0" dirty="0"/>
              <a:t> multiplica mis heridas. </a:t>
            </a:r>
            <a:r>
              <a:rPr lang="en-US" sz="2400" b="0" dirty="0" smtClean="0"/>
              <a:t>(</a:t>
            </a:r>
            <a:r>
              <a:rPr lang="en-US" sz="2400" b="0" dirty="0"/>
              <a:t>9:16-17</a:t>
            </a:r>
            <a:r>
              <a:rPr lang="en-US" sz="2400" dirty="0"/>
              <a:t>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s-ES" sz="2400" b="0" dirty="0">
                <a:solidFill>
                  <a:srgbClr val="FFFF00"/>
                </a:solidFill>
              </a:rPr>
              <a:t>Inocente soy</a:t>
            </a:r>
            <a:r>
              <a:rPr lang="es-ES" sz="2400" b="0" dirty="0"/>
              <a:t>, </a:t>
            </a:r>
            <a:r>
              <a:rPr lang="es-ES" sz="2400" b="0" dirty="0" smtClean="0"/>
              <a:t/>
            </a:r>
            <a:br>
              <a:rPr lang="es-ES" sz="2400" b="0" dirty="0" smtClean="0"/>
            </a:br>
            <a:r>
              <a:rPr lang="es-ES" sz="2400" b="0" dirty="0" smtClean="0"/>
              <a:t>No </a:t>
            </a:r>
            <a:r>
              <a:rPr lang="es-ES" sz="2400" b="0" dirty="0"/>
              <a:t>hago caso de mí mismo, </a:t>
            </a:r>
            <a:r>
              <a:rPr lang="es-ES" sz="2400" b="0" dirty="0" smtClean="0"/>
              <a:t/>
            </a:r>
            <a:br>
              <a:rPr lang="es-ES" sz="2400" b="0" dirty="0" smtClean="0"/>
            </a:br>
            <a:r>
              <a:rPr lang="es-ES" sz="2400" b="0" dirty="0" smtClean="0"/>
              <a:t>Desprecio </a:t>
            </a:r>
            <a:r>
              <a:rPr lang="es-ES" sz="2400" b="0" dirty="0"/>
              <a:t>mi vida. </a:t>
            </a:r>
            <a:r>
              <a:rPr lang="es-ES" sz="2400" b="0" dirty="0" smtClean="0"/>
              <a:t/>
            </a:r>
            <a:br>
              <a:rPr lang="es-ES" sz="2400" b="0" dirty="0" smtClean="0"/>
            </a:br>
            <a:r>
              <a:rPr lang="es-ES" sz="2400" b="0" dirty="0" smtClean="0"/>
              <a:t>Todo </a:t>
            </a:r>
            <a:r>
              <a:rPr lang="es-ES" sz="2400" b="0" dirty="0"/>
              <a:t>es lo mismo, por tanto digo: </a:t>
            </a:r>
            <a:r>
              <a:rPr lang="es-ES" sz="2400" b="0" dirty="0" smtClean="0"/>
              <a:t/>
            </a:r>
            <a:br>
              <a:rPr lang="es-ES" sz="2400" b="0" dirty="0" smtClean="0"/>
            </a:br>
            <a:r>
              <a:rPr lang="es-ES" sz="2400" b="0" dirty="0" smtClean="0"/>
              <a:t>“</a:t>
            </a:r>
            <a:r>
              <a:rPr lang="es-ES" sz="2400" b="0" dirty="0">
                <a:solidFill>
                  <a:srgbClr val="FFFF00"/>
                </a:solidFill>
              </a:rPr>
              <a:t>Él destruye al inocente y al impío</a:t>
            </a:r>
            <a:r>
              <a:rPr lang="es-ES" sz="2400" b="0" dirty="0"/>
              <a:t>”. </a:t>
            </a:r>
            <a:r>
              <a:rPr lang="en-US" sz="2400" b="0" dirty="0" smtClean="0"/>
              <a:t>9:21-22</a:t>
            </a:r>
            <a:r>
              <a:rPr lang="en-US" sz="2400" b="0" dirty="0"/>
              <a:t>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s-ES" sz="2400" b="0" dirty="0"/>
              <a:t>Soy motivo de burla para mis amigos, </a:t>
            </a:r>
            <a:r>
              <a:rPr lang="es-ES" sz="2400" b="0" dirty="0" smtClean="0"/>
              <a:t/>
            </a:r>
            <a:br>
              <a:rPr lang="es-ES" sz="2400" b="0" dirty="0" smtClean="0"/>
            </a:br>
            <a:r>
              <a:rPr lang="es-ES" sz="2400" b="0" dirty="0" smtClean="0"/>
              <a:t>Yo</a:t>
            </a:r>
            <a:r>
              <a:rPr lang="es-ES" sz="2400" b="0" dirty="0"/>
              <a:t>, el que clamaba a Dios, y Él le respondía. </a:t>
            </a:r>
            <a:r>
              <a:rPr lang="es-ES" sz="2400" b="0" dirty="0" smtClean="0"/>
              <a:t/>
            </a:r>
            <a:br>
              <a:rPr lang="es-ES" sz="2400" b="0" dirty="0" smtClean="0"/>
            </a:br>
            <a:r>
              <a:rPr lang="es-ES" sz="2400" b="0" dirty="0" smtClean="0"/>
              <a:t>Motivo </a:t>
            </a:r>
            <a:r>
              <a:rPr lang="es-ES" sz="2400" b="0" dirty="0"/>
              <a:t>de burla es el </a:t>
            </a:r>
            <a:r>
              <a:rPr lang="es-ES" sz="2400" b="0" dirty="0">
                <a:solidFill>
                  <a:srgbClr val="FFFF00"/>
                </a:solidFill>
              </a:rPr>
              <a:t>justo e intachable</a:t>
            </a:r>
            <a:r>
              <a:rPr lang="es-ES" sz="2400" b="0" dirty="0"/>
              <a:t>. </a:t>
            </a:r>
            <a:r>
              <a:rPr lang="en-US" sz="2400" b="0" dirty="0" smtClean="0"/>
              <a:t>(</a:t>
            </a:r>
            <a:r>
              <a:rPr lang="en-US" sz="2400" b="0" dirty="0"/>
              <a:t>12:4)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400" b="0" dirty="0" smtClean="0"/>
              <a:t>…</a:t>
            </a:r>
            <a:r>
              <a:rPr lang="es-ES" sz="2400" b="0" dirty="0" smtClean="0"/>
              <a:t>Porque </a:t>
            </a:r>
            <a:r>
              <a:rPr lang="es-ES" sz="2400" b="0" dirty="0">
                <a:solidFill>
                  <a:srgbClr val="FFFF00"/>
                </a:solidFill>
              </a:rPr>
              <a:t>el impío es preservado para el día de la destrucción</a:t>
            </a:r>
            <a:r>
              <a:rPr lang="es-ES" sz="2400" b="0" dirty="0"/>
              <a:t>; </a:t>
            </a:r>
            <a:r>
              <a:rPr lang="es-ES" sz="2400" b="0" dirty="0" smtClean="0"/>
              <a:t/>
            </a:r>
            <a:br>
              <a:rPr lang="es-ES" sz="2400" b="0" dirty="0" smtClean="0"/>
            </a:br>
            <a:r>
              <a:rPr lang="es-ES" sz="2400" b="0" dirty="0" smtClean="0"/>
              <a:t>Ellos </a:t>
            </a:r>
            <a:r>
              <a:rPr lang="es-ES" sz="2400" b="0" dirty="0"/>
              <a:t>serán conducidos en el día de la ira. </a:t>
            </a:r>
            <a:r>
              <a:rPr lang="es-ES" sz="2400" b="0" dirty="0" smtClean="0"/>
              <a:t/>
            </a:r>
            <a:br>
              <a:rPr lang="es-ES" sz="2400" b="0" dirty="0" smtClean="0"/>
            </a:br>
            <a:r>
              <a:rPr lang="es-ES" sz="2400" b="0" dirty="0" smtClean="0"/>
              <a:t>¿</a:t>
            </a:r>
            <a:r>
              <a:rPr lang="es-ES" sz="2400" b="0" dirty="0"/>
              <a:t>Quién le declarará en su cara sus acciones, </a:t>
            </a:r>
            <a:r>
              <a:rPr lang="es-ES" sz="2400" b="0" dirty="0" smtClean="0"/>
              <a:t/>
            </a:r>
            <a:br>
              <a:rPr lang="es-ES" sz="2400" b="0" dirty="0" smtClean="0"/>
            </a:br>
            <a:r>
              <a:rPr lang="es-ES" sz="2400" b="0" dirty="0" smtClean="0">
                <a:solidFill>
                  <a:srgbClr val="FFFF00"/>
                </a:solidFill>
              </a:rPr>
              <a:t>Y </a:t>
            </a:r>
            <a:r>
              <a:rPr lang="es-ES" sz="2400" b="0" dirty="0">
                <a:solidFill>
                  <a:srgbClr val="FFFF00"/>
                </a:solidFill>
              </a:rPr>
              <a:t>quién le pagará por lo que ha hecho</a:t>
            </a:r>
            <a:r>
              <a:rPr lang="es-ES" sz="2400" b="0" dirty="0"/>
              <a:t>?  </a:t>
            </a:r>
            <a:r>
              <a:rPr lang="en-US" sz="2400" b="0" dirty="0" smtClean="0"/>
              <a:t>(</a:t>
            </a:r>
            <a:r>
              <a:rPr lang="en-US" sz="2400" b="0" dirty="0"/>
              <a:t>21:30-31)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s-ES" sz="2400" b="0" dirty="0"/>
              <a:t>Desde la ciudad gimen los hombres, </a:t>
            </a:r>
            <a:r>
              <a:rPr lang="es-ES" sz="2400" b="0" dirty="0" smtClean="0"/>
              <a:t/>
            </a:r>
            <a:br>
              <a:rPr lang="es-ES" sz="2400" b="0" dirty="0" smtClean="0"/>
            </a:br>
            <a:r>
              <a:rPr lang="es-ES" sz="2400" b="0" dirty="0" smtClean="0"/>
              <a:t>Y </a:t>
            </a:r>
            <a:r>
              <a:rPr lang="es-ES" sz="2400" b="0" dirty="0"/>
              <a:t>claman las almas de los heridos, </a:t>
            </a:r>
            <a:r>
              <a:rPr lang="es-ES" sz="2400" b="0" dirty="0" smtClean="0"/>
              <a:t/>
            </a:r>
            <a:br>
              <a:rPr lang="es-ES" sz="2400" b="0" dirty="0" smtClean="0"/>
            </a:br>
            <a:r>
              <a:rPr lang="es-ES" sz="2400" b="0" dirty="0" smtClean="0"/>
              <a:t>Pero </a:t>
            </a:r>
            <a:r>
              <a:rPr lang="es-ES" sz="2400" b="0" dirty="0">
                <a:solidFill>
                  <a:srgbClr val="FFFF00"/>
                </a:solidFill>
              </a:rPr>
              <a:t>Dios no hace caso a su súplica</a:t>
            </a:r>
            <a:r>
              <a:rPr lang="es-ES" sz="2400" b="0" dirty="0"/>
              <a:t>. </a:t>
            </a:r>
            <a:r>
              <a:rPr lang="en-US" sz="2400" b="0" dirty="0" smtClean="0"/>
              <a:t>(</a:t>
            </a:r>
            <a:r>
              <a:rPr lang="en-US" sz="2400" b="0" dirty="0"/>
              <a:t>24:12)</a:t>
            </a:r>
            <a:endParaRPr lang="en-US" sz="2400" dirty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D38F2B55-9468-4E5E-8913-0296B272AE9A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96C75693-E158-4D1E-A701-0FEB510CF324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400" b="0"/>
          </a:p>
        </p:txBody>
      </p:sp>
      <p:pic>
        <p:nvPicPr>
          <p:cNvPr id="69635" name="Picture 7" descr="Pond_at_Dusk_PhilQuestionsLogoPicture-720x5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¿Cuál no </a:t>
            </a:r>
            <a:r>
              <a:rPr lang="en-US" sz="6000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es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 cierto?</a:t>
            </a: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14600" y="1981200"/>
            <a:ext cx="7162800" cy="3048000"/>
          </a:xfrm>
        </p:spPr>
        <p:txBody>
          <a:bodyPr>
            <a:normAutofit fontScale="92500" lnSpcReduction="20000"/>
          </a:bodyPr>
          <a:lstStyle/>
          <a:p>
            <a:pPr marL="685800" indent="-628650" algn="l" rtl="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altLang="en-US" sz="4800" dirty="0">
                <a:latin typeface="Calibri" pitchFamily="34" charset="0"/>
                <a:ea typeface="Calibri" pitchFamily="34" charset="0"/>
                <a:cs typeface="Calibri" pitchFamily="34" charset="0"/>
              </a:rPr>
              <a:t>Dios </a:t>
            </a:r>
            <a:r>
              <a:rPr lang="en-US" altLang="en-US" sz="4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es</a:t>
            </a:r>
            <a:r>
              <a:rPr lang="en-US" altLang="en-US" sz="4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4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Justo.</a:t>
            </a:r>
          </a:p>
          <a:p>
            <a:pPr marL="685800" indent="-628650" algn="l" rtl="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altLang="en-US" sz="4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Dios </a:t>
            </a:r>
            <a:r>
              <a:rPr lang="en-US" altLang="en-US" sz="4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es</a:t>
            </a:r>
            <a:r>
              <a:rPr lang="en-US" altLang="en-US" sz="4800" dirty="0">
                <a:latin typeface="Calibri" pitchFamily="34" charset="0"/>
                <a:ea typeface="Calibri" pitchFamily="34" charset="0"/>
                <a:cs typeface="Calibri" pitchFamily="34" charset="0"/>
              </a:rPr>
              <a:t> Todopoderoso.</a:t>
            </a:r>
          </a:p>
          <a:p>
            <a:pPr marL="685800" indent="-628650" algn="l" rtl="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altLang="en-US" sz="4800" dirty="0">
                <a:latin typeface="Calibri" pitchFamily="34" charset="0"/>
                <a:ea typeface="Calibri" pitchFamily="34" charset="0"/>
                <a:cs typeface="Calibri" pitchFamily="34" charset="0"/>
              </a:rPr>
              <a:t>Job </a:t>
            </a:r>
            <a:r>
              <a:rPr lang="en-US" altLang="en-US" sz="4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es</a:t>
            </a:r>
            <a:r>
              <a:rPr lang="en-US" altLang="en-US" sz="4800" dirty="0">
                <a:latin typeface="Calibri" pitchFamily="34" charset="0"/>
                <a:ea typeface="Calibri" pitchFamily="34" charset="0"/>
                <a:cs typeface="Calibri" pitchFamily="34" charset="0"/>
              </a:rPr>
              <a:t> Justo.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 build="p" bldLvl="2" advAuto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smtClean="0"/>
              <a:t>No hay escapes </a:t>
            </a:r>
            <a:r>
              <a:rPr lang="en-US" altLang="en-US" dirty="0" err="1" smtClean="0"/>
              <a:t>aquí</a:t>
            </a:r>
            <a:endParaRPr lang="en-US" alt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7163" y="631825"/>
            <a:ext cx="11877675" cy="5981700"/>
          </a:xfrm>
        </p:spPr>
        <p:txBody>
          <a:bodyPr>
            <a:noAutofit/>
          </a:bodyPr>
          <a:lstStyle/>
          <a:p>
            <a:pPr marL="228600" indent="-228600" algn="l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i="1" dirty="0" smtClean="0">
                <a:solidFill>
                  <a:srgbClr val="FFFF00"/>
                </a:solidFill>
              </a:rPr>
              <a:t>Satanás </a:t>
            </a:r>
            <a:r>
              <a:rPr lang="en-US" sz="2400" dirty="0" smtClean="0">
                <a:solidFill>
                  <a:srgbClr val="FFFF00"/>
                </a:solidFill>
              </a:rPr>
              <a:t>lo </a:t>
            </a:r>
            <a:r>
              <a:rPr lang="en-US" sz="2400" dirty="0">
                <a:solidFill>
                  <a:srgbClr val="FFFF00"/>
                </a:solidFill>
              </a:rPr>
              <a:t>hizo.</a:t>
            </a:r>
          </a:p>
          <a:p>
            <a:pPr marL="576263" lvl="1" indent="-2936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b="0" dirty="0"/>
              <a:t>“…</a:t>
            </a:r>
            <a:r>
              <a:rPr lang="en-US" sz="1800" b="0" dirty="0" smtClean="0"/>
              <a:t>M</a:t>
            </a:r>
            <a:r>
              <a:rPr lang="es-ES" sz="1800" b="0" dirty="0" smtClean="0"/>
              <a:t>e </a:t>
            </a:r>
            <a:r>
              <a:rPr lang="es-ES" sz="1800" b="0" dirty="0"/>
              <a:t>fue dada una espina en la carne, </a:t>
            </a:r>
            <a:r>
              <a:rPr lang="es-ES" sz="1800" b="0" u="sng" dirty="0"/>
              <a:t>un mensajero de Satanás</a:t>
            </a:r>
            <a:r>
              <a:rPr lang="es-ES" sz="1800" b="0" dirty="0"/>
              <a:t> que me </a:t>
            </a:r>
            <a:r>
              <a:rPr lang="es-ES" sz="1800" b="0" dirty="0" smtClean="0"/>
              <a:t>abofetee”</a:t>
            </a:r>
            <a:r>
              <a:rPr lang="en-US" sz="1800" b="0" dirty="0" smtClean="0"/>
              <a:t>. </a:t>
            </a:r>
            <a:r>
              <a:rPr lang="en-US" sz="1800" b="0" dirty="0"/>
              <a:t>(</a:t>
            </a:r>
            <a:r>
              <a:rPr lang="en-US" sz="1800" b="0" dirty="0" smtClean="0"/>
              <a:t>II </a:t>
            </a:r>
            <a:r>
              <a:rPr lang="en-US" sz="1800" b="0" dirty="0" err="1" smtClean="0"/>
              <a:t>Cor</a:t>
            </a:r>
            <a:r>
              <a:rPr lang="en-US" sz="1800" b="0" dirty="0" smtClean="0"/>
              <a:t> 12:7</a:t>
            </a:r>
            <a:r>
              <a:rPr lang="en-US" sz="1800" b="0" dirty="0"/>
              <a:t>)</a:t>
            </a:r>
          </a:p>
          <a:p>
            <a:pPr marL="228600" indent="-228600" algn="l" rtl="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rgbClr val="FFFF00"/>
                </a:solidFill>
              </a:rPr>
              <a:t>Todo hombre (incluyendo a Job) ha </a:t>
            </a:r>
            <a:r>
              <a:rPr lang="en-US" sz="2400" dirty="0" err="1">
                <a:solidFill>
                  <a:srgbClr val="FFFF00"/>
                </a:solidFill>
              </a:rPr>
              <a:t>pecado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y </a:t>
            </a:r>
            <a:r>
              <a:rPr lang="en-US" sz="2400" i="1" dirty="0" err="1" smtClean="0">
                <a:solidFill>
                  <a:srgbClr val="FFFF00"/>
                </a:solidFill>
              </a:rPr>
              <a:t>merece</a:t>
            </a:r>
            <a:r>
              <a:rPr lang="en-US" sz="2400" i="1" dirty="0" smtClean="0">
                <a:solidFill>
                  <a:srgbClr val="FFFF00"/>
                </a:solidFill>
              </a:rPr>
              <a:t> </a:t>
            </a:r>
            <a:r>
              <a:rPr lang="en-US" sz="2400" i="1" dirty="0">
                <a:solidFill>
                  <a:srgbClr val="FFFF00"/>
                </a:solidFill>
              </a:rPr>
              <a:t>la ira de </a:t>
            </a:r>
            <a:r>
              <a:rPr lang="en-US" sz="2400" i="1" dirty="0" smtClean="0">
                <a:solidFill>
                  <a:srgbClr val="FFFF00"/>
                </a:solidFill>
              </a:rPr>
              <a:t>Dios</a:t>
            </a:r>
            <a:r>
              <a:rPr lang="en-US" sz="2400" dirty="0">
                <a:solidFill>
                  <a:srgbClr val="FFFF00"/>
                </a:solidFill>
              </a:rPr>
              <a:t>.</a:t>
            </a:r>
          </a:p>
          <a:p>
            <a:pPr marL="576263" lvl="1" indent="-2936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b="0" dirty="0" smtClean="0"/>
              <a:t>“</a:t>
            </a:r>
            <a:r>
              <a:rPr lang="es-ES" sz="1600" b="0" dirty="0"/>
              <a:t>para que toda boca se calle y todo el mundo sea hecho responsable ante </a:t>
            </a:r>
            <a:r>
              <a:rPr lang="es-ES" sz="1600" b="0" dirty="0" smtClean="0"/>
              <a:t>Dios</a:t>
            </a:r>
            <a:r>
              <a:rPr lang="en-US" sz="1600" b="0" dirty="0" smtClean="0"/>
              <a:t>… </a:t>
            </a:r>
            <a:r>
              <a:rPr lang="es-ES" sz="1600" b="0" dirty="0"/>
              <a:t>por cuanto </a:t>
            </a:r>
            <a:r>
              <a:rPr lang="es-ES" sz="1600" b="0" u="sng" dirty="0"/>
              <a:t>todos pecaron</a:t>
            </a:r>
            <a:r>
              <a:rPr lang="es-ES" sz="1600" b="0" dirty="0"/>
              <a:t> y no alcanzan la gloria de </a:t>
            </a:r>
            <a:r>
              <a:rPr lang="es-ES" sz="1600" b="0" dirty="0" smtClean="0"/>
              <a:t>Dios</a:t>
            </a:r>
            <a:r>
              <a:rPr lang="en-US" sz="1600" b="0" dirty="0" smtClean="0"/>
              <a:t>”. </a:t>
            </a:r>
            <a:r>
              <a:rPr lang="en-US" sz="1600" b="0" dirty="0"/>
              <a:t>(Rom 3:19, 23)</a:t>
            </a:r>
          </a:p>
          <a:p>
            <a:pPr marL="228600" indent="-228600" algn="l" rtl="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Job </a:t>
            </a:r>
            <a:r>
              <a:rPr lang="en-US" sz="2400" dirty="0" err="1">
                <a:solidFill>
                  <a:srgbClr val="FFFF00"/>
                </a:solidFill>
              </a:rPr>
              <a:t>estaba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siendo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</a:rPr>
              <a:t>perfeccionado</a:t>
            </a:r>
            <a:r>
              <a:rPr lang="en-US" sz="2400" i="1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(</a:t>
            </a:r>
            <a:r>
              <a:rPr lang="en-US" sz="2400" dirty="0" err="1" smtClean="0">
                <a:solidFill>
                  <a:srgbClr val="FFFF00"/>
                </a:solidFill>
              </a:rPr>
              <a:t>tuvo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que demostrar perseverancia).</a:t>
            </a:r>
          </a:p>
          <a:p>
            <a:pPr marL="576263" lvl="1" indent="-2936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b="0" dirty="0" smtClean="0"/>
              <a:t>“</a:t>
            </a:r>
            <a:r>
              <a:rPr lang="es-ES" altLang="en-US" sz="1800" b="0" dirty="0"/>
              <a:t>Miren que tenemos por bienaventurados a los que sufrieron. </a:t>
            </a:r>
            <a:r>
              <a:rPr lang="es-ES" altLang="en-US" sz="1800" b="0" u="sng" dirty="0"/>
              <a:t>Han oído de la paciencia de </a:t>
            </a:r>
            <a:r>
              <a:rPr lang="es-ES" altLang="en-US" sz="1800" b="0" u="sng" dirty="0" smtClean="0"/>
              <a:t>Job</a:t>
            </a:r>
            <a:r>
              <a:rPr lang="es-ES" altLang="en-US" sz="1800" b="0" dirty="0"/>
              <a:t> </a:t>
            </a:r>
            <a:r>
              <a:rPr lang="en-US" altLang="en-US" sz="1800" b="0" dirty="0" smtClean="0"/>
              <a:t>...</a:t>
            </a:r>
            <a:r>
              <a:rPr lang="en-US" sz="1800" b="0" dirty="0" smtClean="0"/>
              <a:t>.” </a:t>
            </a:r>
            <a:r>
              <a:rPr lang="en-US" sz="1800" b="0" dirty="0"/>
              <a:t>(</a:t>
            </a:r>
            <a:r>
              <a:rPr lang="en-US" sz="1800" b="0" dirty="0" smtClean="0"/>
              <a:t>Stg </a:t>
            </a:r>
            <a:r>
              <a:rPr lang="en-US" sz="1800" b="0" dirty="0"/>
              <a:t>5:11)</a:t>
            </a:r>
          </a:p>
          <a:p>
            <a:pPr marL="228600" indent="-228600" algn="l" rtl="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defRPr/>
            </a:pPr>
            <a:r>
              <a:rPr lang="en-US" sz="2400" i="1" dirty="0" smtClean="0">
                <a:solidFill>
                  <a:srgbClr val="FFFF00"/>
                </a:solidFill>
              </a:rPr>
              <a:t>El </a:t>
            </a:r>
            <a:r>
              <a:rPr lang="en-US" sz="2400" i="1" dirty="0" err="1" smtClean="0">
                <a:solidFill>
                  <a:srgbClr val="FFFF00"/>
                </a:solidFill>
              </a:rPr>
              <a:t>cielo</a:t>
            </a:r>
            <a:r>
              <a:rPr lang="en-US" sz="2400" i="1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es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la respuesta.</a:t>
            </a:r>
          </a:p>
          <a:p>
            <a:pPr marL="576263" lvl="1" indent="-2936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b="0" dirty="0" smtClean="0"/>
              <a:t>“…</a:t>
            </a:r>
            <a:r>
              <a:rPr lang="es-ES" sz="1600" b="0" dirty="0"/>
              <a:t>una herencia incorruptible, inmaculada, y que no se marchitará, </a:t>
            </a:r>
            <a:r>
              <a:rPr lang="es-ES" sz="1600" b="0" u="sng" dirty="0"/>
              <a:t>reservada en los cielos</a:t>
            </a:r>
            <a:r>
              <a:rPr lang="es-ES" sz="1600" b="0" dirty="0"/>
              <a:t> para ustedes</a:t>
            </a:r>
            <a:r>
              <a:rPr lang="es-ES" sz="1600" b="0" dirty="0" smtClean="0"/>
              <a:t>.</a:t>
            </a:r>
            <a:r>
              <a:rPr lang="en-US" sz="1600" b="0" dirty="0" smtClean="0"/>
              <a:t>..“ (</a:t>
            </a:r>
            <a:r>
              <a:rPr lang="en-US" sz="1600" b="0" dirty="0"/>
              <a:t>1 </a:t>
            </a:r>
            <a:r>
              <a:rPr lang="en-US" sz="1600" b="0" dirty="0" smtClean="0"/>
              <a:t>Ped </a:t>
            </a:r>
            <a:r>
              <a:rPr lang="en-US" sz="1600" b="0" dirty="0"/>
              <a:t>1:3-4,7)</a:t>
            </a:r>
          </a:p>
          <a:p>
            <a:pPr marL="228600" indent="-228600" algn="l" rtl="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rgbClr val="FFFF00"/>
                </a:solidFill>
              </a:rPr>
              <a:t>Es probabilidad aleatoria: Dios hace lo correcto y </a:t>
            </a:r>
            <a:r>
              <a:rPr lang="en-US" sz="2400" dirty="0" err="1" smtClean="0">
                <a:solidFill>
                  <a:srgbClr val="FFFF00"/>
                </a:solidFill>
              </a:rPr>
              <a:t>justo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i="1" dirty="0" smtClean="0">
                <a:solidFill>
                  <a:srgbClr val="FFFF00"/>
                </a:solidFill>
              </a:rPr>
              <a:t>la </a:t>
            </a:r>
            <a:r>
              <a:rPr lang="en-US" sz="2400" i="1" dirty="0">
                <a:solidFill>
                  <a:srgbClr val="FFFF00"/>
                </a:solidFill>
              </a:rPr>
              <a:t>mayor parte del </a:t>
            </a:r>
            <a:r>
              <a:rPr lang="en-US" sz="2400" i="1" dirty="0" err="1" smtClean="0">
                <a:solidFill>
                  <a:srgbClr val="FFFF00"/>
                </a:solidFill>
              </a:rPr>
              <a:t>tiempo</a:t>
            </a:r>
            <a:r>
              <a:rPr lang="en-US" sz="2400" dirty="0" smtClean="0">
                <a:solidFill>
                  <a:srgbClr val="FFFF00"/>
                </a:solidFill>
              </a:rPr>
              <a:t>…</a:t>
            </a:r>
            <a:r>
              <a:rPr lang="en-US" sz="2400" dirty="0" err="1" smtClean="0">
                <a:solidFill>
                  <a:srgbClr val="FFFF00"/>
                </a:solidFill>
              </a:rPr>
              <a:t>pero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hay excepciones.</a:t>
            </a:r>
          </a:p>
          <a:p>
            <a:pPr marL="576263" lvl="1" indent="-2936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b="0" dirty="0" smtClean="0"/>
              <a:t>“</a:t>
            </a:r>
            <a:r>
              <a:rPr lang="es-ES" sz="1600" b="0" dirty="0"/>
              <a:t>No es de los ligeros la carrera, Ni de los valientes la </a:t>
            </a:r>
            <a:r>
              <a:rPr lang="es-ES" sz="1600" b="0" dirty="0" smtClean="0"/>
              <a:t>batalla…Sino </a:t>
            </a:r>
            <a:r>
              <a:rPr lang="es-ES" sz="1600" b="0" dirty="0"/>
              <a:t>que </a:t>
            </a:r>
            <a:r>
              <a:rPr lang="es-ES" sz="1600" b="0" u="sng" dirty="0"/>
              <a:t>el tiempo y la suerte</a:t>
            </a:r>
            <a:r>
              <a:rPr lang="es-ES" sz="1600" b="0" dirty="0"/>
              <a:t> les llegan a </a:t>
            </a:r>
            <a:r>
              <a:rPr lang="es-ES" sz="1600" b="0" dirty="0" smtClean="0"/>
              <a:t>todos</a:t>
            </a:r>
            <a:r>
              <a:rPr lang="en-US" sz="1600" b="0" dirty="0" smtClean="0"/>
              <a:t>. </a:t>
            </a:r>
            <a:r>
              <a:rPr lang="en-US" sz="1600" b="0" dirty="0"/>
              <a:t>(Ecl 9:11)</a:t>
            </a:r>
          </a:p>
          <a:p>
            <a:pPr marL="228600" indent="-228600" algn="l" rtl="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defRPr/>
            </a:pPr>
            <a:r>
              <a:rPr lang="en-US" sz="2250" dirty="0">
                <a:solidFill>
                  <a:srgbClr val="FFFF00"/>
                </a:solidFill>
              </a:rPr>
              <a:t>Los malvados sufren; los justos prosperan, </a:t>
            </a:r>
            <a:r>
              <a:rPr lang="en-US" sz="2250" dirty="0" err="1">
                <a:solidFill>
                  <a:srgbClr val="FFFF00"/>
                </a:solidFill>
              </a:rPr>
              <a:t>pero</a:t>
            </a:r>
            <a:r>
              <a:rPr lang="en-US" sz="2250" dirty="0">
                <a:solidFill>
                  <a:srgbClr val="FFFF00"/>
                </a:solidFill>
              </a:rPr>
              <a:t> </a:t>
            </a:r>
            <a:r>
              <a:rPr lang="en-US" sz="2250" dirty="0" err="1" smtClean="0">
                <a:solidFill>
                  <a:srgbClr val="FFFF00"/>
                </a:solidFill>
              </a:rPr>
              <a:t>es</a:t>
            </a:r>
            <a:r>
              <a:rPr lang="en-US" sz="2250" dirty="0" smtClean="0">
                <a:solidFill>
                  <a:srgbClr val="FFFF00"/>
                </a:solidFill>
              </a:rPr>
              <a:t> </a:t>
            </a:r>
            <a:r>
              <a:rPr lang="en-US" sz="2250" i="1" dirty="0" err="1" smtClean="0">
                <a:solidFill>
                  <a:srgbClr val="FFFF00"/>
                </a:solidFill>
              </a:rPr>
              <a:t>adentro</a:t>
            </a:r>
            <a:r>
              <a:rPr lang="en-US" sz="2250" i="1" dirty="0" smtClean="0">
                <a:solidFill>
                  <a:srgbClr val="FFFF00"/>
                </a:solidFill>
              </a:rPr>
              <a:t> </a:t>
            </a:r>
            <a:r>
              <a:rPr lang="en-US" sz="2250" dirty="0" smtClean="0">
                <a:solidFill>
                  <a:srgbClr val="FFFF00"/>
                </a:solidFill>
              </a:rPr>
              <a:t>(</a:t>
            </a:r>
            <a:r>
              <a:rPr lang="en-US" sz="2250" dirty="0" err="1" smtClean="0">
                <a:solidFill>
                  <a:srgbClr val="FFFF00"/>
                </a:solidFill>
              </a:rPr>
              <a:t>seguridad</a:t>
            </a:r>
            <a:r>
              <a:rPr lang="en-US" sz="2250" dirty="0" smtClean="0">
                <a:solidFill>
                  <a:srgbClr val="FFFF00"/>
                </a:solidFill>
              </a:rPr>
              <a:t> </a:t>
            </a:r>
            <a:r>
              <a:rPr lang="en-US" sz="2250" dirty="0">
                <a:solidFill>
                  <a:srgbClr val="FFFF00"/>
                </a:solidFill>
              </a:rPr>
              <a:t>y </a:t>
            </a:r>
            <a:r>
              <a:rPr lang="en-US" sz="2250" dirty="0" err="1">
                <a:solidFill>
                  <a:srgbClr val="FFFF00"/>
                </a:solidFill>
              </a:rPr>
              <a:t>bienestar</a:t>
            </a:r>
            <a:r>
              <a:rPr lang="en-US" sz="2250" dirty="0" smtClean="0">
                <a:solidFill>
                  <a:srgbClr val="FFFF00"/>
                </a:solidFill>
              </a:rPr>
              <a:t>).</a:t>
            </a:r>
            <a:endParaRPr lang="en-US" sz="2250" dirty="0">
              <a:solidFill>
                <a:srgbClr val="FFFF00"/>
              </a:solidFill>
            </a:endParaRPr>
          </a:p>
          <a:p>
            <a:pPr marL="576263" lvl="1" indent="-2936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b="0" dirty="0" smtClean="0"/>
              <a:t>“</a:t>
            </a:r>
            <a:r>
              <a:rPr lang="es-ES" sz="1800" b="0" dirty="0"/>
              <a:t>Cuando mi corazón se llenó de amargura, Y en mi interior sentía </a:t>
            </a:r>
            <a:r>
              <a:rPr lang="es-ES" sz="1800" b="0" dirty="0" smtClean="0"/>
              <a:t>punzadas…Sin </a:t>
            </a:r>
            <a:r>
              <a:rPr lang="es-ES" sz="1800" b="0" dirty="0"/>
              <a:t>embargo, yo siempre estoy contigo; Tú me has tomado de la mano derecha</a:t>
            </a:r>
            <a:r>
              <a:rPr lang="es-ES" sz="1800" b="0" dirty="0" smtClean="0"/>
              <a:t>.</a:t>
            </a:r>
            <a:r>
              <a:rPr lang="en-US" sz="1800" b="0" dirty="0" smtClean="0"/>
              <a:t> </a:t>
            </a:r>
            <a:r>
              <a:rPr lang="en-US" sz="1800" b="0" dirty="0"/>
              <a:t>(Sal 73:21-23)</a:t>
            </a:r>
          </a:p>
        </p:txBody>
      </p:sp>
      <p:sp>
        <p:nvSpPr>
          <p:cNvPr id="4813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E532AC83-20A0-4880-9C29-7B259315CACC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400" b="0"/>
          </a:p>
        </p:txBody>
      </p:sp>
      <p:sp>
        <p:nvSpPr>
          <p:cNvPr id="48133" name="TextBox 1"/>
          <p:cNvSpPr txBox="1">
            <a:spLocks noChangeArrowheads="1"/>
          </p:cNvSpPr>
          <p:nvPr/>
        </p:nvSpPr>
        <p:spPr bwMode="auto">
          <a:xfrm>
            <a:off x="74613" y="52388"/>
            <a:ext cx="7747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CC"/>
                </a:solidFill>
              </a:rPr>
              <a:t>II.F.</a:t>
            </a:r>
          </a:p>
        </p:txBody>
      </p:sp>
    </p:spTree>
    <p:extLst>
      <p:ext uri="{BB962C8B-B14F-4D97-AF65-F5344CB8AC3E}">
        <p14:creationId xmlns:p14="http://schemas.microsoft.com/office/powerpoint/2010/main" val="375557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9144000" cy="569913"/>
          </a:xfrm>
        </p:spPr>
        <p:txBody>
          <a:bodyPr/>
          <a:lstStyle/>
          <a:p>
            <a:pPr rtl="0"/>
            <a:r>
              <a:rPr lang="en-US" altLang="en-US" dirty="0" err="1" smtClean="0"/>
              <a:t>Calendario</a:t>
            </a:r>
            <a:r>
              <a:rPr lang="en-US" altLang="en-US" dirty="0" smtClean="0"/>
              <a:t> del </a:t>
            </a:r>
            <a:r>
              <a:rPr lang="en-US" altLang="en-US" dirty="0" err="1" smtClean="0"/>
              <a:t>curso</a:t>
            </a:r>
            <a:endParaRPr lang="en-US" altLang="en-US" dirty="0" smtClean="0"/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BA857F6D-A872-47BA-B7AC-E4A28646BC30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65</a:t>
            </a:fld>
            <a:endParaRPr lang="en-US" altLang="en-US" sz="1400" b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871861"/>
          <a:ext cx="12192000" cy="5932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5878"/>
                <a:gridCol w="1435496"/>
                <a:gridCol w="739253"/>
                <a:gridCol w="1194179"/>
                <a:gridCol w="7707194"/>
              </a:tblGrid>
              <a:tr h="333287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Período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Fecha</a:t>
                      </a:r>
                      <a:endParaRPr lang="en-US" sz="240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Día</a:t>
                      </a:r>
                      <a:endParaRPr lang="en-US" sz="240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Lección</a:t>
                      </a:r>
                      <a:endParaRPr lang="en-US" sz="240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Título</a:t>
                      </a:r>
                      <a:r>
                        <a:rPr lang="en-US" sz="2000" dirty="0">
                          <a:effectLst/>
                        </a:rPr>
                        <a:t> (</a:t>
                      </a:r>
                      <a:r>
                        <a:rPr lang="en-US" sz="2000" dirty="0" err="1">
                          <a:effectLst/>
                        </a:rPr>
                        <a:t>Capítulos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Introducción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2" marR="6858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effectLst/>
                        </a:rPr>
                        <a:t>Escuelita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effectLst/>
                        </a:rPr>
                        <a:t>íblica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i="1" dirty="0">
                          <a:solidFill>
                            <a:schemeClr val="tx1"/>
                          </a:solidFill>
                          <a:effectLst/>
                        </a:rPr>
                        <a:t>de </a:t>
                      </a: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effectLst/>
                        </a:rPr>
                        <a:t>verano</a:t>
                      </a:r>
                      <a:endParaRPr lang="en-US" sz="2400" b="1" i="1" dirty="0">
                        <a:solidFill>
                          <a:schemeClr val="tx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Visión</a:t>
                      </a:r>
                      <a:r>
                        <a:rPr lang="en-US" sz="2400" dirty="0" smtClean="0">
                          <a:effectLst/>
                        </a:rPr>
                        <a:t> general </a:t>
                      </a:r>
                      <a:r>
                        <a:rPr lang="en-US" sz="2400" dirty="0">
                          <a:effectLst/>
                        </a:rPr>
                        <a:t>del libro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14-jun-23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Pruebas de Job (1:1-2:13)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</a:rPr>
                        <a:t>18-jun-23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Desesperación de Job (3:1-26)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21-jun-23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1er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de </a:t>
                      </a:r>
                      <a:r>
                        <a:rPr lang="en-US" sz="2400" dirty="0" smtClean="0">
                          <a:effectLst/>
                        </a:rPr>
                        <a:t>debate </a:t>
                      </a:r>
                      <a:r>
                        <a:rPr lang="en-US" sz="2400" dirty="0">
                          <a:effectLst/>
                        </a:rPr>
                        <a:t>(4-14)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25-jun-23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1er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de </a:t>
                      </a:r>
                      <a:r>
                        <a:rPr lang="en-US" sz="2400" dirty="0" smtClean="0">
                          <a:effectLst/>
                        </a:rPr>
                        <a:t>debate </a:t>
                      </a:r>
                      <a:r>
                        <a:rPr lang="en-US" sz="2400" dirty="0">
                          <a:effectLst/>
                        </a:rPr>
                        <a:t>(4-14)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28-jun-23</a:t>
                      </a:r>
                      <a:endParaRPr lang="en-US" sz="240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2do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de </a:t>
                      </a:r>
                      <a:r>
                        <a:rPr lang="en-US" sz="2400" dirty="0" smtClean="0">
                          <a:effectLst/>
                        </a:rPr>
                        <a:t>debate </a:t>
                      </a:r>
                      <a:r>
                        <a:rPr lang="en-US" sz="2400" dirty="0">
                          <a:effectLst/>
                        </a:rPr>
                        <a:t>(15-21)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3er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>
                          <a:effectLst/>
                        </a:rPr>
                        <a:t>, Himno de </a:t>
                      </a:r>
                      <a:r>
                        <a:rPr lang="en-US" sz="2400" dirty="0" err="1" smtClean="0">
                          <a:effectLst/>
                        </a:rPr>
                        <a:t>sabiduría</a:t>
                      </a:r>
                      <a:r>
                        <a:rPr lang="en-US" sz="2400" dirty="0">
                          <a:effectLst/>
                        </a:rPr>
                        <a:t>, Defensa de Job (22-31)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3er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>
                          <a:effectLst/>
                        </a:rPr>
                        <a:t>, Himno de </a:t>
                      </a:r>
                      <a:r>
                        <a:rPr lang="en-US" sz="2400" dirty="0" err="1" smtClean="0">
                          <a:effectLst/>
                        </a:rPr>
                        <a:t>sabiduría</a:t>
                      </a:r>
                      <a:r>
                        <a:rPr lang="en-US" sz="2400" dirty="0">
                          <a:effectLst/>
                        </a:rPr>
                        <a:t>, Defensa de Job (22-31)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Discursos de Eliú (32-37)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Dios </a:t>
                      </a:r>
                      <a:r>
                        <a:rPr lang="en-US" sz="2400" dirty="0" err="1" smtClean="0">
                          <a:effectLst/>
                        </a:rPr>
                        <a:t>habla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(38:1 - 42:6)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16-jul-23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10,11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Restauración y </a:t>
                      </a:r>
                      <a:r>
                        <a:rPr lang="en-US" sz="2400" dirty="0" err="1" smtClean="0">
                          <a:effectLst/>
                        </a:rPr>
                        <a:t>aplicaciones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(42:7-16)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23-jul-23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Aplicación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y </a:t>
                      </a:r>
                      <a:r>
                        <a:rPr lang="en-US" sz="2400" dirty="0" err="1" smtClean="0">
                          <a:effectLst/>
                        </a:rPr>
                        <a:t>repaso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" name="Arrow: Right 3"/>
          <p:cNvSpPr/>
          <p:nvPr/>
        </p:nvSpPr>
        <p:spPr bwMode="auto">
          <a:xfrm>
            <a:off x="0" y="2501820"/>
            <a:ext cx="473075" cy="1076325"/>
          </a:xfrm>
          <a:prstGeom prst="rightArrow">
            <a:avLst/>
          </a:prstGeom>
          <a:solidFill>
            <a:srgbClr val="FF33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40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defRPr/>
            </a:pP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Prueba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de calentamiento – Lección 4</a:t>
            </a:r>
          </a:p>
        </p:txBody>
      </p:sp>
      <p:sp>
        <p:nvSpPr>
          <p:cNvPr id="7270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54781" y="898525"/>
            <a:ext cx="11882437" cy="5837237"/>
          </a:xfrm>
        </p:spPr>
        <p:txBody>
          <a:bodyPr>
            <a:normAutofit/>
          </a:bodyPr>
          <a:lstStyle/>
          <a:p>
            <a:pPr marL="628650" indent="-628650" algn="l" rtl="0">
              <a:lnSpc>
                <a:spcPct val="80000"/>
              </a:lnSpc>
              <a:buFontTx/>
              <a:buAutoNum type="arabicPeriod"/>
            </a:pPr>
            <a:r>
              <a:rPr lang="en-US" altLang="en-US" sz="2800" b="0" dirty="0" smtClean="0"/>
              <a:t>¿</a:t>
            </a:r>
            <a:r>
              <a:rPr lang="en-US" altLang="en-US" sz="2800" b="0" dirty="0" err="1" smtClean="0"/>
              <a:t>Cuándo</a:t>
            </a:r>
            <a:r>
              <a:rPr lang="en-US" altLang="en-US" sz="2800" b="0" dirty="0" smtClean="0"/>
              <a:t> </a:t>
            </a:r>
            <a:r>
              <a:rPr lang="en-US" altLang="en-US" sz="2800" b="0" dirty="0" err="1" smtClean="0"/>
              <a:t>vivió</a:t>
            </a:r>
            <a:r>
              <a:rPr lang="en-US" altLang="en-US" sz="2800" b="0" dirty="0" smtClean="0"/>
              <a:t> Job? (</a:t>
            </a:r>
            <a:r>
              <a:rPr lang="en-US" altLang="en-US" sz="2800" b="0" dirty="0" err="1" smtClean="0"/>
              <a:t>Lista</a:t>
            </a:r>
            <a:r>
              <a:rPr lang="en-US" altLang="en-US" sz="2800" b="0" dirty="0" smtClean="0"/>
              <a:t> de </a:t>
            </a:r>
            <a:r>
              <a:rPr lang="en-US" altLang="en-US" sz="2800" b="0" dirty="0" err="1" smtClean="0"/>
              <a:t>pruebas</a:t>
            </a:r>
            <a:r>
              <a:rPr lang="en-US" altLang="en-US" sz="2800" b="0" dirty="0" smtClean="0"/>
              <a:t>)</a:t>
            </a:r>
          </a:p>
          <a:p>
            <a:pPr marL="628650" indent="-628650" algn="l" rtl="0">
              <a:lnSpc>
                <a:spcPct val="80000"/>
              </a:lnSpc>
              <a:buFontTx/>
              <a:buAutoNum type="arabicPeriod"/>
            </a:pPr>
            <a:r>
              <a:rPr lang="en-US" altLang="en-US" sz="2800" b="0" dirty="0" smtClean="0"/>
              <a:t>¿</a:t>
            </a:r>
            <a:r>
              <a:rPr lang="en-US" altLang="en-US" sz="2800" b="0" dirty="0" err="1" smtClean="0"/>
              <a:t>Cuándo</a:t>
            </a:r>
            <a:r>
              <a:rPr lang="en-US" altLang="en-US" sz="2800" b="0" dirty="0" smtClean="0"/>
              <a:t> se </a:t>
            </a:r>
            <a:r>
              <a:rPr lang="en-US" altLang="en-US" sz="2800" b="0" dirty="0" err="1" smtClean="0"/>
              <a:t>escribió</a:t>
            </a:r>
            <a:r>
              <a:rPr lang="en-US" altLang="en-US" sz="2800" b="0" dirty="0" smtClean="0"/>
              <a:t> el </a:t>
            </a:r>
            <a:r>
              <a:rPr lang="en-US" altLang="en-US" sz="2800" b="0" dirty="0" err="1" smtClean="0"/>
              <a:t>libro</a:t>
            </a:r>
            <a:r>
              <a:rPr lang="en-US" altLang="en-US" sz="2800" b="0" dirty="0" smtClean="0"/>
              <a:t>? (</a:t>
            </a:r>
            <a:r>
              <a:rPr lang="en-US" altLang="en-US" sz="2800" b="0" dirty="0" err="1" smtClean="0"/>
              <a:t>Lista</a:t>
            </a:r>
            <a:r>
              <a:rPr lang="en-US" altLang="en-US" sz="2800" b="0" dirty="0" smtClean="0"/>
              <a:t> de </a:t>
            </a:r>
            <a:r>
              <a:rPr lang="en-US" altLang="en-US" sz="2800" b="0" dirty="0" err="1" smtClean="0"/>
              <a:t>pruebas</a:t>
            </a:r>
            <a:r>
              <a:rPr lang="en-US" altLang="en-US" sz="2800" b="0" dirty="0" smtClean="0"/>
              <a:t>)</a:t>
            </a:r>
          </a:p>
          <a:p>
            <a:pPr marL="628650" indent="-628650" algn="l" rtl="0">
              <a:lnSpc>
                <a:spcPct val="80000"/>
              </a:lnSpc>
              <a:buFontTx/>
              <a:buAutoNum type="arabicPeriod"/>
            </a:pPr>
            <a:r>
              <a:rPr lang="en-US" altLang="en-US" sz="2800" b="0" dirty="0" err="1" smtClean="0"/>
              <a:t>Enumere</a:t>
            </a:r>
            <a:r>
              <a:rPr lang="en-US" altLang="en-US" sz="2800" b="0" dirty="0" smtClean="0"/>
              <a:t> los </a:t>
            </a:r>
            <a:r>
              <a:rPr lang="en-US" altLang="en-US" sz="2800" b="0" dirty="0" err="1" smtClean="0"/>
              <a:t>personajes</a:t>
            </a:r>
            <a:r>
              <a:rPr lang="en-US" altLang="en-US" sz="2800" b="0" dirty="0" smtClean="0"/>
              <a:t> </a:t>
            </a:r>
            <a:r>
              <a:rPr lang="en-US" altLang="en-US" sz="2800" b="0" dirty="0" err="1" smtClean="0"/>
              <a:t>principales</a:t>
            </a:r>
            <a:r>
              <a:rPr lang="en-US" altLang="en-US" sz="2800" b="0" dirty="0" smtClean="0"/>
              <a:t> del </a:t>
            </a:r>
            <a:r>
              <a:rPr lang="en-US" altLang="en-US" sz="2800" b="0" dirty="0" err="1" smtClean="0"/>
              <a:t>libro</a:t>
            </a:r>
            <a:r>
              <a:rPr lang="en-US" altLang="en-US" sz="2800" b="0" dirty="0" smtClean="0"/>
              <a:t>.</a:t>
            </a:r>
          </a:p>
          <a:p>
            <a:pPr marL="628650" indent="-628650" algn="l" rtl="0">
              <a:lnSpc>
                <a:spcPct val="80000"/>
              </a:lnSpc>
              <a:buFontTx/>
              <a:buAutoNum type="arabicPeriod"/>
            </a:pPr>
            <a:r>
              <a:rPr lang="en-US" altLang="en-US" sz="2800" b="0" dirty="0" smtClean="0"/>
              <a:t>¿</a:t>
            </a:r>
            <a:r>
              <a:rPr lang="en-US" altLang="en-US" sz="2800" b="0" dirty="0" err="1" smtClean="0"/>
              <a:t>Qué</a:t>
            </a:r>
            <a:r>
              <a:rPr lang="en-US" altLang="en-US" sz="2800" b="0" dirty="0" smtClean="0"/>
              <a:t> se </a:t>
            </a:r>
            <a:r>
              <a:rPr lang="en-US" altLang="en-US" sz="2800" b="0" dirty="0" err="1" smtClean="0"/>
              <a:t>entiende</a:t>
            </a:r>
            <a:r>
              <a:rPr lang="en-US" altLang="en-US" sz="2800" b="0" dirty="0" smtClean="0"/>
              <a:t> </a:t>
            </a:r>
            <a:r>
              <a:rPr lang="en-US" altLang="en-US" sz="2800" b="0" dirty="0" err="1" smtClean="0"/>
              <a:t>por</a:t>
            </a:r>
            <a:r>
              <a:rPr lang="en-US" altLang="en-US" sz="2800" b="0" dirty="0" smtClean="0"/>
              <a:t> “</a:t>
            </a:r>
            <a:r>
              <a:rPr lang="en-US" altLang="en-US" sz="2800" b="0" dirty="0" err="1" smtClean="0"/>
              <a:t>estructura</a:t>
            </a:r>
            <a:r>
              <a:rPr lang="en-US" altLang="en-US" sz="2800" b="0" dirty="0" smtClean="0"/>
              <a:t> ABA”</a:t>
            </a:r>
            <a:r>
              <a:rPr lang="es-ES" altLang="en-US" sz="2800" b="0" dirty="0"/>
              <a:t>?</a:t>
            </a:r>
            <a:endParaRPr lang="en-US" altLang="en-US" sz="2800" b="0" dirty="0" smtClean="0"/>
          </a:p>
          <a:p>
            <a:pPr marL="628650" indent="-628650" algn="l" rtl="0">
              <a:lnSpc>
                <a:spcPct val="80000"/>
              </a:lnSpc>
              <a:buFontTx/>
              <a:buAutoNum type="arabicPeriod"/>
            </a:pPr>
            <a:r>
              <a:rPr lang="en-US" altLang="en-US" sz="2800" b="0" dirty="0" err="1" smtClean="0"/>
              <a:t>Explique</a:t>
            </a:r>
            <a:r>
              <a:rPr lang="en-US" altLang="en-US" sz="2800" b="0" dirty="0" smtClean="0"/>
              <a:t> la </a:t>
            </a:r>
            <a:r>
              <a:rPr lang="en-US" altLang="en-US" sz="2800" b="0" dirty="0" err="1" smtClean="0"/>
              <a:t>Teología</a:t>
            </a:r>
            <a:r>
              <a:rPr lang="en-US" altLang="en-US" sz="2800" b="0" dirty="0" smtClean="0"/>
              <a:t> de la </a:t>
            </a:r>
            <a:r>
              <a:rPr lang="en-US" altLang="en-US" sz="2800" b="0" dirty="0" err="1" smtClean="0"/>
              <a:t>Retribución</a:t>
            </a:r>
            <a:r>
              <a:rPr lang="en-US" altLang="en-US" sz="2800" b="0" dirty="0" smtClean="0"/>
              <a:t> (</a:t>
            </a:r>
            <a:r>
              <a:rPr lang="en-US" altLang="en-US" sz="2800" b="0" dirty="0" err="1" smtClean="0"/>
              <a:t>TdR</a:t>
            </a:r>
            <a:r>
              <a:rPr lang="en-US" altLang="en-US" sz="2800" b="0" dirty="0" smtClean="0"/>
              <a:t>).</a:t>
            </a:r>
          </a:p>
          <a:p>
            <a:pPr marL="628650" indent="-628650" algn="l" rtl="0">
              <a:lnSpc>
                <a:spcPct val="80000"/>
              </a:lnSpc>
              <a:buFontTx/>
              <a:buAutoNum type="arabicPeriod"/>
            </a:pPr>
            <a:r>
              <a:rPr lang="en-US" altLang="en-US" sz="2800" b="0" dirty="0" err="1" smtClean="0"/>
              <a:t>Enumere</a:t>
            </a:r>
            <a:r>
              <a:rPr lang="en-US" altLang="en-US" sz="2800" b="0" dirty="0" smtClean="0"/>
              <a:t> las </a:t>
            </a:r>
            <a:r>
              <a:rPr lang="en-US" altLang="en-US" sz="2800" b="0" dirty="0" err="1" smtClean="0"/>
              <a:t>fuentes</a:t>
            </a:r>
            <a:r>
              <a:rPr lang="en-US" altLang="en-US" sz="2800" b="0" dirty="0" smtClean="0"/>
              <a:t> de </a:t>
            </a:r>
            <a:r>
              <a:rPr lang="en-US" altLang="en-US" sz="2800" b="0" dirty="0" err="1" smtClean="0"/>
              <a:t>apoyo</a:t>
            </a:r>
            <a:r>
              <a:rPr lang="en-US" altLang="en-US" sz="2800" b="0" dirty="0" smtClean="0"/>
              <a:t> para la </a:t>
            </a:r>
            <a:r>
              <a:rPr lang="en-US" altLang="en-US" sz="2800" b="0" dirty="0" err="1" smtClean="0"/>
              <a:t>TdR</a:t>
            </a:r>
            <a:r>
              <a:rPr lang="en-US" altLang="en-US" sz="2800" b="0" dirty="0" smtClean="0"/>
              <a:t>.</a:t>
            </a:r>
          </a:p>
          <a:p>
            <a:pPr marL="628650" indent="-628650" algn="l" rtl="0">
              <a:lnSpc>
                <a:spcPct val="80000"/>
              </a:lnSpc>
              <a:buFontTx/>
              <a:buAutoNum type="arabicPeriod"/>
            </a:pPr>
            <a:r>
              <a:rPr lang="en-US" altLang="en-US" sz="2800" b="0" dirty="0" smtClean="0"/>
              <a:t>¿</a:t>
            </a:r>
            <a:r>
              <a:rPr lang="en-US" altLang="en-US" sz="2800" b="0" dirty="0" err="1" smtClean="0"/>
              <a:t>Qué</a:t>
            </a:r>
            <a:r>
              <a:rPr lang="en-US" altLang="en-US" sz="2800" b="0" dirty="0" smtClean="0"/>
              <a:t> “</a:t>
            </a:r>
            <a:r>
              <a:rPr lang="en-US" altLang="en-US" sz="2800" b="0" dirty="0" err="1" smtClean="0"/>
              <a:t>temía</a:t>
            </a:r>
            <a:r>
              <a:rPr lang="en-US" altLang="en-US" sz="2800" b="0" dirty="0" smtClean="0"/>
              <a:t>” Job que “</a:t>
            </a:r>
            <a:r>
              <a:rPr lang="en-US" altLang="en-US" sz="2800" b="0" dirty="0" err="1" smtClean="0"/>
              <a:t>viene</a:t>
            </a:r>
            <a:r>
              <a:rPr lang="en-US" altLang="en-US" sz="2800" b="0" dirty="0" smtClean="0"/>
              <a:t> </a:t>
            </a:r>
            <a:r>
              <a:rPr lang="en-US" altLang="en-US" sz="2800" b="0" dirty="0" err="1" smtClean="0"/>
              <a:t>sobre</a:t>
            </a:r>
            <a:r>
              <a:rPr lang="en-US" altLang="en-US" sz="2800" b="0" dirty="0" smtClean="0"/>
              <a:t> </a:t>
            </a:r>
            <a:r>
              <a:rPr lang="en-US" altLang="en-US" sz="2800" b="0" dirty="0" err="1" smtClean="0"/>
              <a:t>mí</a:t>
            </a:r>
            <a:r>
              <a:rPr lang="en-US" altLang="en-US" sz="2800" b="0" dirty="0" smtClean="0"/>
              <a:t>” (3:25)?</a:t>
            </a:r>
          </a:p>
          <a:p>
            <a:pPr marL="628650" indent="-628650" algn="l" rtl="0">
              <a:lnSpc>
                <a:spcPct val="80000"/>
              </a:lnSpc>
              <a:buFontTx/>
              <a:buAutoNum type="arabicPeriod"/>
            </a:pPr>
            <a:r>
              <a:rPr lang="en-US" altLang="en-US" sz="2800" b="0" dirty="0" smtClean="0"/>
              <a:t>¿</a:t>
            </a:r>
            <a:r>
              <a:rPr lang="en-US" altLang="en-US" sz="2800" b="0" dirty="0" err="1" smtClean="0"/>
              <a:t>Cuál</a:t>
            </a:r>
            <a:r>
              <a:rPr lang="en-US" altLang="en-US" sz="2800" b="0" dirty="0" smtClean="0"/>
              <a:t> </a:t>
            </a:r>
            <a:r>
              <a:rPr lang="en-US" altLang="en-US" sz="2800" b="0" dirty="0" err="1" smtClean="0"/>
              <a:t>es</a:t>
            </a:r>
            <a:r>
              <a:rPr lang="en-US" altLang="en-US" sz="2800" b="0" dirty="0" smtClean="0"/>
              <a:t> la </a:t>
            </a:r>
            <a:r>
              <a:rPr lang="en-US" altLang="en-US" sz="2800" b="0" dirty="0" err="1" smtClean="0"/>
              <a:t>raíz</a:t>
            </a:r>
            <a:r>
              <a:rPr lang="en-US" altLang="en-US" sz="2800" b="0" dirty="0" smtClean="0"/>
              <a:t> </a:t>
            </a:r>
            <a:r>
              <a:rPr lang="en-US" altLang="en-US" sz="2800" b="0" dirty="0" err="1" smtClean="0"/>
              <a:t>hebrea</a:t>
            </a:r>
            <a:r>
              <a:rPr lang="en-US" altLang="en-US" sz="2800" b="0" dirty="0" smtClean="0"/>
              <a:t> para “</a:t>
            </a:r>
            <a:r>
              <a:rPr lang="en-US" altLang="en-US" sz="2800" b="0" dirty="0" err="1" smtClean="0"/>
              <a:t>integridad</a:t>
            </a:r>
            <a:r>
              <a:rPr lang="en-US" altLang="en-US" sz="2800" b="0" dirty="0" smtClean="0"/>
              <a:t>”, “sin </a:t>
            </a:r>
            <a:r>
              <a:rPr lang="en-US" altLang="en-US" sz="2800" b="0" dirty="0" err="1" smtClean="0"/>
              <a:t>mancha</a:t>
            </a:r>
            <a:r>
              <a:rPr lang="en-US" altLang="en-US" sz="2800" b="0" dirty="0" smtClean="0"/>
              <a:t>” (1:1, 1:8, 2:3, 2:9…) y </a:t>
            </a:r>
            <a:r>
              <a:rPr lang="en-US" altLang="en-US" sz="2800" b="0" dirty="0" err="1" smtClean="0"/>
              <a:t>qué</a:t>
            </a:r>
            <a:r>
              <a:rPr lang="en-US" altLang="en-US" sz="2800" b="0" dirty="0" smtClean="0"/>
              <a:t> </a:t>
            </a:r>
            <a:r>
              <a:rPr lang="en-US" altLang="en-US" sz="2800" b="0" dirty="0" err="1" smtClean="0"/>
              <a:t>significa</a:t>
            </a:r>
            <a:r>
              <a:rPr lang="en-US" altLang="en-US" sz="2800" b="0" dirty="0" smtClean="0"/>
              <a:t>?</a:t>
            </a:r>
          </a:p>
          <a:p>
            <a:pPr marL="628650" indent="-628650" algn="l" rtl="0">
              <a:lnSpc>
                <a:spcPct val="80000"/>
              </a:lnSpc>
              <a:buFontTx/>
              <a:buAutoNum type="arabicPeriod"/>
            </a:pPr>
            <a:r>
              <a:rPr lang="en-US" altLang="en-US" sz="2800" b="0" dirty="0" smtClean="0"/>
              <a:t>¿</a:t>
            </a:r>
            <a:r>
              <a:rPr lang="en-US" altLang="en-US" sz="2800" b="0" dirty="0" err="1" smtClean="0"/>
              <a:t>Qué</a:t>
            </a:r>
            <a:r>
              <a:rPr lang="en-US" altLang="en-US" sz="2800" b="0" dirty="0" smtClean="0"/>
              <a:t> </a:t>
            </a:r>
            <a:r>
              <a:rPr lang="en-US" altLang="en-US" sz="2800" b="0" dirty="0" err="1" smtClean="0"/>
              <a:t>aprendemos</a:t>
            </a:r>
            <a:r>
              <a:rPr lang="en-US" altLang="en-US" sz="2800" b="0" dirty="0" smtClean="0"/>
              <a:t> </a:t>
            </a:r>
            <a:r>
              <a:rPr lang="en-US" altLang="en-US" sz="2800" b="0" dirty="0" err="1" smtClean="0"/>
              <a:t>acerca</a:t>
            </a:r>
            <a:r>
              <a:rPr lang="en-US" altLang="en-US" sz="2800" b="0" dirty="0" smtClean="0"/>
              <a:t> de Satanás </a:t>
            </a:r>
            <a:r>
              <a:rPr lang="en-US" altLang="en-US" sz="2800" b="0" dirty="0" err="1" smtClean="0"/>
              <a:t>en</a:t>
            </a:r>
            <a:r>
              <a:rPr lang="en-US" altLang="en-US" sz="2800" b="0" dirty="0" smtClean="0"/>
              <a:t> </a:t>
            </a:r>
            <a:r>
              <a:rPr lang="en-US" altLang="en-US" sz="2800" b="0" dirty="0" err="1" smtClean="0"/>
              <a:t>sus</a:t>
            </a:r>
            <a:r>
              <a:rPr lang="en-US" altLang="en-US" sz="2800" b="0" dirty="0" smtClean="0"/>
              <a:t> </a:t>
            </a:r>
            <a:r>
              <a:rPr lang="en-US" altLang="en-US" sz="2800" b="0" dirty="0" err="1" smtClean="0"/>
              <a:t>entrevistas</a:t>
            </a:r>
            <a:r>
              <a:rPr lang="en-US" altLang="en-US" sz="2800" b="0" dirty="0" smtClean="0"/>
              <a:t> con Dios?</a:t>
            </a:r>
          </a:p>
          <a:p>
            <a:pPr marL="628650" indent="-628650" algn="l" rtl="0">
              <a:lnSpc>
                <a:spcPct val="80000"/>
              </a:lnSpc>
              <a:buFontTx/>
              <a:buAutoNum type="arabicPeriod"/>
            </a:pPr>
            <a:r>
              <a:rPr lang="en-US" altLang="en-US" sz="2800" b="0" dirty="0" smtClean="0"/>
              <a:t>¿</a:t>
            </a:r>
            <a:r>
              <a:rPr lang="en-US" altLang="en-US" sz="2800" b="0" dirty="0" err="1" smtClean="0"/>
              <a:t>Cuál</a:t>
            </a:r>
            <a:r>
              <a:rPr lang="en-US" altLang="en-US" sz="2800" b="0" dirty="0" smtClean="0"/>
              <a:t> </a:t>
            </a:r>
            <a:r>
              <a:rPr lang="en-US" altLang="en-US" sz="2800" b="0" dirty="0" err="1" smtClean="0"/>
              <a:t>fue</a:t>
            </a:r>
            <a:r>
              <a:rPr lang="en-US" altLang="en-US" sz="2800" b="0" dirty="0" smtClean="0"/>
              <a:t> la </a:t>
            </a:r>
            <a:r>
              <a:rPr lang="en-US" altLang="en-US" sz="2800" b="0" dirty="0" err="1" smtClean="0"/>
              <a:t>acusación</a:t>
            </a:r>
            <a:r>
              <a:rPr lang="en-US" altLang="en-US" sz="2800" b="0" dirty="0" smtClean="0"/>
              <a:t> y </a:t>
            </a:r>
            <a:r>
              <a:rPr lang="en-US" altLang="en-US" sz="2800" b="0" dirty="0" err="1" smtClean="0"/>
              <a:t>predicción</a:t>
            </a:r>
            <a:r>
              <a:rPr lang="en-US" altLang="en-US" sz="2800" b="0" dirty="0" smtClean="0"/>
              <a:t> de Satanás </a:t>
            </a:r>
            <a:r>
              <a:rPr lang="en-US" altLang="en-US" sz="2800" b="0" dirty="0" err="1" smtClean="0"/>
              <a:t>sobre</a:t>
            </a:r>
            <a:r>
              <a:rPr lang="en-US" altLang="en-US" sz="2800" b="0" dirty="0" smtClean="0"/>
              <a:t> Job?</a:t>
            </a:r>
          </a:p>
          <a:p>
            <a:pPr marL="628650" indent="-628650" algn="l" rtl="0">
              <a:lnSpc>
                <a:spcPct val="80000"/>
              </a:lnSpc>
              <a:buFontTx/>
              <a:buAutoNum type="arabicPeriod"/>
            </a:pPr>
            <a:r>
              <a:rPr lang="en-US" altLang="en-US" sz="2800" b="0" dirty="0" smtClean="0"/>
              <a:t>¿</a:t>
            </a:r>
            <a:r>
              <a:rPr lang="en-US" altLang="en-US" sz="2800" b="0" dirty="0" err="1" smtClean="0"/>
              <a:t>Qué</a:t>
            </a:r>
            <a:r>
              <a:rPr lang="en-US" altLang="en-US" sz="2800" b="0" dirty="0" smtClean="0"/>
              <a:t> </a:t>
            </a:r>
            <a:r>
              <a:rPr lang="en-US" altLang="en-US" sz="2800" b="0" dirty="0" err="1" smtClean="0"/>
              <a:t>significa</a:t>
            </a:r>
            <a:r>
              <a:rPr lang="en-US" altLang="en-US" sz="2800" b="0" dirty="0" smtClean="0"/>
              <a:t> “</a:t>
            </a:r>
            <a:r>
              <a:rPr lang="en-US" altLang="en-US" sz="2800" b="0" dirty="0" err="1" smtClean="0"/>
              <a:t>maldecir</a:t>
            </a:r>
            <a:r>
              <a:rPr lang="en-US" altLang="en-US" sz="2800" b="0" dirty="0" smtClean="0"/>
              <a:t> a Dios” </a:t>
            </a:r>
            <a:r>
              <a:rPr lang="en-US" altLang="en-US" sz="2800" b="0" dirty="0" err="1" smtClean="0"/>
              <a:t>en</a:t>
            </a:r>
            <a:r>
              <a:rPr lang="en-US" altLang="en-US" sz="2800" b="0" dirty="0" smtClean="0"/>
              <a:t> Job?</a:t>
            </a:r>
          </a:p>
          <a:p>
            <a:pPr marL="628650" indent="-628650" algn="l" rtl="0">
              <a:lnSpc>
                <a:spcPct val="80000"/>
              </a:lnSpc>
              <a:buFontTx/>
              <a:buAutoNum type="arabicPeriod"/>
            </a:pPr>
            <a:r>
              <a:rPr lang="en-US" altLang="en-US" sz="2800" b="0" dirty="0" err="1" smtClean="0"/>
              <a:t>Enumere</a:t>
            </a:r>
            <a:r>
              <a:rPr lang="en-US" altLang="en-US" sz="2800" b="0" dirty="0" smtClean="0"/>
              <a:t> las 3 </a:t>
            </a:r>
            <a:r>
              <a:rPr lang="en-US" altLang="en-US" sz="2800" b="0" dirty="0" err="1" smtClean="0"/>
              <a:t>premisas</a:t>
            </a:r>
            <a:r>
              <a:rPr lang="en-US" altLang="en-US" sz="2800" b="0" dirty="0" smtClean="0"/>
              <a:t> </a:t>
            </a:r>
            <a:r>
              <a:rPr lang="en-US" altLang="en-US" sz="2800" b="0" dirty="0" err="1" smtClean="0"/>
              <a:t>contradictorias</a:t>
            </a:r>
            <a:r>
              <a:rPr lang="en-US" altLang="en-US" sz="2800" b="0" dirty="0" smtClean="0"/>
              <a:t> </a:t>
            </a:r>
            <a:r>
              <a:rPr lang="en-US" altLang="en-US" sz="2800" b="0" dirty="0" err="1" smtClean="0"/>
              <a:t>relacionadas</a:t>
            </a:r>
            <a:r>
              <a:rPr lang="en-US" altLang="en-US" sz="2800" b="0" dirty="0" smtClean="0"/>
              <a:t> con Dios y el </a:t>
            </a:r>
            <a:r>
              <a:rPr lang="en-US" altLang="en-US" sz="2800" b="0" dirty="0" err="1" smtClean="0"/>
              <a:t>sufrimiento</a:t>
            </a:r>
            <a:r>
              <a:rPr lang="en-US" altLang="en-US" sz="2800" b="0" dirty="0" smtClean="0"/>
              <a:t> de Job.</a:t>
            </a: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D510E065-E3FF-4DB8-8469-B674F575A34A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66</a:t>
            </a:fld>
            <a:endParaRPr lang="en-US" altLang="en-US" sz="1400" b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err="1" smtClean="0"/>
              <a:t>Catecismo</a:t>
            </a:r>
            <a:r>
              <a:rPr lang="en-US" altLang="en-US" dirty="0" smtClean="0"/>
              <a:t> de la </a:t>
            </a:r>
            <a:r>
              <a:rPr lang="en-US" altLang="en-US" dirty="0" err="1" smtClean="0"/>
              <a:t>clase</a:t>
            </a:r>
            <a:r>
              <a:rPr lang="en-US" altLang="en-US" dirty="0" smtClean="0"/>
              <a:t> de Job</a:t>
            </a:r>
          </a:p>
        </p:txBody>
      </p:sp>
      <p:sp>
        <p:nvSpPr>
          <p:cNvPr id="3277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676400" y="685800"/>
            <a:ext cx="8839200" cy="6096000"/>
          </a:xfrm>
        </p:spPr>
        <p:txBody>
          <a:bodyPr/>
          <a:lstStyle/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00B0F0"/>
                </a:solidFill>
              </a:rPr>
              <a:t>La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pregunta</a:t>
            </a:r>
            <a:r>
              <a:rPr lang="en-US" altLang="en-US" sz="3000" dirty="0" smtClean="0">
                <a:solidFill>
                  <a:srgbClr val="00B0F0"/>
                </a:solidFill>
              </a:rPr>
              <a:t> de Satanás (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afirmación</a:t>
            </a:r>
            <a:r>
              <a:rPr lang="en-US" altLang="en-US" sz="3000" dirty="0" smtClean="0">
                <a:solidFill>
                  <a:srgbClr val="00B0F0"/>
                </a:solidFill>
              </a:rPr>
              <a:t>)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00B0F0"/>
                </a:solidFill>
              </a:rPr>
              <a:t>La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pregunta</a:t>
            </a:r>
            <a:r>
              <a:rPr lang="en-US" altLang="en-US" sz="3000" dirty="0" smtClean="0">
                <a:solidFill>
                  <a:srgbClr val="00B0F0"/>
                </a:solidFill>
              </a:rPr>
              <a:t> de la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esposa</a:t>
            </a:r>
            <a:r>
              <a:rPr lang="en-US" altLang="en-US" sz="3000" dirty="0" smtClean="0">
                <a:solidFill>
                  <a:srgbClr val="00B0F0"/>
                </a:solidFill>
              </a:rPr>
              <a:t> de Job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err="1" smtClean="0">
                <a:solidFill>
                  <a:srgbClr val="00B0F0"/>
                </a:solidFill>
              </a:rPr>
              <a:t>Significado</a:t>
            </a:r>
            <a:r>
              <a:rPr lang="en-US" altLang="en-US" sz="3000" dirty="0" smtClean="0">
                <a:solidFill>
                  <a:srgbClr val="00B0F0"/>
                </a:solidFill>
              </a:rPr>
              <a:t> de "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integridad</a:t>
            </a:r>
            <a:r>
              <a:rPr lang="en-US" altLang="en-US" sz="3000" dirty="0" smtClean="0">
                <a:solidFill>
                  <a:srgbClr val="00B0F0"/>
                </a:solidFill>
              </a:rPr>
              <a:t>"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00B0F0"/>
                </a:solidFill>
              </a:rPr>
              <a:t>Lo que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más</a:t>
            </a:r>
            <a:r>
              <a:rPr lang="en-US" altLang="en-US" sz="3000" dirty="0" smtClean="0">
                <a:solidFill>
                  <a:srgbClr val="00B0F0"/>
                </a:solidFill>
              </a:rPr>
              <a:t>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temía</a:t>
            </a:r>
            <a:r>
              <a:rPr lang="en-US" altLang="en-US" sz="3000" dirty="0" smtClean="0">
                <a:solidFill>
                  <a:srgbClr val="00B0F0"/>
                </a:solidFill>
              </a:rPr>
              <a:t> Job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err="1" smtClean="0">
                <a:solidFill>
                  <a:srgbClr val="00B0F0"/>
                </a:solidFill>
              </a:rPr>
              <a:t>Qué</a:t>
            </a:r>
            <a:r>
              <a:rPr lang="en-US" altLang="en-US" sz="3000" dirty="0" smtClean="0">
                <a:solidFill>
                  <a:srgbClr val="00B0F0"/>
                </a:solidFill>
              </a:rPr>
              <a:t>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significa</a:t>
            </a:r>
            <a:r>
              <a:rPr lang="en-US" altLang="en-US" sz="3000" dirty="0" smtClean="0">
                <a:solidFill>
                  <a:srgbClr val="00B0F0"/>
                </a:solidFill>
              </a:rPr>
              <a:t> '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maldecir</a:t>
            </a:r>
            <a:r>
              <a:rPr lang="en-US" altLang="en-US" sz="3000" dirty="0" smtClean="0">
                <a:solidFill>
                  <a:srgbClr val="00B0F0"/>
                </a:solidFill>
              </a:rPr>
              <a:t> a Dios'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00B0F0"/>
                </a:solidFill>
              </a:rPr>
              <a:t>La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Teología</a:t>
            </a:r>
            <a:r>
              <a:rPr lang="en-US" altLang="en-US" sz="3000" dirty="0" smtClean="0">
                <a:solidFill>
                  <a:srgbClr val="00B0F0"/>
                </a:solidFill>
              </a:rPr>
              <a:t> de la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Retribución</a:t>
            </a:r>
            <a:r>
              <a:rPr lang="en-US" altLang="en-US" sz="3000" dirty="0" smtClean="0">
                <a:solidFill>
                  <a:srgbClr val="00B0F0"/>
                </a:solidFill>
              </a:rPr>
              <a:t> (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TdR</a:t>
            </a:r>
            <a:r>
              <a:rPr lang="en-US" altLang="en-US" sz="3000" dirty="0" smtClean="0">
                <a:solidFill>
                  <a:srgbClr val="00B0F0"/>
                </a:solidFill>
              </a:rPr>
              <a:t>)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00B0F0"/>
                </a:solidFill>
              </a:rPr>
              <a:t>Fuentes para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TdR</a:t>
            </a:r>
            <a:endParaRPr lang="en-US" altLang="en-US" sz="3000" dirty="0" smtClean="0">
              <a:solidFill>
                <a:srgbClr val="00B0F0"/>
              </a:solidFill>
            </a:endParaRP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/>
              <a:t>Las 3 </a:t>
            </a:r>
            <a:r>
              <a:rPr lang="en-US" altLang="en-US" sz="3000" dirty="0" err="1" smtClean="0"/>
              <a:t>suposiciones</a:t>
            </a:r>
            <a:r>
              <a:rPr lang="en-US" altLang="en-US" sz="3000" dirty="0" smtClean="0"/>
              <a:t> (</a:t>
            </a:r>
            <a:r>
              <a:rPr lang="en-US" altLang="en-US" sz="3000" dirty="0" err="1" smtClean="0"/>
              <a:t>contradictorias</a:t>
            </a:r>
            <a:r>
              <a:rPr lang="en-US" altLang="en-US" sz="3000" dirty="0" smtClean="0"/>
              <a:t>)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/>
              <a:t>La </a:t>
            </a:r>
            <a:r>
              <a:rPr lang="en-US" altLang="en-US" sz="3000" dirty="0" err="1" smtClean="0"/>
              <a:t>visión</a:t>
            </a:r>
            <a:r>
              <a:rPr lang="en-US" altLang="en-US" sz="3000" dirty="0" smtClean="0"/>
              <a:t> de </a:t>
            </a:r>
            <a:r>
              <a:rPr lang="en-US" altLang="en-US" sz="3000" dirty="0" err="1" smtClean="0"/>
              <a:t>Elifaz</a:t>
            </a:r>
            <a:endParaRPr lang="en-US" altLang="en-US" sz="3000" dirty="0" smtClean="0"/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/>
              <a:t>Lo que </a:t>
            </a:r>
            <a:r>
              <a:rPr lang="en-US" altLang="en-US" sz="3000" dirty="0" err="1" smtClean="0"/>
              <a:t>hicieron</a:t>
            </a:r>
            <a:r>
              <a:rPr lang="en-US" altLang="en-US" sz="3000" dirty="0" smtClean="0"/>
              <a:t> mal los amigos de Job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/>
              <a:t>Lo que Job </a:t>
            </a:r>
            <a:r>
              <a:rPr lang="en-US" altLang="en-US" sz="3000" dirty="0" err="1" smtClean="0"/>
              <a:t>hizo</a:t>
            </a:r>
            <a:r>
              <a:rPr lang="en-US" altLang="en-US" sz="3000" dirty="0" smtClean="0"/>
              <a:t> mal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/>
              <a:t>La </a:t>
            </a:r>
            <a:r>
              <a:rPr lang="en-US" altLang="en-US" sz="3000" dirty="0" err="1" smtClean="0"/>
              <a:t>pregunta</a:t>
            </a:r>
            <a:r>
              <a:rPr lang="en-US" altLang="en-US" sz="3000" dirty="0" smtClean="0"/>
              <a:t> de Dios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endParaRPr lang="en-US" altLang="en-US" sz="3000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82BB7A4A-0086-4D87-AAFC-8375147C7723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67</a:t>
            </a:fld>
            <a:endParaRPr lang="en-US" altLang="en-US" sz="1400" b="0"/>
          </a:p>
        </p:txBody>
      </p:sp>
    </p:spTree>
    <p:extLst>
      <p:ext uri="{BB962C8B-B14F-4D97-AF65-F5344CB8AC3E}">
        <p14:creationId xmlns:p14="http://schemas.microsoft.com/office/powerpoint/2010/main" val="264570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2192000" cy="1066800"/>
          </a:xfrm>
        </p:spPr>
        <p:txBody>
          <a:bodyPr/>
          <a:lstStyle/>
          <a:p>
            <a:r>
              <a:rPr lang="en-US" altLang="en-US" dirty="0" err="1"/>
              <a:t>Objetivos</a:t>
            </a:r>
            <a:r>
              <a:rPr lang="en-US" altLang="en-US" dirty="0"/>
              <a:t> </a:t>
            </a:r>
            <a:r>
              <a:rPr lang="en-US" altLang="en-US" dirty="0" smtClean="0"/>
              <a:t>de la </a:t>
            </a:r>
            <a:r>
              <a:rPr lang="en-US" altLang="en-US" dirty="0" err="1" smtClean="0"/>
              <a:t>lección</a:t>
            </a:r>
            <a:r>
              <a:rPr lang="en-US" altLang="en-US" dirty="0" smtClean="0"/>
              <a:t> 4</a:t>
            </a:r>
            <a:br>
              <a:rPr lang="en-US" altLang="en-US" dirty="0" smtClean="0"/>
            </a:br>
            <a:r>
              <a:rPr lang="en-US" altLang="en-US" sz="3200" b="0" dirty="0" smtClean="0"/>
              <a:t>(para el final del </a:t>
            </a:r>
            <a:r>
              <a:rPr lang="en-US" altLang="en-US" sz="3200" b="0" dirty="0" err="1" smtClean="0"/>
              <a:t>período</a:t>
            </a:r>
            <a:r>
              <a:rPr lang="en-US" altLang="en-US" sz="3200" b="0" dirty="0" smtClean="0"/>
              <a:t> de </a:t>
            </a:r>
            <a:r>
              <a:rPr lang="en-US" altLang="en-US" sz="3200" b="0" dirty="0" err="1" smtClean="0"/>
              <a:t>clase</a:t>
            </a:r>
            <a:r>
              <a:rPr lang="en-US" altLang="en-US" sz="3200" b="0" dirty="0" smtClean="0"/>
              <a:t>, el </a:t>
            </a:r>
            <a:r>
              <a:rPr lang="en-US" altLang="en-US" sz="3200" b="0" dirty="0" err="1" smtClean="0"/>
              <a:t>estudiante</a:t>
            </a:r>
            <a:r>
              <a:rPr lang="en-US" altLang="en-US" sz="3200" b="0" dirty="0" smtClean="0"/>
              <a:t> </a:t>
            </a:r>
            <a:r>
              <a:rPr lang="en-US" altLang="en-US" sz="3200" b="0" dirty="0" err="1" smtClean="0"/>
              <a:t>podrá</a:t>
            </a:r>
            <a:r>
              <a:rPr lang="en-US" altLang="en-US" sz="3200" b="0" dirty="0" smtClean="0"/>
              <a:t>...)</a:t>
            </a:r>
            <a:endParaRPr lang="en-US" altLang="en-US" dirty="0" smtClean="0"/>
          </a:p>
        </p:txBody>
      </p:sp>
      <p:sp>
        <p:nvSpPr>
          <p:cNvPr id="7475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11353800" cy="4267200"/>
          </a:xfrm>
        </p:spPr>
        <p:txBody>
          <a:bodyPr/>
          <a:lstStyle/>
          <a:p>
            <a:pPr algn="l" rtl="0"/>
            <a:r>
              <a:rPr lang="en-US" altLang="en-US" dirty="0" err="1" smtClean="0"/>
              <a:t>Enumerar</a:t>
            </a:r>
            <a:r>
              <a:rPr lang="en-US" altLang="en-US" dirty="0" smtClean="0"/>
              <a:t> las </a:t>
            </a:r>
            <a:r>
              <a:rPr lang="en-US" altLang="en-US" dirty="0" err="1" smtClean="0"/>
              <a:t>tres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secciones</a:t>
            </a:r>
            <a:r>
              <a:rPr lang="en-US" altLang="en-US" dirty="0" smtClean="0"/>
              <a:t> del </a:t>
            </a:r>
            <a:r>
              <a:rPr lang="en-US" altLang="en-US" dirty="0" err="1" smtClean="0"/>
              <a:t>capítulo</a:t>
            </a:r>
            <a:r>
              <a:rPr lang="en-US" altLang="en-US" dirty="0" smtClean="0"/>
              <a:t> 3</a:t>
            </a:r>
          </a:p>
          <a:p>
            <a:pPr algn="l" rtl="0"/>
            <a:r>
              <a:rPr lang="en-US" altLang="en-US" dirty="0" err="1" smtClean="0"/>
              <a:t>Explicar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cómo</a:t>
            </a:r>
            <a:r>
              <a:rPr lang="en-US" altLang="en-US" dirty="0" smtClean="0"/>
              <a:t> Job </a:t>
            </a:r>
            <a:r>
              <a:rPr lang="en-US" altLang="en-US" dirty="0" err="1" smtClean="0"/>
              <a:t>extiende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situación</a:t>
            </a:r>
            <a:r>
              <a:rPr lang="en-US" altLang="en-US" dirty="0" smtClean="0"/>
              <a:t> personal para </a:t>
            </a:r>
            <a:r>
              <a:rPr lang="en-US" altLang="en-US" dirty="0" err="1" smtClean="0"/>
              <a:t>considerar</a:t>
            </a:r>
            <a:r>
              <a:rPr lang="en-US" altLang="en-US" dirty="0" smtClean="0"/>
              <a:t> a </a:t>
            </a:r>
            <a:r>
              <a:rPr lang="en-US" altLang="en-US" dirty="0" err="1" smtClean="0"/>
              <a:t>otros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circunstancias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similares</a:t>
            </a:r>
            <a:r>
              <a:rPr lang="en-US" altLang="en-US" dirty="0" smtClean="0"/>
              <a:t> (3:20-23)</a:t>
            </a:r>
          </a:p>
          <a:p>
            <a:pPr algn="l" rtl="0"/>
            <a:r>
              <a:rPr lang="en-US" altLang="en-US" dirty="0" err="1" smtClean="0"/>
              <a:t>Explicar</a:t>
            </a:r>
            <a:r>
              <a:rPr lang="en-US" altLang="en-US" dirty="0" smtClean="0"/>
              <a:t> lo que </a:t>
            </a:r>
            <a:r>
              <a:rPr lang="en-US" altLang="en-US" dirty="0" err="1" smtClean="0"/>
              <a:t>más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temía</a:t>
            </a:r>
            <a:r>
              <a:rPr lang="en-US" altLang="en-US" dirty="0" smtClean="0"/>
              <a:t> Job, y </a:t>
            </a:r>
            <a:r>
              <a:rPr lang="en-US" altLang="en-US" dirty="0" err="1" smtClean="0"/>
              <a:t>cómo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había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venido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sobre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él</a:t>
            </a:r>
            <a:r>
              <a:rPr lang="en-US" altLang="en-US" dirty="0" smtClean="0"/>
              <a:t> (3:25)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2F241390-E73F-4AC7-8AAE-6496358F6153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68</a:t>
            </a:fld>
            <a:endParaRPr lang="en-US" altLang="en-US" sz="1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3BAA71B2-9A6B-43C1-A081-0CADBA42F2A3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69</a:t>
            </a:fld>
            <a:endParaRPr lang="en-US" altLang="en-US" sz="1400" b="0"/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9144000" cy="266700"/>
          </a:xfrm>
        </p:spPr>
        <p:txBody>
          <a:bodyPr/>
          <a:lstStyle/>
          <a:p>
            <a:pPr rtl="0" eaLnBrk="1" hangingPunct="1"/>
            <a:r>
              <a:rPr lang="en-US" altLang="en-US" sz="2800" dirty="0" err="1" smtClean="0"/>
              <a:t>Estructura</a:t>
            </a:r>
            <a:r>
              <a:rPr lang="en-US" altLang="en-US" sz="2800" dirty="0" smtClean="0"/>
              <a:t> de Job*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914400" y="742950"/>
            <a:ext cx="2286000" cy="83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Introducción</a:t>
            </a:r>
            <a:r>
              <a:rPr lang="en-US" altLang="en-US" sz="24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: </a:t>
            </a:r>
            <a:r>
              <a:rPr lang="en-US" altLang="en-US" sz="24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La </a:t>
            </a:r>
            <a:r>
              <a:rPr lang="en-US" altLang="en-US" sz="2400" b="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vida</a:t>
            </a:r>
            <a:r>
              <a:rPr lang="en-US" altLang="en-US" sz="24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4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de Job </a:t>
            </a:r>
            <a:r>
              <a:rPr lang="en-US" altLang="en-US" sz="24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antes </a:t>
            </a:r>
            <a:r>
              <a:rPr lang="en-US" altLang="en-US" sz="24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(1:1-5)</a:t>
            </a: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9296400" y="655638"/>
            <a:ext cx="2057400" cy="914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Conclusión</a:t>
            </a:r>
            <a:r>
              <a:rPr lang="en-US" altLang="en-US" sz="24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: La vida de Job </a:t>
            </a:r>
            <a:r>
              <a:rPr lang="en-US" altLang="en-US" sz="2400" b="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d</a:t>
            </a:r>
            <a:r>
              <a:rPr lang="en-US" altLang="en-US" sz="2400" b="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espués</a:t>
            </a:r>
            <a:r>
              <a:rPr lang="en-US" altLang="en-US" sz="24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en-US" sz="24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altLang="en-US" sz="2400" b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(42:7-17)</a:t>
            </a:r>
          </a:p>
        </p:txBody>
      </p:sp>
      <p:sp>
        <p:nvSpPr>
          <p:cNvPr id="100365" name="Rectangle 13"/>
          <p:cNvSpPr>
            <a:spLocks noChangeArrowheads="1"/>
          </p:cNvSpPr>
          <p:nvPr/>
        </p:nvSpPr>
        <p:spPr bwMode="auto">
          <a:xfrm>
            <a:off x="1447800" y="1905000"/>
            <a:ext cx="1981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Entrevistas</a:t>
            </a:r>
            <a:r>
              <a:rPr lang="en-US" altLang="en-US" sz="2000" b="0" dirty="0"/>
              <a:t>:</a:t>
            </a:r>
            <a:br>
              <a:rPr lang="en-US" altLang="en-US" sz="2000" b="0" dirty="0"/>
            </a:br>
            <a:r>
              <a:rPr lang="en-US" altLang="en-US" sz="2000" b="0" dirty="0" smtClean="0"/>
              <a:t>Dios </a:t>
            </a:r>
            <a:r>
              <a:rPr lang="en-US" altLang="en-US" sz="2000" b="0" dirty="0"/>
              <a:t>y S</a:t>
            </a:r>
            <a:r>
              <a:rPr lang="en-US" altLang="en-US" sz="2000" b="0" dirty="0" smtClean="0"/>
              <a:t>atanás</a:t>
            </a:r>
            <a:r>
              <a:rPr lang="en-US" altLang="en-US" sz="2000" b="0" dirty="0"/>
              <a:t/>
            </a:r>
            <a:br>
              <a:rPr lang="en-US" altLang="en-US" sz="2000" b="0" dirty="0"/>
            </a:br>
            <a:r>
              <a:rPr lang="en-US" altLang="en-US" sz="2000" b="0" dirty="0"/>
              <a:t>(1:6-2:13)</a:t>
            </a:r>
          </a:p>
        </p:txBody>
      </p:sp>
      <p:sp>
        <p:nvSpPr>
          <p:cNvPr id="100366" name="Rectangle 14"/>
          <p:cNvSpPr>
            <a:spLocks noChangeArrowheads="1"/>
          </p:cNvSpPr>
          <p:nvPr/>
        </p:nvSpPr>
        <p:spPr bwMode="auto">
          <a:xfrm>
            <a:off x="8915400" y="1905000"/>
            <a:ext cx="152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Entrevistas</a:t>
            </a:r>
            <a:r>
              <a:rPr lang="en-US" altLang="en-US" sz="2000" b="0" dirty="0"/>
              <a:t>:</a:t>
            </a:r>
            <a:br>
              <a:rPr lang="en-US" altLang="en-US" sz="2000" b="0" dirty="0"/>
            </a:br>
            <a:r>
              <a:rPr lang="en-US" altLang="en-US" sz="2000" b="0" dirty="0"/>
              <a:t>Dios y </a:t>
            </a:r>
            <a:r>
              <a:rPr lang="en-US" altLang="en-US" sz="2000" b="0" dirty="0" smtClean="0"/>
              <a:t>Job</a:t>
            </a:r>
            <a:r>
              <a:rPr lang="en-US" altLang="en-US" sz="2000" b="0" dirty="0"/>
              <a:t/>
            </a:r>
            <a:br>
              <a:rPr lang="en-US" altLang="en-US" sz="2000" b="0" dirty="0"/>
            </a:br>
            <a:r>
              <a:rPr lang="en-US" altLang="en-US" sz="2000" b="0" dirty="0"/>
              <a:t>(</a:t>
            </a:r>
            <a:r>
              <a:rPr lang="en-US" altLang="en-US" sz="2000" b="0" dirty="0" smtClean="0"/>
              <a:t>38:1 - 42:6</a:t>
            </a:r>
            <a:r>
              <a:rPr lang="en-US" altLang="en-US" sz="2000" b="0" dirty="0"/>
              <a:t>)</a:t>
            </a:r>
          </a:p>
        </p:txBody>
      </p:sp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1553706" y="2819400"/>
            <a:ext cx="88469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 smtClean="0"/>
              <a:t>Primera</a:t>
            </a:r>
            <a:endParaRPr lang="en-US" altLang="en-US" sz="1600" dirty="0"/>
          </a:p>
        </p:txBody>
      </p:sp>
      <p:sp>
        <p:nvSpPr>
          <p:cNvPr id="100368" name="Rectangle 16"/>
          <p:cNvSpPr>
            <a:spLocks noChangeArrowheads="1"/>
          </p:cNvSpPr>
          <p:nvPr/>
        </p:nvSpPr>
        <p:spPr bwMode="auto">
          <a:xfrm>
            <a:off x="1468464" y="3488893"/>
            <a:ext cx="1143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Entrevista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Aflicción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Reacción</a:t>
            </a:r>
            <a:endParaRPr lang="en-US" altLang="en-US" sz="1600" b="0" dirty="0"/>
          </a:p>
        </p:txBody>
      </p:sp>
      <p:sp>
        <p:nvSpPr>
          <p:cNvPr id="100369" name="Rectangle 17"/>
          <p:cNvSpPr>
            <a:spLocks noChangeArrowheads="1"/>
          </p:cNvSpPr>
          <p:nvPr/>
        </p:nvSpPr>
        <p:spPr bwMode="auto">
          <a:xfrm>
            <a:off x="2590800" y="2819400"/>
            <a:ext cx="99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 smtClean="0"/>
              <a:t>Segunda</a:t>
            </a:r>
            <a:endParaRPr lang="en-US" altLang="en-US" sz="1600" dirty="0"/>
          </a:p>
        </p:txBody>
      </p:sp>
      <p:sp>
        <p:nvSpPr>
          <p:cNvPr id="100370" name="Rectangle 18"/>
          <p:cNvSpPr>
            <a:spLocks noChangeArrowheads="1"/>
          </p:cNvSpPr>
          <p:nvPr/>
        </p:nvSpPr>
        <p:spPr bwMode="auto">
          <a:xfrm>
            <a:off x="2590800" y="3428999"/>
            <a:ext cx="1066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Entrevista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Aflicción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Reacción</a:t>
            </a:r>
            <a:endParaRPr lang="en-US" altLang="en-US" sz="1600" b="0" dirty="0"/>
          </a:p>
        </p:txBody>
      </p:sp>
      <p:sp>
        <p:nvSpPr>
          <p:cNvPr id="100371" name="Rectangle 19"/>
          <p:cNvSpPr>
            <a:spLocks noChangeArrowheads="1"/>
          </p:cNvSpPr>
          <p:nvPr/>
        </p:nvSpPr>
        <p:spPr bwMode="auto">
          <a:xfrm>
            <a:off x="8663553" y="2819400"/>
            <a:ext cx="861447" cy="59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 smtClean="0"/>
              <a:t>Primera</a:t>
            </a:r>
            <a:endParaRPr lang="en-US" altLang="en-US" sz="1600" dirty="0"/>
          </a:p>
        </p:txBody>
      </p:sp>
      <p:sp>
        <p:nvSpPr>
          <p:cNvPr id="100372" name="Rectangle 20"/>
          <p:cNvSpPr>
            <a:spLocks noChangeArrowheads="1"/>
          </p:cNvSpPr>
          <p:nvPr/>
        </p:nvSpPr>
        <p:spPr bwMode="auto">
          <a:xfrm>
            <a:off x="8686800" y="32766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Jehová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373" name="Rectangle 21"/>
          <p:cNvSpPr>
            <a:spLocks noChangeArrowheads="1"/>
          </p:cNvSpPr>
          <p:nvPr/>
        </p:nvSpPr>
        <p:spPr bwMode="auto">
          <a:xfrm>
            <a:off x="9601200" y="281940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 smtClean="0"/>
              <a:t>Segunda</a:t>
            </a:r>
            <a:endParaRPr lang="en-US" altLang="en-US" sz="1600" dirty="0"/>
          </a:p>
        </p:txBody>
      </p:sp>
      <p:sp>
        <p:nvSpPr>
          <p:cNvPr id="100375" name="Rectangle 23"/>
          <p:cNvSpPr>
            <a:spLocks noChangeArrowheads="1"/>
          </p:cNvSpPr>
          <p:nvPr/>
        </p:nvSpPr>
        <p:spPr bwMode="auto">
          <a:xfrm>
            <a:off x="1905000" y="5638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Elifaz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376" name="Rectangle 24"/>
          <p:cNvSpPr>
            <a:spLocks noChangeArrowheads="1"/>
          </p:cNvSpPr>
          <p:nvPr/>
        </p:nvSpPr>
        <p:spPr bwMode="auto">
          <a:xfrm>
            <a:off x="4953000" y="685800"/>
            <a:ext cx="2286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err="1"/>
              <a:t>Discursos</a:t>
            </a:r>
            <a:r>
              <a:rPr lang="en-US" altLang="en-US" sz="2400" b="0" dirty="0"/>
              <a:t/>
            </a:r>
            <a:br>
              <a:rPr lang="en-US" altLang="en-US" sz="2400" b="0" dirty="0"/>
            </a:br>
            <a:r>
              <a:rPr lang="en-US" altLang="en-US" sz="2400" b="0" dirty="0"/>
              <a:t>(</a:t>
            </a:r>
            <a:r>
              <a:rPr lang="en-US" altLang="en-US" sz="2400" b="0" dirty="0" smtClean="0"/>
              <a:t>1:6 - 42:6</a:t>
            </a:r>
            <a:r>
              <a:rPr lang="en-US" altLang="en-US" sz="2400" b="0" dirty="0"/>
              <a:t>)</a:t>
            </a:r>
          </a:p>
        </p:txBody>
      </p:sp>
      <p:sp>
        <p:nvSpPr>
          <p:cNvPr id="100377" name="Rectangle 25"/>
          <p:cNvSpPr>
            <a:spLocks noChangeArrowheads="1"/>
          </p:cNvSpPr>
          <p:nvPr/>
        </p:nvSpPr>
        <p:spPr bwMode="auto">
          <a:xfrm>
            <a:off x="4572000" y="23622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Diálogo</a:t>
            </a:r>
            <a:r>
              <a:rPr lang="en-US" altLang="en-US" sz="2000" b="0" dirty="0"/>
              <a:t>:</a:t>
            </a:r>
            <a:br>
              <a:rPr lang="en-US" altLang="en-US" sz="2000" b="0" dirty="0"/>
            </a:br>
            <a:r>
              <a:rPr lang="en-US" altLang="en-US" sz="2000" b="0" dirty="0" smtClean="0"/>
              <a:t>Job </a:t>
            </a:r>
            <a:r>
              <a:rPr lang="en-US" altLang="en-US" sz="2000" b="0" dirty="0"/>
              <a:t>y amigos </a:t>
            </a:r>
            <a:r>
              <a:rPr lang="en-US" altLang="en-US" sz="2000" b="0" dirty="0" smtClean="0"/>
              <a:t/>
            </a:r>
            <a:br>
              <a:rPr lang="en-US" altLang="en-US" sz="2000" b="0" dirty="0" smtClean="0"/>
            </a:br>
            <a:r>
              <a:rPr lang="en-US" altLang="en-US" sz="2000" b="0" dirty="0" smtClean="0"/>
              <a:t>(3 - 31</a:t>
            </a:r>
            <a:r>
              <a:rPr lang="en-US" altLang="en-US" sz="2000" b="0" dirty="0"/>
              <a:t>)</a:t>
            </a:r>
          </a:p>
        </p:txBody>
      </p:sp>
      <p:sp>
        <p:nvSpPr>
          <p:cNvPr id="100378" name="Rectangle 26"/>
          <p:cNvSpPr>
            <a:spLocks noChangeArrowheads="1"/>
          </p:cNvSpPr>
          <p:nvPr/>
        </p:nvSpPr>
        <p:spPr bwMode="auto">
          <a:xfrm>
            <a:off x="6858000" y="2209800"/>
            <a:ext cx="160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FF00"/>
                </a:solidFill>
              </a:rPr>
              <a:t>Interludio</a:t>
            </a:r>
            <a:r>
              <a:rPr lang="en-US" altLang="en-US" sz="2000" b="0" dirty="0">
                <a:solidFill>
                  <a:srgbClr val="FFFF00"/>
                </a:solidFill>
              </a:rPr>
              <a:t>:</a:t>
            </a:r>
            <a:br>
              <a:rPr lang="en-US" altLang="en-US" sz="2000" b="0" dirty="0">
                <a:solidFill>
                  <a:srgbClr val="FFFF00"/>
                </a:solidFill>
              </a:rPr>
            </a:br>
            <a:r>
              <a:rPr lang="en-US" altLang="en-US" sz="2000" b="0" dirty="0" err="1">
                <a:solidFill>
                  <a:srgbClr val="FFFF00"/>
                </a:solidFill>
              </a:rPr>
              <a:t>Discursos</a:t>
            </a:r>
            <a:r>
              <a:rPr lang="en-US" altLang="en-US" sz="2000" b="0" dirty="0">
                <a:solidFill>
                  <a:srgbClr val="FFFF00"/>
                </a:solidFill>
              </a:rPr>
              <a:t> de </a:t>
            </a:r>
            <a:r>
              <a:rPr lang="en-US" altLang="en-US" sz="2000" b="0" dirty="0" err="1">
                <a:solidFill>
                  <a:srgbClr val="FFFF00"/>
                </a:solidFill>
              </a:rPr>
              <a:t>Eliú</a:t>
            </a:r>
            <a:r>
              <a:rPr lang="en-US" altLang="en-US" sz="2000" b="0" dirty="0">
                <a:solidFill>
                  <a:srgbClr val="FFFF00"/>
                </a:solidFill>
              </a:rPr>
              <a:t> (32-37)</a:t>
            </a:r>
          </a:p>
        </p:txBody>
      </p:sp>
      <p:sp>
        <p:nvSpPr>
          <p:cNvPr id="100379" name="Rectangle 27"/>
          <p:cNvSpPr>
            <a:spLocks noChangeArrowheads="1"/>
          </p:cNvSpPr>
          <p:nvPr/>
        </p:nvSpPr>
        <p:spPr bwMode="auto">
          <a:xfrm>
            <a:off x="1720312" y="4267200"/>
            <a:ext cx="22420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0" dirty="0" err="1"/>
              <a:t>Declaración</a:t>
            </a:r>
            <a:r>
              <a:rPr lang="en-US" altLang="en-US" sz="2000" b="0" dirty="0"/>
              <a:t> de </a:t>
            </a:r>
            <a:r>
              <a:rPr lang="en-US" altLang="en-US" sz="2000" b="0" dirty="0" err="1"/>
              <a:t>apertura</a:t>
            </a:r>
            <a:r>
              <a:rPr lang="en-US" altLang="en-US" sz="2000" b="0" dirty="0"/>
              <a:t> de Job (3)</a:t>
            </a:r>
          </a:p>
        </p:txBody>
      </p:sp>
      <p:sp>
        <p:nvSpPr>
          <p:cNvPr id="100380" name="Rectangle 28"/>
          <p:cNvSpPr>
            <a:spLocks noChangeArrowheads="1"/>
          </p:cNvSpPr>
          <p:nvPr/>
        </p:nvSpPr>
        <p:spPr bwMode="auto">
          <a:xfrm>
            <a:off x="8610600" y="41910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0" dirty="0"/>
              <a:t>La </a:t>
            </a:r>
            <a:r>
              <a:rPr lang="en-US" altLang="en-US" sz="2000" b="0" dirty="0" err="1"/>
              <a:t>defensa</a:t>
            </a:r>
            <a:r>
              <a:rPr lang="en-US" altLang="en-US" sz="2000" b="0" dirty="0"/>
              <a:t> final de Job (</a:t>
            </a:r>
            <a:r>
              <a:rPr lang="en-US" altLang="en-US" sz="2000" b="0" dirty="0" smtClean="0"/>
              <a:t>29 - 31</a:t>
            </a:r>
            <a:r>
              <a:rPr lang="en-US" altLang="en-US" sz="2000" b="0" dirty="0"/>
              <a:t>)</a:t>
            </a:r>
          </a:p>
        </p:txBody>
      </p:sp>
      <p:sp>
        <p:nvSpPr>
          <p:cNvPr id="100381" name="Rectangle 29"/>
          <p:cNvSpPr>
            <a:spLocks noChangeArrowheads="1"/>
          </p:cNvSpPr>
          <p:nvPr/>
        </p:nvSpPr>
        <p:spPr bwMode="auto">
          <a:xfrm>
            <a:off x="4267200" y="42672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0" dirty="0" err="1"/>
              <a:t>Ciclos</a:t>
            </a:r>
            <a:r>
              <a:rPr lang="en-US" altLang="en-US" sz="2000" b="0" dirty="0"/>
              <a:t> de Debates (4-27)</a:t>
            </a:r>
          </a:p>
        </p:txBody>
      </p:sp>
      <p:sp>
        <p:nvSpPr>
          <p:cNvPr id="100382" name="Rectangle 30"/>
          <p:cNvSpPr>
            <a:spLocks noChangeArrowheads="1"/>
          </p:cNvSpPr>
          <p:nvPr/>
        </p:nvSpPr>
        <p:spPr bwMode="auto">
          <a:xfrm>
            <a:off x="6324600" y="4038600"/>
            <a:ext cx="2057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Interludio: Himno de Sabiduría (28)</a:t>
            </a:r>
          </a:p>
        </p:txBody>
      </p:sp>
      <p:sp>
        <p:nvSpPr>
          <p:cNvPr id="100383" name="Rectangle 31"/>
          <p:cNvSpPr>
            <a:spLocks noChangeArrowheads="1"/>
          </p:cNvSpPr>
          <p:nvPr/>
        </p:nvSpPr>
        <p:spPr bwMode="auto">
          <a:xfrm>
            <a:off x="6400800" y="487680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 smtClean="0">
                <a:solidFill>
                  <a:srgbClr val="FFFF00"/>
                </a:solidFill>
              </a:rPr>
              <a:t>Sabiduría</a:t>
            </a:r>
            <a:r>
              <a:rPr lang="en-US" altLang="en-US" sz="1600" b="0" dirty="0" smtClean="0">
                <a:solidFill>
                  <a:srgbClr val="FFFF00"/>
                </a:solidFill>
              </a:rPr>
              <a:t/>
            </a:r>
            <a:br>
              <a:rPr lang="en-US" altLang="en-US" sz="1600" b="0" dirty="0" smtClean="0">
                <a:solidFill>
                  <a:srgbClr val="FFFF00"/>
                </a:solidFill>
              </a:rPr>
            </a:br>
            <a:r>
              <a:rPr lang="en-US" altLang="en-US" sz="1600" b="0" dirty="0" smtClean="0">
                <a:solidFill>
                  <a:srgbClr val="FFFF00"/>
                </a:solidFill>
              </a:rPr>
              <a:t>del hombre</a:t>
            </a:r>
            <a:endParaRPr lang="en-US" altLang="en-US" sz="1600" b="0" dirty="0">
              <a:solidFill>
                <a:srgbClr val="FFFF00"/>
              </a:solidFill>
            </a:endParaRPr>
          </a:p>
        </p:txBody>
      </p:sp>
      <p:sp>
        <p:nvSpPr>
          <p:cNvPr id="100384" name="Rectangle 32"/>
          <p:cNvSpPr>
            <a:spLocks noChangeArrowheads="1"/>
          </p:cNvSpPr>
          <p:nvPr/>
        </p:nvSpPr>
        <p:spPr bwMode="auto">
          <a:xfrm>
            <a:off x="7467600" y="487680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 smtClean="0">
                <a:solidFill>
                  <a:srgbClr val="FFFF00"/>
                </a:solidFill>
              </a:rPr>
              <a:t>Sabiduría</a:t>
            </a:r>
            <a:r>
              <a:rPr lang="en-US" altLang="en-US" sz="1600" b="0" dirty="0" smtClean="0">
                <a:solidFill>
                  <a:srgbClr val="FFFF00"/>
                </a:solidFill>
              </a:rPr>
              <a:t> de Dios</a:t>
            </a:r>
            <a:endParaRPr lang="en-US" altLang="en-US" sz="1600" b="0" dirty="0">
              <a:solidFill>
                <a:srgbClr val="FFFF00"/>
              </a:solidFill>
            </a:endParaRPr>
          </a:p>
        </p:txBody>
      </p:sp>
      <p:sp>
        <p:nvSpPr>
          <p:cNvPr id="100385" name="Rectangle 33"/>
          <p:cNvSpPr>
            <a:spLocks noChangeArrowheads="1"/>
          </p:cNvSpPr>
          <p:nvPr/>
        </p:nvSpPr>
        <p:spPr bwMode="auto">
          <a:xfrm>
            <a:off x="2743200" y="5060950"/>
            <a:ext cx="12192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1</a:t>
            </a:r>
            <a:r>
              <a:rPr lang="en-US" altLang="en-US" sz="1600" baseline="30000" dirty="0" smtClean="0"/>
              <a:t>er </a:t>
            </a:r>
            <a:r>
              <a:rPr lang="en-US" altLang="en-US" sz="1600" dirty="0" smtClean="0"/>
              <a:t>(4-14</a:t>
            </a:r>
            <a:r>
              <a:rPr lang="en-US" altLang="en-US" sz="1600" dirty="0"/>
              <a:t>)</a:t>
            </a:r>
          </a:p>
        </p:txBody>
      </p:sp>
      <p:sp>
        <p:nvSpPr>
          <p:cNvPr id="100386" name="Rectangle 34"/>
          <p:cNvSpPr>
            <a:spLocks noChangeArrowheads="1"/>
          </p:cNvSpPr>
          <p:nvPr/>
        </p:nvSpPr>
        <p:spPr bwMode="auto">
          <a:xfrm>
            <a:off x="4191000" y="506095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2</a:t>
            </a:r>
            <a:r>
              <a:rPr lang="en-US" altLang="en-US" sz="1600" baseline="30000" dirty="0" smtClean="0"/>
              <a:t>do </a:t>
            </a:r>
            <a:r>
              <a:rPr lang="en-US" altLang="en-US" sz="1600" dirty="0" smtClean="0"/>
              <a:t>(15-21</a:t>
            </a:r>
            <a:r>
              <a:rPr lang="en-US" altLang="en-US" sz="1600" dirty="0"/>
              <a:t>)</a:t>
            </a:r>
          </a:p>
        </p:txBody>
      </p:sp>
      <p:sp>
        <p:nvSpPr>
          <p:cNvPr id="100387" name="Rectangle 35"/>
          <p:cNvSpPr>
            <a:spLocks noChangeArrowheads="1"/>
          </p:cNvSpPr>
          <p:nvPr/>
        </p:nvSpPr>
        <p:spPr bwMode="auto">
          <a:xfrm>
            <a:off x="5410200" y="506095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3</a:t>
            </a:r>
            <a:r>
              <a:rPr lang="en-US" altLang="en-US" sz="1600" baseline="30000" dirty="0" smtClean="0"/>
              <a:t>er</a:t>
            </a:r>
            <a:r>
              <a:rPr lang="en-US" altLang="en-US" sz="1600" dirty="0" smtClean="0"/>
              <a:t> (22-27</a:t>
            </a:r>
            <a:r>
              <a:rPr lang="en-US" altLang="en-US" sz="1600" dirty="0"/>
              <a:t>)</a:t>
            </a:r>
          </a:p>
        </p:txBody>
      </p:sp>
      <p:sp>
        <p:nvSpPr>
          <p:cNvPr id="100388" name="Rectangle 36"/>
          <p:cNvSpPr>
            <a:spLocks noChangeArrowheads="1"/>
          </p:cNvSpPr>
          <p:nvPr/>
        </p:nvSpPr>
        <p:spPr bwMode="auto">
          <a:xfrm>
            <a:off x="2667000" y="5638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Bildad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389" name="Rectangle 37"/>
          <p:cNvSpPr>
            <a:spLocks noChangeArrowheads="1"/>
          </p:cNvSpPr>
          <p:nvPr/>
        </p:nvSpPr>
        <p:spPr bwMode="auto">
          <a:xfrm>
            <a:off x="3429000" y="5638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Zofar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390" name="Rectangle 38"/>
          <p:cNvSpPr>
            <a:spLocks noChangeArrowheads="1"/>
          </p:cNvSpPr>
          <p:nvPr/>
        </p:nvSpPr>
        <p:spPr bwMode="auto">
          <a:xfrm>
            <a:off x="1524000" y="62484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/>
              <a:t>(6) </a:t>
            </a:r>
            <a:r>
              <a:rPr lang="en-US" altLang="en-US" sz="1600" b="0" dirty="0" smtClean="0"/>
              <a:t>a los</a:t>
            </a:r>
            <a:endParaRPr lang="en-US" altLang="en-US" sz="1600" b="0" dirty="0"/>
          </a:p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/>
              <a:t>a</a:t>
            </a:r>
            <a:r>
              <a:rPr lang="en-US" altLang="en-US" sz="1600" b="0" dirty="0" smtClean="0"/>
              <a:t>migos</a:t>
            </a:r>
            <a:endParaRPr lang="en-US" altLang="en-US" sz="1600" b="0" dirty="0"/>
          </a:p>
        </p:txBody>
      </p:sp>
      <p:sp>
        <p:nvSpPr>
          <p:cNvPr id="100391" name="Rectangle 39"/>
          <p:cNvSpPr>
            <a:spLocks noChangeArrowheads="1"/>
          </p:cNvSpPr>
          <p:nvPr/>
        </p:nvSpPr>
        <p:spPr bwMode="auto">
          <a:xfrm>
            <a:off x="2286000" y="62484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/>
              <a:t>(7) a</a:t>
            </a:r>
          </a:p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/>
              <a:t>Dios</a:t>
            </a:r>
          </a:p>
        </p:txBody>
      </p:sp>
      <p:sp>
        <p:nvSpPr>
          <p:cNvPr id="100393" name="Rectangle 41"/>
          <p:cNvSpPr>
            <a:spLocks noChangeArrowheads="1"/>
          </p:cNvSpPr>
          <p:nvPr/>
        </p:nvSpPr>
        <p:spPr bwMode="auto">
          <a:xfrm>
            <a:off x="5334000" y="5638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Elifaz</a:t>
            </a:r>
            <a:endParaRPr lang="en-US" altLang="en-US" sz="1600" b="0" dirty="0"/>
          </a:p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394" name="Line 42"/>
          <p:cNvSpPr>
            <a:spLocks noChangeShapeType="1"/>
          </p:cNvSpPr>
          <p:nvPr/>
        </p:nvSpPr>
        <p:spPr bwMode="auto">
          <a:xfrm flipH="1">
            <a:off x="3429000" y="3276600"/>
            <a:ext cx="20574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395" name="Line 43"/>
          <p:cNvSpPr>
            <a:spLocks noChangeShapeType="1"/>
          </p:cNvSpPr>
          <p:nvPr/>
        </p:nvSpPr>
        <p:spPr bwMode="auto">
          <a:xfrm flipH="1">
            <a:off x="5257800" y="3276600"/>
            <a:ext cx="2286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396" name="Line 44"/>
          <p:cNvSpPr>
            <a:spLocks noChangeShapeType="1"/>
          </p:cNvSpPr>
          <p:nvPr/>
        </p:nvSpPr>
        <p:spPr bwMode="auto">
          <a:xfrm>
            <a:off x="5486400" y="3276600"/>
            <a:ext cx="1600200" cy="914400"/>
          </a:xfrm>
          <a:prstGeom prst="line">
            <a:avLst/>
          </a:prstGeom>
          <a:noFill/>
          <a:ln w="19050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397" name="Line 45"/>
          <p:cNvSpPr>
            <a:spLocks noChangeShapeType="1"/>
          </p:cNvSpPr>
          <p:nvPr/>
        </p:nvSpPr>
        <p:spPr bwMode="auto">
          <a:xfrm>
            <a:off x="5486400" y="3276600"/>
            <a:ext cx="39624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398" name="Line 46"/>
          <p:cNvSpPr>
            <a:spLocks noChangeShapeType="1"/>
          </p:cNvSpPr>
          <p:nvPr/>
        </p:nvSpPr>
        <p:spPr bwMode="auto">
          <a:xfrm flipH="1">
            <a:off x="1981200" y="2743200"/>
            <a:ext cx="6096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399" name="Line 47"/>
          <p:cNvSpPr>
            <a:spLocks noChangeShapeType="1"/>
          </p:cNvSpPr>
          <p:nvPr/>
        </p:nvSpPr>
        <p:spPr bwMode="auto">
          <a:xfrm>
            <a:off x="2590800" y="2743200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0" name="Line 48"/>
          <p:cNvSpPr>
            <a:spLocks noChangeShapeType="1"/>
          </p:cNvSpPr>
          <p:nvPr/>
        </p:nvSpPr>
        <p:spPr bwMode="auto">
          <a:xfrm flipH="1">
            <a:off x="9144000" y="2727702"/>
            <a:ext cx="457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1" name="Line 49"/>
          <p:cNvSpPr>
            <a:spLocks noChangeShapeType="1"/>
          </p:cNvSpPr>
          <p:nvPr/>
        </p:nvSpPr>
        <p:spPr bwMode="auto">
          <a:xfrm>
            <a:off x="9601200" y="2743200"/>
            <a:ext cx="457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2" name="Rectangle 50"/>
          <p:cNvSpPr>
            <a:spLocks noChangeArrowheads="1"/>
          </p:cNvSpPr>
          <p:nvPr/>
        </p:nvSpPr>
        <p:spPr bwMode="auto">
          <a:xfrm>
            <a:off x="9677400" y="32766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Jehová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405" name="Line 53"/>
          <p:cNvSpPr>
            <a:spLocks noChangeShapeType="1"/>
          </p:cNvSpPr>
          <p:nvPr/>
        </p:nvSpPr>
        <p:spPr bwMode="auto">
          <a:xfrm flipH="1">
            <a:off x="1981200" y="3254375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6" name="Line 54"/>
          <p:cNvSpPr>
            <a:spLocks noChangeShapeType="1"/>
          </p:cNvSpPr>
          <p:nvPr/>
        </p:nvSpPr>
        <p:spPr bwMode="auto">
          <a:xfrm>
            <a:off x="2971800" y="3254375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7" name="Line 55"/>
          <p:cNvSpPr>
            <a:spLocks noChangeShapeType="1"/>
          </p:cNvSpPr>
          <p:nvPr/>
        </p:nvSpPr>
        <p:spPr bwMode="auto">
          <a:xfrm flipH="1">
            <a:off x="9144000" y="32385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8" name="Line 56"/>
          <p:cNvSpPr>
            <a:spLocks noChangeShapeType="1"/>
          </p:cNvSpPr>
          <p:nvPr/>
        </p:nvSpPr>
        <p:spPr bwMode="auto">
          <a:xfrm>
            <a:off x="10058400" y="32385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9" name="Line 57"/>
          <p:cNvSpPr>
            <a:spLocks noChangeShapeType="1"/>
          </p:cNvSpPr>
          <p:nvPr/>
        </p:nvSpPr>
        <p:spPr bwMode="auto">
          <a:xfrm flipH="1">
            <a:off x="2895600" y="1447800"/>
            <a:ext cx="31242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0" name="Line 58"/>
          <p:cNvSpPr>
            <a:spLocks noChangeShapeType="1"/>
          </p:cNvSpPr>
          <p:nvPr/>
        </p:nvSpPr>
        <p:spPr bwMode="auto">
          <a:xfrm flipH="1">
            <a:off x="5486400" y="1447800"/>
            <a:ext cx="5334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1" name="Line 59"/>
          <p:cNvSpPr>
            <a:spLocks noChangeShapeType="1"/>
          </p:cNvSpPr>
          <p:nvPr/>
        </p:nvSpPr>
        <p:spPr bwMode="auto">
          <a:xfrm>
            <a:off x="6019800" y="1447800"/>
            <a:ext cx="1447800" cy="762000"/>
          </a:xfrm>
          <a:prstGeom prst="line">
            <a:avLst/>
          </a:prstGeom>
          <a:noFill/>
          <a:ln w="19050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2" name="Line 60"/>
          <p:cNvSpPr>
            <a:spLocks noChangeShapeType="1"/>
          </p:cNvSpPr>
          <p:nvPr/>
        </p:nvSpPr>
        <p:spPr bwMode="auto">
          <a:xfrm>
            <a:off x="6019800" y="1447800"/>
            <a:ext cx="34290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3" name="Line 61"/>
          <p:cNvSpPr>
            <a:spLocks noChangeShapeType="1"/>
          </p:cNvSpPr>
          <p:nvPr/>
        </p:nvSpPr>
        <p:spPr bwMode="auto">
          <a:xfrm flipH="1">
            <a:off x="2895600" y="381000"/>
            <a:ext cx="3124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4" name="Line 62"/>
          <p:cNvSpPr>
            <a:spLocks noChangeShapeType="1"/>
          </p:cNvSpPr>
          <p:nvPr/>
        </p:nvSpPr>
        <p:spPr bwMode="auto">
          <a:xfrm>
            <a:off x="6019800" y="3810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5" name="Line 63"/>
          <p:cNvSpPr>
            <a:spLocks noChangeShapeType="1"/>
          </p:cNvSpPr>
          <p:nvPr/>
        </p:nvSpPr>
        <p:spPr bwMode="auto">
          <a:xfrm>
            <a:off x="6019800" y="381000"/>
            <a:ext cx="32766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6" name="Line 64"/>
          <p:cNvSpPr>
            <a:spLocks noChangeShapeType="1"/>
          </p:cNvSpPr>
          <p:nvPr/>
        </p:nvSpPr>
        <p:spPr bwMode="auto">
          <a:xfrm flipH="1">
            <a:off x="3581400" y="4953000"/>
            <a:ext cx="14478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7" name="Line 65"/>
          <p:cNvSpPr>
            <a:spLocks noChangeShapeType="1"/>
          </p:cNvSpPr>
          <p:nvPr/>
        </p:nvSpPr>
        <p:spPr bwMode="auto">
          <a:xfrm>
            <a:off x="5029200" y="4953000"/>
            <a:ext cx="7620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8" name="Line 66"/>
          <p:cNvSpPr>
            <a:spLocks noChangeShapeType="1"/>
          </p:cNvSpPr>
          <p:nvPr/>
        </p:nvSpPr>
        <p:spPr bwMode="auto">
          <a:xfrm flipH="1">
            <a:off x="4876800" y="4953000"/>
            <a:ext cx="1524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9" name="Line 67"/>
          <p:cNvSpPr>
            <a:spLocks noChangeShapeType="1"/>
          </p:cNvSpPr>
          <p:nvPr/>
        </p:nvSpPr>
        <p:spPr bwMode="auto">
          <a:xfrm flipH="1">
            <a:off x="6934200" y="4724400"/>
            <a:ext cx="45720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0" name="Line 68"/>
          <p:cNvSpPr>
            <a:spLocks noChangeShapeType="1"/>
          </p:cNvSpPr>
          <p:nvPr/>
        </p:nvSpPr>
        <p:spPr bwMode="auto">
          <a:xfrm>
            <a:off x="7391400" y="4724400"/>
            <a:ext cx="45720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1" name="Line 69"/>
          <p:cNvSpPr>
            <a:spLocks noChangeShapeType="1"/>
          </p:cNvSpPr>
          <p:nvPr/>
        </p:nvSpPr>
        <p:spPr bwMode="auto">
          <a:xfrm flipH="1">
            <a:off x="2286000" y="5486400"/>
            <a:ext cx="1143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2" name="Line 70"/>
          <p:cNvSpPr>
            <a:spLocks noChangeShapeType="1"/>
          </p:cNvSpPr>
          <p:nvPr/>
        </p:nvSpPr>
        <p:spPr bwMode="auto">
          <a:xfrm>
            <a:off x="3429000" y="5486400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3" name="Line 71"/>
          <p:cNvSpPr>
            <a:spLocks noChangeShapeType="1"/>
          </p:cNvSpPr>
          <p:nvPr/>
        </p:nvSpPr>
        <p:spPr bwMode="auto">
          <a:xfrm flipH="1">
            <a:off x="3124200" y="5486400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4" name="Line 72"/>
          <p:cNvSpPr>
            <a:spLocks noChangeShapeType="1"/>
          </p:cNvSpPr>
          <p:nvPr/>
        </p:nvSpPr>
        <p:spPr bwMode="auto">
          <a:xfrm>
            <a:off x="2362200" y="6172200"/>
            <a:ext cx="3048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5" name="Line 73"/>
          <p:cNvSpPr>
            <a:spLocks noChangeShapeType="1"/>
          </p:cNvSpPr>
          <p:nvPr/>
        </p:nvSpPr>
        <p:spPr bwMode="auto">
          <a:xfrm flipH="1">
            <a:off x="1981200" y="6172200"/>
            <a:ext cx="3810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6" name="Line 74"/>
          <p:cNvSpPr>
            <a:spLocks noChangeShapeType="1"/>
          </p:cNvSpPr>
          <p:nvPr/>
        </p:nvSpPr>
        <p:spPr bwMode="auto">
          <a:xfrm flipH="1">
            <a:off x="4114800" y="5486400"/>
            <a:ext cx="6096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7" name="Line 75"/>
          <p:cNvSpPr>
            <a:spLocks noChangeShapeType="1"/>
          </p:cNvSpPr>
          <p:nvPr/>
        </p:nvSpPr>
        <p:spPr bwMode="auto">
          <a:xfrm>
            <a:off x="5943600" y="5486400"/>
            <a:ext cx="5334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8" name="Rectangle 76"/>
          <p:cNvSpPr>
            <a:spLocks noChangeArrowheads="1"/>
          </p:cNvSpPr>
          <p:nvPr/>
        </p:nvSpPr>
        <p:spPr bwMode="auto">
          <a:xfrm>
            <a:off x="3581400" y="62484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Elifaz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429" name="Rectangle 77"/>
          <p:cNvSpPr>
            <a:spLocks noChangeArrowheads="1"/>
          </p:cNvSpPr>
          <p:nvPr/>
        </p:nvSpPr>
        <p:spPr bwMode="auto">
          <a:xfrm>
            <a:off x="4343400" y="62484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Bildad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430" name="Rectangle 78"/>
          <p:cNvSpPr>
            <a:spLocks noChangeArrowheads="1"/>
          </p:cNvSpPr>
          <p:nvPr/>
        </p:nvSpPr>
        <p:spPr bwMode="auto">
          <a:xfrm>
            <a:off x="5029200" y="62484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Zofar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431" name="Line 79"/>
          <p:cNvSpPr>
            <a:spLocks noChangeShapeType="1"/>
          </p:cNvSpPr>
          <p:nvPr/>
        </p:nvSpPr>
        <p:spPr bwMode="auto">
          <a:xfrm>
            <a:off x="4724400" y="5486400"/>
            <a:ext cx="762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32" name="Line 80"/>
          <p:cNvSpPr>
            <a:spLocks noChangeShapeType="1"/>
          </p:cNvSpPr>
          <p:nvPr/>
        </p:nvSpPr>
        <p:spPr bwMode="auto">
          <a:xfrm>
            <a:off x="4724400" y="5486400"/>
            <a:ext cx="6858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33" name="Rectangle 81"/>
          <p:cNvSpPr>
            <a:spLocks noChangeArrowheads="1"/>
          </p:cNvSpPr>
          <p:nvPr/>
        </p:nvSpPr>
        <p:spPr bwMode="auto">
          <a:xfrm>
            <a:off x="6172200" y="5638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Bildad</a:t>
            </a:r>
            <a:endParaRPr lang="en-US" altLang="en-US" sz="1600" b="0" dirty="0"/>
          </a:p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434" name="Line 82"/>
          <p:cNvSpPr>
            <a:spLocks noChangeShapeType="1"/>
          </p:cNvSpPr>
          <p:nvPr/>
        </p:nvSpPr>
        <p:spPr bwMode="auto">
          <a:xfrm flipH="1">
            <a:off x="5715000" y="5486400"/>
            <a:ext cx="2286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35" name="Text Box 83"/>
          <p:cNvSpPr txBox="1">
            <a:spLocks noChangeArrowheads="1"/>
          </p:cNvSpPr>
          <p:nvPr/>
        </p:nvSpPr>
        <p:spPr bwMode="auto">
          <a:xfrm>
            <a:off x="8229600" y="6613525"/>
            <a:ext cx="26869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1" hangingPunct="1">
              <a:defRPr/>
            </a:pPr>
            <a:r>
              <a:rPr lang="en-US" sz="1000" dirty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*</a:t>
            </a:r>
            <a:r>
              <a:rPr lang="en-US" sz="1000" dirty="0" err="1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principalmente</a:t>
            </a:r>
            <a:r>
              <a:rPr lang="en-US" sz="1000" dirty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 </a:t>
            </a:r>
            <a:r>
              <a:rPr lang="en-US" sz="1000" dirty="0" smtClean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de </a:t>
            </a:r>
            <a:r>
              <a:rPr lang="en-US" sz="1000" u="sng" dirty="0" smtClean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Job</a:t>
            </a:r>
            <a:r>
              <a:rPr lang="en-US" sz="1000" dirty="0" smtClean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, </a:t>
            </a:r>
            <a:r>
              <a:rPr lang="en-US" sz="1000" dirty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Francisco Andersen</a:t>
            </a:r>
          </a:p>
        </p:txBody>
      </p:sp>
      <p:sp>
        <p:nvSpPr>
          <p:cNvPr id="75" name="Oval 72"/>
          <p:cNvSpPr>
            <a:spLocks noChangeArrowheads="1"/>
          </p:cNvSpPr>
          <p:nvPr/>
        </p:nvSpPr>
        <p:spPr bwMode="auto">
          <a:xfrm>
            <a:off x="1614487" y="4233862"/>
            <a:ext cx="2362200" cy="914400"/>
          </a:xfrm>
          <a:prstGeom prst="ellipse">
            <a:avLst/>
          </a:prstGeom>
          <a:solidFill>
            <a:srgbClr val="FFFF00">
              <a:alpha val="28999"/>
            </a:srgbClr>
          </a:solidFill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889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9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/>
      <p:bldP spid="100358" grpId="0"/>
      <p:bldP spid="100365" grpId="0"/>
      <p:bldP spid="100366" grpId="0"/>
      <p:bldP spid="100367" grpId="0"/>
      <p:bldP spid="100368" grpId="0"/>
      <p:bldP spid="100369" grpId="0"/>
      <p:bldP spid="100370" grpId="0"/>
      <p:bldP spid="100371" grpId="0"/>
      <p:bldP spid="100372" grpId="0"/>
      <p:bldP spid="100373" grpId="0"/>
      <p:bldP spid="100375" grpId="0"/>
      <p:bldP spid="100376" grpId="0"/>
      <p:bldP spid="100377" grpId="0"/>
      <p:bldP spid="100378" grpId="0"/>
      <p:bldP spid="100379" grpId="0"/>
      <p:bldP spid="100380" grpId="0"/>
      <p:bldP spid="100381" grpId="0"/>
      <p:bldP spid="100382" grpId="0"/>
      <p:bldP spid="100383" grpId="0"/>
      <p:bldP spid="100384" grpId="0"/>
      <p:bldP spid="100385" grpId="0"/>
      <p:bldP spid="100386" grpId="0"/>
      <p:bldP spid="100387" grpId="0"/>
      <p:bldP spid="100388" grpId="0"/>
      <p:bldP spid="100389" grpId="0"/>
      <p:bldP spid="100390" grpId="0"/>
      <p:bldP spid="100391" grpId="0"/>
      <p:bldP spid="100393" grpId="0"/>
      <p:bldP spid="100402" grpId="0"/>
      <p:bldP spid="100428" grpId="0"/>
      <p:bldP spid="100429" grpId="0"/>
      <p:bldP spid="100430" grpId="0"/>
      <p:bldP spid="100433" grpId="0"/>
      <p:bldP spid="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2192000" cy="1189038"/>
          </a:xfrm>
        </p:spPr>
        <p:txBody>
          <a:bodyPr/>
          <a:lstStyle/>
          <a:p>
            <a:pPr rtl="0"/>
            <a:r>
              <a:rPr lang="en-US" altLang="en-US" dirty="0" err="1" smtClean="0"/>
              <a:t>Objetivos</a:t>
            </a:r>
            <a:r>
              <a:rPr lang="en-US" altLang="en-US" dirty="0" smtClean="0"/>
              <a:t> de la </a:t>
            </a:r>
            <a:r>
              <a:rPr lang="en-US" altLang="en-US" dirty="0" err="1" smtClean="0"/>
              <a:t>lección</a:t>
            </a:r>
            <a:r>
              <a:rPr lang="en-US" altLang="en-US" dirty="0" smtClean="0"/>
              <a:t> 1</a:t>
            </a:r>
            <a:br>
              <a:rPr lang="en-US" altLang="en-US" dirty="0" smtClean="0"/>
            </a:br>
            <a:r>
              <a:rPr lang="en-US" altLang="en-US" sz="3200" b="0" dirty="0" smtClean="0"/>
              <a:t>(Para el final del </a:t>
            </a:r>
            <a:r>
              <a:rPr lang="en-US" altLang="en-US" sz="3200" b="0" dirty="0" err="1" smtClean="0"/>
              <a:t>período</a:t>
            </a:r>
            <a:r>
              <a:rPr lang="en-US" altLang="en-US" sz="3200" b="0" dirty="0" smtClean="0"/>
              <a:t> de </a:t>
            </a:r>
            <a:r>
              <a:rPr lang="en-US" altLang="en-US" sz="3200" b="0" dirty="0" err="1" smtClean="0"/>
              <a:t>clase</a:t>
            </a:r>
            <a:r>
              <a:rPr lang="en-US" altLang="en-US" sz="3200" b="0" dirty="0" smtClean="0"/>
              <a:t>, el </a:t>
            </a:r>
            <a:r>
              <a:rPr lang="en-US" altLang="en-US" sz="3200" b="0" dirty="0" err="1" smtClean="0"/>
              <a:t>estudiante</a:t>
            </a:r>
            <a:r>
              <a:rPr lang="en-US" altLang="en-US" sz="3200" b="0" dirty="0" smtClean="0"/>
              <a:t> </a:t>
            </a:r>
            <a:r>
              <a:rPr lang="en-US" altLang="en-US" sz="3200" b="0" dirty="0" err="1" smtClean="0"/>
              <a:t>podrá</a:t>
            </a:r>
            <a:r>
              <a:rPr lang="en-US" altLang="en-US" sz="3200" b="0" dirty="0" smtClean="0"/>
              <a:t>...)</a:t>
            </a:r>
            <a:endParaRPr lang="en-US" altLang="en-US" b="0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28600" y="1714500"/>
            <a:ext cx="11506200" cy="4525963"/>
          </a:xfrm>
        </p:spPr>
        <p:txBody>
          <a:bodyPr>
            <a:normAutofit lnSpcReduction="10000"/>
          </a:bodyPr>
          <a:lstStyle/>
          <a:p>
            <a:pPr algn="l" rtl="0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en-US" dirty="0" err="1" smtClean="0"/>
              <a:t>Contar</a:t>
            </a:r>
            <a:r>
              <a:rPr lang="en-US" altLang="en-US" dirty="0" smtClean="0"/>
              <a:t> </a:t>
            </a:r>
            <a:r>
              <a:rPr lang="en-US" altLang="en-US" dirty="0"/>
              <a:t>la historia simple de Job, </a:t>
            </a:r>
            <a:r>
              <a:rPr lang="en-US" altLang="en-US" dirty="0" err="1" smtClean="0"/>
              <a:t>incluyendo</a:t>
            </a:r>
            <a:r>
              <a:rPr lang="en-US" altLang="en-US" dirty="0" smtClean="0"/>
              <a:t> </a:t>
            </a:r>
            <a:r>
              <a:rPr lang="en-US" altLang="en-US" dirty="0"/>
              <a:t>los personajes y </a:t>
            </a:r>
            <a:r>
              <a:rPr lang="en-US" altLang="en-US" dirty="0" err="1" smtClean="0"/>
              <a:t>acontecimientos</a:t>
            </a:r>
            <a:r>
              <a:rPr lang="en-US" altLang="en-US" dirty="0" smtClean="0"/>
              <a:t> </a:t>
            </a:r>
            <a:r>
              <a:rPr lang="en-US" altLang="en-US" dirty="0"/>
              <a:t>principales.</a:t>
            </a:r>
          </a:p>
          <a:p>
            <a:pPr algn="l" rtl="0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en-US" dirty="0" err="1" smtClean="0"/>
              <a:t>Hacer</a:t>
            </a:r>
            <a:r>
              <a:rPr lang="en-US" altLang="en-US" dirty="0" smtClean="0"/>
              <a:t> </a:t>
            </a:r>
            <a:r>
              <a:rPr lang="en-US" altLang="en-US" dirty="0"/>
              <a:t>una lista de evidencia para el momento de la historia y el momento de la escritura.</a:t>
            </a:r>
          </a:p>
          <a:p>
            <a:pPr algn="l" rtl="0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en-US" dirty="0" err="1" smtClean="0"/>
              <a:t>Enumerar</a:t>
            </a:r>
            <a:r>
              <a:rPr lang="en-US" altLang="en-US" dirty="0" smtClean="0"/>
              <a:t> </a:t>
            </a:r>
            <a:r>
              <a:rPr lang="en-US" altLang="en-US" dirty="0"/>
              <a:t>datos sobre Job, incluyendo: literatura similar, citas del AT y NT, estilo ABA</a:t>
            </a:r>
          </a:p>
          <a:p>
            <a:pPr algn="l" rtl="0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en-US" dirty="0" err="1" smtClean="0"/>
              <a:t>Describir</a:t>
            </a:r>
            <a:r>
              <a:rPr lang="en-US" altLang="en-US" dirty="0" smtClean="0"/>
              <a:t> </a:t>
            </a:r>
            <a:r>
              <a:rPr lang="en-US" altLang="en-US" dirty="0"/>
              <a:t>el lugar único que ocupa Job en la literatura de </a:t>
            </a:r>
            <a:r>
              <a:rPr lang="en-US" altLang="en-US" dirty="0" err="1"/>
              <a:t>Sabiduría</a:t>
            </a:r>
            <a:r>
              <a:rPr lang="en-US" altLang="en-US" dirty="0"/>
              <a:t> </a:t>
            </a:r>
            <a:r>
              <a:rPr lang="en-US" altLang="en-US" dirty="0" smtClean="0"/>
              <a:t>de la </a:t>
            </a:r>
            <a:r>
              <a:rPr lang="en-US" altLang="en-US" dirty="0" err="1" smtClean="0"/>
              <a:t>Biblia</a:t>
            </a:r>
            <a:r>
              <a:rPr lang="en-US" altLang="en-US" dirty="0" smtClean="0"/>
              <a:t> </a:t>
            </a:r>
            <a:r>
              <a:rPr lang="en-US" altLang="en-US" dirty="0"/>
              <a:t>y el tema común en los tres libros.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EEA5B05D-4886-45EF-917E-669BE163564D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533400"/>
          </a:xfrm>
        </p:spPr>
        <p:txBody>
          <a:bodyPr/>
          <a:lstStyle/>
          <a:p>
            <a:pPr rtl="0"/>
            <a:r>
              <a:rPr lang="en-US" altLang="en-US" sz="4000" dirty="0" err="1" smtClean="0"/>
              <a:t>Jeremías</a:t>
            </a:r>
            <a:r>
              <a:rPr lang="en-US" altLang="en-US" sz="4000" dirty="0" smtClean="0"/>
              <a:t> 20:14-18</a:t>
            </a:r>
          </a:p>
        </p:txBody>
      </p:sp>
      <p:sp>
        <p:nvSpPr>
          <p:cNvPr id="22531" name="Content Placeholder 3"/>
          <p:cNvSpPr>
            <a:spLocks noGrp="1" noChangeArrowheads="1"/>
          </p:cNvSpPr>
          <p:nvPr>
            <p:ph idx="1"/>
          </p:nvPr>
        </p:nvSpPr>
        <p:spPr>
          <a:xfrm>
            <a:off x="2362200" y="715962"/>
            <a:ext cx="8305800" cy="6019800"/>
          </a:xfrm>
        </p:spPr>
        <p:txBody>
          <a:bodyPr>
            <a:normAutofit fontScale="92500" lnSpcReduction="10000"/>
          </a:bodyPr>
          <a:lstStyle/>
          <a:p>
            <a:pPr rtl="0">
              <a:buFontTx/>
              <a:buNone/>
            </a:pPr>
            <a:r>
              <a:rPr lang="es-ES" altLang="en-US" sz="2400" b="0" dirty="0" smtClean="0"/>
              <a:t>14  Maldito </a:t>
            </a:r>
            <a:r>
              <a:rPr lang="es-ES" altLang="en-US" sz="2400" b="0" dirty="0"/>
              <a:t>el día en que nací; </a:t>
            </a:r>
            <a:endParaRPr lang="es-ES" altLang="en-US" sz="2400" b="0" dirty="0" smtClean="0"/>
          </a:p>
          <a:p>
            <a:pPr rtl="0">
              <a:buFontTx/>
              <a:buNone/>
            </a:pPr>
            <a:r>
              <a:rPr lang="es-ES" altLang="en-US" sz="2400" b="0" dirty="0" smtClean="0"/>
              <a:t>El </a:t>
            </a:r>
            <a:r>
              <a:rPr lang="es-ES" altLang="en-US" sz="2400" b="0" dirty="0"/>
              <a:t>día en que mi madre me dio a luz no sea bendito.  </a:t>
            </a:r>
            <a:endParaRPr lang="es-ES" altLang="en-US" sz="2400" b="0" dirty="0" smtClean="0"/>
          </a:p>
          <a:p>
            <a:pPr marL="457200" indent="-457200" rtl="0">
              <a:buFontTx/>
              <a:buAutoNum type="arabicPlain" startAt="15"/>
            </a:pPr>
            <a:r>
              <a:rPr lang="es-ES" altLang="en-US" sz="2400" b="0" dirty="0" smtClean="0"/>
              <a:t>Maldito </a:t>
            </a:r>
            <a:r>
              <a:rPr lang="es-ES" altLang="en-US" sz="2400" b="0" dirty="0"/>
              <a:t>el hombre que dio la </a:t>
            </a:r>
            <a:r>
              <a:rPr lang="es-ES" altLang="en-US" sz="2400" b="0" dirty="0" smtClean="0"/>
              <a:t>noticia</a:t>
            </a:r>
          </a:p>
          <a:p>
            <a:pPr marL="0" indent="0" rtl="0">
              <a:buNone/>
            </a:pPr>
            <a:r>
              <a:rPr lang="es-ES" altLang="en-US" sz="2400" b="0" dirty="0" smtClean="0"/>
              <a:t>A </a:t>
            </a:r>
            <a:r>
              <a:rPr lang="es-ES" altLang="en-US" sz="2400" b="0" dirty="0"/>
              <a:t>mi padre, diciéndole: </a:t>
            </a:r>
            <a:endParaRPr lang="es-ES" altLang="en-US" sz="2400" b="0" dirty="0" smtClean="0"/>
          </a:p>
          <a:p>
            <a:pPr marL="0" indent="0" rtl="0">
              <a:buNone/>
            </a:pPr>
            <a:r>
              <a:rPr lang="es-ES" altLang="en-US" sz="2400" b="0" dirty="0" smtClean="0"/>
              <a:t>«¡</a:t>
            </a:r>
            <a:r>
              <a:rPr lang="es-ES" altLang="en-US" sz="2400" b="0" dirty="0"/>
              <a:t>Te ha nacido un hijo varón!», </a:t>
            </a:r>
            <a:endParaRPr lang="es-ES" altLang="en-US" sz="2400" b="0" dirty="0" smtClean="0"/>
          </a:p>
          <a:p>
            <a:pPr marL="0" indent="0" rtl="0">
              <a:buNone/>
            </a:pPr>
            <a:r>
              <a:rPr lang="es-ES" altLang="en-US" sz="2400" b="0" dirty="0" smtClean="0"/>
              <a:t>Haciéndolo </a:t>
            </a:r>
            <a:r>
              <a:rPr lang="es-ES" altLang="en-US" sz="2400" b="0" dirty="0"/>
              <a:t>muy feliz.  </a:t>
            </a:r>
            <a:endParaRPr lang="es-ES" altLang="en-US" sz="2400" b="0" dirty="0" smtClean="0"/>
          </a:p>
          <a:p>
            <a:pPr marL="457200" indent="-457200" rtl="0">
              <a:buAutoNum type="arabicPlain" startAt="16"/>
            </a:pPr>
            <a:r>
              <a:rPr lang="es-ES" altLang="en-US" sz="2400" b="0" dirty="0" smtClean="0"/>
              <a:t>Sea </a:t>
            </a:r>
            <a:r>
              <a:rPr lang="es-ES" altLang="en-US" sz="2400" b="0" dirty="0"/>
              <a:t>ese hombre como las ciudades </a:t>
            </a:r>
            <a:endParaRPr lang="es-ES" altLang="en-US" sz="2400" b="0" dirty="0" smtClean="0"/>
          </a:p>
          <a:p>
            <a:pPr marL="0" indent="0" rtl="0">
              <a:buNone/>
            </a:pPr>
            <a:r>
              <a:rPr lang="es-ES" altLang="en-US" sz="2400" b="0" dirty="0" smtClean="0"/>
              <a:t>Que </a:t>
            </a:r>
            <a:r>
              <a:rPr lang="es-ES" altLang="en-US" sz="2400" b="0" dirty="0"/>
              <a:t>el SEÑOR destruyó sin piedad</a:t>
            </a:r>
            <a:r>
              <a:rPr lang="es-ES" altLang="en-US" sz="2400" b="0" dirty="0" smtClean="0"/>
              <a:t>;</a:t>
            </a:r>
          </a:p>
          <a:p>
            <a:pPr marL="0" indent="0" rtl="0">
              <a:buNone/>
            </a:pPr>
            <a:r>
              <a:rPr lang="es-ES" altLang="en-US" sz="2400" b="0" dirty="0" smtClean="0"/>
              <a:t> </a:t>
            </a:r>
            <a:r>
              <a:rPr lang="es-ES" altLang="en-US" sz="2400" b="0" dirty="0"/>
              <a:t>Oiga gritos de mañana </a:t>
            </a:r>
            <a:endParaRPr lang="es-ES" altLang="en-US" sz="2400" b="0" dirty="0" smtClean="0"/>
          </a:p>
          <a:p>
            <a:pPr marL="0" indent="0" rtl="0">
              <a:buNone/>
            </a:pPr>
            <a:r>
              <a:rPr lang="es-ES" altLang="en-US" sz="2400" b="0" dirty="0" smtClean="0"/>
              <a:t>Y </a:t>
            </a:r>
            <a:r>
              <a:rPr lang="es-ES" altLang="en-US" sz="2400" b="0" dirty="0"/>
              <a:t>alaridos al mediodía,  </a:t>
            </a:r>
            <a:endParaRPr lang="es-ES" altLang="en-US" sz="2400" b="0" dirty="0" smtClean="0"/>
          </a:p>
          <a:p>
            <a:pPr marL="457200" indent="-457200" rtl="0">
              <a:buAutoNum type="arabicPlain" startAt="17"/>
            </a:pPr>
            <a:r>
              <a:rPr lang="es-ES" altLang="en-US" sz="2400" b="0" dirty="0" smtClean="0"/>
              <a:t>Porque </a:t>
            </a:r>
            <a:r>
              <a:rPr lang="es-ES" altLang="en-US" sz="2400" b="0" dirty="0"/>
              <a:t>no me mató en el vientre </a:t>
            </a:r>
            <a:endParaRPr lang="es-ES" altLang="en-US" sz="2400" b="0" dirty="0" smtClean="0"/>
          </a:p>
          <a:p>
            <a:pPr marL="0" indent="0" rtl="0">
              <a:buNone/>
            </a:pPr>
            <a:r>
              <a:rPr lang="es-ES" altLang="en-US" sz="2400" b="0" dirty="0" smtClean="0"/>
              <a:t>Para </a:t>
            </a:r>
            <a:r>
              <a:rPr lang="es-ES" altLang="en-US" sz="2400" b="0" dirty="0"/>
              <a:t>que mi madre hubiera sido mi sepultura, </a:t>
            </a:r>
          </a:p>
          <a:p>
            <a:pPr marL="0" indent="0" rtl="0">
              <a:buNone/>
            </a:pPr>
            <a:r>
              <a:rPr lang="es-ES" altLang="en-US" sz="2400" b="0" dirty="0" smtClean="0"/>
              <a:t>Y </a:t>
            </a:r>
            <a:r>
              <a:rPr lang="es-ES" altLang="en-US" sz="2400" b="0" dirty="0"/>
              <a:t>su vientre embarazado para siempre.  </a:t>
            </a:r>
            <a:endParaRPr lang="es-ES" altLang="en-US" sz="2400" b="0" dirty="0" smtClean="0"/>
          </a:p>
          <a:p>
            <a:pPr marL="457200" indent="-457200" rtl="0">
              <a:buAutoNum type="arabicPlain" startAt="18"/>
            </a:pPr>
            <a:r>
              <a:rPr lang="es-ES" altLang="en-US" sz="2400" b="0" dirty="0" smtClean="0"/>
              <a:t>¿</a:t>
            </a:r>
            <a:r>
              <a:rPr lang="es-ES" altLang="en-US" sz="2400" b="0" dirty="0"/>
              <a:t>Por qué salí del vientre </a:t>
            </a:r>
            <a:endParaRPr lang="es-ES" altLang="en-US" sz="2400" b="0" dirty="0" smtClean="0"/>
          </a:p>
          <a:p>
            <a:pPr marL="0" indent="0" rtl="0">
              <a:buNone/>
            </a:pPr>
            <a:r>
              <a:rPr lang="es-ES" altLang="en-US" sz="2400" b="0" dirty="0" smtClean="0"/>
              <a:t>Para </a:t>
            </a:r>
            <a:r>
              <a:rPr lang="es-ES" altLang="en-US" sz="2400" b="0" dirty="0"/>
              <a:t>ver pena y aflicción, </a:t>
            </a:r>
            <a:endParaRPr lang="es-ES" altLang="en-US" sz="2400" b="0" dirty="0" smtClean="0"/>
          </a:p>
          <a:p>
            <a:pPr marL="0" indent="0" rtl="0">
              <a:buNone/>
            </a:pPr>
            <a:r>
              <a:rPr lang="es-ES" altLang="en-US" sz="2400" b="0" dirty="0" smtClean="0"/>
              <a:t>Y </a:t>
            </a:r>
            <a:r>
              <a:rPr lang="es-ES" altLang="en-US" sz="2400" b="0" dirty="0"/>
              <a:t>que acaben en vergüenza mis días?</a:t>
            </a:r>
            <a:endParaRPr lang="en-US" altLang="en-US" sz="2400" b="0" dirty="0" smtClean="0"/>
          </a:p>
        </p:txBody>
      </p:sp>
      <p:sp>
        <p:nvSpPr>
          <p:cNvPr id="2253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F34DFF0B-3B95-49B1-BE33-38B96CAA4F35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70</a:t>
            </a:fld>
            <a:endParaRPr lang="en-US" altLang="en-US" sz="1400" b="0"/>
          </a:p>
        </p:txBody>
      </p:sp>
      <p:sp>
        <p:nvSpPr>
          <p:cNvPr id="22534" name="TextBox 1"/>
          <p:cNvSpPr txBox="1">
            <a:spLocks noChangeArrowheads="1"/>
          </p:cNvSpPr>
          <p:nvPr/>
        </p:nvSpPr>
        <p:spPr bwMode="auto">
          <a:xfrm>
            <a:off x="74613" y="52388"/>
            <a:ext cx="7747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solidFill>
                  <a:srgbClr val="0000CC"/>
                </a:solidFill>
              </a:rPr>
              <a:t>I.C.4</a:t>
            </a:r>
            <a:r>
              <a:rPr lang="en-US" altLang="en-US" sz="1800" b="0" dirty="0">
                <a:solidFill>
                  <a:srgbClr val="0000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977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err="1" smtClean="0"/>
              <a:t>Estructura</a:t>
            </a:r>
            <a:r>
              <a:rPr lang="en-US" altLang="en-US" dirty="0" smtClean="0"/>
              <a:t> del </a:t>
            </a:r>
            <a:r>
              <a:rPr lang="en-US" altLang="en-US" dirty="0" err="1" smtClean="0"/>
              <a:t>Capítulo</a:t>
            </a:r>
            <a:r>
              <a:rPr lang="en-US" altLang="en-US" dirty="0" smtClean="0"/>
              <a:t> 3</a:t>
            </a: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28E87592-2314-4ABE-AB61-3B952F33377D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71</a:t>
            </a:fld>
            <a:endParaRPr lang="en-US" altLang="en-US" sz="1400" b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676400" y="2743200"/>
            <a:ext cx="24765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rtl="0" eaLnBrk="1" hangingPunct="1">
              <a:spcBef>
                <a:spcPts val="3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Maldice el día y la noche de su nacimiento (2-10)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6600" y="4186238"/>
            <a:ext cx="24765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rtl="0" eaLnBrk="1" hangingPunct="1">
              <a:spcBef>
                <a:spcPts val="3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¿Por qué no murió al nacer?</a:t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(11-19)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10275" y="4150519"/>
            <a:ext cx="27193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rtl="0" eaLnBrk="1" hangingPunct="1">
              <a:spcBef>
                <a:spcPts val="3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¿Por qué se da la vida a los que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sufren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? (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20-23)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115300" y="2667000"/>
            <a:ext cx="24765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rtl="0" eaLnBrk="1" hangingPunct="1">
              <a:spcBef>
                <a:spcPts val="300"/>
              </a:spcBef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Condición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 Job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(24-26)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2000" y="1443038"/>
            <a:ext cx="304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rtl="0" eaLnBrk="1" hangingPunct="1">
              <a:spcBef>
                <a:spcPts val="3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Declaración de apertura de Job</a:t>
            </a:r>
          </a:p>
        </p:txBody>
      </p:sp>
      <p:cxnSp>
        <p:nvCxnSpPr>
          <p:cNvPr id="77833" name="Straight Connector 10"/>
          <p:cNvCxnSpPr>
            <a:cxnSpLocks noChangeShapeType="1"/>
            <a:stCxn id="9" idx="2"/>
          </p:cNvCxnSpPr>
          <p:nvPr/>
        </p:nvCxnSpPr>
        <p:spPr bwMode="auto">
          <a:xfrm rot="5400000">
            <a:off x="4648200" y="1595438"/>
            <a:ext cx="762000" cy="2133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34" name="Straight Connector 11"/>
          <p:cNvCxnSpPr>
            <a:cxnSpLocks noChangeShapeType="1"/>
            <a:stCxn id="9" idx="2"/>
          </p:cNvCxnSpPr>
          <p:nvPr/>
        </p:nvCxnSpPr>
        <p:spPr bwMode="auto">
          <a:xfrm rot="5400000">
            <a:off x="4533900" y="2471738"/>
            <a:ext cx="1752600" cy="1371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35" name="Straight Connector 14"/>
          <p:cNvCxnSpPr>
            <a:cxnSpLocks noChangeShapeType="1"/>
            <a:stCxn id="9" idx="2"/>
          </p:cNvCxnSpPr>
          <p:nvPr/>
        </p:nvCxnSpPr>
        <p:spPr bwMode="auto">
          <a:xfrm rot="16200000" flipH="1">
            <a:off x="5791200" y="2586038"/>
            <a:ext cx="1828800" cy="1219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36" name="Straight Connector 17"/>
          <p:cNvCxnSpPr>
            <a:cxnSpLocks noChangeShapeType="1"/>
          </p:cNvCxnSpPr>
          <p:nvPr/>
        </p:nvCxnSpPr>
        <p:spPr bwMode="auto">
          <a:xfrm>
            <a:off x="6096000" y="2281238"/>
            <a:ext cx="2362200" cy="838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Oval 19"/>
          <p:cNvSpPr/>
          <p:nvPr/>
        </p:nvSpPr>
        <p:spPr bwMode="auto">
          <a:xfrm>
            <a:off x="5881688" y="3962400"/>
            <a:ext cx="2962275" cy="129540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81688" y="5257800"/>
            <a:ext cx="402431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 eaLnBrk="1" hangingPunct="1"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“…A quien Dios ha cercado.”</a:t>
            </a:r>
          </a:p>
        </p:txBody>
      </p:sp>
      <p:sp>
        <p:nvSpPr>
          <p:cNvPr id="77839" name="TextBox 1"/>
          <p:cNvSpPr txBox="1">
            <a:spLocks noChangeArrowheads="1"/>
          </p:cNvSpPr>
          <p:nvPr/>
        </p:nvSpPr>
        <p:spPr bwMode="auto">
          <a:xfrm>
            <a:off x="74613" y="52388"/>
            <a:ext cx="1133475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CC"/>
                </a:solidFill>
              </a:rPr>
              <a:t>IV.C.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12192000" cy="457200"/>
          </a:xfrm>
        </p:spPr>
        <p:txBody>
          <a:bodyPr/>
          <a:lstStyle/>
          <a:p>
            <a:r>
              <a:rPr lang="en-US" altLang="en-US" dirty="0"/>
              <a:t>Job </a:t>
            </a:r>
            <a:r>
              <a:rPr lang="en-US" altLang="en-US" dirty="0" smtClean="0"/>
              <a:t>se </a:t>
            </a:r>
            <a:r>
              <a:rPr lang="en-US" altLang="en-US" dirty="0" err="1"/>
              <a:t>desespera</a:t>
            </a:r>
            <a:r>
              <a:rPr lang="en-US" altLang="en-US" dirty="0"/>
              <a:t> </a:t>
            </a:r>
            <a:r>
              <a:rPr lang="en-US" altLang="en-US" dirty="0" smtClean="0"/>
              <a:t>– </a:t>
            </a:r>
            <a:r>
              <a:rPr lang="en-US" altLang="en-US" dirty="0" err="1" smtClean="0"/>
              <a:t>Capítulo</a:t>
            </a:r>
            <a:r>
              <a:rPr lang="en-US" altLang="en-US" dirty="0" smtClean="0"/>
              <a:t> 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5800" y="685800"/>
            <a:ext cx="10301288" cy="6172200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s-ES" baseline="30000" dirty="0" smtClean="0"/>
              <a:t>3 </a:t>
            </a:r>
            <a:r>
              <a:rPr lang="es-ES" dirty="0" smtClean="0"/>
              <a:t>«</a:t>
            </a:r>
            <a:r>
              <a:rPr lang="es-ES" u="sng" dirty="0" smtClean="0"/>
              <a:t>Perezca</a:t>
            </a:r>
            <a:r>
              <a:rPr lang="es-ES" dirty="0" smtClean="0"/>
              <a:t> </a:t>
            </a:r>
            <a:r>
              <a:rPr lang="es-ES" dirty="0"/>
              <a:t>el </a:t>
            </a:r>
            <a:r>
              <a:rPr lang="es-ES" dirty="0">
                <a:solidFill>
                  <a:srgbClr val="FFFF00"/>
                </a:solidFill>
              </a:rPr>
              <a:t>día</a:t>
            </a:r>
            <a:r>
              <a:rPr lang="es-ES" dirty="0"/>
              <a:t> en que yo nací,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Y </a:t>
            </a:r>
            <a:r>
              <a:rPr lang="es-ES" dirty="0"/>
              <a:t>la </a:t>
            </a:r>
            <a:r>
              <a:rPr lang="es-ES" dirty="0">
                <a:solidFill>
                  <a:srgbClr val="0070C0"/>
                </a:solidFill>
              </a:rPr>
              <a:t>noche</a:t>
            </a:r>
            <a:r>
              <a:rPr lang="es-ES" dirty="0"/>
              <a:t> que dijo: “Un varón ha sido concebido”. 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4  </a:t>
            </a:r>
            <a:r>
              <a:rPr lang="es-ES" dirty="0"/>
              <a:t>Sea ese </a:t>
            </a:r>
            <a:r>
              <a:rPr lang="es-ES" dirty="0">
                <a:solidFill>
                  <a:srgbClr val="FFFF00"/>
                </a:solidFill>
              </a:rPr>
              <a:t>día</a:t>
            </a:r>
            <a:r>
              <a:rPr lang="es-ES" dirty="0"/>
              <a:t> tinieblas,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No </a:t>
            </a:r>
            <a:r>
              <a:rPr lang="es-ES" dirty="0"/>
              <a:t>lo tome en cuenta Dios desde lo alto,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Ni </a:t>
            </a:r>
            <a:r>
              <a:rPr lang="es-ES" dirty="0"/>
              <a:t>resplandezca sobre él la luz. 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5  </a:t>
            </a:r>
            <a:r>
              <a:rPr lang="es-ES" u="sng" dirty="0"/>
              <a:t>Apodérense</a:t>
            </a:r>
            <a:r>
              <a:rPr lang="es-ES" dirty="0"/>
              <a:t> de él tinieblas y densa oscuridad,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u="sng" dirty="0" smtClean="0"/>
              <a:t>Pósese</a:t>
            </a:r>
            <a:r>
              <a:rPr lang="es-ES" dirty="0" smtClean="0"/>
              <a:t> </a:t>
            </a:r>
            <a:r>
              <a:rPr lang="es-ES" dirty="0"/>
              <a:t>sobre él una nube,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u="sng" dirty="0" smtClean="0"/>
              <a:t>Llénelo</a:t>
            </a:r>
            <a:r>
              <a:rPr lang="es-ES" dirty="0" smtClean="0"/>
              <a:t> </a:t>
            </a:r>
            <a:r>
              <a:rPr lang="es-ES" dirty="0"/>
              <a:t>de terror la negrura del día. 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6  </a:t>
            </a:r>
            <a:r>
              <a:rPr lang="es-ES" dirty="0"/>
              <a:t>Y en cuanto a aquella </a:t>
            </a:r>
            <a:r>
              <a:rPr lang="es-ES" dirty="0">
                <a:solidFill>
                  <a:srgbClr val="0070C0"/>
                </a:solidFill>
              </a:rPr>
              <a:t>noche</a:t>
            </a:r>
            <a:r>
              <a:rPr lang="es-ES" dirty="0"/>
              <a:t>, apodérense de ella las tinieblas;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Que </a:t>
            </a:r>
            <a:r>
              <a:rPr lang="es-ES" dirty="0"/>
              <a:t>no se alegre entre los días del año,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Ni </a:t>
            </a:r>
            <a:r>
              <a:rPr lang="es-ES" dirty="0"/>
              <a:t>se cuente en el número de los meses. 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7  </a:t>
            </a:r>
            <a:r>
              <a:rPr lang="es-ES" u="sng" dirty="0"/>
              <a:t>Que sea </a:t>
            </a:r>
            <a:r>
              <a:rPr lang="es-ES" dirty="0"/>
              <a:t>estéril aquella </a:t>
            </a:r>
            <a:r>
              <a:rPr lang="es-ES" dirty="0">
                <a:solidFill>
                  <a:srgbClr val="0070C0"/>
                </a:solidFill>
              </a:rPr>
              <a:t>noche</a:t>
            </a:r>
            <a:r>
              <a:rPr lang="es-ES" dirty="0"/>
              <a:t>,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No </a:t>
            </a:r>
            <a:r>
              <a:rPr lang="es-ES" dirty="0"/>
              <a:t>entren en ella gritos de júbilo. 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8  </a:t>
            </a:r>
            <a:r>
              <a:rPr lang="es-ES" u="sng" dirty="0"/>
              <a:t>Maldíganla </a:t>
            </a:r>
            <a:r>
              <a:rPr lang="es-ES" dirty="0"/>
              <a:t>los que maldicen el día,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Los </a:t>
            </a:r>
            <a:r>
              <a:rPr lang="es-ES" dirty="0"/>
              <a:t>que están listos para despertar a Leviatán. 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9  </a:t>
            </a:r>
            <a:r>
              <a:rPr lang="es-ES" u="sng" dirty="0"/>
              <a:t>Oscurézcanse</a:t>
            </a:r>
            <a:r>
              <a:rPr lang="es-ES" dirty="0"/>
              <a:t> las estrellas de su alba;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Que </a:t>
            </a:r>
            <a:r>
              <a:rPr lang="es-ES" dirty="0"/>
              <a:t>espere la </a:t>
            </a:r>
            <a:r>
              <a:rPr lang="es-ES" dirty="0">
                <a:solidFill>
                  <a:srgbClr val="FFFF00"/>
                </a:solidFill>
              </a:rPr>
              <a:t>luz</a:t>
            </a:r>
            <a:r>
              <a:rPr lang="es-ES" dirty="0"/>
              <a:t> pero no la tenga,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Que </a:t>
            </a:r>
            <a:r>
              <a:rPr lang="es-ES" dirty="0"/>
              <a:t>tampoco vea el rayar de la aurora; 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10  </a:t>
            </a:r>
            <a:r>
              <a:rPr lang="es-ES" dirty="0"/>
              <a:t>Porque no cerró las puertas del vientre de mi madre,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Ni </a:t>
            </a:r>
            <a:r>
              <a:rPr lang="es-ES" dirty="0"/>
              <a:t>escondió la aflicción de mis ojos.</a:t>
            </a:r>
            <a:endParaRPr lang="en-US" dirty="0"/>
          </a:p>
        </p:txBody>
      </p:sp>
      <p:sp>
        <p:nvSpPr>
          <p:cNvPr id="7885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FCC1C17C-66CE-471B-8905-E5DEC1B0DE36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72</a:t>
            </a:fld>
            <a:endParaRPr lang="en-US" altLang="en-US" sz="1400" b="0"/>
          </a:p>
        </p:txBody>
      </p:sp>
      <p:sp>
        <p:nvSpPr>
          <p:cNvPr id="2" name="Oval 1"/>
          <p:cNvSpPr/>
          <p:nvPr/>
        </p:nvSpPr>
        <p:spPr bwMode="auto">
          <a:xfrm>
            <a:off x="1204913" y="5883275"/>
            <a:ext cx="1223962" cy="403225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8854" name="TextBox 2"/>
          <p:cNvSpPr txBox="1">
            <a:spLocks noChangeArrowheads="1"/>
          </p:cNvSpPr>
          <p:nvPr/>
        </p:nvSpPr>
        <p:spPr bwMode="auto">
          <a:xfrm>
            <a:off x="74613" y="52388"/>
            <a:ext cx="1133475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CC"/>
                </a:solidFill>
              </a:rPr>
              <a:t>IV.C.2.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Job se </a:t>
            </a:r>
            <a:r>
              <a:rPr lang="en-US" altLang="en-US" dirty="0" err="1" smtClean="0"/>
              <a:t>desespera</a:t>
            </a:r>
            <a:r>
              <a:rPr lang="en-US" altLang="en-US" dirty="0" smtClean="0"/>
              <a:t> – </a:t>
            </a:r>
            <a:r>
              <a:rPr lang="en-US" altLang="en-US" dirty="0" err="1"/>
              <a:t>Capítulo</a:t>
            </a:r>
            <a:r>
              <a:rPr lang="en-US" altLang="en-US" dirty="0"/>
              <a:t> 3</a:t>
            </a:r>
            <a:endParaRPr lang="en-US" alt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47700" y="762000"/>
            <a:ext cx="10896600" cy="60960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en-US" baseline="30000" dirty="0" smtClean="0"/>
              <a:t>11</a:t>
            </a:r>
            <a:r>
              <a:rPr lang="es-ES" dirty="0"/>
              <a:t>¿</a:t>
            </a:r>
            <a:r>
              <a:rPr lang="en-US" dirty="0" err="1" smtClean="0">
                <a:solidFill>
                  <a:srgbClr val="FFFF00"/>
                </a:solidFill>
              </a:rPr>
              <a:t>Por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qué</a:t>
            </a:r>
            <a:r>
              <a:rPr lang="es-ES" dirty="0"/>
              <a:t> </a:t>
            </a:r>
            <a:r>
              <a:rPr lang="es-ES" dirty="0" smtClean="0"/>
              <a:t>no </a:t>
            </a:r>
            <a:r>
              <a:rPr lang="es-ES" dirty="0"/>
              <a:t>morí yo al nacer,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O </a:t>
            </a:r>
            <a:r>
              <a:rPr lang="es-ES" dirty="0"/>
              <a:t>expiré al salir del vientre? 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12  </a:t>
            </a:r>
            <a:r>
              <a:rPr lang="es-ES" dirty="0"/>
              <a:t>¿</a:t>
            </a:r>
            <a:r>
              <a:rPr lang="es-ES" dirty="0">
                <a:solidFill>
                  <a:srgbClr val="FFFF00"/>
                </a:solidFill>
              </a:rPr>
              <a:t>Por qué </a:t>
            </a:r>
            <a:r>
              <a:rPr lang="es-ES" dirty="0"/>
              <a:t>me recibieron las rodillas,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Y </a:t>
            </a:r>
            <a:r>
              <a:rPr lang="es-ES" dirty="0"/>
              <a:t>para qué los pechos que me dieron de mamar? 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13  </a:t>
            </a:r>
            <a:r>
              <a:rPr lang="es-ES" dirty="0"/>
              <a:t>Porque ahora yo reposaría tranquilo;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Dormiría</a:t>
            </a:r>
            <a:r>
              <a:rPr lang="es-ES" dirty="0"/>
              <a:t>, y entonces tendría descanso 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14  </a:t>
            </a:r>
            <a:r>
              <a:rPr lang="es-ES" dirty="0"/>
              <a:t>Con los reyes y los consejeros de la tierra,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Que </a:t>
            </a:r>
            <a:r>
              <a:rPr lang="es-ES" dirty="0"/>
              <a:t>reedificaron ruinas para sí; 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15  </a:t>
            </a:r>
            <a:r>
              <a:rPr lang="es-ES" dirty="0"/>
              <a:t>O con príncipes que tenían oro,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Que </a:t>
            </a:r>
            <a:r>
              <a:rPr lang="es-ES" dirty="0"/>
              <a:t>llenaban sus casas de plata. 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16  </a:t>
            </a:r>
            <a:r>
              <a:rPr lang="es-ES" dirty="0"/>
              <a:t>O </a:t>
            </a:r>
            <a:r>
              <a:rPr lang="en-US" dirty="0" smtClean="0"/>
              <a:t>[</a:t>
            </a:r>
            <a:r>
              <a:rPr lang="en-US" i="1" dirty="0" err="1" smtClean="0">
                <a:solidFill>
                  <a:srgbClr val="FFFF00"/>
                </a:solidFill>
              </a:rPr>
              <a:t>por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r>
              <a:rPr lang="en-US" i="1" dirty="0" err="1" smtClean="0">
                <a:solidFill>
                  <a:srgbClr val="FFFF00"/>
                </a:solidFill>
              </a:rPr>
              <a:t>qu</a:t>
            </a:r>
            <a:r>
              <a:rPr lang="es-ES" i="1" dirty="0" smtClean="0">
                <a:solidFill>
                  <a:srgbClr val="FFFF00"/>
                </a:solidFill>
              </a:rPr>
              <a:t>é</a:t>
            </a:r>
            <a:r>
              <a:rPr lang="en-US" dirty="0" smtClean="0"/>
              <a:t>] </a:t>
            </a:r>
            <a:r>
              <a:rPr lang="es-ES" dirty="0" smtClean="0"/>
              <a:t>como </a:t>
            </a:r>
            <a:r>
              <a:rPr lang="es-ES" dirty="0"/>
              <a:t>aborto desechado, yo no existiría,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Como </a:t>
            </a:r>
            <a:r>
              <a:rPr lang="es-ES" dirty="0"/>
              <a:t>los niños que nunca vieron la luz. 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17  [Porque] Allí </a:t>
            </a:r>
            <a:r>
              <a:rPr lang="es-ES" dirty="0"/>
              <a:t>los impíos dejan de sentir ira,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Y </a:t>
            </a:r>
            <a:r>
              <a:rPr lang="es-ES" dirty="0"/>
              <a:t>allí reposan los cansados. 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18  </a:t>
            </a:r>
            <a:r>
              <a:rPr lang="es-ES" dirty="0"/>
              <a:t>Juntos reposan los prisioneros;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No </a:t>
            </a:r>
            <a:r>
              <a:rPr lang="es-ES" dirty="0"/>
              <a:t>oyen la voz del capataz. 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19  </a:t>
            </a:r>
            <a:r>
              <a:rPr lang="es-ES" dirty="0"/>
              <a:t>Allí están los pequeños y los grandes,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Y </a:t>
            </a:r>
            <a:r>
              <a:rPr lang="es-ES" dirty="0"/>
              <a:t>el esclavo es libre de su señor.</a:t>
            </a:r>
            <a:endParaRPr lang="en-US" dirty="0"/>
          </a:p>
        </p:txBody>
      </p:sp>
      <p:sp>
        <p:nvSpPr>
          <p:cNvPr id="7987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4CAAD4B6-1AEE-4D9C-B4EE-2ABB42142C82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73</a:t>
            </a:fld>
            <a:endParaRPr lang="en-US" altLang="en-US" sz="1400" b="0"/>
          </a:p>
        </p:txBody>
      </p:sp>
      <p:sp>
        <p:nvSpPr>
          <p:cNvPr id="2" name="Oval 1"/>
          <p:cNvSpPr/>
          <p:nvPr/>
        </p:nvSpPr>
        <p:spPr bwMode="auto">
          <a:xfrm>
            <a:off x="1127312" y="2039943"/>
            <a:ext cx="1250128" cy="457200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127312" y="4689486"/>
            <a:ext cx="1508682" cy="457200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9879" name="TextBox 5"/>
          <p:cNvSpPr txBox="1">
            <a:spLocks noChangeArrowheads="1"/>
          </p:cNvSpPr>
          <p:nvPr/>
        </p:nvSpPr>
        <p:spPr bwMode="auto">
          <a:xfrm>
            <a:off x="74613" y="52388"/>
            <a:ext cx="1133475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CC"/>
                </a:solidFill>
              </a:rPr>
              <a:t>IV.C.3.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Job se </a:t>
            </a:r>
            <a:r>
              <a:rPr lang="en-US" altLang="en-US" dirty="0" err="1" smtClean="0"/>
              <a:t>desespera</a:t>
            </a:r>
            <a:r>
              <a:rPr lang="en-US" altLang="en-US" dirty="0" smtClean="0"/>
              <a:t> – </a:t>
            </a:r>
            <a:r>
              <a:rPr lang="en-US" altLang="en-US" dirty="0" err="1"/>
              <a:t>Capítulo</a:t>
            </a:r>
            <a:r>
              <a:rPr lang="en-US" altLang="en-US" dirty="0"/>
              <a:t> 3</a:t>
            </a:r>
            <a:endParaRPr lang="en-US" alt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22287" y="739775"/>
            <a:ext cx="10980233" cy="6042025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baseline="30000" dirty="0" smtClean="0"/>
              <a:t>20</a:t>
            </a:r>
            <a:r>
              <a:rPr lang="es-ES" dirty="0" smtClean="0"/>
              <a:t>¿</a:t>
            </a:r>
            <a:r>
              <a:rPr lang="es-ES" dirty="0" smtClean="0">
                <a:solidFill>
                  <a:srgbClr val="FFFF00"/>
                </a:solidFill>
              </a:rPr>
              <a:t>Por </a:t>
            </a:r>
            <a:r>
              <a:rPr lang="es-ES" dirty="0">
                <a:solidFill>
                  <a:srgbClr val="FFFF00"/>
                </a:solidFill>
              </a:rPr>
              <a:t>qué </a:t>
            </a:r>
            <a:r>
              <a:rPr lang="es-ES" dirty="0"/>
              <a:t>se da luz al que sufre,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Y </a:t>
            </a:r>
            <a:r>
              <a:rPr lang="es-ES" dirty="0"/>
              <a:t>vida al amargado de alma; 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21  </a:t>
            </a:r>
            <a:r>
              <a:rPr lang="es-ES" dirty="0"/>
              <a:t>A los que ansían la muerte, pero no llega,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Y </a:t>
            </a:r>
            <a:r>
              <a:rPr lang="es-ES" dirty="0"/>
              <a:t>cavan por ella más que por tesoros; 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22  </a:t>
            </a:r>
            <a:r>
              <a:rPr lang="es-ES" dirty="0"/>
              <a:t>Que se alegran sobremanera,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Y </a:t>
            </a:r>
            <a:r>
              <a:rPr lang="es-ES" dirty="0"/>
              <a:t>se regocijan cuando encuentran el sepulcro? 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23  </a:t>
            </a:r>
            <a:r>
              <a:rPr lang="es-ES" dirty="0"/>
              <a:t>¿</a:t>
            </a:r>
            <a:r>
              <a:rPr lang="es-ES" dirty="0">
                <a:solidFill>
                  <a:srgbClr val="FFFF00"/>
                </a:solidFill>
              </a:rPr>
              <a:t>Por qué </a:t>
            </a:r>
            <a:r>
              <a:rPr lang="es-ES" dirty="0"/>
              <a:t>dar luz al hombre cuyo camino está escondido,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Y </a:t>
            </a:r>
            <a:r>
              <a:rPr lang="es-ES" dirty="0"/>
              <a:t>a quien Dios ha cercado?  </a:t>
            </a:r>
            <a:endParaRPr lang="es-ES" dirty="0" smtClean="0"/>
          </a:p>
          <a:p>
            <a:pPr marL="0" indent="0">
              <a:buNone/>
              <a:defRPr/>
            </a:pP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24  </a:t>
            </a:r>
            <a:r>
              <a:rPr lang="es-ES" dirty="0"/>
              <a:t>Porque al ver mi alimento salen mis gemidos,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Y </a:t>
            </a:r>
            <a:r>
              <a:rPr lang="es-ES" dirty="0"/>
              <a:t>mis clamores se derraman como agua. 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25  </a:t>
            </a:r>
            <a:r>
              <a:rPr lang="es-ES" dirty="0">
                <a:solidFill>
                  <a:srgbClr val="00B0F0"/>
                </a:solidFill>
              </a:rPr>
              <a:t>Pues lo que temo viene sobre mí, </a:t>
            </a:r>
            <a:r>
              <a:rPr lang="es-ES" dirty="0" smtClean="0">
                <a:solidFill>
                  <a:srgbClr val="00B0F0"/>
                </a:solidFill>
              </a:rPr>
              <a:t/>
            </a:r>
            <a:br>
              <a:rPr lang="es-ES" dirty="0" smtClean="0">
                <a:solidFill>
                  <a:srgbClr val="00B0F0"/>
                </a:solidFill>
              </a:rPr>
            </a:br>
            <a:r>
              <a:rPr lang="es-ES" dirty="0" smtClean="0">
                <a:solidFill>
                  <a:srgbClr val="00B0F0"/>
                </a:solidFill>
              </a:rPr>
              <a:t>Y </a:t>
            </a:r>
            <a:r>
              <a:rPr lang="es-ES" dirty="0">
                <a:solidFill>
                  <a:srgbClr val="00B0F0"/>
                </a:solidFill>
              </a:rPr>
              <a:t>lo que me aterroriza me sucede. 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26  </a:t>
            </a:r>
            <a:r>
              <a:rPr lang="es-ES" dirty="0"/>
              <a:t>No tengo reposo ni estoy tranquilo,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No </a:t>
            </a:r>
            <a:r>
              <a:rPr lang="es-ES" dirty="0"/>
              <a:t>descanso, sino que me viene turbación».</a:t>
            </a:r>
            <a:endParaRPr lang="en-US" dirty="0"/>
          </a:p>
        </p:txBody>
      </p:sp>
      <p:sp>
        <p:nvSpPr>
          <p:cNvPr id="8192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6380C8AA-864B-4CA9-9570-18964ED3FB0C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74</a:t>
            </a:fld>
            <a:endParaRPr lang="en-US" altLang="en-US" sz="1400" b="0" dirty="0"/>
          </a:p>
        </p:txBody>
      </p:sp>
      <p:sp>
        <p:nvSpPr>
          <p:cNvPr id="6" name="Oval 5"/>
          <p:cNvSpPr/>
          <p:nvPr/>
        </p:nvSpPr>
        <p:spPr bwMode="auto">
          <a:xfrm>
            <a:off x="986024" y="4285145"/>
            <a:ext cx="1517540" cy="457200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1926" name="TextBox 1"/>
          <p:cNvSpPr txBox="1">
            <a:spLocks noChangeArrowheads="1"/>
          </p:cNvSpPr>
          <p:nvPr/>
        </p:nvSpPr>
        <p:spPr bwMode="auto">
          <a:xfrm>
            <a:off x="74613" y="52388"/>
            <a:ext cx="1133475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CC"/>
                </a:solidFill>
              </a:rPr>
              <a:t>IV.C.4.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9144000" cy="381000"/>
          </a:xfrm>
        </p:spPr>
        <p:txBody>
          <a:bodyPr/>
          <a:lstStyle/>
          <a:p>
            <a:r>
              <a:rPr lang="en-US" altLang="en-US" sz="3600" dirty="0"/>
              <a:t>Job se </a:t>
            </a:r>
            <a:r>
              <a:rPr lang="en-US" altLang="en-US" sz="3600" dirty="0" err="1" smtClean="0"/>
              <a:t>desespera</a:t>
            </a:r>
            <a:r>
              <a:rPr lang="en-US" altLang="en-US" sz="3600" dirty="0" smtClean="0"/>
              <a:t> – </a:t>
            </a:r>
            <a:r>
              <a:rPr lang="en-US" altLang="en-US" sz="3600" dirty="0" err="1"/>
              <a:t>Capítulo</a:t>
            </a:r>
            <a:r>
              <a:rPr lang="en-US" altLang="en-US" sz="3600" dirty="0"/>
              <a:t> 3</a:t>
            </a:r>
            <a:endParaRPr lang="en-US" alt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71513"/>
            <a:ext cx="5181600" cy="5972175"/>
          </a:xfrm>
        </p:spPr>
        <p:txBody>
          <a:bodyPr/>
          <a:lstStyle/>
          <a:p>
            <a:pPr algn="ctr" rtl="0">
              <a:spcBef>
                <a:spcPts val="300"/>
              </a:spcBef>
              <a:buFontTx/>
              <a:buNone/>
              <a:defRPr/>
            </a:pPr>
            <a:r>
              <a:rPr lang="en-US" sz="1800" u="sng" dirty="0"/>
              <a:t>2-10 – </a:t>
            </a:r>
            <a:r>
              <a:rPr lang="en-US" sz="1800" u="sng" dirty="0" smtClean="0"/>
              <a:t>El </a:t>
            </a:r>
            <a:r>
              <a:rPr lang="en-US" sz="1800" u="sng" dirty="0" smtClean="0">
                <a:solidFill>
                  <a:srgbClr val="FFFF00"/>
                </a:solidFill>
              </a:rPr>
              <a:t>d</a:t>
            </a:r>
            <a:r>
              <a:rPr lang="es-ES" sz="1800" u="sng" dirty="0" smtClean="0">
                <a:solidFill>
                  <a:srgbClr val="FFFF00"/>
                </a:solidFill>
              </a:rPr>
              <a:t>í</a:t>
            </a:r>
            <a:r>
              <a:rPr lang="en-US" sz="1800" u="sng" dirty="0" smtClean="0">
                <a:solidFill>
                  <a:srgbClr val="FFFF00"/>
                </a:solidFill>
              </a:rPr>
              <a:t>a</a:t>
            </a:r>
            <a:r>
              <a:rPr lang="en-US" sz="1800" u="sng" dirty="0" smtClean="0"/>
              <a:t> y </a:t>
            </a:r>
            <a:r>
              <a:rPr lang="en-US" sz="1800" u="sng" dirty="0" err="1" smtClean="0">
                <a:solidFill>
                  <a:srgbClr val="FFFF00"/>
                </a:solidFill>
              </a:rPr>
              <a:t>noche</a:t>
            </a:r>
            <a:r>
              <a:rPr lang="en-US" sz="1800" u="sng" dirty="0" smtClean="0"/>
              <a:t> de </a:t>
            </a:r>
            <a:r>
              <a:rPr lang="en-US" sz="1800" u="sng" dirty="0"/>
              <a:t>su nacimiento</a:t>
            </a:r>
          </a:p>
          <a:p>
            <a:pPr marL="228600" indent="-228600" algn="l" rtl="0">
              <a:spcBef>
                <a:spcPts val="300"/>
              </a:spcBef>
              <a:buFontTx/>
              <a:buNone/>
              <a:defRPr/>
            </a:pPr>
            <a:r>
              <a:rPr lang="en-US" sz="1800" dirty="0"/>
              <a:t>3-5 – </a:t>
            </a:r>
            <a:r>
              <a:rPr lang="en-US" sz="1800" dirty="0" smtClean="0"/>
              <a:t>El </a:t>
            </a:r>
            <a:r>
              <a:rPr lang="en-US" sz="1800" dirty="0" err="1" smtClean="0">
                <a:solidFill>
                  <a:srgbClr val="FFFF00"/>
                </a:solidFill>
              </a:rPr>
              <a:t>día</a:t>
            </a:r>
            <a:r>
              <a:rPr lang="en-US" sz="1800" dirty="0"/>
              <a:t>, </a:t>
            </a:r>
            <a:r>
              <a:rPr lang="en-US" sz="1800" dirty="0" smtClean="0"/>
              <a:t>que…</a:t>
            </a:r>
            <a:endParaRPr lang="en-US" sz="1800" dirty="0"/>
          </a:p>
          <a:p>
            <a:pPr marL="685800" lvl="1" indent="-228600" algn="l" rtl="0">
              <a:spcBef>
                <a:spcPts val="300"/>
              </a:spcBef>
              <a:defRPr/>
            </a:pPr>
            <a:r>
              <a:rPr lang="en-US" sz="1400" dirty="0" err="1" smtClean="0"/>
              <a:t>Perezca</a:t>
            </a:r>
            <a:r>
              <a:rPr lang="en-US" sz="1400" dirty="0" smtClean="0"/>
              <a:t>, </a:t>
            </a:r>
            <a:r>
              <a:rPr lang="en-US" sz="1400" dirty="0"/>
              <a:t>y la noche que dijo...</a:t>
            </a:r>
          </a:p>
          <a:p>
            <a:pPr marL="685800" lvl="1" indent="-228600" algn="l" rtl="0">
              <a:spcBef>
                <a:spcPts val="300"/>
              </a:spcBef>
              <a:defRPr/>
            </a:pPr>
            <a:r>
              <a:rPr lang="en-US" sz="1400" dirty="0" smtClean="0"/>
              <a:t>Sea </a:t>
            </a:r>
            <a:r>
              <a:rPr lang="en-US" sz="1400" dirty="0" err="1" smtClean="0"/>
              <a:t>tinieblas</a:t>
            </a:r>
            <a:endParaRPr lang="en-US" sz="1400" dirty="0"/>
          </a:p>
          <a:p>
            <a:pPr marL="685800" lvl="1" indent="-228600" algn="l" rtl="0">
              <a:spcBef>
                <a:spcPts val="300"/>
              </a:spcBef>
              <a:defRPr/>
            </a:pPr>
            <a:r>
              <a:rPr lang="en-US" sz="1400" dirty="0" smtClean="0"/>
              <a:t>Dios no lo tome </a:t>
            </a:r>
            <a:r>
              <a:rPr lang="en-US" sz="1400" dirty="0" err="1" smtClean="0"/>
              <a:t>en</a:t>
            </a:r>
            <a:r>
              <a:rPr lang="en-US" sz="1400" dirty="0" smtClean="0"/>
              <a:t> </a:t>
            </a:r>
            <a:r>
              <a:rPr lang="en-US" sz="1400" dirty="0" err="1" smtClean="0"/>
              <a:t>cuenta</a:t>
            </a:r>
            <a:endParaRPr lang="en-US" sz="1400" dirty="0"/>
          </a:p>
          <a:p>
            <a:pPr marL="685800" lvl="1" indent="-228600" algn="l" rtl="0">
              <a:spcBef>
                <a:spcPts val="300"/>
              </a:spcBef>
              <a:defRPr/>
            </a:pPr>
            <a:r>
              <a:rPr lang="en-US" sz="1400" dirty="0" smtClean="0"/>
              <a:t>Ni </a:t>
            </a:r>
            <a:r>
              <a:rPr lang="en-US" sz="1400" dirty="0" err="1" smtClean="0"/>
              <a:t>resplandeza</a:t>
            </a:r>
            <a:r>
              <a:rPr lang="en-US" sz="1400" dirty="0" smtClean="0"/>
              <a:t> </a:t>
            </a:r>
            <a:r>
              <a:rPr lang="en-US" sz="1400" dirty="0" err="1" smtClean="0"/>
              <a:t>sobre</a:t>
            </a:r>
            <a:r>
              <a:rPr lang="en-US" sz="1400" dirty="0" smtClean="0"/>
              <a:t> </a:t>
            </a:r>
            <a:r>
              <a:rPr lang="en-US" sz="1400" dirty="0" err="1" smtClean="0"/>
              <a:t>él</a:t>
            </a:r>
            <a:r>
              <a:rPr lang="en-US" sz="1400" dirty="0" smtClean="0"/>
              <a:t> la luz</a:t>
            </a:r>
            <a:endParaRPr lang="en-US" sz="1400" dirty="0"/>
          </a:p>
          <a:p>
            <a:pPr marL="685800" lvl="1" indent="-228600" algn="l" rtl="0">
              <a:spcBef>
                <a:spcPts val="300"/>
              </a:spcBef>
              <a:defRPr/>
            </a:pPr>
            <a:r>
              <a:rPr lang="en-US" sz="1400" dirty="0" err="1" smtClean="0"/>
              <a:t>Apodérense</a:t>
            </a:r>
            <a:r>
              <a:rPr lang="en-US" sz="1400" dirty="0" smtClean="0"/>
              <a:t> de </a:t>
            </a:r>
            <a:r>
              <a:rPr lang="en-US" sz="1400" dirty="0" err="1" smtClean="0"/>
              <a:t>él</a:t>
            </a:r>
            <a:r>
              <a:rPr lang="en-US" sz="1400" dirty="0" smtClean="0"/>
              <a:t> </a:t>
            </a:r>
            <a:r>
              <a:rPr lang="en-US" sz="1400" dirty="0" err="1" smtClean="0"/>
              <a:t>tinieblas</a:t>
            </a:r>
            <a:r>
              <a:rPr lang="en-US" sz="1400" dirty="0" smtClean="0"/>
              <a:t> y </a:t>
            </a:r>
            <a:r>
              <a:rPr lang="en-US" sz="1400" dirty="0" err="1" smtClean="0"/>
              <a:t>densa</a:t>
            </a:r>
            <a:r>
              <a:rPr lang="en-US" sz="1400" dirty="0" smtClean="0"/>
              <a:t> </a:t>
            </a:r>
            <a:r>
              <a:rPr lang="en-US" sz="1400" dirty="0" err="1" smtClean="0"/>
              <a:t>oscuridad</a:t>
            </a:r>
            <a:endParaRPr lang="en-US" sz="1400" dirty="0"/>
          </a:p>
          <a:p>
            <a:pPr marL="685800" lvl="1" indent="-228600" algn="l" rtl="0">
              <a:spcBef>
                <a:spcPts val="300"/>
              </a:spcBef>
              <a:defRPr/>
            </a:pPr>
            <a:r>
              <a:rPr lang="en-US" sz="1400" dirty="0" err="1" smtClean="0"/>
              <a:t>Pósese</a:t>
            </a:r>
            <a:r>
              <a:rPr lang="en-US" sz="1400" dirty="0" smtClean="0"/>
              <a:t> </a:t>
            </a:r>
            <a:r>
              <a:rPr lang="en-US" sz="1400" dirty="0" err="1" smtClean="0"/>
              <a:t>sobre</a:t>
            </a:r>
            <a:r>
              <a:rPr lang="en-US" sz="1400" dirty="0" smtClean="0"/>
              <a:t> </a:t>
            </a:r>
            <a:r>
              <a:rPr lang="en-US" sz="1400" dirty="0" err="1" smtClean="0"/>
              <a:t>él</a:t>
            </a:r>
            <a:r>
              <a:rPr lang="en-US" sz="1400" dirty="0" smtClean="0"/>
              <a:t> </a:t>
            </a:r>
            <a:r>
              <a:rPr lang="en-US" sz="1400" dirty="0" err="1" smtClean="0"/>
              <a:t>una</a:t>
            </a:r>
            <a:r>
              <a:rPr lang="en-US" sz="1400" dirty="0" smtClean="0"/>
              <a:t> </a:t>
            </a:r>
            <a:r>
              <a:rPr lang="en-US" sz="1400" dirty="0" err="1" smtClean="0"/>
              <a:t>nube</a:t>
            </a:r>
            <a:endParaRPr lang="en-US" sz="1400" dirty="0"/>
          </a:p>
          <a:p>
            <a:pPr marL="685800" lvl="1" indent="-228600" algn="l" rtl="0">
              <a:spcBef>
                <a:spcPts val="300"/>
              </a:spcBef>
              <a:defRPr/>
            </a:pPr>
            <a:r>
              <a:rPr lang="en-US" sz="1400" dirty="0"/>
              <a:t>La negrura lo </a:t>
            </a:r>
            <a:r>
              <a:rPr lang="en-US" sz="1400" dirty="0" err="1" smtClean="0"/>
              <a:t>llene</a:t>
            </a:r>
            <a:r>
              <a:rPr lang="en-US" sz="1400" dirty="0" smtClean="0"/>
              <a:t> de terror</a:t>
            </a:r>
            <a:endParaRPr lang="en-US" sz="1400" dirty="0"/>
          </a:p>
          <a:p>
            <a:pPr marL="228600" indent="-228600" algn="l" rtl="0">
              <a:spcBef>
                <a:spcPts val="300"/>
              </a:spcBef>
              <a:buFontTx/>
              <a:buNone/>
              <a:defRPr/>
            </a:pPr>
            <a:r>
              <a:rPr lang="en-US" sz="1800" dirty="0"/>
              <a:t>6-9 – </a:t>
            </a:r>
            <a:r>
              <a:rPr lang="en-US" sz="1800" dirty="0" smtClean="0"/>
              <a:t>La </a:t>
            </a:r>
            <a:r>
              <a:rPr lang="en-US" sz="1800" dirty="0" err="1" smtClean="0">
                <a:solidFill>
                  <a:srgbClr val="FFFF00"/>
                </a:solidFill>
              </a:rPr>
              <a:t>noche</a:t>
            </a:r>
            <a:r>
              <a:rPr lang="en-US" sz="1800" dirty="0"/>
              <a:t>, </a:t>
            </a:r>
            <a:r>
              <a:rPr lang="en-US" sz="1800" dirty="0" smtClean="0"/>
              <a:t>que</a:t>
            </a:r>
            <a:r>
              <a:rPr lang="en-US" sz="1800" dirty="0"/>
              <a:t>…</a:t>
            </a:r>
          </a:p>
          <a:p>
            <a:pPr marL="685800" lvl="1" indent="-228600" algn="l" rtl="0">
              <a:spcBef>
                <a:spcPts val="300"/>
              </a:spcBef>
              <a:defRPr/>
            </a:pPr>
            <a:r>
              <a:rPr lang="en-US" sz="1400" dirty="0" err="1" smtClean="0"/>
              <a:t>Apodérense</a:t>
            </a:r>
            <a:r>
              <a:rPr lang="en-US" sz="1400" dirty="0" smtClean="0"/>
              <a:t> de </a:t>
            </a:r>
            <a:r>
              <a:rPr lang="en-US" sz="1400" dirty="0" err="1" smtClean="0"/>
              <a:t>ella</a:t>
            </a:r>
            <a:r>
              <a:rPr lang="en-US" sz="1400" dirty="0" smtClean="0"/>
              <a:t> las </a:t>
            </a:r>
            <a:r>
              <a:rPr lang="en-US" sz="1400" dirty="0" err="1" smtClean="0"/>
              <a:t>tinieblas</a:t>
            </a:r>
            <a:endParaRPr lang="en-US" sz="1400" dirty="0"/>
          </a:p>
          <a:p>
            <a:pPr marL="685800" lvl="1" indent="-228600" algn="l" rtl="0">
              <a:spcBef>
                <a:spcPts val="300"/>
              </a:spcBef>
              <a:defRPr/>
            </a:pPr>
            <a:r>
              <a:rPr lang="en-US" sz="1400" dirty="0"/>
              <a:t>No </a:t>
            </a:r>
            <a:r>
              <a:rPr lang="en-US" sz="1400" dirty="0" smtClean="0"/>
              <a:t>sea </a:t>
            </a:r>
            <a:r>
              <a:rPr lang="en-US" sz="1400" dirty="0" err="1" smtClean="0"/>
              <a:t>incluida</a:t>
            </a:r>
            <a:r>
              <a:rPr lang="en-US" sz="1400" dirty="0" smtClean="0"/>
              <a:t> </a:t>
            </a:r>
            <a:r>
              <a:rPr lang="en-US" sz="1400" dirty="0"/>
              <a:t>en año/meses</a:t>
            </a:r>
          </a:p>
          <a:p>
            <a:pPr marL="685800" lvl="1" indent="-228600" algn="l" rtl="0">
              <a:spcBef>
                <a:spcPts val="300"/>
              </a:spcBef>
              <a:defRPr/>
            </a:pPr>
            <a:r>
              <a:rPr lang="en-US" sz="1400" dirty="0" smtClean="0"/>
              <a:t>Sea </a:t>
            </a:r>
            <a:r>
              <a:rPr lang="en-US" sz="1400" dirty="0" err="1" smtClean="0"/>
              <a:t>estéril</a:t>
            </a:r>
            <a:endParaRPr lang="en-US" sz="1400" dirty="0"/>
          </a:p>
          <a:p>
            <a:pPr marL="685800" lvl="1" indent="-228600" algn="l" rtl="0">
              <a:spcBef>
                <a:spcPts val="300"/>
              </a:spcBef>
              <a:defRPr/>
            </a:pPr>
            <a:r>
              <a:rPr lang="en-US" sz="1400" dirty="0"/>
              <a:t>No se </a:t>
            </a:r>
            <a:r>
              <a:rPr lang="en-US" sz="1400" dirty="0" err="1" smtClean="0"/>
              <a:t>escuche</a:t>
            </a:r>
            <a:r>
              <a:rPr lang="en-US" sz="1400" dirty="0" smtClean="0"/>
              <a:t> </a:t>
            </a:r>
            <a:r>
              <a:rPr lang="en-US" sz="1400" dirty="0" err="1" smtClean="0"/>
              <a:t>ningún</a:t>
            </a:r>
            <a:r>
              <a:rPr lang="en-US" sz="1400" dirty="0" smtClean="0"/>
              <a:t> </a:t>
            </a:r>
            <a:r>
              <a:rPr lang="en-US" sz="1400" dirty="0"/>
              <a:t>grito de </a:t>
            </a:r>
            <a:r>
              <a:rPr lang="en-US" sz="1400" dirty="0" err="1" smtClean="0"/>
              <a:t>júbilo</a:t>
            </a:r>
            <a:endParaRPr lang="en-US" sz="1400" dirty="0"/>
          </a:p>
          <a:p>
            <a:pPr marL="685800" lvl="1" indent="-228600" algn="l" rtl="0">
              <a:spcBef>
                <a:spcPts val="300"/>
              </a:spcBef>
              <a:defRPr/>
            </a:pPr>
            <a:r>
              <a:rPr lang="en-US" sz="1400" dirty="0"/>
              <a:t>Los que maldicen, </a:t>
            </a:r>
            <a:r>
              <a:rPr lang="en-US" sz="1400" dirty="0" smtClean="0"/>
              <a:t>la </a:t>
            </a:r>
            <a:r>
              <a:rPr lang="en-US" sz="1400" dirty="0" err="1" smtClean="0"/>
              <a:t>maldigan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err="1" smtClean="0"/>
              <a:t>los</a:t>
            </a:r>
            <a:r>
              <a:rPr lang="en-US" sz="1400" dirty="0" smtClean="0"/>
              <a:t> que </a:t>
            </a:r>
            <a:r>
              <a:rPr lang="en-US" sz="1400" dirty="0"/>
              <a:t>despiertan al </a:t>
            </a:r>
            <a:r>
              <a:rPr lang="en-US" sz="1400" dirty="0" err="1" smtClean="0"/>
              <a:t>Leviatán</a:t>
            </a:r>
            <a:r>
              <a:rPr lang="en-US" sz="1400" dirty="0" smtClean="0"/>
              <a:t> </a:t>
            </a:r>
            <a:r>
              <a:rPr lang="en-US" sz="1400" b="0" dirty="0" smtClean="0"/>
              <a:t>(¿</a:t>
            </a:r>
            <a:r>
              <a:rPr lang="en-US" sz="1400" b="0" dirty="0"/>
              <a:t>nube de dragón?)</a:t>
            </a:r>
          </a:p>
          <a:p>
            <a:pPr marL="685800" lvl="1" indent="-228600" algn="l" rtl="0">
              <a:spcBef>
                <a:spcPts val="300"/>
              </a:spcBef>
              <a:defRPr/>
            </a:pPr>
            <a:r>
              <a:rPr lang="en-US" sz="1400" dirty="0"/>
              <a:t>Sus estrellas de </a:t>
            </a:r>
            <a:r>
              <a:rPr lang="en-US" sz="1400" dirty="0" err="1" smtClean="0"/>
              <a:t>su</a:t>
            </a:r>
            <a:r>
              <a:rPr lang="en-US" sz="1400" dirty="0" smtClean="0"/>
              <a:t> alba </a:t>
            </a:r>
            <a:r>
              <a:rPr lang="en-US" sz="1400" dirty="0"/>
              <a:t>se </a:t>
            </a:r>
            <a:r>
              <a:rPr lang="en-US" sz="1400" dirty="0" err="1" smtClean="0"/>
              <a:t>oscurezcan</a:t>
            </a:r>
            <a:endParaRPr lang="en-US" sz="1400" dirty="0"/>
          </a:p>
          <a:p>
            <a:pPr marL="685800" lvl="1" indent="-228600" algn="l" rtl="0">
              <a:spcBef>
                <a:spcPts val="300"/>
              </a:spcBef>
              <a:defRPr/>
            </a:pPr>
            <a:r>
              <a:rPr lang="en-US" sz="1400" dirty="0" err="1" smtClean="0"/>
              <a:t>Espere</a:t>
            </a:r>
            <a:r>
              <a:rPr lang="en-US" sz="1400" dirty="0" smtClean="0"/>
              <a:t> </a:t>
            </a:r>
            <a:r>
              <a:rPr lang="en-US" sz="1400" dirty="0"/>
              <a:t>la luz del día en vano,</a:t>
            </a:r>
            <a:br>
              <a:rPr lang="en-US" sz="1400" dirty="0"/>
            </a:br>
            <a:r>
              <a:rPr lang="en-US" sz="1400" dirty="0"/>
              <a:t>no </a:t>
            </a:r>
            <a:r>
              <a:rPr lang="en-US" sz="1400" dirty="0" err="1" smtClean="0"/>
              <a:t>vea</a:t>
            </a:r>
            <a:r>
              <a:rPr lang="en-US" sz="1400" dirty="0" smtClean="0"/>
              <a:t> el </a:t>
            </a:r>
            <a:r>
              <a:rPr lang="en-US" sz="1400" dirty="0" err="1" smtClean="0"/>
              <a:t>rayar</a:t>
            </a:r>
            <a:r>
              <a:rPr lang="en-US" sz="1400" dirty="0" smtClean="0"/>
              <a:t> de la aurora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  <a:p>
            <a:pPr marL="228600" indent="-228600" algn="l" rtl="0">
              <a:spcBef>
                <a:spcPts val="300"/>
              </a:spcBef>
              <a:buFontTx/>
              <a:buNone/>
              <a:defRPr/>
            </a:pPr>
            <a:r>
              <a:rPr lang="en-US" sz="1800" dirty="0"/>
              <a:t>10 </a:t>
            </a:r>
            <a:r>
              <a:rPr lang="en-US" sz="1800" dirty="0" smtClean="0"/>
              <a:t>- </a:t>
            </a:r>
            <a:r>
              <a:rPr lang="en-US" sz="1800" dirty="0" smtClean="0">
                <a:solidFill>
                  <a:srgbClr val="FFFF00"/>
                </a:solidFill>
              </a:rPr>
              <a:t>Porque:</a:t>
            </a:r>
            <a:endParaRPr lang="en-US" sz="1800" dirty="0">
              <a:solidFill>
                <a:srgbClr val="FFFF00"/>
              </a:solidFill>
            </a:endParaRPr>
          </a:p>
          <a:p>
            <a:pPr marL="685800" lvl="1" indent="-228600" algn="l" rtl="0">
              <a:spcBef>
                <a:spcPts val="300"/>
              </a:spcBef>
              <a:defRPr/>
            </a:pPr>
            <a:r>
              <a:rPr lang="en-US" sz="1400" dirty="0"/>
              <a:t>No </a:t>
            </a:r>
            <a:r>
              <a:rPr lang="en-US" sz="1400" dirty="0" err="1"/>
              <a:t>cerró</a:t>
            </a:r>
            <a:r>
              <a:rPr lang="en-US" sz="1400" dirty="0"/>
              <a:t> </a:t>
            </a:r>
            <a:r>
              <a:rPr lang="en-US" sz="1400" dirty="0" smtClean="0"/>
              <a:t>el </a:t>
            </a:r>
            <a:r>
              <a:rPr lang="en-US" sz="1400" dirty="0" err="1" smtClean="0"/>
              <a:t>vientre</a:t>
            </a:r>
            <a:r>
              <a:rPr lang="en-US" sz="1400" dirty="0" smtClean="0"/>
              <a:t>,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err="1" smtClean="0"/>
              <a:t>ni</a:t>
            </a:r>
            <a:r>
              <a:rPr lang="en-US" sz="1400" dirty="0" smtClean="0"/>
              <a:t> </a:t>
            </a:r>
            <a:r>
              <a:rPr lang="en-US" sz="1400" dirty="0" err="1" smtClean="0"/>
              <a:t>escondió</a:t>
            </a:r>
            <a:r>
              <a:rPr lang="en-US" sz="1400" dirty="0" smtClean="0"/>
              <a:t> la </a:t>
            </a:r>
            <a:r>
              <a:rPr lang="en-US" sz="1400" dirty="0" err="1" smtClean="0"/>
              <a:t>aflicción</a:t>
            </a:r>
            <a:r>
              <a:rPr lang="en-US" sz="1400" dirty="0" smtClean="0"/>
              <a:t>.</a:t>
            </a:r>
            <a:endParaRPr lang="en-US" sz="1800" dirty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F944B091-D353-4332-B44B-2E11CC76809F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75</a:t>
            </a:fld>
            <a:endParaRPr lang="en-US" altLang="en-US" sz="1400" b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705600" y="685800"/>
            <a:ext cx="50196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rtl="0">
              <a:spcBef>
                <a:spcPts val="300"/>
              </a:spcBef>
              <a:defRPr/>
            </a:pPr>
            <a:r>
              <a:rPr lang="en-US" b="1" u="sng" kern="0" dirty="0">
                <a:latin typeface="+mn-lt"/>
              </a:rPr>
              <a:t>11-19 </a:t>
            </a:r>
            <a:r>
              <a:rPr lang="en-US" b="1" u="sng" kern="0" dirty="0" smtClean="0">
                <a:latin typeface="+mn-lt"/>
              </a:rPr>
              <a:t>– ¿</a:t>
            </a:r>
            <a:r>
              <a:rPr lang="en-US" b="1" u="sng" kern="0" dirty="0" err="1" smtClean="0">
                <a:solidFill>
                  <a:srgbClr val="FFFF00"/>
                </a:solidFill>
                <a:latin typeface="+mn-lt"/>
              </a:rPr>
              <a:t>Por</a:t>
            </a:r>
            <a:r>
              <a:rPr lang="en-US" b="1" u="sng" kern="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u="sng" kern="0" dirty="0" err="1" smtClean="0">
                <a:solidFill>
                  <a:srgbClr val="FFFF00"/>
                </a:solidFill>
                <a:latin typeface="+mn-lt"/>
              </a:rPr>
              <a:t>qué</a:t>
            </a:r>
            <a:r>
              <a:rPr lang="en-US" b="1" u="sng" kern="0" dirty="0">
                <a:latin typeface="+mn-lt"/>
              </a:rPr>
              <a:t> </a:t>
            </a:r>
            <a:r>
              <a:rPr lang="en-US" b="1" u="sng" kern="0" dirty="0" smtClean="0">
                <a:latin typeface="+mn-lt"/>
              </a:rPr>
              <a:t>no </a:t>
            </a:r>
            <a:r>
              <a:rPr lang="en-US" b="1" u="sng" kern="0" dirty="0">
                <a:latin typeface="+mn-lt"/>
              </a:rPr>
              <a:t>morí al nacer?</a:t>
            </a:r>
          </a:p>
          <a:p>
            <a:pPr marL="228600" indent="-228600" algn="l" rtl="0">
              <a:spcBef>
                <a:spcPts val="300"/>
              </a:spcBef>
              <a:defRPr/>
            </a:pPr>
            <a:r>
              <a:rPr lang="en-US" b="1" kern="0" dirty="0">
                <a:latin typeface="+mn-lt"/>
              </a:rPr>
              <a:t>11-12 </a:t>
            </a:r>
            <a:r>
              <a:rPr lang="en-US" b="1" kern="0" dirty="0" smtClean="0">
                <a:latin typeface="+mn-lt"/>
              </a:rPr>
              <a:t>– ¿</a:t>
            </a:r>
            <a:r>
              <a:rPr lang="en-US" b="1" kern="0" dirty="0" err="1" smtClean="0">
                <a:solidFill>
                  <a:srgbClr val="FFFF00"/>
                </a:solidFill>
                <a:latin typeface="+mn-lt"/>
              </a:rPr>
              <a:t>Por</a:t>
            </a:r>
            <a:r>
              <a:rPr lang="en-US" b="1" kern="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kern="0" dirty="0">
                <a:solidFill>
                  <a:srgbClr val="FFFF00"/>
                </a:solidFill>
                <a:latin typeface="+mn-lt"/>
              </a:rPr>
              <a:t>qué</a:t>
            </a:r>
            <a:r>
              <a:rPr lang="en-US" b="1" kern="0" dirty="0">
                <a:latin typeface="+mn-lt"/>
              </a:rPr>
              <a:t>…</a:t>
            </a:r>
          </a:p>
          <a:p>
            <a:pPr marL="685800" lvl="1" indent="-228600" algn="l" rtl="0">
              <a:spcBef>
                <a:spcPts val="300"/>
              </a:spcBef>
              <a:buFontTx/>
              <a:buChar char="–"/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mor</a:t>
            </a:r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í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nacer?</a:t>
            </a:r>
          </a:p>
          <a:p>
            <a:pPr marL="685800" lvl="1" indent="-228600" algn="l" rtl="0">
              <a:spcBef>
                <a:spcPts val="300"/>
              </a:spcBef>
              <a:buFontTx/>
              <a:buChar char="–"/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[No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]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expiré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al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salir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del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vientre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685800" lvl="1" indent="-228600" algn="l" rtl="0">
              <a:spcBef>
                <a:spcPts val="300"/>
              </a:spcBef>
              <a:buFontTx/>
              <a:buChar char="–"/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recibieron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las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rodillas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 me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dieron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de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mamar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los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pechos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28600" indent="-228600" algn="l" rtl="0">
              <a:spcBef>
                <a:spcPts val="300"/>
              </a:spcBef>
              <a:defRPr/>
            </a:pPr>
            <a:r>
              <a:rPr lang="en-US" b="1" kern="0" dirty="0">
                <a:latin typeface="+mn-lt"/>
              </a:rPr>
              <a:t>13-15 </a:t>
            </a:r>
            <a:r>
              <a:rPr lang="en-US" b="1" kern="0" dirty="0" smtClean="0">
                <a:latin typeface="+mn-lt"/>
              </a:rPr>
              <a:t>– </a:t>
            </a:r>
            <a:r>
              <a:rPr lang="en-US" b="1" kern="0" dirty="0" smtClean="0">
                <a:solidFill>
                  <a:srgbClr val="FFFF00"/>
                </a:solidFill>
                <a:latin typeface="+mn-lt"/>
              </a:rPr>
              <a:t>Porque </a:t>
            </a:r>
            <a:r>
              <a:rPr lang="en-US" b="1" kern="0" dirty="0" err="1" smtClean="0">
                <a:solidFill>
                  <a:srgbClr val="FFFF00"/>
                </a:solidFill>
                <a:latin typeface="+mn-lt"/>
              </a:rPr>
              <a:t>ahora</a:t>
            </a:r>
            <a:r>
              <a:rPr lang="en-US" b="1" kern="0" dirty="0">
                <a:latin typeface="+mn-lt"/>
              </a:rPr>
              <a:t>…</a:t>
            </a:r>
          </a:p>
          <a:p>
            <a:pPr marL="685800" lvl="1" indent="-228600" algn="l" rtl="0">
              <a:spcBef>
                <a:spcPts val="300"/>
              </a:spcBef>
              <a:buFontTx/>
              <a:buChar char="–"/>
              <a:defRPr/>
            </a:pP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Reposaría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tranquilo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685800" lvl="1" indent="-228600" algn="l" rtl="0">
              <a:spcBef>
                <a:spcPts val="300"/>
              </a:spcBef>
              <a:buFontTx/>
              <a:buChar char="–"/>
              <a:defRPr/>
            </a:pP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Dormiría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tendría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descanso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143000" lvl="2" indent="-228600" algn="l" rtl="0">
              <a:spcBef>
                <a:spcPts val="300"/>
              </a:spcBef>
              <a:buFontTx/>
              <a:buChar char="–"/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 reyes y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consejeros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3" indent="-228600" algn="l" rtl="0">
              <a:spcBef>
                <a:spcPts val="300"/>
              </a:spcBef>
              <a:buFontTx/>
              <a:buChar char="•"/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Que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reedificaron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ruinas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143000" lvl="2" indent="-228600" algn="l" rtl="0">
              <a:spcBef>
                <a:spcPts val="300"/>
              </a:spcBef>
              <a:buFontTx/>
              <a:buChar char="–"/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 príncipes que tenían oro</a:t>
            </a:r>
          </a:p>
          <a:p>
            <a:pPr lvl="3" indent="-228600" algn="l" rtl="0">
              <a:spcBef>
                <a:spcPts val="300"/>
              </a:spcBef>
              <a:buFontTx/>
              <a:buChar char="•"/>
              <a:defRPr/>
            </a:pP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Quien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llenaron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sus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casas de plata.</a:t>
            </a:r>
          </a:p>
          <a:p>
            <a:pPr marL="228600" indent="-228600" algn="l" rtl="0">
              <a:spcBef>
                <a:spcPts val="300"/>
              </a:spcBef>
              <a:defRPr/>
            </a:pPr>
            <a:r>
              <a:rPr lang="en-US" b="1" kern="0" dirty="0" smtClean="0">
                <a:latin typeface="+mn-lt"/>
              </a:rPr>
              <a:t>16 - ¿</a:t>
            </a:r>
            <a:r>
              <a:rPr lang="en-US" b="1" kern="0" dirty="0" err="1" smtClean="0">
                <a:solidFill>
                  <a:srgbClr val="FFFF00"/>
                </a:solidFill>
                <a:latin typeface="+mn-lt"/>
              </a:rPr>
              <a:t>Por</a:t>
            </a:r>
            <a:r>
              <a:rPr lang="en-US" b="1" kern="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kern="0" dirty="0">
                <a:solidFill>
                  <a:srgbClr val="FFFF00"/>
                </a:solidFill>
                <a:latin typeface="+mn-lt"/>
              </a:rPr>
              <a:t>qué</a:t>
            </a:r>
            <a:r>
              <a:rPr lang="en-US" b="1" kern="0" dirty="0">
                <a:latin typeface="+mn-lt"/>
              </a:rPr>
              <a:t>…</a:t>
            </a:r>
          </a:p>
          <a:p>
            <a:pPr marL="685800" lvl="1" indent="-228600" algn="l" rtl="0">
              <a:spcBef>
                <a:spcPts val="300"/>
              </a:spcBef>
              <a:buFontTx/>
              <a:buChar char="•"/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fui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como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aborto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desechado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685800" lvl="1" indent="-228600" algn="l" rtl="0">
              <a:spcBef>
                <a:spcPts val="300"/>
              </a:spcBef>
              <a:buFontTx/>
              <a:buChar char="•"/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fui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como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un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bebé que murió?</a:t>
            </a:r>
          </a:p>
          <a:p>
            <a:pPr marL="228600" indent="-228600" algn="l" rtl="0">
              <a:spcBef>
                <a:spcPts val="300"/>
              </a:spcBef>
              <a:defRPr/>
            </a:pPr>
            <a:r>
              <a:rPr lang="en-US" b="1" kern="0" dirty="0">
                <a:latin typeface="+mn-lt"/>
              </a:rPr>
              <a:t>17-19 </a:t>
            </a:r>
            <a:r>
              <a:rPr lang="en-US" b="1" kern="0" dirty="0" smtClean="0">
                <a:latin typeface="+mn-lt"/>
              </a:rPr>
              <a:t>– </a:t>
            </a:r>
            <a:r>
              <a:rPr lang="en-US" b="1" kern="0" dirty="0" smtClean="0">
                <a:solidFill>
                  <a:srgbClr val="FFFF00"/>
                </a:solidFill>
                <a:latin typeface="+mn-lt"/>
              </a:rPr>
              <a:t>Porque</a:t>
            </a:r>
            <a:r>
              <a:rPr lang="en-US" b="1" kern="0" dirty="0" smtClean="0">
                <a:latin typeface="+mn-lt"/>
              </a:rPr>
              <a:t>…</a:t>
            </a:r>
            <a:endParaRPr lang="en-US" b="1" kern="0" dirty="0">
              <a:latin typeface="+mn-lt"/>
            </a:endParaRPr>
          </a:p>
          <a:p>
            <a:pPr marL="685800" lvl="1" indent="-228600" algn="l" rtl="0">
              <a:spcBef>
                <a:spcPts val="300"/>
              </a:spcBef>
              <a:buFontTx/>
              <a:buChar char="•"/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Los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impíos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dejan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de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sentir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ira</a:t>
            </a: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685800" lvl="1" indent="-228600" algn="l" rtl="0">
              <a:spcBef>
                <a:spcPts val="300"/>
              </a:spcBef>
              <a:buFontTx/>
              <a:buChar char="•"/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Los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cansados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​​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reposan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685800" lvl="1" indent="-228600" algn="l" rtl="0">
              <a:spcBef>
                <a:spcPts val="300"/>
              </a:spcBef>
              <a:buFontTx/>
              <a:buChar char="•"/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Los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prisioneros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reposan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(ya no se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escucha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capataz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685800" lvl="1" indent="-228600" algn="l" rtl="0">
              <a:spcBef>
                <a:spcPts val="300"/>
              </a:spcBef>
              <a:buFontTx/>
              <a:buChar char="•"/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Pequeños y grandes juntos</a:t>
            </a:r>
          </a:p>
          <a:p>
            <a:pPr marL="685800" lvl="1" indent="-228600" algn="l" rtl="0">
              <a:spcBef>
                <a:spcPts val="300"/>
              </a:spcBef>
              <a:buFontTx/>
              <a:buChar char="•"/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Los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esclavos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son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libres de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señores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en-US" b="1" kern="0" dirty="0">
              <a:latin typeface="+mn-lt"/>
            </a:endParaRPr>
          </a:p>
        </p:txBody>
      </p:sp>
      <p:cxnSp>
        <p:nvCxnSpPr>
          <p:cNvPr id="82950" name="Straight Connector 5"/>
          <p:cNvCxnSpPr>
            <a:cxnSpLocks noChangeShapeType="1"/>
          </p:cNvCxnSpPr>
          <p:nvPr/>
        </p:nvCxnSpPr>
        <p:spPr bwMode="auto">
          <a:xfrm rot="5400000" flipH="1" flipV="1">
            <a:off x="3124200" y="3657600"/>
            <a:ext cx="5943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951" name="TextBox 1"/>
          <p:cNvSpPr txBox="1">
            <a:spLocks noChangeArrowheads="1"/>
          </p:cNvSpPr>
          <p:nvPr/>
        </p:nvSpPr>
        <p:spPr bwMode="auto">
          <a:xfrm>
            <a:off x="74613" y="52388"/>
            <a:ext cx="1133475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CC"/>
                </a:solidFill>
              </a:rPr>
              <a:t>IV.C.1-3.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9144000" cy="381000"/>
          </a:xfrm>
        </p:spPr>
        <p:txBody>
          <a:bodyPr/>
          <a:lstStyle/>
          <a:p>
            <a:r>
              <a:rPr lang="en-US" altLang="en-US" sz="3600" dirty="0"/>
              <a:t>Job se </a:t>
            </a:r>
            <a:r>
              <a:rPr lang="en-US" altLang="en-US" sz="3600" dirty="0" err="1" smtClean="0"/>
              <a:t>desespera</a:t>
            </a:r>
            <a:r>
              <a:rPr lang="en-US" altLang="en-US" sz="3600" dirty="0" smtClean="0"/>
              <a:t> – </a:t>
            </a:r>
            <a:r>
              <a:rPr lang="en-US" altLang="en-US" sz="3600" dirty="0" err="1"/>
              <a:t>Capítulo</a:t>
            </a:r>
            <a:r>
              <a:rPr lang="en-US" altLang="en-US" sz="3600" dirty="0"/>
              <a:t> 3</a:t>
            </a:r>
            <a:endParaRPr lang="en-US" alt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7" y="715963"/>
            <a:ext cx="5991225" cy="6019800"/>
          </a:xfrm>
        </p:spPr>
        <p:txBody>
          <a:bodyPr>
            <a:normAutofit lnSpcReduction="10000"/>
          </a:bodyPr>
          <a:lstStyle/>
          <a:p>
            <a:pPr algn="ctr" rtl="0">
              <a:spcBef>
                <a:spcPts val="300"/>
              </a:spcBef>
              <a:buFontTx/>
              <a:buNone/>
              <a:defRPr/>
            </a:pPr>
            <a:r>
              <a:rPr lang="en-US" sz="2400" u="sng" dirty="0"/>
              <a:t>20-23 – ¿Por qué se da la vida a los que sufren?</a:t>
            </a:r>
            <a:br>
              <a:rPr lang="en-US" sz="2400" u="sng" dirty="0"/>
            </a:br>
            <a:endParaRPr lang="en-US" sz="2400" u="sng" dirty="0"/>
          </a:p>
          <a:p>
            <a:pPr marL="228600" indent="-228600" algn="l" rtl="0">
              <a:spcBef>
                <a:spcPts val="300"/>
              </a:spcBef>
              <a:buFontTx/>
              <a:buNone/>
              <a:defRPr/>
            </a:pPr>
            <a:r>
              <a:rPr lang="en-US" sz="2400" dirty="0"/>
              <a:t>20-22 </a:t>
            </a:r>
            <a:r>
              <a:rPr lang="en-US" sz="2400" dirty="0" smtClean="0"/>
              <a:t>– ¿</a:t>
            </a:r>
            <a:r>
              <a:rPr lang="en-US" sz="2400" dirty="0" err="1" smtClean="0">
                <a:solidFill>
                  <a:srgbClr val="FFFF00"/>
                </a:solidFill>
              </a:rPr>
              <a:t>Por</a:t>
            </a:r>
            <a:r>
              <a:rPr lang="en-US" sz="2400" dirty="0" smtClean="0">
                <a:solidFill>
                  <a:srgbClr val="FFFF00"/>
                </a:solidFill>
              </a:rPr>
              <a:t> que…</a:t>
            </a:r>
            <a:endParaRPr lang="en-US" sz="2400" dirty="0">
              <a:solidFill>
                <a:srgbClr val="FFFF00"/>
              </a:solidFill>
            </a:endParaRPr>
          </a:p>
          <a:p>
            <a:pPr marL="685800" lvl="1" indent="-228600" algn="l" rtl="0">
              <a:spcBef>
                <a:spcPts val="300"/>
              </a:spcBef>
              <a:defRPr/>
            </a:pPr>
            <a:r>
              <a:rPr lang="en-US" sz="2000" dirty="0" smtClean="0"/>
              <a:t>Se da luz al que </a:t>
            </a:r>
            <a:r>
              <a:rPr lang="en-US" sz="2000" dirty="0" err="1" smtClean="0"/>
              <a:t>sufre</a:t>
            </a:r>
            <a:r>
              <a:rPr lang="en-US" sz="2000" dirty="0" smtClean="0"/>
              <a:t>?</a:t>
            </a:r>
            <a:endParaRPr lang="en-US" sz="2000" dirty="0"/>
          </a:p>
          <a:p>
            <a:pPr marL="685800" lvl="1" indent="-228600" algn="l" rtl="0">
              <a:spcBef>
                <a:spcPts val="300"/>
              </a:spcBef>
              <a:defRPr/>
            </a:pPr>
            <a:r>
              <a:rPr lang="en-US" sz="2000" dirty="0" smtClean="0"/>
              <a:t>Se de da </a:t>
            </a:r>
            <a:r>
              <a:rPr lang="en-US" sz="2000" dirty="0" err="1" smtClean="0"/>
              <a:t>vida</a:t>
            </a:r>
            <a:r>
              <a:rPr lang="en-US" sz="2000" dirty="0" smtClean="0"/>
              <a:t> al </a:t>
            </a:r>
            <a:r>
              <a:rPr lang="en-US" sz="2000" dirty="0" err="1" smtClean="0"/>
              <a:t>amargado</a:t>
            </a:r>
            <a:r>
              <a:rPr lang="en-US" sz="2000" dirty="0" smtClean="0"/>
              <a:t> de alma</a:t>
            </a:r>
            <a:r>
              <a:rPr lang="en-US" sz="2000" dirty="0"/>
              <a:t>?</a:t>
            </a:r>
          </a:p>
          <a:p>
            <a:pPr marL="685800" lvl="1" indent="-228600" algn="l" rtl="0">
              <a:spcBef>
                <a:spcPts val="300"/>
              </a:spcBef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A </a:t>
            </a:r>
            <a:r>
              <a:rPr lang="en-US" sz="2000" dirty="0" err="1" smtClean="0">
                <a:solidFill>
                  <a:srgbClr val="FFFF00"/>
                </a:solidFill>
              </a:rPr>
              <a:t>los</a:t>
            </a:r>
            <a:r>
              <a:rPr lang="en-US" sz="2000" dirty="0" smtClean="0">
                <a:solidFill>
                  <a:srgbClr val="FFFF00"/>
                </a:solidFill>
              </a:rPr>
              <a:t> que…</a:t>
            </a:r>
            <a:endParaRPr lang="en-US" sz="2000" dirty="0">
              <a:solidFill>
                <a:srgbClr val="FFFF00"/>
              </a:solidFill>
            </a:endParaRPr>
          </a:p>
          <a:p>
            <a:pPr marL="1085850" lvl="2" algn="l" rtl="0">
              <a:spcBef>
                <a:spcPts val="300"/>
              </a:spcBef>
              <a:defRPr/>
            </a:pPr>
            <a:r>
              <a:rPr lang="en-US" sz="2000" dirty="0" err="1" smtClean="0"/>
              <a:t>Ansian</a:t>
            </a:r>
            <a:r>
              <a:rPr lang="en-US" sz="2000" dirty="0" smtClean="0"/>
              <a:t> </a:t>
            </a:r>
            <a:r>
              <a:rPr lang="en-US" sz="2000" dirty="0"/>
              <a:t>la muerte que no llega.</a:t>
            </a:r>
          </a:p>
          <a:p>
            <a:pPr marL="1085850" lvl="2" algn="l" rtl="0">
              <a:spcBef>
                <a:spcPts val="300"/>
              </a:spcBef>
              <a:defRPr/>
            </a:pPr>
            <a:r>
              <a:rPr lang="en-US" sz="2000" dirty="0"/>
              <a:t>Busca [la muerte] más que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tesoros</a:t>
            </a:r>
            <a:r>
              <a:rPr lang="en-US" sz="2000" dirty="0" smtClean="0"/>
              <a:t>.</a:t>
            </a:r>
            <a:endParaRPr lang="en-US" sz="2000" dirty="0"/>
          </a:p>
          <a:p>
            <a:pPr marL="1085850" lvl="2" algn="l" rtl="0">
              <a:spcBef>
                <a:spcPts val="300"/>
              </a:spcBef>
              <a:defRPr/>
            </a:pPr>
            <a:r>
              <a:rPr lang="en-US" sz="2000" dirty="0"/>
              <a:t>Se alegran y se regocijan cuando</a:t>
            </a:r>
            <a:br>
              <a:rPr lang="en-US" sz="2000" dirty="0"/>
            </a:br>
            <a:r>
              <a:rPr lang="en-US" sz="2000" dirty="0" err="1" smtClean="0"/>
              <a:t>llegan</a:t>
            </a:r>
            <a:r>
              <a:rPr lang="en-US" sz="2000" dirty="0" smtClean="0"/>
              <a:t> </a:t>
            </a:r>
            <a:r>
              <a:rPr lang="en-US" sz="2000" dirty="0"/>
              <a:t>a la tumba.</a:t>
            </a:r>
          </a:p>
          <a:p>
            <a:pPr marL="228600" indent="-228600" algn="l" rtl="0">
              <a:spcBef>
                <a:spcPts val="300"/>
              </a:spcBef>
              <a:buFontTx/>
              <a:buNone/>
              <a:defRPr/>
            </a:pPr>
            <a:r>
              <a:rPr lang="en-US" sz="2400" dirty="0"/>
              <a:t>23 </a:t>
            </a:r>
            <a:r>
              <a:rPr lang="en-US" sz="2400" dirty="0" smtClean="0"/>
              <a:t>– ¿</a:t>
            </a:r>
            <a:r>
              <a:rPr lang="en-US" sz="2400" dirty="0" err="1" smtClean="0">
                <a:solidFill>
                  <a:srgbClr val="FFFF00"/>
                </a:solidFill>
              </a:rPr>
              <a:t>Por</a:t>
            </a:r>
            <a:r>
              <a:rPr lang="en-US" sz="2400" dirty="0" smtClean="0">
                <a:solidFill>
                  <a:srgbClr val="FFFF00"/>
                </a:solidFill>
              </a:rPr>
              <a:t> que…</a:t>
            </a:r>
            <a:endParaRPr lang="en-US" sz="2400" dirty="0">
              <a:solidFill>
                <a:srgbClr val="FFFF00"/>
              </a:solidFill>
            </a:endParaRPr>
          </a:p>
          <a:p>
            <a:pPr marL="685800" lvl="1" indent="-228600" algn="l" rtl="0">
              <a:spcBef>
                <a:spcPts val="300"/>
              </a:spcBef>
              <a:defRPr/>
            </a:pPr>
            <a:r>
              <a:rPr lang="en-US" sz="2000" dirty="0" smtClean="0"/>
              <a:t>Se da luz a </a:t>
            </a:r>
            <a:r>
              <a:rPr lang="en-US" sz="2000" dirty="0"/>
              <a:t>un hombre cuyo camino </a:t>
            </a:r>
            <a:r>
              <a:rPr lang="en-US" sz="2000" dirty="0" err="1"/>
              <a:t>está</a:t>
            </a:r>
            <a:r>
              <a:rPr lang="en-US" sz="2000" dirty="0"/>
              <a:t> </a:t>
            </a:r>
            <a:r>
              <a:rPr lang="en-US" sz="2000" dirty="0" err="1" smtClean="0"/>
              <a:t>escondido</a:t>
            </a:r>
            <a:r>
              <a:rPr lang="en-US" sz="2000" dirty="0" smtClean="0"/>
              <a:t>?</a:t>
            </a:r>
            <a:endParaRPr lang="en-US" sz="2000" dirty="0"/>
          </a:p>
          <a:p>
            <a:pPr marL="685800" lvl="1" indent="-228600" algn="l" rtl="0">
              <a:spcBef>
                <a:spcPts val="300"/>
              </a:spcBef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A </a:t>
            </a:r>
            <a:r>
              <a:rPr lang="en-US" sz="2000" dirty="0" err="1" smtClean="0">
                <a:solidFill>
                  <a:srgbClr val="FFFF00"/>
                </a:solidFill>
              </a:rPr>
              <a:t>quien</a:t>
            </a:r>
            <a:r>
              <a:rPr lang="en-US" sz="2000" dirty="0" smtClean="0">
                <a:solidFill>
                  <a:srgbClr val="FFFF00"/>
                </a:solidFill>
              </a:rPr>
              <a:t>…</a:t>
            </a:r>
            <a:endParaRPr lang="en-US" sz="2000" dirty="0">
              <a:solidFill>
                <a:srgbClr val="FFFF00"/>
              </a:solidFill>
            </a:endParaRPr>
          </a:p>
          <a:p>
            <a:pPr marL="1085850" lvl="2" algn="l" rtl="0">
              <a:spcBef>
                <a:spcPts val="300"/>
              </a:spcBef>
              <a:defRPr/>
            </a:pPr>
            <a:r>
              <a:rPr lang="en-US" sz="2000" dirty="0" err="1" smtClean="0"/>
              <a:t>Cuyo</a:t>
            </a:r>
            <a:r>
              <a:rPr lang="en-US" sz="2000" dirty="0" smtClean="0"/>
              <a:t> </a:t>
            </a:r>
            <a:r>
              <a:rPr lang="en-US" sz="2000" dirty="0"/>
              <a:t>camino </a:t>
            </a:r>
            <a:r>
              <a:rPr lang="en-US" sz="2000" dirty="0" err="1"/>
              <a:t>está</a:t>
            </a:r>
            <a:r>
              <a:rPr lang="en-US" sz="2000" dirty="0"/>
              <a:t> </a:t>
            </a:r>
            <a:r>
              <a:rPr lang="en-US" sz="2000" dirty="0" err="1" smtClean="0"/>
              <a:t>escondido</a:t>
            </a:r>
            <a:endParaRPr lang="en-US" sz="2000" dirty="0"/>
          </a:p>
          <a:p>
            <a:pPr marL="1085850" lvl="2" algn="l" rtl="0">
              <a:spcBef>
                <a:spcPts val="300"/>
              </a:spcBef>
              <a:defRPr/>
            </a:pPr>
            <a:r>
              <a:rPr lang="en-US" sz="2000" dirty="0"/>
              <a:t>Dios </a:t>
            </a:r>
            <a:r>
              <a:rPr lang="en-US" sz="2000" dirty="0" smtClean="0"/>
              <a:t>ha </a:t>
            </a:r>
            <a:r>
              <a:rPr lang="en-US" sz="2000" dirty="0" err="1" smtClean="0"/>
              <a:t>cercado</a:t>
            </a:r>
            <a:endParaRPr lang="en-US" sz="2000" dirty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C320C9F8-B7FB-4092-ADAE-B27147C6D0ED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76</a:t>
            </a:fld>
            <a:endParaRPr lang="en-US" altLang="en-US" sz="1400" b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615113" y="735013"/>
            <a:ext cx="5348287" cy="589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rtl="0">
              <a:spcBef>
                <a:spcPts val="300"/>
              </a:spcBef>
              <a:defRPr/>
            </a:pPr>
            <a:r>
              <a:rPr lang="en-US" sz="2400" b="1" u="sng" kern="0" dirty="0">
                <a:latin typeface="+mn-lt"/>
              </a:rPr>
              <a:t>24-26 – </a:t>
            </a:r>
            <a:r>
              <a:rPr lang="en-US" sz="2400" b="1" u="sng" kern="0" dirty="0" smtClean="0">
                <a:latin typeface="+mn-lt"/>
              </a:rPr>
              <a:t>La </a:t>
            </a:r>
            <a:r>
              <a:rPr lang="en-US" sz="2400" b="1" u="sng" kern="0" dirty="0" err="1" smtClean="0">
                <a:latin typeface="+mn-lt"/>
              </a:rPr>
              <a:t>condición</a:t>
            </a:r>
            <a:r>
              <a:rPr lang="en-US" sz="2400" b="1" u="sng" kern="0" dirty="0" smtClean="0">
                <a:latin typeface="+mn-lt"/>
              </a:rPr>
              <a:t> </a:t>
            </a:r>
            <a:r>
              <a:rPr lang="en-US" sz="2400" b="1" u="sng" kern="0" dirty="0">
                <a:latin typeface="+mn-lt"/>
              </a:rPr>
              <a:t>del </a:t>
            </a:r>
            <a:r>
              <a:rPr lang="en-US" sz="2400" b="1" u="sng" kern="0" dirty="0" smtClean="0">
                <a:latin typeface="+mn-lt"/>
              </a:rPr>
              <a:t>Job</a:t>
            </a:r>
            <a:r>
              <a:rPr lang="en-US" sz="2400" b="1" u="sng" kern="0" dirty="0">
                <a:latin typeface="+mn-lt"/>
              </a:rPr>
              <a:t/>
            </a:r>
            <a:br>
              <a:rPr lang="en-US" sz="2400" b="1" u="sng" kern="0" dirty="0">
                <a:latin typeface="+mn-lt"/>
              </a:rPr>
            </a:br>
            <a:endParaRPr lang="en-US" sz="2400" b="1" u="sng" kern="0" dirty="0">
              <a:latin typeface="+mn-lt"/>
            </a:endParaRPr>
          </a:p>
          <a:p>
            <a:pPr marL="228600" indent="-228600" algn="l" rtl="0">
              <a:spcBef>
                <a:spcPts val="300"/>
              </a:spcBef>
              <a:defRPr/>
            </a:pPr>
            <a:r>
              <a:rPr lang="en-US" sz="2400" b="1" kern="0" dirty="0">
                <a:latin typeface="+mn-lt"/>
              </a:rPr>
              <a:t>24 – [</a:t>
            </a:r>
            <a:r>
              <a:rPr lang="en-US" sz="2400" b="1" kern="0" dirty="0" err="1" smtClean="0">
                <a:solidFill>
                  <a:srgbClr val="FFFF00"/>
                </a:solidFill>
                <a:latin typeface="+mn-lt"/>
              </a:rPr>
              <a:t>Física</a:t>
            </a:r>
            <a:r>
              <a:rPr lang="en-US" sz="2400" b="1" kern="0" dirty="0" smtClean="0">
                <a:latin typeface="+mn-lt"/>
              </a:rPr>
              <a:t>]…</a:t>
            </a:r>
            <a:endParaRPr lang="en-US" sz="2400" b="1" kern="0" dirty="0">
              <a:latin typeface="+mn-lt"/>
            </a:endParaRPr>
          </a:p>
          <a:p>
            <a:pPr marL="685800" lvl="1" indent="-228600" algn="l" rtl="0">
              <a:spcBef>
                <a:spcPts val="300"/>
              </a:spcBef>
              <a:buFontTx/>
              <a:buChar char="–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Los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emidos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son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alimento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diario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685800" lvl="1" indent="-228600" algn="l" rtl="0">
              <a:spcBef>
                <a:spcPts val="300"/>
              </a:spcBef>
              <a:buFontTx/>
              <a:buChar char="–"/>
              <a:defRPr/>
            </a:pP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clamores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son como el agua</a:t>
            </a:r>
          </a:p>
          <a:p>
            <a:pPr marL="228600" indent="-228600" algn="l" rtl="0">
              <a:spcBef>
                <a:spcPts val="300"/>
              </a:spcBef>
              <a:defRPr/>
            </a:pPr>
            <a:r>
              <a:rPr lang="en-US" sz="2400" b="1" kern="0" dirty="0">
                <a:latin typeface="+mn-lt"/>
              </a:rPr>
              <a:t>25 – [</a:t>
            </a:r>
            <a:r>
              <a:rPr lang="en-US" sz="2400" b="1" kern="0" dirty="0">
                <a:solidFill>
                  <a:srgbClr val="FFFF00"/>
                </a:solidFill>
                <a:latin typeface="+mn-lt"/>
              </a:rPr>
              <a:t>Espiritual</a:t>
            </a:r>
            <a:r>
              <a:rPr lang="en-US" sz="2400" b="1" kern="0" dirty="0">
                <a:latin typeface="+mn-lt"/>
              </a:rPr>
              <a:t>]</a:t>
            </a:r>
          </a:p>
          <a:p>
            <a:pPr marL="685800" lvl="1" indent="-228600" algn="l" rtl="0">
              <a:spcBef>
                <a:spcPts val="300"/>
              </a:spcBef>
              <a:buFontTx/>
              <a:buChar char="–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 que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temo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viene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sobre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mí</a:t>
            </a:r>
          </a:p>
          <a:p>
            <a:pPr marL="685800" lvl="1" indent="-228600" algn="l" rtl="0">
              <a:spcBef>
                <a:spcPts val="300"/>
              </a:spcBef>
              <a:buFontTx/>
              <a:buChar char="–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Los que me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aterroriza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me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sucede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...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28600" indent="-228600" algn="l" rtl="0">
              <a:spcBef>
                <a:spcPts val="300"/>
              </a:spcBef>
              <a:defRPr/>
            </a:pPr>
            <a:r>
              <a:rPr lang="en-US" sz="2400" b="1" kern="0" dirty="0">
                <a:latin typeface="+mn-lt"/>
              </a:rPr>
              <a:t>26 – [</a:t>
            </a:r>
            <a:r>
              <a:rPr lang="en-US" sz="2400" b="1" kern="0" dirty="0">
                <a:solidFill>
                  <a:srgbClr val="FFFF00"/>
                </a:solidFill>
                <a:latin typeface="+mn-lt"/>
              </a:rPr>
              <a:t>Mental</a:t>
            </a:r>
            <a:r>
              <a:rPr lang="en-US" sz="2400" b="1" kern="0" dirty="0">
                <a:latin typeface="+mn-lt"/>
              </a:rPr>
              <a:t>]</a:t>
            </a:r>
          </a:p>
          <a:p>
            <a:pPr marL="685800" lvl="1" indent="-228600" algn="l" rtl="0">
              <a:spcBef>
                <a:spcPts val="300"/>
              </a:spcBef>
              <a:buFontTx/>
              <a:buChar char="–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No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tengo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reposo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685800" lvl="1" indent="-228600" algn="l" rtl="0">
              <a:spcBef>
                <a:spcPts val="300"/>
              </a:spcBef>
              <a:buFontTx/>
              <a:buChar char="–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No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estoy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tranquilo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685800" lvl="1" indent="-228600" algn="l" rtl="0">
              <a:spcBef>
                <a:spcPts val="300"/>
              </a:spcBef>
              <a:buFontTx/>
              <a:buChar char="–"/>
              <a:defRPr/>
            </a:pPr>
            <a:r>
              <a:rPr lang="en-US" sz="2000" b="1" kern="0" dirty="0" smtClean="0">
                <a:latin typeface="+mn-lt"/>
              </a:rPr>
              <a:t>No </a:t>
            </a:r>
            <a:r>
              <a:rPr lang="en-US" sz="2000" b="1" kern="0" dirty="0">
                <a:latin typeface="+mn-lt"/>
              </a:rPr>
              <a:t>descanso</a:t>
            </a:r>
          </a:p>
          <a:p>
            <a:pPr lvl="1" algn="l" rtl="0">
              <a:spcBef>
                <a:spcPts val="300"/>
              </a:spcBef>
              <a:defRPr/>
            </a:pPr>
            <a:r>
              <a:rPr lang="en-US" sz="2000" b="1" kern="0" smtClean="0">
                <a:latin typeface="+mn-lt"/>
                <a:sym typeface="Wingdings" panose="05000000000000000000" pitchFamily="2" charset="2"/>
              </a:rPr>
              <a:t></a:t>
            </a:r>
            <a:r>
              <a:rPr lang="en-US" sz="2000" b="1" kern="0" smtClean="0">
                <a:latin typeface="+mn-lt"/>
              </a:rPr>
              <a:t>Solo </a:t>
            </a:r>
            <a:r>
              <a:rPr lang="en-US" sz="2000" b="1" kern="0" dirty="0" err="1" smtClean="0">
                <a:latin typeface="+mn-lt"/>
              </a:rPr>
              <a:t>turbación</a:t>
            </a:r>
            <a:endParaRPr lang="en-US" sz="2800" b="1" kern="0" dirty="0">
              <a:latin typeface="+mn-lt"/>
            </a:endParaRPr>
          </a:p>
          <a:p>
            <a:pPr marL="228600" indent="-228600" algn="l" rtl="0">
              <a:spcBef>
                <a:spcPts val="300"/>
              </a:spcBef>
              <a:defRPr/>
            </a:pPr>
            <a:endParaRPr lang="en-US" sz="2000" b="1" kern="0" dirty="0">
              <a:latin typeface="+mn-lt"/>
            </a:endParaRPr>
          </a:p>
        </p:txBody>
      </p:sp>
      <p:cxnSp>
        <p:nvCxnSpPr>
          <p:cNvPr id="83974" name="Straight Connector 6"/>
          <p:cNvCxnSpPr>
            <a:cxnSpLocks noChangeShapeType="1"/>
          </p:cNvCxnSpPr>
          <p:nvPr/>
        </p:nvCxnSpPr>
        <p:spPr bwMode="auto">
          <a:xfrm rot="5400000" flipH="1" flipV="1">
            <a:off x="3505200" y="3706813"/>
            <a:ext cx="5943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Oval 7"/>
          <p:cNvSpPr/>
          <p:nvPr/>
        </p:nvSpPr>
        <p:spPr bwMode="auto">
          <a:xfrm>
            <a:off x="1135643" y="6124903"/>
            <a:ext cx="2685918" cy="381000"/>
          </a:xfrm>
          <a:prstGeom prst="ellipse">
            <a:avLst/>
          </a:prstGeom>
          <a:noFill/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3976" name="TextBox 1"/>
          <p:cNvSpPr txBox="1">
            <a:spLocks noChangeArrowheads="1"/>
          </p:cNvSpPr>
          <p:nvPr/>
        </p:nvSpPr>
        <p:spPr bwMode="auto">
          <a:xfrm>
            <a:off x="74613" y="52388"/>
            <a:ext cx="1133475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CC"/>
                </a:solidFill>
              </a:rPr>
              <a:t>IV.C.4.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9144000" cy="569913"/>
          </a:xfrm>
        </p:spPr>
        <p:txBody>
          <a:bodyPr/>
          <a:lstStyle/>
          <a:p>
            <a:pPr rtl="0"/>
            <a:r>
              <a:rPr lang="en-US" altLang="en-US" dirty="0" err="1" smtClean="0"/>
              <a:t>Calendario</a:t>
            </a:r>
            <a:r>
              <a:rPr lang="en-US" altLang="en-US" dirty="0" smtClean="0"/>
              <a:t> del </a:t>
            </a:r>
            <a:r>
              <a:rPr lang="en-US" altLang="en-US" dirty="0" err="1" smtClean="0"/>
              <a:t>curso</a:t>
            </a:r>
            <a:endParaRPr lang="en-US" altLang="en-US" dirty="0" smtClean="0"/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BA857F6D-A872-47BA-B7AC-E4A28646BC30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77</a:t>
            </a:fld>
            <a:endParaRPr lang="en-US" altLang="en-US" sz="1400" b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871861"/>
          <a:ext cx="12192000" cy="5932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5878"/>
                <a:gridCol w="1435496"/>
                <a:gridCol w="739253"/>
                <a:gridCol w="1194179"/>
                <a:gridCol w="7707194"/>
              </a:tblGrid>
              <a:tr h="333287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Período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Fecha</a:t>
                      </a:r>
                      <a:endParaRPr lang="en-US" sz="240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Día</a:t>
                      </a:r>
                      <a:endParaRPr lang="en-US" sz="240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Lección</a:t>
                      </a:r>
                      <a:endParaRPr lang="en-US" sz="240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Título</a:t>
                      </a:r>
                      <a:r>
                        <a:rPr lang="en-US" sz="2000" dirty="0">
                          <a:effectLst/>
                        </a:rPr>
                        <a:t> (</a:t>
                      </a:r>
                      <a:r>
                        <a:rPr lang="en-US" sz="2000" dirty="0" err="1">
                          <a:effectLst/>
                        </a:rPr>
                        <a:t>Capítulos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Introducción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2" marR="6858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effectLst/>
                        </a:rPr>
                        <a:t>Escuelita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effectLst/>
                        </a:rPr>
                        <a:t>íblica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i="1" dirty="0">
                          <a:solidFill>
                            <a:schemeClr val="tx1"/>
                          </a:solidFill>
                          <a:effectLst/>
                        </a:rPr>
                        <a:t>de </a:t>
                      </a: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effectLst/>
                        </a:rPr>
                        <a:t>verano</a:t>
                      </a:r>
                      <a:endParaRPr lang="en-US" sz="2400" b="1" i="1" dirty="0">
                        <a:solidFill>
                          <a:schemeClr val="tx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Visión</a:t>
                      </a:r>
                      <a:r>
                        <a:rPr lang="en-US" sz="2400" dirty="0" smtClean="0">
                          <a:effectLst/>
                        </a:rPr>
                        <a:t> general </a:t>
                      </a:r>
                      <a:r>
                        <a:rPr lang="en-US" sz="2400" dirty="0">
                          <a:effectLst/>
                        </a:rPr>
                        <a:t>del libro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14-jun-23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Pruebas de Job (1:1-2:13)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</a:rPr>
                        <a:t>18-jun-23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Desesperación de Job (3:1-26)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21-jun-23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1er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de </a:t>
                      </a:r>
                      <a:r>
                        <a:rPr lang="en-US" sz="2400" dirty="0" smtClean="0">
                          <a:effectLst/>
                        </a:rPr>
                        <a:t>debate </a:t>
                      </a:r>
                      <a:r>
                        <a:rPr lang="en-US" sz="2400" dirty="0">
                          <a:effectLst/>
                        </a:rPr>
                        <a:t>(4-14)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25-jun-23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1er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de </a:t>
                      </a:r>
                      <a:r>
                        <a:rPr lang="en-US" sz="2400" dirty="0" smtClean="0">
                          <a:effectLst/>
                        </a:rPr>
                        <a:t>debate </a:t>
                      </a:r>
                      <a:r>
                        <a:rPr lang="en-US" sz="2400" dirty="0">
                          <a:effectLst/>
                        </a:rPr>
                        <a:t>(4-14)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28-jun-23</a:t>
                      </a:r>
                      <a:endParaRPr lang="en-US" sz="240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2do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de </a:t>
                      </a:r>
                      <a:r>
                        <a:rPr lang="en-US" sz="2400" dirty="0" smtClean="0">
                          <a:effectLst/>
                        </a:rPr>
                        <a:t>debate </a:t>
                      </a:r>
                      <a:r>
                        <a:rPr lang="en-US" sz="2400" dirty="0">
                          <a:effectLst/>
                        </a:rPr>
                        <a:t>(15-21)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3er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>
                          <a:effectLst/>
                        </a:rPr>
                        <a:t>, Himno de </a:t>
                      </a:r>
                      <a:r>
                        <a:rPr lang="en-US" sz="2400" dirty="0" err="1" smtClean="0">
                          <a:effectLst/>
                        </a:rPr>
                        <a:t>sabiduría</a:t>
                      </a:r>
                      <a:r>
                        <a:rPr lang="en-US" sz="2400" dirty="0">
                          <a:effectLst/>
                        </a:rPr>
                        <a:t>, Defensa de Job (22-31)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3er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>
                          <a:effectLst/>
                        </a:rPr>
                        <a:t>, Himno de </a:t>
                      </a:r>
                      <a:r>
                        <a:rPr lang="en-US" sz="2400" dirty="0" err="1" smtClean="0">
                          <a:effectLst/>
                        </a:rPr>
                        <a:t>sabiduría</a:t>
                      </a:r>
                      <a:r>
                        <a:rPr lang="en-US" sz="2400" dirty="0">
                          <a:effectLst/>
                        </a:rPr>
                        <a:t>, Defensa de Job (22-31)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Discursos de Eliú (32-37)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Dios </a:t>
                      </a:r>
                      <a:r>
                        <a:rPr lang="en-US" sz="2400" dirty="0" err="1" smtClean="0">
                          <a:effectLst/>
                        </a:rPr>
                        <a:t>habla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(38:1 - 42:6)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16-jul-23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10,11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Restauración y </a:t>
                      </a:r>
                      <a:r>
                        <a:rPr lang="en-US" sz="2400" dirty="0" err="1" smtClean="0">
                          <a:effectLst/>
                        </a:rPr>
                        <a:t>aplicaciones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(42:7-16)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23-jul-23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Aplicación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y </a:t>
                      </a:r>
                      <a:r>
                        <a:rPr lang="en-US" sz="2400" dirty="0" err="1" smtClean="0">
                          <a:effectLst/>
                        </a:rPr>
                        <a:t>repaso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" name="Arrow: Right 3"/>
          <p:cNvSpPr/>
          <p:nvPr/>
        </p:nvSpPr>
        <p:spPr bwMode="auto">
          <a:xfrm>
            <a:off x="0" y="2932251"/>
            <a:ext cx="473075" cy="1076325"/>
          </a:xfrm>
          <a:prstGeom prst="rightArrow">
            <a:avLst/>
          </a:prstGeom>
          <a:solidFill>
            <a:srgbClr val="FF33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93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err="1" smtClean="0"/>
              <a:t>Catecismo</a:t>
            </a:r>
            <a:r>
              <a:rPr lang="en-US" altLang="en-US" dirty="0" smtClean="0"/>
              <a:t> de la </a:t>
            </a:r>
            <a:r>
              <a:rPr lang="en-US" altLang="en-US" dirty="0" err="1" smtClean="0"/>
              <a:t>clase</a:t>
            </a:r>
            <a:r>
              <a:rPr lang="en-US" altLang="en-US" dirty="0" smtClean="0"/>
              <a:t> de Job</a:t>
            </a:r>
          </a:p>
        </p:txBody>
      </p:sp>
      <p:sp>
        <p:nvSpPr>
          <p:cNvPr id="3277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676400" y="685800"/>
            <a:ext cx="8839200" cy="6096000"/>
          </a:xfrm>
        </p:spPr>
        <p:txBody>
          <a:bodyPr/>
          <a:lstStyle/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00B0F0"/>
                </a:solidFill>
              </a:rPr>
              <a:t>La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pregunta</a:t>
            </a:r>
            <a:r>
              <a:rPr lang="en-US" altLang="en-US" sz="3000" dirty="0" smtClean="0">
                <a:solidFill>
                  <a:srgbClr val="00B0F0"/>
                </a:solidFill>
              </a:rPr>
              <a:t> de Satanás (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afirmación</a:t>
            </a:r>
            <a:r>
              <a:rPr lang="en-US" altLang="en-US" sz="3000" dirty="0" smtClean="0">
                <a:solidFill>
                  <a:srgbClr val="00B0F0"/>
                </a:solidFill>
              </a:rPr>
              <a:t>)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00B0F0"/>
                </a:solidFill>
              </a:rPr>
              <a:t>La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pregunta</a:t>
            </a:r>
            <a:r>
              <a:rPr lang="en-US" altLang="en-US" sz="3000" dirty="0" smtClean="0">
                <a:solidFill>
                  <a:srgbClr val="00B0F0"/>
                </a:solidFill>
              </a:rPr>
              <a:t> de la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esposa</a:t>
            </a:r>
            <a:r>
              <a:rPr lang="en-US" altLang="en-US" sz="3000" dirty="0" smtClean="0">
                <a:solidFill>
                  <a:srgbClr val="00B0F0"/>
                </a:solidFill>
              </a:rPr>
              <a:t> de Job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err="1" smtClean="0">
                <a:solidFill>
                  <a:srgbClr val="00B0F0"/>
                </a:solidFill>
              </a:rPr>
              <a:t>Significado</a:t>
            </a:r>
            <a:r>
              <a:rPr lang="en-US" altLang="en-US" sz="3000" dirty="0" smtClean="0">
                <a:solidFill>
                  <a:srgbClr val="00B0F0"/>
                </a:solidFill>
              </a:rPr>
              <a:t> de "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integridad</a:t>
            </a:r>
            <a:r>
              <a:rPr lang="en-US" altLang="en-US" sz="3000" dirty="0" smtClean="0">
                <a:solidFill>
                  <a:srgbClr val="00B0F0"/>
                </a:solidFill>
              </a:rPr>
              <a:t>"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00B0F0"/>
                </a:solidFill>
              </a:rPr>
              <a:t>Lo que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más</a:t>
            </a:r>
            <a:r>
              <a:rPr lang="en-US" altLang="en-US" sz="3000" dirty="0" smtClean="0">
                <a:solidFill>
                  <a:srgbClr val="00B0F0"/>
                </a:solidFill>
              </a:rPr>
              <a:t>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temía</a:t>
            </a:r>
            <a:r>
              <a:rPr lang="en-US" altLang="en-US" sz="3000" dirty="0" smtClean="0">
                <a:solidFill>
                  <a:srgbClr val="00B0F0"/>
                </a:solidFill>
              </a:rPr>
              <a:t> Job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err="1" smtClean="0">
                <a:solidFill>
                  <a:srgbClr val="00B0F0"/>
                </a:solidFill>
              </a:rPr>
              <a:t>Qué</a:t>
            </a:r>
            <a:r>
              <a:rPr lang="en-US" altLang="en-US" sz="3000" dirty="0" smtClean="0">
                <a:solidFill>
                  <a:srgbClr val="00B0F0"/>
                </a:solidFill>
              </a:rPr>
              <a:t>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significa</a:t>
            </a:r>
            <a:r>
              <a:rPr lang="en-US" altLang="en-US" sz="3000" dirty="0" smtClean="0">
                <a:solidFill>
                  <a:srgbClr val="00B0F0"/>
                </a:solidFill>
              </a:rPr>
              <a:t> '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maldecir</a:t>
            </a:r>
            <a:r>
              <a:rPr lang="en-US" altLang="en-US" sz="3000" dirty="0" smtClean="0">
                <a:solidFill>
                  <a:srgbClr val="00B0F0"/>
                </a:solidFill>
              </a:rPr>
              <a:t> a Dios'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00B0F0"/>
                </a:solidFill>
              </a:rPr>
              <a:t>La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Teología</a:t>
            </a:r>
            <a:r>
              <a:rPr lang="en-US" altLang="en-US" sz="3000" dirty="0" smtClean="0">
                <a:solidFill>
                  <a:srgbClr val="00B0F0"/>
                </a:solidFill>
              </a:rPr>
              <a:t> de la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Retribución</a:t>
            </a:r>
            <a:r>
              <a:rPr lang="en-US" altLang="en-US" sz="3000" dirty="0" smtClean="0">
                <a:solidFill>
                  <a:srgbClr val="00B0F0"/>
                </a:solidFill>
              </a:rPr>
              <a:t> (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TdR</a:t>
            </a:r>
            <a:r>
              <a:rPr lang="en-US" altLang="en-US" sz="3000" dirty="0" smtClean="0">
                <a:solidFill>
                  <a:srgbClr val="00B0F0"/>
                </a:solidFill>
              </a:rPr>
              <a:t>)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00B0F0"/>
                </a:solidFill>
              </a:rPr>
              <a:t>Fuentes para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TdR</a:t>
            </a:r>
            <a:endParaRPr lang="en-US" altLang="en-US" sz="3000" dirty="0" smtClean="0">
              <a:solidFill>
                <a:srgbClr val="00B0F0"/>
              </a:solidFill>
            </a:endParaRP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33CCFF"/>
                </a:solidFill>
              </a:rPr>
              <a:t>Las 3 </a:t>
            </a:r>
            <a:r>
              <a:rPr lang="en-US" altLang="en-US" sz="3000" dirty="0" err="1" smtClean="0">
                <a:solidFill>
                  <a:srgbClr val="33CCFF"/>
                </a:solidFill>
              </a:rPr>
              <a:t>suposiciones</a:t>
            </a:r>
            <a:r>
              <a:rPr lang="en-US" altLang="en-US" sz="3000" dirty="0" smtClean="0">
                <a:solidFill>
                  <a:srgbClr val="33CCFF"/>
                </a:solidFill>
              </a:rPr>
              <a:t> (</a:t>
            </a:r>
            <a:r>
              <a:rPr lang="en-US" altLang="en-US" sz="3000" dirty="0" err="1" smtClean="0">
                <a:solidFill>
                  <a:srgbClr val="33CCFF"/>
                </a:solidFill>
              </a:rPr>
              <a:t>contradictorias</a:t>
            </a:r>
            <a:r>
              <a:rPr lang="en-US" altLang="en-US" sz="3000" dirty="0" smtClean="0">
                <a:solidFill>
                  <a:srgbClr val="33CCFF"/>
                </a:solidFill>
              </a:rPr>
              <a:t>)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33CCFF"/>
                </a:solidFill>
              </a:rPr>
              <a:t>La </a:t>
            </a:r>
            <a:r>
              <a:rPr lang="en-US" altLang="en-US" sz="3000" dirty="0" err="1" smtClean="0">
                <a:solidFill>
                  <a:srgbClr val="33CCFF"/>
                </a:solidFill>
              </a:rPr>
              <a:t>visión</a:t>
            </a:r>
            <a:r>
              <a:rPr lang="en-US" altLang="en-US" sz="3000" dirty="0" smtClean="0">
                <a:solidFill>
                  <a:srgbClr val="33CCFF"/>
                </a:solidFill>
              </a:rPr>
              <a:t> de </a:t>
            </a:r>
            <a:r>
              <a:rPr lang="en-US" altLang="en-US" sz="3000" dirty="0" err="1" smtClean="0">
                <a:solidFill>
                  <a:srgbClr val="33CCFF"/>
                </a:solidFill>
              </a:rPr>
              <a:t>Elifaz</a:t>
            </a:r>
            <a:endParaRPr lang="en-US" altLang="en-US" sz="3000" dirty="0" smtClean="0">
              <a:solidFill>
                <a:srgbClr val="33CCFF"/>
              </a:solidFill>
            </a:endParaRP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FFFF00"/>
                </a:solidFill>
              </a:rPr>
              <a:t>Lo que </a:t>
            </a:r>
            <a:r>
              <a:rPr lang="en-US" altLang="en-US" sz="3000" dirty="0" err="1" smtClean="0">
                <a:solidFill>
                  <a:srgbClr val="FFFF00"/>
                </a:solidFill>
              </a:rPr>
              <a:t>hicieron</a:t>
            </a:r>
            <a:r>
              <a:rPr lang="en-US" altLang="en-US" sz="3000" dirty="0" smtClean="0">
                <a:solidFill>
                  <a:srgbClr val="FFFF00"/>
                </a:solidFill>
              </a:rPr>
              <a:t> mal los amigos de Job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/>
              <a:t>Lo que Job </a:t>
            </a:r>
            <a:r>
              <a:rPr lang="en-US" altLang="en-US" sz="3000" dirty="0" err="1" smtClean="0"/>
              <a:t>hizo</a:t>
            </a:r>
            <a:r>
              <a:rPr lang="en-US" altLang="en-US" sz="3000" dirty="0" smtClean="0"/>
              <a:t> mal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/>
              <a:t>La </a:t>
            </a:r>
            <a:r>
              <a:rPr lang="en-US" altLang="en-US" sz="3000" dirty="0" err="1" smtClean="0"/>
              <a:t>pregunta</a:t>
            </a:r>
            <a:r>
              <a:rPr lang="en-US" altLang="en-US" sz="3000" dirty="0" smtClean="0"/>
              <a:t> de Dios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endParaRPr lang="en-US" altLang="en-US" sz="3000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82BB7A4A-0086-4D87-AAFC-8375147C7723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78</a:t>
            </a:fld>
            <a:endParaRPr lang="en-US" altLang="en-US" sz="1400" b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952706" y="781049"/>
            <a:ext cx="3292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smtClean="0"/>
              <a:t>¿</a:t>
            </a:r>
            <a:r>
              <a:rPr lang="en-US" altLang="en-US" sz="1800" i="1" dirty="0" err="1" smtClean="0"/>
              <a:t>Teme</a:t>
            </a:r>
            <a:r>
              <a:rPr lang="en-US" altLang="en-US" sz="1800" i="1" dirty="0" smtClean="0"/>
              <a:t> Job a Dios de </a:t>
            </a:r>
            <a:r>
              <a:rPr lang="en-US" altLang="en-US" sz="1800" i="1" dirty="0" err="1" smtClean="0"/>
              <a:t>balde</a:t>
            </a:r>
            <a:r>
              <a:rPr lang="en-US" altLang="en-US" sz="1800" i="1" dirty="0" smtClean="0"/>
              <a:t>?</a:t>
            </a:r>
            <a:endParaRPr lang="en-US" altLang="en-US" sz="1800" i="1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23263" y="1269444"/>
            <a:ext cx="3583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/>
              <a:t>¿</a:t>
            </a:r>
            <a:r>
              <a:rPr lang="en-US" altLang="en-US" sz="1800" i="1" dirty="0" err="1"/>
              <a:t>Aún</a:t>
            </a:r>
            <a:r>
              <a:rPr lang="en-US" altLang="en-US" sz="1800" i="1" dirty="0"/>
              <a:t> </a:t>
            </a:r>
            <a:r>
              <a:rPr lang="en-US" altLang="en-US" sz="1800" i="1" dirty="0" err="1" smtClean="0"/>
              <a:t>conservas</a:t>
            </a:r>
            <a:r>
              <a:rPr lang="en-US" altLang="en-US" sz="1800" i="1" dirty="0" smtClean="0"/>
              <a:t> </a:t>
            </a:r>
            <a:r>
              <a:rPr lang="en-US" altLang="en-US" sz="1800" i="1" dirty="0" err="1" smtClean="0"/>
              <a:t>tu</a:t>
            </a:r>
            <a:r>
              <a:rPr lang="en-US" altLang="en-US" sz="1800" i="1" dirty="0" smtClean="0"/>
              <a:t> </a:t>
            </a:r>
            <a:r>
              <a:rPr lang="en-US" altLang="en-US" sz="1800" i="1" u="sng" dirty="0" err="1" smtClean="0"/>
              <a:t>integridad</a:t>
            </a:r>
            <a:r>
              <a:rPr lang="en-US" altLang="en-US" sz="1800" i="1" dirty="0"/>
              <a:t>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428241" y="1770353"/>
            <a:ext cx="4352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err="1"/>
              <a:t>Totalidad</a:t>
            </a:r>
            <a:r>
              <a:rPr lang="en-US" altLang="en-US" sz="1800" i="1" dirty="0"/>
              <a:t>, </a:t>
            </a:r>
            <a:r>
              <a:rPr lang="en-US" altLang="en-US" sz="1800" i="1" dirty="0" err="1"/>
              <a:t>plenitud</a:t>
            </a:r>
            <a:r>
              <a:rPr lang="en-US" altLang="en-US" sz="1800" i="1" dirty="0"/>
              <a:t>, </a:t>
            </a:r>
            <a:r>
              <a:rPr lang="en-US" altLang="en-US" sz="1800" i="1" dirty="0" err="1"/>
              <a:t>perfección</a:t>
            </a:r>
            <a:r>
              <a:rPr lang="en-US" altLang="en-US" sz="1800" i="1" dirty="0"/>
              <a:t>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534150" y="2290763"/>
            <a:ext cx="3886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err="1"/>
              <a:t>Pérdida</a:t>
            </a:r>
            <a:r>
              <a:rPr lang="en-US" altLang="en-US" sz="1800" i="1" dirty="0"/>
              <a:t> de la </a:t>
            </a:r>
            <a:r>
              <a:rPr lang="en-US" altLang="en-US" sz="1800" i="1" dirty="0" err="1"/>
              <a:t>relación</a:t>
            </a:r>
            <a:r>
              <a:rPr lang="en-US" altLang="en-US" sz="1800" i="1" dirty="0"/>
              <a:t> con Dios.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980363" y="2782630"/>
            <a:ext cx="3373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err="1" smtClean="0"/>
              <a:t>Decir</a:t>
            </a:r>
            <a:r>
              <a:rPr lang="en-US" altLang="en-US" sz="1800" i="1" dirty="0" smtClean="0"/>
              <a:t> </a:t>
            </a:r>
            <a:r>
              <a:rPr lang="en-US" altLang="en-US" sz="1800" i="1" dirty="0" err="1"/>
              <a:t>adiós</a:t>
            </a:r>
            <a:r>
              <a:rPr lang="en-US" altLang="en-US" sz="1800" i="1" dirty="0"/>
              <a:t> a (</a:t>
            </a:r>
            <a:r>
              <a:rPr lang="en-US" altLang="en-US" sz="1800" i="1" dirty="0" err="1"/>
              <a:t>rechazar</a:t>
            </a:r>
            <a:r>
              <a:rPr lang="en-US" altLang="en-US" sz="1800" i="1" dirty="0"/>
              <a:t>) Dios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875758" y="3142831"/>
            <a:ext cx="30305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err="1" smtClean="0"/>
              <a:t>hacer</a:t>
            </a:r>
            <a:r>
              <a:rPr lang="en-US" altLang="en-US" sz="1800" i="1" dirty="0" smtClean="0"/>
              <a:t> </a:t>
            </a:r>
            <a:r>
              <a:rPr lang="en-US" altLang="en-US" sz="1800" i="1" dirty="0"/>
              <a:t>el </a:t>
            </a:r>
            <a:r>
              <a:rPr lang="en-US" altLang="en-US" sz="1800" i="1" dirty="0" err="1"/>
              <a:t>bien</a:t>
            </a:r>
            <a:r>
              <a:rPr lang="en-US" altLang="en-US" sz="1800" i="1" dirty="0">
                <a:sym typeface="Wingdings" panose="05000000000000000000" pitchFamily="2" charset="2"/>
              </a:rPr>
              <a:t> </a:t>
            </a:r>
            <a:r>
              <a:rPr lang="en-US" altLang="en-US" sz="1800" i="1" dirty="0" err="1" smtClean="0">
                <a:sym typeface="Wingdings" panose="05000000000000000000" pitchFamily="2" charset="2"/>
              </a:rPr>
              <a:t>bendecido</a:t>
            </a:r>
            <a:endParaRPr lang="en-US" altLang="en-US" sz="1800" i="1" dirty="0">
              <a:sym typeface="Wingdings" panose="05000000000000000000" pitchFamily="2" charset="2"/>
            </a:endParaRP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err="1">
                <a:sym typeface="Wingdings" panose="05000000000000000000" pitchFamily="2" charset="2"/>
              </a:rPr>
              <a:t>hacer</a:t>
            </a:r>
            <a:r>
              <a:rPr lang="en-US" altLang="en-US" sz="1800" i="1" dirty="0">
                <a:sym typeface="Wingdings" panose="05000000000000000000" pitchFamily="2" charset="2"/>
              </a:rPr>
              <a:t> el mal</a:t>
            </a:r>
            <a:r>
              <a:rPr lang="en-US" altLang="en-US" sz="1800" i="1" dirty="0" smtClean="0">
                <a:sym typeface="Wingdings" panose="05000000000000000000" pitchFamily="2" charset="2"/>
              </a:rPr>
              <a:t> </a:t>
            </a:r>
            <a:r>
              <a:rPr lang="en-US" altLang="en-US" sz="1800" i="1" dirty="0" err="1" smtClean="0">
                <a:sym typeface="Wingdings" panose="05000000000000000000" pitchFamily="2" charset="2"/>
              </a:rPr>
              <a:t>castigado</a:t>
            </a:r>
            <a:endParaRPr lang="en-US" altLang="en-US" sz="1800" i="1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15000" y="3621564"/>
            <a:ext cx="2836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err="1"/>
              <a:t>Observación</a:t>
            </a:r>
            <a:r>
              <a:rPr lang="en-US" altLang="en-US" sz="1800" i="1" dirty="0"/>
              <a:t>, </a:t>
            </a:r>
            <a:r>
              <a:rPr lang="en-US" altLang="en-US" sz="1800" i="1" dirty="0" err="1" smtClean="0"/>
              <a:t>sabios</a:t>
            </a:r>
            <a:r>
              <a:rPr lang="en-US" altLang="en-US" sz="1800" i="1" dirty="0" smtClean="0"/>
              <a:t>, </a:t>
            </a:r>
            <a:r>
              <a:rPr lang="en-US" altLang="en-US" sz="1800" i="1" dirty="0" err="1"/>
              <a:t>v</a:t>
            </a:r>
            <a:r>
              <a:rPr lang="en-US" altLang="en-US" sz="1800" i="1" dirty="0" err="1" smtClean="0"/>
              <a:t>isión</a:t>
            </a:r>
            <a:r>
              <a:rPr lang="en-US" altLang="en-US" sz="1800" i="1" dirty="0"/>
              <a:t>, </a:t>
            </a:r>
            <a:r>
              <a:rPr lang="en-US" altLang="en-US" sz="1800" i="1" dirty="0" smtClean="0"/>
              <a:t>‘</a:t>
            </a:r>
            <a:r>
              <a:rPr lang="en-US" altLang="en-US" sz="1800" i="1" dirty="0" err="1" smtClean="0"/>
              <a:t>dichos</a:t>
            </a:r>
            <a:r>
              <a:rPr lang="en-US" altLang="en-US" sz="1800" i="1" dirty="0" smtClean="0"/>
              <a:t>'</a:t>
            </a:r>
            <a:endParaRPr lang="en-US" altLang="en-US" sz="1800" i="1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084307" y="4101446"/>
            <a:ext cx="316071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r>
              <a:rPr lang="en-US" altLang="en-US" sz="1800" i="1" dirty="0"/>
              <a:t>Dios </a:t>
            </a:r>
            <a:r>
              <a:rPr lang="en-US" altLang="en-US" sz="1800" i="1" dirty="0" err="1"/>
              <a:t>es</a:t>
            </a:r>
            <a:r>
              <a:rPr lang="en-US" altLang="en-US" sz="1800" i="1" dirty="0"/>
              <a:t> Justo </a:t>
            </a:r>
            <a:endParaRPr lang="en-US" altLang="en-US" sz="1800" i="1" dirty="0" smtClean="0"/>
          </a:p>
          <a:p>
            <a:pPr algn="l" rtl="0">
              <a:spcBef>
                <a:spcPct val="0"/>
              </a:spcBef>
            </a:pPr>
            <a:r>
              <a:rPr lang="en-US" altLang="en-US" sz="1800" i="1" dirty="0" smtClean="0"/>
              <a:t>Dios </a:t>
            </a:r>
            <a:r>
              <a:rPr lang="en-US" altLang="en-US" sz="1800" i="1" dirty="0" err="1"/>
              <a:t>es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Todopoderoso</a:t>
            </a:r>
            <a:endParaRPr lang="en-US" altLang="en-US" sz="1800" i="1" dirty="0"/>
          </a:p>
          <a:p>
            <a:pPr algn="l" rtl="0">
              <a:spcBef>
                <a:spcPct val="0"/>
              </a:spcBef>
            </a:pPr>
            <a:r>
              <a:rPr lang="en-US" altLang="en-US" sz="1800" i="1" dirty="0"/>
              <a:t>Job </a:t>
            </a:r>
            <a:r>
              <a:rPr lang="en-US" altLang="en-US" sz="1800" i="1" dirty="0" err="1"/>
              <a:t>es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justo</a:t>
            </a:r>
            <a:endParaRPr lang="en-US" altLang="en-US" sz="1800" i="1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954713" y="4634904"/>
            <a:ext cx="28368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smtClean="0"/>
              <a:t>¿Es el mortal </a:t>
            </a:r>
            <a:r>
              <a:rPr lang="en-US" altLang="en-US" sz="1800" i="1" dirty="0" err="1" smtClean="0"/>
              <a:t>justo</a:t>
            </a:r>
            <a:r>
              <a:rPr lang="en-US" altLang="en-US" sz="1800" i="1" dirty="0" smtClean="0"/>
              <a:t> </a:t>
            </a:r>
            <a:r>
              <a:rPr lang="en-US" altLang="en-US" sz="1800" i="1" dirty="0" err="1" smtClean="0"/>
              <a:t>delante</a:t>
            </a:r>
            <a:r>
              <a:rPr lang="en-US" altLang="en-US" sz="1800" i="1" dirty="0" smtClean="0"/>
              <a:t> de Dios?</a:t>
            </a:r>
            <a:endParaRPr lang="en-US" alt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70697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96C75693-E158-4D1E-A701-0FEB510CF324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79</a:t>
            </a:fld>
            <a:endParaRPr lang="en-US" altLang="en-US" sz="1400" b="0"/>
          </a:p>
        </p:txBody>
      </p:sp>
      <p:pic>
        <p:nvPicPr>
          <p:cNvPr id="69635" name="Picture 7" descr="Pond_at_Dusk_PhilQuestionsLogoPicture-720x5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¿Cuál no </a:t>
            </a:r>
            <a:r>
              <a:rPr lang="en-US" sz="6000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es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 cierto?</a:t>
            </a: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14600" y="1981200"/>
            <a:ext cx="7162800" cy="3048000"/>
          </a:xfrm>
        </p:spPr>
        <p:txBody>
          <a:bodyPr>
            <a:normAutofit fontScale="92500" lnSpcReduction="20000"/>
          </a:bodyPr>
          <a:lstStyle/>
          <a:p>
            <a:pPr marL="685800" indent="-628650" algn="l" rtl="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altLang="en-US" sz="4800" dirty="0">
                <a:latin typeface="Calibri" pitchFamily="34" charset="0"/>
                <a:ea typeface="Calibri" pitchFamily="34" charset="0"/>
                <a:cs typeface="Calibri" pitchFamily="34" charset="0"/>
              </a:rPr>
              <a:t>Dios </a:t>
            </a:r>
            <a:r>
              <a:rPr lang="en-US" altLang="en-US" sz="4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es</a:t>
            </a:r>
            <a:r>
              <a:rPr lang="en-US" altLang="en-US" sz="48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4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Justo.</a:t>
            </a:r>
          </a:p>
          <a:p>
            <a:pPr marL="685800" indent="-628650" algn="l" rtl="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altLang="en-US" sz="4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Dios </a:t>
            </a:r>
            <a:r>
              <a:rPr lang="en-US" altLang="en-US" sz="4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es</a:t>
            </a:r>
            <a:r>
              <a:rPr lang="en-US" altLang="en-US" sz="4800" dirty="0">
                <a:latin typeface="Calibri" pitchFamily="34" charset="0"/>
                <a:ea typeface="Calibri" pitchFamily="34" charset="0"/>
                <a:cs typeface="Calibri" pitchFamily="34" charset="0"/>
              </a:rPr>
              <a:t> Todopoderoso.</a:t>
            </a:r>
          </a:p>
          <a:p>
            <a:pPr marL="685800" indent="-628650" algn="l" rtl="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altLang="en-US" sz="4800" dirty="0">
                <a:latin typeface="Calibri" pitchFamily="34" charset="0"/>
                <a:ea typeface="Calibri" pitchFamily="34" charset="0"/>
                <a:cs typeface="Calibri" pitchFamily="34" charset="0"/>
              </a:rPr>
              <a:t>Job </a:t>
            </a:r>
            <a:r>
              <a:rPr lang="en-US" altLang="en-US" sz="48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es</a:t>
            </a:r>
            <a:r>
              <a:rPr lang="en-US" altLang="en-US" sz="4800" dirty="0">
                <a:latin typeface="Calibri" pitchFamily="34" charset="0"/>
                <a:ea typeface="Calibri" pitchFamily="34" charset="0"/>
                <a:cs typeface="Calibri" pitchFamily="34" charset="0"/>
              </a:rPr>
              <a:t> Justo.</a:t>
            </a:r>
          </a:p>
        </p:txBody>
      </p:sp>
    </p:spTree>
    <p:extLst>
      <p:ext uri="{BB962C8B-B14F-4D97-AF65-F5344CB8AC3E}">
        <p14:creationId xmlns:p14="http://schemas.microsoft.com/office/powerpoint/2010/main" val="157280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 build="p" bldLvl="2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smtClean="0"/>
              <a:t>“Job"</a:t>
            </a:r>
          </a:p>
        </p:txBody>
      </p:sp>
      <p:sp>
        <p:nvSpPr>
          <p:cNvPr id="12291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en-US" dirty="0" smtClean="0">
                <a:solidFill>
                  <a:srgbClr val="FFFF00"/>
                </a:solidFill>
              </a:rPr>
              <a:t>'</a:t>
            </a:r>
            <a:r>
              <a:rPr lang="en-US" altLang="en-US" dirty="0" err="1" smtClean="0">
                <a:solidFill>
                  <a:srgbClr val="FFFF00"/>
                </a:solidFill>
              </a:rPr>
              <a:t>î·yō·wḇ</a:t>
            </a:r>
            <a:r>
              <a:rPr lang="en-US" altLang="en-US" dirty="0" smtClean="0"/>
              <a:t>,</a:t>
            </a:r>
            <a:r>
              <a:rPr lang="he-IL" altLang="en-US" sz="3600" b="0" dirty="0" smtClean="0">
                <a:latin typeface="Ezra SIL" panose="02000400000000000000" pitchFamily="2" charset="-79"/>
              </a:rPr>
              <a:t>אִיּ֣וֹב</a:t>
            </a:r>
            <a:r>
              <a:rPr lang="es-ES" altLang="en-US" sz="3600" b="0" dirty="0" smtClean="0">
                <a:latin typeface="Ezra SIL" panose="02000400000000000000" pitchFamily="2" charset="-79"/>
              </a:rPr>
              <a:t> </a:t>
            </a:r>
            <a:endParaRPr lang="en-US" altLang="en-US" b="0" dirty="0" smtClean="0">
              <a:latin typeface="Ezra SIL" panose="02000400000000000000" pitchFamily="2" charset="-79"/>
            </a:endParaRPr>
          </a:p>
          <a:p>
            <a:pPr algn="l" rtl="0"/>
            <a:r>
              <a:rPr lang="en-US" altLang="en-US" dirty="0" err="1" smtClean="0"/>
              <a:t>Significados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sugeridos</a:t>
            </a:r>
            <a:r>
              <a:rPr lang="en-US" altLang="en-US" dirty="0" smtClean="0"/>
              <a:t>:</a:t>
            </a:r>
          </a:p>
          <a:p>
            <a:pPr lvl="1" algn="l" rtl="0"/>
            <a:r>
              <a:rPr lang="en-US" altLang="en-US" dirty="0" smtClean="0"/>
              <a:t>“</a:t>
            </a:r>
            <a:r>
              <a:rPr lang="en-US" altLang="en-US" dirty="0" err="1" smtClean="0"/>
              <a:t>Perseguido</a:t>
            </a:r>
            <a:r>
              <a:rPr lang="en-US" altLang="en-US" dirty="0" smtClean="0"/>
              <a:t>”, “</a:t>
            </a:r>
            <a:r>
              <a:rPr lang="en-US" altLang="en-US" dirty="0" err="1" smtClean="0"/>
              <a:t>Odiado</a:t>
            </a:r>
            <a:r>
              <a:rPr lang="en-US" altLang="en-US" dirty="0" smtClean="0"/>
              <a:t>”</a:t>
            </a:r>
          </a:p>
          <a:p>
            <a:pPr lvl="1" algn="l" rtl="0"/>
            <a:r>
              <a:rPr lang="en-US" altLang="en-US" dirty="0" smtClean="0"/>
              <a:t>“El que </a:t>
            </a:r>
            <a:r>
              <a:rPr lang="en-US" altLang="en-US" dirty="0" err="1" smtClean="0"/>
              <a:t>llora</a:t>
            </a:r>
            <a:r>
              <a:rPr lang="en-US" altLang="en-US" dirty="0" smtClean="0"/>
              <a:t>”</a:t>
            </a:r>
          </a:p>
          <a:p>
            <a:pPr lvl="1" algn="l" rtl="0"/>
            <a:r>
              <a:rPr lang="en-US" altLang="en-US" dirty="0" smtClean="0"/>
              <a:t>“El que se </a:t>
            </a:r>
            <a:r>
              <a:rPr lang="en-US" altLang="en-US" dirty="0" err="1" smtClean="0"/>
              <a:t>vuelve</a:t>
            </a:r>
            <a:r>
              <a:rPr lang="en-US" altLang="en-US" dirty="0" smtClean="0"/>
              <a:t>”</a:t>
            </a:r>
          </a:p>
          <a:p>
            <a:pPr lvl="1" algn="l" rtl="0"/>
            <a:r>
              <a:rPr lang="en-US" altLang="en-US" dirty="0" smtClean="0"/>
              <a:t>“</a:t>
            </a:r>
            <a:r>
              <a:rPr lang="en-US" altLang="en-US" dirty="0" err="1" smtClean="0"/>
              <a:t>Objeto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enemistad</a:t>
            </a:r>
            <a:r>
              <a:rPr lang="en-US" altLang="en-US" dirty="0" smtClean="0"/>
              <a:t>”</a:t>
            </a:r>
          </a:p>
          <a:p>
            <a:pPr algn="l" rtl="0"/>
            <a:r>
              <a:rPr lang="en-US" altLang="en-US" dirty="0" err="1" smtClean="0"/>
              <a:t>Véase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Génesis</a:t>
            </a:r>
            <a:r>
              <a:rPr lang="en-US" altLang="en-US" dirty="0" smtClean="0"/>
              <a:t> 36:47 (</a:t>
            </a:r>
            <a:r>
              <a:rPr lang="en-US" altLang="en-US" dirty="0" err="1" smtClean="0">
                <a:solidFill>
                  <a:srgbClr val="FFFF00"/>
                </a:solidFill>
              </a:rPr>
              <a:t>wə·yō·wḇ</a:t>
            </a:r>
            <a:r>
              <a:rPr lang="en-US" altLang="en-US" dirty="0" smtClean="0"/>
              <a:t>, </a:t>
            </a:r>
            <a:r>
              <a:rPr lang="he-IL" altLang="en-US" sz="3600" b="0" dirty="0" smtClean="0">
                <a:latin typeface="Ezra SIL" panose="02000400000000000000" pitchFamily="2" charset="-79"/>
              </a:rPr>
              <a:t>וְי֥וֹב</a:t>
            </a:r>
            <a:r>
              <a:rPr lang="en-US" altLang="en-US" dirty="0" smtClean="0"/>
              <a:t>), “Job”, “</a:t>
            </a:r>
            <a:r>
              <a:rPr lang="en-US" altLang="en-US" dirty="0" err="1"/>
              <a:t>Y</a:t>
            </a:r>
            <a:r>
              <a:rPr lang="en-US" altLang="en-US" dirty="0" err="1" smtClean="0"/>
              <a:t>ob</a:t>
            </a:r>
            <a:r>
              <a:rPr lang="en-US" altLang="en-US" dirty="0" smtClean="0"/>
              <a:t>”, “</a:t>
            </a:r>
            <a:r>
              <a:rPr lang="en-US" altLang="en-US" dirty="0" err="1" smtClean="0"/>
              <a:t>Jasub</a:t>
            </a:r>
            <a:r>
              <a:rPr lang="en-US" altLang="en-US" dirty="0" smtClean="0"/>
              <a:t>”</a:t>
            </a:r>
          </a:p>
        </p:txBody>
      </p:sp>
      <p:sp>
        <p:nvSpPr>
          <p:cNvPr id="12292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03996248-C360-4312-A978-D0636A33A585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b="0"/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74613" y="52388"/>
            <a:ext cx="7747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solidFill>
                  <a:srgbClr val="0000CC"/>
                </a:solidFill>
              </a:rPr>
              <a:t>I.C.1</a:t>
            </a:r>
            <a:endParaRPr lang="en-US" altLang="en-US" sz="1800" b="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err="1" smtClean="0"/>
              <a:t>Observaciones</a:t>
            </a:r>
            <a:endParaRPr lang="en-US" altLang="en-US" dirty="0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04800" y="1189038"/>
            <a:ext cx="11506200" cy="4525962"/>
          </a:xfrm>
        </p:spPr>
        <p:txBody>
          <a:bodyPr/>
          <a:lstStyle/>
          <a:p>
            <a:pPr marL="511175" indent="-511175" algn="l" rtl="0">
              <a:buFontTx/>
              <a:buNone/>
              <a:defRPr/>
            </a:pPr>
            <a:r>
              <a:rPr lang="en-US" dirty="0"/>
              <a:t>1. ¿Dónde acusan los amigos de Job </a:t>
            </a:r>
            <a:r>
              <a:rPr lang="en-US" dirty="0" err="1"/>
              <a:t>por</a:t>
            </a:r>
            <a:r>
              <a:rPr lang="en-US" dirty="0"/>
              <a:t> primera vez directamente de pecado?</a:t>
            </a:r>
          </a:p>
          <a:p>
            <a:pPr marL="511175" indent="-511175" algn="l" rtl="0">
              <a:buFontTx/>
              <a:buNone/>
              <a:defRPr/>
            </a:pPr>
            <a:r>
              <a:rPr lang="en-US" dirty="0"/>
              <a:t>2. ¿Cuáles son los </a:t>
            </a:r>
            <a:r>
              <a:rPr lang="en-US" dirty="0" err="1"/>
              <a:t>pecados</a:t>
            </a:r>
            <a:r>
              <a:rPr lang="en-US" dirty="0"/>
              <a:t> </a:t>
            </a:r>
            <a:r>
              <a:rPr lang="en-US" dirty="0" err="1" smtClean="0"/>
              <a:t>espec</a:t>
            </a:r>
            <a:r>
              <a:rPr lang="es-ES" dirty="0" err="1" smtClean="0"/>
              <a:t>íficos</a:t>
            </a:r>
            <a:r>
              <a:rPr lang="en-US" dirty="0" smtClean="0"/>
              <a:t> </a:t>
            </a:r>
            <a:r>
              <a:rPr lang="en-US" dirty="0"/>
              <a:t>que </a:t>
            </a:r>
            <a:r>
              <a:rPr lang="en-US" dirty="0" err="1" smtClean="0"/>
              <a:t>mencionan</a:t>
            </a:r>
            <a:r>
              <a:rPr lang="en-US" dirty="0" smtClean="0"/>
              <a:t>?</a:t>
            </a:r>
            <a:endParaRPr lang="en-US" dirty="0"/>
          </a:p>
          <a:p>
            <a:pPr marL="511175" indent="-511175" algn="l" rtl="0">
              <a:buFontTx/>
              <a:buNone/>
              <a:defRPr/>
            </a:pPr>
            <a:r>
              <a:rPr lang="en-US" dirty="0"/>
              <a:t>3. ¿Notas algún cambio en la actitud de Job (más o menos esperanzado, enojado, confiado o agresivo)?</a:t>
            </a:r>
          </a:p>
          <a:p>
            <a:pPr marL="511175" indent="-511175" algn="l" rtl="0">
              <a:buFontTx/>
              <a:buNone/>
              <a:defRPr/>
            </a:pPr>
            <a:r>
              <a:rPr lang="en-US" dirty="0"/>
              <a:t>4. ¿Cuáles son algunas de las declaraciones/versiones específicas de la "Teología de la Retribución"?</a:t>
            </a:r>
          </a:p>
          <a:p>
            <a:pPr marL="514350" indent="-514350" algn="l" rtl="0">
              <a:lnSpc>
                <a:spcPct val="200000"/>
              </a:lnSpc>
              <a:buFontTx/>
              <a:buNone/>
              <a:defRPr/>
            </a:pPr>
            <a:endParaRPr lang="en-US" dirty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4EFB7155-B218-48C5-AB37-D8E7FD14878C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80</a:t>
            </a:fld>
            <a:endParaRPr lang="en-US" altLang="en-US" sz="1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2192000" cy="1066800"/>
          </a:xfrm>
        </p:spPr>
        <p:txBody>
          <a:bodyPr/>
          <a:lstStyle/>
          <a:p>
            <a:r>
              <a:rPr lang="en-US" altLang="en-US" dirty="0" err="1"/>
              <a:t>Objetivos</a:t>
            </a:r>
            <a:r>
              <a:rPr lang="en-US" altLang="en-US" dirty="0"/>
              <a:t> </a:t>
            </a:r>
            <a:r>
              <a:rPr lang="en-US" altLang="en-US" dirty="0" smtClean="0"/>
              <a:t>de la </a:t>
            </a:r>
            <a:r>
              <a:rPr lang="en-US" altLang="en-US" dirty="0" err="1" smtClean="0"/>
              <a:t>lección</a:t>
            </a:r>
            <a:r>
              <a:rPr lang="en-US" altLang="en-US" dirty="0" smtClean="0"/>
              <a:t> 4</a:t>
            </a:r>
            <a:br>
              <a:rPr lang="en-US" altLang="en-US" dirty="0" smtClean="0"/>
            </a:br>
            <a:r>
              <a:rPr lang="en-US" altLang="en-US" sz="3200" b="0" dirty="0" smtClean="0"/>
              <a:t>(para el final del </a:t>
            </a:r>
            <a:r>
              <a:rPr lang="en-US" altLang="en-US" sz="3200" b="0" dirty="0" err="1" smtClean="0"/>
              <a:t>período</a:t>
            </a:r>
            <a:r>
              <a:rPr lang="en-US" altLang="en-US" sz="3200" b="0" dirty="0" smtClean="0"/>
              <a:t> de </a:t>
            </a:r>
            <a:r>
              <a:rPr lang="en-US" altLang="en-US" sz="3200" b="0" dirty="0" err="1" smtClean="0"/>
              <a:t>clase</a:t>
            </a:r>
            <a:r>
              <a:rPr lang="en-US" altLang="en-US" sz="3200" b="0" dirty="0" smtClean="0"/>
              <a:t>, el </a:t>
            </a:r>
            <a:r>
              <a:rPr lang="en-US" altLang="en-US" sz="3200" b="0" dirty="0" err="1" smtClean="0"/>
              <a:t>estudiante</a:t>
            </a:r>
            <a:r>
              <a:rPr lang="en-US" altLang="en-US" sz="3200" b="0" dirty="0" smtClean="0"/>
              <a:t> </a:t>
            </a:r>
            <a:r>
              <a:rPr lang="en-US" altLang="en-US" sz="3200" b="0" dirty="0" err="1" smtClean="0"/>
              <a:t>podrá</a:t>
            </a:r>
            <a:r>
              <a:rPr lang="en-US" altLang="en-US" sz="3200" b="0" dirty="0" smtClean="0"/>
              <a:t>...)</a:t>
            </a:r>
            <a:endParaRPr lang="en-US" altLang="en-US" dirty="0" smtClean="0"/>
          </a:p>
        </p:txBody>
      </p:sp>
      <p:sp>
        <p:nvSpPr>
          <p:cNvPr id="7475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11353800" cy="4267200"/>
          </a:xfrm>
        </p:spPr>
        <p:txBody>
          <a:bodyPr/>
          <a:lstStyle/>
          <a:p>
            <a:pPr algn="l" rtl="0"/>
            <a:r>
              <a:rPr lang="en-US" altLang="en-US" dirty="0" err="1" smtClean="0"/>
              <a:t>Enumerar</a:t>
            </a:r>
            <a:r>
              <a:rPr lang="en-US" altLang="en-US" dirty="0" smtClean="0"/>
              <a:t> las </a:t>
            </a:r>
            <a:r>
              <a:rPr lang="en-US" altLang="en-US" dirty="0" err="1" smtClean="0"/>
              <a:t>tres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secciones</a:t>
            </a:r>
            <a:r>
              <a:rPr lang="en-US" altLang="en-US" dirty="0" smtClean="0"/>
              <a:t> del </a:t>
            </a:r>
            <a:r>
              <a:rPr lang="en-US" altLang="en-US" dirty="0" err="1" smtClean="0"/>
              <a:t>capítulo</a:t>
            </a:r>
            <a:r>
              <a:rPr lang="en-US" altLang="en-US" dirty="0" smtClean="0"/>
              <a:t> 3</a:t>
            </a:r>
          </a:p>
          <a:p>
            <a:pPr algn="l" rtl="0"/>
            <a:r>
              <a:rPr lang="en-US" altLang="en-US" dirty="0" err="1" smtClean="0"/>
              <a:t>Explicar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cómo</a:t>
            </a:r>
            <a:r>
              <a:rPr lang="en-US" altLang="en-US" dirty="0" smtClean="0"/>
              <a:t> Job </a:t>
            </a:r>
            <a:r>
              <a:rPr lang="en-US" altLang="en-US" dirty="0" err="1" smtClean="0"/>
              <a:t>extiende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situación</a:t>
            </a:r>
            <a:r>
              <a:rPr lang="en-US" altLang="en-US" dirty="0" smtClean="0"/>
              <a:t> personal para </a:t>
            </a:r>
            <a:r>
              <a:rPr lang="en-US" altLang="en-US" dirty="0" err="1" smtClean="0"/>
              <a:t>considerar</a:t>
            </a:r>
            <a:r>
              <a:rPr lang="en-US" altLang="en-US" dirty="0" smtClean="0"/>
              <a:t> a </a:t>
            </a:r>
            <a:r>
              <a:rPr lang="en-US" altLang="en-US" dirty="0" err="1" smtClean="0"/>
              <a:t>otros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circunstancias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similares</a:t>
            </a:r>
            <a:r>
              <a:rPr lang="en-US" altLang="en-US" dirty="0" smtClean="0"/>
              <a:t> (3:20-23)</a:t>
            </a:r>
          </a:p>
          <a:p>
            <a:pPr algn="l" rtl="0"/>
            <a:r>
              <a:rPr lang="en-US" altLang="en-US" dirty="0" err="1" smtClean="0"/>
              <a:t>Explicar</a:t>
            </a:r>
            <a:r>
              <a:rPr lang="en-US" altLang="en-US" dirty="0" smtClean="0"/>
              <a:t> lo que </a:t>
            </a:r>
            <a:r>
              <a:rPr lang="en-US" altLang="en-US" dirty="0" err="1" smtClean="0"/>
              <a:t>más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temía</a:t>
            </a:r>
            <a:r>
              <a:rPr lang="en-US" altLang="en-US" dirty="0" smtClean="0"/>
              <a:t> Job, y </a:t>
            </a:r>
            <a:r>
              <a:rPr lang="en-US" altLang="en-US" dirty="0" err="1" smtClean="0"/>
              <a:t>cómo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había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venido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sobre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él</a:t>
            </a:r>
            <a:r>
              <a:rPr lang="en-US" altLang="en-US" dirty="0" smtClean="0"/>
              <a:t> (3:25)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2F241390-E73F-4AC7-8AAE-6496358F6153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81</a:t>
            </a:fld>
            <a:endParaRPr lang="en-US" altLang="en-US" sz="1400" b="0"/>
          </a:p>
        </p:txBody>
      </p:sp>
    </p:spTree>
    <p:extLst>
      <p:ext uri="{BB962C8B-B14F-4D97-AF65-F5344CB8AC3E}">
        <p14:creationId xmlns:p14="http://schemas.microsoft.com/office/powerpoint/2010/main" val="370241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2192000" cy="1219200"/>
          </a:xfrm>
        </p:spPr>
        <p:txBody>
          <a:bodyPr/>
          <a:lstStyle/>
          <a:p>
            <a:r>
              <a:rPr lang="en-US" altLang="en-US" dirty="0" err="1" smtClean="0"/>
              <a:t>Objetivos</a:t>
            </a:r>
            <a:r>
              <a:rPr lang="en-US" altLang="en-US" dirty="0" smtClean="0"/>
              <a:t> para la </a:t>
            </a:r>
            <a:r>
              <a:rPr lang="en-US" altLang="en-US" dirty="0" err="1" smtClean="0"/>
              <a:t>lección</a:t>
            </a:r>
            <a:r>
              <a:rPr lang="en-US" altLang="en-US" dirty="0" smtClean="0"/>
              <a:t> 5</a:t>
            </a:r>
            <a:br>
              <a:rPr lang="en-US" altLang="en-US" dirty="0" smtClean="0"/>
            </a:br>
            <a:r>
              <a:rPr lang="en-US" altLang="en-US" sz="3200" b="0" dirty="0"/>
              <a:t>(para el final del </a:t>
            </a:r>
            <a:r>
              <a:rPr lang="en-US" altLang="en-US" sz="3200" b="0" dirty="0" err="1"/>
              <a:t>período</a:t>
            </a:r>
            <a:r>
              <a:rPr lang="en-US" altLang="en-US" sz="3200" b="0" dirty="0"/>
              <a:t> de </a:t>
            </a:r>
            <a:r>
              <a:rPr lang="en-US" altLang="en-US" sz="3200" b="0" dirty="0" err="1"/>
              <a:t>clase</a:t>
            </a:r>
            <a:r>
              <a:rPr lang="en-US" altLang="en-US" sz="3200" b="0" dirty="0"/>
              <a:t>, el </a:t>
            </a:r>
            <a:r>
              <a:rPr lang="en-US" altLang="en-US" sz="3200" b="0" dirty="0" err="1"/>
              <a:t>estudiante</a:t>
            </a:r>
            <a:r>
              <a:rPr lang="en-US" altLang="en-US" sz="3200" b="0" dirty="0"/>
              <a:t> </a:t>
            </a:r>
            <a:r>
              <a:rPr lang="en-US" altLang="en-US" sz="3200" b="0" dirty="0" err="1"/>
              <a:t>podrá</a:t>
            </a:r>
            <a:r>
              <a:rPr lang="en-US" altLang="en-US" sz="3200" b="0" dirty="0"/>
              <a:t>...)</a:t>
            </a:r>
            <a:endParaRPr lang="en-US" altLang="en-US" dirty="0" smtClean="0"/>
          </a:p>
        </p:txBody>
      </p:sp>
      <p:sp>
        <p:nvSpPr>
          <p:cNvPr id="91139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11201400" cy="4114800"/>
          </a:xfrm>
        </p:spPr>
        <p:txBody>
          <a:bodyPr/>
          <a:lstStyle/>
          <a:p>
            <a:pPr algn="l" rtl="0">
              <a:spcBef>
                <a:spcPct val="0"/>
              </a:spcBef>
              <a:spcAft>
                <a:spcPts val="2400"/>
              </a:spcAft>
            </a:pPr>
            <a:r>
              <a:rPr lang="en-US" altLang="en-US" dirty="0" err="1" smtClean="0"/>
              <a:t>Hacer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una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lista</a:t>
            </a:r>
            <a:r>
              <a:rPr lang="en-US" altLang="en-US" dirty="0" smtClean="0"/>
              <a:t> de los </a:t>
            </a:r>
            <a:r>
              <a:rPr lang="en-US" altLang="en-US" dirty="0" err="1" smtClean="0"/>
              <a:t>tres</a:t>
            </a:r>
            <a:r>
              <a:rPr lang="en-US" altLang="en-US" dirty="0" smtClean="0"/>
              <a:t> amigos y los </a:t>
            </a:r>
            <a:r>
              <a:rPr lang="en-US" altLang="en-US" dirty="0" err="1" smtClean="0"/>
              <a:t>argumentos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básicos</a:t>
            </a:r>
            <a:r>
              <a:rPr lang="en-US" altLang="en-US" dirty="0" smtClean="0"/>
              <a:t> y las </a:t>
            </a:r>
            <a:r>
              <a:rPr lang="en-US" altLang="en-US" dirty="0" err="1" smtClean="0"/>
              <a:t>exhortaciones</a:t>
            </a:r>
            <a:r>
              <a:rPr lang="en-US" altLang="en-US" dirty="0" smtClean="0"/>
              <a:t> que </a:t>
            </a:r>
            <a:r>
              <a:rPr lang="en-US" altLang="en-US" dirty="0" err="1" smtClean="0"/>
              <a:t>hacen</a:t>
            </a:r>
            <a:r>
              <a:rPr lang="en-US" altLang="en-US" dirty="0" smtClean="0"/>
              <a:t>.</a:t>
            </a:r>
          </a:p>
          <a:p>
            <a:pPr algn="l" rtl="0">
              <a:spcBef>
                <a:spcPct val="0"/>
              </a:spcBef>
              <a:spcAft>
                <a:spcPts val="2400"/>
              </a:spcAft>
            </a:pPr>
            <a:r>
              <a:rPr lang="en-US" altLang="en-US" dirty="0" err="1" smtClean="0"/>
              <a:t>Nombrar</a:t>
            </a:r>
            <a:r>
              <a:rPr lang="en-US" altLang="en-US" dirty="0" smtClean="0"/>
              <a:t> la </a:t>
            </a:r>
            <a:r>
              <a:rPr lang="en-US" altLang="en-US" dirty="0" err="1" smtClean="0"/>
              <a:t>pieza</a:t>
            </a:r>
            <a:r>
              <a:rPr lang="en-US" altLang="en-US" dirty="0" smtClean="0"/>
              <a:t> central del primer </a:t>
            </a:r>
            <a:r>
              <a:rPr lang="en-US" altLang="en-US" dirty="0" err="1" smtClean="0"/>
              <a:t>discurso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Elifaz</a:t>
            </a:r>
            <a:r>
              <a:rPr lang="en-US" altLang="en-US" dirty="0" smtClean="0"/>
              <a:t> (y </a:t>
            </a:r>
            <a:r>
              <a:rPr lang="en-US" altLang="en-US" dirty="0" err="1" smtClean="0"/>
              <a:t>su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teología</a:t>
            </a:r>
            <a:r>
              <a:rPr lang="en-US" altLang="en-US" dirty="0" smtClean="0"/>
              <a:t>)</a:t>
            </a:r>
          </a:p>
          <a:p>
            <a:pPr algn="l" rtl="0">
              <a:spcBef>
                <a:spcPct val="0"/>
              </a:spcBef>
              <a:spcAft>
                <a:spcPts val="2400"/>
              </a:spcAft>
            </a:pPr>
            <a:r>
              <a:rPr lang="en-US" altLang="en-US" dirty="0" err="1" smtClean="0"/>
              <a:t>Enumerar</a:t>
            </a:r>
            <a:r>
              <a:rPr lang="en-US" altLang="en-US" dirty="0" smtClean="0"/>
              <a:t> las </a:t>
            </a:r>
            <a:r>
              <a:rPr lang="en-US" altLang="en-US" dirty="0" err="1" smtClean="0"/>
              <a:t>fuentes</a:t>
            </a:r>
            <a:r>
              <a:rPr lang="en-US" altLang="en-US" dirty="0" smtClean="0"/>
              <a:t> que los amigos de Job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para </a:t>
            </a:r>
            <a:r>
              <a:rPr lang="en-US" altLang="en-US" dirty="0" err="1" smtClean="0"/>
              <a:t>sus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afirmaciones</a:t>
            </a:r>
            <a:r>
              <a:rPr lang="en-US" altLang="en-US" dirty="0" smtClean="0"/>
              <a:t>.</a:t>
            </a: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1AEE6191-5D88-41AB-BC6E-10778C0B0EEA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82</a:t>
            </a:fld>
            <a:endParaRPr lang="en-US" altLang="en-US" sz="1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err="1" smtClean="0"/>
              <a:t>Tres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preguntas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diferentes</a:t>
            </a:r>
            <a:endParaRPr lang="en-US" altLang="en-US" dirty="0" smtClean="0"/>
          </a:p>
        </p:txBody>
      </p:sp>
      <p:sp>
        <p:nvSpPr>
          <p:cNvPr id="92163" name="Content Placeholder 3"/>
          <p:cNvSpPr>
            <a:spLocks noGrp="1" noChangeArrowheads="1"/>
          </p:cNvSpPr>
          <p:nvPr>
            <p:ph idx="1"/>
          </p:nvPr>
        </p:nvSpPr>
        <p:spPr>
          <a:xfrm>
            <a:off x="533400" y="1066800"/>
            <a:ext cx="10972800" cy="5029200"/>
          </a:xfrm>
        </p:spPr>
        <p:txBody>
          <a:bodyPr/>
          <a:lstStyle/>
          <a:p>
            <a:pPr algn="l" rtl="0"/>
            <a:r>
              <a:rPr lang="en-US" altLang="en-US" dirty="0" smtClean="0"/>
              <a:t>Satanás y Dios: </a:t>
            </a:r>
            <a:r>
              <a:rPr lang="en-US" altLang="en-US" i="1" dirty="0" smtClean="0"/>
              <a:t>¿</a:t>
            </a:r>
            <a:r>
              <a:rPr lang="en-US" altLang="en-US" i="1" dirty="0" err="1" smtClean="0"/>
              <a:t>Acaso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teme</a:t>
            </a:r>
            <a:r>
              <a:rPr lang="en-US" altLang="en-US" i="1" dirty="0" smtClean="0"/>
              <a:t> Job a Dios de </a:t>
            </a:r>
            <a:r>
              <a:rPr lang="en-US" altLang="en-US" i="1" dirty="0" err="1" smtClean="0"/>
              <a:t>balde</a:t>
            </a:r>
            <a:r>
              <a:rPr lang="en-US" altLang="en-US" i="1" dirty="0" smtClean="0"/>
              <a:t>?</a:t>
            </a:r>
          </a:p>
          <a:p>
            <a:pPr algn="l" rtl="0"/>
            <a:endParaRPr lang="en-US" altLang="en-US" dirty="0" smtClean="0"/>
          </a:p>
          <a:p>
            <a:pPr algn="l" rtl="0"/>
            <a:r>
              <a:rPr lang="en-US" altLang="en-US" dirty="0" smtClean="0"/>
              <a:t>Job: </a:t>
            </a:r>
            <a:r>
              <a:rPr lang="en-US" altLang="en-US" i="1" dirty="0" smtClean="0"/>
              <a:t>¿Por </a:t>
            </a:r>
            <a:r>
              <a:rPr lang="en-US" altLang="en-US" i="1" dirty="0" err="1" smtClean="0"/>
              <a:t>qué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está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pasando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esto</a:t>
            </a:r>
            <a:r>
              <a:rPr lang="en-US" altLang="en-US" i="1" dirty="0" smtClean="0"/>
              <a:t>?</a:t>
            </a:r>
            <a:br>
              <a:rPr lang="en-US" altLang="en-US" i="1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  <a:p>
            <a:pPr algn="l" rtl="0"/>
            <a:endParaRPr lang="en-US" altLang="en-US" dirty="0" smtClean="0"/>
          </a:p>
          <a:p>
            <a:pPr algn="l" rtl="0"/>
            <a:endParaRPr lang="en-US" altLang="en-US" dirty="0" smtClean="0"/>
          </a:p>
          <a:p>
            <a:pPr algn="l" rtl="0"/>
            <a:r>
              <a:rPr lang="en-US" altLang="en-US" dirty="0" smtClean="0"/>
              <a:t>Amigos: </a:t>
            </a:r>
            <a:r>
              <a:rPr lang="en-US" altLang="en-US" i="1" dirty="0" smtClean="0"/>
              <a:t>¿</a:t>
            </a:r>
            <a:r>
              <a:rPr lang="en-US" altLang="en-US" i="1" dirty="0" err="1" smtClean="0"/>
              <a:t>Qué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debe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hacer</a:t>
            </a:r>
            <a:r>
              <a:rPr lang="en-US" altLang="en-US" i="1" dirty="0" smtClean="0"/>
              <a:t> Job?</a:t>
            </a:r>
          </a:p>
        </p:txBody>
      </p:sp>
      <p:sp>
        <p:nvSpPr>
          <p:cNvPr id="9216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8C6F3377-74A6-49A0-AD35-91033CA68F50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83</a:t>
            </a:fld>
            <a:endParaRPr lang="en-US" altLang="en-US" sz="1400" b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80914" y="2971800"/>
            <a:ext cx="3850734" cy="1752600"/>
            <a:chOff x="2661745" y="3733800"/>
            <a:chExt cx="3851051" cy="1752600"/>
          </a:xfrm>
        </p:grpSpPr>
        <p:sp>
          <p:nvSpPr>
            <p:cNvPr id="6" name="Up-Down Arrow 5"/>
            <p:cNvSpPr/>
            <p:nvPr/>
          </p:nvSpPr>
          <p:spPr bwMode="auto">
            <a:xfrm>
              <a:off x="3962538" y="3733800"/>
              <a:ext cx="990682" cy="1752600"/>
            </a:xfrm>
            <a:prstGeom prst="up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661745" y="4267200"/>
              <a:ext cx="3851051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rtl="0" eaLnBrk="1" hangingPunct="1">
                <a:defRPr/>
              </a:pP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¿Qué hizo mal Job?</a:t>
              </a:r>
            </a:p>
          </p:txBody>
        </p:sp>
      </p:grpSp>
      <p:cxnSp>
        <p:nvCxnSpPr>
          <p:cNvPr id="92166" name="Straight Connector 7"/>
          <p:cNvCxnSpPr>
            <a:cxnSpLocks noChangeShapeType="1"/>
          </p:cNvCxnSpPr>
          <p:nvPr/>
        </p:nvCxnSpPr>
        <p:spPr bwMode="auto">
          <a:xfrm>
            <a:off x="1600200" y="1981200"/>
            <a:ext cx="86106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3BAA71B2-9A6B-43C1-A081-0CADBA42F2A3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84</a:t>
            </a:fld>
            <a:endParaRPr lang="en-US" altLang="en-US" sz="1400" b="0"/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9144000" cy="266700"/>
          </a:xfrm>
        </p:spPr>
        <p:txBody>
          <a:bodyPr/>
          <a:lstStyle/>
          <a:p>
            <a:pPr rtl="0" eaLnBrk="1" hangingPunct="1"/>
            <a:r>
              <a:rPr lang="en-US" altLang="en-US" sz="2800" dirty="0" err="1" smtClean="0"/>
              <a:t>Estructura</a:t>
            </a:r>
            <a:r>
              <a:rPr lang="en-US" altLang="en-US" sz="2800" dirty="0" smtClean="0"/>
              <a:t> de Job*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914400" y="742950"/>
            <a:ext cx="2286000" cy="83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Introducción</a:t>
            </a:r>
            <a:r>
              <a:rPr lang="en-US" altLang="en-US" sz="2400" b="0" dirty="0"/>
              <a:t>: </a:t>
            </a:r>
            <a:r>
              <a:rPr lang="en-US" altLang="en-US" sz="2400" b="0" dirty="0" smtClean="0"/>
              <a:t>La </a:t>
            </a:r>
            <a:r>
              <a:rPr lang="en-US" altLang="en-US" sz="2400" b="0" dirty="0" err="1" smtClean="0"/>
              <a:t>vida</a:t>
            </a:r>
            <a:r>
              <a:rPr lang="en-US" altLang="en-US" sz="2400" b="0" dirty="0" smtClean="0"/>
              <a:t> </a:t>
            </a:r>
            <a:r>
              <a:rPr lang="en-US" altLang="en-US" sz="2400" b="0" dirty="0"/>
              <a:t>de Job </a:t>
            </a:r>
            <a:r>
              <a:rPr lang="en-US" altLang="en-US" sz="2400" b="0" dirty="0" smtClean="0"/>
              <a:t>antes </a:t>
            </a:r>
            <a:r>
              <a:rPr lang="en-US" altLang="en-US" sz="2400" b="0" dirty="0"/>
              <a:t>(1:1-5)</a:t>
            </a: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9296400" y="655638"/>
            <a:ext cx="2057400" cy="914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Conclusión</a:t>
            </a:r>
            <a:r>
              <a:rPr lang="en-US" altLang="en-US" sz="2400" b="0" dirty="0"/>
              <a:t>: La vida de Job </a:t>
            </a:r>
            <a:r>
              <a:rPr lang="en-US" altLang="en-US" sz="2400" b="0" dirty="0" err="1"/>
              <a:t>d</a:t>
            </a:r>
            <a:r>
              <a:rPr lang="en-US" altLang="en-US" sz="2400" b="0" dirty="0" err="1" smtClean="0"/>
              <a:t>espués</a:t>
            </a:r>
            <a:r>
              <a:rPr lang="en-US" altLang="en-US" sz="2400" b="0" dirty="0"/>
              <a:t/>
            </a:r>
            <a:br>
              <a:rPr lang="en-US" altLang="en-US" sz="2400" b="0" dirty="0"/>
            </a:br>
            <a:r>
              <a:rPr lang="en-US" altLang="en-US" sz="2400" b="0" dirty="0"/>
              <a:t>(42:7-17)</a:t>
            </a:r>
          </a:p>
        </p:txBody>
      </p:sp>
      <p:sp>
        <p:nvSpPr>
          <p:cNvPr id="100365" name="Rectangle 13"/>
          <p:cNvSpPr>
            <a:spLocks noChangeArrowheads="1"/>
          </p:cNvSpPr>
          <p:nvPr/>
        </p:nvSpPr>
        <p:spPr bwMode="auto">
          <a:xfrm>
            <a:off x="1447800" y="1905000"/>
            <a:ext cx="1981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Entrevistas</a:t>
            </a:r>
            <a:r>
              <a:rPr lang="en-US" altLang="en-US" sz="2000" b="0" dirty="0"/>
              <a:t>:</a:t>
            </a:r>
            <a:br>
              <a:rPr lang="en-US" altLang="en-US" sz="2000" b="0" dirty="0"/>
            </a:br>
            <a:r>
              <a:rPr lang="en-US" altLang="en-US" sz="2000" b="0" dirty="0" smtClean="0"/>
              <a:t>Dios </a:t>
            </a:r>
            <a:r>
              <a:rPr lang="en-US" altLang="en-US" sz="2000" b="0" dirty="0"/>
              <a:t>y S</a:t>
            </a:r>
            <a:r>
              <a:rPr lang="en-US" altLang="en-US" sz="2000" b="0" dirty="0" smtClean="0"/>
              <a:t>atanás</a:t>
            </a:r>
            <a:r>
              <a:rPr lang="en-US" altLang="en-US" sz="2000" b="0" dirty="0"/>
              <a:t/>
            </a:r>
            <a:br>
              <a:rPr lang="en-US" altLang="en-US" sz="2000" b="0" dirty="0"/>
            </a:br>
            <a:r>
              <a:rPr lang="en-US" altLang="en-US" sz="2000" b="0" dirty="0"/>
              <a:t>(1:6-2:13)</a:t>
            </a:r>
          </a:p>
        </p:txBody>
      </p:sp>
      <p:sp>
        <p:nvSpPr>
          <p:cNvPr id="100366" name="Rectangle 14"/>
          <p:cNvSpPr>
            <a:spLocks noChangeArrowheads="1"/>
          </p:cNvSpPr>
          <p:nvPr/>
        </p:nvSpPr>
        <p:spPr bwMode="auto">
          <a:xfrm>
            <a:off x="8915400" y="1905000"/>
            <a:ext cx="152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Entrevistas</a:t>
            </a:r>
            <a:r>
              <a:rPr lang="en-US" altLang="en-US" sz="2000" b="0" dirty="0"/>
              <a:t>:</a:t>
            </a:r>
            <a:br>
              <a:rPr lang="en-US" altLang="en-US" sz="2000" b="0" dirty="0"/>
            </a:br>
            <a:r>
              <a:rPr lang="en-US" altLang="en-US" sz="2000" b="0" dirty="0"/>
              <a:t>Dios y </a:t>
            </a:r>
            <a:r>
              <a:rPr lang="en-US" altLang="en-US" sz="2000" b="0" dirty="0" smtClean="0"/>
              <a:t>Job</a:t>
            </a:r>
            <a:r>
              <a:rPr lang="en-US" altLang="en-US" sz="2000" b="0" dirty="0"/>
              <a:t/>
            </a:r>
            <a:br>
              <a:rPr lang="en-US" altLang="en-US" sz="2000" b="0" dirty="0"/>
            </a:br>
            <a:r>
              <a:rPr lang="en-US" altLang="en-US" sz="2000" b="0" dirty="0"/>
              <a:t>(</a:t>
            </a:r>
            <a:r>
              <a:rPr lang="en-US" altLang="en-US" sz="2000" b="0" dirty="0" smtClean="0"/>
              <a:t>38:1 - 42:6</a:t>
            </a:r>
            <a:r>
              <a:rPr lang="en-US" altLang="en-US" sz="2000" b="0" dirty="0"/>
              <a:t>)</a:t>
            </a:r>
          </a:p>
        </p:txBody>
      </p:sp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1553706" y="2819400"/>
            <a:ext cx="88469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 smtClean="0"/>
              <a:t>Primera</a:t>
            </a:r>
            <a:endParaRPr lang="en-US" altLang="en-US" sz="1600" dirty="0"/>
          </a:p>
        </p:txBody>
      </p:sp>
      <p:sp>
        <p:nvSpPr>
          <p:cNvPr id="100368" name="Rectangle 16"/>
          <p:cNvSpPr>
            <a:spLocks noChangeArrowheads="1"/>
          </p:cNvSpPr>
          <p:nvPr/>
        </p:nvSpPr>
        <p:spPr bwMode="auto">
          <a:xfrm>
            <a:off x="1468464" y="3488893"/>
            <a:ext cx="1143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Entrevista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Aflicción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Reacción</a:t>
            </a:r>
            <a:endParaRPr lang="en-US" altLang="en-US" sz="1600" b="0" dirty="0"/>
          </a:p>
        </p:txBody>
      </p:sp>
      <p:sp>
        <p:nvSpPr>
          <p:cNvPr id="100369" name="Rectangle 17"/>
          <p:cNvSpPr>
            <a:spLocks noChangeArrowheads="1"/>
          </p:cNvSpPr>
          <p:nvPr/>
        </p:nvSpPr>
        <p:spPr bwMode="auto">
          <a:xfrm>
            <a:off x="2590800" y="2819400"/>
            <a:ext cx="99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 smtClean="0"/>
              <a:t>Segunda</a:t>
            </a:r>
            <a:endParaRPr lang="en-US" altLang="en-US" sz="1600" dirty="0"/>
          </a:p>
        </p:txBody>
      </p:sp>
      <p:sp>
        <p:nvSpPr>
          <p:cNvPr id="100370" name="Rectangle 18"/>
          <p:cNvSpPr>
            <a:spLocks noChangeArrowheads="1"/>
          </p:cNvSpPr>
          <p:nvPr/>
        </p:nvSpPr>
        <p:spPr bwMode="auto">
          <a:xfrm>
            <a:off x="2590800" y="3428999"/>
            <a:ext cx="1066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Entrevista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Aflicción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Reacción</a:t>
            </a:r>
            <a:endParaRPr lang="en-US" altLang="en-US" sz="1600" b="0" dirty="0"/>
          </a:p>
        </p:txBody>
      </p:sp>
      <p:sp>
        <p:nvSpPr>
          <p:cNvPr id="100371" name="Rectangle 19"/>
          <p:cNvSpPr>
            <a:spLocks noChangeArrowheads="1"/>
          </p:cNvSpPr>
          <p:nvPr/>
        </p:nvSpPr>
        <p:spPr bwMode="auto">
          <a:xfrm>
            <a:off x="8663553" y="2819400"/>
            <a:ext cx="861447" cy="59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 smtClean="0"/>
              <a:t>Primera</a:t>
            </a:r>
            <a:endParaRPr lang="en-US" altLang="en-US" sz="1600" dirty="0"/>
          </a:p>
        </p:txBody>
      </p:sp>
      <p:sp>
        <p:nvSpPr>
          <p:cNvPr id="100372" name="Rectangle 20"/>
          <p:cNvSpPr>
            <a:spLocks noChangeArrowheads="1"/>
          </p:cNvSpPr>
          <p:nvPr/>
        </p:nvSpPr>
        <p:spPr bwMode="auto">
          <a:xfrm>
            <a:off x="8686800" y="32766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Jehová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373" name="Rectangle 21"/>
          <p:cNvSpPr>
            <a:spLocks noChangeArrowheads="1"/>
          </p:cNvSpPr>
          <p:nvPr/>
        </p:nvSpPr>
        <p:spPr bwMode="auto">
          <a:xfrm>
            <a:off x="9601200" y="281940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 smtClean="0"/>
              <a:t>Segunda</a:t>
            </a:r>
            <a:endParaRPr lang="en-US" altLang="en-US" sz="1600" dirty="0"/>
          </a:p>
        </p:txBody>
      </p:sp>
      <p:sp>
        <p:nvSpPr>
          <p:cNvPr id="100375" name="Rectangle 23"/>
          <p:cNvSpPr>
            <a:spLocks noChangeArrowheads="1"/>
          </p:cNvSpPr>
          <p:nvPr/>
        </p:nvSpPr>
        <p:spPr bwMode="auto">
          <a:xfrm>
            <a:off x="1905000" y="5638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Elifaz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376" name="Rectangle 24"/>
          <p:cNvSpPr>
            <a:spLocks noChangeArrowheads="1"/>
          </p:cNvSpPr>
          <p:nvPr/>
        </p:nvSpPr>
        <p:spPr bwMode="auto">
          <a:xfrm>
            <a:off x="4953000" y="685800"/>
            <a:ext cx="2286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err="1"/>
              <a:t>Discursos</a:t>
            </a:r>
            <a:r>
              <a:rPr lang="en-US" altLang="en-US" sz="2400" b="0" dirty="0"/>
              <a:t/>
            </a:r>
            <a:br>
              <a:rPr lang="en-US" altLang="en-US" sz="2400" b="0" dirty="0"/>
            </a:br>
            <a:r>
              <a:rPr lang="en-US" altLang="en-US" sz="2400" b="0" dirty="0"/>
              <a:t>(</a:t>
            </a:r>
            <a:r>
              <a:rPr lang="en-US" altLang="en-US" sz="2400" b="0" dirty="0" smtClean="0"/>
              <a:t>1:6 - 42:6</a:t>
            </a:r>
            <a:r>
              <a:rPr lang="en-US" altLang="en-US" sz="2400" b="0" dirty="0"/>
              <a:t>)</a:t>
            </a:r>
          </a:p>
        </p:txBody>
      </p:sp>
      <p:sp>
        <p:nvSpPr>
          <p:cNvPr id="100377" name="Rectangle 25"/>
          <p:cNvSpPr>
            <a:spLocks noChangeArrowheads="1"/>
          </p:cNvSpPr>
          <p:nvPr/>
        </p:nvSpPr>
        <p:spPr bwMode="auto">
          <a:xfrm>
            <a:off x="4572000" y="23622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Diálogo</a:t>
            </a:r>
            <a:r>
              <a:rPr lang="en-US" altLang="en-US" sz="2000" b="0" dirty="0"/>
              <a:t>:</a:t>
            </a:r>
            <a:br>
              <a:rPr lang="en-US" altLang="en-US" sz="2000" b="0" dirty="0"/>
            </a:br>
            <a:r>
              <a:rPr lang="en-US" altLang="en-US" sz="2000" b="0" dirty="0" smtClean="0"/>
              <a:t>Job </a:t>
            </a:r>
            <a:r>
              <a:rPr lang="en-US" altLang="en-US" sz="2000" b="0" dirty="0"/>
              <a:t>y amigos </a:t>
            </a:r>
            <a:r>
              <a:rPr lang="en-US" altLang="en-US" sz="2000" b="0" dirty="0" smtClean="0"/>
              <a:t/>
            </a:r>
            <a:br>
              <a:rPr lang="en-US" altLang="en-US" sz="2000" b="0" dirty="0" smtClean="0"/>
            </a:br>
            <a:r>
              <a:rPr lang="en-US" altLang="en-US" sz="2000" b="0" dirty="0" smtClean="0"/>
              <a:t>(3 - 31</a:t>
            </a:r>
            <a:r>
              <a:rPr lang="en-US" altLang="en-US" sz="2000" b="0" dirty="0"/>
              <a:t>)</a:t>
            </a:r>
          </a:p>
        </p:txBody>
      </p:sp>
      <p:sp>
        <p:nvSpPr>
          <p:cNvPr id="100378" name="Rectangle 26"/>
          <p:cNvSpPr>
            <a:spLocks noChangeArrowheads="1"/>
          </p:cNvSpPr>
          <p:nvPr/>
        </p:nvSpPr>
        <p:spPr bwMode="auto">
          <a:xfrm>
            <a:off x="6858000" y="2209800"/>
            <a:ext cx="160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FF00"/>
                </a:solidFill>
              </a:rPr>
              <a:t>Interludio</a:t>
            </a:r>
            <a:r>
              <a:rPr lang="en-US" altLang="en-US" sz="2000" b="0" dirty="0">
                <a:solidFill>
                  <a:srgbClr val="FFFF00"/>
                </a:solidFill>
              </a:rPr>
              <a:t>:</a:t>
            </a:r>
            <a:br>
              <a:rPr lang="en-US" altLang="en-US" sz="2000" b="0" dirty="0">
                <a:solidFill>
                  <a:srgbClr val="FFFF00"/>
                </a:solidFill>
              </a:rPr>
            </a:br>
            <a:r>
              <a:rPr lang="en-US" altLang="en-US" sz="2000" b="0" dirty="0" err="1">
                <a:solidFill>
                  <a:srgbClr val="FFFF00"/>
                </a:solidFill>
              </a:rPr>
              <a:t>Discursos</a:t>
            </a:r>
            <a:r>
              <a:rPr lang="en-US" altLang="en-US" sz="2000" b="0" dirty="0">
                <a:solidFill>
                  <a:srgbClr val="FFFF00"/>
                </a:solidFill>
              </a:rPr>
              <a:t> de </a:t>
            </a:r>
            <a:r>
              <a:rPr lang="en-US" altLang="en-US" sz="2000" b="0" dirty="0" err="1">
                <a:solidFill>
                  <a:srgbClr val="FFFF00"/>
                </a:solidFill>
              </a:rPr>
              <a:t>Eliú</a:t>
            </a:r>
            <a:r>
              <a:rPr lang="en-US" altLang="en-US" sz="2000" b="0" dirty="0">
                <a:solidFill>
                  <a:srgbClr val="FFFF00"/>
                </a:solidFill>
              </a:rPr>
              <a:t> (32-37)</a:t>
            </a:r>
          </a:p>
        </p:txBody>
      </p:sp>
      <p:sp>
        <p:nvSpPr>
          <p:cNvPr id="100379" name="Rectangle 27"/>
          <p:cNvSpPr>
            <a:spLocks noChangeArrowheads="1"/>
          </p:cNvSpPr>
          <p:nvPr/>
        </p:nvSpPr>
        <p:spPr bwMode="auto">
          <a:xfrm>
            <a:off x="1720312" y="4267200"/>
            <a:ext cx="22420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0" dirty="0" err="1"/>
              <a:t>Declaración</a:t>
            </a:r>
            <a:r>
              <a:rPr lang="en-US" altLang="en-US" sz="2000" b="0" dirty="0"/>
              <a:t> de </a:t>
            </a:r>
            <a:r>
              <a:rPr lang="en-US" altLang="en-US" sz="2000" b="0" dirty="0" err="1"/>
              <a:t>apertura</a:t>
            </a:r>
            <a:r>
              <a:rPr lang="en-US" altLang="en-US" sz="2000" b="0" dirty="0"/>
              <a:t> de Job (3)</a:t>
            </a:r>
          </a:p>
        </p:txBody>
      </p:sp>
      <p:sp>
        <p:nvSpPr>
          <p:cNvPr id="100380" name="Rectangle 28"/>
          <p:cNvSpPr>
            <a:spLocks noChangeArrowheads="1"/>
          </p:cNvSpPr>
          <p:nvPr/>
        </p:nvSpPr>
        <p:spPr bwMode="auto">
          <a:xfrm>
            <a:off x="8610600" y="41910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0" dirty="0"/>
              <a:t>La </a:t>
            </a:r>
            <a:r>
              <a:rPr lang="en-US" altLang="en-US" sz="2000" b="0" dirty="0" err="1"/>
              <a:t>defensa</a:t>
            </a:r>
            <a:r>
              <a:rPr lang="en-US" altLang="en-US" sz="2000" b="0" dirty="0"/>
              <a:t> final de Job (</a:t>
            </a:r>
            <a:r>
              <a:rPr lang="en-US" altLang="en-US" sz="2000" b="0" dirty="0" smtClean="0"/>
              <a:t>29 - 31</a:t>
            </a:r>
            <a:r>
              <a:rPr lang="en-US" altLang="en-US" sz="2000" b="0" dirty="0"/>
              <a:t>)</a:t>
            </a:r>
          </a:p>
        </p:txBody>
      </p:sp>
      <p:sp>
        <p:nvSpPr>
          <p:cNvPr id="100381" name="Rectangle 29"/>
          <p:cNvSpPr>
            <a:spLocks noChangeArrowheads="1"/>
          </p:cNvSpPr>
          <p:nvPr/>
        </p:nvSpPr>
        <p:spPr bwMode="auto">
          <a:xfrm>
            <a:off x="4267200" y="42672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0" dirty="0" err="1"/>
              <a:t>Ciclos</a:t>
            </a:r>
            <a:r>
              <a:rPr lang="en-US" altLang="en-US" sz="2000" b="0" dirty="0"/>
              <a:t> de Debates (4-27)</a:t>
            </a:r>
          </a:p>
        </p:txBody>
      </p:sp>
      <p:sp>
        <p:nvSpPr>
          <p:cNvPr id="100382" name="Rectangle 30"/>
          <p:cNvSpPr>
            <a:spLocks noChangeArrowheads="1"/>
          </p:cNvSpPr>
          <p:nvPr/>
        </p:nvSpPr>
        <p:spPr bwMode="auto">
          <a:xfrm>
            <a:off x="6324600" y="4038600"/>
            <a:ext cx="2057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Interludio: Himno de Sabiduría (28)</a:t>
            </a:r>
          </a:p>
        </p:txBody>
      </p:sp>
      <p:sp>
        <p:nvSpPr>
          <p:cNvPr id="100383" name="Rectangle 31"/>
          <p:cNvSpPr>
            <a:spLocks noChangeArrowheads="1"/>
          </p:cNvSpPr>
          <p:nvPr/>
        </p:nvSpPr>
        <p:spPr bwMode="auto">
          <a:xfrm>
            <a:off x="6400800" y="487680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 smtClean="0">
                <a:solidFill>
                  <a:srgbClr val="FFFF00"/>
                </a:solidFill>
              </a:rPr>
              <a:t>Sabiduría</a:t>
            </a:r>
            <a:r>
              <a:rPr lang="en-US" altLang="en-US" sz="1600" b="0" dirty="0" smtClean="0">
                <a:solidFill>
                  <a:srgbClr val="FFFF00"/>
                </a:solidFill>
              </a:rPr>
              <a:t/>
            </a:r>
            <a:br>
              <a:rPr lang="en-US" altLang="en-US" sz="1600" b="0" dirty="0" smtClean="0">
                <a:solidFill>
                  <a:srgbClr val="FFFF00"/>
                </a:solidFill>
              </a:rPr>
            </a:br>
            <a:r>
              <a:rPr lang="en-US" altLang="en-US" sz="1600" b="0" dirty="0" smtClean="0">
                <a:solidFill>
                  <a:srgbClr val="FFFF00"/>
                </a:solidFill>
              </a:rPr>
              <a:t>del hombre</a:t>
            </a:r>
            <a:endParaRPr lang="en-US" altLang="en-US" sz="1600" b="0" dirty="0">
              <a:solidFill>
                <a:srgbClr val="FFFF00"/>
              </a:solidFill>
            </a:endParaRPr>
          </a:p>
        </p:txBody>
      </p:sp>
      <p:sp>
        <p:nvSpPr>
          <p:cNvPr id="100384" name="Rectangle 32"/>
          <p:cNvSpPr>
            <a:spLocks noChangeArrowheads="1"/>
          </p:cNvSpPr>
          <p:nvPr/>
        </p:nvSpPr>
        <p:spPr bwMode="auto">
          <a:xfrm>
            <a:off x="7467600" y="487680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 smtClean="0">
                <a:solidFill>
                  <a:srgbClr val="FFFF00"/>
                </a:solidFill>
              </a:rPr>
              <a:t>Sabiduría</a:t>
            </a:r>
            <a:r>
              <a:rPr lang="en-US" altLang="en-US" sz="1600" b="0" dirty="0" smtClean="0">
                <a:solidFill>
                  <a:srgbClr val="FFFF00"/>
                </a:solidFill>
              </a:rPr>
              <a:t> de Dios</a:t>
            </a:r>
            <a:endParaRPr lang="en-US" altLang="en-US" sz="1600" b="0" dirty="0">
              <a:solidFill>
                <a:srgbClr val="FFFF00"/>
              </a:solidFill>
            </a:endParaRPr>
          </a:p>
        </p:txBody>
      </p:sp>
      <p:sp>
        <p:nvSpPr>
          <p:cNvPr id="100385" name="Rectangle 33"/>
          <p:cNvSpPr>
            <a:spLocks noChangeArrowheads="1"/>
          </p:cNvSpPr>
          <p:nvPr/>
        </p:nvSpPr>
        <p:spPr bwMode="auto">
          <a:xfrm>
            <a:off x="2743200" y="5060950"/>
            <a:ext cx="12192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1</a:t>
            </a:r>
            <a:r>
              <a:rPr lang="en-US" altLang="en-US" sz="1600" baseline="30000" dirty="0" smtClean="0"/>
              <a:t>er </a:t>
            </a:r>
            <a:r>
              <a:rPr lang="en-US" altLang="en-US" sz="1600" dirty="0" smtClean="0"/>
              <a:t>(4-14</a:t>
            </a:r>
            <a:r>
              <a:rPr lang="en-US" altLang="en-US" sz="1600" dirty="0"/>
              <a:t>)</a:t>
            </a:r>
          </a:p>
        </p:txBody>
      </p:sp>
      <p:sp>
        <p:nvSpPr>
          <p:cNvPr id="100386" name="Rectangle 34"/>
          <p:cNvSpPr>
            <a:spLocks noChangeArrowheads="1"/>
          </p:cNvSpPr>
          <p:nvPr/>
        </p:nvSpPr>
        <p:spPr bwMode="auto">
          <a:xfrm>
            <a:off x="4191000" y="506095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2</a:t>
            </a:r>
            <a:r>
              <a:rPr lang="en-US" altLang="en-US" sz="1600" baseline="30000" dirty="0" smtClean="0"/>
              <a:t>do </a:t>
            </a:r>
            <a:r>
              <a:rPr lang="en-US" altLang="en-US" sz="1600" dirty="0" smtClean="0"/>
              <a:t>(15-21</a:t>
            </a:r>
            <a:r>
              <a:rPr lang="en-US" altLang="en-US" sz="1600" dirty="0"/>
              <a:t>)</a:t>
            </a:r>
          </a:p>
        </p:txBody>
      </p:sp>
      <p:sp>
        <p:nvSpPr>
          <p:cNvPr id="100387" name="Rectangle 35"/>
          <p:cNvSpPr>
            <a:spLocks noChangeArrowheads="1"/>
          </p:cNvSpPr>
          <p:nvPr/>
        </p:nvSpPr>
        <p:spPr bwMode="auto">
          <a:xfrm>
            <a:off x="5410200" y="506095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3</a:t>
            </a:r>
            <a:r>
              <a:rPr lang="en-US" altLang="en-US" sz="1600" baseline="30000" dirty="0" smtClean="0"/>
              <a:t>er</a:t>
            </a:r>
            <a:r>
              <a:rPr lang="en-US" altLang="en-US" sz="1600" dirty="0" smtClean="0"/>
              <a:t> (22-27</a:t>
            </a:r>
            <a:r>
              <a:rPr lang="en-US" altLang="en-US" sz="1600" dirty="0"/>
              <a:t>)</a:t>
            </a:r>
          </a:p>
        </p:txBody>
      </p:sp>
      <p:sp>
        <p:nvSpPr>
          <p:cNvPr id="100388" name="Rectangle 36"/>
          <p:cNvSpPr>
            <a:spLocks noChangeArrowheads="1"/>
          </p:cNvSpPr>
          <p:nvPr/>
        </p:nvSpPr>
        <p:spPr bwMode="auto">
          <a:xfrm>
            <a:off x="2667000" y="5638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Bildad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389" name="Rectangle 37"/>
          <p:cNvSpPr>
            <a:spLocks noChangeArrowheads="1"/>
          </p:cNvSpPr>
          <p:nvPr/>
        </p:nvSpPr>
        <p:spPr bwMode="auto">
          <a:xfrm>
            <a:off x="3429000" y="5638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Zofar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390" name="Rectangle 38"/>
          <p:cNvSpPr>
            <a:spLocks noChangeArrowheads="1"/>
          </p:cNvSpPr>
          <p:nvPr/>
        </p:nvSpPr>
        <p:spPr bwMode="auto">
          <a:xfrm>
            <a:off x="1524000" y="62484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/>
              <a:t>(6) </a:t>
            </a:r>
            <a:r>
              <a:rPr lang="en-US" altLang="en-US" sz="1600" b="0" dirty="0" smtClean="0"/>
              <a:t>a los</a:t>
            </a:r>
            <a:endParaRPr lang="en-US" altLang="en-US" sz="1600" b="0" dirty="0"/>
          </a:p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/>
              <a:t>a</a:t>
            </a:r>
            <a:r>
              <a:rPr lang="en-US" altLang="en-US" sz="1600" b="0" dirty="0" smtClean="0"/>
              <a:t>migos</a:t>
            </a:r>
            <a:endParaRPr lang="en-US" altLang="en-US" sz="1600" b="0" dirty="0"/>
          </a:p>
        </p:txBody>
      </p:sp>
      <p:sp>
        <p:nvSpPr>
          <p:cNvPr id="100391" name="Rectangle 39"/>
          <p:cNvSpPr>
            <a:spLocks noChangeArrowheads="1"/>
          </p:cNvSpPr>
          <p:nvPr/>
        </p:nvSpPr>
        <p:spPr bwMode="auto">
          <a:xfrm>
            <a:off x="2286000" y="62484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/>
              <a:t>(7) a</a:t>
            </a:r>
          </a:p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/>
              <a:t>Dios</a:t>
            </a:r>
          </a:p>
        </p:txBody>
      </p:sp>
      <p:sp>
        <p:nvSpPr>
          <p:cNvPr id="100393" name="Rectangle 41"/>
          <p:cNvSpPr>
            <a:spLocks noChangeArrowheads="1"/>
          </p:cNvSpPr>
          <p:nvPr/>
        </p:nvSpPr>
        <p:spPr bwMode="auto">
          <a:xfrm>
            <a:off x="5334000" y="5638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Elifaz</a:t>
            </a:r>
            <a:endParaRPr lang="en-US" altLang="en-US" sz="1600" b="0" dirty="0"/>
          </a:p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394" name="Line 42"/>
          <p:cNvSpPr>
            <a:spLocks noChangeShapeType="1"/>
          </p:cNvSpPr>
          <p:nvPr/>
        </p:nvSpPr>
        <p:spPr bwMode="auto">
          <a:xfrm flipH="1">
            <a:off x="3429000" y="3276600"/>
            <a:ext cx="20574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395" name="Line 43"/>
          <p:cNvSpPr>
            <a:spLocks noChangeShapeType="1"/>
          </p:cNvSpPr>
          <p:nvPr/>
        </p:nvSpPr>
        <p:spPr bwMode="auto">
          <a:xfrm flipH="1">
            <a:off x="5257800" y="3276600"/>
            <a:ext cx="2286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396" name="Line 44"/>
          <p:cNvSpPr>
            <a:spLocks noChangeShapeType="1"/>
          </p:cNvSpPr>
          <p:nvPr/>
        </p:nvSpPr>
        <p:spPr bwMode="auto">
          <a:xfrm>
            <a:off x="5486400" y="3276600"/>
            <a:ext cx="1600200" cy="914400"/>
          </a:xfrm>
          <a:prstGeom prst="line">
            <a:avLst/>
          </a:prstGeom>
          <a:noFill/>
          <a:ln w="19050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397" name="Line 45"/>
          <p:cNvSpPr>
            <a:spLocks noChangeShapeType="1"/>
          </p:cNvSpPr>
          <p:nvPr/>
        </p:nvSpPr>
        <p:spPr bwMode="auto">
          <a:xfrm>
            <a:off x="5486400" y="3276600"/>
            <a:ext cx="39624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398" name="Line 46"/>
          <p:cNvSpPr>
            <a:spLocks noChangeShapeType="1"/>
          </p:cNvSpPr>
          <p:nvPr/>
        </p:nvSpPr>
        <p:spPr bwMode="auto">
          <a:xfrm flipH="1">
            <a:off x="1981200" y="2743200"/>
            <a:ext cx="6096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399" name="Line 47"/>
          <p:cNvSpPr>
            <a:spLocks noChangeShapeType="1"/>
          </p:cNvSpPr>
          <p:nvPr/>
        </p:nvSpPr>
        <p:spPr bwMode="auto">
          <a:xfrm>
            <a:off x="2590800" y="2743200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0" name="Line 48"/>
          <p:cNvSpPr>
            <a:spLocks noChangeShapeType="1"/>
          </p:cNvSpPr>
          <p:nvPr/>
        </p:nvSpPr>
        <p:spPr bwMode="auto">
          <a:xfrm flipH="1">
            <a:off x="9144000" y="2727702"/>
            <a:ext cx="457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1" name="Line 49"/>
          <p:cNvSpPr>
            <a:spLocks noChangeShapeType="1"/>
          </p:cNvSpPr>
          <p:nvPr/>
        </p:nvSpPr>
        <p:spPr bwMode="auto">
          <a:xfrm>
            <a:off x="9601200" y="2743200"/>
            <a:ext cx="457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2" name="Rectangle 50"/>
          <p:cNvSpPr>
            <a:spLocks noChangeArrowheads="1"/>
          </p:cNvSpPr>
          <p:nvPr/>
        </p:nvSpPr>
        <p:spPr bwMode="auto">
          <a:xfrm>
            <a:off x="9677400" y="32766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Jehová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405" name="Line 53"/>
          <p:cNvSpPr>
            <a:spLocks noChangeShapeType="1"/>
          </p:cNvSpPr>
          <p:nvPr/>
        </p:nvSpPr>
        <p:spPr bwMode="auto">
          <a:xfrm flipH="1">
            <a:off x="1981200" y="3254375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6" name="Line 54"/>
          <p:cNvSpPr>
            <a:spLocks noChangeShapeType="1"/>
          </p:cNvSpPr>
          <p:nvPr/>
        </p:nvSpPr>
        <p:spPr bwMode="auto">
          <a:xfrm>
            <a:off x="2971800" y="3254375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7" name="Line 55"/>
          <p:cNvSpPr>
            <a:spLocks noChangeShapeType="1"/>
          </p:cNvSpPr>
          <p:nvPr/>
        </p:nvSpPr>
        <p:spPr bwMode="auto">
          <a:xfrm flipH="1">
            <a:off x="9144000" y="32385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8" name="Line 56"/>
          <p:cNvSpPr>
            <a:spLocks noChangeShapeType="1"/>
          </p:cNvSpPr>
          <p:nvPr/>
        </p:nvSpPr>
        <p:spPr bwMode="auto">
          <a:xfrm>
            <a:off x="10058400" y="32385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9" name="Line 57"/>
          <p:cNvSpPr>
            <a:spLocks noChangeShapeType="1"/>
          </p:cNvSpPr>
          <p:nvPr/>
        </p:nvSpPr>
        <p:spPr bwMode="auto">
          <a:xfrm flipH="1">
            <a:off x="2895600" y="1447800"/>
            <a:ext cx="31242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0" name="Line 58"/>
          <p:cNvSpPr>
            <a:spLocks noChangeShapeType="1"/>
          </p:cNvSpPr>
          <p:nvPr/>
        </p:nvSpPr>
        <p:spPr bwMode="auto">
          <a:xfrm flipH="1">
            <a:off x="5486400" y="1447800"/>
            <a:ext cx="5334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1" name="Line 59"/>
          <p:cNvSpPr>
            <a:spLocks noChangeShapeType="1"/>
          </p:cNvSpPr>
          <p:nvPr/>
        </p:nvSpPr>
        <p:spPr bwMode="auto">
          <a:xfrm>
            <a:off x="6019800" y="1447800"/>
            <a:ext cx="1447800" cy="762000"/>
          </a:xfrm>
          <a:prstGeom prst="line">
            <a:avLst/>
          </a:prstGeom>
          <a:noFill/>
          <a:ln w="19050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2" name="Line 60"/>
          <p:cNvSpPr>
            <a:spLocks noChangeShapeType="1"/>
          </p:cNvSpPr>
          <p:nvPr/>
        </p:nvSpPr>
        <p:spPr bwMode="auto">
          <a:xfrm>
            <a:off x="6019800" y="1447800"/>
            <a:ext cx="34290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3" name="Line 61"/>
          <p:cNvSpPr>
            <a:spLocks noChangeShapeType="1"/>
          </p:cNvSpPr>
          <p:nvPr/>
        </p:nvSpPr>
        <p:spPr bwMode="auto">
          <a:xfrm flipH="1">
            <a:off x="2895600" y="381000"/>
            <a:ext cx="3124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4" name="Line 62"/>
          <p:cNvSpPr>
            <a:spLocks noChangeShapeType="1"/>
          </p:cNvSpPr>
          <p:nvPr/>
        </p:nvSpPr>
        <p:spPr bwMode="auto">
          <a:xfrm>
            <a:off x="6019800" y="3810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5" name="Line 63"/>
          <p:cNvSpPr>
            <a:spLocks noChangeShapeType="1"/>
          </p:cNvSpPr>
          <p:nvPr/>
        </p:nvSpPr>
        <p:spPr bwMode="auto">
          <a:xfrm>
            <a:off x="6019800" y="381000"/>
            <a:ext cx="32766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6" name="Line 64"/>
          <p:cNvSpPr>
            <a:spLocks noChangeShapeType="1"/>
          </p:cNvSpPr>
          <p:nvPr/>
        </p:nvSpPr>
        <p:spPr bwMode="auto">
          <a:xfrm flipH="1">
            <a:off x="3581400" y="4953000"/>
            <a:ext cx="14478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7" name="Line 65"/>
          <p:cNvSpPr>
            <a:spLocks noChangeShapeType="1"/>
          </p:cNvSpPr>
          <p:nvPr/>
        </p:nvSpPr>
        <p:spPr bwMode="auto">
          <a:xfrm>
            <a:off x="5029200" y="4953000"/>
            <a:ext cx="7620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8" name="Line 66"/>
          <p:cNvSpPr>
            <a:spLocks noChangeShapeType="1"/>
          </p:cNvSpPr>
          <p:nvPr/>
        </p:nvSpPr>
        <p:spPr bwMode="auto">
          <a:xfrm flipH="1">
            <a:off x="4876800" y="4953000"/>
            <a:ext cx="1524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9" name="Line 67"/>
          <p:cNvSpPr>
            <a:spLocks noChangeShapeType="1"/>
          </p:cNvSpPr>
          <p:nvPr/>
        </p:nvSpPr>
        <p:spPr bwMode="auto">
          <a:xfrm flipH="1">
            <a:off x="6934200" y="4724400"/>
            <a:ext cx="45720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0" name="Line 68"/>
          <p:cNvSpPr>
            <a:spLocks noChangeShapeType="1"/>
          </p:cNvSpPr>
          <p:nvPr/>
        </p:nvSpPr>
        <p:spPr bwMode="auto">
          <a:xfrm>
            <a:off x="7391400" y="4724400"/>
            <a:ext cx="45720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1" name="Line 69"/>
          <p:cNvSpPr>
            <a:spLocks noChangeShapeType="1"/>
          </p:cNvSpPr>
          <p:nvPr/>
        </p:nvSpPr>
        <p:spPr bwMode="auto">
          <a:xfrm flipH="1">
            <a:off x="2286000" y="5486400"/>
            <a:ext cx="1143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2" name="Line 70"/>
          <p:cNvSpPr>
            <a:spLocks noChangeShapeType="1"/>
          </p:cNvSpPr>
          <p:nvPr/>
        </p:nvSpPr>
        <p:spPr bwMode="auto">
          <a:xfrm>
            <a:off x="3429000" y="5486400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3" name="Line 71"/>
          <p:cNvSpPr>
            <a:spLocks noChangeShapeType="1"/>
          </p:cNvSpPr>
          <p:nvPr/>
        </p:nvSpPr>
        <p:spPr bwMode="auto">
          <a:xfrm flipH="1">
            <a:off x="3124200" y="5486400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4" name="Line 72"/>
          <p:cNvSpPr>
            <a:spLocks noChangeShapeType="1"/>
          </p:cNvSpPr>
          <p:nvPr/>
        </p:nvSpPr>
        <p:spPr bwMode="auto">
          <a:xfrm>
            <a:off x="2362200" y="6172200"/>
            <a:ext cx="3048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5" name="Line 73"/>
          <p:cNvSpPr>
            <a:spLocks noChangeShapeType="1"/>
          </p:cNvSpPr>
          <p:nvPr/>
        </p:nvSpPr>
        <p:spPr bwMode="auto">
          <a:xfrm flipH="1">
            <a:off x="1981200" y="6172200"/>
            <a:ext cx="3810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6" name="Line 74"/>
          <p:cNvSpPr>
            <a:spLocks noChangeShapeType="1"/>
          </p:cNvSpPr>
          <p:nvPr/>
        </p:nvSpPr>
        <p:spPr bwMode="auto">
          <a:xfrm flipH="1">
            <a:off x="4114800" y="5486400"/>
            <a:ext cx="6096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7" name="Line 75"/>
          <p:cNvSpPr>
            <a:spLocks noChangeShapeType="1"/>
          </p:cNvSpPr>
          <p:nvPr/>
        </p:nvSpPr>
        <p:spPr bwMode="auto">
          <a:xfrm>
            <a:off x="5943600" y="5486400"/>
            <a:ext cx="5334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8" name="Rectangle 76"/>
          <p:cNvSpPr>
            <a:spLocks noChangeArrowheads="1"/>
          </p:cNvSpPr>
          <p:nvPr/>
        </p:nvSpPr>
        <p:spPr bwMode="auto">
          <a:xfrm>
            <a:off x="3581400" y="62484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Elifaz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429" name="Rectangle 77"/>
          <p:cNvSpPr>
            <a:spLocks noChangeArrowheads="1"/>
          </p:cNvSpPr>
          <p:nvPr/>
        </p:nvSpPr>
        <p:spPr bwMode="auto">
          <a:xfrm>
            <a:off x="4343400" y="62484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Bildad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430" name="Rectangle 78"/>
          <p:cNvSpPr>
            <a:spLocks noChangeArrowheads="1"/>
          </p:cNvSpPr>
          <p:nvPr/>
        </p:nvSpPr>
        <p:spPr bwMode="auto">
          <a:xfrm>
            <a:off x="5029200" y="62484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Zofar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431" name="Line 79"/>
          <p:cNvSpPr>
            <a:spLocks noChangeShapeType="1"/>
          </p:cNvSpPr>
          <p:nvPr/>
        </p:nvSpPr>
        <p:spPr bwMode="auto">
          <a:xfrm>
            <a:off x="4724400" y="5486400"/>
            <a:ext cx="762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32" name="Line 80"/>
          <p:cNvSpPr>
            <a:spLocks noChangeShapeType="1"/>
          </p:cNvSpPr>
          <p:nvPr/>
        </p:nvSpPr>
        <p:spPr bwMode="auto">
          <a:xfrm>
            <a:off x="4724400" y="5486400"/>
            <a:ext cx="6858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33" name="Rectangle 81"/>
          <p:cNvSpPr>
            <a:spLocks noChangeArrowheads="1"/>
          </p:cNvSpPr>
          <p:nvPr/>
        </p:nvSpPr>
        <p:spPr bwMode="auto">
          <a:xfrm>
            <a:off x="6172200" y="5638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Bildad</a:t>
            </a:r>
            <a:endParaRPr lang="en-US" altLang="en-US" sz="1600" b="0" dirty="0"/>
          </a:p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434" name="Line 82"/>
          <p:cNvSpPr>
            <a:spLocks noChangeShapeType="1"/>
          </p:cNvSpPr>
          <p:nvPr/>
        </p:nvSpPr>
        <p:spPr bwMode="auto">
          <a:xfrm flipH="1">
            <a:off x="5715000" y="5486400"/>
            <a:ext cx="2286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35" name="Text Box 83"/>
          <p:cNvSpPr txBox="1">
            <a:spLocks noChangeArrowheads="1"/>
          </p:cNvSpPr>
          <p:nvPr/>
        </p:nvSpPr>
        <p:spPr bwMode="auto">
          <a:xfrm>
            <a:off x="8229600" y="6613525"/>
            <a:ext cx="26869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1" hangingPunct="1">
              <a:defRPr/>
            </a:pPr>
            <a:r>
              <a:rPr lang="en-US" sz="1000" dirty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*</a:t>
            </a:r>
            <a:r>
              <a:rPr lang="en-US" sz="1000" dirty="0" err="1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principalmente</a:t>
            </a:r>
            <a:r>
              <a:rPr lang="en-US" sz="1000" dirty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 </a:t>
            </a:r>
            <a:r>
              <a:rPr lang="en-US" sz="1000" dirty="0" smtClean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de </a:t>
            </a:r>
            <a:r>
              <a:rPr lang="en-US" sz="1000" u="sng" dirty="0" smtClean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Job</a:t>
            </a:r>
            <a:r>
              <a:rPr lang="en-US" sz="1000" dirty="0" smtClean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, </a:t>
            </a:r>
            <a:r>
              <a:rPr lang="en-US" sz="1000" dirty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Francisco Andersen</a:t>
            </a:r>
          </a:p>
        </p:txBody>
      </p:sp>
      <p:sp>
        <p:nvSpPr>
          <p:cNvPr id="75" name="Oval 72"/>
          <p:cNvSpPr>
            <a:spLocks noChangeArrowheads="1"/>
          </p:cNvSpPr>
          <p:nvPr/>
        </p:nvSpPr>
        <p:spPr bwMode="auto">
          <a:xfrm>
            <a:off x="1752600" y="5105400"/>
            <a:ext cx="2667000" cy="1295400"/>
          </a:xfrm>
          <a:prstGeom prst="ellipse">
            <a:avLst/>
          </a:prstGeom>
          <a:solidFill>
            <a:srgbClr val="FFFF00">
              <a:alpha val="28999"/>
            </a:srgbClr>
          </a:solidFill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391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9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/>
      <p:bldP spid="100358" grpId="0"/>
      <p:bldP spid="100365" grpId="0"/>
      <p:bldP spid="100366" grpId="0"/>
      <p:bldP spid="100367" grpId="0"/>
      <p:bldP spid="100368" grpId="0"/>
      <p:bldP spid="100369" grpId="0"/>
      <p:bldP spid="100370" grpId="0"/>
      <p:bldP spid="100371" grpId="0"/>
      <p:bldP spid="100372" grpId="0"/>
      <p:bldP spid="100373" grpId="0"/>
      <p:bldP spid="100375" grpId="0"/>
      <p:bldP spid="100376" grpId="0"/>
      <p:bldP spid="100377" grpId="0"/>
      <p:bldP spid="100378" grpId="0"/>
      <p:bldP spid="100379" grpId="0"/>
      <p:bldP spid="100380" grpId="0"/>
      <p:bldP spid="100381" grpId="0"/>
      <p:bldP spid="100382" grpId="0"/>
      <p:bldP spid="100383" grpId="0"/>
      <p:bldP spid="100384" grpId="0"/>
      <p:bldP spid="100385" grpId="0"/>
      <p:bldP spid="100386" grpId="0"/>
      <p:bldP spid="100387" grpId="0"/>
      <p:bldP spid="100388" grpId="0"/>
      <p:bldP spid="100389" grpId="0"/>
      <p:bldP spid="100390" grpId="0"/>
      <p:bldP spid="100391" grpId="0"/>
      <p:bldP spid="100393" grpId="0"/>
      <p:bldP spid="100402" grpId="0"/>
      <p:bldP spid="100428" grpId="0"/>
      <p:bldP spid="100429" grpId="0"/>
      <p:bldP spid="100430" grpId="0"/>
      <p:bldP spid="100433" grpId="0"/>
      <p:bldP spid="7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smtClean="0"/>
              <a:t>Salmo 34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30621" y="638175"/>
            <a:ext cx="5770179" cy="61896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s-ES" sz="1600" b="0" dirty="0" smtClean="0"/>
              <a:t>4  </a:t>
            </a:r>
            <a:r>
              <a:rPr lang="es-ES" sz="1600" b="0" dirty="0"/>
              <a:t>Busqué al SEÑOR, y Él me respondió, </a:t>
            </a:r>
            <a:r>
              <a:rPr lang="es-ES" sz="1600" b="0" dirty="0" smtClean="0"/>
              <a:t/>
            </a:r>
            <a:br>
              <a:rPr lang="es-ES" sz="1600" b="0" dirty="0" smtClean="0"/>
            </a:br>
            <a:r>
              <a:rPr lang="es-ES" sz="1600" b="0" dirty="0" smtClean="0"/>
              <a:t>Y </a:t>
            </a:r>
            <a:r>
              <a:rPr lang="es-ES" sz="1600" b="0" dirty="0"/>
              <a:t>me libró de todos mis temores.  </a:t>
            </a:r>
            <a:r>
              <a:rPr lang="es-ES" sz="1600" b="0" dirty="0" smtClean="0"/>
              <a:t/>
            </a:r>
            <a:br>
              <a:rPr lang="es-ES" sz="1600" b="0" dirty="0" smtClean="0"/>
            </a:br>
            <a:r>
              <a:rPr lang="es-ES" sz="1600" b="0" dirty="0" smtClean="0"/>
              <a:t>5  </a:t>
            </a:r>
            <a:r>
              <a:rPr lang="es-ES" sz="1600" b="0" dirty="0"/>
              <a:t>Los que a Él miraron, fueron iluminados; </a:t>
            </a:r>
            <a:r>
              <a:rPr lang="es-ES" sz="1600" b="0" dirty="0" smtClean="0"/>
              <a:t/>
            </a:r>
            <a:br>
              <a:rPr lang="es-ES" sz="1600" b="0" dirty="0" smtClean="0"/>
            </a:br>
            <a:r>
              <a:rPr lang="es-ES" sz="1600" b="0" dirty="0" smtClean="0"/>
              <a:t>Sus </a:t>
            </a:r>
            <a:r>
              <a:rPr lang="es-ES" sz="1600" b="0" dirty="0"/>
              <a:t>rostros jamás serán avergonzados.  </a:t>
            </a:r>
            <a:r>
              <a:rPr lang="es-ES" sz="1600" b="0" dirty="0" smtClean="0"/>
              <a:t/>
            </a:r>
            <a:br>
              <a:rPr lang="es-ES" sz="1600" b="0" dirty="0" smtClean="0"/>
            </a:br>
            <a:r>
              <a:rPr lang="es-ES" sz="1600" b="0" dirty="0" smtClean="0"/>
              <a:t>6  </a:t>
            </a:r>
            <a:r>
              <a:rPr lang="es-ES" sz="1600" b="0" dirty="0">
                <a:solidFill>
                  <a:srgbClr val="FFFF00"/>
                </a:solidFill>
              </a:rPr>
              <a:t>Este pobre clamó, y el SEÑOR le oyó, </a:t>
            </a:r>
            <a:r>
              <a:rPr lang="es-ES" sz="1600" b="0" dirty="0" smtClean="0">
                <a:solidFill>
                  <a:srgbClr val="FFFF00"/>
                </a:solidFill>
              </a:rPr>
              <a:t/>
            </a:r>
            <a:br>
              <a:rPr lang="es-ES" sz="1600" b="0" dirty="0" smtClean="0">
                <a:solidFill>
                  <a:srgbClr val="FFFF00"/>
                </a:solidFill>
              </a:rPr>
            </a:br>
            <a:r>
              <a:rPr lang="es-ES" sz="1600" b="0" dirty="0" smtClean="0">
                <a:solidFill>
                  <a:srgbClr val="FFFF00"/>
                </a:solidFill>
              </a:rPr>
              <a:t>Y </a:t>
            </a:r>
            <a:r>
              <a:rPr lang="es-ES" sz="1600" b="0" dirty="0">
                <a:solidFill>
                  <a:srgbClr val="FFFF00"/>
                </a:solidFill>
              </a:rPr>
              <a:t>lo salvó de todas sus angustias.  </a:t>
            </a:r>
            <a:r>
              <a:rPr lang="es-ES" sz="1600" b="0" dirty="0" smtClean="0"/>
              <a:t/>
            </a:r>
            <a:br>
              <a:rPr lang="es-ES" sz="1600" b="0" dirty="0" smtClean="0"/>
            </a:br>
            <a:r>
              <a:rPr lang="es-ES" sz="1600" b="0" dirty="0" smtClean="0"/>
              <a:t>7  </a:t>
            </a:r>
            <a:r>
              <a:rPr lang="es-ES" sz="1600" b="0" dirty="0"/>
              <a:t>El ángel del SEÑOR acampa alrededor de los que le temen, Y los rescata.  </a:t>
            </a:r>
            <a:r>
              <a:rPr lang="es-ES" sz="1600" b="0" dirty="0" smtClean="0"/>
              <a:t/>
            </a:r>
            <a:br>
              <a:rPr lang="es-ES" sz="1600" b="0" dirty="0" smtClean="0"/>
            </a:br>
            <a:r>
              <a:rPr lang="es-ES" sz="1600" b="0" dirty="0" smtClean="0"/>
              <a:t>8  </a:t>
            </a:r>
            <a:r>
              <a:rPr lang="es-ES" sz="1600" b="0" dirty="0"/>
              <a:t>Prueben y vean que el SEÑOR es bueno. </a:t>
            </a:r>
            <a:r>
              <a:rPr lang="es-ES" sz="1600" b="0" dirty="0" smtClean="0"/>
              <a:t/>
            </a:r>
            <a:br>
              <a:rPr lang="es-ES" sz="1600" b="0" dirty="0" smtClean="0"/>
            </a:br>
            <a:r>
              <a:rPr lang="es-ES" sz="1600" b="0" dirty="0" smtClean="0"/>
              <a:t>¡</a:t>
            </a:r>
            <a:r>
              <a:rPr lang="es-ES" sz="1600" b="0" dirty="0"/>
              <a:t>Cuán bienaventurado es el hombre que en Él se refugia!  </a:t>
            </a:r>
            <a:r>
              <a:rPr lang="es-ES" sz="1600" b="0" dirty="0" smtClean="0"/>
              <a:t/>
            </a:r>
            <a:br>
              <a:rPr lang="es-ES" sz="1600" b="0" dirty="0" smtClean="0"/>
            </a:br>
            <a:r>
              <a:rPr lang="es-ES" sz="1600" b="0" dirty="0" smtClean="0"/>
              <a:t>9  </a:t>
            </a:r>
            <a:r>
              <a:rPr lang="es-ES" sz="1600" b="0" dirty="0"/>
              <a:t>Teman al SEÑOR, ustedes Sus santos, </a:t>
            </a:r>
            <a:r>
              <a:rPr lang="es-ES" sz="1600" b="0" dirty="0" smtClean="0"/>
              <a:t/>
            </a:r>
            <a:br>
              <a:rPr lang="es-ES" sz="1600" b="0" dirty="0" smtClean="0"/>
            </a:br>
            <a:r>
              <a:rPr lang="es-ES" sz="1600" b="0" dirty="0" smtClean="0"/>
              <a:t>Pues </a:t>
            </a:r>
            <a:r>
              <a:rPr lang="es-ES" sz="1600" b="0" dirty="0"/>
              <a:t>nada les falta a aquellos que le temen.  </a:t>
            </a:r>
            <a:r>
              <a:rPr lang="es-ES" sz="1600" b="0" dirty="0" smtClean="0"/>
              <a:t/>
            </a:r>
            <a:br>
              <a:rPr lang="es-ES" sz="1600" b="0" dirty="0" smtClean="0"/>
            </a:br>
            <a:r>
              <a:rPr lang="es-ES" sz="1600" b="0" dirty="0" smtClean="0"/>
              <a:t>10  </a:t>
            </a:r>
            <a:r>
              <a:rPr lang="es-ES" sz="1600" b="0" dirty="0">
                <a:solidFill>
                  <a:srgbClr val="FFFF00"/>
                </a:solidFill>
              </a:rPr>
              <a:t>Los leoncillos pasan necesidad y tienen hambre, </a:t>
            </a:r>
            <a:r>
              <a:rPr lang="es-ES" sz="1600" b="0" dirty="0" smtClean="0">
                <a:solidFill>
                  <a:srgbClr val="FFFF00"/>
                </a:solidFill>
              </a:rPr>
              <a:t/>
            </a:r>
            <a:br>
              <a:rPr lang="es-ES" sz="1600" b="0" dirty="0" smtClean="0">
                <a:solidFill>
                  <a:srgbClr val="FFFF00"/>
                </a:solidFill>
              </a:rPr>
            </a:br>
            <a:r>
              <a:rPr lang="es-ES" sz="1600" b="0" dirty="0" smtClean="0">
                <a:solidFill>
                  <a:srgbClr val="FFFF00"/>
                </a:solidFill>
              </a:rPr>
              <a:t>Pero </a:t>
            </a:r>
            <a:r>
              <a:rPr lang="es-ES" sz="1600" b="0" dirty="0">
                <a:solidFill>
                  <a:srgbClr val="FFFF00"/>
                </a:solidFill>
              </a:rPr>
              <a:t>los que buscan al SEÑOR no carecerán de bien alguno.  </a:t>
            </a:r>
            <a:r>
              <a:rPr lang="es-ES" sz="1600" b="0" dirty="0" smtClean="0"/>
              <a:t/>
            </a:r>
            <a:br>
              <a:rPr lang="es-ES" sz="1600" b="0" dirty="0" smtClean="0"/>
            </a:br>
            <a:r>
              <a:rPr lang="es-ES" sz="1600" b="0" dirty="0" smtClean="0"/>
              <a:t>11  </a:t>
            </a:r>
            <a:r>
              <a:rPr lang="es-ES" sz="1600" b="0" dirty="0"/>
              <a:t>Vengan, hijos, escúchenme; </a:t>
            </a:r>
            <a:r>
              <a:rPr lang="es-ES" sz="1600" b="0" dirty="0" smtClean="0"/>
              <a:t/>
            </a:r>
            <a:br>
              <a:rPr lang="es-ES" sz="1600" b="0" dirty="0" smtClean="0"/>
            </a:br>
            <a:r>
              <a:rPr lang="es-ES" sz="1600" b="0" dirty="0" smtClean="0"/>
              <a:t>Les </a:t>
            </a:r>
            <a:r>
              <a:rPr lang="es-ES" sz="1600" b="0" dirty="0"/>
              <a:t>enseñaré el temor del SEÑOR.  </a:t>
            </a:r>
            <a:r>
              <a:rPr lang="es-ES" sz="1600" b="0" dirty="0" smtClean="0"/>
              <a:t/>
            </a:r>
            <a:br>
              <a:rPr lang="es-ES" sz="1600" b="0" dirty="0" smtClean="0"/>
            </a:br>
            <a:r>
              <a:rPr lang="es-ES" sz="1600" b="0" dirty="0" smtClean="0"/>
              <a:t>12  </a:t>
            </a:r>
            <a:r>
              <a:rPr lang="es-ES" sz="1600" b="0" dirty="0"/>
              <a:t>¿Quién es el hombre que desea vida </a:t>
            </a:r>
            <a:r>
              <a:rPr lang="es-ES" sz="1600" b="0" dirty="0" smtClean="0"/>
              <a:t/>
            </a:r>
            <a:br>
              <a:rPr lang="es-ES" sz="1600" b="0" dirty="0" smtClean="0"/>
            </a:br>
            <a:r>
              <a:rPr lang="es-ES" sz="1600" b="0" dirty="0" smtClean="0"/>
              <a:t>Y </a:t>
            </a:r>
            <a:r>
              <a:rPr lang="es-ES" sz="1600" b="0" dirty="0"/>
              <a:t>quiere muchos días para ver el bien?  </a:t>
            </a:r>
            <a:r>
              <a:rPr lang="es-ES" sz="1600" b="0" dirty="0" smtClean="0"/>
              <a:t/>
            </a:r>
            <a:br>
              <a:rPr lang="es-ES" sz="1600" b="0" dirty="0" smtClean="0"/>
            </a:br>
            <a:r>
              <a:rPr lang="es-ES" sz="1600" b="0" dirty="0" smtClean="0"/>
              <a:t>13  </a:t>
            </a:r>
            <a:r>
              <a:rPr lang="es-ES" sz="1600" b="0" dirty="0"/>
              <a:t>Guarda tu lengua del mal </a:t>
            </a:r>
            <a:r>
              <a:rPr lang="es-ES" sz="1600" b="0" dirty="0" smtClean="0"/>
              <a:t/>
            </a:r>
            <a:br>
              <a:rPr lang="es-ES" sz="1600" b="0" dirty="0" smtClean="0"/>
            </a:br>
            <a:r>
              <a:rPr lang="es-ES" sz="1600" b="0" dirty="0" smtClean="0"/>
              <a:t>Y </a:t>
            </a:r>
            <a:r>
              <a:rPr lang="es-ES" sz="1600" b="0" dirty="0"/>
              <a:t>tus labios de hablar engaño.  </a:t>
            </a: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553200" y="668338"/>
            <a:ext cx="5486400" cy="618966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s-ES" sz="1600" b="0" dirty="0" smtClean="0"/>
              <a:t>14  Apártate </a:t>
            </a:r>
            <a:r>
              <a:rPr lang="es-ES" sz="1600" b="0" dirty="0"/>
              <a:t>del mal y haz el bien, </a:t>
            </a:r>
            <a:br>
              <a:rPr lang="es-ES" sz="1600" b="0" dirty="0"/>
            </a:br>
            <a:r>
              <a:rPr lang="es-ES" sz="1600" b="0" dirty="0"/>
              <a:t>Busca la paz y </a:t>
            </a:r>
            <a:r>
              <a:rPr lang="es-ES" sz="1600" b="0" dirty="0" smtClean="0"/>
              <a:t>síguela.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s-ES" sz="1600" b="0" dirty="0" smtClean="0"/>
              <a:t>15  Los </a:t>
            </a:r>
            <a:r>
              <a:rPr lang="es-ES" sz="1600" b="0" dirty="0"/>
              <a:t>ojos del SEÑOR están sobre los justos, </a:t>
            </a:r>
            <a:r>
              <a:rPr lang="es-ES" sz="1600" b="0" dirty="0" smtClean="0"/>
              <a:t/>
            </a:r>
            <a:br>
              <a:rPr lang="es-ES" sz="1600" b="0" dirty="0" smtClean="0"/>
            </a:br>
            <a:r>
              <a:rPr lang="es-ES" sz="1600" b="0" dirty="0" smtClean="0"/>
              <a:t>Y </a:t>
            </a:r>
            <a:r>
              <a:rPr lang="es-ES" sz="1600" b="0" dirty="0"/>
              <a:t>Sus oídos atentos a su clamor.  </a:t>
            </a:r>
            <a:r>
              <a:rPr lang="es-ES" sz="1600" b="0" dirty="0" smtClean="0"/>
              <a:t/>
            </a:r>
            <a:br>
              <a:rPr lang="es-ES" sz="1600" b="0" dirty="0" smtClean="0"/>
            </a:br>
            <a:r>
              <a:rPr lang="es-ES" sz="1600" b="0" dirty="0" smtClean="0"/>
              <a:t>16  </a:t>
            </a:r>
            <a:r>
              <a:rPr lang="es-ES" sz="1600" b="0" dirty="0"/>
              <a:t>El rostro del SEÑOR está contra los que hacen mal, </a:t>
            </a:r>
            <a:r>
              <a:rPr lang="es-ES" sz="1600" b="0" dirty="0" smtClean="0"/>
              <a:t/>
            </a:r>
            <a:br>
              <a:rPr lang="es-ES" sz="1600" b="0" dirty="0" smtClean="0"/>
            </a:br>
            <a:r>
              <a:rPr lang="es-ES" sz="1600" b="0" dirty="0" smtClean="0"/>
              <a:t>Para </a:t>
            </a:r>
            <a:r>
              <a:rPr lang="es-ES" sz="1600" b="0" dirty="0"/>
              <a:t>cortar de la tierra su memoria.  </a:t>
            </a:r>
            <a:r>
              <a:rPr lang="es-ES" sz="1600" b="0" dirty="0" smtClean="0"/>
              <a:t/>
            </a:r>
            <a:br>
              <a:rPr lang="es-ES" sz="1600" b="0" dirty="0" smtClean="0"/>
            </a:br>
            <a:r>
              <a:rPr lang="es-ES" sz="1600" b="0" dirty="0" smtClean="0"/>
              <a:t>17  </a:t>
            </a:r>
            <a:r>
              <a:rPr lang="es-ES" sz="1600" b="0" dirty="0"/>
              <a:t>Claman los justos, y el SEÑOR los oye </a:t>
            </a:r>
            <a:r>
              <a:rPr lang="es-ES" sz="1600" b="0" dirty="0" smtClean="0"/>
              <a:t/>
            </a:r>
            <a:br>
              <a:rPr lang="es-ES" sz="1600" b="0" dirty="0" smtClean="0"/>
            </a:br>
            <a:r>
              <a:rPr lang="es-ES" sz="1600" b="0" dirty="0" smtClean="0"/>
              <a:t>Y </a:t>
            </a:r>
            <a:r>
              <a:rPr lang="es-ES" sz="1600" b="0" dirty="0"/>
              <a:t>los libra de todas sus angustias.  </a:t>
            </a:r>
            <a:r>
              <a:rPr lang="es-ES" sz="1600" b="0" dirty="0" smtClean="0"/>
              <a:t/>
            </a:r>
            <a:br>
              <a:rPr lang="es-ES" sz="1600" b="0" dirty="0" smtClean="0"/>
            </a:br>
            <a:r>
              <a:rPr lang="es-ES" sz="1600" b="0" dirty="0" smtClean="0"/>
              <a:t>18  </a:t>
            </a:r>
            <a:r>
              <a:rPr lang="es-ES" sz="1600" b="0" dirty="0"/>
              <a:t>Cercano está el SEÑOR a los quebrantados de corazón, </a:t>
            </a:r>
            <a:r>
              <a:rPr lang="es-ES" sz="1600" b="0" dirty="0" smtClean="0"/>
              <a:t/>
            </a:r>
            <a:br>
              <a:rPr lang="es-ES" sz="1600" b="0" dirty="0" smtClean="0"/>
            </a:br>
            <a:r>
              <a:rPr lang="es-ES" sz="1600" b="0" dirty="0" smtClean="0"/>
              <a:t>Y </a:t>
            </a:r>
            <a:r>
              <a:rPr lang="es-ES" sz="1600" b="0" dirty="0"/>
              <a:t>salva a los abatidos de espíritu.  </a:t>
            </a:r>
            <a:r>
              <a:rPr lang="es-ES" sz="1600" b="0" dirty="0" smtClean="0"/>
              <a:t/>
            </a:r>
            <a:br>
              <a:rPr lang="es-ES" sz="1600" b="0" dirty="0" smtClean="0"/>
            </a:br>
            <a:r>
              <a:rPr lang="es-ES" sz="1600" b="0" dirty="0" smtClean="0"/>
              <a:t>19  </a:t>
            </a:r>
            <a:r>
              <a:rPr lang="es-ES" sz="1600" b="0" dirty="0">
                <a:solidFill>
                  <a:srgbClr val="FFFF00"/>
                </a:solidFill>
              </a:rPr>
              <a:t>Muchas son las aflicciones del justo, </a:t>
            </a:r>
            <a:r>
              <a:rPr lang="es-ES" sz="1600" b="0" dirty="0" smtClean="0">
                <a:solidFill>
                  <a:srgbClr val="FFFF00"/>
                </a:solidFill>
              </a:rPr>
              <a:t/>
            </a:r>
            <a:br>
              <a:rPr lang="es-ES" sz="1600" b="0" dirty="0" smtClean="0">
                <a:solidFill>
                  <a:srgbClr val="FFFF00"/>
                </a:solidFill>
              </a:rPr>
            </a:br>
            <a:r>
              <a:rPr lang="es-ES" sz="1600" b="0" dirty="0" smtClean="0">
                <a:solidFill>
                  <a:srgbClr val="FFFF00"/>
                </a:solidFill>
              </a:rPr>
              <a:t>Pero </a:t>
            </a:r>
            <a:r>
              <a:rPr lang="es-ES" sz="1600" b="0" dirty="0">
                <a:solidFill>
                  <a:srgbClr val="FFFF00"/>
                </a:solidFill>
              </a:rPr>
              <a:t>de todas ellas lo libra el SEÑOR.  </a:t>
            </a:r>
            <a:r>
              <a:rPr lang="es-ES" sz="1600" b="0" dirty="0" smtClean="0"/>
              <a:t/>
            </a:r>
            <a:br>
              <a:rPr lang="es-ES" sz="1600" b="0" dirty="0" smtClean="0"/>
            </a:br>
            <a:r>
              <a:rPr lang="es-ES" sz="1600" b="0" dirty="0" smtClean="0"/>
              <a:t>20  </a:t>
            </a:r>
            <a:r>
              <a:rPr lang="es-ES" sz="1600" b="0" dirty="0"/>
              <a:t>Él guarda todos sus huesos; </a:t>
            </a:r>
            <a:r>
              <a:rPr lang="es-ES" sz="1600" b="0" dirty="0" smtClean="0"/>
              <a:t/>
            </a:r>
            <a:br>
              <a:rPr lang="es-ES" sz="1600" b="0" dirty="0" smtClean="0"/>
            </a:br>
            <a:r>
              <a:rPr lang="es-ES" sz="1600" b="0" dirty="0" smtClean="0"/>
              <a:t>Ni </a:t>
            </a:r>
            <a:r>
              <a:rPr lang="es-ES" sz="1600" b="0" dirty="0"/>
              <a:t>uno de ellos es quebrantado.  </a:t>
            </a:r>
            <a:r>
              <a:rPr lang="es-ES" sz="1600" b="0" dirty="0" smtClean="0"/>
              <a:t/>
            </a:r>
            <a:br>
              <a:rPr lang="es-ES" sz="1600" b="0" dirty="0" smtClean="0"/>
            </a:br>
            <a:r>
              <a:rPr lang="es-ES" sz="1600" b="0" dirty="0" smtClean="0"/>
              <a:t>21  </a:t>
            </a:r>
            <a:r>
              <a:rPr lang="es-ES" sz="1600" b="0" dirty="0">
                <a:solidFill>
                  <a:srgbClr val="FFFF00"/>
                </a:solidFill>
              </a:rPr>
              <a:t>La maldad dará muerte al impío, </a:t>
            </a:r>
            <a:r>
              <a:rPr lang="es-ES" sz="1600" b="0" dirty="0" smtClean="0">
                <a:solidFill>
                  <a:srgbClr val="FFFF00"/>
                </a:solidFill>
              </a:rPr>
              <a:t/>
            </a:r>
            <a:br>
              <a:rPr lang="es-ES" sz="1600" b="0" dirty="0" smtClean="0">
                <a:solidFill>
                  <a:srgbClr val="FFFF00"/>
                </a:solidFill>
              </a:rPr>
            </a:br>
            <a:r>
              <a:rPr lang="es-ES" sz="1600" b="0" dirty="0" smtClean="0">
                <a:solidFill>
                  <a:srgbClr val="FFFF00"/>
                </a:solidFill>
              </a:rPr>
              <a:t>Y </a:t>
            </a:r>
            <a:r>
              <a:rPr lang="es-ES" sz="1600" b="0" dirty="0">
                <a:solidFill>
                  <a:srgbClr val="FFFF00"/>
                </a:solidFill>
              </a:rPr>
              <a:t>los que aborrecen al justo serán condenados.  </a:t>
            </a:r>
            <a:r>
              <a:rPr lang="es-ES" sz="1600" b="0" dirty="0" smtClean="0"/>
              <a:t/>
            </a:r>
            <a:br>
              <a:rPr lang="es-ES" sz="1600" b="0" dirty="0" smtClean="0"/>
            </a:br>
            <a:r>
              <a:rPr lang="es-ES" sz="1600" b="0" dirty="0" smtClean="0"/>
              <a:t>22  </a:t>
            </a:r>
            <a:r>
              <a:rPr lang="es-ES" sz="1600" b="0" dirty="0"/>
              <a:t>El SEÑOR redime el alma de Sus siervos, </a:t>
            </a:r>
            <a:r>
              <a:rPr lang="es-ES" sz="1600" b="0" dirty="0" smtClean="0"/>
              <a:t/>
            </a:r>
            <a:br>
              <a:rPr lang="es-ES" sz="1600" b="0" dirty="0" smtClean="0"/>
            </a:br>
            <a:r>
              <a:rPr lang="es-ES" sz="1600" b="0" dirty="0" smtClean="0"/>
              <a:t>Y </a:t>
            </a:r>
            <a:r>
              <a:rPr lang="es-ES" sz="1600" b="0" dirty="0"/>
              <a:t>no será condenado ninguno de los que en Él se refugian.</a:t>
            </a:r>
            <a:endParaRPr lang="en-US" sz="1600" dirty="0"/>
          </a:p>
        </p:txBody>
      </p:sp>
      <p:sp>
        <p:nvSpPr>
          <p:cNvPr id="9421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9BF6A9CF-B52F-46BC-A248-A17B29C60EDD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85</a:t>
            </a:fld>
            <a:endParaRPr lang="en-US" altLang="en-US" sz="1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5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8305800" cy="533400"/>
          </a:xfrm>
        </p:spPr>
        <p:txBody>
          <a:bodyPr/>
          <a:lstStyle/>
          <a:p>
            <a:pPr rtl="0"/>
            <a:r>
              <a:rPr lang="en-US" altLang="en-US" dirty="0" err="1" smtClean="0"/>
              <a:t>Evaluación</a:t>
            </a:r>
            <a:r>
              <a:rPr lang="en-US" altLang="en-US" dirty="0" smtClean="0"/>
              <a:t> de Dios de </a:t>
            </a:r>
            <a:r>
              <a:rPr lang="en-US" altLang="en-US" dirty="0" err="1" smtClean="0"/>
              <a:t>Elifaz</a:t>
            </a:r>
            <a:endParaRPr lang="en-US" alt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592263"/>
            <a:ext cx="11353800" cy="4114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s-ES" sz="3600" b="0" dirty="0"/>
              <a:t>Después que el SEÑOR habló estas palabras a Job, el SEÑOR dijo a </a:t>
            </a:r>
            <a:r>
              <a:rPr lang="es-ES" sz="3600" b="0" dirty="0" err="1"/>
              <a:t>Elifaz</a:t>
            </a:r>
            <a:r>
              <a:rPr lang="es-ES" sz="3600" b="0" dirty="0"/>
              <a:t> el </a:t>
            </a:r>
            <a:r>
              <a:rPr lang="es-ES" sz="3600" b="0" dirty="0" err="1"/>
              <a:t>temanita</a:t>
            </a:r>
            <a:r>
              <a:rPr lang="es-ES" sz="3600" b="0" dirty="0"/>
              <a:t>: «Se ha encendido Mi ira contra ti y contra tus dos amigos, porque </a:t>
            </a:r>
            <a:r>
              <a:rPr lang="es-ES" sz="3600" dirty="0">
                <a:solidFill>
                  <a:srgbClr val="FFFF00"/>
                </a:solidFill>
              </a:rPr>
              <a:t>no han hablado de Mí lo que es recto</a:t>
            </a:r>
            <a:r>
              <a:rPr lang="es-ES" sz="3600" b="0" dirty="0"/>
              <a:t>, como Mi siervo </a:t>
            </a:r>
            <a:r>
              <a:rPr lang="es-ES" sz="3600" b="0" dirty="0" smtClean="0"/>
              <a:t>Job…»</a:t>
            </a:r>
            <a:r>
              <a:rPr lang="es-ES" sz="3600" b="0" dirty="0"/>
              <a:t> </a:t>
            </a:r>
            <a:r>
              <a:rPr lang="en-US" sz="3600" b="0" dirty="0" smtClean="0"/>
              <a:t>(</a:t>
            </a:r>
            <a:r>
              <a:rPr lang="en-US" sz="3600" b="0" dirty="0"/>
              <a:t>Job 42:7)</a:t>
            </a:r>
            <a:endParaRPr lang="en-US" sz="3600" dirty="0"/>
          </a:p>
        </p:txBody>
      </p:sp>
      <p:sp>
        <p:nvSpPr>
          <p:cNvPr id="952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95F7BEBA-A188-4D72-817E-3718460C006F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86</a:t>
            </a:fld>
            <a:endParaRPr lang="en-US" altLang="en-US" sz="1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7190587C-1E63-4F4B-9EEE-D72D4AD13BA7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87</a:t>
            </a:fld>
            <a:endParaRPr lang="en-US" altLang="en-US" sz="1400" b="0"/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en-US" sz="3600" dirty="0" smtClean="0"/>
              <a:t>Primer </a:t>
            </a:r>
            <a:r>
              <a:rPr lang="en-US" altLang="en-US" sz="3600" dirty="0" err="1" smtClean="0"/>
              <a:t>Ciclo</a:t>
            </a:r>
            <a:r>
              <a:rPr lang="en-US" altLang="en-US" sz="3600" dirty="0" smtClean="0"/>
              <a:t> de </a:t>
            </a:r>
            <a:r>
              <a:rPr lang="en-US" altLang="en-US" sz="3600" dirty="0" err="1" smtClean="0"/>
              <a:t>Discursos</a:t>
            </a:r>
            <a:r>
              <a:rPr lang="en-US" altLang="en-US" sz="3600" dirty="0" smtClean="0"/>
              <a:t> (1)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11895083" cy="5964238"/>
          </a:xfrm>
        </p:spPr>
        <p:txBody>
          <a:bodyPr/>
          <a:lstStyle/>
          <a:p>
            <a:pPr marL="1546225" indent="-1546225" algn="l" rtl="0">
              <a:spcBef>
                <a:spcPts val="0"/>
              </a:spcBef>
              <a:buFontTx/>
              <a:buNone/>
              <a:tabLst>
                <a:tab pos="1089025" algn="l"/>
              </a:tabLst>
              <a:defRPr/>
            </a:pPr>
            <a:r>
              <a:rPr lang="en-US" sz="2600" u="sng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ELIFAZ</a:t>
            </a:r>
          </a:p>
          <a:p>
            <a:pPr marL="1600200" indent="-1600200" algn="l" rtl="0">
              <a:spcBef>
                <a:spcPts val="0"/>
              </a:spcBef>
              <a:buFontTx/>
              <a:buNone/>
              <a:tabLst>
                <a:tab pos="1089025" algn="l"/>
              </a:tabLst>
              <a:defRPr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4:1-6	</a:t>
            </a:r>
            <a:r>
              <a:rPr lang="en-US" sz="2600" i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5	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¿Puedo 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hablar para consolarte como has consolado a otros en el pasado?</a:t>
            </a:r>
          </a:p>
          <a:p>
            <a:pPr marL="1600200" indent="-1600200" algn="l" rtl="0">
              <a:spcBef>
                <a:spcPts val="0"/>
              </a:spcBef>
              <a:buFontTx/>
              <a:buNone/>
              <a:tabLst>
                <a:tab pos="1089025" algn="l"/>
              </a:tabLst>
              <a:defRPr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4:7-11	</a:t>
            </a:r>
            <a:r>
              <a:rPr lang="en-US" sz="2600" i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8	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Dios 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destruye el mal, no importa cuán fuerte o feroz sea.</a:t>
            </a:r>
          </a:p>
          <a:p>
            <a:pPr marL="1600200" indent="-1600200" algn="l" rtl="0">
              <a:spcBef>
                <a:spcPts val="0"/>
              </a:spcBef>
              <a:buFontTx/>
              <a:buNone/>
              <a:tabLst>
                <a:tab pos="1089025" algn="l"/>
              </a:tabLst>
              <a:defRPr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4:12-21	</a:t>
            </a:r>
            <a:r>
              <a:rPr lang="en-US" sz="2600" i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10	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</a:rPr>
              <a:t>Mi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visión: ¿Puede un hombre ser más justo que Dios?</a:t>
            </a:r>
          </a:p>
          <a:p>
            <a:pPr marL="1600200" indent="-1600200" algn="l" rtl="0">
              <a:spcBef>
                <a:spcPts val="0"/>
              </a:spcBef>
              <a:buFontTx/>
              <a:buNone/>
              <a:tabLst>
                <a:tab pos="1089025" algn="l"/>
              </a:tabLst>
              <a:defRPr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5:1-16	</a:t>
            </a:r>
            <a:r>
              <a:rPr lang="en-US" sz="2600" i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2	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El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</a:rPr>
              <a:t>necio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</a:rPr>
              <a:t>es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destruido. Debes apelar a Dios que ayuda a los necesitados.</a:t>
            </a:r>
          </a:p>
          <a:p>
            <a:pPr marL="1600200" indent="-1600200" algn="l" rtl="0">
              <a:spcBef>
                <a:spcPts val="0"/>
              </a:spcBef>
              <a:buFontTx/>
              <a:buNone/>
              <a:tabLst>
                <a:tab pos="1089025" algn="l"/>
              </a:tabLst>
              <a:defRPr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5:17-27	</a:t>
            </a:r>
            <a:r>
              <a:rPr lang="en-US" sz="2600" i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6	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Dios 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puede sanar tanto como castigar; aún puedes ser restaurado </a:t>
            </a:r>
            <a:r>
              <a:rPr lang="en-US" sz="2600" dirty="0" err="1">
                <a:latin typeface="Calibri" pitchFamily="34" charset="0"/>
                <a:cs typeface="Calibri" pitchFamily="34" charset="0"/>
              </a:rPr>
              <a:t>si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</a:rPr>
              <a:t>haces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</a:rPr>
              <a:t>caso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la corrección de Dios.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4724400" y="4191000"/>
            <a:ext cx="5943600" cy="1981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s-ES" sz="2800" dirty="0"/>
              <a:t>Yo fui joven, y ya soy viejo, Y no he visto al justo desamparado, Ni a su descendencia mendigando pan. 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Sal 37:25)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/>
      <p:bldP spid="5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007366" cy="533400"/>
          </a:xfrm>
        </p:spPr>
        <p:txBody>
          <a:bodyPr/>
          <a:lstStyle/>
          <a:p>
            <a:pPr algn="l" rtl="0"/>
            <a:r>
              <a:rPr lang="en-US" altLang="en-US" sz="4000" dirty="0" err="1" smtClean="0"/>
              <a:t>Estructura</a:t>
            </a:r>
            <a:r>
              <a:rPr lang="en-US" altLang="en-US" sz="4000" dirty="0" smtClean="0"/>
              <a:t> del 1er </a:t>
            </a:r>
            <a:r>
              <a:rPr lang="en-US" altLang="en-US" sz="4000" dirty="0" err="1" smtClean="0"/>
              <a:t>discurso</a:t>
            </a:r>
            <a:r>
              <a:rPr lang="en-US" altLang="en-US" sz="4000" dirty="0" smtClean="0"/>
              <a:t> de </a:t>
            </a:r>
            <a:r>
              <a:rPr lang="en-US" altLang="en-US" sz="4000" dirty="0" err="1" smtClean="0"/>
              <a:t>Elifaz</a:t>
            </a:r>
            <a:endParaRPr lang="en-US" altLang="en-US" sz="4000" dirty="0" smtClean="0"/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D2B7C77C-AF61-4D28-B693-D4C83BBFF7F8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88</a:t>
            </a:fld>
            <a:endParaRPr lang="en-US" altLang="en-US" sz="1400" b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250731" y="2286000"/>
            <a:ext cx="225446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rtl="0" eaLnBrk="1" hangingPunct="1">
              <a:lnSpc>
                <a:spcPts val="2400"/>
              </a:lnSpc>
              <a:spcBef>
                <a:spcPts val="0"/>
              </a:spcBef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Introducción:</a:t>
            </a:r>
            <a:b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"¿Puedo hablar?"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(4:2)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19238" y="3581400"/>
            <a:ext cx="22145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rtl="0" eaLnBrk="1" hangingPunct="1">
              <a:lnSpc>
                <a:spcPts val="2400"/>
              </a:lnSpc>
              <a:spcBef>
                <a:spcPts val="0"/>
              </a:spcBef>
              <a:defRPr/>
            </a:pP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Consejo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para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Job: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 rtl="0" eaLnBrk="1" hangingPunct="1">
              <a:lnSpc>
                <a:spcPts val="2400"/>
              </a:lnSpc>
              <a:spcBef>
                <a:spcPts val="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“Haz de la piedad tu esperanza”.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(4:3-6)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47090" y="4262438"/>
            <a:ext cx="214411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rtl="0" eaLnBrk="1" hangingPunct="1">
              <a:lnSpc>
                <a:spcPts val="2400"/>
              </a:lnSpc>
              <a:spcBef>
                <a:spcPts val="0"/>
              </a:spcBef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os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tratos de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Dios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los hombres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malos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TdR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(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4:7-11)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462962" y="3506788"/>
            <a:ext cx="22050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rtl="0" eaLnBrk="1" hangingPunct="1">
              <a:lnSpc>
                <a:spcPts val="2400"/>
              </a:lnSpc>
              <a:spcBef>
                <a:spcPts val="0"/>
              </a:spcBef>
              <a:defRPr/>
            </a:pP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Consejo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para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Job: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“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Acepta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la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corrección”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(5:8, 17-26)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2000" y="990600"/>
            <a:ext cx="304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rtl="0" eaLnBrk="1" hangingPunct="1">
              <a:spcBef>
                <a:spcPts val="300"/>
              </a:spcBef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1er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discurso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Elifaz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" name="Straight Connector 10"/>
          <p:cNvCxnSpPr>
            <a:cxnSpLocks noChangeShapeType="1"/>
            <a:stCxn id="9" idx="2"/>
          </p:cNvCxnSpPr>
          <p:nvPr/>
        </p:nvCxnSpPr>
        <p:spPr bwMode="auto">
          <a:xfrm flipH="1">
            <a:off x="3352800" y="1828800"/>
            <a:ext cx="27432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>
            <a:cxnSpLocks noChangeShapeType="1"/>
            <a:stCxn id="9" idx="2"/>
          </p:cNvCxnSpPr>
          <p:nvPr/>
        </p:nvCxnSpPr>
        <p:spPr bwMode="auto">
          <a:xfrm rot="5400000">
            <a:off x="4152900" y="1485900"/>
            <a:ext cx="1600200" cy="2286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  <a:stCxn id="9" idx="2"/>
          </p:cNvCxnSpPr>
          <p:nvPr/>
        </p:nvCxnSpPr>
        <p:spPr bwMode="auto">
          <a:xfrm rot="5400000">
            <a:off x="4381500" y="2324100"/>
            <a:ext cx="2209800" cy="1219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6096000" y="1828800"/>
            <a:ext cx="2819400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 rot="16200000" flipH="1">
            <a:off x="5562600" y="2362200"/>
            <a:ext cx="2209800" cy="1143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180083" y="4267200"/>
            <a:ext cx="249095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rtl="0" eaLnBrk="1" hangingPunct="1">
              <a:lnSpc>
                <a:spcPts val="2400"/>
              </a:lnSpc>
              <a:spcBef>
                <a:spcPts val="0"/>
              </a:spcBef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os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tratos de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Dios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hombres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humildes y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malos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TdR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(5:1-16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8763000" y="2286000"/>
            <a:ext cx="231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rtl="0" eaLnBrk="1" hangingPunct="1">
              <a:lnSpc>
                <a:spcPts val="2400"/>
              </a:lnSpc>
              <a:spcBef>
                <a:spcPts val="0"/>
              </a:spcBef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Conclusión: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 rtl="0" eaLnBrk="1" hangingPunct="1">
              <a:lnSpc>
                <a:spcPts val="2400"/>
              </a:lnSpc>
              <a:spcBef>
                <a:spcPts val="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“Escucha y aplica”.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(5:27)</a:t>
            </a:r>
          </a:p>
        </p:txBody>
      </p: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6096000" y="1828800"/>
            <a:ext cx="2362200" cy="1600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4876800" y="1828800"/>
            <a:ext cx="2438400" cy="4572000"/>
            <a:chOff x="3352800" y="1828800"/>
            <a:chExt cx="2438400" cy="4572000"/>
          </a:xfrm>
        </p:grpSpPr>
        <p:sp>
          <p:nvSpPr>
            <p:cNvPr id="20" name="Oval 19"/>
            <p:cNvSpPr/>
            <p:nvPr/>
          </p:nvSpPr>
          <p:spPr bwMode="auto">
            <a:xfrm>
              <a:off x="3352800" y="5334000"/>
              <a:ext cx="2438400" cy="1066800"/>
            </a:xfrm>
            <a:prstGeom prst="ellipse">
              <a:avLst/>
            </a:prstGeom>
            <a:solidFill>
              <a:srgbClr val="FFFF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 eaLnBrk="1" hangingPunct="1">
                <a:defRPr/>
              </a:pPr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10000" y="5410200"/>
              <a:ext cx="1512888" cy="8302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rtl="0" eaLnBrk="1" hangingPunct="1">
                <a:defRPr/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La visión</a:t>
              </a:r>
              <a:b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</a:b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(4:12-21)</a:t>
              </a:r>
            </a:p>
          </p:txBody>
        </p:sp>
        <p:cxnSp>
          <p:nvCxnSpPr>
            <p:cNvPr id="97300" name="Straight Connector 26"/>
            <p:cNvCxnSpPr>
              <a:cxnSpLocks noChangeShapeType="1"/>
              <a:stCxn id="9" idx="2"/>
              <a:endCxn id="20" idx="0"/>
            </p:cNvCxnSpPr>
            <p:nvPr/>
          </p:nvCxnSpPr>
          <p:spPr bwMode="auto">
            <a:xfrm rot="5400000">
              <a:off x="2819400" y="3581400"/>
              <a:ext cx="3505200" cy="0"/>
            </a:xfrm>
            <a:prstGeom prst="lin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3" grpId="0"/>
      <p:bldP spid="24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8839200" cy="533400"/>
          </a:xfrm>
        </p:spPr>
        <p:txBody>
          <a:bodyPr/>
          <a:lstStyle/>
          <a:p>
            <a:pPr rtl="0"/>
            <a:r>
              <a:rPr lang="en-US" altLang="en-US" sz="3200" dirty="0" smtClean="0"/>
              <a:t>¿El </a:t>
            </a:r>
            <a:r>
              <a:rPr lang="en-US" altLang="en-US" sz="3200" dirty="0" err="1" smtClean="0"/>
              <a:t>significado</a:t>
            </a:r>
            <a:r>
              <a:rPr lang="en-US" altLang="en-US" sz="3200" dirty="0" smtClean="0"/>
              <a:t> de la </a:t>
            </a:r>
            <a:r>
              <a:rPr lang="en-US" altLang="en-US" sz="3200" dirty="0" err="1" smtClean="0"/>
              <a:t>visión</a:t>
            </a:r>
            <a:r>
              <a:rPr lang="en-US" altLang="en-US" sz="3200" dirty="0" smtClean="0"/>
              <a:t> de </a:t>
            </a:r>
            <a:r>
              <a:rPr lang="en-US" altLang="en-US" sz="3200" dirty="0" err="1" smtClean="0"/>
              <a:t>Elifaz</a:t>
            </a:r>
            <a:r>
              <a:rPr lang="en-US" altLang="en-US" sz="3200" dirty="0" smtClean="0"/>
              <a:t> (4:17)?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2362200" y="609600"/>
            <a:ext cx="7467600" cy="2514600"/>
          </a:xfrm>
          <a:solidFill>
            <a:schemeClr val="accent1">
              <a:lumMod val="75000"/>
            </a:schemeClr>
          </a:solidFill>
          <a:ln>
            <a:solidFill>
              <a:srgbClr val="FFFF00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marL="401637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s-ES" altLang="en-US" sz="2000" dirty="0">
                <a:ea typeface="Calibri" pitchFamily="34" charset="0"/>
                <a:cs typeface="Calibri" pitchFamily="34" charset="0"/>
              </a:rPr>
              <a:t>¿Puede un simple mortal ser más justo que Dios? ¿Puede ser más puro el hombre que su creador</a:t>
            </a:r>
            <a:r>
              <a:rPr lang="es-ES" altLang="en-US" sz="2000" dirty="0" smtClean="0">
                <a:ea typeface="Calibri" pitchFamily="34" charset="0"/>
                <a:cs typeface="Calibri" pitchFamily="34" charset="0"/>
              </a:rPr>
              <a:t>?</a:t>
            </a:r>
            <a:r>
              <a:rPr lang="en-US" altLang="en-US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2000" dirty="0">
                <a:ea typeface="Calibri" pitchFamily="34" charset="0"/>
                <a:cs typeface="Calibri" pitchFamily="34" charset="0"/>
              </a:rPr>
              <a:t>[NVI]</a:t>
            </a:r>
          </a:p>
          <a:p>
            <a:pPr marL="401637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s-ES" sz="2000" dirty="0"/>
              <a:t>¿Puede un ser humano ser inocente ante Dios? </a:t>
            </a:r>
            <a:br>
              <a:rPr lang="es-ES" sz="2000" dirty="0"/>
            </a:br>
            <a:r>
              <a:rPr lang="es-ES" sz="2000" dirty="0" smtClean="0"/>
              <a:t>Nadie </a:t>
            </a:r>
            <a:r>
              <a:rPr lang="es-ES" sz="2000" dirty="0"/>
              <a:t>es puro comparado con </a:t>
            </a:r>
            <a:r>
              <a:rPr lang="es-ES" sz="2000" dirty="0" smtClean="0"/>
              <a:t>Dios. </a:t>
            </a:r>
            <a:r>
              <a:rPr lang="en-US" sz="2000" dirty="0" smtClean="0"/>
              <a:t>[PDT]</a:t>
            </a:r>
            <a:endParaRPr lang="en-US" sz="2000" dirty="0"/>
          </a:p>
          <a:p>
            <a:pPr marL="401637" indent="-285750" algn="l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000" dirty="0"/>
              <a:t>¿Puede el hombre mortal ser</a:t>
            </a:r>
            <a:r>
              <a:rPr lang="en-US" sz="2000" dirty="0">
                <a:solidFill>
                  <a:srgbClr val="FFC000"/>
                </a:solidFill>
              </a:rPr>
              <a:t>en lo correcto</a:t>
            </a:r>
            <a:r>
              <a:rPr lang="en-US" sz="2000" dirty="0"/>
              <a:t>antes</a:t>
            </a:r>
            <a:r>
              <a:rPr lang="en-US" sz="2000" baseline="30000" dirty="0"/>
              <a:t> </a:t>
            </a:r>
            <a:r>
              <a:rPr lang="en-US" sz="2000" dirty="0"/>
              <a:t>¿Dios?</a:t>
            </a:r>
            <a:br>
              <a:rPr lang="en-US" sz="2000" dirty="0"/>
            </a:br>
            <a:r>
              <a:rPr lang="en-US" sz="2000" dirty="0"/>
              <a:t>¿Puede un hombre ser puro ante su Hacedor? [ESV]</a:t>
            </a:r>
          </a:p>
          <a:p>
            <a:pPr marL="401637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s-ES" sz="2000" dirty="0"/>
              <a:t>¿Es el mortal justo delante de Dios? 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¿</a:t>
            </a:r>
            <a:r>
              <a:rPr lang="es-ES" sz="2000" dirty="0"/>
              <a:t>Es el hombre puro delante de su Hacedor</a:t>
            </a:r>
            <a:r>
              <a:rPr lang="es-ES" sz="2000" dirty="0" smtClean="0"/>
              <a:t>? </a:t>
            </a:r>
            <a:r>
              <a:rPr lang="en-US" sz="2000" dirty="0" smtClean="0"/>
              <a:t>[NBLA]</a:t>
            </a:r>
            <a:endParaRPr lang="en-US" altLang="en-US" sz="2000" b="0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68083" y="6542580"/>
            <a:ext cx="11176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43D0469F-1A58-4FB9-8CA0-90796F4291E6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89</a:t>
            </a:fld>
            <a:endParaRPr lang="en-US" altLang="en-US" sz="1400" b="0"/>
          </a:p>
        </p:txBody>
      </p:sp>
      <p:sp>
        <p:nvSpPr>
          <p:cNvPr id="5" name="TextBox 4"/>
          <p:cNvSpPr txBox="1"/>
          <p:nvPr/>
        </p:nvSpPr>
        <p:spPr>
          <a:xfrm>
            <a:off x="1010634" y="3281417"/>
            <a:ext cx="9657365" cy="3416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7663" indent="-347663" algn="l" rtl="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Todos los hombres han pecado y son malos a los ojos de Dios (Rom 3:23).</a:t>
            </a:r>
          </a:p>
          <a:p>
            <a:pPr marL="347663" indent="-347663" algn="l" rtl="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discutas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trates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ocultar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tu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culpa) con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Dios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cuando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el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declara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tu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culpa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É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lo ha dejado claro al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castigarte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347663" indent="-347663" algn="l" rtl="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deberías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acusar a Dios de injusticia (¿como en 3:23?).</a:t>
            </a:r>
          </a:p>
          <a:p>
            <a:pPr marL="347663" indent="-347663" algn="l" rtl="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 nada sirve que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persona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intente defender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su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propia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inocencia; no puedes ganar ese (o cualquier) argumento con Dios.</a:t>
            </a:r>
          </a:p>
          <a:p>
            <a:pPr marL="347663" indent="-347663" algn="l" rtl="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Dios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trascendentalmente más grande (más justo/puro) que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Sus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seres creados,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por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lo que son inherentemente malos en comparación.</a:t>
            </a:r>
          </a:p>
          <a:p>
            <a:pPr marL="347663" indent="-347663" algn="l" rtl="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La justicia de Dios está tan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por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encima del entendimiento del hombre, que ningún hombre puede alcanzarla.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7630510" y="3991030"/>
            <a:ext cx="2057400" cy="381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anchor="ctr"/>
          <a:lstStyle/>
          <a:p>
            <a:pPr algn="ctr" rtl="0" eaLnBrk="1" hangingPunct="1"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Elifaz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4:17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7930055" y="4936577"/>
            <a:ext cx="2133600" cy="381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anchor="ctr"/>
          <a:lstStyle/>
          <a:p>
            <a:pPr algn="ctr" rtl="0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Job,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9:1,14,32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9408510" y="5620187"/>
            <a:ext cx="2133600" cy="381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anchor="ctr"/>
          <a:lstStyle/>
          <a:p>
            <a:pPr algn="ctr" rtl="0" eaLnBrk="1" hangingPunct="1"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Bildad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25:4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0068910" y="2970267"/>
            <a:ext cx="1524000" cy="381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anchor="ctr"/>
          <a:lstStyle/>
          <a:p>
            <a:pPr algn="ctr" rtl="0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Ver 15:14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sz="3600" dirty="0" smtClean="0"/>
              <a:t>Ezequiel 14:14-20</a:t>
            </a:r>
          </a:p>
        </p:txBody>
      </p:sp>
      <p:sp>
        <p:nvSpPr>
          <p:cNvPr id="13315" name="Content Placeholder 4"/>
          <p:cNvSpPr>
            <a:spLocks noGrp="1" noChangeArrowheads="1"/>
          </p:cNvSpPr>
          <p:nvPr>
            <p:ph idx="1"/>
          </p:nvPr>
        </p:nvSpPr>
        <p:spPr>
          <a:xfrm>
            <a:off x="152400" y="685800"/>
            <a:ext cx="11887200" cy="562768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2400" baseline="30000" dirty="0" smtClean="0"/>
              <a:t>14</a:t>
            </a:r>
            <a:r>
              <a:rPr lang="en-US" altLang="en-US" sz="2400" dirty="0" smtClean="0"/>
              <a:t>…</a:t>
            </a:r>
            <a:r>
              <a:rPr lang="es-ES" altLang="en-US" sz="2400" dirty="0" smtClean="0"/>
              <a:t>y </a:t>
            </a:r>
            <a:r>
              <a:rPr lang="es-ES" altLang="en-US" sz="2400" dirty="0"/>
              <a:t>aunque estos tres hombres, </a:t>
            </a:r>
            <a:r>
              <a:rPr lang="es-ES" altLang="en-US" sz="2400" dirty="0">
                <a:solidFill>
                  <a:srgbClr val="33CCFF"/>
                </a:solidFill>
              </a:rPr>
              <a:t>Noé, Daniel </a:t>
            </a:r>
            <a:r>
              <a:rPr lang="es-ES" altLang="en-US" sz="2400" dirty="0"/>
              <a:t>y </a:t>
            </a:r>
            <a:r>
              <a:rPr lang="es-ES" altLang="en-US" sz="2400" u="sng" dirty="0">
                <a:solidFill>
                  <a:srgbClr val="FFFF00"/>
                </a:solidFill>
              </a:rPr>
              <a:t>Job</a:t>
            </a:r>
            <a:r>
              <a:rPr lang="es-ES" altLang="en-US" sz="2400" dirty="0"/>
              <a:t>, estuvieran en medio de ese país, solo ellos se salvarían a sí mismos por su justicia», declara el Señor DIOS. 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s-ES" altLang="en-US" sz="2400" dirty="0" smtClean="0"/>
              <a:t>15</a:t>
            </a:r>
            <a:r>
              <a:rPr lang="es-ES" altLang="en-US" sz="2400" dirty="0"/>
              <a:t>  «Si Yo hiciera pasar por esa tierra fieras y ellas la despoblaran, y se volviera desolada sin que nadie pasara por ella a causa de las fieras, 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s-ES" altLang="en-US" sz="2400" dirty="0" smtClean="0"/>
              <a:t>16</a:t>
            </a:r>
            <a:r>
              <a:rPr lang="es-ES" altLang="en-US" sz="2400" dirty="0"/>
              <a:t>  aunque </a:t>
            </a:r>
            <a:r>
              <a:rPr lang="es-ES" altLang="en-US" sz="2400" dirty="0">
                <a:solidFill>
                  <a:srgbClr val="FFFF00"/>
                </a:solidFill>
              </a:rPr>
              <a:t>estos tres hombres </a:t>
            </a:r>
            <a:r>
              <a:rPr lang="es-ES" altLang="en-US" sz="2400" dirty="0"/>
              <a:t>estuvieran en medio de esa tierra, vivo Yo», declara el Señor DIOS, «ni a sus hijos ni a sus hijas podrían salvar; solo ellos se salvarían, pero el país estaría desolado. 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s-ES" altLang="en-US" sz="2400" dirty="0" smtClean="0"/>
              <a:t>17</a:t>
            </a:r>
            <a:r>
              <a:rPr lang="es-ES" altLang="en-US" sz="2400" dirty="0"/>
              <a:t>  O si Yo trajera la espada contra ese país, y dijera: “Pase la espada por el país”, y extermino de él hombres y animales, 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s-ES" altLang="en-US" sz="2400" dirty="0" smtClean="0"/>
              <a:t>18  y </a:t>
            </a:r>
            <a:r>
              <a:rPr lang="es-ES" altLang="en-US" sz="2400" dirty="0">
                <a:solidFill>
                  <a:srgbClr val="FFFF00"/>
                </a:solidFill>
              </a:rPr>
              <a:t>estos tres hombres </a:t>
            </a:r>
            <a:r>
              <a:rPr lang="es-ES" altLang="en-US" sz="2400" dirty="0"/>
              <a:t>estuvieran en medio de él, vivo Yo», declara el Señor DIOS, «que no podrían salvar a sus hijos ni a sus hijas; sino que solo ellos se salvarían. 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s-ES" altLang="en-US" sz="2400" dirty="0" smtClean="0"/>
              <a:t>19</a:t>
            </a:r>
            <a:r>
              <a:rPr lang="es-ES" altLang="en-US" sz="2400" dirty="0"/>
              <a:t>  O si Yo enviara una plaga contra ese país y derramara Mi furor sobre él con sangre, para cortar de él hombres y animales, 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s-ES" altLang="en-US" sz="2400" dirty="0" smtClean="0"/>
              <a:t>20  </a:t>
            </a:r>
            <a:r>
              <a:rPr lang="es-ES" altLang="en-US" sz="2400" dirty="0"/>
              <a:t>aunque </a:t>
            </a:r>
            <a:r>
              <a:rPr lang="es-ES" altLang="en-US" sz="2400" dirty="0">
                <a:solidFill>
                  <a:srgbClr val="33CCFF"/>
                </a:solidFill>
              </a:rPr>
              <a:t>Noé, Daniel </a:t>
            </a:r>
            <a:r>
              <a:rPr lang="es-ES" altLang="en-US" sz="2400" dirty="0"/>
              <a:t>y </a:t>
            </a:r>
            <a:r>
              <a:rPr lang="es-ES" altLang="en-US" sz="2400" u="sng" dirty="0">
                <a:solidFill>
                  <a:srgbClr val="FFFF00"/>
                </a:solidFill>
              </a:rPr>
              <a:t>Job</a:t>
            </a:r>
            <a:r>
              <a:rPr lang="es-ES" altLang="en-US" sz="2400" dirty="0"/>
              <a:t> estuvieran en medio de él, vivo Yo», declara el Señor DIOS, «que ni a su hijo ni a su hija podrían salvar; solo ellos se librarían a sí mismos por su justicia». </a:t>
            </a:r>
            <a:endParaRPr lang="en-US" altLang="en-US" sz="2400" dirty="0" smtClean="0"/>
          </a:p>
        </p:txBody>
      </p:sp>
      <p:sp>
        <p:nvSpPr>
          <p:cNvPr id="1331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49914F56-A5B3-46E5-A77F-6109BFA4C180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b="0"/>
          </a:p>
        </p:txBody>
      </p:sp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1139825" y="6115050"/>
            <a:ext cx="9934575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i="1">
                <a:solidFill>
                  <a:schemeClr val="bg1"/>
                </a:solidFill>
              </a:rPr>
              <a:t>Tan real (y tan justo) como Daniel y Noé</a:t>
            </a:r>
          </a:p>
        </p:txBody>
      </p:sp>
      <p:sp>
        <p:nvSpPr>
          <p:cNvPr id="13318" name="TextBox 1"/>
          <p:cNvSpPr txBox="1">
            <a:spLocks noChangeArrowheads="1"/>
          </p:cNvSpPr>
          <p:nvPr/>
        </p:nvSpPr>
        <p:spPr bwMode="auto">
          <a:xfrm>
            <a:off x="74613" y="52388"/>
            <a:ext cx="7747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solidFill>
                  <a:srgbClr val="0000CC"/>
                </a:solidFill>
              </a:rPr>
              <a:t>I.A</a:t>
            </a:r>
            <a:endParaRPr lang="en-US" altLang="en-US" sz="1800" b="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9144000" cy="569913"/>
          </a:xfrm>
        </p:spPr>
        <p:txBody>
          <a:bodyPr/>
          <a:lstStyle/>
          <a:p>
            <a:pPr rtl="0"/>
            <a:r>
              <a:rPr lang="en-US" altLang="en-US" dirty="0" err="1" smtClean="0"/>
              <a:t>Calendario</a:t>
            </a:r>
            <a:r>
              <a:rPr lang="en-US" altLang="en-US" dirty="0" smtClean="0"/>
              <a:t> del </a:t>
            </a:r>
            <a:r>
              <a:rPr lang="en-US" altLang="en-US" dirty="0" err="1" smtClean="0"/>
              <a:t>curso</a:t>
            </a:r>
            <a:endParaRPr lang="en-US" altLang="en-US" dirty="0" smtClean="0"/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BA857F6D-A872-47BA-B7AC-E4A28646BC30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90</a:t>
            </a:fld>
            <a:endParaRPr lang="en-US" altLang="en-US" sz="1400" b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871861"/>
          <a:ext cx="12192000" cy="5932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5878"/>
                <a:gridCol w="1435496"/>
                <a:gridCol w="739253"/>
                <a:gridCol w="1194179"/>
                <a:gridCol w="7707194"/>
              </a:tblGrid>
              <a:tr h="333287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Período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Fecha</a:t>
                      </a:r>
                      <a:endParaRPr lang="en-US" sz="240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Día</a:t>
                      </a:r>
                      <a:endParaRPr lang="en-US" sz="240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Lección</a:t>
                      </a:r>
                      <a:endParaRPr lang="en-US" sz="240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Título</a:t>
                      </a:r>
                      <a:r>
                        <a:rPr lang="en-US" sz="2000" dirty="0">
                          <a:effectLst/>
                        </a:rPr>
                        <a:t> (</a:t>
                      </a:r>
                      <a:r>
                        <a:rPr lang="en-US" sz="2000" dirty="0" err="1">
                          <a:effectLst/>
                        </a:rPr>
                        <a:t>Capítulos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/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Introducción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2" marR="6858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effectLst/>
                        </a:rPr>
                        <a:t>Escuelita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effectLst/>
                        </a:rPr>
                        <a:t>íblica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i="1" dirty="0">
                          <a:solidFill>
                            <a:schemeClr val="tx1"/>
                          </a:solidFill>
                          <a:effectLst/>
                        </a:rPr>
                        <a:t>de </a:t>
                      </a: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effectLst/>
                        </a:rPr>
                        <a:t>verano</a:t>
                      </a:r>
                      <a:endParaRPr lang="en-US" sz="2400" b="1" i="1" dirty="0">
                        <a:solidFill>
                          <a:schemeClr val="tx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Visión</a:t>
                      </a:r>
                      <a:r>
                        <a:rPr lang="en-US" sz="2400" dirty="0" smtClean="0">
                          <a:effectLst/>
                        </a:rPr>
                        <a:t> general </a:t>
                      </a:r>
                      <a:r>
                        <a:rPr lang="en-US" sz="2400" dirty="0">
                          <a:effectLst/>
                        </a:rPr>
                        <a:t>del libro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14-jun-23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Pruebas de Job (1:1-2:13)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</a:rPr>
                        <a:t>18-jun-23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Desesperación de Job (3:1-26)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21-jun-23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1er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de </a:t>
                      </a:r>
                      <a:r>
                        <a:rPr lang="en-US" sz="2400" dirty="0" smtClean="0">
                          <a:effectLst/>
                        </a:rPr>
                        <a:t>debate </a:t>
                      </a:r>
                      <a:r>
                        <a:rPr lang="en-US" sz="2400" dirty="0">
                          <a:effectLst/>
                        </a:rPr>
                        <a:t>(4-14)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25-jun-23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1er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de </a:t>
                      </a:r>
                      <a:r>
                        <a:rPr lang="en-US" sz="2400" dirty="0" smtClean="0">
                          <a:effectLst/>
                        </a:rPr>
                        <a:t>debate </a:t>
                      </a:r>
                      <a:r>
                        <a:rPr lang="en-US" sz="2400" dirty="0">
                          <a:effectLst/>
                        </a:rPr>
                        <a:t>(4-14)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28-jun-23</a:t>
                      </a:r>
                      <a:endParaRPr lang="en-US" sz="240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2do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de </a:t>
                      </a:r>
                      <a:r>
                        <a:rPr lang="en-US" sz="2400" dirty="0" smtClean="0">
                          <a:effectLst/>
                        </a:rPr>
                        <a:t>debate </a:t>
                      </a:r>
                      <a:r>
                        <a:rPr lang="en-US" sz="2400" dirty="0">
                          <a:effectLst/>
                        </a:rPr>
                        <a:t>(15-21)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3er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>
                          <a:effectLst/>
                        </a:rPr>
                        <a:t>, Himno de </a:t>
                      </a:r>
                      <a:r>
                        <a:rPr lang="en-US" sz="2400" dirty="0" err="1" smtClean="0">
                          <a:effectLst/>
                        </a:rPr>
                        <a:t>sabiduría</a:t>
                      </a:r>
                      <a:r>
                        <a:rPr lang="en-US" sz="2400" dirty="0">
                          <a:effectLst/>
                        </a:rPr>
                        <a:t>, Defensa de Job (22-31)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3er </a:t>
                      </a:r>
                      <a:r>
                        <a:rPr lang="en-US" sz="2400" dirty="0" err="1" smtClean="0">
                          <a:effectLst/>
                        </a:rPr>
                        <a:t>ciclo</a:t>
                      </a:r>
                      <a:r>
                        <a:rPr lang="en-US" sz="2400" dirty="0">
                          <a:effectLst/>
                        </a:rPr>
                        <a:t>, Himno de </a:t>
                      </a:r>
                      <a:r>
                        <a:rPr lang="en-US" sz="2400" dirty="0" err="1" smtClean="0">
                          <a:effectLst/>
                        </a:rPr>
                        <a:t>sabiduría</a:t>
                      </a:r>
                      <a:r>
                        <a:rPr lang="en-US" sz="2400" dirty="0">
                          <a:effectLst/>
                        </a:rPr>
                        <a:t>, Defensa de Job (22-31)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Discursos de Eliú (32-37)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Dios </a:t>
                      </a:r>
                      <a:r>
                        <a:rPr lang="en-US" sz="2400" dirty="0" err="1" smtClean="0">
                          <a:effectLst/>
                        </a:rPr>
                        <a:t>habla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(38:1 - 42:6)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16-jul-23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Dom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10,11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Restauración y </a:t>
                      </a:r>
                      <a:r>
                        <a:rPr lang="en-US" sz="2400" dirty="0" err="1" smtClean="0">
                          <a:effectLst/>
                        </a:rPr>
                        <a:t>aplicaciones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(42:7-16)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994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23-jul-23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Mi</a:t>
                      </a:r>
                      <a:r>
                        <a:rPr lang="es-ES" sz="2000" dirty="0" err="1" smtClean="0">
                          <a:effectLst/>
                        </a:rPr>
                        <a:t>ér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Aplicación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y </a:t>
                      </a:r>
                      <a:r>
                        <a:rPr lang="en-US" sz="2400" dirty="0" err="1" smtClean="0">
                          <a:effectLst/>
                        </a:rPr>
                        <a:t>repaso</a:t>
                      </a:r>
                      <a:endParaRPr lang="en-US" sz="2400" dirty="0">
                        <a:effectLst/>
                        <a:latin typeface="New Yor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" name="Arrow: Right 3"/>
          <p:cNvSpPr/>
          <p:nvPr/>
        </p:nvSpPr>
        <p:spPr bwMode="auto">
          <a:xfrm>
            <a:off x="0" y="3299942"/>
            <a:ext cx="473075" cy="1076325"/>
          </a:xfrm>
          <a:prstGeom prst="rightArrow">
            <a:avLst/>
          </a:prstGeom>
          <a:solidFill>
            <a:srgbClr val="FF33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54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err="1" smtClean="0"/>
              <a:t>Catecismo</a:t>
            </a:r>
            <a:r>
              <a:rPr lang="en-US" altLang="en-US" dirty="0" smtClean="0"/>
              <a:t> de la </a:t>
            </a:r>
            <a:r>
              <a:rPr lang="en-US" altLang="en-US" dirty="0" err="1" smtClean="0"/>
              <a:t>clase</a:t>
            </a:r>
            <a:r>
              <a:rPr lang="en-US" altLang="en-US" dirty="0" smtClean="0"/>
              <a:t> de Job</a:t>
            </a:r>
          </a:p>
        </p:txBody>
      </p:sp>
      <p:sp>
        <p:nvSpPr>
          <p:cNvPr id="3277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676400" y="685800"/>
            <a:ext cx="8839200" cy="6096000"/>
          </a:xfrm>
        </p:spPr>
        <p:txBody>
          <a:bodyPr/>
          <a:lstStyle/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00B0F0"/>
                </a:solidFill>
              </a:rPr>
              <a:t>La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pregunta</a:t>
            </a:r>
            <a:r>
              <a:rPr lang="en-US" altLang="en-US" sz="3000" dirty="0" smtClean="0">
                <a:solidFill>
                  <a:srgbClr val="00B0F0"/>
                </a:solidFill>
              </a:rPr>
              <a:t> de Satanás (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afirmación</a:t>
            </a:r>
            <a:r>
              <a:rPr lang="en-US" altLang="en-US" sz="3000" dirty="0" smtClean="0">
                <a:solidFill>
                  <a:srgbClr val="00B0F0"/>
                </a:solidFill>
              </a:rPr>
              <a:t>)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00B0F0"/>
                </a:solidFill>
              </a:rPr>
              <a:t>La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pregunta</a:t>
            </a:r>
            <a:r>
              <a:rPr lang="en-US" altLang="en-US" sz="3000" dirty="0" smtClean="0">
                <a:solidFill>
                  <a:srgbClr val="00B0F0"/>
                </a:solidFill>
              </a:rPr>
              <a:t> de la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esposa</a:t>
            </a:r>
            <a:r>
              <a:rPr lang="en-US" altLang="en-US" sz="3000" dirty="0" smtClean="0">
                <a:solidFill>
                  <a:srgbClr val="00B0F0"/>
                </a:solidFill>
              </a:rPr>
              <a:t> de Job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err="1" smtClean="0">
                <a:solidFill>
                  <a:srgbClr val="00B0F0"/>
                </a:solidFill>
              </a:rPr>
              <a:t>Significado</a:t>
            </a:r>
            <a:r>
              <a:rPr lang="en-US" altLang="en-US" sz="3000" dirty="0" smtClean="0">
                <a:solidFill>
                  <a:srgbClr val="00B0F0"/>
                </a:solidFill>
              </a:rPr>
              <a:t> de "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integridad</a:t>
            </a:r>
            <a:r>
              <a:rPr lang="en-US" altLang="en-US" sz="3000" dirty="0" smtClean="0">
                <a:solidFill>
                  <a:srgbClr val="00B0F0"/>
                </a:solidFill>
              </a:rPr>
              <a:t>"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00B0F0"/>
                </a:solidFill>
              </a:rPr>
              <a:t>Lo que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más</a:t>
            </a:r>
            <a:r>
              <a:rPr lang="en-US" altLang="en-US" sz="3000" dirty="0" smtClean="0">
                <a:solidFill>
                  <a:srgbClr val="00B0F0"/>
                </a:solidFill>
              </a:rPr>
              <a:t>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temía</a:t>
            </a:r>
            <a:r>
              <a:rPr lang="en-US" altLang="en-US" sz="3000" dirty="0" smtClean="0">
                <a:solidFill>
                  <a:srgbClr val="00B0F0"/>
                </a:solidFill>
              </a:rPr>
              <a:t> Job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err="1" smtClean="0">
                <a:solidFill>
                  <a:srgbClr val="00B0F0"/>
                </a:solidFill>
              </a:rPr>
              <a:t>Qué</a:t>
            </a:r>
            <a:r>
              <a:rPr lang="en-US" altLang="en-US" sz="3000" dirty="0" smtClean="0">
                <a:solidFill>
                  <a:srgbClr val="00B0F0"/>
                </a:solidFill>
              </a:rPr>
              <a:t>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significa</a:t>
            </a:r>
            <a:r>
              <a:rPr lang="en-US" altLang="en-US" sz="3000" dirty="0" smtClean="0">
                <a:solidFill>
                  <a:srgbClr val="00B0F0"/>
                </a:solidFill>
              </a:rPr>
              <a:t> '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maldecir</a:t>
            </a:r>
            <a:r>
              <a:rPr lang="en-US" altLang="en-US" sz="3000" dirty="0" smtClean="0">
                <a:solidFill>
                  <a:srgbClr val="00B0F0"/>
                </a:solidFill>
              </a:rPr>
              <a:t> a Dios'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00B0F0"/>
                </a:solidFill>
              </a:rPr>
              <a:t>La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Teología</a:t>
            </a:r>
            <a:r>
              <a:rPr lang="en-US" altLang="en-US" sz="3000" dirty="0" smtClean="0">
                <a:solidFill>
                  <a:srgbClr val="00B0F0"/>
                </a:solidFill>
              </a:rPr>
              <a:t> de la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Retribución</a:t>
            </a:r>
            <a:r>
              <a:rPr lang="en-US" altLang="en-US" sz="3000" dirty="0" smtClean="0">
                <a:solidFill>
                  <a:srgbClr val="00B0F0"/>
                </a:solidFill>
              </a:rPr>
              <a:t> (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TdR</a:t>
            </a:r>
            <a:r>
              <a:rPr lang="en-US" altLang="en-US" sz="3000" dirty="0" smtClean="0">
                <a:solidFill>
                  <a:srgbClr val="00B0F0"/>
                </a:solidFill>
              </a:rPr>
              <a:t>)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00B0F0"/>
                </a:solidFill>
              </a:rPr>
              <a:t>Fuentes para </a:t>
            </a:r>
            <a:r>
              <a:rPr lang="en-US" altLang="en-US" sz="3000" dirty="0" err="1" smtClean="0">
                <a:solidFill>
                  <a:srgbClr val="00B0F0"/>
                </a:solidFill>
              </a:rPr>
              <a:t>TdR</a:t>
            </a:r>
            <a:endParaRPr lang="en-US" altLang="en-US" sz="3000" dirty="0" smtClean="0">
              <a:solidFill>
                <a:srgbClr val="00B0F0"/>
              </a:solidFill>
            </a:endParaRP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33CCFF"/>
                </a:solidFill>
              </a:rPr>
              <a:t>Las 3 </a:t>
            </a:r>
            <a:r>
              <a:rPr lang="en-US" altLang="en-US" sz="3000" dirty="0" err="1" smtClean="0">
                <a:solidFill>
                  <a:srgbClr val="33CCFF"/>
                </a:solidFill>
              </a:rPr>
              <a:t>suposiciones</a:t>
            </a:r>
            <a:r>
              <a:rPr lang="en-US" altLang="en-US" sz="3000" dirty="0" smtClean="0">
                <a:solidFill>
                  <a:srgbClr val="33CCFF"/>
                </a:solidFill>
              </a:rPr>
              <a:t> (</a:t>
            </a:r>
            <a:r>
              <a:rPr lang="en-US" altLang="en-US" sz="3000" dirty="0" err="1" smtClean="0">
                <a:solidFill>
                  <a:srgbClr val="33CCFF"/>
                </a:solidFill>
              </a:rPr>
              <a:t>contradictorias</a:t>
            </a:r>
            <a:r>
              <a:rPr lang="en-US" altLang="en-US" sz="3000" dirty="0" smtClean="0">
                <a:solidFill>
                  <a:srgbClr val="33CCFF"/>
                </a:solidFill>
              </a:rPr>
              <a:t>)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33CCFF"/>
                </a:solidFill>
              </a:rPr>
              <a:t>La </a:t>
            </a:r>
            <a:r>
              <a:rPr lang="en-US" altLang="en-US" sz="3000" dirty="0" err="1" smtClean="0">
                <a:solidFill>
                  <a:srgbClr val="33CCFF"/>
                </a:solidFill>
              </a:rPr>
              <a:t>visión</a:t>
            </a:r>
            <a:r>
              <a:rPr lang="en-US" altLang="en-US" sz="3000" dirty="0" smtClean="0">
                <a:solidFill>
                  <a:srgbClr val="33CCFF"/>
                </a:solidFill>
              </a:rPr>
              <a:t> de </a:t>
            </a:r>
            <a:r>
              <a:rPr lang="en-US" altLang="en-US" sz="3000" dirty="0" err="1" smtClean="0">
                <a:solidFill>
                  <a:srgbClr val="33CCFF"/>
                </a:solidFill>
              </a:rPr>
              <a:t>Elifaz</a:t>
            </a:r>
            <a:endParaRPr lang="en-US" altLang="en-US" sz="3000" dirty="0" smtClean="0">
              <a:solidFill>
                <a:srgbClr val="33CCFF"/>
              </a:solidFill>
            </a:endParaRP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>
                <a:solidFill>
                  <a:srgbClr val="FFFF00"/>
                </a:solidFill>
              </a:rPr>
              <a:t>Lo que </a:t>
            </a:r>
            <a:r>
              <a:rPr lang="en-US" altLang="en-US" sz="3000" dirty="0" err="1" smtClean="0">
                <a:solidFill>
                  <a:srgbClr val="FFFF00"/>
                </a:solidFill>
              </a:rPr>
              <a:t>hicieron</a:t>
            </a:r>
            <a:r>
              <a:rPr lang="en-US" altLang="en-US" sz="3000" dirty="0" smtClean="0">
                <a:solidFill>
                  <a:srgbClr val="FFFF00"/>
                </a:solidFill>
              </a:rPr>
              <a:t> mal los amigos de Job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/>
              <a:t>Lo que Job </a:t>
            </a:r>
            <a:r>
              <a:rPr lang="en-US" altLang="en-US" sz="3000" dirty="0" err="1" smtClean="0"/>
              <a:t>hizo</a:t>
            </a:r>
            <a:r>
              <a:rPr lang="en-US" altLang="en-US" sz="3000" dirty="0" smtClean="0"/>
              <a:t> mal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r>
              <a:rPr lang="en-US" altLang="en-US" sz="3000" dirty="0" smtClean="0"/>
              <a:t>La </a:t>
            </a:r>
            <a:r>
              <a:rPr lang="en-US" altLang="en-US" sz="3000" dirty="0" err="1" smtClean="0"/>
              <a:t>pregunta</a:t>
            </a:r>
            <a:r>
              <a:rPr lang="en-US" altLang="en-US" sz="3000" dirty="0" smtClean="0"/>
              <a:t> de Dios</a:t>
            </a:r>
          </a:p>
          <a:p>
            <a:pPr marL="685800" indent="-685800" algn="l" rtl="0">
              <a:lnSpc>
                <a:spcPct val="90000"/>
              </a:lnSpc>
              <a:buFontTx/>
              <a:buAutoNum type="arabicPeriod"/>
            </a:pPr>
            <a:endParaRPr lang="en-US" altLang="en-US" sz="3000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82BB7A4A-0086-4D87-AAFC-8375147C7723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91</a:t>
            </a:fld>
            <a:endParaRPr lang="en-US" altLang="en-US" sz="1400" b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952706" y="781049"/>
            <a:ext cx="3292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smtClean="0"/>
              <a:t>¿</a:t>
            </a:r>
            <a:r>
              <a:rPr lang="en-US" altLang="en-US" sz="1800" i="1" dirty="0" err="1" smtClean="0"/>
              <a:t>Teme</a:t>
            </a:r>
            <a:r>
              <a:rPr lang="en-US" altLang="en-US" sz="1800" i="1" dirty="0" smtClean="0"/>
              <a:t> Job a Dios de </a:t>
            </a:r>
            <a:r>
              <a:rPr lang="en-US" altLang="en-US" sz="1800" i="1" dirty="0" err="1" smtClean="0"/>
              <a:t>balde</a:t>
            </a:r>
            <a:r>
              <a:rPr lang="en-US" altLang="en-US" sz="1800" i="1" dirty="0" smtClean="0"/>
              <a:t>?</a:t>
            </a:r>
            <a:endParaRPr lang="en-US" altLang="en-US" sz="1800" i="1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23263" y="1269444"/>
            <a:ext cx="3583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/>
              <a:t>¿</a:t>
            </a:r>
            <a:r>
              <a:rPr lang="en-US" altLang="en-US" sz="1800" i="1" dirty="0" err="1"/>
              <a:t>Aún</a:t>
            </a:r>
            <a:r>
              <a:rPr lang="en-US" altLang="en-US" sz="1800" i="1" dirty="0"/>
              <a:t> </a:t>
            </a:r>
            <a:r>
              <a:rPr lang="en-US" altLang="en-US" sz="1800" i="1" dirty="0" err="1" smtClean="0"/>
              <a:t>conservas</a:t>
            </a:r>
            <a:r>
              <a:rPr lang="en-US" altLang="en-US" sz="1800" i="1" dirty="0" smtClean="0"/>
              <a:t> </a:t>
            </a:r>
            <a:r>
              <a:rPr lang="en-US" altLang="en-US" sz="1800" i="1" dirty="0" err="1" smtClean="0"/>
              <a:t>tu</a:t>
            </a:r>
            <a:r>
              <a:rPr lang="en-US" altLang="en-US" sz="1800" i="1" dirty="0" smtClean="0"/>
              <a:t> </a:t>
            </a:r>
            <a:r>
              <a:rPr lang="en-US" altLang="en-US" sz="1800" i="1" u="sng" dirty="0" err="1" smtClean="0"/>
              <a:t>integridad</a:t>
            </a:r>
            <a:r>
              <a:rPr lang="en-US" altLang="en-US" sz="1800" i="1" dirty="0"/>
              <a:t>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428241" y="1770353"/>
            <a:ext cx="4352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err="1"/>
              <a:t>Totalidad</a:t>
            </a:r>
            <a:r>
              <a:rPr lang="en-US" altLang="en-US" sz="1800" i="1" dirty="0"/>
              <a:t>, </a:t>
            </a:r>
            <a:r>
              <a:rPr lang="en-US" altLang="en-US" sz="1800" i="1" dirty="0" err="1"/>
              <a:t>plenitud</a:t>
            </a:r>
            <a:r>
              <a:rPr lang="en-US" altLang="en-US" sz="1800" i="1" dirty="0"/>
              <a:t>, </a:t>
            </a:r>
            <a:r>
              <a:rPr lang="en-US" altLang="en-US" sz="1800" i="1" dirty="0" err="1"/>
              <a:t>perfección</a:t>
            </a:r>
            <a:r>
              <a:rPr lang="en-US" altLang="en-US" sz="1800" i="1" dirty="0"/>
              <a:t>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534150" y="2290763"/>
            <a:ext cx="3886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err="1"/>
              <a:t>Pérdida</a:t>
            </a:r>
            <a:r>
              <a:rPr lang="en-US" altLang="en-US" sz="1800" i="1" dirty="0"/>
              <a:t> de la </a:t>
            </a:r>
            <a:r>
              <a:rPr lang="en-US" altLang="en-US" sz="1800" i="1" dirty="0" err="1"/>
              <a:t>relación</a:t>
            </a:r>
            <a:r>
              <a:rPr lang="en-US" altLang="en-US" sz="1800" i="1" dirty="0"/>
              <a:t> con Dios.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980363" y="2782630"/>
            <a:ext cx="3373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err="1" smtClean="0"/>
              <a:t>Decir</a:t>
            </a:r>
            <a:r>
              <a:rPr lang="en-US" altLang="en-US" sz="1800" i="1" dirty="0" smtClean="0"/>
              <a:t> </a:t>
            </a:r>
            <a:r>
              <a:rPr lang="en-US" altLang="en-US" sz="1800" i="1" dirty="0" err="1"/>
              <a:t>adiós</a:t>
            </a:r>
            <a:r>
              <a:rPr lang="en-US" altLang="en-US" sz="1800" i="1" dirty="0"/>
              <a:t> a (</a:t>
            </a:r>
            <a:r>
              <a:rPr lang="en-US" altLang="en-US" sz="1800" i="1" dirty="0" err="1"/>
              <a:t>rechazar</a:t>
            </a:r>
            <a:r>
              <a:rPr lang="en-US" altLang="en-US" sz="1800" i="1" dirty="0"/>
              <a:t>) Dios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875758" y="3142831"/>
            <a:ext cx="30305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err="1" smtClean="0"/>
              <a:t>hacer</a:t>
            </a:r>
            <a:r>
              <a:rPr lang="en-US" altLang="en-US" sz="1800" i="1" dirty="0" smtClean="0"/>
              <a:t> </a:t>
            </a:r>
            <a:r>
              <a:rPr lang="en-US" altLang="en-US" sz="1800" i="1" dirty="0"/>
              <a:t>el </a:t>
            </a:r>
            <a:r>
              <a:rPr lang="en-US" altLang="en-US" sz="1800" i="1" dirty="0" err="1"/>
              <a:t>bien</a:t>
            </a:r>
            <a:r>
              <a:rPr lang="en-US" altLang="en-US" sz="1800" i="1" dirty="0">
                <a:sym typeface="Wingdings" panose="05000000000000000000" pitchFamily="2" charset="2"/>
              </a:rPr>
              <a:t> </a:t>
            </a:r>
            <a:r>
              <a:rPr lang="en-US" altLang="en-US" sz="1800" i="1" dirty="0" err="1" smtClean="0">
                <a:sym typeface="Wingdings" panose="05000000000000000000" pitchFamily="2" charset="2"/>
              </a:rPr>
              <a:t>bendecido</a:t>
            </a:r>
            <a:endParaRPr lang="en-US" altLang="en-US" sz="1800" i="1" dirty="0">
              <a:sym typeface="Wingdings" panose="05000000000000000000" pitchFamily="2" charset="2"/>
            </a:endParaRP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err="1">
                <a:sym typeface="Wingdings" panose="05000000000000000000" pitchFamily="2" charset="2"/>
              </a:rPr>
              <a:t>hacer</a:t>
            </a:r>
            <a:r>
              <a:rPr lang="en-US" altLang="en-US" sz="1800" i="1" dirty="0">
                <a:sym typeface="Wingdings" panose="05000000000000000000" pitchFamily="2" charset="2"/>
              </a:rPr>
              <a:t> el mal</a:t>
            </a:r>
            <a:r>
              <a:rPr lang="en-US" altLang="en-US" sz="1800" i="1" dirty="0" smtClean="0">
                <a:sym typeface="Wingdings" panose="05000000000000000000" pitchFamily="2" charset="2"/>
              </a:rPr>
              <a:t> </a:t>
            </a:r>
            <a:r>
              <a:rPr lang="en-US" altLang="en-US" sz="1800" i="1" dirty="0" err="1" smtClean="0">
                <a:sym typeface="Wingdings" panose="05000000000000000000" pitchFamily="2" charset="2"/>
              </a:rPr>
              <a:t>castigado</a:t>
            </a:r>
            <a:endParaRPr lang="en-US" altLang="en-US" sz="1800" i="1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15000" y="3621564"/>
            <a:ext cx="2836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err="1"/>
              <a:t>Observación</a:t>
            </a:r>
            <a:r>
              <a:rPr lang="en-US" altLang="en-US" sz="1800" i="1" dirty="0"/>
              <a:t>, </a:t>
            </a:r>
            <a:r>
              <a:rPr lang="en-US" altLang="en-US" sz="1800" i="1" dirty="0" err="1" smtClean="0"/>
              <a:t>sabios</a:t>
            </a:r>
            <a:r>
              <a:rPr lang="en-US" altLang="en-US" sz="1800" i="1" dirty="0" smtClean="0"/>
              <a:t>, </a:t>
            </a:r>
            <a:r>
              <a:rPr lang="en-US" altLang="en-US" sz="1800" i="1" dirty="0" err="1"/>
              <a:t>v</a:t>
            </a:r>
            <a:r>
              <a:rPr lang="en-US" altLang="en-US" sz="1800" i="1" dirty="0" err="1" smtClean="0"/>
              <a:t>isión</a:t>
            </a:r>
            <a:r>
              <a:rPr lang="en-US" altLang="en-US" sz="1800" i="1" dirty="0"/>
              <a:t>, </a:t>
            </a:r>
            <a:r>
              <a:rPr lang="en-US" altLang="en-US" sz="1800" i="1" dirty="0" smtClean="0"/>
              <a:t>‘</a:t>
            </a:r>
            <a:r>
              <a:rPr lang="en-US" altLang="en-US" sz="1800" i="1" dirty="0" err="1" smtClean="0"/>
              <a:t>dichos</a:t>
            </a:r>
            <a:r>
              <a:rPr lang="en-US" altLang="en-US" sz="1800" i="1" dirty="0" smtClean="0"/>
              <a:t>'</a:t>
            </a:r>
            <a:endParaRPr lang="en-US" altLang="en-US" sz="1800" i="1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084307" y="4101446"/>
            <a:ext cx="316071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r>
              <a:rPr lang="en-US" altLang="en-US" sz="1800" i="1" dirty="0"/>
              <a:t>Dios </a:t>
            </a:r>
            <a:r>
              <a:rPr lang="en-US" altLang="en-US" sz="1800" i="1" dirty="0" err="1"/>
              <a:t>es</a:t>
            </a:r>
            <a:r>
              <a:rPr lang="en-US" altLang="en-US" sz="1800" i="1" dirty="0"/>
              <a:t> Justo </a:t>
            </a:r>
            <a:endParaRPr lang="en-US" altLang="en-US" sz="1800" i="1" dirty="0" smtClean="0"/>
          </a:p>
          <a:p>
            <a:pPr algn="l" rtl="0">
              <a:spcBef>
                <a:spcPct val="0"/>
              </a:spcBef>
            </a:pPr>
            <a:r>
              <a:rPr lang="en-US" altLang="en-US" sz="1800" i="1" dirty="0" smtClean="0"/>
              <a:t>Dios </a:t>
            </a:r>
            <a:r>
              <a:rPr lang="en-US" altLang="en-US" sz="1800" i="1" dirty="0" err="1"/>
              <a:t>es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Todopoderoso</a:t>
            </a:r>
            <a:endParaRPr lang="en-US" altLang="en-US" sz="1800" i="1" dirty="0"/>
          </a:p>
          <a:p>
            <a:pPr algn="l" rtl="0">
              <a:spcBef>
                <a:spcPct val="0"/>
              </a:spcBef>
            </a:pPr>
            <a:r>
              <a:rPr lang="en-US" altLang="en-US" sz="1800" i="1" dirty="0"/>
              <a:t>Job </a:t>
            </a:r>
            <a:r>
              <a:rPr lang="en-US" altLang="en-US" sz="1800" i="1" dirty="0" err="1"/>
              <a:t>es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justo</a:t>
            </a:r>
            <a:endParaRPr lang="en-US" altLang="en-US" sz="1800" i="1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954713" y="4634904"/>
            <a:ext cx="28368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 dirty="0" smtClean="0"/>
              <a:t>¿Es el mortal </a:t>
            </a:r>
            <a:r>
              <a:rPr lang="en-US" altLang="en-US" sz="1800" i="1" dirty="0" err="1" smtClean="0"/>
              <a:t>justo</a:t>
            </a:r>
            <a:r>
              <a:rPr lang="en-US" altLang="en-US" sz="1800" i="1" dirty="0" smtClean="0"/>
              <a:t> </a:t>
            </a:r>
            <a:r>
              <a:rPr lang="en-US" altLang="en-US" sz="1800" i="1" dirty="0" err="1" smtClean="0"/>
              <a:t>delante</a:t>
            </a:r>
            <a:r>
              <a:rPr lang="en-US" altLang="en-US" sz="1800" i="1" dirty="0" smtClean="0"/>
              <a:t> de Dios?</a:t>
            </a:r>
            <a:endParaRPr lang="en-US" alt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419137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3BAA71B2-9A6B-43C1-A081-0CADBA42F2A3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92</a:t>
            </a:fld>
            <a:endParaRPr lang="en-US" altLang="en-US" sz="1400" b="0"/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9144000" cy="266700"/>
          </a:xfrm>
        </p:spPr>
        <p:txBody>
          <a:bodyPr/>
          <a:lstStyle/>
          <a:p>
            <a:pPr rtl="0" eaLnBrk="1" hangingPunct="1"/>
            <a:r>
              <a:rPr lang="en-US" altLang="en-US" sz="2800" dirty="0" err="1" smtClean="0"/>
              <a:t>Estructura</a:t>
            </a:r>
            <a:r>
              <a:rPr lang="en-US" altLang="en-US" sz="2800" dirty="0" smtClean="0"/>
              <a:t> de Job*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914400" y="742950"/>
            <a:ext cx="2286000" cy="83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Introducción</a:t>
            </a:r>
            <a:r>
              <a:rPr lang="en-US" altLang="en-US" sz="2400" b="0" dirty="0"/>
              <a:t>: </a:t>
            </a:r>
            <a:r>
              <a:rPr lang="en-US" altLang="en-US" sz="2400" b="0" dirty="0" smtClean="0"/>
              <a:t>La </a:t>
            </a:r>
            <a:r>
              <a:rPr lang="en-US" altLang="en-US" sz="2400" b="0" dirty="0" err="1" smtClean="0"/>
              <a:t>vida</a:t>
            </a:r>
            <a:r>
              <a:rPr lang="en-US" altLang="en-US" sz="2400" b="0" dirty="0" smtClean="0"/>
              <a:t> </a:t>
            </a:r>
            <a:r>
              <a:rPr lang="en-US" altLang="en-US" sz="2400" b="0" dirty="0"/>
              <a:t>de Job </a:t>
            </a:r>
            <a:r>
              <a:rPr lang="en-US" altLang="en-US" sz="2400" b="0" dirty="0" smtClean="0"/>
              <a:t>antes </a:t>
            </a:r>
            <a:r>
              <a:rPr lang="en-US" altLang="en-US" sz="2400" b="0" dirty="0"/>
              <a:t>(1:1-5)</a:t>
            </a: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9296400" y="655638"/>
            <a:ext cx="2057400" cy="914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Conclusión</a:t>
            </a:r>
            <a:r>
              <a:rPr lang="en-US" altLang="en-US" sz="2400" b="0" dirty="0"/>
              <a:t>: La vida de Job </a:t>
            </a:r>
            <a:r>
              <a:rPr lang="en-US" altLang="en-US" sz="2400" b="0" dirty="0" err="1"/>
              <a:t>d</a:t>
            </a:r>
            <a:r>
              <a:rPr lang="en-US" altLang="en-US" sz="2400" b="0" dirty="0" err="1" smtClean="0"/>
              <a:t>espués</a:t>
            </a:r>
            <a:r>
              <a:rPr lang="en-US" altLang="en-US" sz="2400" b="0" dirty="0"/>
              <a:t/>
            </a:r>
            <a:br>
              <a:rPr lang="en-US" altLang="en-US" sz="2400" b="0" dirty="0"/>
            </a:br>
            <a:r>
              <a:rPr lang="en-US" altLang="en-US" sz="2400" b="0" dirty="0"/>
              <a:t>(42:7-17)</a:t>
            </a:r>
          </a:p>
        </p:txBody>
      </p:sp>
      <p:sp>
        <p:nvSpPr>
          <p:cNvPr id="100365" name="Rectangle 13"/>
          <p:cNvSpPr>
            <a:spLocks noChangeArrowheads="1"/>
          </p:cNvSpPr>
          <p:nvPr/>
        </p:nvSpPr>
        <p:spPr bwMode="auto">
          <a:xfrm>
            <a:off x="1447800" y="1905000"/>
            <a:ext cx="1981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Entrevistas</a:t>
            </a:r>
            <a:r>
              <a:rPr lang="en-US" altLang="en-US" sz="2000" b="0" dirty="0"/>
              <a:t>:</a:t>
            </a:r>
            <a:br>
              <a:rPr lang="en-US" altLang="en-US" sz="2000" b="0" dirty="0"/>
            </a:br>
            <a:r>
              <a:rPr lang="en-US" altLang="en-US" sz="2000" b="0" dirty="0" smtClean="0"/>
              <a:t>Dios </a:t>
            </a:r>
            <a:r>
              <a:rPr lang="en-US" altLang="en-US" sz="2000" b="0" dirty="0"/>
              <a:t>y S</a:t>
            </a:r>
            <a:r>
              <a:rPr lang="en-US" altLang="en-US" sz="2000" b="0" dirty="0" smtClean="0"/>
              <a:t>atanás</a:t>
            </a:r>
            <a:r>
              <a:rPr lang="en-US" altLang="en-US" sz="2000" b="0" dirty="0"/>
              <a:t/>
            </a:r>
            <a:br>
              <a:rPr lang="en-US" altLang="en-US" sz="2000" b="0" dirty="0"/>
            </a:br>
            <a:r>
              <a:rPr lang="en-US" altLang="en-US" sz="2000" b="0" dirty="0"/>
              <a:t>(1:6-2:13)</a:t>
            </a:r>
          </a:p>
        </p:txBody>
      </p:sp>
      <p:sp>
        <p:nvSpPr>
          <p:cNvPr id="100366" name="Rectangle 14"/>
          <p:cNvSpPr>
            <a:spLocks noChangeArrowheads="1"/>
          </p:cNvSpPr>
          <p:nvPr/>
        </p:nvSpPr>
        <p:spPr bwMode="auto">
          <a:xfrm>
            <a:off x="8915400" y="1905000"/>
            <a:ext cx="152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Entrevistas</a:t>
            </a:r>
            <a:r>
              <a:rPr lang="en-US" altLang="en-US" sz="2000" b="0" dirty="0"/>
              <a:t>:</a:t>
            </a:r>
            <a:br>
              <a:rPr lang="en-US" altLang="en-US" sz="2000" b="0" dirty="0"/>
            </a:br>
            <a:r>
              <a:rPr lang="en-US" altLang="en-US" sz="2000" b="0" dirty="0"/>
              <a:t>Dios y </a:t>
            </a:r>
            <a:r>
              <a:rPr lang="en-US" altLang="en-US" sz="2000" b="0" dirty="0" smtClean="0"/>
              <a:t>Job</a:t>
            </a:r>
            <a:r>
              <a:rPr lang="en-US" altLang="en-US" sz="2000" b="0" dirty="0"/>
              <a:t/>
            </a:r>
            <a:br>
              <a:rPr lang="en-US" altLang="en-US" sz="2000" b="0" dirty="0"/>
            </a:br>
            <a:r>
              <a:rPr lang="en-US" altLang="en-US" sz="2000" b="0" dirty="0"/>
              <a:t>(</a:t>
            </a:r>
            <a:r>
              <a:rPr lang="en-US" altLang="en-US" sz="2000" b="0" dirty="0" smtClean="0"/>
              <a:t>38:1 - 42:6</a:t>
            </a:r>
            <a:r>
              <a:rPr lang="en-US" altLang="en-US" sz="2000" b="0" dirty="0"/>
              <a:t>)</a:t>
            </a:r>
          </a:p>
        </p:txBody>
      </p:sp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1553706" y="2819400"/>
            <a:ext cx="88469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 smtClean="0"/>
              <a:t>Primera</a:t>
            </a:r>
            <a:endParaRPr lang="en-US" altLang="en-US" sz="1600" dirty="0"/>
          </a:p>
        </p:txBody>
      </p:sp>
      <p:sp>
        <p:nvSpPr>
          <p:cNvPr id="100368" name="Rectangle 16"/>
          <p:cNvSpPr>
            <a:spLocks noChangeArrowheads="1"/>
          </p:cNvSpPr>
          <p:nvPr/>
        </p:nvSpPr>
        <p:spPr bwMode="auto">
          <a:xfrm>
            <a:off x="1468464" y="3488893"/>
            <a:ext cx="1143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Entrevista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Aflicción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Reacción</a:t>
            </a:r>
            <a:endParaRPr lang="en-US" altLang="en-US" sz="1600" b="0" dirty="0"/>
          </a:p>
        </p:txBody>
      </p:sp>
      <p:sp>
        <p:nvSpPr>
          <p:cNvPr id="100369" name="Rectangle 17"/>
          <p:cNvSpPr>
            <a:spLocks noChangeArrowheads="1"/>
          </p:cNvSpPr>
          <p:nvPr/>
        </p:nvSpPr>
        <p:spPr bwMode="auto">
          <a:xfrm>
            <a:off x="2590800" y="2819400"/>
            <a:ext cx="99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 smtClean="0"/>
              <a:t>Segunda</a:t>
            </a:r>
            <a:endParaRPr lang="en-US" altLang="en-US" sz="1600" dirty="0"/>
          </a:p>
        </p:txBody>
      </p:sp>
      <p:sp>
        <p:nvSpPr>
          <p:cNvPr id="100370" name="Rectangle 18"/>
          <p:cNvSpPr>
            <a:spLocks noChangeArrowheads="1"/>
          </p:cNvSpPr>
          <p:nvPr/>
        </p:nvSpPr>
        <p:spPr bwMode="auto">
          <a:xfrm>
            <a:off x="2590800" y="3428999"/>
            <a:ext cx="1066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Entrevista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Aflicción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Reacción</a:t>
            </a:r>
            <a:endParaRPr lang="en-US" altLang="en-US" sz="1600" b="0" dirty="0"/>
          </a:p>
        </p:txBody>
      </p:sp>
      <p:sp>
        <p:nvSpPr>
          <p:cNvPr id="100371" name="Rectangle 19"/>
          <p:cNvSpPr>
            <a:spLocks noChangeArrowheads="1"/>
          </p:cNvSpPr>
          <p:nvPr/>
        </p:nvSpPr>
        <p:spPr bwMode="auto">
          <a:xfrm>
            <a:off x="8663553" y="2819400"/>
            <a:ext cx="861447" cy="59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 smtClean="0"/>
              <a:t>Primera</a:t>
            </a:r>
            <a:endParaRPr lang="en-US" altLang="en-US" sz="1600" dirty="0"/>
          </a:p>
        </p:txBody>
      </p:sp>
      <p:sp>
        <p:nvSpPr>
          <p:cNvPr id="100372" name="Rectangle 20"/>
          <p:cNvSpPr>
            <a:spLocks noChangeArrowheads="1"/>
          </p:cNvSpPr>
          <p:nvPr/>
        </p:nvSpPr>
        <p:spPr bwMode="auto">
          <a:xfrm>
            <a:off x="8686800" y="32766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Jehová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373" name="Rectangle 21"/>
          <p:cNvSpPr>
            <a:spLocks noChangeArrowheads="1"/>
          </p:cNvSpPr>
          <p:nvPr/>
        </p:nvSpPr>
        <p:spPr bwMode="auto">
          <a:xfrm>
            <a:off x="9601200" y="281940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 smtClean="0"/>
              <a:t>Segunda</a:t>
            </a:r>
            <a:endParaRPr lang="en-US" altLang="en-US" sz="1600" dirty="0"/>
          </a:p>
        </p:txBody>
      </p:sp>
      <p:sp>
        <p:nvSpPr>
          <p:cNvPr id="100375" name="Rectangle 23"/>
          <p:cNvSpPr>
            <a:spLocks noChangeArrowheads="1"/>
          </p:cNvSpPr>
          <p:nvPr/>
        </p:nvSpPr>
        <p:spPr bwMode="auto">
          <a:xfrm>
            <a:off x="1905000" y="5638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Elifaz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376" name="Rectangle 24"/>
          <p:cNvSpPr>
            <a:spLocks noChangeArrowheads="1"/>
          </p:cNvSpPr>
          <p:nvPr/>
        </p:nvSpPr>
        <p:spPr bwMode="auto">
          <a:xfrm>
            <a:off x="4953000" y="685800"/>
            <a:ext cx="2286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err="1"/>
              <a:t>Discursos</a:t>
            </a:r>
            <a:r>
              <a:rPr lang="en-US" altLang="en-US" sz="2400" b="0" dirty="0"/>
              <a:t/>
            </a:r>
            <a:br>
              <a:rPr lang="en-US" altLang="en-US" sz="2400" b="0" dirty="0"/>
            </a:br>
            <a:r>
              <a:rPr lang="en-US" altLang="en-US" sz="2400" b="0" dirty="0"/>
              <a:t>(</a:t>
            </a:r>
            <a:r>
              <a:rPr lang="en-US" altLang="en-US" sz="2400" b="0" dirty="0" smtClean="0"/>
              <a:t>1:6 - 42:6</a:t>
            </a:r>
            <a:r>
              <a:rPr lang="en-US" altLang="en-US" sz="2400" b="0" dirty="0"/>
              <a:t>)</a:t>
            </a:r>
          </a:p>
        </p:txBody>
      </p:sp>
      <p:sp>
        <p:nvSpPr>
          <p:cNvPr id="100377" name="Rectangle 25"/>
          <p:cNvSpPr>
            <a:spLocks noChangeArrowheads="1"/>
          </p:cNvSpPr>
          <p:nvPr/>
        </p:nvSpPr>
        <p:spPr bwMode="auto">
          <a:xfrm>
            <a:off x="4572000" y="23622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Diálogo</a:t>
            </a:r>
            <a:r>
              <a:rPr lang="en-US" altLang="en-US" sz="2000" b="0" dirty="0"/>
              <a:t>:</a:t>
            </a:r>
            <a:br>
              <a:rPr lang="en-US" altLang="en-US" sz="2000" b="0" dirty="0"/>
            </a:br>
            <a:r>
              <a:rPr lang="en-US" altLang="en-US" sz="2000" b="0" dirty="0" smtClean="0"/>
              <a:t>Job </a:t>
            </a:r>
            <a:r>
              <a:rPr lang="en-US" altLang="en-US" sz="2000" b="0" dirty="0"/>
              <a:t>y amigos </a:t>
            </a:r>
            <a:r>
              <a:rPr lang="en-US" altLang="en-US" sz="2000" b="0" dirty="0" smtClean="0"/>
              <a:t/>
            </a:r>
            <a:br>
              <a:rPr lang="en-US" altLang="en-US" sz="2000" b="0" dirty="0" smtClean="0"/>
            </a:br>
            <a:r>
              <a:rPr lang="en-US" altLang="en-US" sz="2000" b="0" dirty="0" smtClean="0"/>
              <a:t>(3 - 31</a:t>
            </a:r>
            <a:r>
              <a:rPr lang="en-US" altLang="en-US" sz="2000" b="0" dirty="0"/>
              <a:t>)</a:t>
            </a:r>
          </a:p>
        </p:txBody>
      </p:sp>
      <p:sp>
        <p:nvSpPr>
          <p:cNvPr id="100378" name="Rectangle 26"/>
          <p:cNvSpPr>
            <a:spLocks noChangeArrowheads="1"/>
          </p:cNvSpPr>
          <p:nvPr/>
        </p:nvSpPr>
        <p:spPr bwMode="auto">
          <a:xfrm>
            <a:off x="6858000" y="2209800"/>
            <a:ext cx="160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FF00"/>
                </a:solidFill>
              </a:rPr>
              <a:t>Interludio</a:t>
            </a:r>
            <a:r>
              <a:rPr lang="en-US" altLang="en-US" sz="2000" b="0" dirty="0">
                <a:solidFill>
                  <a:srgbClr val="FFFF00"/>
                </a:solidFill>
              </a:rPr>
              <a:t>:</a:t>
            </a:r>
            <a:br>
              <a:rPr lang="en-US" altLang="en-US" sz="2000" b="0" dirty="0">
                <a:solidFill>
                  <a:srgbClr val="FFFF00"/>
                </a:solidFill>
              </a:rPr>
            </a:br>
            <a:r>
              <a:rPr lang="en-US" altLang="en-US" sz="2000" b="0" dirty="0" err="1">
                <a:solidFill>
                  <a:srgbClr val="FFFF00"/>
                </a:solidFill>
              </a:rPr>
              <a:t>Discursos</a:t>
            </a:r>
            <a:r>
              <a:rPr lang="en-US" altLang="en-US" sz="2000" b="0" dirty="0">
                <a:solidFill>
                  <a:srgbClr val="FFFF00"/>
                </a:solidFill>
              </a:rPr>
              <a:t> de </a:t>
            </a:r>
            <a:r>
              <a:rPr lang="en-US" altLang="en-US" sz="2000" b="0" dirty="0" err="1">
                <a:solidFill>
                  <a:srgbClr val="FFFF00"/>
                </a:solidFill>
              </a:rPr>
              <a:t>Eliú</a:t>
            </a:r>
            <a:r>
              <a:rPr lang="en-US" altLang="en-US" sz="2000" b="0" dirty="0">
                <a:solidFill>
                  <a:srgbClr val="FFFF00"/>
                </a:solidFill>
              </a:rPr>
              <a:t> (32-37)</a:t>
            </a:r>
          </a:p>
        </p:txBody>
      </p:sp>
      <p:sp>
        <p:nvSpPr>
          <p:cNvPr id="100379" name="Rectangle 27"/>
          <p:cNvSpPr>
            <a:spLocks noChangeArrowheads="1"/>
          </p:cNvSpPr>
          <p:nvPr/>
        </p:nvSpPr>
        <p:spPr bwMode="auto">
          <a:xfrm>
            <a:off x="1720312" y="4267200"/>
            <a:ext cx="22420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0" dirty="0" err="1"/>
              <a:t>Declaración</a:t>
            </a:r>
            <a:r>
              <a:rPr lang="en-US" altLang="en-US" sz="2000" b="0" dirty="0"/>
              <a:t> de </a:t>
            </a:r>
            <a:r>
              <a:rPr lang="en-US" altLang="en-US" sz="2000" b="0" dirty="0" err="1"/>
              <a:t>apertura</a:t>
            </a:r>
            <a:r>
              <a:rPr lang="en-US" altLang="en-US" sz="2000" b="0" dirty="0"/>
              <a:t> de Job (3)</a:t>
            </a:r>
          </a:p>
        </p:txBody>
      </p:sp>
      <p:sp>
        <p:nvSpPr>
          <p:cNvPr id="100380" name="Rectangle 28"/>
          <p:cNvSpPr>
            <a:spLocks noChangeArrowheads="1"/>
          </p:cNvSpPr>
          <p:nvPr/>
        </p:nvSpPr>
        <p:spPr bwMode="auto">
          <a:xfrm>
            <a:off x="8610600" y="41910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0" dirty="0"/>
              <a:t>La </a:t>
            </a:r>
            <a:r>
              <a:rPr lang="en-US" altLang="en-US" sz="2000" b="0" dirty="0" err="1"/>
              <a:t>defensa</a:t>
            </a:r>
            <a:r>
              <a:rPr lang="en-US" altLang="en-US" sz="2000" b="0" dirty="0"/>
              <a:t> final de Job (</a:t>
            </a:r>
            <a:r>
              <a:rPr lang="en-US" altLang="en-US" sz="2000" b="0" dirty="0" smtClean="0"/>
              <a:t>29 - 31</a:t>
            </a:r>
            <a:r>
              <a:rPr lang="en-US" altLang="en-US" sz="2000" b="0" dirty="0"/>
              <a:t>)</a:t>
            </a:r>
          </a:p>
        </p:txBody>
      </p:sp>
      <p:sp>
        <p:nvSpPr>
          <p:cNvPr id="100381" name="Rectangle 29"/>
          <p:cNvSpPr>
            <a:spLocks noChangeArrowheads="1"/>
          </p:cNvSpPr>
          <p:nvPr/>
        </p:nvSpPr>
        <p:spPr bwMode="auto">
          <a:xfrm>
            <a:off x="4267200" y="42672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0" dirty="0" err="1"/>
              <a:t>Ciclos</a:t>
            </a:r>
            <a:r>
              <a:rPr lang="en-US" altLang="en-US" sz="2000" b="0" dirty="0"/>
              <a:t> de Debates (4-27)</a:t>
            </a:r>
          </a:p>
        </p:txBody>
      </p:sp>
      <p:sp>
        <p:nvSpPr>
          <p:cNvPr id="100382" name="Rectangle 30"/>
          <p:cNvSpPr>
            <a:spLocks noChangeArrowheads="1"/>
          </p:cNvSpPr>
          <p:nvPr/>
        </p:nvSpPr>
        <p:spPr bwMode="auto">
          <a:xfrm>
            <a:off x="6324600" y="4038600"/>
            <a:ext cx="2057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Interludio: Himno de Sabiduría (28)</a:t>
            </a:r>
          </a:p>
        </p:txBody>
      </p:sp>
      <p:sp>
        <p:nvSpPr>
          <p:cNvPr id="100383" name="Rectangle 31"/>
          <p:cNvSpPr>
            <a:spLocks noChangeArrowheads="1"/>
          </p:cNvSpPr>
          <p:nvPr/>
        </p:nvSpPr>
        <p:spPr bwMode="auto">
          <a:xfrm>
            <a:off x="6400800" y="487680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 smtClean="0">
                <a:solidFill>
                  <a:srgbClr val="FFFF00"/>
                </a:solidFill>
              </a:rPr>
              <a:t>Sabiduría</a:t>
            </a:r>
            <a:r>
              <a:rPr lang="en-US" altLang="en-US" sz="1600" b="0" dirty="0" smtClean="0">
                <a:solidFill>
                  <a:srgbClr val="FFFF00"/>
                </a:solidFill>
              </a:rPr>
              <a:t/>
            </a:r>
            <a:br>
              <a:rPr lang="en-US" altLang="en-US" sz="1600" b="0" dirty="0" smtClean="0">
                <a:solidFill>
                  <a:srgbClr val="FFFF00"/>
                </a:solidFill>
              </a:rPr>
            </a:br>
            <a:r>
              <a:rPr lang="en-US" altLang="en-US" sz="1600" b="0" dirty="0" smtClean="0">
                <a:solidFill>
                  <a:srgbClr val="FFFF00"/>
                </a:solidFill>
              </a:rPr>
              <a:t>del hombre</a:t>
            </a:r>
            <a:endParaRPr lang="en-US" altLang="en-US" sz="1600" b="0" dirty="0">
              <a:solidFill>
                <a:srgbClr val="FFFF00"/>
              </a:solidFill>
            </a:endParaRPr>
          </a:p>
        </p:txBody>
      </p:sp>
      <p:sp>
        <p:nvSpPr>
          <p:cNvPr id="100384" name="Rectangle 32"/>
          <p:cNvSpPr>
            <a:spLocks noChangeArrowheads="1"/>
          </p:cNvSpPr>
          <p:nvPr/>
        </p:nvSpPr>
        <p:spPr bwMode="auto">
          <a:xfrm>
            <a:off x="7467600" y="487680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 smtClean="0">
                <a:solidFill>
                  <a:srgbClr val="FFFF00"/>
                </a:solidFill>
              </a:rPr>
              <a:t>Sabiduría</a:t>
            </a:r>
            <a:r>
              <a:rPr lang="en-US" altLang="en-US" sz="1600" b="0" dirty="0" smtClean="0">
                <a:solidFill>
                  <a:srgbClr val="FFFF00"/>
                </a:solidFill>
              </a:rPr>
              <a:t> de Dios</a:t>
            </a:r>
            <a:endParaRPr lang="en-US" altLang="en-US" sz="1600" b="0" dirty="0">
              <a:solidFill>
                <a:srgbClr val="FFFF00"/>
              </a:solidFill>
            </a:endParaRPr>
          </a:p>
        </p:txBody>
      </p:sp>
      <p:sp>
        <p:nvSpPr>
          <p:cNvPr id="100385" name="Rectangle 33"/>
          <p:cNvSpPr>
            <a:spLocks noChangeArrowheads="1"/>
          </p:cNvSpPr>
          <p:nvPr/>
        </p:nvSpPr>
        <p:spPr bwMode="auto">
          <a:xfrm>
            <a:off x="2743200" y="5060950"/>
            <a:ext cx="12192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1</a:t>
            </a:r>
            <a:r>
              <a:rPr lang="en-US" altLang="en-US" sz="1600" baseline="30000" dirty="0" smtClean="0"/>
              <a:t>er </a:t>
            </a:r>
            <a:r>
              <a:rPr lang="en-US" altLang="en-US" sz="1600" dirty="0" smtClean="0"/>
              <a:t>(4-14</a:t>
            </a:r>
            <a:r>
              <a:rPr lang="en-US" altLang="en-US" sz="1600" dirty="0"/>
              <a:t>)</a:t>
            </a:r>
          </a:p>
        </p:txBody>
      </p:sp>
      <p:sp>
        <p:nvSpPr>
          <p:cNvPr id="100386" name="Rectangle 34"/>
          <p:cNvSpPr>
            <a:spLocks noChangeArrowheads="1"/>
          </p:cNvSpPr>
          <p:nvPr/>
        </p:nvSpPr>
        <p:spPr bwMode="auto">
          <a:xfrm>
            <a:off x="4191000" y="506095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2</a:t>
            </a:r>
            <a:r>
              <a:rPr lang="en-US" altLang="en-US" sz="1600" baseline="30000" dirty="0" smtClean="0"/>
              <a:t>do </a:t>
            </a:r>
            <a:r>
              <a:rPr lang="en-US" altLang="en-US" sz="1600" dirty="0" smtClean="0"/>
              <a:t>(15-21</a:t>
            </a:r>
            <a:r>
              <a:rPr lang="en-US" altLang="en-US" sz="1600" dirty="0"/>
              <a:t>)</a:t>
            </a:r>
          </a:p>
        </p:txBody>
      </p:sp>
      <p:sp>
        <p:nvSpPr>
          <p:cNvPr id="100387" name="Rectangle 35"/>
          <p:cNvSpPr>
            <a:spLocks noChangeArrowheads="1"/>
          </p:cNvSpPr>
          <p:nvPr/>
        </p:nvSpPr>
        <p:spPr bwMode="auto">
          <a:xfrm>
            <a:off x="5410200" y="506095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3</a:t>
            </a:r>
            <a:r>
              <a:rPr lang="en-US" altLang="en-US" sz="1600" baseline="30000" dirty="0" smtClean="0"/>
              <a:t>er</a:t>
            </a:r>
            <a:r>
              <a:rPr lang="en-US" altLang="en-US" sz="1600" dirty="0" smtClean="0"/>
              <a:t> (22-27</a:t>
            </a:r>
            <a:r>
              <a:rPr lang="en-US" altLang="en-US" sz="1600" dirty="0"/>
              <a:t>)</a:t>
            </a:r>
          </a:p>
        </p:txBody>
      </p:sp>
      <p:sp>
        <p:nvSpPr>
          <p:cNvPr id="100388" name="Rectangle 36"/>
          <p:cNvSpPr>
            <a:spLocks noChangeArrowheads="1"/>
          </p:cNvSpPr>
          <p:nvPr/>
        </p:nvSpPr>
        <p:spPr bwMode="auto">
          <a:xfrm>
            <a:off x="2667000" y="5638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Bildad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389" name="Rectangle 37"/>
          <p:cNvSpPr>
            <a:spLocks noChangeArrowheads="1"/>
          </p:cNvSpPr>
          <p:nvPr/>
        </p:nvSpPr>
        <p:spPr bwMode="auto">
          <a:xfrm>
            <a:off x="3429000" y="5638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Zofar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390" name="Rectangle 38"/>
          <p:cNvSpPr>
            <a:spLocks noChangeArrowheads="1"/>
          </p:cNvSpPr>
          <p:nvPr/>
        </p:nvSpPr>
        <p:spPr bwMode="auto">
          <a:xfrm>
            <a:off x="1524000" y="62484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/>
              <a:t>(6) </a:t>
            </a:r>
            <a:r>
              <a:rPr lang="en-US" altLang="en-US" sz="1600" b="0" dirty="0" smtClean="0"/>
              <a:t>a los</a:t>
            </a:r>
            <a:endParaRPr lang="en-US" altLang="en-US" sz="1600" b="0" dirty="0"/>
          </a:p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/>
              <a:t>a</a:t>
            </a:r>
            <a:r>
              <a:rPr lang="en-US" altLang="en-US" sz="1600" b="0" dirty="0" smtClean="0"/>
              <a:t>migos</a:t>
            </a:r>
            <a:endParaRPr lang="en-US" altLang="en-US" sz="1600" b="0" dirty="0"/>
          </a:p>
        </p:txBody>
      </p:sp>
      <p:sp>
        <p:nvSpPr>
          <p:cNvPr id="100391" name="Rectangle 39"/>
          <p:cNvSpPr>
            <a:spLocks noChangeArrowheads="1"/>
          </p:cNvSpPr>
          <p:nvPr/>
        </p:nvSpPr>
        <p:spPr bwMode="auto">
          <a:xfrm>
            <a:off x="2286000" y="62484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/>
              <a:t>(7) a</a:t>
            </a:r>
          </a:p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/>
              <a:t>Dios</a:t>
            </a:r>
          </a:p>
        </p:txBody>
      </p:sp>
      <p:sp>
        <p:nvSpPr>
          <p:cNvPr id="100393" name="Rectangle 41"/>
          <p:cNvSpPr>
            <a:spLocks noChangeArrowheads="1"/>
          </p:cNvSpPr>
          <p:nvPr/>
        </p:nvSpPr>
        <p:spPr bwMode="auto">
          <a:xfrm>
            <a:off x="5334000" y="5638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Elifaz</a:t>
            </a:r>
            <a:endParaRPr lang="en-US" altLang="en-US" sz="1600" b="0" dirty="0"/>
          </a:p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394" name="Line 42"/>
          <p:cNvSpPr>
            <a:spLocks noChangeShapeType="1"/>
          </p:cNvSpPr>
          <p:nvPr/>
        </p:nvSpPr>
        <p:spPr bwMode="auto">
          <a:xfrm flipH="1">
            <a:off x="3429000" y="3276600"/>
            <a:ext cx="20574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395" name="Line 43"/>
          <p:cNvSpPr>
            <a:spLocks noChangeShapeType="1"/>
          </p:cNvSpPr>
          <p:nvPr/>
        </p:nvSpPr>
        <p:spPr bwMode="auto">
          <a:xfrm flipH="1">
            <a:off x="5257800" y="3276600"/>
            <a:ext cx="2286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396" name="Line 44"/>
          <p:cNvSpPr>
            <a:spLocks noChangeShapeType="1"/>
          </p:cNvSpPr>
          <p:nvPr/>
        </p:nvSpPr>
        <p:spPr bwMode="auto">
          <a:xfrm>
            <a:off x="5486400" y="3276600"/>
            <a:ext cx="1600200" cy="914400"/>
          </a:xfrm>
          <a:prstGeom prst="line">
            <a:avLst/>
          </a:prstGeom>
          <a:noFill/>
          <a:ln w="19050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397" name="Line 45"/>
          <p:cNvSpPr>
            <a:spLocks noChangeShapeType="1"/>
          </p:cNvSpPr>
          <p:nvPr/>
        </p:nvSpPr>
        <p:spPr bwMode="auto">
          <a:xfrm>
            <a:off x="5486400" y="3276600"/>
            <a:ext cx="39624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398" name="Line 46"/>
          <p:cNvSpPr>
            <a:spLocks noChangeShapeType="1"/>
          </p:cNvSpPr>
          <p:nvPr/>
        </p:nvSpPr>
        <p:spPr bwMode="auto">
          <a:xfrm flipH="1">
            <a:off x="1981200" y="2743200"/>
            <a:ext cx="6096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399" name="Line 47"/>
          <p:cNvSpPr>
            <a:spLocks noChangeShapeType="1"/>
          </p:cNvSpPr>
          <p:nvPr/>
        </p:nvSpPr>
        <p:spPr bwMode="auto">
          <a:xfrm>
            <a:off x="2590800" y="2743200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0" name="Line 48"/>
          <p:cNvSpPr>
            <a:spLocks noChangeShapeType="1"/>
          </p:cNvSpPr>
          <p:nvPr/>
        </p:nvSpPr>
        <p:spPr bwMode="auto">
          <a:xfrm flipH="1">
            <a:off x="9144000" y="2727702"/>
            <a:ext cx="457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1" name="Line 49"/>
          <p:cNvSpPr>
            <a:spLocks noChangeShapeType="1"/>
          </p:cNvSpPr>
          <p:nvPr/>
        </p:nvSpPr>
        <p:spPr bwMode="auto">
          <a:xfrm>
            <a:off x="9601200" y="2743200"/>
            <a:ext cx="457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2" name="Rectangle 50"/>
          <p:cNvSpPr>
            <a:spLocks noChangeArrowheads="1"/>
          </p:cNvSpPr>
          <p:nvPr/>
        </p:nvSpPr>
        <p:spPr bwMode="auto">
          <a:xfrm>
            <a:off x="9677400" y="32766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Jehová</a:t>
            </a:r>
            <a:endParaRPr lang="en-US" altLang="en-US" sz="1600" b="0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405" name="Line 53"/>
          <p:cNvSpPr>
            <a:spLocks noChangeShapeType="1"/>
          </p:cNvSpPr>
          <p:nvPr/>
        </p:nvSpPr>
        <p:spPr bwMode="auto">
          <a:xfrm flipH="1">
            <a:off x="1981200" y="3254375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6" name="Line 54"/>
          <p:cNvSpPr>
            <a:spLocks noChangeShapeType="1"/>
          </p:cNvSpPr>
          <p:nvPr/>
        </p:nvSpPr>
        <p:spPr bwMode="auto">
          <a:xfrm>
            <a:off x="2971800" y="3254375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7" name="Line 55"/>
          <p:cNvSpPr>
            <a:spLocks noChangeShapeType="1"/>
          </p:cNvSpPr>
          <p:nvPr/>
        </p:nvSpPr>
        <p:spPr bwMode="auto">
          <a:xfrm flipH="1">
            <a:off x="9144000" y="32385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8" name="Line 56"/>
          <p:cNvSpPr>
            <a:spLocks noChangeShapeType="1"/>
          </p:cNvSpPr>
          <p:nvPr/>
        </p:nvSpPr>
        <p:spPr bwMode="auto">
          <a:xfrm>
            <a:off x="10058400" y="32385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09" name="Line 57"/>
          <p:cNvSpPr>
            <a:spLocks noChangeShapeType="1"/>
          </p:cNvSpPr>
          <p:nvPr/>
        </p:nvSpPr>
        <p:spPr bwMode="auto">
          <a:xfrm flipH="1">
            <a:off x="2895600" y="1447800"/>
            <a:ext cx="31242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0" name="Line 58"/>
          <p:cNvSpPr>
            <a:spLocks noChangeShapeType="1"/>
          </p:cNvSpPr>
          <p:nvPr/>
        </p:nvSpPr>
        <p:spPr bwMode="auto">
          <a:xfrm flipH="1">
            <a:off x="5486400" y="1447800"/>
            <a:ext cx="5334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1" name="Line 59"/>
          <p:cNvSpPr>
            <a:spLocks noChangeShapeType="1"/>
          </p:cNvSpPr>
          <p:nvPr/>
        </p:nvSpPr>
        <p:spPr bwMode="auto">
          <a:xfrm>
            <a:off x="6019800" y="1447800"/>
            <a:ext cx="1447800" cy="762000"/>
          </a:xfrm>
          <a:prstGeom prst="line">
            <a:avLst/>
          </a:prstGeom>
          <a:noFill/>
          <a:ln w="19050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2" name="Line 60"/>
          <p:cNvSpPr>
            <a:spLocks noChangeShapeType="1"/>
          </p:cNvSpPr>
          <p:nvPr/>
        </p:nvSpPr>
        <p:spPr bwMode="auto">
          <a:xfrm>
            <a:off x="6019800" y="1447800"/>
            <a:ext cx="34290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3" name="Line 61"/>
          <p:cNvSpPr>
            <a:spLocks noChangeShapeType="1"/>
          </p:cNvSpPr>
          <p:nvPr/>
        </p:nvSpPr>
        <p:spPr bwMode="auto">
          <a:xfrm flipH="1">
            <a:off x="2895600" y="381000"/>
            <a:ext cx="3124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4" name="Line 62"/>
          <p:cNvSpPr>
            <a:spLocks noChangeShapeType="1"/>
          </p:cNvSpPr>
          <p:nvPr/>
        </p:nvSpPr>
        <p:spPr bwMode="auto">
          <a:xfrm>
            <a:off x="6019800" y="3810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5" name="Line 63"/>
          <p:cNvSpPr>
            <a:spLocks noChangeShapeType="1"/>
          </p:cNvSpPr>
          <p:nvPr/>
        </p:nvSpPr>
        <p:spPr bwMode="auto">
          <a:xfrm>
            <a:off x="6019800" y="381000"/>
            <a:ext cx="32766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6" name="Line 64"/>
          <p:cNvSpPr>
            <a:spLocks noChangeShapeType="1"/>
          </p:cNvSpPr>
          <p:nvPr/>
        </p:nvSpPr>
        <p:spPr bwMode="auto">
          <a:xfrm flipH="1">
            <a:off x="3581400" y="4953000"/>
            <a:ext cx="14478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7" name="Line 65"/>
          <p:cNvSpPr>
            <a:spLocks noChangeShapeType="1"/>
          </p:cNvSpPr>
          <p:nvPr/>
        </p:nvSpPr>
        <p:spPr bwMode="auto">
          <a:xfrm>
            <a:off x="5029200" y="4953000"/>
            <a:ext cx="7620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8" name="Line 66"/>
          <p:cNvSpPr>
            <a:spLocks noChangeShapeType="1"/>
          </p:cNvSpPr>
          <p:nvPr/>
        </p:nvSpPr>
        <p:spPr bwMode="auto">
          <a:xfrm flipH="1">
            <a:off x="4876800" y="4953000"/>
            <a:ext cx="1524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19" name="Line 67"/>
          <p:cNvSpPr>
            <a:spLocks noChangeShapeType="1"/>
          </p:cNvSpPr>
          <p:nvPr/>
        </p:nvSpPr>
        <p:spPr bwMode="auto">
          <a:xfrm flipH="1">
            <a:off x="6934200" y="4724400"/>
            <a:ext cx="45720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0" name="Line 68"/>
          <p:cNvSpPr>
            <a:spLocks noChangeShapeType="1"/>
          </p:cNvSpPr>
          <p:nvPr/>
        </p:nvSpPr>
        <p:spPr bwMode="auto">
          <a:xfrm>
            <a:off x="7391400" y="4724400"/>
            <a:ext cx="457200" cy="228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1" name="Line 69"/>
          <p:cNvSpPr>
            <a:spLocks noChangeShapeType="1"/>
          </p:cNvSpPr>
          <p:nvPr/>
        </p:nvSpPr>
        <p:spPr bwMode="auto">
          <a:xfrm flipH="1">
            <a:off x="2286000" y="5486400"/>
            <a:ext cx="1143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2" name="Line 70"/>
          <p:cNvSpPr>
            <a:spLocks noChangeShapeType="1"/>
          </p:cNvSpPr>
          <p:nvPr/>
        </p:nvSpPr>
        <p:spPr bwMode="auto">
          <a:xfrm>
            <a:off x="3429000" y="5486400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3" name="Line 71"/>
          <p:cNvSpPr>
            <a:spLocks noChangeShapeType="1"/>
          </p:cNvSpPr>
          <p:nvPr/>
        </p:nvSpPr>
        <p:spPr bwMode="auto">
          <a:xfrm flipH="1">
            <a:off x="3124200" y="5486400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4" name="Line 72"/>
          <p:cNvSpPr>
            <a:spLocks noChangeShapeType="1"/>
          </p:cNvSpPr>
          <p:nvPr/>
        </p:nvSpPr>
        <p:spPr bwMode="auto">
          <a:xfrm>
            <a:off x="2362200" y="6172200"/>
            <a:ext cx="3048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5" name="Line 73"/>
          <p:cNvSpPr>
            <a:spLocks noChangeShapeType="1"/>
          </p:cNvSpPr>
          <p:nvPr/>
        </p:nvSpPr>
        <p:spPr bwMode="auto">
          <a:xfrm flipH="1">
            <a:off x="1981200" y="6172200"/>
            <a:ext cx="3810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6" name="Line 74"/>
          <p:cNvSpPr>
            <a:spLocks noChangeShapeType="1"/>
          </p:cNvSpPr>
          <p:nvPr/>
        </p:nvSpPr>
        <p:spPr bwMode="auto">
          <a:xfrm flipH="1">
            <a:off x="4114800" y="5486400"/>
            <a:ext cx="6096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7" name="Line 75"/>
          <p:cNvSpPr>
            <a:spLocks noChangeShapeType="1"/>
          </p:cNvSpPr>
          <p:nvPr/>
        </p:nvSpPr>
        <p:spPr bwMode="auto">
          <a:xfrm>
            <a:off x="5943600" y="5486400"/>
            <a:ext cx="5334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28" name="Rectangle 76"/>
          <p:cNvSpPr>
            <a:spLocks noChangeArrowheads="1"/>
          </p:cNvSpPr>
          <p:nvPr/>
        </p:nvSpPr>
        <p:spPr bwMode="auto">
          <a:xfrm>
            <a:off x="3581400" y="62484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Elifaz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429" name="Rectangle 77"/>
          <p:cNvSpPr>
            <a:spLocks noChangeArrowheads="1"/>
          </p:cNvSpPr>
          <p:nvPr/>
        </p:nvSpPr>
        <p:spPr bwMode="auto">
          <a:xfrm>
            <a:off x="4343400" y="62484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Bildad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430" name="Rectangle 78"/>
          <p:cNvSpPr>
            <a:spLocks noChangeArrowheads="1"/>
          </p:cNvSpPr>
          <p:nvPr/>
        </p:nvSpPr>
        <p:spPr bwMode="auto">
          <a:xfrm>
            <a:off x="5029200" y="62484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Zofar</a:t>
            </a:r>
            <a:endParaRPr lang="en-US" altLang="en-US" sz="1600" b="0" dirty="0"/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431" name="Line 79"/>
          <p:cNvSpPr>
            <a:spLocks noChangeShapeType="1"/>
          </p:cNvSpPr>
          <p:nvPr/>
        </p:nvSpPr>
        <p:spPr bwMode="auto">
          <a:xfrm>
            <a:off x="4724400" y="5486400"/>
            <a:ext cx="762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32" name="Line 80"/>
          <p:cNvSpPr>
            <a:spLocks noChangeShapeType="1"/>
          </p:cNvSpPr>
          <p:nvPr/>
        </p:nvSpPr>
        <p:spPr bwMode="auto">
          <a:xfrm>
            <a:off x="4724400" y="5486400"/>
            <a:ext cx="6858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33" name="Rectangle 81"/>
          <p:cNvSpPr>
            <a:spLocks noChangeArrowheads="1"/>
          </p:cNvSpPr>
          <p:nvPr/>
        </p:nvSpPr>
        <p:spPr bwMode="auto">
          <a:xfrm>
            <a:off x="6172200" y="5638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6213" indent="-1762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err="1"/>
              <a:t>Bildad</a:t>
            </a:r>
            <a:endParaRPr lang="en-US" altLang="en-US" sz="1600" b="0" dirty="0"/>
          </a:p>
          <a:p>
            <a:pPr algn="ctr" rtl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0" dirty="0" smtClean="0"/>
              <a:t>Job</a:t>
            </a:r>
            <a:endParaRPr lang="en-US" altLang="en-US" sz="1600" b="0" dirty="0"/>
          </a:p>
        </p:txBody>
      </p:sp>
      <p:sp>
        <p:nvSpPr>
          <p:cNvPr id="100434" name="Line 82"/>
          <p:cNvSpPr>
            <a:spLocks noChangeShapeType="1"/>
          </p:cNvSpPr>
          <p:nvPr/>
        </p:nvSpPr>
        <p:spPr bwMode="auto">
          <a:xfrm flipH="1">
            <a:off x="5715000" y="5486400"/>
            <a:ext cx="2286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435" name="Text Box 83"/>
          <p:cNvSpPr txBox="1">
            <a:spLocks noChangeArrowheads="1"/>
          </p:cNvSpPr>
          <p:nvPr/>
        </p:nvSpPr>
        <p:spPr bwMode="auto">
          <a:xfrm>
            <a:off x="8229600" y="6613525"/>
            <a:ext cx="26869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1" hangingPunct="1">
              <a:defRPr/>
            </a:pPr>
            <a:r>
              <a:rPr lang="en-US" sz="1000" dirty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*</a:t>
            </a:r>
            <a:r>
              <a:rPr lang="en-US" sz="1000" dirty="0" err="1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principalmente</a:t>
            </a:r>
            <a:r>
              <a:rPr lang="en-US" sz="1000" dirty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 </a:t>
            </a:r>
            <a:r>
              <a:rPr lang="en-US" sz="1000" dirty="0" smtClean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de </a:t>
            </a:r>
            <a:r>
              <a:rPr lang="en-US" sz="1000" u="sng" dirty="0" smtClean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Job</a:t>
            </a:r>
            <a:r>
              <a:rPr lang="en-US" sz="1000" dirty="0" smtClean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, </a:t>
            </a:r>
            <a:r>
              <a:rPr lang="en-US" sz="1000" dirty="0">
                <a:effectLst>
                  <a:outerShdw blurRad="38100" dist="38100" dir="2700000" algn="tl">
                    <a:srgbClr val="336699"/>
                  </a:outerShdw>
                </a:effectLst>
                <a:latin typeface="Arial" charset="0"/>
              </a:rPr>
              <a:t>Francisco Andersen</a:t>
            </a:r>
          </a:p>
        </p:txBody>
      </p:sp>
      <p:sp>
        <p:nvSpPr>
          <p:cNvPr id="75" name="Oval 72"/>
          <p:cNvSpPr>
            <a:spLocks noChangeArrowheads="1"/>
          </p:cNvSpPr>
          <p:nvPr/>
        </p:nvSpPr>
        <p:spPr bwMode="auto">
          <a:xfrm>
            <a:off x="1752600" y="5105400"/>
            <a:ext cx="2667000" cy="1295400"/>
          </a:xfrm>
          <a:prstGeom prst="ellipse">
            <a:avLst/>
          </a:prstGeom>
          <a:solidFill>
            <a:srgbClr val="FFFF00">
              <a:alpha val="28999"/>
            </a:srgbClr>
          </a:solidFill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4527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9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/>
      <p:bldP spid="100358" grpId="0"/>
      <p:bldP spid="100365" grpId="0"/>
      <p:bldP spid="100366" grpId="0"/>
      <p:bldP spid="100367" grpId="0"/>
      <p:bldP spid="100368" grpId="0"/>
      <p:bldP spid="100369" grpId="0"/>
      <p:bldP spid="100370" grpId="0"/>
      <p:bldP spid="100371" grpId="0"/>
      <p:bldP spid="100372" grpId="0"/>
      <p:bldP spid="100373" grpId="0"/>
      <p:bldP spid="100375" grpId="0"/>
      <p:bldP spid="100376" grpId="0"/>
      <p:bldP spid="100377" grpId="0"/>
      <p:bldP spid="100378" grpId="0"/>
      <p:bldP spid="100379" grpId="0"/>
      <p:bldP spid="100380" grpId="0"/>
      <p:bldP spid="100381" grpId="0"/>
      <p:bldP spid="100382" grpId="0"/>
      <p:bldP spid="100383" grpId="0"/>
      <p:bldP spid="100384" grpId="0"/>
      <p:bldP spid="100385" grpId="0"/>
      <p:bldP spid="100386" grpId="0"/>
      <p:bldP spid="100387" grpId="0"/>
      <p:bldP spid="100388" grpId="0"/>
      <p:bldP spid="100389" grpId="0"/>
      <p:bldP spid="100390" grpId="0"/>
      <p:bldP spid="100391" grpId="0"/>
      <p:bldP spid="100393" grpId="0"/>
      <p:bldP spid="100402" grpId="0"/>
      <p:bldP spid="100428" grpId="0"/>
      <p:bldP spid="100429" grpId="0"/>
      <p:bldP spid="100430" grpId="0"/>
      <p:bldP spid="100433" grpId="0"/>
      <p:bldP spid="75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8686800" cy="533400"/>
          </a:xfrm>
        </p:spPr>
        <p:txBody>
          <a:bodyPr/>
          <a:lstStyle/>
          <a:p>
            <a:pPr rtl="0"/>
            <a:r>
              <a:rPr lang="en-US" altLang="en-US" sz="4000" dirty="0" smtClean="0"/>
              <a:t>La 1ra </a:t>
            </a:r>
            <a:r>
              <a:rPr lang="en-US" altLang="en-US" sz="4000" dirty="0" err="1" smtClean="0"/>
              <a:t>respuesta</a:t>
            </a:r>
            <a:r>
              <a:rPr lang="en-US" altLang="en-US" sz="4000" dirty="0" smtClean="0"/>
              <a:t> de Job</a:t>
            </a:r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1B152D1B-84FB-48A6-BC03-7741863D60F3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93</a:t>
            </a:fld>
            <a:endParaRPr lang="en-US" altLang="en-US" sz="1400" b="0"/>
          </a:p>
        </p:txBody>
      </p:sp>
      <p:sp>
        <p:nvSpPr>
          <p:cNvPr id="3" name="Rectangle 2"/>
          <p:cNvSpPr/>
          <p:nvPr/>
        </p:nvSpPr>
        <p:spPr>
          <a:xfrm>
            <a:off x="1746250" y="1828800"/>
            <a:ext cx="3048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00200" indent="-1600200" algn="ctr" rtl="0" eaLnBrk="1" hangingPunct="1">
              <a:spcBef>
                <a:spcPts val="0"/>
              </a:spcBef>
              <a:tabLst>
                <a:tab pos="1089025" algn="l"/>
              </a:tabLst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Queja</a:t>
            </a:r>
          </a:p>
          <a:p>
            <a:pPr marL="857250" indent="-857250" algn="l" rtl="0" eaLnBrk="1" hangingPunct="1">
              <a:spcBef>
                <a:spcPts val="0"/>
              </a:spcBef>
              <a:tabLst>
                <a:tab pos="1089025" algn="l"/>
              </a:tabLs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6:1-7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queja está justificada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por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mi miseria.</a:t>
            </a:r>
          </a:p>
          <a:p>
            <a:pPr marL="857250" indent="-857250" algn="l" rtl="0" eaLnBrk="1" hangingPunct="1">
              <a:spcBef>
                <a:spcPts val="0"/>
              </a:spcBef>
              <a:tabLst>
                <a:tab pos="1089025" algn="l"/>
              </a:tabLs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6:8-13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Quisiera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que Dios me matara, mientras todavía soy fiel.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676400" y="4667250"/>
            <a:ext cx="3200400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indent="-914400" algn="ctr" rtl="0" eaLnBrk="1" hangingPunct="1">
              <a:spcBef>
                <a:spcPts val="0"/>
              </a:spcBef>
              <a:tabLst>
                <a:tab pos="914400" algn="l"/>
              </a:tabLst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amigos</a:t>
            </a:r>
          </a:p>
          <a:p>
            <a:pPr marL="914400" indent="-914400" algn="l" rtl="0" eaLnBrk="1" hangingPunct="1">
              <a:spcBef>
                <a:spcPts val="0"/>
              </a:spcBef>
              <a:tabLst>
                <a:tab pos="914400" algn="l"/>
              </a:tabLs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6:14-23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Esperaba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mejor ayuda de amigos.</a:t>
            </a:r>
          </a:p>
          <a:p>
            <a:pPr marL="914400" indent="-914400" algn="l" rtl="0" eaLnBrk="1" hangingPunct="1">
              <a:spcBef>
                <a:spcPts val="0"/>
              </a:spcBef>
              <a:tabLst>
                <a:tab pos="914400" algn="l"/>
              </a:tabLst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6:24-30	</a:t>
            </a:r>
            <a:r>
              <a:rPr lang="en-US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¿</a:t>
            </a:r>
            <a:r>
              <a:rPr lang="en-US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Soy un pecador?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086600" y="1752600"/>
            <a:ext cx="31242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00200" indent="-1600200" algn="ctr" rtl="0" eaLnBrk="1" hangingPunct="1">
              <a:spcBef>
                <a:spcPts val="0"/>
              </a:spcBef>
              <a:tabLst>
                <a:tab pos="1089025" algn="l"/>
              </a:tabLst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Queja</a:t>
            </a:r>
          </a:p>
          <a:p>
            <a:pPr marL="914400" indent="-914400" algn="l" rtl="0" eaLnBrk="1" hangingPunct="1">
              <a:spcBef>
                <a:spcPts val="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7:1-6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Se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 ha dado una vida dura. El día y la noche son miserables</a:t>
            </a:r>
          </a:p>
        </p:txBody>
      </p:sp>
      <p:cxnSp>
        <p:nvCxnSpPr>
          <p:cNvPr id="70663" name="Straight Connector 12"/>
          <p:cNvCxnSpPr>
            <a:cxnSpLocks noChangeShapeType="1"/>
          </p:cNvCxnSpPr>
          <p:nvPr/>
        </p:nvCxnSpPr>
        <p:spPr bwMode="auto">
          <a:xfrm flipH="1">
            <a:off x="4267200" y="1828800"/>
            <a:ext cx="1828800" cy="2286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64" name="Straight Connector 27"/>
          <p:cNvCxnSpPr>
            <a:cxnSpLocks noChangeShapeType="1"/>
          </p:cNvCxnSpPr>
          <p:nvPr/>
        </p:nvCxnSpPr>
        <p:spPr bwMode="auto">
          <a:xfrm flipH="1">
            <a:off x="4114800" y="1846263"/>
            <a:ext cx="1981200" cy="295433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65" name="Straight Connector 29"/>
          <p:cNvCxnSpPr>
            <a:cxnSpLocks noChangeShapeType="1"/>
          </p:cNvCxnSpPr>
          <p:nvPr/>
        </p:nvCxnSpPr>
        <p:spPr bwMode="auto">
          <a:xfrm>
            <a:off x="6096000" y="1828800"/>
            <a:ext cx="1600200" cy="1524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4338450" y="914400"/>
            <a:ext cx="3499228" cy="918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0" eaLnBrk="1" hangingPunct="1">
              <a:lnSpc>
                <a:spcPct val="80000"/>
              </a:lnSpc>
              <a:spcBef>
                <a:spcPts val="300"/>
              </a:spcBef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La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respuesta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Job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 rtl="0" eaLnBrk="1" hangingPunct="1">
              <a:lnSpc>
                <a:spcPct val="80000"/>
              </a:lnSpc>
              <a:spcBef>
                <a:spcPts val="3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(6:1-7:21)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137400" y="3538538"/>
            <a:ext cx="3302000" cy="298543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00200" indent="-1600200" algn="ctr" rtl="0" eaLnBrk="1" hangingPunct="1">
              <a:spcBef>
                <a:spcPts val="0"/>
              </a:spcBef>
              <a:tabLst>
                <a:tab pos="1089025" algn="l"/>
              </a:tabLst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Dios</a:t>
            </a:r>
          </a:p>
          <a:p>
            <a:pPr marL="914400" indent="-914400" algn="l" rtl="0" eaLnBrk="1" hangingPunct="1">
              <a:spcBef>
                <a:spcPts val="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7:7-19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Recuerda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cuán corta y sin importancia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mi vida. ¿Por qué merezco toda esta atención?</a:t>
            </a:r>
          </a:p>
          <a:p>
            <a:pPr marL="914400" indent="-914400" algn="l" rtl="0" eaLnBrk="1" hangingPunct="1">
              <a:spcBef>
                <a:spcPts val="0"/>
              </a:spcBef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7:20-21	</a:t>
            </a:r>
            <a:r>
              <a:rPr lang="en-US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Si </a:t>
            </a:r>
            <a:r>
              <a:rPr lang="en-US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he pecado, ¿no </a:t>
            </a:r>
            <a:r>
              <a:rPr lang="en-US" sz="2000" b="1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puedes</a:t>
            </a:r>
            <a:r>
              <a:rPr lang="en-US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pasarlo </a:t>
            </a:r>
            <a:r>
              <a:rPr lang="en-US" sz="2000" b="1" i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por</a:t>
            </a:r>
            <a:r>
              <a:rPr lang="en-US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alto?</a:t>
            </a:r>
          </a:p>
        </p:txBody>
      </p:sp>
      <p:cxnSp>
        <p:nvCxnSpPr>
          <p:cNvPr id="70668" name="Straight Connector 36"/>
          <p:cNvCxnSpPr>
            <a:cxnSpLocks noChangeShapeType="1"/>
          </p:cNvCxnSpPr>
          <p:nvPr/>
        </p:nvCxnSpPr>
        <p:spPr bwMode="auto">
          <a:xfrm>
            <a:off x="6108700" y="1843088"/>
            <a:ext cx="2057400" cy="181451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27" grpId="0"/>
      <p:bldP spid="36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C23D62CC-B273-48BA-981F-83C5FA36082F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94</a:t>
            </a:fld>
            <a:endParaRPr lang="en-US" altLang="en-US" sz="1400" b="0"/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en-US" sz="3600" dirty="0" smtClean="0"/>
              <a:t>Primer </a:t>
            </a:r>
            <a:r>
              <a:rPr lang="en-US" altLang="en-US" sz="3600" dirty="0" err="1" smtClean="0"/>
              <a:t>Ciclo</a:t>
            </a:r>
            <a:r>
              <a:rPr lang="en-US" altLang="en-US" sz="3600" dirty="0" smtClean="0"/>
              <a:t> de </a:t>
            </a:r>
            <a:r>
              <a:rPr lang="en-US" altLang="en-US" sz="3600" dirty="0" err="1" smtClean="0"/>
              <a:t>Discursos</a:t>
            </a:r>
            <a:r>
              <a:rPr lang="en-US" altLang="en-US" sz="3600" dirty="0" smtClean="0"/>
              <a:t> (1)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685800"/>
            <a:ext cx="11849100" cy="6172200"/>
          </a:xfrm>
        </p:spPr>
        <p:txBody>
          <a:bodyPr>
            <a:noAutofit/>
          </a:bodyPr>
          <a:lstStyle/>
          <a:p>
            <a:pPr marL="1546225" indent="-1546225">
              <a:spcBef>
                <a:spcPts val="0"/>
              </a:spcBef>
              <a:buNone/>
              <a:tabLst>
                <a:tab pos="1089025" algn="l"/>
              </a:tabLst>
              <a:defRPr/>
            </a:pPr>
            <a:r>
              <a:rPr lang="en-US" sz="2600" u="sng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ELIFAZ</a:t>
            </a:r>
          </a:p>
          <a:p>
            <a:pPr marL="1600200" indent="-1600200">
              <a:spcBef>
                <a:spcPts val="0"/>
              </a:spcBef>
              <a:buNone/>
              <a:tabLst>
                <a:tab pos="1089025" algn="l"/>
              </a:tabLst>
              <a:defRPr/>
            </a:pPr>
            <a:r>
              <a:rPr lang="en-US" sz="2600" dirty="0">
                <a:latin typeface="Calibri" pitchFamily="34" charset="0"/>
                <a:cs typeface="Calibri" pitchFamily="34" charset="0"/>
              </a:rPr>
              <a:t>4:1-6	</a:t>
            </a:r>
            <a:r>
              <a:rPr lang="en-US" sz="2600" i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5	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¿</a:t>
            </a:r>
            <a:r>
              <a:rPr lang="en-US" sz="2600" dirty="0" err="1">
                <a:latin typeface="Calibri" pitchFamily="34" charset="0"/>
                <a:cs typeface="Calibri" pitchFamily="34" charset="0"/>
              </a:rPr>
              <a:t>Puedo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  <a:cs typeface="Calibri" pitchFamily="34" charset="0"/>
              </a:rPr>
              <a:t>hablar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 para </a:t>
            </a:r>
            <a:r>
              <a:rPr lang="en-US" sz="2600" dirty="0" err="1">
                <a:latin typeface="Calibri" pitchFamily="34" charset="0"/>
                <a:cs typeface="Calibri" pitchFamily="34" charset="0"/>
              </a:rPr>
              <a:t>consolarte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  <a:cs typeface="Calibri" pitchFamily="34" charset="0"/>
              </a:rPr>
              <a:t>como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 has </a:t>
            </a:r>
            <a:r>
              <a:rPr lang="en-US" sz="2600" dirty="0" err="1">
                <a:latin typeface="Calibri" pitchFamily="34" charset="0"/>
                <a:cs typeface="Calibri" pitchFamily="34" charset="0"/>
              </a:rPr>
              <a:t>consolado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 a </a:t>
            </a:r>
            <a:r>
              <a:rPr lang="en-US" sz="2600" dirty="0" err="1">
                <a:latin typeface="Calibri" pitchFamily="34" charset="0"/>
                <a:cs typeface="Calibri" pitchFamily="34" charset="0"/>
              </a:rPr>
              <a:t>otros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  <a:cs typeface="Calibri" pitchFamily="34" charset="0"/>
              </a:rPr>
              <a:t>en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 el </a:t>
            </a:r>
            <a:r>
              <a:rPr lang="en-US" sz="2600" dirty="0" err="1">
                <a:latin typeface="Calibri" pitchFamily="34" charset="0"/>
                <a:cs typeface="Calibri" pitchFamily="34" charset="0"/>
              </a:rPr>
              <a:t>pasado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?</a:t>
            </a:r>
          </a:p>
          <a:p>
            <a:pPr marL="1600200" indent="-1600200">
              <a:spcBef>
                <a:spcPts val="0"/>
              </a:spcBef>
              <a:buNone/>
              <a:tabLst>
                <a:tab pos="1089025" algn="l"/>
              </a:tabLst>
              <a:defRPr/>
            </a:pPr>
            <a:r>
              <a:rPr lang="en-US" sz="2600" dirty="0">
                <a:latin typeface="Calibri" pitchFamily="34" charset="0"/>
                <a:cs typeface="Calibri" pitchFamily="34" charset="0"/>
              </a:rPr>
              <a:t>4:7-11	</a:t>
            </a:r>
            <a:r>
              <a:rPr lang="en-US" sz="2600" i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8	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Dios </a:t>
            </a:r>
            <a:r>
              <a:rPr lang="en-US" sz="2600" dirty="0" err="1">
                <a:latin typeface="Calibri" pitchFamily="34" charset="0"/>
                <a:cs typeface="Calibri" pitchFamily="34" charset="0"/>
              </a:rPr>
              <a:t>destruye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 el mal, no </a:t>
            </a:r>
            <a:r>
              <a:rPr lang="en-US" sz="2600" dirty="0" err="1">
                <a:latin typeface="Calibri" pitchFamily="34" charset="0"/>
                <a:cs typeface="Calibri" pitchFamily="34" charset="0"/>
              </a:rPr>
              <a:t>importa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  <a:cs typeface="Calibri" pitchFamily="34" charset="0"/>
              </a:rPr>
              <a:t>cuán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  <a:cs typeface="Calibri" pitchFamily="34" charset="0"/>
              </a:rPr>
              <a:t>fuerte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 o </a:t>
            </a:r>
            <a:r>
              <a:rPr lang="en-US" sz="2600" dirty="0" err="1">
                <a:latin typeface="Calibri" pitchFamily="34" charset="0"/>
                <a:cs typeface="Calibri" pitchFamily="34" charset="0"/>
              </a:rPr>
              <a:t>feroz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 sea.</a:t>
            </a:r>
          </a:p>
          <a:p>
            <a:pPr marL="1600200" indent="-1600200">
              <a:spcBef>
                <a:spcPts val="0"/>
              </a:spcBef>
              <a:buNone/>
              <a:tabLst>
                <a:tab pos="1089025" algn="l"/>
              </a:tabLst>
              <a:defRPr/>
            </a:pPr>
            <a:r>
              <a:rPr lang="en-US" sz="2600" dirty="0">
                <a:latin typeface="Calibri" pitchFamily="34" charset="0"/>
                <a:cs typeface="Calibri" pitchFamily="34" charset="0"/>
              </a:rPr>
              <a:t>4:12-21	</a:t>
            </a:r>
            <a:r>
              <a:rPr lang="en-US" sz="2600" i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10	</a:t>
            </a:r>
            <a:r>
              <a:rPr lang="en-US" sz="2600" dirty="0" err="1">
                <a:latin typeface="Calibri" pitchFamily="34" charset="0"/>
                <a:cs typeface="Calibri" pitchFamily="34" charset="0"/>
              </a:rPr>
              <a:t>Mi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  <a:cs typeface="Calibri" pitchFamily="34" charset="0"/>
              </a:rPr>
              <a:t>visión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: ¿</a:t>
            </a:r>
            <a:r>
              <a:rPr lang="en-US" sz="2600" dirty="0" err="1">
                <a:latin typeface="Calibri" pitchFamily="34" charset="0"/>
                <a:cs typeface="Calibri" pitchFamily="34" charset="0"/>
              </a:rPr>
              <a:t>Puede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 un hombre </a:t>
            </a:r>
            <a:r>
              <a:rPr lang="en-US" sz="2600" dirty="0" err="1">
                <a:latin typeface="Calibri" pitchFamily="34" charset="0"/>
                <a:cs typeface="Calibri" pitchFamily="34" charset="0"/>
              </a:rPr>
              <a:t>ser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  <a:cs typeface="Calibri" pitchFamily="34" charset="0"/>
              </a:rPr>
              <a:t>más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  <a:cs typeface="Calibri" pitchFamily="34" charset="0"/>
              </a:rPr>
              <a:t>justo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 que Dios?</a:t>
            </a:r>
          </a:p>
          <a:p>
            <a:pPr marL="1600200" indent="-1600200">
              <a:spcBef>
                <a:spcPts val="0"/>
              </a:spcBef>
              <a:buNone/>
              <a:tabLst>
                <a:tab pos="1089025" algn="l"/>
              </a:tabLst>
              <a:defRPr/>
            </a:pPr>
            <a:r>
              <a:rPr lang="en-US" sz="2600" dirty="0">
                <a:latin typeface="Calibri" pitchFamily="34" charset="0"/>
                <a:cs typeface="Calibri" pitchFamily="34" charset="0"/>
              </a:rPr>
              <a:t>5:1-16	</a:t>
            </a:r>
            <a:r>
              <a:rPr lang="en-US" sz="2600" i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2	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El </a:t>
            </a:r>
            <a:r>
              <a:rPr lang="en-US" sz="2600" dirty="0" err="1">
                <a:latin typeface="Calibri" pitchFamily="34" charset="0"/>
                <a:cs typeface="Calibri" pitchFamily="34" charset="0"/>
              </a:rPr>
              <a:t>necio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  <a:cs typeface="Calibri" pitchFamily="34" charset="0"/>
              </a:rPr>
              <a:t>es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  <a:cs typeface="Calibri" pitchFamily="34" charset="0"/>
              </a:rPr>
              <a:t>destruido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600" dirty="0" err="1">
                <a:latin typeface="Calibri" pitchFamily="34" charset="0"/>
                <a:cs typeface="Calibri" pitchFamily="34" charset="0"/>
              </a:rPr>
              <a:t>Debes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  <a:cs typeface="Calibri" pitchFamily="34" charset="0"/>
              </a:rPr>
              <a:t>apelar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 a Dios que </a:t>
            </a:r>
            <a:r>
              <a:rPr lang="en-US" sz="2600" dirty="0" err="1">
                <a:latin typeface="Calibri" pitchFamily="34" charset="0"/>
                <a:cs typeface="Calibri" pitchFamily="34" charset="0"/>
              </a:rPr>
              <a:t>ayuda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 a </a:t>
            </a:r>
            <a:r>
              <a:rPr lang="en-US" sz="2600" dirty="0" err="1">
                <a:latin typeface="Calibri" pitchFamily="34" charset="0"/>
                <a:cs typeface="Calibri" pitchFamily="34" charset="0"/>
              </a:rPr>
              <a:t>los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  <a:cs typeface="Calibri" pitchFamily="34" charset="0"/>
              </a:rPr>
              <a:t>necesitados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1600200" indent="-1600200">
              <a:spcBef>
                <a:spcPts val="0"/>
              </a:spcBef>
              <a:buNone/>
              <a:tabLst>
                <a:tab pos="1089025" algn="l"/>
              </a:tabLst>
              <a:defRPr/>
            </a:pPr>
            <a:r>
              <a:rPr lang="en-US" sz="2600" dirty="0">
                <a:latin typeface="Calibri" pitchFamily="34" charset="0"/>
                <a:cs typeface="Calibri" pitchFamily="34" charset="0"/>
              </a:rPr>
              <a:t>5:17-27	</a:t>
            </a:r>
            <a:r>
              <a:rPr lang="en-US" sz="2600" i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6	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Dios </a:t>
            </a:r>
            <a:r>
              <a:rPr lang="en-US" sz="2600" dirty="0" err="1">
                <a:latin typeface="Calibri" pitchFamily="34" charset="0"/>
                <a:cs typeface="Calibri" pitchFamily="34" charset="0"/>
              </a:rPr>
              <a:t>puede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  <a:cs typeface="Calibri" pitchFamily="34" charset="0"/>
              </a:rPr>
              <a:t>sanar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  <a:cs typeface="Calibri" pitchFamily="34" charset="0"/>
              </a:rPr>
              <a:t>tanto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  <a:cs typeface="Calibri" pitchFamily="34" charset="0"/>
              </a:rPr>
              <a:t>como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  <a:cs typeface="Calibri" pitchFamily="34" charset="0"/>
              </a:rPr>
              <a:t>castigar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; </a:t>
            </a:r>
            <a:r>
              <a:rPr lang="en-US" sz="2600" dirty="0" err="1">
                <a:latin typeface="Calibri" pitchFamily="34" charset="0"/>
                <a:cs typeface="Calibri" pitchFamily="34" charset="0"/>
              </a:rPr>
              <a:t>aún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  <a:cs typeface="Calibri" pitchFamily="34" charset="0"/>
              </a:rPr>
              <a:t>puedes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  <a:cs typeface="Calibri" pitchFamily="34" charset="0"/>
              </a:rPr>
              <a:t>ser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  <a:cs typeface="Calibri" pitchFamily="34" charset="0"/>
              </a:rPr>
              <a:t>restaurado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  <a:cs typeface="Calibri" pitchFamily="34" charset="0"/>
              </a:rPr>
              <a:t>si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  <a:cs typeface="Calibri" pitchFamily="34" charset="0"/>
              </a:rPr>
              <a:t>haces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  <a:cs typeface="Calibri" pitchFamily="34" charset="0"/>
              </a:rPr>
              <a:t>caso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 a la </a:t>
            </a:r>
            <a:r>
              <a:rPr lang="en-US" sz="2600" dirty="0" err="1">
                <a:latin typeface="Calibri" pitchFamily="34" charset="0"/>
                <a:cs typeface="Calibri" pitchFamily="34" charset="0"/>
              </a:rPr>
              <a:t>corrección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 de Dios.</a:t>
            </a:r>
          </a:p>
          <a:p>
            <a:pPr marL="1600200" indent="-1600200" algn="l" rtl="0">
              <a:spcBef>
                <a:spcPts val="0"/>
              </a:spcBef>
              <a:buFontTx/>
              <a:buNone/>
              <a:tabLst>
                <a:tab pos="1089025" algn="l"/>
              </a:tabLst>
              <a:defRPr/>
            </a:pPr>
            <a:r>
              <a:rPr lang="en-US" sz="2600" u="sng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Job</a:t>
            </a:r>
            <a:endParaRPr lang="en-US" sz="2600" dirty="0">
              <a:latin typeface="Calibri" pitchFamily="34" charset="0"/>
              <a:cs typeface="Calibri" pitchFamily="34" charset="0"/>
            </a:endParaRPr>
          </a:p>
          <a:p>
            <a:pPr marL="1600200" indent="-1600200" algn="l" rtl="0">
              <a:spcBef>
                <a:spcPts val="0"/>
              </a:spcBef>
              <a:buFontTx/>
              <a:buNone/>
              <a:tabLst>
                <a:tab pos="1089025" algn="l"/>
              </a:tabLst>
              <a:defRPr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6:1-7	</a:t>
            </a:r>
            <a:r>
              <a:rPr lang="en-US" sz="2600" i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4	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</a:rPr>
              <a:t>Mi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queja está justificada </a:t>
            </a:r>
            <a:r>
              <a:rPr lang="en-US" sz="2600" dirty="0" err="1">
                <a:latin typeface="Calibri" pitchFamily="34" charset="0"/>
                <a:cs typeface="Calibri" pitchFamily="34" charset="0"/>
              </a:rPr>
              <a:t>por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 mi miseria.</a:t>
            </a:r>
          </a:p>
          <a:p>
            <a:pPr marL="1600200" indent="-1600200" algn="l" rtl="0">
              <a:spcBef>
                <a:spcPts val="0"/>
              </a:spcBef>
              <a:buFontTx/>
              <a:buNone/>
              <a:tabLst>
                <a:tab pos="1089025" algn="l"/>
              </a:tabLst>
              <a:defRPr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6:8-13	</a:t>
            </a:r>
            <a:r>
              <a:rPr lang="en-US" sz="2600" i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7	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</a:rPr>
              <a:t>Ojalá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Dios me matara, mientras todavía soy fiel.</a:t>
            </a:r>
          </a:p>
          <a:p>
            <a:pPr marL="1600200" indent="-1600200" algn="l" rtl="0">
              <a:spcBef>
                <a:spcPts val="0"/>
              </a:spcBef>
              <a:buFontTx/>
              <a:buNone/>
              <a:tabLst>
                <a:tab pos="1089025" algn="l"/>
              </a:tabLst>
              <a:defRPr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6:14-23	</a:t>
            </a:r>
            <a:r>
              <a:rPr lang="en-US" sz="2600" i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11	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</a:rPr>
              <a:t>Esperaba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mejor ayuda de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parte de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</a:rPr>
              <a:t>mis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amigos.</a:t>
            </a:r>
          </a:p>
          <a:p>
            <a:pPr marL="1600200" indent="-1600200" algn="l" rtl="0">
              <a:spcBef>
                <a:spcPts val="0"/>
              </a:spcBef>
              <a:buFontTx/>
              <a:buNone/>
              <a:tabLst>
                <a:tab pos="1089025" algn="l"/>
              </a:tabLst>
              <a:defRPr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6:24-30	</a:t>
            </a:r>
            <a:r>
              <a:rPr lang="en-US" sz="2600" i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1	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¡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</a:rPr>
              <a:t>Muéstrenme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  <a:cs typeface="Calibri" pitchFamily="34" charset="0"/>
              </a:rPr>
              <a:t>dónde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</a:rPr>
              <a:t>estoy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 mal y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</a:rPr>
              <a:t>tengan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un poco de simpatía!</a:t>
            </a:r>
          </a:p>
          <a:p>
            <a:pPr marL="1600200" indent="-1600200" algn="l" rtl="0">
              <a:spcBef>
                <a:spcPts val="0"/>
              </a:spcBef>
              <a:buFontTx/>
              <a:buNone/>
              <a:tabLst>
                <a:tab pos="1089025" algn="l"/>
              </a:tabLst>
              <a:defRPr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7:1-6	</a:t>
            </a:r>
            <a:r>
              <a:rPr lang="en-US" sz="2600" i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3	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Se ha dado 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una vida dura.</a:t>
            </a:r>
          </a:p>
          <a:p>
            <a:pPr marL="1600200" indent="-1600200" algn="l" rtl="0">
              <a:spcBef>
                <a:spcPts val="0"/>
              </a:spcBef>
              <a:buFontTx/>
              <a:buNone/>
              <a:tabLst>
                <a:tab pos="1089025" algn="l"/>
              </a:tabLst>
              <a:defRPr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7:7-19	</a:t>
            </a:r>
            <a:r>
              <a:rPr lang="en-US" sz="2600" i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9	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</a:rPr>
              <a:t>Recuerda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, Dios, cuán corta y sin importancia </a:t>
            </a:r>
            <a:r>
              <a:rPr lang="en-US" sz="2600" dirty="0" err="1">
                <a:latin typeface="Calibri" pitchFamily="34" charset="0"/>
                <a:cs typeface="Calibri" pitchFamily="34" charset="0"/>
              </a:rPr>
              <a:t>es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 mi vida. ¿Por qué merezco toda esta atención? ¿Que he hecho?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smtClean="0"/>
              <a:t>Salmo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762000"/>
            <a:ext cx="9842938" cy="5851525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s-ES" b="0" dirty="0" smtClean="0"/>
              <a:t>3 </a:t>
            </a:r>
            <a:r>
              <a:rPr lang="es-ES" b="0" dirty="0"/>
              <a:t>Cuando veo Tus cielos, obra de Tus dedos, </a:t>
            </a:r>
            <a:r>
              <a:rPr lang="es-ES" b="0" dirty="0" smtClean="0"/>
              <a:t/>
            </a:r>
            <a:br>
              <a:rPr lang="es-ES" b="0" dirty="0" smtClean="0"/>
            </a:br>
            <a:r>
              <a:rPr lang="es-ES" b="0" dirty="0" smtClean="0"/>
              <a:t>La </a:t>
            </a:r>
            <a:r>
              <a:rPr lang="es-ES" b="0" dirty="0"/>
              <a:t>luna y las estrellas que Tú has establecido,  </a:t>
            </a:r>
            <a:r>
              <a:rPr lang="es-ES" b="0" dirty="0" smtClean="0"/>
              <a:t/>
            </a:r>
            <a:br>
              <a:rPr lang="es-ES" b="0" dirty="0" smtClean="0"/>
            </a:br>
            <a:r>
              <a:rPr lang="es-ES" dirty="0" smtClean="0">
                <a:solidFill>
                  <a:srgbClr val="FFFF00"/>
                </a:solidFill>
              </a:rPr>
              <a:t>4  </a:t>
            </a:r>
            <a:r>
              <a:rPr lang="es-ES" dirty="0">
                <a:solidFill>
                  <a:srgbClr val="FFFF00"/>
                </a:solidFill>
              </a:rPr>
              <a:t>Digo: ¿Qué es el hombre para que te acuerdes de él, </a:t>
            </a:r>
            <a:r>
              <a:rPr lang="es-ES" dirty="0" smtClean="0">
                <a:solidFill>
                  <a:srgbClr val="FFFF00"/>
                </a:solidFill>
              </a:rPr>
              <a:t/>
            </a:r>
            <a:br>
              <a:rPr lang="es-ES" dirty="0" smtClean="0">
                <a:solidFill>
                  <a:srgbClr val="FFFF00"/>
                </a:solidFill>
              </a:rPr>
            </a:br>
            <a:r>
              <a:rPr lang="es-ES" dirty="0" smtClean="0">
                <a:solidFill>
                  <a:srgbClr val="FFFF00"/>
                </a:solidFill>
              </a:rPr>
              <a:t>Y </a:t>
            </a:r>
            <a:r>
              <a:rPr lang="es-ES" dirty="0">
                <a:solidFill>
                  <a:srgbClr val="FFFF00"/>
                </a:solidFill>
              </a:rPr>
              <a:t>el hijo del hombre para que lo cuides?  </a:t>
            </a:r>
            <a:r>
              <a:rPr lang="es-ES" b="0" dirty="0" smtClean="0"/>
              <a:t/>
            </a:r>
            <a:br>
              <a:rPr lang="es-ES" b="0" dirty="0" smtClean="0"/>
            </a:br>
            <a:r>
              <a:rPr lang="es-ES" b="0" dirty="0" smtClean="0"/>
              <a:t>5  </a:t>
            </a:r>
            <a:r>
              <a:rPr lang="es-ES" b="0" dirty="0"/>
              <a:t>¡Sin embargo, lo has hecho un poco menor que los ángeles, </a:t>
            </a:r>
            <a:r>
              <a:rPr lang="es-ES" b="0" dirty="0" smtClean="0"/>
              <a:t/>
            </a:r>
            <a:br>
              <a:rPr lang="es-ES" b="0" dirty="0" smtClean="0"/>
            </a:br>
            <a:r>
              <a:rPr lang="es-ES" b="0" dirty="0" smtClean="0"/>
              <a:t>Y </a:t>
            </a:r>
            <a:r>
              <a:rPr lang="es-ES" b="0" dirty="0"/>
              <a:t>lo coronas de gloria y majestad!  </a:t>
            </a:r>
            <a:r>
              <a:rPr lang="es-ES" b="0" dirty="0" smtClean="0"/>
              <a:t/>
            </a:r>
            <a:br>
              <a:rPr lang="es-ES" b="0" dirty="0" smtClean="0"/>
            </a:br>
            <a:r>
              <a:rPr lang="es-ES" b="0" dirty="0" smtClean="0"/>
              <a:t>6  </a:t>
            </a:r>
            <a:r>
              <a:rPr lang="es-ES" b="0" dirty="0"/>
              <a:t>Tú le haces señorear sobre las obras de Tus manos; </a:t>
            </a:r>
            <a:r>
              <a:rPr lang="es-ES" b="0" dirty="0" smtClean="0"/>
              <a:t/>
            </a:r>
            <a:br>
              <a:rPr lang="es-ES" b="0" dirty="0" smtClean="0"/>
            </a:br>
            <a:r>
              <a:rPr lang="es-ES" b="0" dirty="0" smtClean="0"/>
              <a:t>Todo </a:t>
            </a:r>
            <a:r>
              <a:rPr lang="es-ES" b="0" dirty="0"/>
              <a:t>lo has puesto bajo sus pies:  </a:t>
            </a:r>
            <a:r>
              <a:rPr lang="es-ES" b="0" dirty="0" smtClean="0"/>
              <a:t/>
            </a:r>
            <a:br>
              <a:rPr lang="es-ES" b="0" dirty="0" smtClean="0"/>
            </a:br>
            <a:r>
              <a:rPr lang="es-ES" b="0" dirty="0" smtClean="0"/>
              <a:t>7  </a:t>
            </a:r>
            <a:r>
              <a:rPr lang="es-ES" b="0" dirty="0"/>
              <a:t>Todas las ovejas y los bueyes, </a:t>
            </a:r>
            <a:r>
              <a:rPr lang="es-ES" b="0" dirty="0" smtClean="0"/>
              <a:t/>
            </a:r>
            <a:br>
              <a:rPr lang="es-ES" b="0" dirty="0" smtClean="0"/>
            </a:br>
            <a:r>
              <a:rPr lang="es-ES" b="0" dirty="0" smtClean="0"/>
              <a:t>Y </a:t>
            </a:r>
            <a:r>
              <a:rPr lang="es-ES" b="0" dirty="0"/>
              <a:t>también las bestias del campo,  </a:t>
            </a:r>
            <a:r>
              <a:rPr lang="es-ES" b="0" dirty="0" smtClean="0"/>
              <a:t/>
            </a:r>
            <a:br>
              <a:rPr lang="es-ES" b="0" dirty="0" smtClean="0"/>
            </a:br>
            <a:r>
              <a:rPr lang="es-ES" b="0" dirty="0" smtClean="0"/>
              <a:t>8  </a:t>
            </a:r>
            <a:r>
              <a:rPr lang="es-ES" b="0" dirty="0"/>
              <a:t>Las aves de los cielos y los peces del mar, </a:t>
            </a:r>
            <a:r>
              <a:rPr lang="es-ES" b="0" dirty="0" smtClean="0"/>
              <a:t/>
            </a:r>
            <a:br>
              <a:rPr lang="es-ES" b="0" dirty="0" smtClean="0"/>
            </a:br>
            <a:r>
              <a:rPr lang="es-ES" b="0" dirty="0" smtClean="0"/>
              <a:t>Cuanto </a:t>
            </a:r>
            <a:r>
              <a:rPr lang="es-ES" b="0" dirty="0"/>
              <a:t>atraviesa las sendas de los mares.</a:t>
            </a:r>
            <a:endParaRPr lang="en-US" dirty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14C7F375-88EC-40C0-90E9-E7AED75EE88A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95</a:t>
            </a:fld>
            <a:endParaRPr lang="en-US" altLang="en-US" sz="1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52F44322-0EE1-4335-81D9-F7B2B31F7410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96</a:t>
            </a:fld>
            <a:endParaRPr lang="en-US" altLang="en-US" sz="1400" b="0"/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en-US" sz="3600" dirty="0" smtClean="0"/>
              <a:t>Primer </a:t>
            </a:r>
            <a:r>
              <a:rPr lang="en-US" altLang="en-US" sz="3600" dirty="0" err="1" smtClean="0"/>
              <a:t>Ciclo</a:t>
            </a:r>
            <a:r>
              <a:rPr lang="en-US" altLang="en-US" sz="3600" dirty="0" smtClean="0"/>
              <a:t> de </a:t>
            </a:r>
            <a:r>
              <a:rPr lang="en-US" altLang="en-US" sz="3600" dirty="0" err="1" smtClean="0"/>
              <a:t>Discursos</a:t>
            </a:r>
            <a:r>
              <a:rPr lang="en-US" altLang="en-US" sz="3600" dirty="0" smtClean="0"/>
              <a:t> (2)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186" y="609600"/>
            <a:ext cx="12128938" cy="6248400"/>
          </a:xfrm>
        </p:spPr>
        <p:txBody>
          <a:bodyPr/>
          <a:lstStyle/>
          <a:p>
            <a:pPr marL="1719263" indent="-1719263" algn="l" rtl="0">
              <a:spcBef>
                <a:spcPct val="0"/>
              </a:spcBef>
              <a:buFontTx/>
              <a:buNone/>
              <a:tabLst>
                <a:tab pos="1317625" algn="l"/>
              </a:tabLst>
            </a:pPr>
            <a:r>
              <a:rPr lang="en-US" altLang="en-US" sz="2600" u="sng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BILDAD</a:t>
            </a:r>
          </a:p>
          <a:p>
            <a:pPr marL="1719263" indent="-1719263" algn="l" rtl="0">
              <a:spcBef>
                <a:spcPct val="0"/>
              </a:spcBef>
              <a:buFontTx/>
              <a:buNone/>
              <a:tabLst>
                <a:tab pos="1317625" algn="l"/>
              </a:tabLst>
            </a:pP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8:1-7	</a:t>
            </a:r>
            <a:r>
              <a:rPr lang="en-US" altLang="en-US" sz="2600" i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	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¡Dios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justo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Arrepiénte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reconciliarte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719263" indent="-1719263" algn="l" rtl="0">
              <a:spcBef>
                <a:spcPct val="0"/>
              </a:spcBef>
              <a:buFontTx/>
              <a:buNone/>
              <a:tabLst>
                <a:tab pos="1317625" algn="l"/>
              </a:tabLst>
            </a:pP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8:8-10	</a:t>
            </a:r>
            <a:r>
              <a:rPr lang="en-US" altLang="en-US" sz="2600" i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	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Mira la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sabiduría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las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generaciones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pasadas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entender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situación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719263" indent="-1719263" algn="l" rtl="0">
              <a:spcBef>
                <a:spcPct val="0"/>
              </a:spcBef>
              <a:buFontTx/>
              <a:buNone/>
              <a:tabLst>
                <a:tab pos="1317625" algn="l"/>
              </a:tabLst>
            </a:pP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8:11-22	</a:t>
            </a:r>
            <a:r>
              <a:rPr lang="en-US" altLang="en-US" sz="2600" i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	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destino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los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impíos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tan tenue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como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planta o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telaraña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pero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Dios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restaurará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al hombre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íntegro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9263" indent="-1719263" algn="l" rtl="0">
              <a:spcBef>
                <a:spcPct val="0"/>
              </a:spcBef>
              <a:buFontTx/>
              <a:buNone/>
              <a:tabLst>
                <a:tab pos="1317625" algn="l"/>
              </a:tabLst>
            </a:pPr>
            <a:r>
              <a:rPr lang="en-US" altLang="en-US" sz="2600" u="sng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JOB</a:t>
            </a:r>
            <a:endParaRPr lang="en-US" alt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9263" indent="-1719263" algn="l" rtl="0">
              <a:spcBef>
                <a:spcPct val="0"/>
              </a:spcBef>
              <a:buFontTx/>
              <a:buNone/>
              <a:tabLst>
                <a:tab pos="1317625" algn="l"/>
              </a:tabLst>
            </a:pP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9:1-13	</a:t>
            </a:r>
            <a:r>
              <a:rPr lang="en-US" altLang="en-US" sz="2600" i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	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poder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Dios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imparable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Su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creación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demuestra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nadie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se le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resiste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719263" indent="-1719263" algn="l" rtl="0">
              <a:spcBef>
                <a:spcPct val="0"/>
              </a:spcBef>
              <a:buFontTx/>
              <a:buNone/>
              <a:tabLst>
                <a:tab pos="1317625" algn="l"/>
              </a:tabLst>
            </a:pP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9:14-24	</a:t>
            </a:r>
            <a:r>
              <a:rPr lang="en-US" altLang="en-US" sz="2600" i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	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Cómo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puedo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disputar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con Dios,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incluso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soy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inocente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1719263" indent="-1719263" algn="l" rtl="0">
              <a:spcBef>
                <a:spcPct val="0"/>
              </a:spcBef>
              <a:buFontTx/>
              <a:buNone/>
              <a:tabLst>
                <a:tab pos="1317625" algn="l"/>
              </a:tabLst>
            </a:pP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9:25-35	</a:t>
            </a:r>
            <a:r>
              <a:rPr lang="en-US" altLang="en-US" sz="2600" i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	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queja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estoy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condenado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sin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posibilidad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arbitraje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719263" indent="-1719263" algn="l" rtl="0">
              <a:spcBef>
                <a:spcPct val="0"/>
              </a:spcBef>
              <a:buFontTx/>
              <a:buNone/>
              <a:tabLst>
                <a:tab pos="1317625" algn="l"/>
              </a:tabLst>
            </a:pP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10:1-12	</a:t>
            </a:r>
            <a:r>
              <a:rPr lang="en-US" altLang="en-US" sz="2600" i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	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[a Dios:] ¿Por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qué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afliges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alt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propia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creación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1719263" indent="-1719263" algn="l" rtl="0">
              <a:spcBef>
                <a:spcPct val="0"/>
              </a:spcBef>
              <a:buFontTx/>
              <a:buNone/>
              <a:tabLst>
                <a:tab pos="1317625" algn="l"/>
              </a:tabLst>
            </a:pP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10:13-17	</a:t>
            </a:r>
            <a:r>
              <a:rPr lang="en-US" altLang="en-US" sz="2600" i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	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Culpable o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inocente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me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herirías</a:t>
            </a: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igual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719263" indent="-1719263" algn="l" rtl="0">
              <a:spcBef>
                <a:spcPct val="0"/>
              </a:spcBef>
              <a:buFontTx/>
              <a:buNone/>
              <a:tabLst>
                <a:tab pos="1317625" algn="l"/>
              </a:tabLst>
            </a:pP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10:18-22	</a:t>
            </a:r>
            <a:r>
              <a:rPr lang="en-US" altLang="en-US" sz="2600" i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	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lo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tanto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ojalá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nunca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hubiera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nacido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E8E5BE58-8CF6-48B9-99D5-3EC2EEEDB8AE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97</a:t>
            </a:fld>
            <a:endParaRPr lang="en-US" altLang="en-US" sz="1400" b="0"/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en-US" sz="3600" dirty="0" smtClean="0"/>
              <a:t>Primer </a:t>
            </a:r>
            <a:r>
              <a:rPr lang="en-US" altLang="en-US" sz="3600" dirty="0" err="1" smtClean="0"/>
              <a:t>Ciclo</a:t>
            </a:r>
            <a:r>
              <a:rPr lang="en-US" altLang="en-US" sz="3600" dirty="0" smtClean="0"/>
              <a:t> de </a:t>
            </a:r>
            <a:r>
              <a:rPr lang="en-US" altLang="en-US" sz="3600" dirty="0" err="1" smtClean="0"/>
              <a:t>Discursos</a:t>
            </a:r>
            <a:r>
              <a:rPr lang="en-US" altLang="en-US" sz="3600" dirty="0" smtClean="0"/>
              <a:t> (3)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12039600" cy="5895975"/>
          </a:xfrm>
        </p:spPr>
        <p:txBody>
          <a:bodyPr>
            <a:noAutofit/>
          </a:bodyPr>
          <a:lstStyle/>
          <a:p>
            <a:pPr marL="1600200" indent="-1600200" algn="l" rtl="0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1143000" algn="l"/>
              </a:tabLst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ZOFAR</a:t>
            </a:r>
          </a:p>
          <a:p>
            <a:pPr marL="1771650" indent="-1771650" algn="l" rtl="0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1314450" algn="l"/>
              </a:tabLst>
              <a:defRPr/>
            </a:pP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11:1-12	</a:t>
            </a:r>
            <a:r>
              <a:rPr lang="en-US" alt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	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Job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¿cómo puedes hablar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Dios? ¿Puedes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igualar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Su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sabiduría?</a:t>
            </a:r>
          </a:p>
          <a:p>
            <a:pPr marL="1771650" indent="-1771650" algn="l" rtl="0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1314450" algn="l"/>
              </a:tabLst>
              <a:defRPr/>
            </a:pP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11:13-20	</a:t>
            </a:r>
            <a:r>
              <a:rPr lang="en-US" alt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	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Si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 arrepientes, serás bendecido y seguro.</a:t>
            </a:r>
            <a:b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1650" indent="-1771650" algn="l" rtl="0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1314450" algn="l"/>
              </a:tabLst>
              <a:defRPr/>
            </a:pPr>
            <a:r>
              <a:rPr lang="en-US" altLang="en-US" sz="2400" u="sng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JOB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1650" indent="-1771650" algn="l" rtl="0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1314450" algn="l"/>
              </a:tabLst>
              <a:defRPr/>
            </a:pP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12:1-12	</a:t>
            </a:r>
            <a:r>
              <a:rPr lang="en-US" alt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	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prosperidad te impide ver a los malvados que están seguros, ¡pero Dios lo ha hecho!</a:t>
            </a:r>
          </a:p>
          <a:p>
            <a:pPr marL="1771650" indent="-1771650" algn="l" rtl="0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1314450" algn="l"/>
              </a:tabLst>
              <a:defRPr/>
            </a:pP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12:13-25	</a:t>
            </a:r>
            <a:r>
              <a:rPr lang="en-US" alt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	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Lo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que Dios hace con los hombres y las naciones,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arbitrario que sea, no tiene oposición.</a:t>
            </a:r>
          </a:p>
          <a:p>
            <a:pPr marL="1771650" indent="-1771650" algn="l" rtl="0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1314450" algn="l"/>
              </a:tabLst>
              <a:defRPr/>
            </a:pP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13:1-12	</a:t>
            </a:r>
            <a:r>
              <a:rPr lang="en-US" alt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	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¿Estás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hablando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Dios con tus engaños, prejuicios y máximas inútiles?</a:t>
            </a:r>
          </a:p>
          <a:p>
            <a:pPr marL="1771650" indent="-1771650" algn="l" rtl="0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1314450" algn="l"/>
              </a:tabLst>
              <a:defRPr/>
            </a:pP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13:13-19	</a:t>
            </a:r>
            <a:r>
              <a:rPr lang="en-US" alt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	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Estoy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listo para ser juzgado ante Dios y poner mi vida en juego.</a:t>
            </a:r>
          </a:p>
          <a:p>
            <a:pPr marL="1771650" indent="-1771650" algn="l" rtl="0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1314450" algn="l"/>
              </a:tabLst>
              <a:defRPr/>
            </a:pP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13:20-28	</a:t>
            </a:r>
            <a:r>
              <a:rPr lang="en-US" alt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	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Dios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concédeme 2 peticiones: detén el dolor y déjame presentar mi caso.</a:t>
            </a:r>
          </a:p>
          <a:p>
            <a:pPr marL="1771650" indent="-1771650" algn="l" rtl="0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1314450" algn="l"/>
              </a:tabLst>
              <a:defRPr/>
            </a:pP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14:1-6	</a:t>
            </a:r>
            <a:r>
              <a:rPr lang="en-US" alt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	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¿Por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qué castigarías a un ser tan frágil como el hombre?</a:t>
            </a:r>
          </a:p>
          <a:p>
            <a:pPr marL="1771650" indent="-1771650" algn="l" rtl="0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1314450" algn="l"/>
              </a:tabLst>
              <a:defRPr/>
            </a:pP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14:7-12	</a:t>
            </a:r>
            <a:r>
              <a:rPr lang="en-US" alt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	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diferencia de un árbol, cuando un hombre muere, no se levanta.</a:t>
            </a:r>
          </a:p>
          <a:p>
            <a:pPr marL="1771650" indent="-1771650" algn="l" rtl="0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1314450" algn="l"/>
              </a:tabLst>
              <a:defRPr/>
            </a:pP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14:13-17	</a:t>
            </a:r>
            <a:r>
              <a:rPr lang="en-US" alt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	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Quizás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después de mi muerte seré recordado sin mi pecado.</a:t>
            </a:r>
          </a:p>
          <a:p>
            <a:pPr marL="1771650" indent="-1771650" algn="l" rtl="0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1314450" algn="l"/>
              </a:tabLst>
              <a:defRPr/>
            </a:pP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14:18-22	</a:t>
            </a:r>
            <a:r>
              <a:rPr lang="en-US" alt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	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Cuando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un hombre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vencido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la muerte, su esperanza se desvanece con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él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err="1" smtClean="0"/>
              <a:t>Hablando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por</a:t>
            </a:r>
            <a:r>
              <a:rPr lang="en-US" altLang="en-US" dirty="0" smtClean="0"/>
              <a:t> Dios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38200"/>
            <a:ext cx="10591800" cy="6019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baseline="30000" dirty="0" smtClean="0">
                <a:latin typeface="Calibri" panose="020F0502020204030204" pitchFamily="34" charset="0"/>
              </a:rPr>
              <a:t>5 </a:t>
            </a:r>
            <a:r>
              <a:rPr lang="en-US" dirty="0" smtClean="0">
                <a:latin typeface="Calibri" panose="020F0502020204030204" pitchFamily="34" charset="0"/>
              </a:rPr>
              <a:t>[</a:t>
            </a:r>
            <a:r>
              <a:rPr lang="en-US" dirty="0" err="1">
                <a:latin typeface="Calibri" panose="020F0502020204030204" pitchFamily="34" charset="0"/>
              </a:rPr>
              <a:t>Zofar</a:t>
            </a:r>
            <a:r>
              <a:rPr lang="en-US" dirty="0">
                <a:latin typeface="Calibri" panose="020F0502020204030204" pitchFamily="34" charset="0"/>
              </a:rPr>
              <a:t>:] </a:t>
            </a:r>
            <a:r>
              <a:rPr lang="es-ES" dirty="0">
                <a:latin typeface="Calibri" panose="020F0502020204030204" pitchFamily="34" charset="0"/>
              </a:rPr>
              <a:t>Pero, ¡</a:t>
            </a:r>
            <a:r>
              <a:rPr lang="es-ES" dirty="0">
                <a:solidFill>
                  <a:srgbClr val="FFFF00"/>
                </a:solidFill>
                <a:latin typeface="Calibri" panose="020F0502020204030204" pitchFamily="34" charset="0"/>
              </a:rPr>
              <a:t>quién diera que Dios hablara</a:t>
            </a:r>
            <a:r>
              <a:rPr lang="es-ES" dirty="0">
                <a:latin typeface="Calibri" panose="020F0502020204030204" pitchFamily="34" charset="0"/>
              </a:rPr>
              <a:t>, </a:t>
            </a:r>
            <a:r>
              <a:rPr lang="es-ES" dirty="0" smtClean="0">
                <a:latin typeface="Calibri" panose="020F0502020204030204" pitchFamily="34" charset="0"/>
              </a:rPr>
              <a:t/>
            </a:r>
            <a:br>
              <a:rPr lang="es-ES" dirty="0" smtClean="0">
                <a:latin typeface="Calibri" panose="020F0502020204030204" pitchFamily="34" charset="0"/>
              </a:rPr>
            </a:br>
            <a:r>
              <a:rPr lang="es-ES" dirty="0" smtClean="0">
                <a:latin typeface="Calibri" panose="020F0502020204030204" pitchFamily="34" charset="0"/>
              </a:rPr>
              <a:t>Que </a:t>
            </a:r>
            <a:r>
              <a:rPr lang="es-ES" dirty="0">
                <a:latin typeface="Calibri" panose="020F0502020204030204" pitchFamily="34" charset="0"/>
              </a:rPr>
              <a:t>abriera Sus labios contra ti </a:t>
            </a:r>
          </a:p>
          <a:p>
            <a:pPr marL="0" indent="0">
              <a:buNone/>
              <a:defRPr/>
            </a:pPr>
            <a:r>
              <a:rPr lang="es-ES" dirty="0" smtClean="0">
                <a:latin typeface="Calibri" panose="020F0502020204030204" pitchFamily="34" charset="0"/>
              </a:rPr>
              <a:t>6</a:t>
            </a:r>
            <a:r>
              <a:rPr lang="es-ES" dirty="0">
                <a:latin typeface="Calibri" panose="020F0502020204030204" pitchFamily="34" charset="0"/>
              </a:rPr>
              <a:t>  Y te declarara los secretos de la sabiduría! </a:t>
            </a:r>
            <a:r>
              <a:rPr lang="es-ES" dirty="0" smtClean="0">
                <a:latin typeface="Calibri" panose="020F0502020204030204" pitchFamily="34" charset="0"/>
              </a:rPr>
              <a:t/>
            </a:r>
            <a:br>
              <a:rPr lang="es-ES" dirty="0" smtClean="0">
                <a:latin typeface="Calibri" panose="020F0502020204030204" pitchFamily="34" charset="0"/>
              </a:rPr>
            </a:br>
            <a:r>
              <a:rPr lang="es-ES" dirty="0" smtClean="0">
                <a:latin typeface="Calibri" panose="020F0502020204030204" pitchFamily="34" charset="0"/>
              </a:rPr>
              <a:t>Porque </a:t>
            </a:r>
            <a:r>
              <a:rPr lang="es-ES" dirty="0">
                <a:latin typeface="Calibri" panose="020F0502020204030204" pitchFamily="34" charset="0"/>
              </a:rPr>
              <a:t>la verdadera sabiduría tiene dos lados. </a:t>
            </a:r>
            <a:r>
              <a:rPr lang="es-ES" dirty="0" smtClean="0">
                <a:latin typeface="Calibri" panose="020F0502020204030204" pitchFamily="34" charset="0"/>
              </a:rPr>
              <a:t/>
            </a:r>
            <a:br>
              <a:rPr lang="es-ES" dirty="0" smtClean="0">
                <a:latin typeface="Calibri" panose="020F0502020204030204" pitchFamily="34" charset="0"/>
              </a:rPr>
            </a:br>
            <a:r>
              <a:rPr lang="es-ES" dirty="0" smtClean="0">
                <a:latin typeface="Calibri" panose="020F0502020204030204" pitchFamily="34" charset="0"/>
              </a:rPr>
              <a:t>Sabrías </a:t>
            </a:r>
            <a:r>
              <a:rPr lang="es-ES" dirty="0">
                <a:latin typeface="Calibri" panose="020F0502020204030204" pitchFamily="34" charset="0"/>
              </a:rPr>
              <a:t>entonces que Dios da por olvidada parte de tu iniquidad. </a:t>
            </a:r>
          </a:p>
          <a:p>
            <a:pPr marL="0" indent="0">
              <a:buNone/>
              <a:defRPr/>
            </a:pPr>
            <a:r>
              <a:rPr lang="es-ES" smtClean="0">
                <a:latin typeface="Calibri" panose="020F0502020204030204" pitchFamily="34" charset="0"/>
              </a:rPr>
              <a:t>7</a:t>
            </a:r>
            <a:r>
              <a:rPr lang="es-ES" dirty="0">
                <a:latin typeface="Calibri" panose="020F0502020204030204" pitchFamily="34" charset="0"/>
              </a:rPr>
              <a:t>  »¿Podrás tú descubrir las profundidades de Dios? </a:t>
            </a:r>
            <a:r>
              <a:rPr lang="es-ES" dirty="0" smtClean="0">
                <a:latin typeface="Calibri" panose="020F0502020204030204" pitchFamily="34" charset="0"/>
              </a:rPr>
              <a:t/>
            </a:r>
            <a:br>
              <a:rPr lang="es-ES" dirty="0" smtClean="0">
                <a:latin typeface="Calibri" panose="020F0502020204030204" pitchFamily="34" charset="0"/>
              </a:rPr>
            </a:br>
            <a:r>
              <a:rPr lang="es-ES" dirty="0" smtClean="0">
                <a:latin typeface="Calibri" panose="020F0502020204030204" pitchFamily="34" charset="0"/>
              </a:rPr>
              <a:t>¿</a:t>
            </a:r>
            <a:r>
              <a:rPr lang="es-ES" dirty="0">
                <a:latin typeface="Calibri" panose="020F0502020204030204" pitchFamily="34" charset="0"/>
              </a:rPr>
              <a:t>Podrás descubrir los límites del Todopoderoso</a:t>
            </a:r>
            <a:r>
              <a:rPr lang="es-ES" dirty="0" smtClean="0">
                <a:latin typeface="Calibri" panose="020F0502020204030204" pitchFamily="34" charset="0"/>
              </a:rPr>
              <a:t>?	</a:t>
            </a:r>
            <a:r>
              <a:rPr lang="en-US" dirty="0" smtClean="0">
                <a:latin typeface="Calibri" panose="020F0502020204030204" pitchFamily="34" charset="0"/>
              </a:rPr>
              <a:t>(</a:t>
            </a:r>
            <a:r>
              <a:rPr lang="en-US" dirty="0">
                <a:latin typeface="Calibri" panose="020F0502020204030204" pitchFamily="34" charset="0"/>
              </a:rPr>
              <a:t>11:5-7)</a:t>
            </a:r>
          </a:p>
          <a:p>
            <a:pPr marL="0" indent="0">
              <a:spcBef>
                <a:spcPts val="2400"/>
              </a:spcBef>
              <a:buNone/>
              <a:defRPr/>
            </a:pPr>
            <a:r>
              <a:rPr lang="en-US" baseline="30000" dirty="0" smtClean="0">
                <a:latin typeface="Calibri" panose="020F0502020204030204" pitchFamily="34" charset="0"/>
              </a:rPr>
              <a:t>5 </a:t>
            </a:r>
            <a:r>
              <a:rPr lang="en-US" dirty="0" smtClean="0">
                <a:latin typeface="Calibri" panose="020F0502020204030204" pitchFamily="34" charset="0"/>
              </a:rPr>
              <a:t>[Job:] </a:t>
            </a:r>
            <a:r>
              <a:rPr lang="es-ES" dirty="0">
                <a:latin typeface="Calibri" panose="020F0502020204030204" pitchFamily="34" charset="0"/>
              </a:rPr>
              <a:t>¡Quién diera que </a:t>
            </a:r>
            <a:r>
              <a:rPr lang="es-ES" dirty="0">
                <a:solidFill>
                  <a:srgbClr val="FFFF00"/>
                </a:solidFill>
                <a:latin typeface="Calibri" panose="020F0502020204030204" pitchFamily="34" charset="0"/>
              </a:rPr>
              <a:t>guardaran completo silencio </a:t>
            </a:r>
            <a:r>
              <a:rPr lang="es-ES" dirty="0" smtClean="0">
                <a:latin typeface="Calibri" panose="020F0502020204030204" pitchFamily="34" charset="0"/>
              </a:rPr>
              <a:t/>
            </a:r>
            <a:br>
              <a:rPr lang="es-ES" dirty="0" smtClean="0">
                <a:latin typeface="Calibri" panose="020F0502020204030204" pitchFamily="34" charset="0"/>
              </a:rPr>
            </a:br>
            <a:r>
              <a:rPr lang="es-ES" dirty="0" smtClean="0">
                <a:latin typeface="Calibri" panose="020F0502020204030204" pitchFamily="34" charset="0"/>
              </a:rPr>
              <a:t>Y </a:t>
            </a:r>
            <a:r>
              <a:rPr lang="es-ES" dirty="0">
                <a:solidFill>
                  <a:srgbClr val="FFFF00"/>
                </a:solidFill>
                <a:latin typeface="Calibri" panose="020F0502020204030204" pitchFamily="34" charset="0"/>
              </a:rPr>
              <a:t>se convirtiera esto en sabiduría</a:t>
            </a:r>
            <a:r>
              <a:rPr lang="es-ES" dirty="0">
                <a:latin typeface="Calibri" panose="020F0502020204030204" pitchFamily="34" charset="0"/>
              </a:rPr>
              <a:t> suya! </a:t>
            </a:r>
            <a:r>
              <a:rPr lang="en-US" dirty="0" smtClean="0">
                <a:latin typeface="Calibri" panose="020F0502020204030204" pitchFamily="34" charset="0"/>
              </a:rPr>
              <a:t>….</a:t>
            </a: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s-ES" dirty="0" smtClean="0">
                <a:latin typeface="Calibri" panose="020F0502020204030204" pitchFamily="34" charset="0"/>
              </a:rPr>
              <a:t>7</a:t>
            </a:r>
            <a:r>
              <a:rPr lang="es-ES" dirty="0">
                <a:latin typeface="Calibri" panose="020F0502020204030204" pitchFamily="34" charset="0"/>
              </a:rPr>
              <a:t>  ¿</a:t>
            </a:r>
            <a:r>
              <a:rPr lang="es-ES" dirty="0">
                <a:solidFill>
                  <a:srgbClr val="FFFF00"/>
                </a:solidFill>
                <a:latin typeface="Calibri" panose="020F0502020204030204" pitchFamily="34" charset="0"/>
              </a:rPr>
              <a:t>Hablarán ustedes por Dios </a:t>
            </a:r>
            <a:r>
              <a:rPr lang="es-ES" dirty="0">
                <a:latin typeface="Calibri" panose="020F0502020204030204" pitchFamily="34" charset="0"/>
              </a:rPr>
              <a:t>lo que es injusto </a:t>
            </a:r>
            <a:r>
              <a:rPr lang="es-ES" dirty="0" smtClean="0">
                <a:latin typeface="Calibri" panose="020F0502020204030204" pitchFamily="34" charset="0"/>
              </a:rPr>
              <a:t/>
            </a:r>
            <a:br>
              <a:rPr lang="es-ES" dirty="0" smtClean="0">
                <a:latin typeface="Calibri" panose="020F0502020204030204" pitchFamily="34" charset="0"/>
              </a:rPr>
            </a:br>
            <a:r>
              <a:rPr lang="es-ES" dirty="0" smtClean="0">
                <a:latin typeface="Calibri" panose="020F0502020204030204" pitchFamily="34" charset="0"/>
              </a:rPr>
              <a:t>Y </a:t>
            </a:r>
            <a:r>
              <a:rPr lang="es-ES" dirty="0">
                <a:solidFill>
                  <a:srgbClr val="FFFF00"/>
                </a:solidFill>
                <a:latin typeface="Calibri" panose="020F0502020204030204" pitchFamily="34" charset="0"/>
              </a:rPr>
              <a:t>dirán por Él lo que es engañoso</a:t>
            </a:r>
            <a:r>
              <a:rPr lang="es-ES" dirty="0">
                <a:latin typeface="Calibri" panose="020F0502020204030204" pitchFamily="34" charset="0"/>
              </a:rPr>
              <a:t>? </a:t>
            </a:r>
          </a:p>
          <a:p>
            <a:pPr marL="0" indent="0">
              <a:buNone/>
              <a:defRPr/>
            </a:pPr>
            <a:r>
              <a:rPr lang="es-ES" dirty="0" smtClean="0">
                <a:latin typeface="Calibri" panose="020F0502020204030204" pitchFamily="34" charset="0"/>
              </a:rPr>
              <a:t>8</a:t>
            </a:r>
            <a:r>
              <a:rPr lang="es-ES" dirty="0">
                <a:latin typeface="Calibri" panose="020F0502020204030204" pitchFamily="34" charset="0"/>
              </a:rPr>
              <a:t>  ¿Mostrarán por Él parcialidad? </a:t>
            </a:r>
            <a:r>
              <a:rPr lang="es-ES" dirty="0" smtClean="0">
                <a:latin typeface="Calibri" panose="020F0502020204030204" pitchFamily="34" charset="0"/>
              </a:rPr>
              <a:t/>
            </a:r>
            <a:br>
              <a:rPr lang="es-ES" dirty="0" smtClean="0">
                <a:latin typeface="Calibri" panose="020F0502020204030204" pitchFamily="34" charset="0"/>
              </a:rPr>
            </a:br>
            <a:r>
              <a:rPr lang="es-ES" dirty="0" smtClean="0">
                <a:latin typeface="Calibri" panose="020F0502020204030204" pitchFamily="34" charset="0"/>
              </a:rPr>
              <a:t>¿</a:t>
            </a:r>
            <a:r>
              <a:rPr lang="es-ES" dirty="0">
                <a:solidFill>
                  <a:srgbClr val="FFFF00"/>
                </a:solidFill>
                <a:latin typeface="Calibri" panose="020F0502020204030204" pitchFamily="34" charset="0"/>
              </a:rPr>
              <a:t>Lucharán ustedes por Dios</a:t>
            </a:r>
            <a:r>
              <a:rPr lang="es-ES" dirty="0">
                <a:latin typeface="Calibri" panose="020F0502020204030204" pitchFamily="34" charset="0"/>
              </a:rPr>
              <a:t>? </a:t>
            </a:r>
            <a:r>
              <a:rPr lang="es-ES" dirty="0" smtClean="0">
                <a:latin typeface="Calibri" panose="020F0502020204030204" pitchFamily="34" charset="0"/>
              </a:rPr>
              <a:t>				</a:t>
            </a:r>
            <a:r>
              <a:rPr lang="en-US" dirty="0" smtClean="0">
                <a:latin typeface="Calibri" panose="020F0502020204030204" pitchFamily="34" charset="0"/>
              </a:rPr>
              <a:t>(</a:t>
            </a:r>
            <a:r>
              <a:rPr lang="en-US" dirty="0">
                <a:latin typeface="Calibri" panose="020F0502020204030204" pitchFamily="34" charset="0"/>
              </a:rPr>
              <a:t>13:7-8)</a:t>
            </a: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5B90DCCE-0EB1-4A34-9715-355AA5145884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98</a:t>
            </a:fld>
            <a:endParaRPr lang="en-US" altLang="en-US" sz="14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dirty="0" smtClean="0"/>
              <a:t>¿</a:t>
            </a:r>
            <a:r>
              <a:rPr lang="en-US" altLang="en-US" dirty="0" err="1" smtClean="0"/>
              <a:t>Conclusiones</a:t>
            </a:r>
            <a:r>
              <a:rPr lang="en-US" altLang="en-US" dirty="0" smtClean="0"/>
              <a:t> del </a:t>
            </a:r>
            <a:r>
              <a:rPr lang="en-US" altLang="en-US" dirty="0" err="1" smtClean="0"/>
              <a:t>juicio</a:t>
            </a:r>
            <a:r>
              <a:rPr lang="en-US" altLang="en-US" dirty="0" smtClean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762000"/>
            <a:ext cx="11506201" cy="6096000"/>
          </a:xfrm>
        </p:spPr>
        <p:txBody>
          <a:bodyPr>
            <a:normAutofit fontScale="77500" lnSpcReduction="20000"/>
          </a:bodyPr>
          <a:lstStyle/>
          <a:p>
            <a:pPr algn="l" rtl="0">
              <a:defRPr/>
            </a:pPr>
            <a:r>
              <a:rPr lang="en-US" dirty="0"/>
              <a:t>Dios está demasiado atento (7:12, 17).</a:t>
            </a:r>
          </a:p>
          <a:p>
            <a:pPr marL="457200" lvl="1" indent="0">
              <a:buNone/>
              <a:defRPr/>
            </a:pPr>
            <a:r>
              <a:rPr lang="es-ES" b="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¿Soy yo el mar, o un monstruo marino, </a:t>
            </a:r>
            <a:r>
              <a:rPr lang="es-ES" b="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es-ES" b="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s-ES" b="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Para </a:t>
            </a:r>
            <a:r>
              <a:rPr lang="es-ES" b="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que Tú me pongas guardia? </a:t>
            </a:r>
            <a:r>
              <a:rPr lang="en-US" b="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en-US" b="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7:12)</a:t>
            </a:r>
          </a:p>
          <a:p>
            <a:pPr marL="457200" lvl="1" indent="0">
              <a:buNone/>
              <a:defRPr/>
            </a:pPr>
            <a:r>
              <a:rPr lang="en-US" b="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¿</a:t>
            </a:r>
            <a:r>
              <a:rPr lang="es-ES" b="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Qué </a:t>
            </a:r>
            <a:r>
              <a:rPr lang="es-ES" b="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es el hombre para que lo engrandezcas, </a:t>
            </a:r>
            <a:r>
              <a:rPr lang="es-ES" b="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es-ES" b="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s-ES" b="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Para </a:t>
            </a:r>
            <a:r>
              <a:rPr lang="es-ES" b="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que te preocupes por </a:t>
            </a:r>
            <a:r>
              <a:rPr lang="es-ES" b="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él</a:t>
            </a:r>
            <a:r>
              <a:rPr lang="en-US" b="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… </a:t>
            </a:r>
            <a:r>
              <a:rPr lang="en-US" b="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(7:17)</a:t>
            </a:r>
            <a:endParaRPr lang="en-US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l" rtl="0">
              <a:defRPr/>
            </a:pPr>
            <a:r>
              <a:rPr lang="en-US" dirty="0"/>
              <a:t>Dios simplemente destruye a todos (9:22).</a:t>
            </a:r>
          </a:p>
          <a:p>
            <a:pPr marL="457200" lvl="1" indent="0">
              <a:buNone/>
              <a:defRPr/>
            </a:pPr>
            <a:r>
              <a:rPr lang="es-ES" b="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Todo es lo mismo, por tanto digo: </a:t>
            </a:r>
            <a:r>
              <a:rPr lang="es-ES" b="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es-ES" b="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s-ES" b="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“</a:t>
            </a:r>
            <a:r>
              <a:rPr lang="es-ES" b="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Él destruye al inocente y al impío”. </a:t>
            </a:r>
            <a:endParaRPr lang="en-US" i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l" rtl="0">
              <a:defRPr/>
            </a:pPr>
            <a:r>
              <a:rPr lang="en-US" dirty="0" smtClean="0"/>
              <a:t>Dios </a:t>
            </a:r>
            <a:r>
              <a:rPr lang="en-US" dirty="0" err="1" smtClean="0"/>
              <a:t>siempre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encontrar</a:t>
            </a:r>
            <a:r>
              <a:rPr lang="en-US" dirty="0" smtClean="0"/>
              <a:t> </a:t>
            </a:r>
            <a:r>
              <a:rPr lang="en-US" dirty="0" err="1" smtClean="0"/>
              <a:t>algo</a:t>
            </a:r>
            <a:r>
              <a:rPr lang="en-US" dirty="0" smtClean="0"/>
              <a:t> mal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nosotros</a:t>
            </a:r>
            <a:r>
              <a:rPr lang="en-US" dirty="0" smtClean="0"/>
              <a:t> (9:28-29).</a:t>
            </a:r>
          </a:p>
          <a:p>
            <a:pPr marL="457200" lvl="1" indent="0">
              <a:buNone/>
              <a:defRPr/>
            </a:pPr>
            <a:r>
              <a:rPr lang="en-US" b="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…</a:t>
            </a:r>
            <a:r>
              <a:rPr lang="es-ES" b="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Sé que Tú no me absolverás. </a:t>
            </a:r>
            <a:r>
              <a:rPr lang="es-ES" b="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Si </a:t>
            </a:r>
            <a:r>
              <a:rPr lang="es-ES" b="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soy impío, ¿Para qué, pues, esforzarme en vano? </a:t>
            </a:r>
            <a:endParaRPr lang="en-US" i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l" rtl="0">
              <a:defRPr/>
            </a:pPr>
            <a:r>
              <a:rPr lang="en-US" dirty="0" smtClean="0"/>
              <a:t>Dios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supercrítico</a:t>
            </a:r>
            <a:r>
              <a:rPr lang="en-US" dirty="0" smtClean="0"/>
              <a:t> y </a:t>
            </a:r>
            <a:r>
              <a:rPr lang="en-US" dirty="0" err="1" smtClean="0"/>
              <a:t>sobrerreacciona</a:t>
            </a:r>
            <a:r>
              <a:rPr lang="en-US" dirty="0" smtClean="0"/>
              <a:t> (10:4-6; 17).</a:t>
            </a:r>
          </a:p>
          <a:p>
            <a:pPr marL="457200" lvl="1" indent="0">
              <a:buNone/>
              <a:defRPr/>
            </a:pPr>
            <a:r>
              <a:rPr lang="es-ES" b="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5  ¿Son Tus días como los días de un mortal, </a:t>
            </a:r>
            <a:br>
              <a:rPr lang="es-ES" b="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s-ES" b="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 Tus años como los años del hombre,</a:t>
            </a:r>
            <a:br>
              <a:rPr lang="es-ES" b="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s-ES" b="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6</a:t>
            </a:r>
            <a:r>
              <a:rPr lang="es-ES" b="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  Para que andes averiguando mi </a:t>
            </a:r>
            <a:r>
              <a:rPr lang="es-ES" b="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culpa,</a:t>
            </a:r>
            <a:br>
              <a:rPr lang="es-ES" b="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s-ES" b="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Y </a:t>
            </a:r>
            <a:r>
              <a:rPr lang="es-ES" b="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buscando mi pecado? </a:t>
            </a:r>
            <a:r>
              <a:rPr lang="en-US" b="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… </a:t>
            </a:r>
            <a:r>
              <a:rPr lang="en-US" b="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(10:4-6)</a:t>
            </a:r>
          </a:p>
          <a:p>
            <a:pPr marL="457200" lvl="1" indent="0">
              <a:spcBef>
                <a:spcPts val="1200"/>
              </a:spcBef>
              <a:buNone/>
              <a:defRPr/>
            </a:pPr>
            <a:r>
              <a:rPr lang="es-ES" b="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Renuevas Tus pruebas contra mí, </a:t>
            </a:r>
            <a:r>
              <a:rPr lang="es-ES" b="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es-ES" b="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s-ES" b="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Y </a:t>
            </a:r>
            <a:r>
              <a:rPr lang="es-ES" b="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te ensañas conmigo; </a:t>
            </a:r>
            <a:br>
              <a:rPr lang="es-ES" b="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s-ES" b="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Tropas </a:t>
            </a:r>
            <a:r>
              <a:rPr lang="es-ES" b="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de relevo vienen contra mí. </a:t>
            </a:r>
            <a:r>
              <a:rPr lang="en-US" b="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en-US" b="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10:17)</a:t>
            </a:r>
            <a:endParaRPr lang="en-US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70E056F5-37DA-4434-B460-78F95EC9E094}" type="slidenum">
              <a:rPr lang="en-US" altLang="en-US" sz="1400" b="0"/>
              <a:pPr algn="l" rtl="0">
                <a:spcBef>
                  <a:spcPct val="0"/>
                </a:spcBef>
                <a:buFontTx/>
                <a:buNone/>
              </a:pPr>
              <a:t>99</a:t>
            </a:fld>
            <a:endParaRPr lang="en-US" altLang="en-US" sz="14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126776</TotalTime>
  <Words>15242</Words>
  <Application>Microsoft Office PowerPoint</Application>
  <PresentationFormat>Widescreen</PresentationFormat>
  <Paragraphs>3692</Paragraphs>
  <Slides>199</Slides>
  <Notes>35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199</vt:i4>
      </vt:variant>
    </vt:vector>
  </HeadingPairs>
  <TitlesOfParts>
    <vt:vector size="210" baseType="lpstr">
      <vt:lpstr>Arial</vt:lpstr>
      <vt:lpstr>Calibri</vt:lpstr>
      <vt:lpstr>Ezra SIL</vt:lpstr>
      <vt:lpstr>New York</vt:lpstr>
      <vt:lpstr>Roboto</vt:lpstr>
      <vt:lpstr>Segoe Print</vt:lpstr>
      <vt:lpstr>Symbol</vt:lpstr>
      <vt:lpstr>system-ui</vt:lpstr>
      <vt:lpstr>Times New Roman</vt:lpstr>
      <vt:lpstr>Wingdings</vt:lpstr>
      <vt:lpstr>Default Design</vt:lpstr>
      <vt:lpstr>El libro de</vt:lpstr>
      <vt:lpstr>Calendario del curso</vt:lpstr>
      <vt:lpstr>Calentamiento</vt:lpstr>
      <vt:lpstr>Expectativas</vt:lpstr>
      <vt:lpstr>Recursos</vt:lpstr>
      <vt:lpstr>Objetivos del curso (Para el final del curso todos podremos…)</vt:lpstr>
      <vt:lpstr>Objetivos de la lección 1 (Para el final del período de clase, el estudiante podrá...)</vt:lpstr>
      <vt:lpstr>“Job"</vt:lpstr>
      <vt:lpstr>Ezequiel 14:14-20</vt:lpstr>
      <vt:lpstr>Santiago 5:11</vt:lpstr>
      <vt:lpstr>Personajes y lugares</vt:lpstr>
      <vt:lpstr>Evidencia del contexto patriarcal</vt:lpstr>
      <vt:lpstr>Evidencia de la fecha de escritura</vt:lpstr>
      <vt:lpstr>Recursos poéticos</vt:lpstr>
      <vt:lpstr>Ejemplos de paralelismo</vt:lpstr>
      <vt:lpstr>Evidencia de la fecha de escritura</vt:lpstr>
      <vt:lpstr>Eclesiastés 5:14-17</vt:lpstr>
      <vt:lpstr>Jeremías 20:14-18</vt:lpstr>
      <vt:lpstr>Lugar en el Antiguo Testamento</vt:lpstr>
      <vt:lpstr>Estructura ABA</vt:lpstr>
      <vt:lpstr>Otras historias similares a Job</vt:lpstr>
      <vt:lpstr>Citas del Nuevo Testamento</vt:lpstr>
      <vt:lpstr>Job en la literatura sapiencial</vt:lpstr>
      <vt:lpstr>Género hebreo “Historia épica”*</vt:lpstr>
      <vt:lpstr>Temas de investigación</vt:lpstr>
      <vt:lpstr>Objetivos de la lección 1 (Para el final del período de clase, el estudiante podrá...)</vt:lpstr>
      <vt:lpstr>Calendario del curso</vt:lpstr>
      <vt:lpstr>Catecismo de la clase de Job</vt:lpstr>
      <vt:lpstr>Objetivos de la lección 2 (para el final del período de clase, el estudiante podrá...)</vt:lpstr>
      <vt:lpstr>Personajes principales</vt:lpstr>
      <vt:lpstr>Bosquejo</vt:lpstr>
      <vt:lpstr>Estructura de Job*</vt:lpstr>
      <vt:lpstr>'Procesiones' a lo largo del libro</vt:lpstr>
      <vt:lpstr>El verdadero dilema de Job</vt:lpstr>
      <vt:lpstr>La Teología de la Retribución</vt:lpstr>
      <vt:lpstr>La Teología de la Retribución</vt:lpstr>
      <vt:lpstr>La Teología de la Retribución</vt:lpstr>
      <vt:lpstr>PowerPoint Presentation</vt:lpstr>
      <vt:lpstr>Teología de la retribución</vt:lpstr>
      <vt:lpstr>PowerPoint Presentation</vt:lpstr>
      <vt:lpstr>PowerPoint Presentation</vt:lpstr>
      <vt:lpstr>¿Cómo respondes a Job?</vt:lpstr>
      <vt:lpstr>No hay escapes aquí</vt:lpstr>
      <vt:lpstr>Objetivos de la lección 2 (para el final del período de clase, el estudiante podrá...)</vt:lpstr>
      <vt:lpstr>Calendario de cursos</vt:lpstr>
      <vt:lpstr>Prueba de calentamiento – Lección 3</vt:lpstr>
      <vt:lpstr>Catecismo de la clase de Job</vt:lpstr>
      <vt:lpstr>Objetivos de la lección 3  (para el final del período de clase, el estudiante podrá...)</vt:lpstr>
      <vt:lpstr>Estructura de Job*</vt:lpstr>
      <vt:lpstr>Preguntas para reflexionar</vt:lpstr>
      <vt:lpstr>“Intachable” (Job 1:1)</vt:lpstr>
      <vt:lpstr>Estado del Job (Capítulo 1)</vt:lpstr>
      <vt:lpstr>Temer a Dios de balde (1:9)</vt:lpstr>
      <vt:lpstr>Sobre Satanás</vt:lpstr>
      <vt:lpstr>“Maldecir a Dios”</vt:lpstr>
      <vt:lpstr>Objetivos de la lección 3  (para el final del período de clase, el estudiante podrá...)</vt:lpstr>
      <vt:lpstr>Desafío para la clase</vt:lpstr>
      <vt:lpstr>PowerPoint Presentation</vt:lpstr>
      <vt:lpstr>Bart Ehrmann*</vt:lpstr>
      <vt:lpstr>Harold Kushner</vt:lpstr>
      <vt:lpstr>Los amigos de Job</vt:lpstr>
      <vt:lpstr>Job mismo</vt:lpstr>
      <vt:lpstr>¿Cuál no es cierto?</vt:lpstr>
      <vt:lpstr>No hay escapes aquí</vt:lpstr>
      <vt:lpstr>Calendario del curso</vt:lpstr>
      <vt:lpstr>Prueba de calentamiento – Lección 4</vt:lpstr>
      <vt:lpstr>Catecismo de la clase de Job</vt:lpstr>
      <vt:lpstr>Objetivos de la lección 4 (para el final del período de clase, el estudiante podrá...)</vt:lpstr>
      <vt:lpstr>Estructura de Job*</vt:lpstr>
      <vt:lpstr>Jeremías 20:14-18</vt:lpstr>
      <vt:lpstr>Estructura del Capítulo 3</vt:lpstr>
      <vt:lpstr>Job se desespera – Capítulo 3</vt:lpstr>
      <vt:lpstr>Job se desespera – Capítulo 3</vt:lpstr>
      <vt:lpstr>Job se desespera – Capítulo 3</vt:lpstr>
      <vt:lpstr>Job se desespera – Capítulo 3</vt:lpstr>
      <vt:lpstr>Job se desespera – Capítulo 3</vt:lpstr>
      <vt:lpstr>Calendario del curso</vt:lpstr>
      <vt:lpstr>Catecismo de la clase de Job</vt:lpstr>
      <vt:lpstr>¿Cuál no es cierto?</vt:lpstr>
      <vt:lpstr>Observaciones</vt:lpstr>
      <vt:lpstr>Objetivos de la lección 4 (para el final del período de clase, el estudiante podrá...)</vt:lpstr>
      <vt:lpstr>Objetivos para la lección 5 (para el final del período de clase, el estudiante podrá...)</vt:lpstr>
      <vt:lpstr>Tres preguntas diferentes</vt:lpstr>
      <vt:lpstr>Estructura de Job*</vt:lpstr>
      <vt:lpstr>Salmo 34</vt:lpstr>
      <vt:lpstr>Evaluación de Dios de Elifaz</vt:lpstr>
      <vt:lpstr>Primer Ciclo de Discursos (1)</vt:lpstr>
      <vt:lpstr>Estructura del 1er discurso de Elifaz</vt:lpstr>
      <vt:lpstr>¿El significado de la visión de Elifaz (4:17)?</vt:lpstr>
      <vt:lpstr>Calendario del curso</vt:lpstr>
      <vt:lpstr>Catecismo de la clase de Job</vt:lpstr>
      <vt:lpstr>Estructura de Job*</vt:lpstr>
      <vt:lpstr>La 1ra respuesta de Job</vt:lpstr>
      <vt:lpstr>Primer Ciclo de Discursos (1)</vt:lpstr>
      <vt:lpstr>Salmo 8</vt:lpstr>
      <vt:lpstr>Primer Ciclo de Discursos (2)</vt:lpstr>
      <vt:lpstr>Primer Ciclo de Discursos (3)</vt:lpstr>
      <vt:lpstr>Hablando por Dios</vt:lpstr>
      <vt:lpstr>¿Conclusiones del juicio?</vt:lpstr>
      <vt:lpstr>El lugar de los muertos (1er ciclo)</vt:lpstr>
      <vt:lpstr>El deseo de Job… (14:13-17)</vt:lpstr>
      <vt:lpstr>No hubo tal suerte.. (14:18-22)</vt:lpstr>
      <vt:lpstr>Objetivos para la lección 5 (para el final del período de clase, el estudiante podrá...)</vt:lpstr>
      <vt:lpstr>Observaciones de la última clase</vt:lpstr>
      <vt:lpstr>Calendario del curso</vt:lpstr>
      <vt:lpstr>Estructura de Job*</vt:lpstr>
      <vt:lpstr>Objetivos para la lección 6 (para el final del período de clase, el estudiante podrá...)</vt:lpstr>
      <vt:lpstr>¿Cuál no es cierto?</vt:lpstr>
      <vt:lpstr>Destacados del 1er Ciclo</vt:lpstr>
      <vt:lpstr>Posiciones ofensivas de Job en el 1er Ciclo</vt:lpstr>
      <vt:lpstr>Segundo Ciclo de Discursos (1)</vt:lpstr>
      <vt:lpstr>Segundo Ciclo de Discursos (2)</vt:lpstr>
      <vt:lpstr>Segundo Ciclo de Discursos (3)</vt:lpstr>
      <vt:lpstr>Segundo Ciclo de Discursos (3)</vt:lpstr>
      <vt:lpstr>Capas de preguntas</vt:lpstr>
      <vt:lpstr>El concepto de Job sobre la muerte</vt:lpstr>
      <vt:lpstr>Calendario del curso</vt:lpstr>
      <vt:lpstr>Catecismo de la clase de Job</vt:lpstr>
      <vt:lpstr>Estructura de Job*</vt:lpstr>
      <vt:lpstr>Los argumentos en evolución</vt:lpstr>
      <vt:lpstr>Reto y respuesta</vt:lpstr>
      <vt:lpstr>Tercer Ciclo de Discursos (1)</vt:lpstr>
      <vt:lpstr>Tercer Ciclo de Discursos (2)</vt:lpstr>
      <vt:lpstr>¿El significado de la visión de Elifaz (4:17)?</vt:lpstr>
      <vt:lpstr>Tercer Ciclo de Discursos (2)</vt:lpstr>
      <vt:lpstr>Estructura de Job*</vt:lpstr>
      <vt:lpstr>Definición de “sabiduría”*</vt:lpstr>
      <vt:lpstr>Himno de Sabiduría (capítulo 28)</vt:lpstr>
      <vt:lpstr>Job 28</vt:lpstr>
      <vt:lpstr>Job 28</vt:lpstr>
      <vt:lpstr>Job 28</vt:lpstr>
      <vt:lpstr>Job 28</vt:lpstr>
      <vt:lpstr>Job 28</vt:lpstr>
      <vt:lpstr>Job 28</vt:lpstr>
      <vt:lpstr>Job 28</vt:lpstr>
      <vt:lpstr>¿Cuál no es cierto?</vt:lpstr>
      <vt:lpstr>Interludio y defensa final de Job</vt:lpstr>
      <vt:lpstr>Calendario del curso</vt:lpstr>
      <vt:lpstr>Estructura de Job*</vt:lpstr>
      <vt:lpstr>Discursos de Eliú (1 de 2)</vt:lpstr>
      <vt:lpstr>Eliú responde a Job</vt:lpstr>
      <vt:lpstr>¿Cómo es diferente Eliú?</vt:lpstr>
      <vt:lpstr>Calendario del curso</vt:lpstr>
      <vt:lpstr>Job antes y después</vt:lpstr>
      <vt:lpstr>La tormenta (Job 37)</vt:lpstr>
      <vt:lpstr>Catecismo de la clase de Job</vt:lpstr>
      <vt:lpstr>Hablando por Dios</vt:lpstr>
      <vt:lpstr>Hablando por Dios</vt:lpstr>
      <vt:lpstr>Catecismo de la clase de Job</vt:lpstr>
      <vt:lpstr>Calendario del curso</vt:lpstr>
      <vt:lpstr>Estructura de Job*</vt:lpstr>
      <vt:lpstr>¿Cuál no es cierto?</vt:lpstr>
      <vt:lpstr>Las acusaciones de Job contra Dios</vt:lpstr>
      <vt:lpstr>El reto final de Job</vt:lpstr>
      <vt:lpstr>Pregunta(s) de Dios…</vt:lpstr>
      <vt:lpstr>El 1er discurso de Jehová</vt:lpstr>
      <vt:lpstr>PowerPoint Presentation</vt:lpstr>
      <vt:lpstr>Dios en la naturaleza</vt:lpstr>
      <vt:lpstr>Catecismo de la clase de Job</vt:lpstr>
      <vt:lpstr>Calendario del curso</vt:lpstr>
      <vt:lpstr>2do discurso de Jehová (40)</vt:lpstr>
      <vt:lpstr>Las bestias</vt:lpstr>
      <vt:lpstr>Leviatán</vt:lpstr>
      <vt:lpstr>El 2do discurso de Jehová (41)</vt:lpstr>
      <vt:lpstr>Job 40:7-14</vt:lpstr>
      <vt:lpstr>Respuestas de Job (42:2-6)</vt:lpstr>
      <vt:lpstr>Catecismo de la clase de Job</vt:lpstr>
      <vt:lpstr>El Señor responde a Job</vt:lpstr>
      <vt:lpstr>Job y sus amigos</vt:lpstr>
      <vt:lpstr>Job y sus amigos</vt:lpstr>
      <vt:lpstr>El pecado, el sufrimiento y los planes de Dios</vt:lpstr>
      <vt:lpstr>Pensamientos recopilados</vt:lpstr>
      <vt:lpstr>¿Cuál no es cierto?</vt:lpstr>
      <vt:lpstr>¿Cuál no es cierto?</vt:lpstr>
      <vt:lpstr>Bart Ehrman*</vt:lpstr>
      <vt:lpstr>Mapa de conexiones</vt:lpstr>
      <vt:lpstr>La teología de la retribución</vt:lpstr>
      <vt:lpstr>Problemas con la teología de la retribución</vt:lpstr>
      <vt:lpstr>Haciendo que Dios tenga que responder al hombre</vt:lpstr>
      <vt:lpstr>Lo que trata el libro de Job</vt:lpstr>
      <vt:lpstr>Calendario del curso</vt:lpstr>
      <vt:lpstr>Lección 13 – Repaso y aplicación</vt:lpstr>
      <vt:lpstr>Otro Preguntas</vt:lpstr>
      <vt:lpstr>La ‘paciencia' de Job</vt:lpstr>
      <vt:lpstr>Problemas con la teología de la retribución</vt:lpstr>
      <vt:lpstr>Algunas razones para el sufrimiento</vt:lpstr>
      <vt:lpstr>Pecado, sufrimiento y los planes de Dios</vt:lpstr>
      <vt:lpstr>Lo que trata el libro de Job</vt:lpstr>
      <vt:lpstr>Cuando estamos sufriendo …</vt:lpstr>
      <vt:lpstr>Cuando estamos sufriendo…</vt:lpstr>
      <vt:lpstr>Cuando estamos sufriendo…</vt:lpstr>
      <vt:lpstr>Cuando otros están sufriendo</vt:lpstr>
      <vt:lpstr>Cuando otros están sufriendo</vt:lpstr>
      <vt:lpstr>Cuando otros están sufriendo</vt:lpstr>
      <vt:lpstr>Puntos clave de los informes</vt:lpstr>
      <vt:lpstr>Puntos clave de los informes (1 de 2)</vt:lpstr>
      <vt:lpstr>Puntos clave de los informes (2 de 2)</vt:lpstr>
      <vt:lpstr>PowerPoint Presentation</vt:lpstr>
      <vt:lpstr>PowerPoint Presentation</vt:lpstr>
    </vt:vector>
  </TitlesOfParts>
  <Company>EMS Technologies,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Working Church</dc:title>
  <dc:creator>Marty</dc:creator>
  <cp:lastModifiedBy>Esther Eubanks</cp:lastModifiedBy>
  <cp:revision>586</cp:revision>
  <cp:lastPrinted>2023-06-11T02:18:06Z</cp:lastPrinted>
  <dcterms:created xsi:type="dcterms:W3CDTF">2007-11-16T02:19:14Z</dcterms:created>
  <dcterms:modified xsi:type="dcterms:W3CDTF">2023-07-27T19:58:17Z</dcterms:modified>
</cp:coreProperties>
</file>