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295" r:id="rId3"/>
    <p:sldId id="256" r:id="rId4"/>
    <p:sldId id="257" r:id="rId5"/>
    <p:sldId id="296" r:id="rId6"/>
    <p:sldId id="297" r:id="rId7"/>
    <p:sldId id="298" r:id="rId8"/>
    <p:sldId id="299" r:id="rId9"/>
    <p:sldId id="300" r:id="rId10"/>
    <p:sldId id="301" r:id="rId11"/>
    <p:sldId id="304" r:id="rId12"/>
    <p:sldId id="303" r:id="rId13"/>
    <p:sldId id="302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21" r:id="rId27"/>
    <p:sldId id="320" r:id="rId28"/>
    <p:sldId id="319" r:id="rId29"/>
    <p:sldId id="318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1" r:id="rId39"/>
    <p:sldId id="330" r:id="rId40"/>
    <p:sldId id="332" r:id="rId41"/>
    <p:sldId id="334" r:id="rId42"/>
    <p:sldId id="333" r:id="rId43"/>
    <p:sldId id="335" r:id="rId44"/>
    <p:sldId id="336" r:id="rId45"/>
    <p:sldId id="337" r:id="rId46"/>
    <p:sldId id="338" r:id="rId47"/>
    <p:sldId id="339" r:id="rId48"/>
    <p:sldId id="340" r:id="rId49"/>
    <p:sldId id="341" r:id="rId50"/>
    <p:sldId id="342" r:id="rId51"/>
    <p:sldId id="343" r:id="rId52"/>
    <p:sldId id="344" r:id="rId53"/>
    <p:sldId id="345" r:id="rId54"/>
    <p:sldId id="346" r:id="rId55"/>
    <p:sldId id="294" r:id="rId56"/>
    <p:sldId id="349" r:id="rId57"/>
    <p:sldId id="348" r:id="rId58"/>
    <p:sldId id="347" r:id="rId59"/>
    <p:sldId id="293" r:id="rId60"/>
  </p:sldIdLst>
  <p:sldSz cx="9144000" cy="5715000" type="screen16x10"/>
  <p:notesSz cx="6858000" cy="9144000"/>
  <p:defaultTextStyle>
    <a:defPPr>
      <a:defRPr lang="pt-BR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095500"/>
            <a:ext cx="6686549" cy="188565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981150"/>
            <a:ext cx="6686549" cy="93856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603176"/>
            <a:ext cx="1308489" cy="648824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774617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6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508000"/>
            <a:ext cx="6686549" cy="2597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628372"/>
            <a:ext cx="6686549" cy="1296553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2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508000"/>
            <a:ext cx="6295445" cy="24130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921000"/>
            <a:ext cx="5652416" cy="3175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628372"/>
            <a:ext cx="6686549" cy="1296553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54000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421089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2928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32001"/>
            <a:ext cx="6686550" cy="227070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65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508000"/>
            <a:ext cx="6295445" cy="24130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619500"/>
            <a:ext cx="6686550" cy="6985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54000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421089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78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522839"/>
            <a:ext cx="6686549" cy="2400017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619500"/>
            <a:ext cx="6686550" cy="6985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97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34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522838"/>
            <a:ext cx="1655701" cy="440318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522838"/>
            <a:ext cx="4857750" cy="440318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7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711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90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88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520092"/>
            <a:ext cx="6683765" cy="106740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778000"/>
            <a:ext cx="6686550" cy="314801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51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017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521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3659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3548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249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809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27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91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715625"/>
            <a:ext cx="6686549" cy="12240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941774"/>
            <a:ext cx="6686549" cy="7170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778000"/>
            <a:ext cx="3235398" cy="3148018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771852"/>
            <a:ext cx="3235398" cy="3148018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656485"/>
            <a:ext cx="584825" cy="304271"/>
          </a:xfrm>
        </p:spPr>
        <p:txBody>
          <a:bodyPr/>
          <a:lstStyle/>
          <a:p>
            <a:fld id="{519954A3-9DFD-4C44-94BA-B95130A3BA1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3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643919"/>
            <a:ext cx="2994549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124138"/>
            <a:ext cx="3257170" cy="279505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641229"/>
            <a:ext cx="299925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121448"/>
            <a:ext cx="3254006" cy="279505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656485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9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0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2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71740"/>
            <a:ext cx="2628899" cy="813593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71741"/>
            <a:ext cx="3886200" cy="4512469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332178"/>
            <a:ext cx="2628899" cy="355203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3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000500"/>
            <a:ext cx="6686550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529138"/>
            <a:ext cx="6686550" cy="3212475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472782"/>
            <a:ext cx="6686550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6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90500"/>
            <a:ext cx="2138637" cy="5532190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655"/>
            <a:ext cx="1767506" cy="571169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520092"/>
            <a:ext cx="6683765" cy="1067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778000"/>
            <a:ext cx="6686550" cy="323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5108698"/>
            <a:ext cx="859712" cy="308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5113174"/>
            <a:ext cx="571499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656485"/>
            <a:ext cx="584825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19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C68E-306F-43C1-AC1B-D75599E126B5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E9F9A-BC4D-408D-A1D3-6B2834B7D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99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5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One</a:t>
            </a:r>
            <a:r>
              <a:rPr lang="pt-BR" sz="2250" dirty="0"/>
              <a:t> </a:t>
            </a:r>
            <a:r>
              <a:rPr lang="pt-BR" sz="2250" dirty="0" err="1"/>
              <a:t>family</a:t>
            </a:r>
            <a:r>
              <a:rPr lang="pt-BR" sz="2250" dirty="0"/>
              <a:t>, </a:t>
            </a:r>
            <a:r>
              <a:rPr lang="pt-BR" sz="2250" dirty="0" err="1"/>
              <a:t>three</a:t>
            </a:r>
            <a:r>
              <a:rPr lang="pt-BR" sz="2250" dirty="0"/>
              <a:t> </a:t>
            </a:r>
            <a:r>
              <a:rPr lang="pt-BR" sz="2250" dirty="0" err="1"/>
              <a:t>generations</a:t>
            </a:r>
            <a:endParaRPr lang="pt-BR" sz="2250" dirty="0"/>
          </a:p>
          <a:p>
            <a:pPr lvl="2"/>
            <a:r>
              <a:rPr lang="pt-BR" sz="1950" dirty="0" err="1"/>
              <a:t>First</a:t>
            </a:r>
            <a:r>
              <a:rPr lang="pt-BR" sz="1950" dirty="0"/>
              <a:t>: Just </a:t>
            </a:r>
            <a:r>
              <a:rPr lang="pt-BR" sz="1950" dirty="0" err="1"/>
              <a:t>man</a:t>
            </a:r>
            <a:r>
              <a:rPr lang="pt-BR" sz="1950" dirty="0"/>
              <a:t> (5-9)</a:t>
            </a:r>
          </a:p>
          <a:p>
            <a:pPr lvl="2"/>
            <a:r>
              <a:rPr lang="pt-BR" sz="1950" dirty="0" err="1"/>
              <a:t>Second</a:t>
            </a:r>
            <a:r>
              <a:rPr lang="pt-BR" sz="1950" dirty="0"/>
              <a:t>: </a:t>
            </a:r>
            <a:r>
              <a:rPr lang="pt-BR" sz="1950" dirty="0" err="1"/>
              <a:t>Rebellious</a:t>
            </a:r>
            <a:r>
              <a:rPr lang="pt-BR" sz="1950" dirty="0"/>
              <a:t> </a:t>
            </a:r>
            <a:r>
              <a:rPr lang="pt-BR" sz="1950" dirty="0" err="1"/>
              <a:t>son</a:t>
            </a:r>
            <a:r>
              <a:rPr lang="pt-BR" sz="1950" dirty="0"/>
              <a:t> (10-13)</a:t>
            </a:r>
          </a:p>
          <a:p>
            <a:pPr lvl="2"/>
            <a:endParaRPr lang="pt-BR" sz="1950" dirty="0"/>
          </a:p>
        </p:txBody>
      </p:sp>
    </p:spTree>
    <p:extLst>
      <p:ext uri="{BB962C8B-B14F-4D97-AF65-F5344CB8AC3E}">
        <p14:creationId xmlns:p14="http://schemas.microsoft.com/office/powerpoint/2010/main" val="2117142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One</a:t>
            </a:r>
            <a:r>
              <a:rPr lang="pt-BR" sz="2250" dirty="0"/>
              <a:t> </a:t>
            </a:r>
            <a:r>
              <a:rPr lang="pt-BR" sz="2250" dirty="0" err="1"/>
              <a:t>family</a:t>
            </a:r>
            <a:r>
              <a:rPr lang="pt-BR" sz="2250" dirty="0"/>
              <a:t>, </a:t>
            </a:r>
            <a:r>
              <a:rPr lang="pt-BR" sz="2250" dirty="0" err="1"/>
              <a:t>three</a:t>
            </a:r>
            <a:r>
              <a:rPr lang="pt-BR" sz="2250" dirty="0"/>
              <a:t> </a:t>
            </a:r>
            <a:r>
              <a:rPr lang="pt-BR" sz="2250" dirty="0" err="1"/>
              <a:t>generations</a:t>
            </a:r>
            <a:endParaRPr lang="pt-BR" sz="2250" dirty="0"/>
          </a:p>
          <a:p>
            <a:pPr lvl="2"/>
            <a:r>
              <a:rPr lang="pt-BR" sz="1950" dirty="0" err="1"/>
              <a:t>First</a:t>
            </a:r>
            <a:r>
              <a:rPr lang="pt-BR" sz="1950" dirty="0"/>
              <a:t>: Just </a:t>
            </a:r>
            <a:r>
              <a:rPr lang="pt-BR" sz="1950" dirty="0" err="1"/>
              <a:t>man</a:t>
            </a:r>
            <a:r>
              <a:rPr lang="pt-BR" sz="1950" dirty="0"/>
              <a:t> (5-9)</a:t>
            </a:r>
          </a:p>
          <a:p>
            <a:pPr lvl="2"/>
            <a:r>
              <a:rPr lang="pt-BR" sz="1950" dirty="0" err="1"/>
              <a:t>Second</a:t>
            </a:r>
            <a:r>
              <a:rPr lang="pt-BR" sz="1950" dirty="0"/>
              <a:t>: </a:t>
            </a:r>
            <a:r>
              <a:rPr lang="pt-BR" sz="1950" dirty="0" err="1"/>
              <a:t>Rebellious</a:t>
            </a:r>
            <a:r>
              <a:rPr lang="pt-BR" sz="1950" dirty="0"/>
              <a:t> </a:t>
            </a:r>
            <a:r>
              <a:rPr lang="pt-BR" sz="1950" dirty="0" err="1"/>
              <a:t>son</a:t>
            </a:r>
            <a:r>
              <a:rPr lang="pt-BR" sz="1950" dirty="0"/>
              <a:t> (10-13)</a:t>
            </a:r>
          </a:p>
          <a:p>
            <a:pPr lvl="2"/>
            <a:r>
              <a:rPr lang="pt-BR" sz="1950" dirty="0" err="1"/>
              <a:t>Third</a:t>
            </a:r>
            <a:r>
              <a:rPr lang="pt-BR" sz="1950" dirty="0"/>
              <a:t>: Just </a:t>
            </a:r>
            <a:r>
              <a:rPr lang="pt-BR" sz="1950" dirty="0" err="1"/>
              <a:t>grandson</a:t>
            </a:r>
            <a:r>
              <a:rPr lang="pt-BR" sz="1950" dirty="0"/>
              <a:t> (14-20)</a:t>
            </a:r>
            <a:endParaRPr lang="pt-BR" sz="1950" dirty="0"/>
          </a:p>
        </p:txBody>
      </p:sp>
    </p:spTree>
    <p:extLst>
      <p:ext uri="{BB962C8B-B14F-4D97-AF65-F5344CB8AC3E}">
        <p14:creationId xmlns:p14="http://schemas.microsoft.com/office/powerpoint/2010/main" val="2401916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One</a:t>
            </a:r>
            <a:r>
              <a:rPr lang="pt-BR" sz="2250" dirty="0"/>
              <a:t> </a:t>
            </a:r>
            <a:r>
              <a:rPr lang="pt-BR" sz="2250" dirty="0" err="1"/>
              <a:t>family</a:t>
            </a:r>
            <a:r>
              <a:rPr lang="pt-BR" sz="2250" dirty="0"/>
              <a:t>, </a:t>
            </a:r>
            <a:r>
              <a:rPr lang="pt-BR" sz="2250" dirty="0" err="1"/>
              <a:t>three</a:t>
            </a:r>
            <a:r>
              <a:rPr lang="pt-BR" sz="2250" dirty="0"/>
              <a:t> </a:t>
            </a:r>
            <a:r>
              <a:rPr lang="pt-BR" sz="2250" dirty="0" err="1"/>
              <a:t>generations</a:t>
            </a:r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350492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One</a:t>
            </a:r>
            <a:r>
              <a:rPr lang="pt-BR" sz="2250" dirty="0"/>
              <a:t> </a:t>
            </a:r>
            <a:r>
              <a:rPr lang="pt-BR" sz="2250" dirty="0" err="1"/>
              <a:t>family</a:t>
            </a:r>
            <a:r>
              <a:rPr lang="pt-BR" sz="2250" dirty="0"/>
              <a:t>, </a:t>
            </a:r>
            <a:r>
              <a:rPr lang="pt-BR" sz="2250" dirty="0" err="1"/>
              <a:t>three</a:t>
            </a:r>
            <a:r>
              <a:rPr lang="pt-BR" sz="2250" dirty="0"/>
              <a:t> </a:t>
            </a:r>
            <a:r>
              <a:rPr lang="pt-BR" sz="2250" dirty="0" err="1"/>
              <a:t>generations</a:t>
            </a:r>
            <a:endParaRPr lang="pt-BR" sz="2250" dirty="0"/>
          </a:p>
          <a:p>
            <a:pPr lvl="1"/>
            <a:r>
              <a:rPr lang="pt-BR" sz="2250" dirty="0" err="1"/>
              <a:t>Other</a:t>
            </a:r>
            <a:r>
              <a:rPr lang="pt-BR" sz="2250" dirty="0"/>
              <a:t> </a:t>
            </a:r>
            <a:r>
              <a:rPr lang="pt-BR" sz="2250" dirty="0" err="1"/>
              <a:t>examples</a:t>
            </a:r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3729151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One</a:t>
            </a:r>
            <a:r>
              <a:rPr lang="pt-BR" sz="2250" dirty="0"/>
              <a:t> </a:t>
            </a:r>
            <a:r>
              <a:rPr lang="pt-BR" sz="2250" dirty="0" err="1"/>
              <a:t>family</a:t>
            </a:r>
            <a:r>
              <a:rPr lang="pt-BR" sz="2250" dirty="0"/>
              <a:t>, </a:t>
            </a:r>
            <a:r>
              <a:rPr lang="pt-BR" sz="2250" dirty="0" err="1"/>
              <a:t>three</a:t>
            </a:r>
            <a:r>
              <a:rPr lang="pt-BR" sz="2250" dirty="0"/>
              <a:t> </a:t>
            </a:r>
            <a:r>
              <a:rPr lang="pt-BR" sz="2250" dirty="0" err="1"/>
              <a:t>generations</a:t>
            </a:r>
            <a:endParaRPr lang="pt-BR" sz="2250" dirty="0"/>
          </a:p>
          <a:p>
            <a:pPr lvl="1"/>
            <a:r>
              <a:rPr lang="pt-BR" sz="2250" dirty="0" err="1"/>
              <a:t>Other</a:t>
            </a:r>
            <a:r>
              <a:rPr lang="pt-BR" sz="2250" dirty="0"/>
              <a:t> </a:t>
            </a:r>
            <a:r>
              <a:rPr lang="pt-BR" sz="2250" dirty="0" err="1"/>
              <a:t>examples</a:t>
            </a:r>
            <a:endParaRPr lang="pt-BR" sz="2250" dirty="0"/>
          </a:p>
          <a:p>
            <a:pPr lvl="2"/>
            <a:r>
              <a:rPr lang="pt-BR" sz="1950" dirty="0" err="1"/>
              <a:t>Wicked</a:t>
            </a:r>
            <a:r>
              <a:rPr lang="pt-BR" sz="1950" dirty="0"/>
              <a:t> </a:t>
            </a:r>
            <a:r>
              <a:rPr lang="pt-BR" sz="1950" dirty="0" err="1"/>
              <a:t>man</a:t>
            </a:r>
            <a:r>
              <a:rPr lang="pt-BR" sz="1950" dirty="0"/>
              <a:t> </a:t>
            </a:r>
            <a:r>
              <a:rPr lang="pt-BR" sz="1950" dirty="0" err="1"/>
              <a:t>repents</a:t>
            </a:r>
            <a:r>
              <a:rPr lang="pt-BR" sz="1950" dirty="0"/>
              <a:t> (21-22,27-28)</a:t>
            </a:r>
          </a:p>
        </p:txBody>
      </p:sp>
    </p:spTree>
    <p:extLst>
      <p:ext uri="{BB962C8B-B14F-4D97-AF65-F5344CB8AC3E}">
        <p14:creationId xmlns:p14="http://schemas.microsoft.com/office/powerpoint/2010/main" val="4137164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One</a:t>
            </a:r>
            <a:r>
              <a:rPr lang="pt-BR" sz="2250" dirty="0"/>
              <a:t> </a:t>
            </a:r>
            <a:r>
              <a:rPr lang="pt-BR" sz="2250" dirty="0" err="1"/>
              <a:t>family</a:t>
            </a:r>
            <a:r>
              <a:rPr lang="pt-BR" sz="2250" dirty="0"/>
              <a:t>, </a:t>
            </a:r>
            <a:r>
              <a:rPr lang="pt-BR" sz="2250" dirty="0" err="1"/>
              <a:t>three</a:t>
            </a:r>
            <a:r>
              <a:rPr lang="pt-BR" sz="2250" dirty="0"/>
              <a:t> </a:t>
            </a:r>
            <a:r>
              <a:rPr lang="pt-BR" sz="2250" dirty="0" err="1"/>
              <a:t>generations</a:t>
            </a:r>
            <a:endParaRPr lang="pt-BR" sz="2250" dirty="0"/>
          </a:p>
          <a:p>
            <a:pPr lvl="1"/>
            <a:r>
              <a:rPr lang="pt-BR" sz="2250" dirty="0" err="1"/>
              <a:t>Other</a:t>
            </a:r>
            <a:r>
              <a:rPr lang="pt-BR" sz="2250" dirty="0"/>
              <a:t> </a:t>
            </a:r>
            <a:r>
              <a:rPr lang="pt-BR" sz="2250" dirty="0" err="1"/>
              <a:t>examples</a:t>
            </a:r>
            <a:endParaRPr lang="pt-BR" sz="2250" dirty="0"/>
          </a:p>
          <a:p>
            <a:pPr lvl="2"/>
            <a:r>
              <a:rPr lang="pt-BR" sz="1950" dirty="0" err="1"/>
              <a:t>Wicked</a:t>
            </a:r>
            <a:r>
              <a:rPr lang="pt-BR" sz="1950" dirty="0"/>
              <a:t> </a:t>
            </a:r>
            <a:r>
              <a:rPr lang="pt-BR" sz="1950" dirty="0" err="1"/>
              <a:t>man</a:t>
            </a:r>
            <a:r>
              <a:rPr lang="pt-BR" sz="1950" dirty="0"/>
              <a:t> </a:t>
            </a:r>
            <a:r>
              <a:rPr lang="pt-BR" sz="1950" dirty="0" err="1"/>
              <a:t>repents</a:t>
            </a:r>
            <a:r>
              <a:rPr lang="pt-BR" sz="1950" dirty="0"/>
              <a:t> (21-22,27-28)</a:t>
            </a:r>
          </a:p>
        </p:txBody>
      </p:sp>
      <p:sp>
        <p:nvSpPr>
          <p:cNvPr id="4" name="CaixaDeTexto 3"/>
          <p:cNvSpPr txBox="1"/>
          <p:nvPr/>
        </p:nvSpPr>
        <p:spPr>
          <a:xfrm rot="20729025">
            <a:off x="2821899" y="1682232"/>
            <a:ext cx="5362732" cy="221599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pt-BR" sz="27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God</a:t>
            </a:r>
            <a:r>
              <a:rPr lang="pt-BR" sz="27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does </a:t>
            </a:r>
            <a:r>
              <a:rPr lang="pt-BR" sz="27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not</a:t>
            </a:r>
            <a:r>
              <a:rPr lang="pt-BR" sz="27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7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desire</a:t>
            </a:r>
            <a:r>
              <a:rPr lang="pt-BR" sz="27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7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anyone´s</a:t>
            </a:r>
            <a:r>
              <a:rPr lang="pt-BR" sz="27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7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death</a:t>
            </a:r>
            <a:endParaRPr lang="pt-BR" sz="27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pt-BR" sz="27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pt-BR" sz="27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Ezekiel</a:t>
            </a:r>
            <a:r>
              <a:rPr lang="pt-BR" sz="27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18:23,32; 2 Peter 3:9)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</a:t>
            </a:r>
            <a:r>
              <a:rPr lang="pt-BR" sz="21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problem</a:t>
            </a:r>
            <a:r>
              <a:rPr lang="pt-BR" sz="2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for </a:t>
            </a:r>
            <a:r>
              <a:rPr lang="pt-BR" sz="21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those</a:t>
            </a:r>
            <a:r>
              <a:rPr lang="pt-BR" sz="2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1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who</a:t>
            </a:r>
            <a:r>
              <a:rPr lang="pt-BR" sz="2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1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defend</a:t>
            </a:r>
            <a:r>
              <a:rPr lang="pt-BR" sz="2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1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predestination</a:t>
            </a:r>
            <a:endParaRPr lang="pt-BR" sz="21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</a:t>
            </a:r>
            <a:r>
              <a:rPr lang="pt-BR" sz="21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choice</a:t>
            </a:r>
            <a:r>
              <a:rPr lang="pt-BR" sz="2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1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is</a:t>
            </a:r>
            <a:r>
              <a:rPr lang="pt-BR" sz="2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1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ours</a:t>
            </a:r>
            <a:r>
              <a:rPr lang="pt-BR" sz="2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(</a:t>
            </a:r>
            <a:r>
              <a:rPr lang="pt-BR" sz="21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Ezekiel</a:t>
            </a:r>
            <a:r>
              <a:rPr lang="pt-BR" sz="2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18:30-31; </a:t>
            </a:r>
            <a:r>
              <a:rPr lang="pt-BR" sz="21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Deuteronomy</a:t>
            </a:r>
            <a:r>
              <a:rPr lang="pt-BR" sz="2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30:15; Matthew 7:13-14)</a:t>
            </a:r>
            <a:endParaRPr lang="en-US" sz="21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54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One</a:t>
            </a:r>
            <a:r>
              <a:rPr lang="pt-BR" sz="2250" dirty="0"/>
              <a:t> </a:t>
            </a:r>
            <a:r>
              <a:rPr lang="pt-BR" sz="2250" dirty="0" err="1"/>
              <a:t>family</a:t>
            </a:r>
            <a:r>
              <a:rPr lang="pt-BR" sz="2250" dirty="0"/>
              <a:t>, </a:t>
            </a:r>
            <a:r>
              <a:rPr lang="pt-BR" sz="2250" dirty="0" err="1"/>
              <a:t>three</a:t>
            </a:r>
            <a:r>
              <a:rPr lang="pt-BR" sz="2250" dirty="0"/>
              <a:t> </a:t>
            </a:r>
            <a:r>
              <a:rPr lang="pt-BR" sz="2250" dirty="0" err="1"/>
              <a:t>generations</a:t>
            </a:r>
            <a:endParaRPr lang="pt-BR" sz="2250" dirty="0"/>
          </a:p>
          <a:p>
            <a:pPr lvl="1"/>
            <a:r>
              <a:rPr lang="pt-BR" sz="2250" dirty="0" err="1"/>
              <a:t>Other</a:t>
            </a:r>
            <a:r>
              <a:rPr lang="pt-BR" sz="2250" dirty="0"/>
              <a:t> </a:t>
            </a:r>
            <a:r>
              <a:rPr lang="pt-BR" sz="2250" dirty="0" err="1"/>
              <a:t>examples</a:t>
            </a:r>
            <a:endParaRPr lang="pt-BR" sz="2250" dirty="0"/>
          </a:p>
          <a:p>
            <a:pPr lvl="2"/>
            <a:r>
              <a:rPr lang="pt-BR" sz="1950" dirty="0" err="1"/>
              <a:t>Wicked</a:t>
            </a:r>
            <a:r>
              <a:rPr lang="pt-BR" sz="1950" dirty="0"/>
              <a:t> </a:t>
            </a:r>
            <a:r>
              <a:rPr lang="pt-BR" sz="1950" dirty="0" err="1"/>
              <a:t>man</a:t>
            </a:r>
            <a:r>
              <a:rPr lang="pt-BR" sz="1950" dirty="0"/>
              <a:t> </a:t>
            </a:r>
            <a:r>
              <a:rPr lang="pt-BR" sz="1950" dirty="0" err="1"/>
              <a:t>repents</a:t>
            </a:r>
            <a:r>
              <a:rPr lang="pt-BR" sz="1950" dirty="0"/>
              <a:t> (21-22,27-28)</a:t>
            </a:r>
          </a:p>
        </p:txBody>
      </p:sp>
    </p:spTree>
    <p:extLst>
      <p:ext uri="{BB962C8B-B14F-4D97-AF65-F5344CB8AC3E}">
        <p14:creationId xmlns:p14="http://schemas.microsoft.com/office/powerpoint/2010/main" val="1155057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54968"/>
            <a:ext cx="7886700" cy="3689962"/>
          </a:xfrm>
        </p:spPr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One</a:t>
            </a:r>
            <a:r>
              <a:rPr lang="pt-BR" sz="2250" dirty="0"/>
              <a:t> </a:t>
            </a:r>
            <a:r>
              <a:rPr lang="pt-BR" sz="2250" dirty="0" err="1"/>
              <a:t>family</a:t>
            </a:r>
            <a:r>
              <a:rPr lang="pt-BR" sz="2250" dirty="0"/>
              <a:t>, </a:t>
            </a:r>
            <a:r>
              <a:rPr lang="pt-BR" sz="2250" dirty="0" err="1"/>
              <a:t>three</a:t>
            </a:r>
            <a:r>
              <a:rPr lang="pt-BR" sz="2250" dirty="0"/>
              <a:t> </a:t>
            </a:r>
            <a:r>
              <a:rPr lang="pt-BR" sz="2250" dirty="0" err="1"/>
              <a:t>generations</a:t>
            </a:r>
            <a:endParaRPr lang="pt-BR" sz="2250" dirty="0"/>
          </a:p>
          <a:p>
            <a:pPr lvl="1"/>
            <a:r>
              <a:rPr lang="pt-BR" sz="2250" dirty="0" err="1"/>
              <a:t>Other</a:t>
            </a:r>
            <a:r>
              <a:rPr lang="pt-BR" sz="2250" dirty="0"/>
              <a:t> </a:t>
            </a:r>
            <a:r>
              <a:rPr lang="pt-BR" sz="2250" dirty="0" err="1"/>
              <a:t>examples</a:t>
            </a:r>
            <a:endParaRPr lang="pt-BR" sz="2250" dirty="0"/>
          </a:p>
          <a:p>
            <a:pPr lvl="2"/>
            <a:r>
              <a:rPr lang="pt-BR" sz="1950" dirty="0" err="1"/>
              <a:t>Wicked</a:t>
            </a:r>
            <a:r>
              <a:rPr lang="pt-BR" sz="1950" dirty="0"/>
              <a:t> </a:t>
            </a:r>
            <a:r>
              <a:rPr lang="pt-BR" sz="1950" dirty="0" err="1"/>
              <a:t>man</a:t>
            </a:r>
            <a:r>
              <a:rPr lang="pt-BR" sz="1950" dirty="0"/>
              <a:t> </a:t>
            </a:r>
            <a:r>
              <a:rPr lang="pt-BR" sz="1950" dirty="0" err="1"/>
              <a:t>repents</a:t>
            </a:r>
            <a:r>
              <a:rPr lang="pt-BR" sz="1950" dirty="0"/>
              <a:t> (21-22,27-28)</a:t>
            </a:r>
          </a:p>
          <a:p>
            <a:pPr lvl="2"/>
            <a:r>
              <a:rPr lang="pt-BR" sz="1950" dirty="0" err="1"/>
              <a:t>Righteous</a:t>
            </a:r>
            <a:r>
              <a:rPr lang="pt-BR" sz="1950" dirty="0"/>
              <a:t> </a:t>
            </a:r>
            <a:r>
              <a:rPr lang="pt-BR" sz="1950" dirty="0" err="1"/>
              <a:t>man</a:t>
            </a:r>
            <a:r>
              <a:rPr lang="pt-BR" sz="1950" dirty="0"/>
              <a:t> </a:t>
            </a:r>
            <a:r>
              <a:rPr lang="pt-BR" sz="1950" dirty="0" err="1"/>
              <a:t>turns</a:t>
            </a:r>
            <a:r>
              <a:rPr lang="pt-BR" sz="1950" dirty="0"/>
              <a:t> </a:t>
            </a:r>
            <a:r>
              <a:rPr lang="pt-BR" sz="1950" dirty="0" err="1"/>
              <a:t>away</a:t>
            </a:r>
            <a:r>
              <a:rPr lang="pt-BR" sz="1950" dirty="0"/>
              <a:t> (24-26)</a:t>
            </a:r>
          </a:p>
        </p:txBody>
      </p:sp>
    </p:spTree>
    <p:extLst>
      <p:ext uri="{BB962C8B-B14F-4D97-AF65-F5344CB8AC3E}">
        <p14:creationId xmlns:p14="http://schemas.microsoft.com/office/powerpoint/2010/main" val="2685653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54968"/>
            <a:ext cx="7886700" cy="3689962"/>
          </a:xfrm>
        </p:spPr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2383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54968"/>
            <a:ext cx="7886700" cy="3689962"/>
          </a:xfrm>
        </p:spPr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</p:txBody>
      </p:sp>
      <p:sp>
        <p:nvSpPr>
          <p:cNvPr id="4" name="CaixaDeTexto 3"/>
          <p:cNvSpPr txBox="1"/>
          <p:nvPr/>
        </p:nvSpPr>
        <p:spPr>
          <a:xfrm rot="19530648">
            <a:off x="796426" y="2567703"/>
            <a:ext cx="6550063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5400" b="1" dirty="0" err="1">
                <a:solidFill>
                  <a:srgbClr val="FFFF00"/>
                </a:solidFill>
              </a:rPr>
              <a:t>My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sin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is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my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problem</a:t>
            </a:r>
            <a:r>
              <a:rPr lang="pt-BR" sz="5400" b="1" dirty="0">
                <a:solidFill>
                  <a:srgbClr val="FFFF00"/>
                </a:solidFill>
              </a:rPr>
              <a:t>!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08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90000"/>
                  </a:schemeClr>
                </a:solidFill>
              </a:rPr>
              <a:t>The Problem of Sin</a:t>
            </a:r>
            <a:endParaRPr lang="pt-BR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bg2">
                    <a:lumMod val="90000"/>
                  </a:schemeClr>
                </a:solidFill>
              </a:rPr>
              <a:t>Four Perspectives from Ezekiel</a:t>
            </a:r>
            <a:endParaRPr lang="pt-BR" sz="3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77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347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52274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77982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r>
              <a:rPr lang="pt-BR" sz="2400" dirty="0"/>
              <a:t>The role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watchman</a:t>
            </a:r>
            <a:r>
              <a:rPr lang="pt-BR" sz="2400" dirty="0"/>
              <a:t> (16-17)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2356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r>
              <a:rPr lang="pt-BR" sz="2400" dirty="0"/>
              <a:t>The role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watchman</a:t>
            </a:r>
            <a:r>
              <a:rPr lang="pt-BR" sz="2400" dirty="0"/>
              <a:t> (16-17)</a:t>
            </a:r>
          </a:p>
          <a:p>
            <a:pPr lvl="1"/>
            <a:r>
              <a:rPr lang="pt-BR" sz="2250" dirty="0" err="1"/>
              <a:t>If</a:t>
            </a:r>
            <a:r>
              <a:rPr lang="pt-BR" sz="2250" dirty="0"/>
              <a:t> </a:t>
            </a:r>
            <a:r>
              <a:rPr lang="pt-BR" sz="2250" dirty="0" err="1"/>
              <a:t>he</a:t>
            </a:r>
            <a:r>
              <a:rPr lang="pt-BR" sz="2250" dirty="0"/>
              <a:t> </a:t>
            </a:r>
            <a:r>
              <a:rPr lang="pt-BR" sz="2250" dirty="0" err="1"/>
              <a:t>doesn´t</a:t>
            </a:r>
            <a:r>
              <a:rPr lang="pt-BR" sz="2250" dirty="0"/>
              <a:t>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sinner</a:t>
            </a:r>
            <a:r>
              <a:rPr lang="pt-BR" sz="2250" dirty="0"/>
              <a:t> (18)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1427691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r>
              <a:rPr lang="pt-BR" sz="2400" dirty="0"/>
              <a:t>The role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watchman</a:t>
            </a:r>
            <a:r>
              <a:rPr lang="pt-BR" sz="2400" dirty="0"/>
              <a:t> (16-17)</a:t>
            </a:r>
          </a:p>
          <a:p>
            <a:pPr lvl="1"/>
            <a:r>
              <a:rPr lang="pt-BR" sz="2250" dirty="0" err="1"/>
              <a:t>If</a:t>
            </a:r>
            <a:r>
              <a:rPr lang="pt-BR" sz="2250" dirty="0"/>
              <a:t> </a:t>
            </a:r>
            <a:r>
              <a:rPr lang="pt-BR" sz="2250" dirty="0" err="1"/>
              <a:t>he</a:t>
            </a:r>
            <a:r>
              <a:rPr lang="pt-BR" sz="2250" dirty="0"/>
              <a:t> </a:t>
            </a:r>
            <a:r>
              <a:rPr lang="pt-BR" sz="2250" dirty="0" err="1"/>
              <a:t>doesn´t</a:t>
            </a:r>
            <a:r>
              <a:rPr lang="pt-BR" sz="2250" dirty="0"/>
              <a:t>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sinner</a:t>
            </a:r>
            <a:r>
              <a:rPr lang="pt-BR" sz="2250" dirty="0"/>
              <a:t> (18)</a:t>
            </a:r>
          </a:p>
          <a:p>
            <a:pPr lvl="1"/>
            <a:r>
              <a:rPr lang="pt-BR" sz="2250" dirty="0" err="1"/>
              <a:t>If</a:t>
            </a:r>
            <a:r>
              <a:rPr lang="pt-BR" sz="2250" dirty="0"/>
              <a:t> </a:t>
            </a:r>
            <a:r>
              <a:rPr lang="pt-BR" sz="2250" dirty="0" err="1"/>
              <a:t>he</a:t>
            </a:r>
            <a:r>
              <a:rPr lang="pt-BR" sz="2250" dirty="0"/>
              <a:t> does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sinner</a:t>
            </a:r>
            <a:r>
              <a:rPr lang="pt-BR" sz="2250" dirty="0"/>
              <a:t> (19)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2689435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r>
              <a:rPr lang="pt-BR" sz="2400" dirty="0"/>
              <a:t>The role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watchman</a:t>
            </a:r>
            <a:r>
              <a:rPr lang="pt-BR" sz="2400" dirty="0"/>
              <a:t> (16-17)</a:t>
            </a:r>
          </a:p>
          <a:p>
            <a:pPr lvl="1"/>
            <a:r>
              <a:rPr lang="pt-BR" sz="2250" dirty="0" err="1"/>
              <a:t>If</a:t>
            </a:r>
            <a:r>
              <a:rPr lang="pt-BR" sz="2250" dirty="0"/>
              <a:t> </a:t>
            </a:r>
            <a:r>
              <a:rPr lang="pt-BR" sz="2250" dirty="0" err="1"/>
              <a:t>he</a:t>
            </a:r>
            <a:r>
              <a:rPr lang="pt-BR" sz="2250" dirty="0"/>
              <a:t> </a:t>
            </a:r>
            <a:r>
              <a:rPr lang="pt-BR" sz="2250" dirty="0" err="1"/>
              <a:t>doesn´t</a:t>
            </a:r>
            <a:r>
              <a:rPr lang="pt-BR" sz="2250" dirty="0"/>
              <a:t>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sinner</a:t>
            </a:r>
            <a:r>
              <a:rPr lang="pt-BR" sz="2250" dirty="0"/>
              <a:t> (18)</a:t>
            </a:r>
          </a:p>
          <a:p>
            <a:pPr lvl="1"/>
            <a:r>
              <a:rPr lang="pt-BR" sz="2250" dirty="0" err="1"/>
              <a:t>If</a:t>
            </a:r>
            <a:r>
              <a:rPr lang="pt-BR" sz="2250" dirty="0"/>
              <a:t> </a:t>
            </a:r>
            <a:r>
              <a:rPr lang="pt-BR" sz="2250" dirty="0" err="1"/>
              <a:t>he</a:t>
            </a:r>
            <a:r>
              <a:rPr lang="pt-BR" sz="2250" dirty="0"/>
              <a:t> does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sinner</a:t>
            </a:r>
            <a:r>
              <a:rPr lang="pt-BR" sz="2250" dirty="0"/>
              <a:t> (19)</a:t>
            </a:r>
          </a:p>
          <a:p>
            <a:pPr lvl="1"/>
            <a:r>
              <a:rPr lang="pt-BR" sz="2250" dirty="0" err="1"/>
              <a:t>If</a:t>
            </a:r>
            <a:r>
              <a:rPr lang="pt-BR" sz="2250" dirty="0"/>
              <a:t> </a:t>
            </a:r>
            <a:r>
              <a:rPr lang="pt-BR" sz="2250" dirty="0" err="1"/>
              <a:t>he</a:t>
            </a:r>
            <a:r>
              <a:rPr lang="pt-BR" sz="2250" dirty="0"/>
              <a:t> </a:t>
            </a:r>
            <a:r>
              <a:rPr lang="pt-BR" sz="2250" dirty="0" err="1"/>
              <a:t>doesn´t</a:t>
            </a:r>
            <a:r>
              <a:rPr lang="pt-BR" sz="2250" dirty="0"/>
              <a:t>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righteous</a:t>
            </a:r>
            <a:r>
              <a:rPr lang="pt-BR" sz="2250" dirty="0"/>
              <a:t> (20)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451236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r>
              <a:rPr lang="pt-BR" sz="2400" dirty="0"/>
              <a:t>The role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watchman</a:t>
            </a:r>
            <a:r>
              <a:rPr lang="pt-BR" sz="2400" dirty="0"/>
              <a:t> (16-17)</a:t>
            </a:r>
          </a:p>
          <a:p>
            <a:pPr lvl="1"/>
            <a:r>
              <a:rPr lang="pt-BR" sz="2250" dirty="0" err="1"/>
              <a:t>If</a:t>
            </a:r>
            <a:r>
              <a:rPr lang="pt-BR" sz="2250" dirty="0"/>
              <a:t> </a:t>
            </a:r>
            <a:r>
              <a:rPr lang="pt-BR" sz="2250" dirty="0" err="1"/>
              <a:t>he</a:t>
            </a:r>
            <a:r>
              <a:rPr lang="pt-BR" sz="2250" dirty="0"/>
              <a:t> </a:t>
            </a:r>
            <a:r>
              <a:rPr lang="pt-BR" sz="2250" dirty="0" err="1"/>
              <a:t>doesn´t</a:t>
            </a:r>
            <a:r>
              <a:rPr lang="pt-BR" sz="2250" dirty="0"/>
              <a:t>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sinner</a:t>
            </a:r>
            <a:r>
              <a:rPr lang="pt-BR" sz="2250" dirty="0"/>
              <a:t> (18)</a:t>
            </a:r>
          </a:p>
          <a:p>
            <a:pPr lvl="1"/>
            <a:r>
              <a:rPr lang="pt-BR" sz="2250" dirty="0" err="1"/>
              <a:t>If</a:t>
            </a:r>
            <a:r>
              <a:rPr lang="pt-BR" sz="2250" dirty="0"/>
              <a:t> </a:t>
            </a:r>
            <a:r>
              <a:rPr lang="pt-BR" sz="2250" dirty="0" err="1"/>
              <a:t>he</a:t>
            </a:r>
            <a:r>
              <a:rPr lang="pt-BR" sz="2250" dirty="0"/>
              <a:t> does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sinner</a:t>
            </a:r>
            <a:r>
              <a:rPr lang="pt-BR" sz="2250" dirty="0"/>
              <a:t> (19)</a:t>
            </a:r>
          </a:p>
          <a:p>
            <a:pPr lvl="1"/>
            <a:r>
              <a:rPr lang="pt-BR" sz="2250" dirty="0" err="1"/>
              <a:t>If</a:t>
            </a:r>
            <a:r>
              <a:rPr lang="pt-BR" sz="2250" dirty="0"/>
              <a:t> </a:t>
            </a:r>
            <a:r>
              <a:rPr lang="pt-BR" sz="2250" dirty="0" err="1"/>
              <a:t>he</a:t>
            </a:r>
            <a:r>
              <a:rPr lang="pt-BR" sz="2250" dirty="0"/>
              <a:t> </a:t>
            </a:r>
            <a:r>
              <a:rPr lang="pt-BR" sz="2250" dirty="0" err="1"/>
              <a:t>doesn´t</a:t>
            </a:r>
            <a:r>
              <a:rPr lang="pt-BR" sz="2250" dirty="0"/>
              <a:t>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righteous</a:t>
            </a:r>
            <a:r>
              <a:rPr lang="pt-BR" sz="2250" dirty="0"/>
              <a:t> (20)</a:t>
            </a:r>
          </a:p>
          <a:p>
            <a:pPr lvl="1"/>
            <a:r>
              <a:rPr lang="pt-BR" sz="2250" dirty="0" err="1"/>
              <a:t>If</a:t>
            </a:r>
            <a:r>
              <a:rPr lang="pt-BR" sz="2250" dirty="0"/>
              <a:t> </a:t>
            </a:r>
            <a:r>
              <a:rPr lang="pt-BR" sz="2250" dirty="0" err="1"/>
              <a:t>he</a:t>
            </a:r>
            <a:r>
              <a:rPr lang="pt-BR" sz="2250" dirty="0"/>
              <a:t> does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righteous</a:t>
            </a:r>
            <a:r>
              <a:rPr lang="pt-BR" sz="2250" dirty="0"/>
              <a:t> (21)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3873978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r>
              <a:rPr lang="pt-BR" sz="2400" dirty="0"/>
              <a:t>The role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watchman</a:t>
            </a:r>
            <a:r>
              <a:rPr lang="pt-BR" sz="2400" dirty="0"/>
              <a:t> (16-17)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3450641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r>
              <a:rPr lang="pt-BR" sz="2400" dirty="0"/>
              <a:t>The role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watchman</a:t>
            </a:r>
            <a:r>
              <a:rPr lang="pt-BR" sz="2400" dirty="0"/>
              <a:t> (16-17)</a:t>
            </a:r>
          </a:p>
          <a:p>
            <a:r>
              <a:rPr lang="pt-BR" sz="2400" dirty="0" err="1"/>
              <a:t>What</a:t>
            </a:r>
            <a:r>
              <a:rPr lang="pt-BR" sz="2400" dirty="0"/>
              <a:t> do </a:t>
            </a:r>
            <a:r>
              <a:rPr lang="pt-BR" sz="2400" dirty="0" err="1"/>
              <a:t>we</a:t>
            </a:r>
            <a:r>
              <a:rPr lang="pt-BR" sz="2400" dirty="0"/>
              <a:t> </a:t>
            </a:r>
            <a:r>
              <a:rPr lang="pt-BR" sz="2400" dirty="0" err="1"/>
              <a:t>learn</a:t>
            </a:r>
            <a:r>
              <a:rPr lang="pt-BR" sz="2400" dirty="0"/>
              <a:t>?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268281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1305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r>
              <a:rPr lang="pt-BR" sz="2400" dirty="0"/>
              <a:t>The role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watchman</a:t>
            </a:r>
            <a:r>
              <a:rPr lang="pt-BR" sz="2400" dirty="0"/>
              <a:t> (16-17)</a:t>
            </a:r>
          </a:p>
          <a:p>
            <a:r>
              <a:rPr lang="pt-BR" sz="2400" dirty="0" err="1"/>
              <a:t>What</a:t>
            </a:r>
            <a:r>
              <a:rPr lang="pt-BR" sz="2400" dirty="0"/>
              <a:t> do </a:t>
            </a:r>
            <a:r>
              <a:rPr lang="pt-BR" sz="2400" dirty="0" err="1"/>
              <a:t>we</a:t>
            </a:r>
            <a:r>
              <a:rPr lang="pt-BR" sz="2400" dirty="0"/>
              <a:t> </a:t>
            </a:r>
            <a:r>
              <a:rPr lang="pt-BR" sz="2400" dirty="0" err="1"/>
              <a:t>learn</a:t>
            </a:r>
            <a:r>
              <a:rPr lang="pt-BR" sz="2400" dirty="0"/>
              <a:t>?</a:t>
            </a:r>
          </a:p>
          <a:p>
            <a:pPr lvl="1"/>
            <a:r>
              <a:rPr lang="pt-BR" sz="2250" dirty="0" err="1"/>
              <a:t>God´s</a:t>
            </a:r>
            <a:r>
              <a:rPr lang="pt-BR" sz="2250" dirty="0"/>
              <a:t> </a:t>
            </a:r>
            <a:r>
              <a:rPr lang="pt-BR" sz="2250" dirty="0" err="1"/>
              <a:t>word</a:t>
            </a:r>
            <a:r>
              <a:rPr lang="pt-BR" sz="2250" dirty="0"/>
              <a:t> </a:t>
            </a:r>
            <a:r>
              <a:rPr lang="pt-BR" sz="2250" dirty="0" err="1"/>
              <a:t>has</a:t>
            </a:r>
            <a:r>
              <a:rPr lang="pt-BR" sz="2250" dirty="0"/>
              <a:t> </a:t>
            </a:r>
            <a:r>
              <a:rPr lang="pt-BR" sz="2250" dirty="0" err="1"/>
              <a:t>power</a:t>
            </a:r>
            <a:r>
              <a:rPr lang="pt-BR" sz="2250" dirty="0"/>
              <a:t> </a:t>
            </a:r>
            <a:r>
              <a:rPr lang="pt-BR" sz="2250" dirty="0" err="1"/>
              <a:t>to</a:t>
            </a:r>
            <a:r>
              <a:rPr lang="pt-BR" sz="2250" dirty="0"/>
              <a:t> </a:t>
            </a:r>
            <a:r>
              <a:rPr lang="pt-BR" sz="2250" dirty="0" err="1"/>
              <a:t>reach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heart</a:t>
            </a:r>
            <a:r>
              <a:rPr lang="pt-BR" sz="2250" dirty="0"/>
              <a:t> (cf. Luke 8:11-15)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13581614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r>
              <a:rPr lang="pt-BR" sz="2400" dirty="0"/>
              <a:t>The role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watchman</a:t>
            </a:r>
            <a:r>
              <a:rPr lang="pt-BR" sz="2400" dirty="0"/>
              <a:t> (16-17)</a:t>
            </a:r>
          </a:p>
          <a:p>
            <a:r>
              <a:rPr lang="pt-BR" sz="2400" dirty="0" err="1"/>
              <a:t>What</a:t>
            </a:r>
            <a:r>
              <a:rPr lang="pt-BR" sz="2400" dirty="0"/>
              <a:t> do </a:t>
            </a:r>
            <a:r>
              <a:rPr lang="pt-BR" sz="2400" dirty="0" err="1"/>
              <a:t>we</a:t>
            </a:r>
            <a:r>
              <a:rPr lang="pt-BR" sz="2400" dirty="0"/>
              <a:t> </a:t>
            </a:r>
            <a:r>
              <a:rPr lang="pt-BR" sz="2400" dirty="0" err="1"/>
              <a:t>learn</a:t>
            </a:r>
            <a:r>
              <a:rPr lang="pt-BR" sz="2400" dirty="0"/>
              <a:t>?</a:t>
            </a:r>
          </a:p>
          <a:p>
            <a:pPr lvl="1"/>
            <a:r>
              <a:rPr lang="pt-BR" sz="2250" dirty="0" err="1"/>
              <a:t>God´s</a:t>
            </a:r>
            <a:r>
              <a:rPr lang="pt-BR" sz="2250" dirty="0"/>
              <a:t> </a:t>
            </a:r>
            <a:r>
              <a:rPr lang="pt-BR" sz="2250" dirty="0" err="1"/>
              <a:t>word</a:t>
            </a:r>
            <a:r>
              <a:rPr lang="pt-BR" sz="2250" dirty="0"/>
              <a:t> </a:t>
            </a:r>
            <a:r>
              <a:rPr lang="pt-BR" sz="2250" dirty="0" err="1"/>
              <a:t>has</a:t>
            </a:r>
            <a:r>
              <a:rPr lang="pt-BR" sz="2250" dirty="0"/>
              <a:t> </a:t>
            </a:r>
            <a:r>
              <a:rPr lang="pt-BR" sz="2250" dirty="0" err="1"/>
              <a:t>power</a:t>
            </a:r>
            <a:r>
              <a:rPr lang="pt-BR" sz="2250" dirty="0"/>
              <a:t> </a:t>
            </a:r>
            <a:r>
              <a:rPr lang="pt-BR" sz="2250" dirty="0" err="1"/>
              <a:t>to</a:t>
            </a:r>
            <a:r>
              <a:rPr lang="pt-BR" sz="2250" dirty="0"/>
              <a:t> </a:t>
            </a:r>
            <a:r>
              <a:rPr lang="pt-BR" sz="2250" dirty="0" err="1"/>
              <a:t>reach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heart</a:t>
            </a:r>
            <a:r>
              <a:rPr lang="pt-BR" sz="2250" dirty="0"/>
              <a:t> (cf. Luke 8:11-15)</a:t>
            </a:r>
          </a:p>
          <a:p>
            <a:pPr lvl="1"/>
            <a:r>
              <a:rPr lang="pt-BR" sz="2250" dirty="0" err="1"/>
              <a:t>Each</a:t>
            </a:r>
            <a:r>
              <a:rPr lang="pt-BR" sz="2250" dirty="0"/>
              <a:t> </a:t>
            </a:r>
            <a:r>
              <a:rPr lang="pt-BR" sz="2250" dirty="0" err="1"/>
              <a:t>one</a:t>
            </a:r>
            <a:r>
              <a:rPr lang="pt-BR" sz="2250" dirty="0"/>
              <a:t> decides </a:t>
            </a:r>
            <a:r>
              <a:rPr lang="pt-BR" sz="2250" dirty="0" err="1"/>
              <a:t>how</a:t>
            </a:r>
            <a:r>
              <a:rPr lang="pt-BR" sz="2250" dirty="0"/>
              <a:t> </a:t>
            </a:r>
            <a:r>
              <a:rPr lang="pt-BR" sz="2250" dirty="0" err="1"/>
              <a:t>to</a:t>
            </a:r>
            <a:r>
              <a:rPr lang="pt-BR" sz="2250" dirty="0"/>
              <a:t> </a:t>
            </a:r>
            <a:r>
              <a:rPr lang="pt-BR" sz="2250" dirty="0" err="1"/>
              <a:t>act</a:t>
            </a:r>
            <a:r>
              <a:rPr lang="pt-BR" sz="2250" dirty="0"/>
              <a:t> </a:t>
            </a:r>
            <a:r>
              <a:rPr lang="pt-BR" sz="2250" dirty="0" err="1"/>
              <a:t>and</a:t>
            </a:r>
            <a:r>
              <a:rPr lang="pt-BR" sz="2250" dirty="0"/>
              <a:t> </a:t>
            </a:r>
            <a:r>
              <a:rPr lang="pt-BR" sz="2250" dirty="0" err="1"/>
              <a:t>will</a:t>
            </a:r>
            <a:r>
              <a:rPr lang="pt-BR" sz="2250" dirty="0"/>
              <a:t> </a:t>
            </a:r>
            <a:r>
              <a:rPr lang="pt-BR" sz="2250" dirty="0" err="1"/>
              <a:t>receive</a:t>
            </a:r>
            <a:r>
              <a:rPr lang="pt-BR" sz="2250" dirty="0"/>
              <a:t> </a:t>
            </a:r>
            <a:r>
              <a:rPr lang="pt-BR" sz="2250" dirty="0" err="1"/>
              <a:t>just</a:t>
            </a:r>
            <a:r>
              <a:rPr lang="pt-BR" sz="2250" dirty="0"/>
              <a:t> recompense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34738644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r>
              <a:rPr lang="pt-BR" sz="2400" dirty="0"/>
              <a:t>The role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watchman</a:t>
            </a:r>
            <a:r>
              <a:rPr lang="pt-BR" sz="2400" dirty="0"/>
              <a:t> (16-17)</a:t>
            </a:r>
          </a:p>
          <a:p>
            <a:r>
              <a:rPr lang="pt-BR" sz="2400" dirty="0" err="1"/>
              <a:t>What</a:t>
            </a:r>
            <a:r>
              <a:rPr lang="pt-BR" sz="2400" dirty="0"/>
              <a:t> do </a:t>
            </a:r>
            <a:r>
              <a:rPr lang="pt-BR" sz="2400" dirty="0" err="1"/>
              <a:t>we</a:t>
            </a:r>
            <a:r>
              <a:rPr lang="pt-BR" sz="2400" dirty="0"/>
              <a:t> </a:t>
            </a:r>
            <a:r>
              <a:rPr lang="pt-BR" sz="2400" dirty="0" err="1"/>
              <a:t>learn</a:t>
            </a:r>
            <a:r>
              <a:rPr lang="pt-BR" sz="2400" dirty="0"/>
              <a:t>?</a:t>
            </a:r>
          </a:p>
          <a:p>
            <a:pPr lvl="1"/>
            <a:r>
              <a:rPr lang="pt-BR" sz="2250" dirty="0" err="1"/>
              <a:t>God´s</a:t>
            </a:r>
            <a:r>
              <a:rPr lang="pt-BR" sz="2250" dirty="0"/>
              <a:t> </a:t>
            </a:r>
            <a:r>
              <a:rPr lang="pt-BR" sz="2250" dirty="0" err="1"/>
              <a:t>word</a:t>
            </a:r>
            <a:r>
              <a:rPr lang="pt-BR" sz="2250" dirty="0"/>
              <a:t> </a:t>
            </a:r>
            <a:r>
              <a:rPr lang="pt-BR" sz="2250" dirty="0" err="1"/>
              <a:t>has</a:t>
            </a:r>
            <a:r>
              <a:rPr lang="pt-BR" sz="2250" dirty="0"/>
              <a:t> </a:t>
            </a:r>
            <a:r>
              <a:rPr lang="pt-BR" sz="2250" dirty="0" err="1"/>
              <a:t>power</a:t>
            </a:r>
            <a:r>
              <a:rPr lang="pt-BR" sz="2250" dirty="0"/>
              <a:t> </a:t>
            </a:r>
            <a:r>
              <a:rPr lang="pt-BR" sz="2250" dirty="0" err="1"/>
              <a:t>to</a:t>
            </a:r>
            <a:r>
              <a:rPr lang="pt-BR" sz="2250" dirty="0"/>
              <a:t> </a:t>
            </a:r>
            <a:r>
              <a:rPr lang="pt-BR" sz="2250" dirty="0" err="1"/>
              <a:t>reach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heart</a:t>
            </a:r>
            <a:r>
              <a:rPr lang="pt-BR" sz="2250" dirty="0"/>
              <a:t> (cf. Luke 8:11-15)</a:t>
            </a:r>
          </a:p>
          <a:p>
            <a:pPr lvl="1"/>
            <a:r>
              <a:rPr lang="pt-BR" sz="2250" dirty="0" err="1"/>
              <a:t>Each</a:t>
            </a:r>
            <a:r>
              <a:rPr lang="pt-BR" sz="2250" dirty="0"/>
              <a:t> </a:t>
            </a:r>
            <a:r>
              <a:rPr lang="pt-BR" sz="2250" dirty="0" err="1"/>
              <a:t>one</a:t>
            </a:r>
            <a:r>
              <a:rPr lang="pt-BR" sz="2250" dirty="0"/>
              <a:t> decides </a:t>
            </a:r>
            <a:r>
              <a:rPr lang="pt-BR" sz="2250" dirty="0" err="1"/>
              <a:t>how</a:t>
            </a:r>
            <a:r>
              <a:rPr lang="pt-BR" sz="2250" dirty="0"/>
              <a:t> </a:t>
            </a:r>
            <a:r>
              <a:rPr lang="pt-BR" sz="2250" dirty="0" err="1"/>
              <a:t>to</a:t>
            </a:r>
            <a:r>
              <a:rPr lang="pt-BR" sz="2250" dirty="0"/>
              <a:t> </a:t>
            </a:r>
            <a:r>
              <a:rPr lang="pt-BR" sz="2250" dirty="0" err="1"/>
              <a:t>act</a:t>
            </a:r>
            <a:r>
              <a:rPr lang="pt-BR" sz="2250" dirty="0"/>
              <a:t> </a:t>
            </a:r>
            <a:r>
              <a:rPr lang="pt-BR" sz="2250" dirty="0" err="1"/>
              <a:t>and</a:t>
            </a:r>
            <a:r>
              <a:rPr lang="pt-BR" sz="2250" dirty="0"/>
              <a:t> </a:t>
            </a:r>
            <a:r>
              <a:rPr lang="pt-BR" sz="2250" dirty="0" err="1"/>
              <a:t>will</a:t>
            </a:r>
            <a:r>
              <a:rPr lang="pt-BR" sz="2250" dirty="0"/>
              <a:t> </a:t>
            </a:r>
            <a:r>
              <a:rPr lang="pt-BR" sz="2250" dirty="0" err="1"/>
              <a:t>receive</a:t>
            </a:r>
            <a:r>
              <a:rPr lang="pt-BR" sz="2250" dirty="0"/>
              <a:t> </a:t>
            </a:r>
            <a:r>
              <a:rPr lang="pt-BR" sz="2250" dirty="0" err="1"/>
              <a:t>just</a:t>
            </a:r>
            <a:r>
              <a:rPr lang="pt-BR" sz="2250" dirty="0"/>
              <a:t> recompense</a:t>
            </a:r>
          </a:p>
          <a:p>
            <a:pPr lvl="1"/>
            <a:r>
              <a:rPr lang="pt-BR" sz="2250" dirty="0" err="1"/>
              <a:t>Those</a:t>
            </a:r>
            <a:r>
              <a:rPr lang="pt-BR" sz="2250" dirty="0"/>
              <a:t> </a:t>
            </a:r>
            <a:r>
              <a:rPr lang="pt-BR" sz="2250" dirty="0" err="1"/>
              <a:t>who</a:t>
            </a:r>
            <a:r>
              <a:rPr lang="pt-BR" sz="2250" dirty="0"/>
              <a:t> </a:t>
            </a:r>
            <a:r>
              <a:rPr lang="pt-BR" sz="2250" dirty="0" err="1"/>
              <a:t>receive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word</a:t>
            </a:r>
            <a:r>
              <a:rPr lang="pt-BR" sz="2250" dirty="0"/>
              <a:t> </a:t>
            </a:r>
            <a:r>
              <a:rPr lang="pt-BR" sz="2250" dirty="0" err="1"/>
              <a:t>have</a:t>
            </a:r>
            <a:r>
              <a:rPr lang="pt-BR" sz="2250" dirty="0"/>
              <a:t> a </a:t>
            </a:r>
            <a:r>
              <a:rPr lang="pt-BR" sz="2250" dirty="0" err="1"/>
              <a:t>responsibility</a:t>
            </a:r>
            <a:r>
              <a:rPr lang="pt-BR" sz="2250" dirty="0"/>
              <a:t> </a:t>
            </a:r>
            <a:r>
              <a:rPr lang="pt-BR" sz="2250" dirty="0" err="1"/>
              <a:t>to</a:t>
            </a:r>
            <a:r>
              <a:rPr lang="pt-BR" sz="2250" dirty="0"/>
              <a:t>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others</a:t>
            </a:r>
            <a:endParaRPr lang="pt-BR" sz="2250" dirty="0"/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2034999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Mutual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3:16-21)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? Yes</a:t>
            </a:r>
          </a:p>
          <a:p>
            <a:r>
              <a:rPr lang="pt-BR" sz="2400" dirty="0" err="1"/>
              <a:t>But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must </a:t>
            </a:r>
            <a:r>
              <a:rPr lang="pt-BR" sz="2400" dirty="0" err="1"/>
              <a:t>also</a:t>
            </a:r>
            <a:r>
              <a:rPr lang="pt-BR" sz="2400" dirty="0"/>
              <a:t> </a:t>
            </a:r>
            <a:r>
              <a:rPr lang="pt-BR" sz="2400" dirty="0" err="1"/>
              <a:t>be</a:t>
            </a:r>
            <a:r>
              <a:rPr lang="pt-BR" sz="2400" dirty="0"/>
              <a:t> </a:t>
            </a:r>
            <a:r>
              <a:rPr lang="pt-BR" sz="2400" dirty="0" err="1"/>
              <a:t>concerned</a:t>
            </a:r>
            <a:r>
              <a:rPr lang="pt-BR" sz="2400" dirty="0"/>
              <a:t> </a:t>
            </a:r>
            <a:r>
              <a:rPr lang="pt-BR" sz="2400" dirty="0" err="1"/>
              <a:t>with</a:t>
            </a:r>
            <a:r>
              <a:rPr lang="pt-BR" sz="2400" dirty="0"/>
              <a:t> </a:t>
            </a:r>
            <a:r>
              <a:rPr lang="pt-BR" sz="2400" dirty="0" err="1"/>
              <a:t>others</a:t>
            </a:r>
            <a:endParaRPr lang="pt-BR" sz="2400" dirty="0"/>
          </a:p>
          <a:p>
            <a:r>
              <a:rPr lang="pt-BR" sz="2400" dirty="0"/>
              <a:t>The role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watchman</a:t>
            </a:r>
            <a:r>
              <a:rPr lang="pt-BR" sz="2400" dirty="0"/>
              <a:t> (16-17)</a:t>
            </a:r>
          </a:p>
          <a:p>
            <a:r>
              <a:rPr lang="pt-BR" sz="2400" dirty="0" err="1"/>
              <a:t>What</a:t>
            </a:r>
            <a:r>
              <a:rPr lang="pt-BR" sz="2400" dirty="0"/>
              <a:t> do </a:t>
            </a:r>
            <a:r>
              <a:rPr lang="pt-BR" sz="2400" dirty="0" err="1"/>
              <a:t>we</a:t>
            </a:r>
            <a:r>
              <a:rPr lang="pt-BR" sz="2400" dirty="0"/>
              <a:t> </a:t>
            </a:r>
            <a:r>
              <a:rPr lang="pt-BR" sz="2400" dirty="0" err="1"/>
              <a:t>learn</a:t>
            </a:r>
            <a:r>
              <a:rPr lang="pt-BR" sz="2400" dirty="0"/>
              <a:t>?</a:t>
            </a:r>
          </a:p>
          <a:p>
            <a:pPr lvl="1"/>
            <a:r>
              <a:rPr lang="pt-BR" sz="2250" dirty="0" err="1"/>
              <a:t>God´s</a:t>
            </a:r>
            <a:r>
              <a:rPr lang="pt-BR" sz="2250" dirty="0"/>
              <a:t> </a:t>
            </a:r>
            <a:r>
              <a:rPr lang="pt-BR" sz="2250" dirty="0" err="1"/>
              <a:t>word</a:t>
            </a:r>
            <a:r>
              <a:rPr lang="pt-BR" sz="2250" dirty="0"/>
              <a:t> </a:t>
            </a:r>
            <a:r>
              <a:rPr lang="pt-BR" sz="2250" dirty="0" err="1"/>
              <a:t>has</a:t>
            </a:r>
            <a:r>
              <a:rPr lang="pt-BR" sz="2250" dirty="0"/>
              <a:t> </a:t>
            </a:r>
            <a:r>
              <a:rPr lang="pt-BR" sz="2250" dirty="0" err="1"/>
              <a:t>power</a:t>
            </a:r>
            <a:r>
              <a:rPr lang="pt-BR" sz="2250" dirty="0"/>
              <a:t> </a:t>
            </a:r>
            <a:r>
              <a:rPr lang="pt-BR" sz="2250" dirty="0" err="1"/>
              <a:t>to</a:t>
            </a:r>
            <a:r>
              <a:rPr lang="pt-BR" sz="2250" dirty="0"/>
              <a:t> </a:t>
            </a:r>
            <a:r>
              <a:rPr lang="pt-BR" sz="2250" dirty="0" err="1"/>
              <a:t>reach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heart</a:t>
            </a:r>
            <a:r>
              <a:rPr lang="pt-BR" sz="2250" dirty="0"/>
              <a:t> (cf. Luke 8:11-15)</a:t>
            </a:r>
          </a:p>
          <a:p>
            <a:pPr lvl="1"/>
            <a:r>
              <a:rPr lang="pt-BR" sz="2250" dirty="0" err="1"/>
              <a:t>Each</a:t>
            </a:r>
            <a:r>
              <a:rPr lang="pt-BR" sz="2250" dirty="0"/>
              <a:t> </a:t>
            </a:r>
            <a:r>
              <a:rPr lang="pt-BR" sz="2250" dirty="0" err="1"/>
              <a:t>one</a:t>
            </a:r>
            <a:r>
              <a:rPr lang="pt-BR" sz="2250" dirty="0"/>
              <a:t> decides </a:t>
            </a:r>
            <a:r>
              <a:rPr lang="pt-BR" sz="2250" dirty="0" err="1"/>
              <a:t>how</a:t>
            </a:r>
            <a:r>
              <a:rPr lang="pt-BR" sz="2250" dirty="0"/>
              <a:t> </a:t>
            </a:r>
            <a:r>
              <a:rPr lang="pt-BR" sz="2250" dirty="0" err="1"/>
              <a:t>to</a:t>
            </a:r>
            <a:r>
              <a:rPr lang="pt-BR" sz="2250" dirty="0"/>
              <a:t> </a:t>
            </a:r>
            <a:r>
              <a:rPr lang="pt-BR" sz="2250" dirty="0" err="1"/>
              <a:t>act</a:t>
            </a:r>
            <a:r>
              <a:rPr lang="pt-BR" sz="2250" dirty="0"/>
              <a:t> </a:t>
            </a:r>
            <a:r>
              <a:rPr lang="pt-BR" sz="2250" dirty="0" err="1"/>
              <a:t>and</a:t>
            </a:r>
            <a:r>
              <a:rPr lang="pt-BR" sz="2250" dirty="0"/>
              <a:t> </a:t>
            </a:r>
            <a:r>
              <a:rPr lang="pt-BR" sz="2250" dirty="0" err="1"/>
              <a:t>will</a:t>
            </a:r>
            <a:r>
              <a:rPr lang="pt-BR" sz="2250" dirty="0"/>
              <a:t> </a:t>
            </a:r>
            <a:r>
              <a:rPr lang="pt-BR" sz="2250" dirty="0" err="1"/>
              <a:t>receive</a:t>
            </a:r>
            <a:r>
              <a:rPr lang="pt-BR" sz="2250" dirty="0"/>
              <a:t> </a:t>
            </a:r>
            <a:r>
              <a:rPr lang="pt-BR" sz="2250" dirty="0" err="1"/>
              <a:t>just</a:t>
            </a:r>
            <a:r>
              <a:rPr lang="pt-BR" sz="2250" dirty="0"/>
              <a:t> recompense</a:t>
            </a:r>
          </a:p>
          <a:p>
            <a:pPr lvl="1"/>
            <a:r>
              <a:rPr lang="pt-BR" sz="2250" dirty="0" err="1"/>
              <a:t>Those</a:t>
            </a:r>
            <a:r>
              <a:rPr lang="pt-BR" sz="2250" dirty="0"/>
              <a:t> </a:t>
            </a:r>
            <a:r>
              <a:rPr lang="pt-BR" sz="2250" dirty="0" err="1"/>
              <a:t>who</a:t>
            </a:r>
            <a:r>
              <a:rPr lang="pt-BR" sz="2250" dirty="0"/>
              <a:t> </a:t>
            </a:r>
            <a:r>
              <a:rPr lang="pt-BR" sz="2250" dirty="0" err="1"/>
              <a:t>receive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word</a:t>
            </a:r>
            <a:r>
              <a:rPr lang="pt-BR" sz="2250" dirty="0"/>
              <a:t> </a:t>
            </a:r>
            <a:r>
              <a:rPr lang="pt-BR" sz="2250" dirty="0" err="1"/>
              <a:t>have</a:t>
            </a:r>
            <a:r>
              <a:rPr lang="pt-BR" sz="2250" dirty="0"/>
              <a:t> a </a:t>
            </a:r>
            <a:r>
              <a:rPr lang="pt-BR" sz="2250" dirty="0" err="1"/>
              <a:t>responsibility</a:t>
            </a:r>
            <a:r>
              <a:rPr lang="pt-BR" sz="2250" dirty="0"/>
              <a:t> </a:t>
            </a:r>
            <a:r>
              <a:rPr lang="pt-BR" sz="2250" dirty="0" err="1"/>
              <a:t>to</a:t>
            </a:r>
            <a:r>
              <a:rPr lang="pt-BR" sz="2250" dirty="0"/>
              <a:t> </a:t>
            </a:r>
            <a:r>
              <a:rPr lang="pt-BR" sz="2250" dirty="0" err="1"/>
              <a:t>warn</a:t>
            </a:r>
            <a:r>
              <a:rPr lang="pt-BR" sz="2250" dirty="0"/>
              <a:t> </a:t>
            </a:r>
            <a:r>
              <a:rPr lang="pt-BR" sz="2250" dirty="0" err="1"/>
              <a:t>others</a:t>
            </a:r>
            <a:endParaRPr lang="pt-BR" sz="2250" dirty="0"/>
          </a:p>
          <a:p>
            <a:pPr lvl="1"/>
            <a:endParaRPr lang="pt-BR" sz="2250" dirty="0"/>
          </a:p>
        </p:txBody>
      </p:sp>
      <p:sp>
        <p:nvSpPr>
          <p:cNvPr id="4" name="CaixaDeTexto 3"/>
          <p:cNvSpPr txBox="1"/>
          <p:nvPr/>
        </p:nvSpPr>
        <p:spPr>
          <a:xfrm rot="19530648">
            <a:off x="579893" y="2567703"/>
            <a:ext cx="6983130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5400" b="1" dirty="0" err="1">
                <a:solidFill>
                  <a:srgbClr val="FFFF00"/>
                </a:solidFill>
              </a:rPr>
              <a:t>My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sin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is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your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problem</a:t>
            </a:r>
            <a:r>
              <a:rPr lang="pt-BR" sz="5400" b="1" dirty="0">
                <a:solidFill>
                  <a:srgbClr val="FFFF00"/>
                </a:solidFill>
              </a:rPr>
              <a:t>!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598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728489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The </a:t>
            </a:r>
            <a:r>
              <a:rPr lang="pt-BR" sz="2400" dirty="0" err="1"/>
              <a:t>collective</a:t>
            </a:r>
            <a:r>
              <a:rPr lang="pt-BR" sz="2400" dirty="0"/>
              <a:t> </a:t>
            </a:r>
            <a:r>
              <a:rPr lang="pt-BR" sz="2400" dirty="0" err="1"/>
              <a:t>consequence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 (17-22)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939593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The </a:t>
            </a:r>
            <a:r>
              <a:rPr lang="pt-BR" sz="2400" dirty="0" err="1"/>
              <a:t>collective</a:t>
            </a:r>
            <a:r>
              <a:rPr lang="pt-BR" sz="2400" dirty="0"/>
              <a:t> </a:t>
            </a:r>
            <a:r>
              <a:rPr lang="pt-BR" sz="2400" dirty="0" err="1"/>
              <a:t>consequence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 (17-22)</a:t>
            </a:r>
          </a:p>
          <a:p>
            <a:r>
              <a:rPr lang="pt-BR" sz="2400" dirty="0" err="1"/>
              <a:t>Their</a:t>
            </a:r>
            <a:r>
              <a:rPr lang="pt-BR" sz="2400" dirty="0"/>
              <a:t> </a:t>
            </a:r>
            <a:r>
              <a:rPr lang="pt-BR" sz="2400" dirty="0" err="1"/>
              <a:t>leaders</a:t>
            </a:r>
            <a:r>
              <a:rPr lang="pt-BR" sz="2400" dirty="0"/>
              <a:t> </a:t>
            </a:r>
            <a:r>
              <a:rPr lang="pt-BR" sz="2400" dirty="0" err="1"/>
              <a:t>were</a:t>
            </a:r>
            <a:r>
              <a:rPr lang="pt-BR" sz="2400" dirty="0"/>
              <a:t> </a:t>
            </a:r>
            <a:r>
              <a:rPr lang="pt-BR" sz="2400" dirty="0" err="1"/>
              <a:t>negligent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evil</a:t>
            </a:r>
            <a:r>
              <a:rPr lang="pt-BR" sz="2400" dirty="0"/>
              <a:t> </a:t>
            </a:r>
          </a:p>
          <a:p>
            <a:pPr lvl="1"/>
            <a:endParaRPr lang="pt-BR" sz="2250" dirty="0"/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334223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The </a:t>
            </a:r>
            <a:r>
              <a:rPr lang="pt-BR" sz="2400" dirty="0" err="1"/>
              <a:t>collective</a:t>
            </a:r>
            <a:r>
              <a:rPr lang="pt-BR" sz="2400" dirty="0"/>
              <a:t> </a:t>
            </a:r>
            <a:r>
              <a:rPr lang="pt-BR" sz="2400" dirty="0" err="1"/>
              <a:t>consequence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 (17-22)</a:t>
            </a:r>
          </a:p>
          <a:p>
            <a:r>
              <a:rPr lang="pt-BR" sz="2400" dirty="0" err="1"/>
              <a:t>Their</a:t>
            </a:r>
            <a:r>
              <a:rPr lang="pt-BR" sz="2400" dirty="0"/>
              <a:t> </a:t>
            </a:r>
            <a:r>
              <a:rPr lang="pt-BR" sz="2400" dirty="0" err="1"/>
              <a:t>leaders</a:t>
            </a:r>
            <a:r>
              <a:rPr lang="pt-BR" sz="2400" dirty="0"/>
              <a:t> </a:t>
            </a:r>
            <a:r>
              <a:rPr lang="pt-BR" sz="2400" dirty="0" err="1"/>
              <a:t>were</a:t>
            </a:r>
            <a:r>
              <a:rPr lang="pt-BR" sz="2400" dirty="0"/>
              <a:t> </a:t>
            </a:r>
            <a:r>
              <a:rPr lang="pt-BR" sz="2400" dirty="0" err="1"/>
              <a:t>negligent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evil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Prophets</a:t>
            </a:r>
            <a:r>
              <a:rPr lang="pt-BR" sz="2250" dirty="0"/>
              <a:t> </a:t>
            </a:r>
            <a:r>
              <a:rPr lang="pt-BR" sz="2250" dirty="0" err="1"/>
              <a:t>devoured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people</a:t>
            </a:r>
            <a:r>
              <a:rPr lang="pt-BR" sz="2250" dirty="0"/>
              <a:t> (25,28,29)</a:t>
            </a:r>
          </a:p>
          <a:p>
            <a:pPr lvl="1"/>
            <a:endParaRPr lang="pt-BR" sz="2250" dirty="0"/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32319339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The </a:t>
            </a:r>
            <a:r>
              <a:rPr lang="pt-BR" sz="2400" dirty="0" err="1"/>
              <a:t>collective</a:t>
            </a:r>
            <a:r>
              <a:rPr lang="pt-BR" sz="2400" dirty="0"/>
              <a:t> </a:t>
            </a:r>
            <a:r>
              <a:rPr lang="pt-BR" sz="2400" dirty="0" err="1"/>
              <a:t>consequence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 (17-22)</a:t>
            </a:r>
          </a:p>
          <a:p>
            <a:r>
              <a:rPr lang="pt-BR" sz="2400" dirty="0" err="1"/>
              <a:t>Their</a:t>
            </a:r>
            <a:r>
              <a:rPr lang="pt-BR" sz="2400" dirty="0"/>
              <a:t> </a:t>
            </a:r>
            <a:r>
              <a:rPr lang="pt-BR" sz="2400" dirty="0" err="1"/>
              <a:t>leaders</a:t>
            </a:r>
            <a:r>
              <a:rPr lang="pt-BR" sz="2400" dirty="0"/>
              <a:t> </a:t>
            </a:r>
            <a:r>
              <a:rPr lang="pt-BR" sz="2400" dirty="0" err="1"/>
              <a:t>were</a:t>
            </a:r>
            <a:r>
              <a:rPr lang="pt-BR" sz="2400" dirty="0"/>
              <a:t> </a:t>
            </a:r>
            <a:r>
              <a:rPr lang="pt-BR" sz="2400" dirty="0" err="1"/>
              <a:t>negligent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evil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Prophets</a:t>
            </a:r>
            <a:r>
              <a:rPr lang="pt-BR" sz="2250" dirty="0"/>
              <a:t> </a:t>
            </a:r>
            <a:r>
              <a:rPr lang="pt-BR" sz="2250" dirty="0" err="1"/>
              <a:t>devoured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people</a:t>
            </a:r>
            <a:r>
              <a:rPr lang="pt-BR" sz="2250" dirty="0"/>
              <a:t> (25,28,29)</a:t>
            </a:r>
          </a:p>
          <a:p>
            <a:pPr lvl="1"/>
            <a:r>
              <a:rPr lang="pt-BR" sz="2250" dirty="0" err="1"/>
              <a:t>Priests</a:t>
            </a:r>
            <a:r>
              <a:rPr lang="pt-BR" sz="2250" dirty="0"/>
              <a:t> </a:t>
            </a:r>
            <a:r>
              <a:rPr lang="pt-BR" sz="2250" dirty="0" err="1"/>
              <a:t>profaned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holy</a:t>
            </a:r>
            <a:r>
              <a:rPr lang="pt-BR" sz="2250" dirty="0"/>
              <a:t> </a:t>
            </a:r>
            <a:r>
              <a:rPr lang="pt-BR" sz="2250" dirty="0" err="1"/>
              <a:t>things</a:t>
            </a:r>
            <a:r>
              <a:rPr lang="pt-BR" sz="2250" dirty="0"/>
              <a:t> (26)</a:t>
            </a:r>
          </a:p>
          <a:p>
            <a:pPr lvl="1"/>
            <a:endParaRPr lang="pt-BR" sz="2250" dirty="0"/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160586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The </a:t>
            </a:r>
            <a:r>
              <a:rPr lang="pt-BR" sz="2400" dirty="0" err="1"/>
              <a:t>collective</a:t>
            </a:r>
            <a:r>
              <a:rPr lang="pt-BR" sz="2400" dirty="0"/>
              <a:t> </a:t>
            </a:r>
            <a:r>
              <a:rPr lang="pt-BR" sz="2400" dirty="0" err="1"/>
              <a:t>consequence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 (17-22)</a:t>
            </a:r>
          </a:p>
          <a:p>
            <a:r>
              <a:rPr lang="pt-BR" sz="2400" dirty="0" err="1"/>
              <a:t>Their</a:t>
            </a:r>
            <a:r>
              <a:rPr lang="pt-BR" sz="2400" dirty="0"/>
              <a:t> </a:t>
            </a:r>
            <a:r>
              <a:rPr lang="pt-BR" sz="2400" dirty="0" err="1"/>
              <a:t>leaders</a:t>
            </a:r>
            <a:r>
              <a:rPr lang="pt-BR" sz="2400" dirty="0"/>
              <a:t> </a:t>
            </a:r>
            <a:r>
              <a:rPr lang="pt-BR" sz="2400" dirty="0" err="1"/>
              <a:t>were</a:t>
            </a:r>
            <a:r>
              <a:rPr lang="pt-BR" sz="2400" dirty="0"/>
              <a:t> </a:t>
            </a:r>
            <a:r>
              <a:rPr lang="pt-BR" sz="2400" dirty="0" err="1"/>
              <a:t>negligent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evil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Prophets</a:t>
            </a:r>
            <a:r>
              <a:rPr lang="pt-BR" sz="2250" dirty="0"/>
              <a:t> </a:t>
            </a:r>
            <a:r>
              <a:rPr lang="pt-BR" sz="2250" dirty="0" err="1"/>
              <a:t>devoured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people</a:t>
            </a:r>
            <a:r>
              <a:rPr lang="pt-BR" sz="2250" dirty="0"/>
              <a:t> (25,28,29)</a:t>
            </a:r>
          </a:p>
          <a:p>
            <a:pPr lvl="1"/>
            <a:r>
              <a:rPr lang="pt-BR" sz="2250" dirty="0" err="1"/>
              <a:t>Priests</a:t>
            </a:r>
            <a:r>
              <a:rPr lang="pt-BR" sz="2250" dirty="0"/>
              <a:t> </a:t>
            </a:r>
            <a:r>
              <a:rPr lang="pt-BR" sz="2250" dirty="0" err="1"/>
              <a:t>profaned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holy</a:t>
            </a:r>
            <a:r>
              <a:rPr lang="pt-BR" sz="2250" dirty="0"/>
              <a:t> </a:t>
            </a:r>
            <a:r>
              <a:rPr lang="pt-BR" sz="2250" dirty="0" err="1"/>
              <a:t>things</a:t>
            </a:r>
            <a:r>
              <a:rPr lang="pt-BR" sz="2250" dirty="0"/>
              <a:t> (26)</a:t>
            </a:r>
          </a:p>
          <a:p>
            <a:pPr lvl="1"/>
            <a:r>
              <a:rPr lang="pt-BR" sz="2250" dirty="0"/>
              <a:t>The </a:t>
            </a:r>
            <a:r>
              <a:rPr lang="pt-BR" sz="2250" dirty="0" err="1"/>
              <a:t>corrupt</a:t>
            </a:r>
            <a:r>
              <a:rPr lang="pt-BR" sz="2250" dirty="0"/>
              <a:t> </a:t>
            </a:r>
            <a:r>
              <a:rPr lang="pt-BR" sz="2250" dirty="0" err="1"/>
              <a:t>princes</a:t>
            </a:r>
            <a:r>
              <a:rPr lang="pt-BR" sz="2250" dirty="0"/>
              <a:t> </a:t>
            </a:r>
            <a:r>
              <a:rPr lang="pt-BR" sz="2250" dirty="0" err="1"/>
              <a:t>destroyed</a:t>
            </a:r>
            <a:r>
              <a:rPr lang="pt-BR" sz="2250" dirty="0"/>
              <a:t> </a:t>
            </a:r>
            <a:r>
              <a:rPr lang="pt-BR" sz="2250" dirty="0" err="1"/>
              <a:t>the</a:t>
            </a:r>
            <a:r>
              <a:rPr lang="pt-BR" sz="2250" dirty="0"/>
              <a:t> </a:t>
            </a:r>
            <a:r>
              <a:rPr lang="pt-BR" sz="2250" dirty="0" err="1"/>
              <a:t>people</a:t>
            </a:r>
            <a:r>
              <a:rPr lang="pt-BR" sz="2250" dirty="0"/>
              <a:t> (27)</a:t>
            </a:r>
          </a:p>
          <a:p>
            <a:pPr lvl="1"/>
            <a:endParaRPr lang="pt-BR" sz="2250" dirty="0"/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177005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416707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The </a:t>
            </a:r>
            <a:r>
              <a:rPr lang="pt-BR" sz="2400" dirty="0" err="1"/>
              <a:t>collective</a:t>
            </a:r>
            <a:r>
              <a:rPr lang="pt-BR" sz="2400" dirty="0"/>
              <a:t> </a:t>
            </a:r>
            <a:r>
              <a:rPr lang="pt-BR" sz="2400" dirty="0" err="1"/>
              <a:t>consequence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 (17-22)</a:t>
            </a:r>
          </a:p>
          <a:p>
            <a:r>
              <a:rPr lang="pt-BR" sz="2400" dirty="0" err="1"/>
              <a:t>Their</a:t>
            </a:r>
            <a:r>
              <a:rPr lang="pt-BR" sz="2400" dirty="0"/>
              <a:t> </a:t>
            </a:r>
            <a:r>
              <a:rPr lang="pt-BR" sz="2400" dirty="0" err="1"/>
              <a:t>leaders</a:t>
            </a:r>
            <a:r>
              <a:rPr lang="pt-BR" sz="2400" dirty="0"/>
              <a:t> </a:t>
            </a:r>
            <a:r>
              <a:rPr lang="pt-BR" sz="2400" dirty="0" err="1"/>
              <a:t>were</a:t>
            </a:r>
            <a:r>
              <a:rPr lang="pt-BR" sz="2400" dirty="0"/>
              <a:t> </a:t>
            </a:r>
            <a:r>
              <a:rPr lang="pt-BR" sz="2400" dirty="0" err="1"/>
              <a:t>negligent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evil</a:t>
            </a:r>
            <a:r>
              <a:rPr lang="pt-BR" sz="2400" dirty="0"/>
              <a:t> </a:t>
            </a:r>
          </a:p>
          <a:p>
            <a:pPr lvl="1"/>
            <a:endParaRPr lang="pt-BR" sz="2250" dirty="0"/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7117993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The </a:t>
            </a:r>
            <a:r>
              <a:rPr lang="pt-BR" sz="2400" dirty="0" err="1"/>
              <a:t>collective</a:t>
            </a:r>
            <a:r>
              <a:rPr lang="pt-BR" sz="2400" dirty="0"/>
              <a:t> </a:t>
            </a:r>
            <a:r>
              <a:rPr lang="pt-BR" sz="2400" dirty="0" err="1"/>
              <a:t>consequence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 (17-22)</a:t>
            </a:r>
          </a:p>
          <a:p>
            <a:r>
              <a:rPr lang="pt-BR" sz="2400" dirty="0" err="1"/>
              <a:t>Their</a:t>
            </a:r>
            <a:r>
              <a:rPr lang="pt-BR" sz="2400" dirty="0"/>
              <a:t> </a:t>
            </a:r>
            <a:r>
              <a:rPr lang="pt-BR" sz="2400" dirty="0" err="1"/>
              <a:t>leaders</a:t>
            </a:r>
            <a:r>
              <a:rPr lang="pt-BR" sz="2400" dirty="0"/>
              <a:t> </a:t>
            </a:r>
            <a:r>
              <a:rPr lang="pt-BR" sz="2400" dirty="0" err="1"/>
              <a:t>were</a:t>
            </a:r>
            <a:r>
              <a:rPr lang="pt-BR" sz="2400" dirty="0"/>
              <a:t> </a:t>
            </a:r>
            <a:r>
              <a:rPr lang="pt-BR" sz="2400" dirty="0" err="1"/>
              <a:t>negligent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evil</a:t>
            </a:r>
            <a:r>
              <a:rPr lang="pt-BR" sz="2400" dirty="0"/>
              <a:t> </a:t>
            </a:r>
          </a:p>
          <a:p>
            <a:r>
              <a:rPr lang="pt-BR" sz="2400" dirty="0" err="1"/>
              <a:t>When</a:t>
            </a:r>
            <a:r>
              <a:rPr lang="pt-BR" sz="2400" dirty="0"/>
              <a:t> </a:t>
            </a:r>
            <a:r>
              <a:rPr lang="pt-BR" sz="2400" dirty="0" err="1"/>
              <a:t>people</a:t>
            </a:r>
            <a:r>
              <a:rPr lang="pt-BR" sz="2400" dirty="0"/>
              <a:t>, </a:t>
            </a:r>
            <a:r>
              <a:rPr lang="pt-BR" sz="2400" dirty="0" err="1"/>
              <a:t>collectively</a:t>
            </a:r>
            <a:r>
              <a:rPr lang="pt-BR" sz="2400" dirty="0"/>
              <a:t>, </a:t>
            </a:r>
            <a:r>
              <a:rPr lang="pt-BR" sz="2400" dirty="0" err="1"/>
              <a:t>condone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, </a:t>
            </a:r>
            <a:r>
              <a:rPr lang="pt-BR" sz="2400" dirty="0" err="1"/>
              <a:t>they</a:t>
            </a:r>
            <a:r>
              <a:rPr lang="pt-BR" sz="2400" dirty="0"/>
              <a:t> </a:t>
            </a:r>
            <a:r>
              <a:rPr lang="pt-BR" sz="2400" dirty="0" err="1"/>
              <a:t>suffer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consequences</a:t>
            </a:r>
            <a:endParaRPr lang="pt-BR" sz="2400" dirty="0"/>
          </a:p>
          <a:p>
            <a:pPr lvl="1"/>
            <a:endParaRPr lang="pt-BR" sz="2250" dirty="0"/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22881836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The </a:t>
            </a:r>
            <a:r>
              <a:rPr lang="pt-BR" sz="2400" dirty="0" err="1"/>
              <a:t>collective</a:t>
            </a:r>
            <a:r>
              <a:rPr lang="pt-BR" sz="2400" dirty="0"/>
              <a:t> </a:t>
            </a:r>
            <a:r>
              <a:rPr lang="pt-BR" sz="2400" dirty="0" err="1"/>
              <a:t>consequence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 (17-22)</a:t>
            </a:r>
          </a:p>
          <a:p>
            <a:r>
              <a:rPr lang="pt-BR" sz="2400" dirty="0" err="1"/>
              <a:t>Their</a:t>
            </a:r>
            <a:r>
              <a:rPr lang="pt-BR" sz="2400" dirty="0"/>
              <a:t> </a:t>
            </a:r>
            <a:r>
              <a:rPr lang="pt-BR" sz="2400" dirty="0" err="1"/>
              <a:t>leaders</a:t>
            </a:r>
            <a:r>
              <a:rPr lang="pt-BR" sz="2400" dirty="0"/>
              <a:t> </a:t>
            </a:r>
            <a:r>
              <a:rPr lang="pt-BR" sz="2400" dirty="0" err="1"/>
              <a:t>were</a:t>
            </a:r>
            <a:r>
              <a:rPr lang="pt-BR" sz="2400" dirty="0"/>
              <a:t> </a:t>
            </a:r>
            <a:r>
              <a:rPr lang="pt-BR" sz="2400" dirty="0" err="1"/>
              <a:t>negligent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evil</a:t>
            </a:r>
            <a:r>
              <a:rPr lang="pt-BR" sz="2400" dirty="0"/>
              <a:t> </a:t>
            </a:r>
          </a:p>
          <a:p>
            <a:r>
              <a:rPr lang="pt-BR" sz="2400" dirty="0" err="1"/>
              <a:t>When</a:t>
            </a:r>
            <a:r>
              <a:rPr lang="pt-BR" sz="2400" dirty="0"/>
              <a:t> </a:t>
            </a:r>
            <a:r>
              <a:rPr lang="pt-BR" sz="2400" dirty="0" err="1"/>
              <a:t>people</a:t>
            </a:r>
            <a:r>
              <a:rPr lang="pt-BR" sz="2400" dirty="0"/>
              <a:t>, </a:t>
            </a:r>
            <a:r>
              <a:rPr lang="pt-BR" sz="2400" dirty="0" err="1"/>
              <a:t>collectively</a:t>
            </a:r>
            <a:r>
              <a:rPr lang="pt-BR" sz="2400" dirty="0"/>
              <a:t>, </a:t>
            </a:r>
            <a:r>
              <a:rPr lang="pt-BR" sz="2400" dirty="0" err="1"/>
              <a:t>condone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, </a:t>
            </a:r>
            <a:r>
              <a:rPr lang="pt-BR" sz="2400" dirty="0" err="1"/>
              <a:t>they</a:t>
            </a:r>
            <a:r>
              <a:rPr lang="pt-BR" sz="2400" dirty="0"/>
              <a:t> </a:t>
            </a:r>
            <a:r>
              <a:rPr lang="pt-BR" sz="2400" dirty="0" err="1"/>
              <a:t>suffer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consequences</a:t>
            </a:r>
            <a:endParaRPr lang="pt-BR" sz="2400" dirty="0"/>
          </a:p>
          <a:p>
            <a:pPr lvl="1"/>
            <a:r>
              <a:rPr lang="pt-BR" sz="2250" dirty="0"/>
              <a:t>Israel </a:t>
            </a:r>
            <a:r>
              <a:rPr lang="pt-BR" sz="2250" dirty="0" err="1"/>
              <a:t>and</a:t>
            </a:r>
            <a:r>
              <a:rPr lang="pt-BR" sz="2250" dirty="0"/>
              <a:t> </a:t>
            </a:r>
            <a:r>
              <a:rPr lang="pt-BR" sz="2250" dirty="0" err="1"/>
              <a:t>Judah</a:t>
            </a:r>
            <a:r>
              <a:rPr lang="pt-BR" sz="2250" dirty="0"/>
              <a:t> </a:t>
            </a:r>
            <a:r>
              <a:rPr lang="pt-BR" sz="2250" dirty="0" err="1"/>
              <a:t>were</a:t>
            </a:r>
            <a:r>
              <a:rPr lang="pt-BR" sz="2250" dirty="0"/>
              <a:t> </a:t>
            </a:r>
            <a:r>
              <a:rPr lang="pt-BR" sz="2250" dirty="0" err="1"/>
              <a:t>taken</a:t>
            </a:r>
            <a:r>
              <a:rPr lang="pt-BR" sz="2250" dirty="0"/>
              <a:t> </a:t>
            </a:r>
            <a:r>
              <a:rPr lang="pt-BR" sz="2250" dirty="0" err="1"/>
              <a:t>into</a:t>
            </a:r>
            <a:r>
              <a:rPr lang="pt-BR" sz="2250" dirty="0"/>
              <a:t> </a:t>
            </a:r>
            <a:r>
              <a:rPr lang="pt-BR" sz="2250" dirty="0" err="1"/>
              <a:t>captivity</a:t>
            </a:r>
            <a:endParaRPr lang="pt-BR" sz="2250" dirty="0"/>
          </a:p>
          <a:p>
            <a:pPr lvl="1"/>
            <a:endParaRPr lang="pt-BR" sz="2250" dirty="0"/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16776816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The </a:t>
            </a:r>
            <a:r>
              <a:rPr lang="pt-BR" sz="2400" dirty="0" err="1"/>
              <a:t>collective</a:t>
            </a:r>
            <a:r>
              <a:rPr lang="pt-BR" sz="2400" dirty="0"/>
              <a:t> </a:t>
            </a:r>
            <a:r>
              <a:rPr lang="pt-BR" sz="2400" dirty="0" err="1"/>
              <a:t>consequence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 (17-22)</a:t>
            </a:r>
          </a:p>
          <a:p>
            <a:r>
              <a:rPr lang="pt-BR" sz="2400" dirty="0" err="1"/>
              <a:t>Their</a:t>
            </a:r>
            <a:r>
              <a:rPr lang="pt-BR" sz="2400" dirty="0"/>
              <a:t> </a:t>
            </a:r>
            <a:r>
              <a:rPr lang="pt-BR" sz="2400" dirty="0" err="1"/>
              <a:t>leaders</a:t>
            </a:r>
            <a:r>
              <a:rPr lang="pt-BR" sz="2400" dirty="0"/>
              <a:t> </a:t>
            </a:r>
            <a:r>
              <a:rPr lang="pt-BR" sz="2400" dirty="0" err="1"/>
              <a:t>were</a:t>
            </a:r>
            <a:r>
              <a:rPr lang="pt-BR" sz="2400" dirty="0"/>
              <a:t> </a:t>
            </a:r>
            <a:r>
              <a:rPr lang="pt-BR" sz="2400" dirty="0" err="1"/>
              <a:t>negligent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evil</a:t>
            </a:r>
            <a:r>
              <a:rPr lang="pt-BR" sz="2400" dirty="0"/>
              <a:t> </a:t>
            </a:r>
          </a:p>
          <a:p>
            <a:r>
              <a:rPr lang="pt-BR" sz="2400" dirty="0" err="1"/>
              <a:t>When</a:t>
            </a:r>
            <a:r>
              <a:rPr lang="pt-BR" sz="2400" dirty="0"/>
              <a:t> </a:t>
            </a:r>
            <a:r>
              <a:rPr lang="pt-BR" sz="2400" dirty="0" err="1"/>
              <a:t>people</a:t>
            </a:r>
            <a:r>
              <a:rPr lang="pt-BR" sz="2400" dirty="0"/>
              <a:t>, </a:t>
            </a:r>
            <a:r>
              <a:rPr lang="pt-BR" sz="2400" dirty="0" err="1"/>
              <a:t>collectively</a:t>
            </a:r>
            <a:r>
              <a:rPr lang="pt-BR" sz="2400" dirty="0"/>
              <a:t>, </a:t>
            </a:r>
            <a:r>
              <a:rPr lang="pt-BR" sz="2400" dirty="0" err="1"/>
              <a:t>condone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, </a:t>
            </a:r>
            <a:r>
              <a:rPr lang="pt-BR" sz="2400" dirty="0" err="1"/>
              <a:t>they</a:t>
            </a:r>
            <a:r>
              <a:rPr lang="pt-BR" sz="2400" dirty="0"/>
              <a:t> </a:t>
            </a:r>
            <a:r>
              <a:rPr lang="pt-BR" sz="2400" dirty="0" err="1"/>
              <a:t>suffer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consequences</a:t>
            </a:r>
            <a:endParaRPr lang="pt-BR" sz="2400" dirty="0"/>
          </a:p>
          <a:p>
            <a:pPr lvl="1"/>
            <a:r>
              <a:rPr lang="pt-BR" sz="2250" dirty="0"/>
              <a:t>Israel </a:t>
            </a:r>
            <a:r>
              <a:rPr lang="pt-BR" sz="2250" dirty="0" err="1"/>
              <a:t>and</a:t>
            </a:r>
            <a:r>
              <a:rPr lang="pt-BR" sz="2250" dirty="0"/>
              <a:t> </a:t>
            </a:r>
            <a:r>
              <a:rPr lang="pt-BR" sz="2250" dirty="0" err="1"/>
              <a:t>Judah</a:t>
            </a:r>
            <a:r>
              <a:rPr lang="pt-BR" sz="2250" dirty="0"/>
              <a:t> </a:t>
            </a:r>
            <a:r>
              <a:rPr lang="pt-BR" sz="2250" dirty="0" err="1"/>
              <a:t>were</a:t>
            </a:r>
            <a:r>
              <a:rPr lang="pt-BR" sz="2250" dirty="0"/>
              <a:t> </a:t>
            </a:r>
            <a:r>
              <a:rPr lang="pt-BR" sz="2250" dirty="0" err="1"/>
              <a:t>taken</a:t>
            </a:r>
            <a:r>
              <a:rPr lang="pt-BR" sz="2250" dirty="0"/>
              <a:t> </a:t>
            </a:r>
            <a:r>
              <a:rPr lang="pt-BR" sz="2250" dirty="0" err="1"/>
              <a:t>into</a:t>
            </a:r>
            <a:r>
              <a:rPr lang="pt-BR" sz="2250" dirty="0"/>
              <a:t> </a:t>
            </a:r>
            <a:r>
              <a:rPr lang="pt-BR" sz="2250" dirty="0" err="1"/>
              <a:t>captivity</a:t>
            </a:r>
            <a:endParaRPr lang="pt-BR" sz="2250" dirty="0"/>
          </a:p>
          <a:p>
            <a:pPr lvl="1"/>
            <a:r>
              <a:rPr lang="pt-BR" sz="2250" dirty="0"/>
              <a:t>A </a:t>
            </a:r>
            <a:r>
              <a:rPr lang="pt-BR" sz="2250" dirty="0" err="1"/>
              <a:t>church</a:t>
            </a:r>
            <a:r>
              <a:rPr lang="pt-BR" sz="2250" dirty="0"/>
              <a:t> </a:t>
            </a:r>
            <a:r>
              <a:rPr lang="pt-BR" sz="2250" dirty="0" err="1"/>
              <a:t>that</a:t>
            </a:r>
            <a:r>
              <a:rPr lang="pt-BR" sz="2250" dirty="0"/>
              <a:t> </a:t>
            </a:r>
            <a:r>
              <a:rPr lang="pt-BR" sz="2250" dirty="0" err="1"/>
              <a:t>condones</a:t>
            </a:r>
            <a:r>
              <a:rPr lang="pt-BR" sz="2250" dirty="0"/>
              <a:t> </a:t>
            </a:r>
            <a:r>
              <a:rPr lang="pt-BR" sz="2250" dirty="0" err="1"/>
              <a:t>sin</a:t>
            </a:r>
            <a:r>
              <a:rPr lang="pt-BR" sz="2250" dirty="0"/>
              <a:t> </a:t>
            </a:r>
            <a:r>
              <a:rPr lang="pt-BR" sz="2250" dirty="0" err="1"/>
              <a:t>is</a:t>
            </a:r>
            <a:r>
              <a:rPr lang="pt-BR" sz="2250" dirty="0"/>
              <a:t> </a:t>
            </a:r>
            <a:r>
              <a:rPr lang="pt-BR" sz="2250" dirty="0" err="1"/>
              <a:t>corrupted</a:t>
            </a:r>
            <a:r>
              <a:rPr lang="pt-BR" sz="2250" dirty="0"/>
              <a:t> (1 Corinthians 5:6-7)</a:t>
            </a:r>
          </a:p>
          <a:p>
            <a:pPr lvl="1"/>
            <a:endParaRPr lang="pt-BR" sz="2250" dirty="0"/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42909383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The </a:t>
            </a:r>
            <a:r>
              <a:rPr lang="pt-BR" sz="2400" dirty="0" err="1"/>
              <a:t>collective</a:t>
            </a:r>
            <a:r>
              <a:rPr lang="pt-BR" sz="2400" dirty="0"/>
              <a:t> </a:t>
            </a:r>
            <a:r>
              <a:rPr lang="pt-BR" sz="2400" dirty="0" err="1"/>
              <a:t>consequence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 (17-22)</a:t>
            </a:r>
          </a:p>
          <a:p>
            <a:r>
              <a:rPr lang="pt-BR" sz="2400" dirty="0" err="1"/>
              <a:t>Their</a:t>
            </a:r>
            <a:r>
              <a:rPr lang="pt-BR" sz="2400" dirty="0"/>
              <a:t> </a:t>
            </a:r>
            <a:r>
              <a:rPr lang="pt-BR" sz="2400" dirty="0" err="1"/>
              <a:t>leaders</a:t>
            </a:r>
            <a:r>
              <a:rPr lang="pt-BR" sz="2400" dirty="0"/>
              <a:t> </a:t>
            </a:r>
            <a:r>
              <a:rPr lang="pt-BR" sz="2400" dirty="0" err="1"/>
              <a:t>were</a:t>
            </a:r>
            <a:r>
              <a:rPr lang="pt-BR" sz="2400" dirty="0"/>
              <a:t> </a:t>
            </a:r>
            <a:r>
              <a:rPr lang="pt-BR" sz="2400" dirty="0" err="1"/>
              <a:t>negligent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evil</a:t>
            </a:r>
            <a:r>
              <a:rPr lang="pt-BR" sz="2400" dirty="0"/>
              <a:t> </a:t>
            </a:r>
          </a:p>
          <a:p>
            <a:r>
              <a:rPr lang="pt-BR" sz="2400" dirty="0" err="1"/>
              <a:t>When</a:t>
            </a:r>
            <a:r>
              <a:rPr lang="pt-BR" sz="2400" dirty="0"/>
              <a:t> </a:t>
            </a:r>
            <a:r>
              <a:rPr lang="pt-BR" sz="2400" dirty="0" err="1"/>
              <a:t>people</a:t>
            </a:r>
            <a:r>
              <a:rPr lang="pt-BR" sz="2400" dirty="0"/>
              <a:t>, </a:t>
            </a:r>
            <a:r>
              <a:rPr lang="pt-BR" sz="2400" dirty="0" err="1"/>
              <a:t>collectively</a:t>
            </a:r>
            <a:r>
              <a:rPr lang="pt-BR" sz="2400" dirty="0"/>
              <a:t>, </a:t>
            </a:r>
            <a:r>
              <a:rPr lang="pt-BR" sz="2400" dirty="0" err="1"/>
              <a:t>condone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, </a:t>
            </a:r>
            <a:r>
              <a:rPr lang="pt-BR" sz="2400" dirty="0" err="1"/>
              <a:t>they</a:t>
            </a:r>
            <a:r>
              <a:rPr lang="pt-BR" sz="2400" dirty="0"/>
              <a:t> </a:t>
            </a:r>
            <a:r>
              <a:rPr lang="pt-BR" sz="2400" dirty="0" err="1"/>
              <a:t>suffer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consequences</a:t>
            </a:r>
            <a:endParaRPr lang="pt-BR" sz="2400" dirty="0"/>
          </a:p>
          <a:p>
            <a:pPr lvl="1"/>
            <a:r>
              <a:rPr lang="pt-BR" sz="2250" dirty="0"/>
              <a:t>Israel </a:t>
            </a:r>
            <a:r>
              <a:rPr lang="pt-BR" sz="2250" dirty="0" err="1"/>
              <a:t>and</a:t>
            </a:r>
            <a:r>
              <a:rPr lang="pt-BR" sz="2250" dirty="0"/>
              <a:t> </a:t>
            </a:r>
            <a:r>
              <a:rPr lang="pt-BR" sz="2250" dirty="0" err="1"/>
              <a:t>Judah</a:t>
            </a:r>
            <a:r>
              <a:rPr lang="pt-BR" sz="2250" dirty="0"/>
              <a:t> </a:t>
            </a:r>
            <a:r>
              <a:rPr lang="pt-BR" sz="2250" dirty="0" err="1"/>
              <a:t>were</a:t>
            </a:r>
            <a:r>
              <a:rPr lang="pt-BR" sz="2250" dirty="0"/>
              <a:t> </a:t>
            </a:r>
            <a:r>
              <a:rPr lang="pt-BR" sz="2250" dirty="0" err="1"/>
              <a:t>taken</a:t>
            </a:r>
            <a:r>
              <a:rPr lang="pt-BR" sz="2250" dirty="0"/>
              <a:t> </a:t>
            </a:r>
            <a:r>
              <a:rPr lang="pt-BR" sz="2250" dirty="0" err="1"/>
              <a:t>into</a:t>
            </a:r>
            <a:r>
              <a:rPr lang="pt-BR" sz="2250" dirty="0"/>
              <a:t> </a:t>
            </a:r>
            <a:r>
              <a:rPr lang="pt-BR" sz="2250" dirty="0" err="1"/>
              <a:t>captivity</a:t>
            </a:r>
            <a:endParaRPr lang="pt-BR" sz="2250" dirty="0"/>
          </a:p>
          <a:p>
            <a:pPr lvl="1"/>
            <a:r>
              <a:rPr lang="pt-BR" sz="2250" dirty="0"/>
              <a:t>A </a:t>
            </a:r>
            <a:r>
              <a:rPr lang="pt-BR" sz="2250" dirty="0" err="1"/>
              <a:t>church</a:t>
            </a:r>
            <a:r>
              <a:rPr lang="pt-BR" sz="2250" dirty="0"/>
              <a:t> </a:t>
            </a:r>
            <a:r>
              <a:rPr lang="pt-BR" sz="2250" dirty="0" err="1"/>
              <a:t>that</a:t>
            </a:r>
            <a:r>
              <a:rPr lang="pt-BR" sz="2250" dirty="0"/>
              <a:t> </a:t>
            </a:r>
            <a:r>
              <a:rPr lang="pt-BR" sz="2250" dirty="0" err="1"/>
              <a:t>condones</a:t>
            </a:r>
            <a:r>
              <a:rPr lang="pt-BR" sz="2250" dirty="0"/>
              <a:t> </a:t>
            </a:r>
            <a:r>
              <a:rPr lang="pt-BR" sz="2250" dirty="0" err="1"/>
              <a:t>sin</a:t>
            </a:r>
            <a:r>
              <a:rPr lang="pt-BR" sz="2250" dirty="0"/>
              <a:t> </a:t>
            </a:r>
            <a:r>
              <a:rPr lang="pt-BR" sz="2250" dirty="0" err="1"/>
              <a:t>is</a:t>
            </a:r>
            <a:r>
              <a:rPr lang="pt-BR" sz="2250" dirty="0"/>
              <a:t> </a:t>
            </a:r>
            <a:r>
              <a:rPr lang="pt-BR" sz="2250" dirty="0" err="1"/>
              <a:t>corrupted</a:t>
            </a:r>
            <a:r>
              <a:rPr lang="pt-BR" sz="2250" dirty="0"/>
              <a:t> (1 Corinthians 5:6-7)</a:t>
            </a:r>
          </a:p>
          <a:p>
            <a:pPr lvl="1"/>
            <a:r>
              <a:rPr lang="pt-BR" sz="2250" dirty="0"/>
              <a:t>A </a:t>
            </a:r>
            <a:r>
              <a:rPr lang="pt-BR" sz="2250" dirty="0" err="1"/>
              <a:t>church</a:t>
            </a:r>
            <a:r>
              <a:rPr lang="pt-BR" sz="2250" dirty="0"/>
              <a:t> </a:t>
            </a:r>
            <a:r>
              <a:rPr lang="pt-BR" sz="2250" dirty="0" err="1"/>
              <a:t>that</a:t>
            </a:r>
            <a:r>
              <a:rPr lang="pt-BR" sz="2250" dirty="0"/>
              <a:t> does </a:t>
            </a:r>
            <a:r>
              <a:rPr lang="pt-BR" sz="2250" dirty="0" err="1"/>
              <a:t>not</a:t>
            </a:r>
            <a:r>
              <a:rPr lang="pt-BR" sz="2250" dirty="0"/>
              <a:t> </a:t>
            </a:r>
            <a:r>
              <a:rPr lang="pt-BR" sz="2250" dirty="0" err="1"/>
              <a:t>correct</a:t>
            </a:r>
            <a:r>
              <a:rPr lang="pt-BR" sz="2250" dirty="0"/>
              <a:t> </a:t>
            </a:r>
            <a:r>
              <a:rPr lang="pt-BR" sz="2250" dirty="0" err="1"/>
              <a:t>sin</a:t>
            </a:r>
            <a:r>
              <a:rPr lang="pt-BR" sz="2250" dirty="0"/>
              <a:t> </a:t>
            </a:r>
            <a:r>
              <a:rPr lang="pt-BR" sz="2250" dirty="0" err="1"/>
              <a:t>will</a:t>
            </a:r>
            <a:r>
              <a:rPr lang="pt-BR" sz="2250" dirty="0"/>
              <a:t> </a:t>
            </a:r>
            <a:r>
              <a:rPr lang="pt-BR" sz="2250" dirty="0" err="1"/>
              <a:t>be</a:t>
            </a:r>
            <a:r>
              <a:rPr lang="pt-BR" sz="2250" dirty="0"/>
              <a:t> </a:t>
            </a:r>
            <a:r>
              <a:rPr lang="pt-BR" sz="2250" dirty="0" err="1"/>
              <a:t>punished</a:t>
            </a:r>
            <a:r>
              <a:rPr lang="pt-BR" sz="2250" dirty="0"/>
              <a:t> (</a:t>
            </a:r>
            <a:r>
              <a:rPr lang="pt-BR" sz="2250" dirty="0" err="1"/>
              <a:t>Revelation</a:t>
            </a:r>
            <a:r>
              <a:rPr lang="pt-BR" sz="2250" dirty="0"/>
              <a:t> 2:5,14-16)</a:t>
            </a:r>
          </a:p>
          <a:p>
            <a:pPr lvl="1"/>
            <a:endParaRPr lang="pt-BR" sz="2250" dirty="0"/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36873526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Collective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22:17-29)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The </a:t>
            </a:r>
            <a:r>
              <a:rPr lang="pt-BR" sz="2400" dirty="0" err="1"/>
              <a:t>collective</a:t>
            </a:r>
            <a:r>
              <a:rPr lang="pt-BR" sz="2400" dirty="0"/>
              <a:t> </a:t>
            </a:r>
            <a:r>
              <a:rPr lang="pt-BR" sz="2400" dirty="0" err="1"/>
              <a:t>consequence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 (17-22)</a:t>
            </a:r>
          </a:p>
          <a:p>
            <a:r>
              <a:rPr lang="pt-BR" sz="2400" dirty="0" err="1"/>
              <a:t>Their</a:t>
            </a:r>
            <a:r>
              <a:rPr lang="pt-BR" sz="2400" dirty="0"/>
              <a:t> </a:t>
            </a:r>
            <a:r>
              <a:rPr lang="pt-BR" sz="2400" dirty="0" err="1"/>
              <a:t>leaders</a:t>
            </a:r>
            <a:r>
              <a:rPr lang="pt-BR" sz="2400" dirty="0"/>
              <a:t> </a:t>
            </a:r>
            <a:r>
              <a:rPr lang="pt-BR" sz="2400" dirty="0" err="1"/>
              <a:t>were</a:t>
            </a:r>
            <a:r>
              <a:rPr lang="pt-BR" sz="2400" dirty="0"/>
              <a:t> </a:t>
            </a:r>
            <a:r>
              <a:rPr lang="pt-BR" sz="2400" dirty="0" err="1"/>
              <a:t>negligent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evil</a:t>
            </a:r>
            <a:r>
              <a:rPr lang="pt-BR" sz="2400" dirty="0"/>
              <a:t> </a:t>
            </a:r>
          </a:p>
          <a:p>
            <a:r>
              <a:rPr lang="pt-BR" sz="2400" dirty="0" err="1"/>
              <a:t>When</a:t>
            </a:r>
            <a:r>
              <a:rPr lang="pt-BR" sz="2400" dirty="0"/>
              <a:t> </a:t>
            </a:r>
            <a:r>
              <a:rPr lang="pt-BR" sz="2400" dirty="0" err="1"/>
              <a:t>people</a:t>
            </a:r>
            <a:r>
              <a:rPr lang="pt-BR" sz="2400" dirty="0"/>
              <a:t>, </a:t>
            </a:r>
            <a:r>
              <a:rPr lang="pt-BR" sz="2400" dirty="0" err="1"/>
              <a:t>collectively</a:t>
            </a:r>
            <a:r>
              <a:rPr lang="pt-BR" sz="2400" dirty="0"/>
              <a:t>, </a:t>
            </a:r>
            <a:r>
              <a:rPr lang="pt-BR" sz="2400" dirty="0" err="1"/>
              <a:t>condone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, </a:t>
            </a:r>
            <a:r>
              <a:rPr lang="pt-BR" sz="2400" dirty="0" err="1"/>
              <a:t>they</a:t>
            </a:r>
            <a:r>
              <a:rPr lang="pt-BR" sz="2400" dirty="0"/>
              <a:t> </a:t>
            </a:r>
            <a:r>
              <a:rPr lang="pt-BR" sz="2400" dirty="0" err="1"/>
              <a:t>suffer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consequences</a:t>
            </a:r>
            <a:endParaRPr lang="pt-BR" sz="2400" dirty="0"/>
          </a:p>
          <a:p>
            <a:pPr lvl="1"/>
            <a:r>
              <a:rPr lang="pt-BR" sz="2250" dirty="0"/>
              <a:t>Israel </a:t>
            </a:r>
            <a:r>
              <a:rPr lang="pt-BR" sz="2250" dirty="0" err="1"/>
              <a:t>and</a:t>
            </a:r>
            <a:r>
              <a:rPr lang="pt-BR" sz="2250" dirty="0"/>
              <a:t> </a:t>
            </a:r>
            <a:r>
              <a:rPr lang="pt-BR" sz="2250" dirty="0" err="1"/>
              <a:t>Judah</a:t>
            </a:r>
            <a:r>
              <a:rPr lang="pt-BR" sz="2250" dirty="0"/>
              <a:t> </a:t>
            </a:r>
            <a:r>
              <a:rPr lang="pt-BR" sz="2250" dirty="0" err="1"/>
              <a:t>were</a:t>
            </a:r>
            <a:r>
              <a:rPr lang="pt-BR" sz="2250" dirty="0"/>
              <a:t> </a:t>
            </a:r>
            <a:r>
              <a:rPr lang="pt-BR" sz="2250" dirty="0" err="1"/>
              <a:t>taken</a:t>
            </a:r>
            <a:r>
              <a:rPr lang="pt-BR" sz="2250" dirty="0"/>
              <a:t> </a:t>
            </a:r>
            <a:r>
              <a:rPr lang="pt-BR" sz="2250" dirty="0" err="1"/>
              <a:t>into</a:t>
            </a:r>
            <a:r>
              <a:rPr lang="pt-BR" sz="2250" dirty="0"/>
              <a:t> </a:t>
            </a:r>
            <a:r>
              <a:rPr lang="pt-BR" sz="2250" dirty="0" err="1"/>
              <a:t>captivity</a:t>
            </a:r>
            <a:endParaRPr lang="pt-BR" sz="2250" dirty="0"/>
          </a:p>
          <a:p>
            <a:pPr lvl="1"/>
            <a:r>
              <a:rPr lang="pt-BR" sz="2250" dirty="0"/>
              <a:t>A </a:t>
            </a:r>
            <a:r>
              <a:rPr lang="pt-BR" sz="2250" dirty="0" err="1"/>
              <a:t>church</a:t>
            </a:r>
            <a:r>
              <a:rPr lang="pt-BR" sz="2250" dirty="0"/>
              <a:t> </a:t>
            </a:r>
            <a:r>
              <a:rPr lang="pt-BR" sz="2250" dirty="0" err="1"/>
              <a:t>that</a:t>
            </a:r>
            <a:r>
              <a:rPr lang="pt-BR" sz="2250" dirty="0"/>
              <a:t> </a:t>
            </a:r>
            <a:r>
              <a:rPr lang="pt-BR" sz="2250" dirty="0" err="1"/>
              <a:t>condones</a:t>
            </a:r>
            <a:r>
              <a:rPr lang="pt-BR" sz="2250" dirty="0"/>
              <a:t> </a:t>
            </a:r>
            <a:r>
              <a:rPr lang="pt-BR" sz="2250" dirty="0" err="1"/>
              <a:t>sin</a:t>
            </a:r>
            <a:r>
              <a:rPr lang="pt-BR" sz="2250" dirty="0"/>
              <a:t> </a:t>
            </a:r>
            <a:r>
              <a:rPr lang="pt-BR" sz="2250" dirty="0" err="1"/>
              <a:t>is</a:t>
            </a:r>
            <a:r>
              <a:rPr lang="pt-BR" sz="2250" dirty="0"/>
              <a:t> </a:t>
            </a:r>
            <a:r>
              <a:rPr lang="pt-BR" sz="2250" dirty="0" err="1"/>
              <a:t>corrupted</a:t>
            </a:r>
            <a:r>
              <a:rPr lang="pt-BR" sz="2250" dirty="0"/>
              <a:t> (1 Corinthians 5:6-7)</a:t>
            </a:r>
          </a:p>
          <a:p>
            <a:pPr lvl="1"/>
            <a:r>
              <a:rPr lang="pt-BR" sz="2250" dirty="0"/>
              <a:t>A </a:t>
            </a:r>
            <a:r>
              <a:rPr lang="pt-BR" sz="2250" dirty="0" err="1"/>
              <a:t>church</a:t>
            </a:r>
            <a:r>
              <a:rPr lang="pt-BR" sz="2250" dirty="0"/>
              <a:t> </a:t>
            </a:r>
            <a:r>
              <a:rPr lang="pt-BR" sz="2250" dirty="0" err="1"/>
              <a:t>that</a:t>
            </a:r>
            <a:r>
              <a:rPr lang="pt-BR" sz="2250" dirty="0"/>
              <a:t> does </a:t>
            </a:r>
            <a:r>
              <a:rPr lang="pt-BR" sz="2250" dirty="0" err="1"/>
              <a:t>not</a:t>
            </a:r>
            <a:r>
              <a:rPr lang="pt-BR" sz="2250" dirty="0"/>
              <a:t> </a:t>
            </a:r>
            <a:r>
              <a:rPr lang="pt-BR" sz="2250" dirty="0" err="1"/>
              <a:t>correct</a:t>
            </a:r>
            <a:r>
              <a:rPr lang="pt-BR" sz="2250" dirty="0"/>
              <a:t> </a:t>
            </a:r>
            <a:r>
              <a:rPr lang="pt-BR" sz="2250" dirty="0" err="1"/>
              <a:t>sin</a:t>
            </a:r>
            <a:r>
              <a:rPr lang="pt-BR" sz="2250" dirty="0"/>
              <a:t> </a:t>
            </a:r>
            <a:r>
              <a:rPr lang="pt-BR" sz="2250" dirty="0" err="1"/>
              <a:t>will</a:t>
            </a:r>
            <a:r>
              <a:rPr lang="pt-BR" sz="2250" dirty="0"/>
              <a:t> </a:t>
            </a:r>
            <a:r>
              <a:rPr lang="pt-BR" sz="2250" dirty="0" err="1"/>
              <a:t>be</a:t>
            </a:r>
            <a:r>
              <a:rPr lang="pt-BR" sz="2250" dirty="0"/>
              <a:t> </a:t>
            </a:r>
            <a:r>
              <a:rPr lang="pt-BR" sz="2250" dirty="0" err="1"/>
              <a:t>punished</a:t>
            </a:r>
            <a:r>
              <a:rPr lang="pt-BR" sz="2250" dirty="0"/>
              <a:t> (</a:t>
            </a:r>
            <a:r>
              <a:rPr lang="pt-BR" sz="2250" dirty="0" err="1"/>
              <a:t>Revelation</a:t>
            </a:r>
            <a:r>
              <a:rPr lang="pt-BR" sz="2250" dirty="0"/>
              <a:t> 2:5,14-16)</a:t>
            </a:r>
          </a:p>
          <a:p>
            <a:pPr lvl="1"/>
            <a:endParaRPr lang="pt-BR" sz="2250" dirty="0"/>
          </a:p>
          <a:p>
            <a:pPr lvl="1"/>
            <a:endParaRPr lang="pt-BR" sz="2250" dirty="0"/>
          </a:p>
        </p:txBody>
      </p:sp>
      <p:sp>
        <p:nvSpPr>
          <p:cNvPr id="4" name="CaixaDeTexto 3"/>
          <p:cNvSpPr txBox="1"/>
          <p:nvPr/>
        </p:nvSpPr>
        <p:spPr>
          <a:xfrm rot="19530648">
            <a:off x="740481" y="2567703"/>
            <a:ext cx="6661952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5400" b="1" dirty="0" err="1">
                <a:solidFill>
                  <a:srgbClr val="FFFF00"/>
                </a:solidFill>
              </a:rPr>
              <a:t>My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sin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is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our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problem</a:t>
            </a:r>
            <a:r>
              <a:rPr lang="pt-BR" sz="5400" b="1" dirty="0">
                <a:solidFill>
                  <a:srgbClr val="FFFF00"/>
                </a:solidFill>
              </a:rPr>
              <a:t>!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4494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Intercessory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22:30)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/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3153294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Intercessory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22:30)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</a:t>
            </a:r>
            <a:r>
              <a:rPr lang="pt-BR" sz="2400" dirty="0" err="1"/>
              <a:t>challenge</a:t>
            </a:r>
            <a:r>
              <a:rPr lang="pt-BR" sz="2400" dirty="0"/>
              <a:t> for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faithful</a:t>
            </a:r>
            <a:r>
              <a:rPr lang="pt-BR" sz="2400" dirty="0"/>
              <a:t>: Who </a:t>
            </a:r>
            <a:r>
              <a:rPr lang="pt-BR" sz="2400" dirty="0" err="1"/>
              <a:t>would</a:t>
            </a:r>
            <a:r>
              <a:rPr lang="pt-BR" sz="2400" dirty="0"/>
              <a:t> stand in </a:t>
            </a:r>
            <a:r>
              <a:rPr lang="pt-BR" sz="2400" dirty="0" err="1"/>
              <a:t>the</a:t>
            </a:r>
            <a:r>
              <a:rPr lang="pt-BR" sz="2400" dirty="0"/>
              <a:t> gap?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4613013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Intercessory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22:30)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</a:t>
            </a:r>
            <a:r>
              <a:rPr lang="pt-BR" sz="2400" dirty="0" err="1"/>
              <a:t>challenge</a:t>
            </a:r>
            <a:r>
              <a:rPr lang="pt-BR" sz="2400" dirty="0"/>
              <a:t> for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faithful</a:t>
            </a:r>
            <a:r>
              <a:rPr lang="pt-BR" sz="2400" dirty="0"/>
              <a:t>: Who </a:t>
            </a:r>
            <a:r>
              <a:rPr lang="pt-BR" sz="2400" dirty="0" err="1"/>
              <a:t>would</a:t>
            </a:r>
            <a:r>
              <a:rPr lang="pt-BR" sz="2400" dirty="0"/>
              <a:t> stand in </a:t>
            </a:r>
            <a:r>
              <a:rPr lang="pt-BR" sz="2400" dirty="0" err="1"/>
              <a:t>the</a:t>
            </a:r>
            <a:r>
              <a:rPr lang="pt-BR" sz="2400" dirty="0"/>
              <a:t> gap?</a:t>
            </a:r>
          </a:p>
          <a:p>
            <a:pPr lvl="1"/>
            <a:r>
              <a:rPr lang="pt-BR" sz="2250" dirty="0"/>
              <a:t>Genesis 18:22-33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2156718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Intercessory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22:30)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</a:t>
            </a:r>
            <a:r>
              <a:rPr lang="pt-BR" sz="2400" dirty="0" err="1"/>
              <a:t>challenge</a:t>
            </a:r>
            <a:r>
              <a:rPr lang="pt-BR" sz="2400" dirty="0"/>
              <a:t> for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faithful</a:t>
            </a:r>
            <a:r>
              <a:rPr lang="pt-BR" sz="2400" dirty="0"/>
              <a:t>: Who </a:t>
            </a:r>
            <a:r>
              <a:rPr lang="pt-BR" sz="2400" dirty="0" err="1"/>
              <a:t>would</a:t>
            </a:r>
            <a:r>
              <a:rPr lang="pt-BR" sz="2400" dirty="0"/>
              <a:t> stand in </a:t>
            </a:r>
            <a:r>
              <a:rPr lang="pt-BR" sz="2400" dirty="0" err="1"/>
              <a:t>the</a:t>
            </a:r>
            <a:r>
              <a:rPr lang="pt-BR" sz="2400" dirty="0"/>
              <a:t> gap?</a:t>
            </a:r>
          </a:p>
          <a:p>
            <a:pPr lvl="1"/>
            <a:r>
              <a:rPr lang="pt-BR" sz="2250" dirty="0"/>
              <a:t>Genesis 18:22-33</a:t>
            </a:r>
          </a:p>
          <a:p>
            <a:pPr lvl="1"/>
            <a:r>
              <a:rPr lang="pt-BR" sz="2250" dirty="0" err="1"/>
              <a:t>Numbers</a:t>
            </a:r>
            <a:r>
              <a:rPr lang="pt-BR" sz="2250" dirty="0"/>
              <a:t> 16:41-50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139226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555509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Intercessory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22:30)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</a:t>
            </a:r>
            <a:r>
              <a:rPr lang="pt-BR" sz="2400" dirty="0" err="1"/>
              <a:t>challenge</a:t>
            </a:r>
            <a:r>
              <a:rPr lang="pt-BR" sz="2400" dirty="0"/>
              <a:t> for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faithful</a:t>
            </a:r>
            <a:r>
              <a:rPr lang="pt-BR" sz="2400" dirty="0"/>
              <a:t>: Who </a:t>
            </a:r>
            <a:r>
              <a:rPr lang="pt-BR" sz="2400" dirty="0" err="1"/>
              <a:t>would</a:t>
            </a:r>
            <a:r>
              <a:rPr lang="pt-BR" sz="2400" dirty="0"/>
              <a:t> stand in </a:t>
            </a:r>
            <a:r>
              <a:rPr lang="pt-BR" sz="2400" dirty="0" err="1"/>
              <a:t>the</a:t>
            </a:r>
            <a:r>
              <a:rPr lang="pt-BR" sz="2400" dirty="0"/>
              <a:t> gap?</a:t>
            </a:r>
          </a:p>
          <a:p>
            <a:pPr lvl="1"/>
            <a:r>
              <a:rPr lang="pt-BR" sz="2250" dirty="0"/>
              <a:t>Genesis 18:22-33</a:t>
            </a:r>
          </a:p>
          <a:p>
            <a:pPr lvl="1"/>
            <a:r>
              <a:rPr lang="pt-BR" sz="2250" dirty="0" err="1"/>
              <a:t>Numbers</a:t>
            </a:r>
            <a:r>
              <a:rPr lang="pt-BR" sz="2250" dirty="0"/>
              <a:t> 16:41-50</a:t>
            </a:r>
          </a:p>
          <a:p>
            <a:pPr lvl="1"/>
            <a:r>
              <a:rPr lang="pt-BR" sz="2250" dirty="0" err="1"/>
              <a:t>Numbers</a:t>
            </a:r>
            <a:r>
              <a:rPr lang="pt-BR" sz="2250" dirty="0"/>
              <a:t> 25:1-8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15373471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Intercessory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22:30)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</a:t>
            </a:r>
            <a:r>
              <a:rPr lang="pt-BR" sz="2400" dirty="0" err="1"/>
              <a:t>challenge</a:t>
            </a:r>
            <a:r>
              <a:rPr lang="pt-BR" sz="2400" dirty="0"/>
              <a:t> for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faithful</a:t>
            </a:r>
            <a:r>
              <a:rPr lang="pt-BR" sz="2400" dirty="0"/>
              <a:t>: Who </a:t>
            </a:r>
            <a:r>
              <a:rPr lang="pt-BR" sz="2400" dirty="0" err="1"/>
              <a:t>would</a:t>
            </a:r>
            <a:r>
              <a:rPr lang="pt-BR" sz="2400" dirty="0"/>
              <a:t> stand in </a:t>
            </a:r>
            <a:r>
              <a:rPr lang="pt-BR" sz="2400" dirty="0" err="1"/>
              <a:t>the</a:t>
            </a:r>
            <a:r>
              <a:rPr lang="pt-BR" sz="2400" dirty="0"/>
              <a:t> gap?</a:t>
            </a:r>
          </a:p>
          <a:p>
            <a:pPr lvl="1"/>
            <a:r>
              <a:rPr lang="pt-BR" sz="2250" dirty="0"/>
              <a:t>Genesis 18:22-33</a:t>
            </a:r>
          </a:p>
          <a:p>
            <a:pPr lvl="1"/>
            <a:r>
              <a:rPr lang="pt-BR" sz="2250" dirty="0" err="1"/>
              <a:t>Numbers</a:t>
            </a:r>
            <a:r>
              <a:rPr lang="pt-BR" sz="2250" dirty="0"/>
              <a:t> 16:41-50</a:t>
            </a:r>
          </a:p>
          <a:p>
            <a:pPr lvl="1"/>
            <a:r>
              <a:rPr lang="pt-BR" sz="2250" dirty="0" err="1"/>
              <a:t>Numbers</a:t>
            </a:r>
            <a:r>
              <a:rPr lang="pt-BR" sz="2250" dirty="0"/>
              <a:t> 25:1-8</a:t>
            </a:r>
          </a:p>
          <a:p>
            <a:r>
              <a:rPr lang="pt-BR" sz="2550" dirty="0" err="1"/>
              <a:t>An</a:t>
            </a:r>
            <a:r>
              <a:rPr lang="pt-BR" sz="2550" dirty="0"/>
              <a:t> </a:t>
            </a:r>
            <a:r>
              <a:rPr lang="pt-BR" sz="2550" dirty="0" err="1"/>
              <a:t>ancient</a:t>
            </a:r>
            <a:r>
              <a:rPr lang="pt-BR" sz="2550" dirty="0"/>
              <a:t> </a:t>
            </a:r>
            <a:r>
              <a:rPr lang="pt-BR" sz="2550" dirty="0" err="1"/>
              <a:t>problem</a:t>
            </a:r>
            <a:r>
              <a:rPr lang="pt-BR" sz="2550" dirty="0"/>
              <a:t> (</a:t>
            </a:r>
            <a:r>
              <a:rPr lang="pt-BR" sz="2550" dirty="0" err="1"/>
              <a:t>Job</a:t>
            </a:r>
            <a:r>
              <a:rPr lang="pt-BR" sz="2550" dirty="0"/>
              <a:t> 9:32-33)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33994398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Intercessory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22:30)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</a:t>
            </a:r>
            <a:r>
              <a:rPr lang="pt-BR" sz="2400" dirty="0" err="1"/>
              <a:t>challenge</a:t>
            </a:r>
            <a:r>
              <a:rPr lang="pt-BR" sz="2400" dirty="0"/>
              <a:t> for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faithful</a:t>
            </a:r>
            <a:r>
              <a:rPr lang="pt-BR" sz="2400" dirty="0"/>
              <a:t>: Who </a:t>
            </a:r>
            <a:r>
              <a:rPr lang="pt-BR" sz="2400" dirty="0" err="1"/>
              <a:t>would</a:t>
            </a:r>
            <a:r>
              <a:rPr lang="pt-BR" sz="2400" dirty="0"/>
              <a:t> stand in </a:t>
            </a:r>
            <a:r>
              <a:rPr lang="pt-BR" sz="2400" dirty="0" err="1"/>
              <a:t>the</a:t>
            </a:r>
            <a:r>
              <a:rPr lang="pt-BR" sz="2400" dirty="0"/>
              <a:t> gap?</a:t>
            </a:r>
          </a:p>
          <a:p>
            <a:pPr lvl="1"/>
            <a:r>
              <a:rPr lang="pt-BR" sz="2250" dirty="0"/>
              <a:t>Genesis 18:22-33</a:t>
            </a:r>
          </a:p>
          <a:p>
            <a:pPr lvl="1"/>
            <a:r>
              <a:rPr lang="pt-BR" sz="2250" dirty="0" err="1"/>
              <a:t>Numbers</a:t>
            </a:r>
            <a:r>
              <a:rPr lang="pt-BR" sz="2250" dirty="0"/>
              <a:t> 16:41-50</a:t>
            </a:r>
          </a:p>
          <a:p>
            <a:pPr lvl="1"/>
            <a:r>
              <a:rPr lang="pt-BR" sz="2250" dirty="0" err="1"/>
              <a:t>Numbers</a:t>
            </a:r>
            <a:r>
              <a:rPr lang="pt-BR" sz="2250" dirty="0"/>
              <a:t> 25:1-8</a:t>
            </a:r>
          </a:p>
          <a:p>
            <a:r>
              <a:rPr lang="pt-BR" sz="2550" dirty="0" err="1"/>
              <a:t>An</a:t>
            </a:r>
            <a:r>
              <a:rPr lang="pt-BR" sz="2550" dirty="0"/>
              <a:t> </a:t>
            </a:r>
            <a:r>
              <a:rPr lang="pt-BR" sz="2550" dirty="0" err="1"/>
              <a:t>ancient</a:t>
            </a:r>
            <a:r>
              <a:rPr lang="pt-BR" sz="2550" dirty="0"/>
              <a:t> </a:t>
            </a:r>
            <a:r>
              <a:rPr lang="pt-BR" sz="2550" dirty="0" err="1"/>
              <a:t>problem</a:t>
            </a:r>
            <a:r>
              <a:rPr lang="pt-BR" sz="2550" dirty="0"/>
              <a:t> (</a:t>
            </a:r>
            <a:r>
              <a:rPr lang="pt-BR" sz="2550" dirty="0" err="1"/>
              <a:t>Job</a:t>
            </a:r>
            <a:r>
              <a:rPr lang="pt-BR" sz="2550" dirty="0"/>
              <a:t> 9:32-33)</a:t>
            </a:r>
          </a:p>
          <a:p>
            <a:r>
              <a:rPr lang="pt-BR" sz="2400" dirty="0"/>
              <a:t>The </a:t>
            </a:r>
            <a:r>
              <a:rPr lang="pt-BR" sz="2400" dirty="0" err="1"/>
              <a:t>perfect</a:t>
            </a:r>
            <a:r>
              <a:rPr lang="pt-BR" sz="2400" dirty="0"/>
              <a:t> </a:t>
            </a:r>
            <a:r>
              <a:rPr lang="pt-BR" sz="2400" dirty="0" err="1"/>
              <a:t>answer</a:t>
            </a:r>
            <a:r>
              <a:rPr lang="pt-BR" sz="2400" dirty="0"/>
              <a:t> (1 Timothy 2:5)</a:t>
            </a:r>
          </a:p>
          <a:p>
            <a:pPr lvl="1"/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22460313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Intercessory</a:t>
            </a:r>
            <a:r>
              <a:rPr lang="pt-BR" b="1" dirty="0" smtClean="0"/>
              <a:t>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22:30)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</a:t>
            </a:r>
            <a:r>
              <a:rPr lang="pt-BR" sz="2400" dirty="0" err="1"/>
              <a:t>challenge</a:t>
            </a:r>
            <a:r>
              <a:rPr lang="pt-BR" sz="2400" dirty="0"/>
              <a:t> for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faithful</a:t>
            </a:r>
            <a:r>
              <a:rPr lang="pt-BR" sz="2400" dirty="0"/>
              <a:t>: Who </a:t>
            </a:r>
            <a:r>
              <a:rPr lang="pt-BR" sz="2400" dirty="0" err="1"/>
              <a:t>would</a:t>
            </a:r>
            <a:r>
              <a:rPr lang="pt-BR" sz="2400" dirty="0"/>
              <a:t> stand in </a:t>
            </a:r>
            <a:r>
              <a:rPr lang="pt-BR" sz="2400" dirty="0" err="1"/>
              <a:t>the</a:t>
            </a:r>
            <a:r>
              <a:rPr lang="pt-BR" sz="2400" dirty="0"/>
              <a:t> gap?</a:t>
            </a:r>
          </a:p>
          <a:p>
            <a:pPr lvl="1"/>
            <a:r>
              <a:rPr lang="pt-BR" sz="2250" dirty="0"/>
              <a:t>Genesis 18:22-33</a:t>
            </a:r>
          </a:p>
          <a:p>
            <a:pPr lvl="1"/>
            <a:r>
              <a:rPr lang="pt-BR" sz="2250" dirty="0" err="1"/>
              <a:t>Numbers</a:t>
            </a:r>
            <a:r>
              <a:rPr lang="pt-BR" sz="2250" dirty="0"/>
              <a:t> 16:41-50</a:t>
            </a:r>
          </a:p>
          <a:p>
            <a:pPr lvl="1"/>
            <a:r>
              <a:rPr lang="pt-BR" sz="2250" dirty="0" err="1"/>
              <a:t>Numbers</a:t>
            </a:r>
            <a:r>
              <a:rPr lang="pt-BR" sz="2250" dirty="0"/>
              <a:t> 25:1-8</a:t>
            </a:r>
          </a:p>
          <a:p>
            <a:r>
              <a:rPr lang="pt-BR" sz="2550" dirty="0" err="1"/>
              <a:t>An</a:t>
            </a:r>
            <a:r>
              <a:rPr lang="pt-BR" sz="2550" dirty="0"/>
              <a:t> </a:t>
            </a:r>
            <a:r>
              <a:rPr lang="pt-BR" sz="2550" dirty="0" err="1"/>
              <a:t>ancient</a:t>
            </a:r>
            <a:r>
              <a:rPr lang="pt-BR" sz="2550" dirty="0"/>
              <a:t> </a:t>
            </a:r>
            <a:r>
              <a:rPr lang="pt-BR" sz="2550" dirty="0" err="1"/>
              <a:t>problem</a:t>
            </a:r>
            <a:r>
              <a:rPr lang="pt-BR" sz="2550" dirty="0"/>
              <a:t> (</a:t>
            </a:r>
            <a:r>
              <a:rPr lang="pt-BR" sz="2550" dirty="0" err="1"/>
              <a:t>Job</a:t>
            </a:r>
            <a:r>
              <a:rPr lang="pt-BR" sz="2550" dirty="0"/>
              <a:t> 9:32-33)</a:t>
            </a:r>
          </a:p>
          <a:p>
            <a:r>
              <a:rPr lang="pt-BR" sz="2400" dirty="0"/>
              <a:t>The </a:t>
            </a:r>
            <a:r>
              <a:rPr lang="pt-BR" sz="2400" dirty="0" err="1"/>
              <a:t>perfect</a:t>
            </a:r>
            <a:r>
              <a:rPr lang="pt-BR" sz="2400" dirty="0"/>
              <a:t> </a:t>
            </a:r>
            <a:r>
              <a:rPr lang="pt-BR" sz="2400" dirty="0" err="1"/>
              <a:t>answer</a:t>
            </a:r>
            <a:r>
              <a:rPr lang="pt-BR" sz="2400" dirty="0"/>
              <a:t> (1 Timothy 2:5)</a:t>
            </a:r>
          </a:p>
          <a:p>
            <a:pPr lvl="1"/>
            <a:endParaRPr lang="pt-BR" sz="2250" dirty="0"/>
          </a:p>
        </p:txBody>
      </p:sp>
      <p:sp>
        <p:nvSpPr>
          <p:cNvPr id="4" name="CaixaDeTexto 3"/>
          <p:cNvSpPr txBox="1"/>
          <p:nvPr/>
        </p:nvSpPr>
        <p:spPr>
          <a:xfrm rot="19530648">
            <a:off x="1634735" y="2152206"/>
            <a:ext cx="4873450" cy="175432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5400" b="1" dirty="0">
                <a:solidFill>
                  <a:srgbClr val="FFFF00"/>
                </a:solidFill>
              </a:rPr>
              <a:t>He </a:t>
            </a:r>
            <a:r>
              <a:rPr lang="pt-BR" sz="5400" b="1" dirty="0" err="1">
                <a:solidFill>
                  <a:srgbClr val="FFFF00"/>
                </a:solidFill>
              </a:rPr>
              <a:t>made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our</a:t>
            </a:r>
            <a:r>
              <a:rPr lang="pt-BR" sz="5400" b="1" dirty="0">
                <a:solidFill>
                  <a:srgbClr val="FFFF00"/>
                </a:solidFill>
              </a:rPr>
              <a:t> </a:t>
            </a:r>
            <a:r>
              <a:rPr lang="pt-BR" sz="5400" b="1" dirty="0" err="1">
                <a:solidFill>
                  <a:srgbClr val="FFFF00"/>
                </a:solidFill>
              </a:rPr>
              <a:t>sin</a:t>
            </a:r>
            <a:endParaRPr lang="pt-BR" sz="5400" b="1" dirty="0">
              <a:solidFill>
                <a:srgbClr val="FFFF00"/>
              </a:solidFill>
            </a:endParaRPr>
          </a:p>
          <a:p>
            <a:r>
              <a:rPr lang="pt-BR" sz="5400" b="1" dirty="0">
                <a:solidFill>
                  <a:srgbClr val="FFFF00"/>
                </a:solidFill>
              </a:rPr>
              <a:t>His </a:t>
            </a:r>
            <a:r>
              <a:rPr lang="pt-BR" sz="5400" b="1" dirty="0" err="1">
                <a:solidFill>
                  <a:srgbClr val="FFFF00"/>
                </a:solidFill>
              </a:rPr>
              <a:t>problem</a:t>
            </a:r>
            <a:r>
              <a:rPr lang="pt-BR" sz="5400" b="1" dirty="0">
                <a:solidFill>
                  <a:srgbClr val="FFFF00"/>
                </a:solidFill>
              </a:rPr>
              <a:t>!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156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89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Sin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is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a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very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real</a:t>
            </a:r>
            <a:b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and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very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deadly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problem</a:t>
            </a:r>
            <a:endParaRPr lang="pt-BR" sz="495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3831"/>
            <a:ext cx="7886700" cy="22453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05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pt-BR" sz="405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0324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89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Sin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is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a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very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real</a:t>
            </a:r>
            <a:b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and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very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deadly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problem</a:t>
            </a:r>
            <a:endParaRPr lang="pt-BR" sz="495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3831"/>
            <a:ext cx="7886700" cy="22453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 must face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my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sin</a:t>
            </a:r>
            <a:endParaRPr lang="pt-BR" sz="33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pt-BR" sz="405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pt-BR" sz="405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4371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89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Sin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is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a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very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real</a:t>
            </a:r>
            <a:b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and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very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deadly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problem</a:t>
            </a:r>
            <a:endParaRPr lang="pt-BR" sz="495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3831"/>
            <a:ext cx="7886700" cy="22453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 must face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my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sin</a:t>
            </a:r>
            <a:endParaRPr lang="pt-BR" sz="33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We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must help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each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other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with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our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sins</a:t>
            </a:r>
          </a:p>
          <a:p>
            <a:pPr marL="0" indent="0" algn="ctr">
              <a:buNone/>
            </a:pPr>
            <a:endParaRPr lang="pt-BR" sz="405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pt-BR" sz="405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266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89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Sin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is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a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very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real</a:t>
            </a:r>
            <a:b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and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very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deadly</a:t>
            </a:r>
            <a:r>
              <a:rPr lang="pt-BR" sz="49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495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problem</a:t>
            </a:r>
            <a:endParaRPr lang="pt-BR" sz="495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3831"/>
            <a:ext cx="7886700" cy="22453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 must face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my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sin</a:t>
            </a:r>
            <a:endParaRPr lang="pt-BR" sz="33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We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must help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each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other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with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our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sins</a:t>
            </a:r>
          </a:p>
          <a:p>
            <a:pPr marL="0" indent="0" algn="ctr">
              <a:buNone/>
            </a:pP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We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need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Jesus as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the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true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answer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to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3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our</a:t>
            </a:r>
            <a:r>
              <a:rPr lang="pt-BR" sz="33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sins</a:t>
            </a:r>
          </a:p>
          <a:p>
            <a:pPr marL="0" indent="0" algn="ctr">
              <a:buNone/>
            </a:pPr>
            <a:endParaRPr lang="pt-BR" sz="405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pt-BR" sz="405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551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91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74988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3221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One</a:t>
            </a:r>
            <a:r>
              <a:rPr lang="pt-BR" sz="2250" dirty="0"/>
              <a:t> </a:t>
            </a:r>
            <a:r>
              <a:rPr lang="pt-BR" sz="2250" dirty="0" err="1"/>
              <a:t>family</a:t>
            </a:r>
            <a:r>
              <a:rPr lang="pt-BR" sz="2250" dirty="0"/>
              <a:t>, </a:t>
            </a:r>
            <a:r>
              <a:rPr lang="pt-BR" sz="2250" dirty="0" err="1"/>
              <a:t>three</a:t>
            </a:r>
            <a:r>
              <a:rPr lang="pt-BR" sz="2250" dirty="0"/>
              <a:t> </a:t>
            </a:r>
            <a:r>
              <a:rPr lang="pt-BR" sz="2250" dirty="0" err="1"/>
              <a:t>generations</a:t>
            </a:r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247686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Individual </a:t>
            </a:r>
            <a:r>
              <a:rPr lang="pt-BR" b="1" dirty="0" err="1" smtClean="0"/>
              <a:t>Responsibility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Ezekiel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/>
              <a:t>National</a:t>
            </a:r>
            <a:r>
              <a:rPr lang="pt-BR" sz="2400" dirty="0"/>
              <a:t> </a:t>
            </a:r>
            <a:r>
              <a:rPr lang="pt-BR" sz="2400" dirty="0" err="1"/>
              <a:t>punishment</a:t>
            </a:r>
            <a:r>
              <a:rPr lang="pt-BR" sz="2400" dirty="0"/>
              <a:t>, </a:t>
            </a:r>
            <a:r>
              <a:rPr lang="pt-BR" sz="2400" dirty="0" err="1"/>
              <a:t>society´s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</a:t>
            </a:r>
          </a:p>
          <a:p>
            <a:r>
              <a:rPr lang="pt-BR" sz="2400" dirty="0" err="1"/>
              <a:t>Inherited</a:t>
            </a:r>
            <a:r>
              <a:rPr lang="pt-BR" sz="2400" dirty="0"/>
              <a:t> </a:t>
            </a:r>
            <a:r>
              <a:rPr lang="pt-BR" sz="2400" dirty="0" err="1"/>
              <a:t>problem</a:t>
            </a:r>
            <a:r>
              <a:rPr lang="pt-BR" sz="2400" dirty="0"/>
              <a:t>? (2)</a:t>
            </a:r>
          </a:p>
          <a:p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proverb</a:t>
            </a:r>
            <a:r>
              <a:rPr lang="pt-BR" sz="2400" dirty="0"/>
              <a:t> </a:t>
            </a:r>
            <a:r>
              <a:rPr lang="pt-BR" sz="2400" dirty="0" err="1"/>
              <a:t>won´t</a:t>
            </a:r>
            <a:r>
              <a:rPr lang="pt-BR" sz="2400" dirty="0"/>
              <a:t> </a:t>
            </a:r>
            <a:r>
              <a:rPr lang="pt-BR" sz="2400" dirty="0" err="1"/>
              <a:t>work</a:t>
            </a:r>
            <a:r>
              <a:rPr lang="pt-BR" sz="2400" dirty="0"/>
              <a:t> </a:t>
            </a:r>
            <a:r>
              <a:rPr lang="pt-BR" sz="2400" dirty="0" err="1"/>
              <a:t>anymore</a:t>
            </a:r>
            <a:r>
              <a:rPr lang="pt-BR" sz="2400" dirty="0"/>
              <a:t> (3-4)</a:t>
            </a:r>
          </a:p>
          <a:p>
            <a:r>
              <a:rPr lang="pt-BR" sz="2400" dirty="0"/>
              <a:t>Individual </a:t>
            </a:r>
            <a:r>
              <a:rPr lang="pt-BR" sz="2400" dirty="0" err="1"/>
              <a:t>responsibility</a:t>
            </a:r>
            <a:r>
              <a:rPr lang="pt-BR" sz="2400" dirty="0"/>
              <a:t> </a:t>
            </a:r>
          </a:p>
          <a:p>
            <a:pPr lvl="1"/>
            <a:r>
              <a:rPr lang="pt-BR" sz="2250" dirty="0" err="1"/>
              <a:t>One</a:t>
            </a:r>
            <a:r>
              <a:rPr lang="pt-BR" sz="2250" dirty="0"/>
              <a:t> </a:t>
            </a:r>
            <a:r>
              <a:rPr lang="pt-BR" sz="2250" dirty="0" err="1"/>
              <a:t>family</a:t>
            </a:r>
            <a:r>
              <a:rPr lang="pt-BR" sz="2250" dirty="0"/>
              <a:t>, </a:t>
            </a:r>
            <a:r>
              <a:rPr lang="pt-BR" sz="2250" dirty="0" err="1"/>
              <a:t>three</a:t>
            </a:r>
            <a:r>
              <a:rPr lang="pt-BR" sz="2250" dirty="0"/>
              <a:t> </a:t>
            </a:r>
            <a:r>
              <a:rPr lang="pt-BR" sz="2250" dirty="0" err="1"/>
              <a:t>generations</a:t>
            </a:r>
            <a:endParaRPr lang="pt-BR" sz="2250" dirty="0"/>
          </a:p>
          <a:p>
            <a:pPr lvl="2"/>
            <a:r>
              <a:rPr lang="pt-BR" sz="1950" dirty="0" err="1"/>
              <a:t>First</a:t>
            </a:r>
            <a:r>
              <a:rPr lang="pt-BR" sz="1950" dirty="0"/>
              <a:t>: Just </a:t>
            </a:r>
            <a:r>
              <a:rPr lang="pt-BR" sz="1950" dirty="0" err="1"/>
              <a:t>man</a:t>
            </a:r>
            <a:r>
              <a:rPr lang="pt-BR" sz="1950" dirty="0"/>
              <a:t> (5-9)</a:t>
            </a:r>
          </a:p>
        </p:txBody>
      </p:sp>
    </p:spTree>
    <p:extLst>
      <p:ext uri="{BB962C8B-B14F-4D97-AF65-F5344CB8AC3E}">
        <p14:creationId xmlns:p14="http://schemas.microsoft.com/office/powerpoint/2010/main" val="3247149220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8267</TotalTime>
  <Words>1858</Words>
  <Application>Microsoft Office PowerPoint</Application>
  <PresentationFormat>Apresentação na tela (16:10)</PresentationFormat>
  <Paragraphs>284</Paragraphs>
  <Slides>58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58</vt:i4>
      </vt:variant>
    </vt:vector>
  </HeadingPairs>
  <TitlesOfParts>
    <vt:vector size="65" baseType="lpstr">
      <vt:lpstr>Arial</vt:lpstr>
      <vt:lpstr>Calibri</vt:lpstr>
      <vt:lpstr>Calibri Light</vt:lpstr>
      <vt:lpstr>Century Gothic</vt:lpstr>
      <vt:lpstr>Wingdings 3</vt:lpstr>
      <vt:lpstr>Cacho</vt:lpstr>
      <vt:lpstr>Office Theme</vt:lpstr>
      <vt:lpstr>Apresentação do PowerPoint</vt:lpstr>
      <vt:lpstr>The Problem of Sin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Individual Responsibility (Ezekiel 18)</vt:lpstr>
      <vt:lpstr>Mutual Responsibility (Ezekiel 3:16-21)</vt:lpstr>
      <vt:lpstr>Mutual Responsibility (Ezekiel 3:16-21)</vt:lpstr>
      <vt:lpstr>Mutual Responsibility (Ezekiel 3:16-21)</vt:lpstr>
      <vt:lpstr>Mutual Responsibility (Ezekiel 3:16-21)</vt:lpstr>
      <vt:lpstr>Mutual Responsibility (Ezekiel 3:16-21)</vt:lpstr>
      <vt:lpstr>Mutual Responsibility (Ezekiel 3:16-21)</vt:lpstr>
      <vt:lpstr>Mutual Responsibility (Ezekiel 3:16-21)</vt:lpstr>
      <vt:lpstr>Mutual Responsibility (Ezekiel 3:16-21)</vt:lpstr>
      <vt:lpstr>Mutual Responsibility (Ezekiel 3:16-21)</vt:lpstr>
      <vt:lpstr>Mutual Responsibility (Ezekiel 3:16-21)</vt:lpstr>
      <vt:lpstr>Mutual Responsibility (Ezekiel 3:16-21)</vt:lpstr>
      <vt:lpstr>Mutual Responsibility (Ezekiel 3:16-21)</vt:lpstr>
      <vt:lpstr>Mutual Responsibility (Ezekiel 3:16-21)</vt:lpstr>
      <vt:lpstr>Mutual Responsibility (Ezekiel 3:16-21)</vt:lpstr>
      <vt:lpstr>Collective Responsibility (Ezekiel 22:17-29)</vt:lpstr>
      <vt:lpstr>Collective Responsibility (Ezekiel 22:17-29)</vt:lpstr>
      <vt:lpstr>Collective Responsibility (Ezekiel 22:17-29)</vt:lpstr>
      <vt:lpstr>Collective Responsibility (Ezekiel 22:17-29)</vt:lpstr>
      <vt:lpstr>Collective Responsibility (Ezekiel 22:17-29)</vt:lpstr>
      <vt:lpstr>Collective Responsibility (Ezekiel 22:17-29)</vt:lpstr>
      <vt:lpstr>Collective Responsibility (Ezekiel 22:17-29)</vt:lpstr>
      <vt:lpstr>Collective Responsibility (Ezekiel 22:17-29)</vt:lpstr>
      <vt:lpstr>Collective Responsibility (Ezekiel 22:17-29)</vt:lpstr>
      <vt:lpstr>Collective Responsibility (Ezekiel 22:17-29)</vt:lpstr>
      <vt:lpstr>Collective Responsibility (Ezekiel 22:17-29)</vt:lpstr>
      <vt:lpstr>Collective Responsibility (Ezekiel 22:17-29)</vt:lpstr>
      <vt:lpstr>Intercessory Responsibility (Ezekiel 22:30)</vt:lpstr>
      <vt:lpstr>Intercessory Responsibility (Ezekiel 22:30)</vt:lpstr>
      <vt:lpstr>Intercessory Responsibility (Ezekiel 22:30)</vt:lpstr>
      <vt:lpstr>Intercessory Responsibility (Ezekiel 22:30)</vt:lpstr>
      <vt:lpstr>Intercessory Responsibility (Ezekiel 22:30)</vt:lpstr>
      <vt:lpstr>Intercessory Responsibility (Ezekiel 22:30)</vt:lpstr>
      <vt:lpstr>Intercessory Responsibility (Ezekiel 22:30)</vt:lpstr>
      <vt:lpstr>Intercessory Responsibility (Ezekiel 22:30)</vt:lpstr>
      <vt:lpstr>Sin is a very real and very deadly problem</vt:lpstr>
      <vt:lpstr>Sin is a very real and very deadly problem</vt:lpstr>
      <vt:lpstr>Sin is a very real and very deadly problem</vt:lpstr>
      <vt:lpstr>Sin is a very real and very deadly problem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Cristo amou a igreja</dc:title>
  <dc:creator>Dennis Allan</dc:creator>
  <cp:lastModifiedBy>Dennis Allan</cp:lastModifiedBy>
  <cp:revision>27</cp:revision>
  <dcterms:created xsi:type="dcterms:W3CDTF">2013-12-28T17:49:17Z</dcterms:created>
  <dcterms:modified xsi:type="dcterms:W3CDTF">2014-10-06T18:14:47Z</dcterms:modified>
</cp:coreProperties>
</file>