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06" r:id="rId2"/>
    <p:sldId id="275" r:id="rId3"/>
    <p:sldId id="268" r:id="rId4"/>
    <p:sldId id="333"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9" r:id="rId18"/>
    <p:sldId id="353" r:id="rId19"/>
    <p:sldId id="348" r:id="rId20"/>
    <p:sldId id="350" r:id="rId21"/>
    <p:sldId id="351" r:id="rId22"/>
    <p:sldId id="352" r:id="rId23"/>
    <p:sldId id="354" r:id="rId24"/>
    <p:sldId id="355" r:id="rId25"/>
    <p:sldId id="356" r:id="rId26"/>
    <p:sldId id="358" r:id="rId27"/>
    <p:sldId id="359" r:id="rId28"/>
    <p:sldId id="360" r:id="rId29"/>
    <p:sldId id="361" r:id="rId30"/>
    <p:sldId id="307" r:id="rId31"/>
    <p:sldId id="334" r:id="rId32"/>
    <p:sldId id="335" r:id="rId33"/>
    <p:sldId id="362" r:id="rId34"/>
    <p:sldId id="363" r:id="rId35"/>
    <p:sldId id="370" r:id="rId36"/>
    <p:sldId id="371" r:id="rId37"/>
    <p:sldId id="372" r:id="rId38"/>
    <p:sldId id="373" r:id="rId39"/>
    <p:sldId id="374" r:id="rId40"/>
    <p:sldId id="375" r:id="rId41"/>
    <p:sldId id="376" r:id="rId42"/>
    <p:sldId id="273" r:id="rId4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200" autoAdjust="0"/>
  </p:normalViewPr>
  <p:slideViewPr>
    <p:cSldViewPr snapToGrid="0" snapToObjects="1" showGuides="1">
      <p:cViewPr varScale="1">
        <p:scale>
          <a:sx n="75" d="100"/>
          <a:sy n="75" d="100"/>
        </p:scale>
        <p:origin x="-120" y="-1032"/>
      </p:cViewPr>
      <p:guideLst>
        <p:guide orient="horz" pos="1801"/>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7A7E46-2C81-5A4E-8E2F-AFEC36A67105}" type="datetimeFigureOut">
              <a:rPr lang="en-US" smtClean="0"/>
              <a:t>10/17/15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A7E46-2C81-5A4E-8E2F-AFEC36A67105}" type="datetimeFigureOut">
              <a:rPr lang="en-US" smtClean="0"/>
              <a:t>10/17/15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A7E46-2C81-5A4E-8E2F-AFEC36A67105}" type="datetimeFigureOut">
              <a:rPr lang="en-US" smtClean="0"/>
              <a:t>10/17/15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A7E46-2C81-5A4E-8E2F-AFEC36A67105}" type="datetimeFigureOut">
              <a:rPr lang="en-US" smtClean="0"/>
              <a:t>10/17/15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A7E46-2C81-5A4E-8E2F-AFEC36A67105}" type="datetimeFigureOut">
              <a:rPr lang="en-US" smtClean="0"/>
              <a:t>10/17/15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7A7E46-2C81-5A4E-8E2F-AFEC36A67105}" type="datetimeFigureOut">
              <a:rPr lang="en-US" smtClean="0"/>
              <a:t>10/17/15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A7E46-2C81-5A4E-8E2F-AFEC36A67105}" type="datetimeFigureOut">
              <a:rPr lang="en-US" smtClean="0"/>
              <a:t>10/17/15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A7E46-2C81-5A4E-8E2F-AFEC36A67105}" type="datetimeFigureOut">
              <a:rPr lang="en-US" smtClean="0"/>
              <a:t>10/17/15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A7E46-2C81-5A4E-8E2F-AFEC36A67105}" type="datetimeFigureOut">
              <a:rPr lang="en-US" smtClean="0"/>
              <a:t>10/17/15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A7E46-2C81-5A4E-8E2F-AFEC36A67105}" type="datetimeFigureOut">
              <a:rPr lang="en-US" smtClean="0"/>
              <a:t>10/17/15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A7E46-2C81-5A4E-8E2F-AFEC36A67105}" type="datetimeFigureOut">
              <a:rPr lang="en-US" smtClean="0"/>
              <a:t>10/17/15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C9139-292D-8E4A-A162-6E8D5B36A956}"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D7A7E46-2C81-5A4E-8E2F-AFEC36A67105}" type="datetimeFigureOut">
              <a:rPr lang="en-US" smtClean="0"/>
              <a:t>10/17/15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68C9139-292D-8E4A-A162-6E8D5B36A956}"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19200"/>
            <a:ext cx="9144000" cy="3265714"/>
          </a:xfrm>
          <a:prstGeom prst="rect">
            <a:avLst/>
          </a:prstGeom>
        </p:spPr>
      </p:pic>
    </p:spTree>
    <p:extLst>
      <p:ext uri="{BB962C8B-B14F-4D97-AF65-F5344CB8AC3E}">
        <p14:creationId xmlns:p14="http://schemas.microsoft.com/office/powerpoint/2010/main" val="169980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t>Let love be </a:t>
            </a:r>
            <a:r>
              <a:rPr lang="en-US" b="1" u="sng" dirty="0" smtClean="0">
                <a:solidFill>
                  <a:srgbClr val="FFFF00"/>
                </a:solidFill>
              </a:rPr>
              <a:t>genuine</a:t>
            </a:r>
            <a:r>
              <a:rPr lang="en-US" dirty="0" smtClean="0"/>
              <a:t>. </a:t>
            </a:r>
            <a:r>
              <a:rPr lang="en-US" dirty="0" smtClean="0">
                <a:solidFill>
                  <a:schemeClr val="bg1"/>
                </a:solidFill>
              </a:rPr>
              <a:t>Abhor what is evil; hold fast what is good. Love one another with brotherly affection. Outdo one another in showing honor. Do not be slothful in zeal, be fervent in spirit, serve the Lord. Rejoice in hope, be patient in tribulation, be constant in prayer. Contribute to the needs of the saints and seek to show hospitality.</a:t>
            </a:r>
          </a:p>
        </p:txBody>
      </p:sp>
    </p:spTree>
    <p:extLst>
      <p:ext uri="{BB962C8B-B14F-4D97-AF65-F5344CB8AC3E}">
        <p14:creationId xmlns:p14="http://schemas.microsoft.com/office/powerpoint/2010/main" val="3496958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rgbClr val="7F7F7F"/>
                </a:solidFill>
              </a:rPr>
              <a:t>Let love be genuine. </a:t>
            </a:r>
            <a:r>
              <a:rPr lang="en-US" dirty="0" smtClean="0"/>
              <a:t>Abhor what is </a:t>
            </a:r>
            <a:r>
              <a:rPr lang="en-US" b="1" u="sng" dirty="0" smtClean="0">
                <a:solidFill>
                  <a:srgbClr val="FFFF00"/>
                </a:solidFill>
              </a:rPr>
              <a:t>evil</a:t>
            </a:r>
            <a:r>
              <a:rPr lang="en-US" dirty="0" smtClean="0"/>
              <a:t>; hold fast what is </a:t>
            </a:r>
            <a:r>
              <a:rPr lang="en-US" b="1" u="sng" dirty="0" smtClean="0">
                <a:solidFill>
                  <a:srgbClr val="FFFF00"/>
                </a:solidFill>
              </a:rPr>
              <a:t>good</a:t>
            </a:r>
            <a:r>
              <a:rPr lang="en-US" dirty="0" smtClean="0"/>
              <a:t>. </a:t>
            </a:r>
            <a:r>
              <a:rPr lang="en-US" dirty="0" smtClean="0">
                <a:solidFill>
                  <a:schemeClr val="bg1"/>
                </a:solidFill>
              </a:rPr>
              <a:t>Love one another with brotherly affection. Outdo one another in showing honor. Do not be slothful in zeal, be fervent in spirit, serve the Lord. Rejoice in hope, be patient in tribulation, be constant in prayer. Contribute to the needs of the saints and seek to show hospitality.</a:t>
            </a:r>
          </a:p>
        </p:txBody>
      </p:sp>
    </p:spTree>
    <p:extLst>
      <p:ext uri="{BB962C8B-B14F-4D97-AF65-F5344CB8AC3E}">
        <p14:creationId xmlns:p14="http://schemas.microsoft.com/office/powerpoint/2010/main" val="402712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rgbClr val="7F7F7F"/>
                </a:solidFill>
              </a:rPr>
              <a:t>Let love be genuine. Abhor what is evil; hold fast what is good. </a:t>
            </a:r>
            <a:r>
              <a:rPr lang="en-US" dirty="0" smtClean="0"/>
              <a:t>Love one another with brotherly </a:t>
            </a:r>
            <a:r>
              <a:rPr lang="en-US" b="1" u="sng" dirty="0" smtClean="0">
                <a:solidFill>
                  <a:srgbClr val="FFFF00"/>
                </a:solidFill>
              </a:rPr>
              <a:t>affection</a:t>
            </a:r>
            <a:r>
              <a:rPr lang="en-US" dirty="0" smtClean="0"/>
              <a:t>. </a:t>
            </a:r>
            <a:r>
              <a:rPr lang="en-US" dirty="0" smtClean="0">
                <a:solidFill>
                  <a:schemeClr val="bg1"/>
                </a:solidFill>
              </a:rPr>
              <a:t>Outdo one another in showing honor. Do not be slothful in zeal, be fervent in spirit, serve the Lord. Rejoice in hope, be patient in tribulation, be constant in prayer. Contribute to the needs of the saints and seek to show hospitality.</a:t>
            </a:r>
          </a:p>
        </p:txBody>
      </p:sp>
    </p:spTree>
    <p:extLst>
      <p:ext uri="{BB962C8B-B14F-4D97-AF65-F5344CB8AC3E}">
        <p14:creationId xmlns:p14="http://schemas.microsoft.com/office/powerpoint/2010/main" val="274425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rgbClr val="7F7F7F"/>
                </a:solidFill>
              </a:rPr>
              <a:t>Let love be genuine. Abhor what is evil; hold fast what is good. Love one another with brotherly affection. </a:t>
            </a:r>
            <a:r>
              <a:rPr lang="en-US" dirty="0" smtClean="0"/>
              <a:t>Outdo one another in showing </a:t>
            </a:r>
            <a:r>
              <a:rPr lang="en-US" b="1" u="sng" dirty="0" smtClean="0">
                <a:solidFill>
                  <a:srgbClr val="FFFF00"/>
                </a:solidFill>
              </a:rPr>
              <a:t>honor</a:t>
            </a:r>
            <a:r>
              <a:rPr lang="en-US" dirty="0" smtClean="0"/>
              <a:t>. </a:t>
            </a:r>
            <a:r>
              <a:rPr lang="en-US" dirty="0" smtClean="0">
                <a:solidFill>
                  <a:schemeClr val="bg1"/>
                </a:solidFill>
              </a:rPr>
              <a:t>Do not be slothful in zeal, be fervent in spirit, serve the Lord. Rejoice in hope, be patient in tribulation, be constant in prayer. Contribute to the needs of the saints and seek to show hospitality.</a:t>
            </a:r>
          </a:p>
        </p:txBody>
      </p:sp>
    </p:spTree>
    <p:extLst>
      <p:ext uri="{BB962C8B-B14F-4D97-AF65-F5344CB8AC3E}">
        <p14:creationId xmlns:p14="http://schemas.microsoft.com/office/powerpoint/2010/main" val="350760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rgbClr val="7F7F7F"/>
                </a:solidFill>
              </a:rPr>
              <a:t>Let love be genuine. Abhor what is evil; hold fast what is good. Love one another with brotherly affection. Outdo one another in showing honor. </a:t>
            </a:r>
            <a:r>
              <a:rPr lang="en-US" dirty="0" smtClean="0"/>
              <a:t>Do not be slothful in </a:t>
            </a:r>
            <a:r>
              <a:rPr lang="en-US" b="1" u="sng" dirty="0" smtClean="0">
                <a:solidFill>
                  <a:srgbClr val="FFFF00"/>
                </a:solidFill>
              </a:rPr>
              <a:t>zeal</a:t>
            </a:r>
            <a:r>
              <a:rPr lang="en-US" dirty="0" smtClean="0"/>
              <a:t>, be </a:t>
            </a:r>
            <a:r>
              <a:rPr lang="en-US" b="1" u="sng" dirty="0" smtClean="0">
                <a:solidFill>
                  <a:srgbClr val="FFFF00"/>
                </a:solidFill>
              </a:rPr>
              <a:t>fervent</a:t>
            </a:r>
            <a:r>
              <a:rPr lang="en-US" dirty="0" smtClean="0"/>
              <a:t> in spirit, serve the Lord. </a:t>
            </a:r>
            <a:r>
              <a:rPr lang="en-US" dirty="0" smtClean="0">
                <a:solidFill>
                  <a:schemeClr val="bg1"/>
                </a:solidFill>
              </a:rPr>
              <a:t>Rejoice in hope, be patient in tribulation, be constant in prayer. Contribute to the needs of the saints and seek to show hospitality.</a:t>
            </a:r>
          </a:p>
        </p:txBody>
      </p:sp>
    </p:spTree>
    <p:extLst>
      <p:ext uri="{BB962C8B-B14F-4D97-AF65-F5344CB8AC3E}">
        <p14:creationId xmlns:p14="http://schemas.microsoft.com/office/powerpoint/2010/main" val="48682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rgbClr val="7F7F7F"/>
                </a:solidFill>
              </a:rPr>
              <a:t>Let love be genuine. Abhor what is evil; hold fast what is good. Love one another with brotherly affection. Outdo one another in showing honor. Do not be slothful in zeal, be fervent in spirit, serve the Lord. </a:t>
            </a:r>
            <a:r>
              <a:rPr lang="en-US" b="1" u="sng" dirty="0" smtClean="0">
                <a:solidFill>
                  <a:srgbClr val="FFFF00"/>
                </a:solidFill>
              </a:rPr>
              <a:t>Rejoice</a:t>
            </a:r>
            <a:r>
              <a:rPr lang="en-US" dirty="0" smtClean="0"/>
              <a:t> in hope, be </a:t>
            </a:r>
            <a:r>
              <a:rPr lang="en-US" b="1" u="sng" dirty="0" smtClean="0">
                <a:solidFill>
                  <a:srgbClr val="FFFF00"/>
                </a:solidFill>
              </a:rPr>
              <a:t>patient</a:t>
            </a:r>
            <a:r>
              <a:rPr lang="en-US" dirty="0" smtClean="0"/>
              <a:t> in tribulation, be </a:t>
            </a:r>
            <a:r>
              <a:rPr lang="en-US" b="1" u="sng" dirty="0" smtClean="0">
                <a:solidFill>
                  <a:srgbClr val="FFFF00"/>
                </a:solidFill>
              </a:rPr>
              <a:t>constant</a:t>
            </a:r>
            <a:r>
              <a:rPr lang="en-US" dirty="0" smtClean="0"/>
              <a:t> in prayer. </a:t>
            </a:r>
            <a:r>
              <a:rPr lang="en-US" dirty="0" smtClean="0">
                <a:solidFill>
                  <a:schemeClr val="bg1"/>
                </a:solidFill>
              </a:rPr>
              <a:t>Contribute to the needs of the saints and seek to show hospitality.</a:t>
            </a:r>
          </a:p>
        </p:txBody>
      </p:sp>
    </p:spTree>
    <p:extLst>
      <p:ext uri="{BB962C8B-B14F-4D97-AF65-F5344CB8AC3E}">
        <p14:creationId xmlns:p14="http://schemas.microsoft.com/office/powerpoint/2010/main" val="215207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12:9-13</a:t>
            </a:r>
          </a:p>
          <a:p>
            <a:pPr marL="0" indent="0">
              <a:spcBef>
                <a:spcPts val="0"/>
              </a:spcBef>
              <a:buNone/>
            </a:pPr>
            <a:r>
              <a:rPr lang="en-US" dirty="0" smtClean="0">
                <a:solidFill>
                  <a:schemeClr val="bg1">
                    <a:lumMod val="50000"/>
                    <a:lumOff val="50000"/>
                  </a:schemeClr>
                </a:solidFill>
              </a:rPr>
              <a:t>Let love be genuine. Abhor what is evil; hold fast what is good. Love one another with brotherly affection. Outdo one another in showing honor. Do not be slothful in zeal, be fervent in spirit, serve the Lord. Rejoice in hope, be patient in tribulation, be constant in prayer. </a:t>
            </a:r>
            <a:r>
              <a:rPr lang="en-US" dirty="0" smtClean="0"/>
              <a:t>Contribute to the </a:t>
            </a:r>
            <a:r>
              <a:rPr lang="en-US" b="1" u="sng" dirty="0" smtClean="0">
                <a:solidFill>
                  <a:srgbClr val="FFFF00"/>
                </a:solidFill>
              </a:rPr>
              <a:t>needs</a:t>
            </a:r>
            <a:r>
              <a:rPr lang="en-US" dirty="0" smtClean="0"/>
              <a:t> of the saints and </a:t>
            </a:r>
            <a:r>
              <a:rPr lang="en-US" b="1" u="sng" dirty="0" smtClean="0">
                <a:solidFill>
                  <a:srgbClr val="FFFF00"/>
                </a:solidFill>
              </a:rPr>
              <a:t>seek</a:t>
            </a:r>
            <a:r>
              <a:rPr lang="en-US" dirty="0" smtClean="0"/>
              <a:t> to show hospitality.</a:t>
            </a:r>
          </a:p>
        </p:txBody>
      </p:sp>
    </p:spTree>
    <p:extLst>
      <p:ext uri="{BB962C8B-B14F-4D97-AF65-F5344CB8AC3E}">
        <p14:creationId xmlns:p14="http://schemas.microsoft.com/office/powerpoint/2010/main" val="326878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a:t>
            </a:r>
            <a:r>
              <a:rPr lang="en-US" dirty="0" smtClean="0">
                <a:solidFill>
                  <a:srgbClr val="FFFFFF"/>
                </a:solidFill>
              </a:rPr>
              <a:t>present your bodies as a living sacrifice</a:t>
            </a:r>
            <a:r>
              <a:rPr lang="en-US" dirty="0" smtClean="0"/>
              <a:t>, holy and acceptable to God, which is your spiritual worship.</a:t>
            </a:r>
          </a:p>
        </p:txBody>
      </p:sp>
    </p:spTree>
    <p:extLst>
      <p:ext uri="{BB962C8B-B14F-4D97-AF65-F5344CB8AC3E}">
        <p14:creationId xmlns:p14="http://schemas.microsoft.com/office/powerpoint/2010/main" val="32475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a:t>
            </a:r>
            <a:r>
              <a:rPr lang="en-US" dirty="0" smtClean="0">
                <a:solidFill>
                  <a:srgbClr val="FFFFFF"/>
                </a:solidFill>
              </a:rPr>
              <a:t>present your bodies </a:t>
            </a:r>
            <a:r>
              <a:rPr lang="en-US" b="1" u="sng" dirty="0" smtClean="0">
                <a:solidFill>
                  <a:srgbClr val="FFFF00"/>
                </a:solidFill>
              </a:rPr>
              <a:t>as a living sacrifice</a:t>
            </a:r>
            <a:r>
              <a:rPr lang="en-US" dirty="0" smtClean="0"/>
              <a:t>, holy and acceptable to God, which is your spiritual worship.</a:t>
            </a:r>
          </a:p>
        </p:txBody>
      </p:sp>
    </p:spTree>
    <p:extLst>
      <p:ext uri="{BB962C8B-B14F-4D97-AF65-F5344CB8AC3E}">
        <p14:creationId xmlns:p14="http://schemas.microsoft.com/office/powerpoint/2010/main" val="131213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Hebrews 13:15-16</a:t>
            </a:r>
          </a:p>
          <a:p>
            <a:pPr marL="0" indent="0">
              <a:spcBef>
                <a:spcPts val="0"/>
              </a:spcBef>
              <a:buNone/>
            </a:pPr>
            <a:r>
              <a:rPr lang="en-US" dirty="0" smtClean="0"/>
              <a:t>Through him then let us </a:t>
            </a:r>
            <a:r>
              <a:rPr lang="en-US" b="1" u="sng" dirty="0" smtClean="0">
                <a:solidFill>
                  <a:srgbClr val="FFFF00"/>
                </a:solidFill>
              </a:rPr>
              <a:t>continually</a:t>
            </a:r>
            <a:r>
              <a:rPr lang="en-US" dirty="0" smtClean="0"/>
              <a:t> offer up a sacrifice of praise to God, that is, the fruit of lips that acknowledge his name. </a:t>
            </a:r>
            <a:r>
              <a:rPr lang="en-US" dirty="0" smtClean="0">
                <a:solidFill>
                  <a:schemeClr val="bg1"/>
                </a:solidFill>
              </a:rPr>
              <a:t>Do not neglect to do good and to share what you have, for such sacrifices are pleasing to God.</a:t>
            </a:r>
          </a:p>
        </p:txBody>
      </p:sp>
    </p:spTree>
    <p:extLst>
      <p:ext uri="{BB962C8B-B14F-4D97-AF65-F5344CB8AC3E}">
        <p14:creationId xmlns:p14="http://schemas.microsoft.com/office/powerpoint/2010/main" val="134641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978475" cy="1135063"/>
          </a:xfrm>
        </p:spPr>
        <p:txBody>
          <a:bodyPr>
            <a:normAutofit/>
          </a:bodyPr>
          <a:lstStyle/>
          <a:p>
            <a:r>
              <a:rPr lang="en-US" sz="3600" dirty="0" smtClean="0">
                <a:latin typeface="Century Gothic"/>
                <a:cs typeface="Century Gothic"/>
              </a:rPr>
              <a:t>the body as a living sacrifice</a:t>
            </a:r>
            <a:endParaRPr lang="en-US" sz="3600" dirty="0">
              <a:latin typeface="Century Gothic"/>
              <a:cs typeface="Century Gothic"/>
            </a:endParaRPr>
          </a:p>
        </p:txBody>
      </p:sp>
      <p:sp>
        <p:nvSpPr>
          <p:cNvPr id="3" name="Text Placeholder 2"/>
          <p:cNvSpPr>
            <a:spLocks noGrp="1"/>
          </p:cNvSpPr>
          <p:nvPr>
            <p:ph type="body" idx="1"/>
          </p:nvPr>
        </p:nvSpPr>
        <p:spPr>
          <a:xfrm>
            <a:off x="722313" y="2422261"/>
            <a:ext cx="7978475" cy="1250156"/>
          </a:xfrm>
        </p:spPr>
        <p:txBody>
          <a:bodyPr>
            <a:normAutofit/>
          </a:bodyPr>
          <a:lstStyle/>
          <a:p>
            <a:r>
              <a:rPr lang="en-US" sz="2800" dirty="0" smtClean="0">
                <a:solidFill>
                  <a:srgbClr val="FFFF00"/>
                </a:solidFill>
                <a:latin typeface="Century Gothic"/>
                <a:cs typeface="Century Gothic"/>
              </a:rPr>
              <a:t>God’s Plan for your Life</a:t>
            </a:r>
            <a:endParaRPr lang="en-US" sz="2800" dirty="0">
              <a:solidFill>
                <a:srgbClr val="FFFF00"/>
              </a:solidFill>
              <a:latin typeface="Century Gothic"/>
              <a:cs typeface="Century Gothic"/>
            </a:endParaRPr>
          </a:p>
        </p:txBody>
      </p:sp>
    </p:spTree>
    <p:extLst>
      <p:ext uri="{BB962C8B-B14F-4D97-AF65-F5344CB8AC3E}">
        <p14:creationId xmlns:p14="http://schemas.microsoft.com/office/powerpoint/2010/main" val="278177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Hebrews 13:15-16</a:t>
            </a:r>
          </a:p>
          <a:p>
            <a:pPr marL="0" indent="0">
              <a:spcBef>
                <a:spcPts val="0"/>
              </a:spcBef>
              <a:buNone/>
            </a:pPr>
            <a:r>
              <a:rPr lang="en-US" dirty="0" smtClean="0"/>
              <a:t>Through him then let us </a:t>
            </a:r>
            <a:r>
              <a:rPr lang="en-US" b="1" u="sng" dirty="0" smtClean="0">
                <a:solidFill>
                  <a:srgbClr val="FFFF00"/>
                </a:solidFill>
              </a:rPr>
              <a:t>continually</a:t>
            </a:r>
            <a:r>
              <a:rPr lang="en-US" dirty="0" smtClean="0"/>
              <a:t> offer up a sacrifice of praise to God, that is, the fruit of lips that acknowledge his name. </a:t>
            </a:r>
            <a:r>
              <a:rPr lang="en-US" b="1" u="sng" dirty="0" smtClean="0">
                <a:solidFill>
                  <a:srgbClr val="FFFF00"/>
                </a:solidFill>
              </a:rPr>
              <a:t>Do not neglect</a:t>
            </a:r>
            <a:r>
              <a:rPr lang="en-US" dirty="0" smtClean="0"/>
              <a:t> to do good and to share what you have, for such sacrifices are pleasing to God.</a:t>
            </a:r>
          </a:p>
        </p:txBody>
      </p:sp>
    </p:spTree>
    <p:extLst>
      <p:ext uri="{BB962C8B-B14F-4D97-AF65-F5344CB8AC3E}">
        <p14:creationId xmlns:p14="http://schemas.microsoft.com/office/powerpoint/2010/main" val="106497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a:t>
            </a:r>
            <a:r>
              <a:rPr lang="en-US" dirty="0" smtClean="0">
                <a:solidFill>
                  <a:srgbClr val="FFFFFF"/>
                </a:solidFill>
              </a:rPr>
              <a:t>present your bodies </a:t>
            </a:r>
            <a:r>
              <a:rPr lang="en-US" dirty="0" smtClean="0"/>
              <a:t>as a living sacrifice, holy and acceptable to God, which is your spiritual worship.</a:t>
            </a:r>
          </a:p>
        </p:txBody>
      </p:sp>
    </p:spTree>
    <p:extLst>
      <p:ext uri="{BB962C8B-B14F-4D97-AF65-F5344CB8AC3E}">
        <p14:creationId xmlns:p14="http://schemas.microsoft.com/office/powerpoint/2010/main" val="423485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a:t>
            </a:r>
            <a:r>
              <a:rPr lang="en-US" b="1" u="sng" dirty="0" smtClean="0">
                <a:solidFill>
                  <a:srgbClr val="FFFF00"/>
                </a:solidFill>
              </a:rPr>
              <a:t>by the mercies of God</a:t>
            </a:r>
            <a:r>
              <a:rPr lang="en-US" dirty="0" smtClean="0"/>
              <a:t>, to </a:t>
            </a:r>
            <a:r>
              <a:rPr lang="en-US" dirty="0" smtClean="0">
                <a:solidFill>
                  <a:srgbClr val="FFFFFF"/>
                </a:solidFill>
              </a:rPr>
              <a:t>present your bodies </a:t>
            </a:r>
            <a:r>
              <a:rPr lang="en-US" dirty="0" smtClean="0"/>
              <a:t>as a living sacrifice, holy and acceptable to God, which is your spiritual worship.</a:t>
            </a:r>
          </a:p>
        </p:txBody>
      </p:sp>
    </p:spTree>
    <p:extLst>
      <p:ext uri="{BB962C8B-B14F-4D97-AF65-F5344CB8AC3E}">
        <p14:creationId xmlns:p14="http://schemas.microsoft.com/office/powerpoint/2010/main" val="375380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3:23-25</a:t>
            </a:r>
          </a:p>
          <a:p>
            <a:pPr marL="0" indent="0">
              <a:spcBef>
                <a:spcPts val="0"/>
              </a:spcBef>
              <a:buNone/>
            </a:pPr>
            <a:r>
              <a:rPr lang="en-US" dirty="0" smtClean="0"/>
              <a:t>…for all have sinned and fall short of the glory of God, and are justified by his grace as a gift, through the redemption that is in Christ Jesus, whom God put forward as a propitiation by his blood, to be received by faith.</a:t>
            </a:r>
          </a:p>
        </p:txBody>
      </p:sp>
    </p:spTree>
    <p:extLst>
      <p:ext uri="{BB962C8B-B14F-4D97-AF65-F5344CB8AC3E}">
        <p14:creationId xmlns:p14="http://schemas.microsoft.com/office/powerpoint/2010/main" val="1056331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3:23-25</a:t>
            </a:r>
          </a:p>
          <a:p>
            <a:pPr marL="0" indent="0">
              <a:spcBef>
                <a:spcPts val="0"/>
              </a:spcBef>
              <a:buNone/>
            </a:pPr>
            <a:r>
              <a:rPr lang="en-US" dirty="0" smtClean="0"/>
              <a:t>…for all have sinned and fall short of the glory of God, and are justified by his grace as a gift, through the redemption that is in Christ Jesus, whom </a:t>
            </a:r>
            <a:r>
              <a:rPr lang="en-US" b="1" u="sng" dirty="0" smtClean="0">
                <a:solidFill>
                  <a:srgbClr val="FFFF00"/>
                </a:solidFill>
              </a:rPr>
              <a:t>God put forward as a propitiation by his blood</a:t>
            </a:r>
            <a:r>
              <a:rPr lang="en-US" dirty="0" smtClean="0"/>
              <a:t>, to be received by faith.</a:t>
            </a:r>
          </a:p>
        </p:txBody>
      </p:sp>
    </p:spTree>
    <p:extLst>
      <p:ext uri="{BB962C8B-B14F-4D97-AF65-F5344CB8AC3E}">
        <p14:creationId xmlns:p14="http://schemas.microsoft.com/office/powerpoint/2010/main" val="149219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5:6-8</a:t>
            </a:r>
          </a:p>
          <a:p>
            <a:pPr marL="0" indent="0">
              <a:spcBef>
                <a:spcPts val="0"/>
              </a:spcBef>
              <a:buNone/>
            </a:pPr>
            <a:r>
              <a:rPr lang="en-US" dirty="0" smtClean="0"/>
              <a:t>For while we were still weak, at the right time </a:t>
            </a:r>
            <a:r>
              <a:rPr lang="en-US" b="1" u="sng" dirty="0" smtClean="0">
                <a:solidFill>
                  <a:srgbClr val="FFFF00"/>
                </a:solidFill>
              </a:rPr>
              <a:t>Christ died</a:t>
            </a:r>
            <a:r>
              <a:rPr lang="en-US" dirty="0" smtClean="0"/>
              <a:t> for the ungodly. </a:t>
            </a:r>
            <a:r>
              <a:rPr lang="en-US" dirty="0" smtClean="0">
                <a:solidFill>
                  <a:schemeClr val="bg1"/>
                </a:solidFill>
              </a:rPr>
              <a:t>For one will scarcely die for a righteous person—though perhaps for a good person one would dare even to die—but God shows his love for us in that while we were still sinners, Christ died for us.</a:t>
            </a:r>
          </a:p>
        </p:txBody>
      </p:sp>
    </p:spTree>
    <p:extLst>
      <p:ext uri="{BB962C8B-B14F-4D97-AF65-F5344CB8AC3E}">
        <p14:creationId xmlns:p14="http://schemas.microsoft.com/office/powerpoint/2010/main" val="265293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5:6-8</a:t>
            </a:r>
          </a:p>
          <a:p>
            <a:pPr marL="0" indent="0">
              <a:spcBef>
                <a:spcPts val="0"/>
              </a:spcBef>
              <a:buNone/>
            </a:pPr>
            <a:r>
              <a:rPr lang="en-US" dirty="0" smtClean="0"/>
              <a:t>For while we were still weak, at the right time </a:t>
            </a:r>
            <a:r>
              <a:rPr lang="en-US" b="1" u="sng" dirty="0" smtClean="0">
                <a:solidFill>
                  <a:srgbClr val="FFFF00"/>
                </a:solidFill>
              </a:rPr>
              <a:t>Christ died</a:t>
            </a:r>
            <a:r>
              <a:rPr lang="en-US" dirty="0" smtClean="0">
                <a:solidFill>
                  <a:srgbClr val="FFFFFF"/>
                </a:solidFill>
              </a:rPr>
              <a:t> for the ungodly</a:t>
            </a:r>
            <a:r>
              <a:rPr lang="en-US" dirty="0" smtClean="0"/>
              <a:t>. For one will scarcely die for a righteous person—though perhaps for a good person one would dare even to die—but God shows his love for us in that while we were still sinners, Christ died for us.</a:t>
            </a:r>
          </a:p>
        </p:txBody>
      </p:sp>
    </p:spTree>
    <p:extLst>
      <p:ext uri="{BB962C8B-B14F-4D97-AF65-F5344CB8AC3E}">
        <p14:creationId xmlns:p14="http://schemas.microsoft.com/office/powerpoint/2010/main" val="3624500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5:6-8</a:t>
            </a:r>
          </a:p>
          <a:p>
            <a:pPr marL="0" indent="0">
              <a:spcBef>
                <a:spcPts val="0"/>
              </a:spcBef>
              <a:buNone/>
            </a:pPr>
            <a:r>
              <a:rPr lang="en-US" dirty="0" smtClean="0"/>
              <a:t>For while we were still weak, at the right time </a:t>
            </a:r>
            <a:r>
              <a:rPr lang="en-US" b="1" u="sng" dirty="0" smtClean="0">
                <a:solidFill>
                  <a:srgbClr val="FFFF00"/>
                </a:solidFill>
              </a:rPr>
              <a:t>Christ died</a:t>
            </a:r>
            <a:r>
              <a:rPr lang="en-US" dirty="0" smtClean="0">
                <a:solidFill>
                  <a:srgbClr val="FFFFFF"/>
                </a:solidFill>
              </a:rPr>
              <a:t> for the ungodly</a:t>
            </a:r>
            <a:r>
              <a:rPr lang="en-US" dirty="0" smtClean="0"/>
              <a:t>. For one will scarcely die for a righteous person—though perhaps for a good person one would dare even to die—but God shows his love for us in that while we were still sinners, </a:t>
            </a:r>
            <a:r>
              <a:rPr lang="en-US" b="1" u="sng" dirty="0" smtClean="0">
                <a:solidFill>
                  <a:srgbClr val="FFFF00"/>
                </a:solidFill>
              </a:rPr>
              <a:t>Christ died for us</a:t>
            </a:r>
            <a:r>
              <a:rPr lang="en-US" dirty="0" smtClean="0"/>
              <a:t>.</a:t>
            </a:r>
          </a:p>
        </p:txBody>
      </p:sp>
    </p:spTree>
    <p:extLst>
      <p:ext uri="{BB962C8B-B14F-4D97-AF65-F5344CB8AC3E}">
        <p14:creationId xmlns:p14="http://schemas.microsoft.com/office/powerpoint/2010/main" val="382737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5:9-11</a:t>
            </a:r>
          </a:p>
          <a:p>
            <a:pPr marL="0" indent="0">
              <a:spcBef>
                <a:spcPts val="0"/>
              </a:spcBef>
              <a:buNone/>
            </a:pPr>
            <a:r>
              <a:rPr lang="en-US" dirty="0" smtClean="0"/>
              <a:t>Since, therefore, we have now been </a:t>
            </a:r>
            <a:r>
              <a:rPr lang="en-US" b="1" u="sng" dirty="0" smtClean="0">
                <a:solidFill>
                  <a:srgbClr val="FFFF00"/>
                </a:solidFill>
              </a:rPr>
              <a:t>justified by his blood</a:t>
            </a:r>
            <a:r>
              <a:rPr lang="en-US" dirty="0" smtClean="0"/>
              <a:t>, much more shall we be saved by him from the wrath of God. </a:t>
            </a:r>
          </a:p>
        </p:txBody>
      </p:sp>
    </p:spTree>
    <p:extLst>
      <p:ext uri="{BB962C8B-B14F-4D97-AF65-F5344CB8AC3E}">
        <p14:creationId xmlns:p14="http://schemas.microsoft.com/office/powerpoint/2010/main" val="324900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present your bodies as a living sacrifice, holy and acceptable to God, which is your </a:t>
            </a:r>
            <a:r>
              <a:rPr lang="en-US" b="1" u="sng" dirty="0" smtClean="0">
                <a:solidFill>
                  <a:srgbClr val="FFFF00"/>
                </a:solidFill>
              </a:rPr>
              <a:t>spiritual worship</a:t>
            </a:r>
            <a:r>
              <a:rPr lang="en-US" dirty="0" smtClean="0"/>
              <a:t>.</a:t>
            </a:r>
          </a:p>
        </p:txBody>
      </p:sp>
    </p:spTree>
    <p:extLst>
      <p:ext uri="{BB962C8B-B14F-4D97-AF65-F5344CB8AC3E}">
        <p14:creationId xmlns:p14="http://schemas.microsoft.com/office/powerpoint/2010/main" val="123352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present your bodies as a living sacrifice, holy and acceptable to God, which is your spiritual worship.</a:t>
            </a:r>
          </a:p>
        </p:txBody>
      </p:sp>
    </p:spTree>
    <p:extLst>
      <p:ext uri="{BB962C8B-B14F-4D97-AF65-F5344CB8AC3E}">
        <p14:creationId xmlns:p14="http://schemas.microsoft.com/office/powerpoint/2010/main" val="3539097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978475" cy="1135063"/>
          </a:xfrm>
        </p:spPr>
        <p:txBody>
          <a:bodyPr>
            <a:normAutofit/>
          </a:bodyPr>
          <a:lstStyle/>
          <a:p>
            <a:r>
              <a:rPr lang="en-US" dirty="0" smtClean="0">
                <a:latin typeface="Century Gothic"/>
                <a:cs typeface="Century Gothic"/>
              </a:rPr>
              <a:t>Transformation of the mind</a:t>
            </a:r>
            <a:endParaRPr lang="en-US" dirty="0">
              <a:latin typeface="Century Gothic"/>
              <a:cs typeface="Century Gothic"/>
            </a:endParaRPr>
          </a:p>
        </p:txBody>
      </p:sp>
      <p:sp>
        <p:nvSpPr>
          <p:cNvPr id="3" name="Text Placeholder 2"/>
          <p:cNvSpPr>
            <a:spLocks noGrp="1"/>
          </p:cNvSpPr>
          <p:nvPr>
            <p:ph type="body" idx="1"/>
          </p:nvPr>
        </p:nvSpPr>
        <p:spPr>
          <a:xfrm>
            <a:off x="722313" y="2422261"/>
            <a:ext cx="7978475" cy="1250156"/>
          </a:xfrm>
        </p:spPr>
        <p:txBody>
          <a:bodyPr>
            <a:normAutofit/>
          </a:bodyPr>
          <a:lstStyle/>
          <a:p>
            <a:r>
              <a:rPr lang="en-US" sz="2800" dirty="0" smtClean="0">
                <a:solidFill>
                  <a:srgbClr val="FFFF00"/>
                </a:solidFill>
                <a:latin typeface="Century Gothic"/>
                <a:cs typeface="Century Gothic"/>
              </a:rPr>
              <a:t>God’s Plan for your Life</a:t>
            </a:r>
            <a:endParaRPr lang="en-US" sz="2800" dirty="0">
              <a:solidFill>
                <a:srgbClr val="FFFF00"/>
              </a:solidFill>
              <a:latin typeface="Century Gothic"/>
              <a:cs typeface="Century Gothic"/>
            </a:endParaRPr>
          </a:p>
        </p:txBody>
      </p:sp>
    </p:spTree>
    <p:extLst>
      <p:ext uri="{BB962C8B-B14F-4D97-AF65-F5344CB8AC3E}">
        <p14:creationId xmlns:p14="http://schemas.microsoft.com/office/powerpoint/2010/main" val="2162967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12:2</a:t>
            </a:r>
          </a:p>
          <a:p>
            <a:pPr marL="0" indent="0">
              <a:spcBef>
                <a:spcPts val="0"/>
              </a:spcBef>
              <a:buNone/>
            </a:pPr>
            <a:r>
              <a:rPr lang="en-US" dirty="0" smtClean="0"/>
              <a:t>Do not be conformed to this world, 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222353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12:2</a:t>
            </a:r>
          </a:p>
          <a:p>
            <a:pPr marL="0" indent="0">
              <a:spcBef>
                <a:spcPts val="0"/>
              </a:spcBef>
              <a:buNone/>
            </a:pPr>
            <a:r>
              <a:rPr lang="en-US" dirty="0" smtClean="0"/>
              <a:t>Do not be conformed to this world, but be transformed </a:t>
            </a:r>
            <a:r>
              <a:rPr lang="en-US" b="1" u="sng" dirty="0" smtClean="0">
                <a:solidFill>
                  <a:srgbClr val="FFFF00"/>
                </a:solidFill>
              </a:rPr>
              <a:t>by the renewal of your mind</a:t>
            </a:r>
            <a:r>
              <a:rPr lang="en-US" dirty="0" smtClean="0"/>
              <a:t>, that by testing you may discern what is the will of God, what is good and acceptable and perfect.</a:t>
            </a:r>
          </a:p>
        </p:txBody>
      </p:sp>
      <p:grpSp>
        <p:nvGrpSpPr>
          <p:cNvPr id="7" name="Group 6"/>
          <p:cNvGrpSpPr/>
          <p:nvPr/>
        </p:nvGrpSpPr>
        <p:grpSpPr>
          <a:xfrm>
            <a:off x="4089400" y="363362"/>
            <a:ext cx="4454332" cy="1414637"/>
            <a:chOff x="4089400" y="436035"/>
            <a:chExt cx="4454332" cy="1697565"/>
          </a:xfrm>
        </p:grpSpPr>
        <p:sp>
          <p:nvSpPr>
            <p:cNvPr id="5" name="Rounded Rectangular Callout 4"/>
            <p:cNvSpPr/>
            <p:nvPr/>
          </p:nvSpPr>
          <p:spPr>
            <a:xfrm>
              <a:off x="4089400" y="469900"/>
              <a:ext cx="4454332" cy="1663700"/>
            </a:xfrm>
            <a:prstGeom prst="wedgeRoundRectCallout">
              <a:avLst>
                <a:gd name="adj1" fmla="val -42552"/>
                <a:gd name="adj2" fmla="val 7465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318000" y="436035"/>
              <a:ext cx="4038600" cy="1661994"/>
            </a:xfrm>
            <a:prstGeom prst="rect">
              <a:avLst/>
            </a:prstGeom>
            <a:noFill/>
          </p:spPr>
          <p:txBody>
            <a:bodyPr wrap="square" rtlCol="0">
              <a:spAutoFit/>
            </a:bodyPr>
            <a:lstStyle/>
            <a:p>
              <a:r>
                <a:rPr lang="en-US" sz="2800" dirty="0" smtClean="0"/>
                <a:t>Don’t let the world around you squeeze you into its own </a:t>
              </a:r>
              <a:r>
                <a:rPr lang="en-US" sz="2800" dirty="0" err="1" smtClean="0"/>
                <a:t>mould</a:t>
              </a:r>
              <a:r>
                <a:rPr lang="en-US" sz="2800" dirty="0" smtClean="0"/>
                <a:t>. (J.B. Phillips)</a:t>
              </a:r>
              <a:endParaRPr lang="en-US" sz="2800" dirty="0"/>
            </a:p>
          </p:txBody>
        </p:sp>
      </p:grpSp>
    </p:spTree>
    <p:extLst>
      <p:ext uri="{BB962C8B-B14F-4D97-AF65-F5344CB8AC3E}">
        <p14:creationId xmlns:p14="http://schemas.microsoft.com/office/powerpoint/2010/main" val="353599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a:t>
            </a:r>
            <a:r>
              <a:rPr lang="en-US" dirty="0" smtClean="0">
                <a:solidFill>
                  <a:schemeClr val="bg1"/>
                </a:solidFill>
              </a:rPr>
              <a:t>They are darkened in their understanding, alienated from the life of God because of the ignorance that is in them, due to their hardness of heart. They have become callous and have given themselves up to sensuality, greedy to practice every kind of impurity. </a:t>
            </a:r>
          </a:p>
        </p:txBody>
      </p:sp>
    </p:spTree>
    <p:extLst>
      <p:ext uri="{BB962C8B-B14F-4D97-AF65-F5344CB8AC3E}">
        <p14:creationId xmlns:p14="http://schemas.microsoft.com/office/powerpoint/2010/main" val="123352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They are darkened in their understanding, alienated from the life of God because of the ignorance that is in them, due to their hardness of heart. </a:t>
            </a:r>
            <a:r>
              <a:rPr lang="en-US" dirty="0" smtClean="0">
                <a:solidFill>
                  <a:schemeClr val="bg1"/>
                </a:solidFill>
              </a:rPr>
              <a:t>They have become callous and have given themselves up to sensuality, greedy to practice every kind of impurity. </a:t>
            </a:r>
          </a:p>
        </p:txBody>
      </p:sp>
    </p:spTree>
    <p:extLst>
      <p:ext uri="{BB962C8B-B14F-4D97-AF65-F5344CB8AC3E}">
        <p14:creationId xmlns:p14="http://schemas.microsoft.com/office/powerpoint/2010/main" val="127592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They are darkened in their </a:t>
            </a:r>
            <a:r>
              <a:rPr lang="en-US" b="1" u="sng" dirty="0" smtClean="0">
                <a:solidFill>
                  <a:srgbClr val="FFFF00"/>
                </a:solidFill>
              </a:rPr>
              <a:t>understanding</a:t>
            </a:r>
            <a:r>
              <a:rPr lang="en-US" dirty="0" smtClean="0"/>
              <a:t>, alienated from the life of God because of the ignorance that is in them, due to their hardness of heart. </a:t>
            </a:r>
            <a:r>
              <a:rPr lang="en-US" dirty="0" smtClean="0">
                <a:solidFill>
                  <a:schemeClr val="bg1"/>
                </a:solidFill>
              </a:rPr>
              <a:t>They have become callous and have given themselves up to sensuality, greedy to practice every kind of impurity. </a:t>
            </a:r>
          </a:p>
        </p:txBody>
      </p:sp>
    </p:spTree>
    <p:extLst>
      <p:ext uri="{BB962C8B-B14F-4D97-AF65-F5344CB8AC3E}">
        <p14:creationId xmlns:p14="http://schemas.microsoft.com/office/powerpoint/2010/main" val="399673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They are darkened in their </a:t>
            </a:r>
            <a:r>
              <a:rPr lang="en-US" b="1" u="sng" dirty="0" smtClean="0">
                <a:solidFill>
                  <a:srgbClr val="FFFF00"/>
                </a:solidFill>
              </a:rPr>
              <a:t>understanding</a:t>
            </a:r>
            <a:r>
              <a:rPr lang="en-US" dirty="0" smtClean="0"/>
              <a:t>, alienated from the life of God because of the </a:t>
            </a:r>
            <a:r>
              <a:rPr lang="en-US" b="1" u="sng" dirty="0" smtClean="0">
                <a:solidFill>
                  <a:srgbClr val="FFFF00"/>
                </a:solidFill>
              </a:rPr>
              <a:t>ignorance</a:t>
            </a:r>
            <a:r>
              <a:rPr lang="en-US" dirty="0" smtClean="0"/>
              <a:t> that is in them, due to their hardness of heart. </a:t>
            </a:r>
            <a:r>
              <a:rPr lang="en-US" dirty="0" smtClean="0">
                <a:solidFill>
                  <a:schemeClr val="bg1"/>
                </a:solidFill>
              </a:rPr>
              <a:t>They have become callous and have given themselves up to sensuality, greedy to practice every kind of impurity. </a:t>
            </a:r>
          </a:p>
        </p:txBody>
      </p:sp>
    </p:spTree>
    <p:extLst>
      <p:ext uri="{BB962C8B-B14F-4D97-AF65-F5344CB8AC3E}">
        <p14:creationId xmlns:p14="http://schemas.microsoft.com/office/powerpoint/2010/main" val="354227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They are darkened in their </a:t>
            </a:r>
            <a:r>
              <a:rPr lang="en-US" b="1" u="sng" dirty="0" smtClean="0">
                <a:solidFill>
                  <a:srgbClr val="FFFF00"/>
                </a:solidFill>
              </a:rPr>
              <a:t>understanding</a:t>
            </a:r>
            <a:r>
              <a:rPr lang="en-US" dirty="0" smtClean="0"/>
              <a:t>, alienated from the life of God because of the </a:t>
            </a:r>
            <a:r>
              <a:rPr lang="en-US" b="1" u="sng" dirty="0" smtClean="0">
                <a:solidFill>
                  <a:srgbClr val="FFFF00"/>
                </a:solidFill>
              </a:rPr>
              <a:t>ignorance</a:t>
            </a:r>
            <a:r>
              <a:rPr lang="en-US" dirty="0" smtClean="0"/>
              <a:t> that is in them, due to their </a:t>
            </a:r>
            <a:r>
              <a:rPr lang="en-US" b="1" u="sng" dirty="0" smtClean="0">
                <a:solidFill>
                  <a:srgbClr val="FFFF00"/>
                </a:solidFill>
              </a:rPr>
              <a:t>hardness of heart</a:t>
            </a:r>
            <a:r>
              <a:rPr lang="en-US" dirty="0" smtClean="0"/>
              <a:t>. </a:t>
            </a:r>
            <a:r>
              <a:rPr lang="en-US" dirty="0" smtClean="0">
                <a:solidFill>
                  <a:schemeClr val="bg1"/>
                </a:solidFill>
              </a:rPr>
              <a:t>They have become callous and have given themselves up to sensuality, greedy to practice every kind of impurity. </a:t>
            </a:r>
          </a:p>
        </p:txBody>
      </p:sp>
    </p:spTree>
    <p:extLst>
      <p:ext uri="{BB962C8B-B14F-4D97-AF65-F5344CB8AC3E}">
        <p14:creationId xmlns:p14="http://schemas.microsoft.com/office/powerpoint/2010/main" val="414489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4:17-19</a:t>
            </a:r>
          </a:p>
          <a:p>
            <a:pPr marL="0" indent="0">
              <a:spcBef>
                <a:spcPts val="0"/>
              </a:spcBef>
              <a:buNone/>
            </a:pPr>
            <a:r>
              <a:rPr lang="en-US" dirty="0" smtClean="0"/>
              <a:t>Now this I say and testify in the Lord, that you must no longer walk as the Gentiles do, in the </a:t>
            </a:r>
            <a:r>
              <a:rPr lang="en-US" b="1" u="sng" dirty="0" smtClean="0">
                <a:solidFill>
                  <a:srgbClr val="FFFF00"/>
                </a:solidFill>
              </a:rPr>
              <a:t>futility of their minds</a:t>
            </a:r>
            <a:r>
              <a:rPr lang="en-US" dirty="0" smtClean="0"/>
              <a:t>. They are darkened in their </a:t>
            </a:r>
            <a:r>
              <a:rPr lang="en-US" b="1" u="sng" dirty="0" smtClean="0">
                <a:solidFill>
                  <a:srgbClr val="FFFF00"/>
                </a:solidFill>
              </a:rPr>
              <a:t>understanding</a:t>
            </a:r>
            <a:r>
              <a:rPr lang="en-US" dirty="0" smtClean="0"/>
              <a:t>, alienated from the life of God because of the </a:t>
            </a:r>
            <a:r>
              <a:rPr lang="en-US" b="1" u="sng" dirty="0" smtClean="0">
                <a:solidFill>
                  <a:srgbClr val="FFFF00"/>
                </a:solidFill>
              </a:rPr>
              <a:t>ignorance</a:t>
            </a:r>
            <a:r>
              <a:rPr lang="en-US" dirty="0" smtClean="0"/>
              <a:t> that is in them, due to their </a:t>
            </a:r>
            <a:r>
              <a:rPr lang="en-US" b="1" u="sng" dirty="0" smtClean="0">
                <a:solidFill>
                  <a:srgbClr val="FFFF00"/>
                </a:solidFill>
              </a:rPr>
              <a:t>hardness of heart</a:t>
            </a:r>
            <a:r>
              <a:rPr lang="en-US" dirty="0" smtClean="0"/>
              <a:t>. They have become callous and have given themselves up to sensuality, greedy to practice every kind of impurity. </a:t>
            </a:r>
          </a:p>
        </p:txBody>
      </p:sp>
    </p:spTree>
    <p:extLst>
      <p:ext uri="{BB962C8B-B14F-4D97-AF65-F5344CB8AC3E}">
        <p14:creationId xmlns:p14="http://schemas.microsoft.com/office/powerpoint/2010/main" val="388162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4:20-24</a:t>
            </a:r>
          </a:p>
          <a:p>
            <a:pPr marL="0" indent="0">
              <a:spcBef>
                <a:spcPts val="0"/>
              </a:spcBef>
              <a:buNone/>
            </a:pPr>
            <a:r>
              <a:rPr lang="en-US" dirty="0" smtClean="0"/>
              <a:t>But that is not the way you </a:t>
            </a:r>
            <a:r>
              <a:rPr lang="en-US" b="1" u="sng" dirty="0" smtClean="0">
                <a:solidFill>
                  <a:srgbClr val="FFFF00"/>
                </a:solidFill>
              </a:rPr>
              <a:t>learned</a:t>
            </a:r>
            <a:r>
              <a:rPr lang="en-US" dirty="0" smtClean="0"/>
              <a:t> Christ!—</a:t>
            </a:r>
            <a:r>
              <a:rPr lang="en-US" dirty="0" smtClean="0">
                <a:solidFill>
                  <a:schemeClr val="bg1"/>
                </a:solidFill>
              </a:rPr>
              <a:t>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 </a:t>
            </a:r>
          </a:p>
        </p:txBody>
      </p:sp>
    </p:spTree>
    <p:extLst>
      <p:ext uri="{BB962C8B-B14F-4D97-AF65-F5344CB8AC3E}">
        <p14:creationId xmlns:p14="http://schemas.microsoft.com/office/powerpoint/2010/main" val="2541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12:1</a:t>
            </a:r>
          </a:p>
          <a:p>
            <a:pPr marL="0" indent="0">
              <a:spcBef>
                <a:spcPts val="0"/>
              </a:spcBef>
              <a:buNone/>
            </a:pPr>
            <a:r>
              <a:rPr lang="en-US" dirty="0" smtClean="0"/>
              <a:t>I appeal to you therefore, brothers, by the mercies of God, to </a:t>
            </a:r>
            <a:r>
              <a:rPr lang="en-US" b="1" u="sng" dirty="0" smtClean="0">
                <a:solidFill>
                  <a:srgbClr val="FFFF00"/>
                </a:solidFill>
              </a:rPr>
              <a:t>present your bodies</a:t>
            </a:r>
            <a:r>
              <a:rPr lang="en-US" dirty="0" smtClean="0"/>
              <a:t> as a living sacrifice, holy and acceptable to God, which is your spiritual worship.</a:t>
            </a:r>
          </a:p>
        </p:txBody>
      </p:sp>
    </p:spTree>
    <p:extLst>
      <p:ext uri="{BB962C8B-B14F-4D97-AF65-F5344CB8AC3E}">
        <p14:creationId xmlns:p14="http://schemas.microsoft.com/office/powerpoint/2010/main" val="307072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lnSpcReduction="10000"/>
          </a:bodyPr>
          <a:lstStyle/>
          <a:p>
            <a:pPr marL="0" indent="0">
              <a:spcBef>
                <a:spcPts val="0"/>
              </a:spcBef>
              <a:buNone/>
            </a:pPr>
            <a:r>
              <a:rPr lang="en-US" b="1" dirty="0" smtClean="0"/>
              <a:t>Ephesians 4:20-24</a:t>
            </a:r>
          </a:p>
          <a:p>
            <a:pPr marL="0" indent="0">
              <a:spcBef>
                <a:spcPts val="0"/>
              </a:spcBef>
              <a:buNone/>
            </a:pPr>
            <a:r>
              <a:rPr lang="en-US" dirty="0" smtClean="0"/>
              <a:t>But that is not the way you </a:t>
            </a:r>
            <a:r>
              <a:rPr lang="en-US" b="1" u="sng" dirty="0" smtClean="0">
                <a:solidFill>
                  <a:srgbClr val="FFFF00"/>
                </a:solidFill>
              </a:rPr>
              <a:t>learned</a:t>
            </a:r>
            <a:r>
              <a:rPr lang="en-US" dirty="0" smtClean="0"/>
              <a:t> Christ!—assuming that you have </a:t>
            </a:r>
            <a:r>
              <a:rPr lang="en-US" b="1" u="sng" dirty="0" smtClean="0">
                <a:solidFill>
                  <a:srgbClr val="FFFF00"/>
                </a:solidFill>
              </a:rPr>
              <a:t>heard</a:t>
            </a:r>
            <a:r>
              <a:rPr lang="en-US" dirty="0" smtClean="0"/>
              <a:t> about him and were </a:t>
            </a:r>
            <a:r>
              <a:rPr lang="en-US" b="1" u="sng" dirty="0" smtClean="0">
                <a:solidFill>
                  <a:srgbClr val="FFFF00"/>
                </a:solidFill>
              </a:rPr>
              <a:t>taught</a:t>
            </a:r>
            <a:r>
              <a:rPr lang="en-US" dirty="0" smtClean="0"/>
              <a:t> in him, as the truth is in Jesus</a:t>
            </a:r>
            <a:r>
              <a:rPr lang="en-US" dirty="0" smtClean="0">
                <a:solidFill>
                  <a:schemeClr val="bg1"/>
                </a:solidFill>
              </a:rPr>
              <a:t>, to put off your old self, which belongs to your former manner of life and is corrupt through deceitful desires, and to be renewed in the spirit of your minds, and to put on the new self, created after the likeness of God in true righteousness and holiness. </a:t>
            </a:r>
          </a:p>
        </p:txBody>
      </p:sp>
    </p:spTree>
    <p:extLst>
      <p:ext uri="{BB962C8B-B14F-4D97-AF65-F5344CB8AC3E}">
        <p14:creationId xmlns:p14="http://schemas.microsoft.com/office/powerpoint/2010/main" val="256641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230484" cy="4597616"/>
          </a:xfrm>
        </p:spPr>
        <p:txBody>
          <a:bodyPr anchor="ctr">
            <a:normAutofit lnSpcReduction="10000"/>
          </a:bodyPr>
          <a:lstStyle/>
          <a:p>
            <a:pPr marL="0" indent="0">
              <a:spcBef>
                <a:spcPts val="0"/>
              </a:spcBef>
              <a:buNone/>
            </a:pPr>
            <a:r>
              <a:rPr lang="en-US" b="1" dirty="0" smtClean="0"/>
              <a:t>Ephesians 4:20-24</a:t>
            </a:r>
          </a:p>
          <a:p>
            <a:pPr marL="0" indent="0">
              <a:spcBef>
                <a:spcPts val="0"/>
              </a:spcBef>
              <a:buNone/>
            </a:pPr>
            <a:r>
              <a:rPr lang="en-US" dirty="0" smtClean="0"/>
              <a:t>But that is not the way you </a:t>
            </a:r>
            <a:r>
              <a:rPr lang="en-US" b="1" u="sng" dirty="0" smtClean="0">
                <a:solidFill>
                  <a:srgbClr val="FFFF00"/>
                </a:solidFill>
              </a:rPr>
              <a:t>learned</a:t>
            </a:r>
            <a:r>
              <a:rPr lang="en-US" dirty="0" smtClean="0"/>
              <a:t> Christ!—assuming that you have </a:t>
            </a:r>
            <a:r>
              <a:rPr lang="en-US" b="1" u="sng" dirty="0" smtClean="0">
                <a:solidFill>
                  <a:srgbClr val="FFFF00"/>
                </a:solidFill>
              </a:rPr>
              <a:t>heard</a:t>
            </a:r>
            <a:r>
              <a:rPr lang="en-US" dirty="0" smtClean="0"/>
              <a:t> about him and were </a:t>
            </a:r>
            <a:r>
              <a:rPr lang="en-US" b="1" u="sng" dirty="0" smtClean="0">
                <a:solidFill>
                  <a:srgbClr val="FFFF00"/>
                </a:solidFill>
              </a:rPr>
              <a:t>taught</a:t>
            </a:r>
            <a:r>
              <a:rPr lang="en-US" dirty="0" smtClean="0"/>
              <a:t> in him, as the truth is in Jesus, to put off your old self, which belongs to your former manner of life and is corrupt through deceitful desires, and to be </a:t>
            </a:r>
            <a:r>
              <a:rPr lang="en-US" b="1" u="sng" dirty="0" smtClean="0">
                <a:solidFill>
                  <a:srgbClr val="FFFF00"/>
                </a:solidFill>
              </a:rPr>
              <a:t>renewed in the spirit of your minds</a:t>
            </a:r>
            <a:r>
              <a:rPr lang="en-US" dirty="0" smtClean="0"/>
              <a:t>, and to put on the new self, created after the likeness of God in true righteousness and holiness. </a:t>
            </a:r>
          </a:p>
        </p:txBody>
      </p:sp>
    </p:spTree>
    <p:extLst>
      <p:ext uri="{BB962C8B-B14F-4D97-AF65-F5344CB8AC3E}">
        <p14:creationId xmlns:p14="http://schemas.microsoft.com/office/powerpoint/2010/main" val="114892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4445" y="2532905"/>
            <a:ext cx="8057444" cy="331492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4025" indent="-454025" algn="l">
              <a:spcBef>
                <a:spcPts val="1200"/>
              </a:spcBef>
              <a:buFont typeface="+mj-lt"/>
              <a:buAutoNum type="arabicPeriod"/>
            </a:pPr>
            <a:r>
              <a:rPr lang="en-US" sz="3200" dirty="0" smtClean="0">
                <a:effectLst>
                  <a:outerShdw blurRad="50800" dist="38100" dir="2700000" algn="tl" rotWithShape="0">
                    <a:prstClr val="black">
                      <a:alpha val="40000"/>
                    </a:prstClr>
                  </a:outerShdw>
                </a:effectLst>
                <a:latin typeface="+mn-lt"/>
                <a:cs typeface="Century Gothic"/>
              </a:rPr>
              <a:t>If you don’t know him, let us help you!</a:t>
            </a:r>
          </a:p>
          <a:p>
            <a:pPr marL="454025" indent="-454025" algn="l">
              <a:spcBef>
                <a:spcPts val="1200"/>
              </a:spcBef>
              <a:buFont typeface="+mj-lt"/>
              <a:buAutoNum type="arabicPeriod"/>
            </a:pPr>
            <a:r>
              <a:rPr lang="en-US" sz="3200" dirty="0" smtClean="0">
                <a:effectLst>
                  <a:outerShdw blurRad="50800" dist="38100" dir="2700000" algn="tl" rotWithShape="0">
                    <a:prstClr val="black">
                      <a:alpha val="40000"/>
                    </a:prstClr>
                  </a:outerShdw>
                </a:effectLst>
                <a:latin typeface="+mn-lt"/>
                <a:cs typeface="Century Gothic"/>
              </a:rPr>
              <a:t>If you believe, you need to repent and be baptized!</a:t>
            </a:r>
          </a:p>
          <a:p>
            <a:pPr marL="454025" indent="-454025" algn="l">
              <a:spcBef>
                <a:spcPts val="1200"/>
              </a:spcBef>
              <a:buFont typeface="+mj-lt"/>
              <a:buAutoNum type="arabicPeriod"/>
            </a:pPr>
            <a:r>
              <a:rPr lang="en-US" sz="3200" dirty="0" smtClean="0">
                <a:effectLst>
                  <a:outerShdw blurRad="50800" dist="38100" dir="2700000" algn="tl" rotWithShape="0">
                    <a:prstClr val="black">
                      <a:alpha val="40000"/>
                    </a:prstClr>
                  </a:outerShdw>
                </a:effectLst>
                <a:cs typeface="Century Gothic"/>
              </a:rPr>
              <a:t>If you’re a Christian who is lost, present your body as a sacrifice and renew your mind! </a:t>
            </a:r>
            <a:endParaRPr lang="en-US" sz="3200" dirty="0" smtClean="0">
              <a:effectLst>
                <a:outerShdw blurRad="50800" dist="38100" dir="2700000" algn="tl" rotWithShape="0">
                  <a:prstClr val="black">
                    <a:alpha val="40000"/>
                  </a:prstClr>
                </a:outerShdw>
              </a:effectLst>
              <a:latin typeface="+mn-lt"/>
              <a:cs typeface="Century Gothic"/>
            </a:endParaRPr>
          </a:p>
        </p:txBody>
      </p:sp>
      <p:pic>
        <p:nvPicPr>
          <p:cNvPr id="2" name="Picture 1"/>
          <p:cNvPicPr>
            <a:picLocks noChangeAspect="1"/>
          </p:cNvPicPr>
          <p:nvPr/>
        </p:nvPicPr>
        <p:blipFill rotWithShape="1">
          <a:blip r:embed="rId2"/>
          <a:srcRect t="8515" b="36324"/>
          <a:stretch/>
        </p:blipFill>
        <p:spPr>
          <a:xfrm>
            <a:off x="0" y="326024"/>
            <a:ext cx="9144000" cy="1801368"/>
          </a:xfrm>
          <a:prstGeom prst="rect">
            <a:avLst/>
          </a:prstGeom>
        </p:spPr>
      </p:pic>
    </p:spTree>
    <p:extLst>
      <p:ext uri="{BB962C8B-B14F-4D97-AF65-F5344CB8AC3E}">
        <p14:creationId xmlns:p14="http://schemas.microsoft.com/office/powerpoint/2010/main" val="38459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subTnLst>
                                    <p:animClr clrSpc="rgb" dir="cw">
                                      <p:cBhvr override="childStyle">
                                        <p:cTn dur="1" fill="hold" display="0" masterRel="nextClick" afterEffect="1"/>
                                        <p:tgtEl>
                                          <p:spTgt spid="5">
                                            <p:txEl>
                                              <p:pRg st="0" end="0"/>
                                            </p:txEl>
                                          </p:spTgt>
                                        </p:tgtEl>
                                        <p:attrNameLst>
                                          <p:attrName>ppt_c</p:attrName>
                                        </p:attrNameLst>
                                      </p:cBhvr>
                                      <p:to>
                                        <a:srgbClr val="4C4C4C"/>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subTnLst>
                                    <p:animClr clrSpc="rgb" dir="cw">
                                      <p:cBhvr override="childStyle">
                                        <p:cTn dur="1" fill="hold" display="0" masterRel="nextClick" afterEffect="1"/>
                                        <p:tgtEl>
                                          <p:spTgt spid="5">
                                            <p:txEl>
                                              <p:pRg st="1" end="1"/>
                                            </p:txEl>
                                          </p:spTgt>
                                        </p:tgtEl>
                                        <p:attrNameLst>
                                          <p:attrName>ppt_c</p:attrName>
                                        </p:attrNameLst>
                                      </p:cBhvr>
                                      <p:to>
                                        <a:srgbClr val="4C4C4C"/>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subTnLst>
                                    <p:animClr clrSpc="rgb" dir="cw">
                                      <p:cBhvr override="childStyle">
                                        <p:cTn dur="1" fill="hold" display="0" masterRel="nextClick" afterEffect="1"/>
                                        <p:tgtEl>
                                          <p:spTgt spid="5">
                                            <p:txEl>
                                              <p:pRg st="2" end="2"/>
                                            </p:txEl>
                                          </p:spTgt>
                                        </p:tgtEl>
                                        <p:attrNameLst>
                                          <p:attrName>ppt_c</p:attrName>
                                        </p:attrNameLst>
                                      </p:cBhvr>
                                      <p:to>
                                        <a:srgbClr val="4C4C4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6:12-13</a:t>
            </a:r>
          </a:p>
          <a:p>
            <a:pPr marL="0" indent="0">
              <a:spcBef>
                <a:spcPts val="0"/>
              </a:spcBef>
              <a:buNone/>
            </a:pPr>
            <a:r>
              <a:rPr lang="en-US" dirty="0" smtClean="0"/>
              <a:t>Let not sin therefore reign in your mortal body, to make you obey its passion. Do not present your members to sin as instruments for unrighteousness, but present yourselves to God as those who have been brought from death to life, and your members to God as instruments of righteousness.</a:t>
            </a:r>
          </a:p>
        </p:txBody>
      </p:sp>
    </p:spTree>
    <p:extLst>
      <p:ext uri="{BB962C8B-B14F-4D97-AF65-F5344CB8AC3E}">
        <p14:creationId xmlns:p14="http://schemas.microsoft.com/office/powerpoint/2010/main" val="131258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6:12-13</a:t>
            </a:r>
          </a:p>
          <a:p>
            <a:pPr marL="0" indent="0">
              <a:spcBef>
                <a:spcPts val="0"/>
              </a:spcBef>
              <a:buNone/>
            </a:pPr>
            <a:r>
              <a:rPr lang="en-US" dirty="0" smtClean="0"/>
              <a:t>Let not sin therefore reign in your </a:t>
            </a:r>
            <a:r>
              <a:rPr lang="en-US" b="1" u="sng" dirty="0" smtClean="0">
                <a:solidFill>
                  <a:srgbClr val="FFFF00"/>
                </a:solidFill>
              </a:rPr>
              <a:t>mortal body</a:t>
            </a:r>
            <a:r>
              <a:rPr lang="en-US" dirty="0" smtClean="0"/>
              <a:t>, to make you obey its passion. Do not present your members to sin as instruments for unrighteousness, but present yourselves to God as those who have been brought from death to life, and your members to God as instruments of righteousness.</a:t>
            </a:r>
          </a:p>
        </p:txBody>
      </p:sp>
    </p:spTree>
    <p:extLst>
      <p:ext uri="{BB962C8B-B14F-4D97-AF65-F5344CB8AC3E}">
        <p14:creationId xmlns:p14="http://schemas.microsoft.com/office/powerpoint/2010/main" val="414982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4" y="572310"/>
            <a:ext cx="7883359" cy="4597616"/>
          </a:xfrm>
        </p:spPr>
        <p:txBody>
          <a:bodyPr anchor="ctr">
            <a:normAutofit/>
          </a:bodyPr>
          <a:lstStyle/>
          <a:p>
            <a:pPr marL="0" indent="0">
              <a:spcBef>
                <a:spcPts val="0"/>
              </a:spcBef>
              <a:buNone/>
            </a:pPr>
            <a:r>
              <a:rPr lang="en-US" b="1" dirty="0" smtClean="0"/>
              <a:t>Romans 6:12-13</a:t>
            </a:r>
          </a:p>
          <a:p>
            <a:pPr marL="0" indent="0">
              <a:spcBef>
                <a:spcPts val="0"/>
              </a:spcBef>
              <a:buNone/>
            </a:pPr>
            <a:r>
              <a:rPr lang="en-US" dirty="0" smtClean="0"/>
              <a:t>Let not sin therefore reign in your </a:t>
            </a:r>
            <a:r>
              <a:rPr lang="en-US" b="1" u="sng" dirty="0" smtClean="0">
                <a:solidFill>
                  <a:srgbClr val="FFFF00"/>
                </a:solidFill>
              </a:rPr>
              <a:t>mortal body</a:t>
            </a:r>
            <a:r>
              <a:rPr lang="en-US" dirty="0" smtClean="0"/>
              <a:t>, to make you obey its passion. Do not </a:t>
            </a:r>
            <a:r>
              <a:rPr lang="en-US" b="1" u="sng" dirty="0" smtClean="0">
                <a:solidFill>
                  <a:srgbClr val="FFFF00"/>
                </a:solidFill>
              </a:rPr>
              <a:t>present your members</a:t>
            </a:r>
            <a:r>
              <a:rPr lang="en-US" dirty="0" smtClean="0"/>
              <a:t> to sin as instruments for unrighteousness, but present yourselves to God as those who have been brought from death to life, and your members to God as instruments of righteousness.</a:t>
            </a:r>
          </a:p>
        </p:txBody>
      </p:sp>
    </p:spTree>
    <p:extLst>
      <p:ext uri="{BB962C8B-B14F-4D97-AF65-F5344CB8AC3E}">
        <p14:creationId xmlns:p14="http://schemas.microsoft.com/office/powerpoint/2010/main" val="55516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6:12-13</a:t>
            </a:r>
          </a:p>
          <a:p>
            <a:pPr marL="0" indent="0">
              <a:spcBef>
                <a:spcPts val="0"/>
              </a:spcBef>
              <a:buNone/>
            </a:pPr>
            <a:r>
              <a:rPr lang="en-US" dirty="0" smtClean="0"/>
              <a:t>Let not sin therefore reign in your </a:t>
            </a:r>
            <a:r>
              <a:rPr lang="en-US" b="1" u="sng" dirty="0" smtClean="0">
                <a:solidFill>
                  <a:srgbClr val="FFFF00"/>
                </a:solidFill>
              </a:rPr>
              <a:t>mortal  body</a:t>
            </a:r>
            <a:r>
              <a:rPr lang="en-US" dirty="0" smtClean="0"/>
              <a:t>, to make you obey its passion. Do not </a:t>
            </a:r>
            <a:r>
              <a:rPr lang="en-US" b="1" u="sng" dirty="0" smtClean="0">
                <a:solidFill>
                  <a:srgbClr val="FFFF00"/>
                </a:solidFill>
              </a:rPr>
              <a:t>present your members</a:t>
            </a:r>
            <a:r>
              <a:rPr lang="en-US" dirty="0" smtClean="0"/>
              <a:t> to sin as instruments for unrighteousness, but </a:t>
            </a:r>
            <a:r>
              <a:rPr lang="en-US" b="1" u="sng" dirty="0" smtClean="0">
                <a:solidFill>
                  <a:srgbClr val="FFFF00"/>
                </a:solidFill>
              </a:rPr>
              <a:t>present yourselves to God</a:t>
            </a:r>
            <a:r>
              <a:rPr lang="en-US" dirty="0" smtClean="0"/>
              <a:t> as those who have been brought from death to life, and your members to God as instruments of righteousness.</a:t>
            </a:r>
          </a:p>
        </p:txBody>
      </p:sp>
    </p:spTree>
    <p:extLst>
      <p:ext uri="{BB962C8B-B14F-4D97-AF65-F5344CB8AC3E}">
        <p14:creationId xmlns:p14="http://schemas.microsoft.com/office/powerpoint/2010/main" val="247503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73" y="572310"/>
            <a:ext cx="8055030" cy="4597616"/>
          </a:xfrm>
        </p:spPr>
        <p:txBody>
          <a:bodyPr anchor="ctr">
            <a:normAutofit/>
          </a:bodyPr>
          <a:lstStyle/>
          <a:p>
            <a:pPr marL="0" indent="0">
              <a:spcBef>
                <a:spcPts val="0"/>
              </a:spcBef>
              <a:buNone/>
            </a:pPr>
            <a:r>
              <a:rPr lang="en-US" b="1" dirty="0" smtClean="0"/>
              <a:t>Romans 6:12-13</a:t>
            </a:r>
          </a:p>
          <a:p>
            <a:pPr marL="0" indent="0">
              <a:spcBef>
                <a:spcPts val="0"/>
              </a:spcBef>
              <a:buNone/>
            </a:pPr>
            <a:r>
              <a:rPr lang="en-US" dirty="0" smtClean="0"/>
              <a:t>Let not sin therefore reign in your </a:t>
            </a:r>
            <a:r>
              <a:rPr lang="en-US" b="1" u="sng" dirty="0" smtClean="0">
                <a:solidFill>
                  <a:srgbClr val="FFFF00"/>
                </a:solidFill>
              </a:rPr>
              <a:t>mortal  body</a:t>
            </a:r>
            <a:r>
              <a:rPr lang="en-US" dirty="0" smtClean="0"/>
              <a:t>, to make you obey its passion. Do not </a:t>
            </a:r>
            <a:r>
              <a:rPr lang="en-US" b="1" u="sng" dirty="0" smtClean="0">
                <a:solidFill>
                  <a:srgbClr val="FFFF00"/>
                </a:solidFill>
              </a:rPr>
              <a:t>present your members</a:t>
            </a:r>
            <a:r>
              <a:rPr lang="en-US" dirty="0" smtClean="0"/>
              <a:t> to sin as instruments for unrighteousness, but </a:t>
            </a:r>
            <a:r>
              <a:rPr lang="en-US" b="1" u="sng" dirty="0" smtClean="0">
                <a:solidFill>
                  <a:srgbClr val="FFFF00"/>
                </a:solidFill>
              </a:rPr>
              <a:t>present yourselves to God</a:t>
            </a:r>
            <a:r>
              <a:rPr lang="en-US" dirty="0" smtClean="0"/>
              <a:t> as those who have been brought from death to life, and </a:t>
            </a:r>
            <a:r>
              <a:rPr lang="en-US" b="1" u="sng" dirty="0" smtClean="0">
                <a:solidFill>
                  <a:srgbClr val="FFFF00"/>
                </a:solidFill>
              </a:rPr>
              <a:t>your members to God</a:t>
            </a:r>
            <a:r>
              <a:rPr lang="en-US" dirty="0" smtClean="0"/>
              <a:t> as instruments of righteousness.</a:t>
            </a:r>
          </a:p>
        </p:txBody>
      </p:sp>
    </p:spTree>
    <p:extLst>
      <p:ext uri="{BB962C8B-B14F-4D97-AF65-F5344CB8AC3E}">
        <p14:creationId xmlns:p14="http://schemas.microsoft.com/office/powerpoint/2010/main" val="120736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9929</TotalTime>
  <Words>2516</Words>
  <Application>Microsoft Macintosh PowerPoint</Application>
  <PresentationFormat>On-screen Show (16:10)</PresentationFormat>
  <Paragraphs>84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Black</vt:lpstr>
      <vt:lpstr>PowerPoint Presentation</vt:lpstr>
      <vt:lpstr>the body as a living sacrifice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Transformation of the mind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Life Verse</dc:title>
  <dc:creator>David Maxson</dc:creator>
  <cp:lastModifiedBy>David Maxson</cp:lastModifiedBy>
  <cp:revision>62</cp:revision>
  <dcterms:created xsi:type="dcterms:W3CDTF">2015-08-21T17:51:49Z</dcterms:created>
  <dcterms:modified xsi:type="dcterms:W3CDTF">2015-10-17T12:46:31Z</dcterms:modified>
</cp:coreProperties>
</file>