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5" r:id="rId2"/>
    <p:sldId id="257" r:id="rId3"/>
    <p:sldId id="262" r:id="rId4"/>
    <p:sldId id="277" r:id="rId5"/>
    <p:sldId id="263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15B80-AF3C-47CB-9771-3183047ADE7F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C63B-C207-4F58-A725-3FD17F5D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0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EC81E6-B4DF-4CD4-971E-5B495CE0EBD2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19CCF1-30DD-4EB7-8782-848F3D8FE2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910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Messiah has come.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 I who speak to you am He.”</a:t>
            </a:r>
          </a:p>
          <a:p>
            <a:pPr marL="0" indent="0" algn="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4:26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6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Jesus “intrudes” into our busy lives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He offers us living water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He probes into our past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He wants true worship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Messiah has </a:t>
            </a:r>
            <a:r>
              <a:rPr lang="en-US" sz="3200" dirty="0" smtClean="0"/>
              <a:t>come</a:t>
            </a: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Telling “Pattern”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6"/>
            <a:ext cx="7754713" cy="1919343"/>
          </a:xfrm>
        </p:spPr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Will we drink?</a:t>
            </a:r>
          </a:p>
          <a:p>
            <a:r>
              <a:rPr lang="en-US" sz="3200" dirty="0" smtClean="0"/>
              <a:t>Will we go and tell others?</a:t>
            </a:r>
          </a:p>
        </p:txBody>
      </p:sp>
    </p:spTree>
    <p:extLst>
      <p:ext uri="{BB962C8B-B14F-4D97-AF65-F5344CB8AC3E}">
        <p14:creationId xmlns:p14="http://schemas.microsoft.com/office/powerpoint/2010/main" val="225641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Going through</a:t>
            </a:r>
            <a:br>
              <a:rPr lang="en-US" dirty="0" smtClean="0"/>
            </a:br>
            <a:r>
              <a:rPr lang="en-US" dirty="0" smtClean="0"/>
              <a:t>Samaria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4:1-42 – A Narrative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Autofit/>
          </a:bodyPr>
          <a:lstStyle/>
          <a:p>
            <a:pPr marL="109728" indent="0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 left Judea and departed again to Galilee.</a:t>
            </a:r>
          </a:p>
          <a:p>
            <a:pPr marL="109728" indent="0" algn="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John 4:3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was heading home.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5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774" y="0"/>
            <a:ext cx="4841226" cy="6858000"/>
          </a:xfrm>
          <a:prstGeom prst="rect">
            <a:avLst/>
          </a:prstGeom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381001" y="3429000"/>
            <a:ext cx="3733800" cy="2697162"/>
          </a:xfrm>
          <a:prstGeom prst="rect">
            <a:avLst/>
          </a:prstGeom>
        </p:spPr>
        <p:txBody>
          <a:bodyPr/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 But He needed to go through Samaria.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John 4:4</a:t>
            </a:r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410200" y="1905000"/>
            <a:ext cx="1066800" cy="2667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3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asks for water.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51932"/>
            <a:ext cx="3803650" cy="2852737"/>
          </a:xfrm>
        </p:spPr>
      </p:pic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85800" y="2743200"/>
            <a:ext cx="3803904" cy="28956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 Jesus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said to her, "Give Me a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drink”</a:t>
            </a:r>
          </a:p>
          <a:p>
            <a:pPr marL="0" indent="0" algn="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John 4:7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offers her water.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51932"/>
            <a:ext cx="3803650" cy="2852737"/>
          </a:xfrm>
        </p:spPr>
      </p:pic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85800" y="2743200"/>
            <a:ext cx="3803904" cy="28956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 He would have given you living water”</a:t>
            </a:r>
          </a:p>
          <a:p>
            <a:pPr marL="0" indent="0" algn="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4:10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69913"/>
            <a:ext cx="7756525" cy="1054100"/>
          </a:xfrm>
        </p:spPr>
        <p:txBody>
          <a:bodyPr/>
          <a:lstStyle/>
          <a:p>
            <a:r>
              <a:rPr lang="en-US" dirty="0" smtClean="0"/>
              <a:t>It is different.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06100" cy="6858000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295400"/>
            <a:ext cx="4267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“… But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water that I shall give him will become in him a fountain of water springing up into everlasting life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marL="0" indent="0" algn="r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4:14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3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probes into her past.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 … you have had five husbands …”</a:t>
            </a:r>
          </a:p>
          <a:p>
            <a:pPr marL="0" indent="0" algn="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4:18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seeks true worship.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 …the true worshippers will worship the Father in spirit and truth: …”</a:t>
            </a:r>
          </a:p>
          <a:p>
            <a:pPr marL="0" indent="0" algn="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4:23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591</TotalTime>
  <Words>194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PowerPoint Presentation</vt:lpstr>
      <vt:lpstr>Going through Samaria</vt:lpstr>
      <vt:lpstr>Jesus was heading home.</vt:lpstr>
      <vt:lpstr>PowerPoint Presentation</vt:lpstr>
      <vt:lpstr>Jesus asks for water.</vt:lpstr>
      <vt:lpstr>Jesus offers her water.</vt:lpstr>
      <vt:lpstr>It is different.</vt:lpstr>
      <vt:lpstr>He probes into her past.</vt:lpstr>
      <vt:lpstr>He seeks true worship.</vt:lpstr>
      <vt:lpstr>Messiah has come.</vt:lpstr>
      <vt:lpstr>A Telling “Pattern”</vt:lpstr>
      <vt:lpstr>What about us?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4:39-42</dc:title>
  <dc:creator>Matt</dc:creator>
  <cp:lastModifiedBy>Citur Park</cp:lastModifiedBy>
  <cp:revision>18</cp:revision>
  <dcterms:created xsi:type="dcterms:W3CDTF">2011-07-10T00:21:38Z</dcterms:created>
  <dcterms:modified xsi:type="dcterms:W3CDTF">2011-10-23T21:06:54Z</dcterms:modified>
</cp:coreProperties>
</file>