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10"/>
  </p:notesMasterIdLst>
  <p:handoutMasterIdLst>
    <p:handoutMasterId r:id="rId11"/>
  </p:handoutMasterIdLst>
  <p:sldIdLst>
    <p:sldId id="534" r:id="rId2"/>
    <p:sldId id="365" r:id="rId3"/>
    <p:sldId id="470" r:id="rId4"/>
    <p:sldId id="532" r:id="rId5"/>
    <p:sldId id="536" r:id="rId6"/>
    <p:sldId id="535" r:id="rId7"/>
    <p:sldId id="537" r:id="rId8"/>
    <p:sldId id="539" r:id="rId9"/>
  </p:sldIdLst>
  <p:sldSz cx="9144000" cy="6858000" type="screen4x3"/>
  <p:notesSz cx="7077075" cy="8955088"/>
  <p:defaultTextStyle>
    <a:defPPr>
      <a:defRPr lang="en-US"/>
    </a:defPPr>
    <a:lvl1pPr algn="ctr" rtl="0" eaLnBrk="0" fontAlgn="base" hangingPunct="0">
      <a:spcBef>
        <a:spcPct val="0"/>
      </a:spcBef>
      <a:spcAft>
        <a:spcPct val="0"/>
      </a:spcAft>
      <a:defRPr kern="1200">
        <a:solidFill>
          <a:schemeClr val="tx1"/>
        </a:solidFill>
        <a:latin typeface="Arial" charset="0"/>
        <a:ea typeface="+mn-ea"/>
        <a:cs typeface="+mn-cs"/>
      </a:defRPr>
    </a:lvl1pPr>
    <a:lvl2pPr marL="457200" algn="ctr" rtl="0" eaLnBrk="0" fontAlgn="base" hangingPunct="0">
      <a:spcBef>
        <a:spcPct val="0"/>
      </a:spcBef>
      <a:spcAft>
        <a:spcPct val="0"/>
      </a:spcAft>
      <a:defRPr kern="1200">
        <a:solidFill>
          <a:schemeClr val="tx1"/>
        </a:solidFill>
        <a:latin typeface="Arial" charset="0"/>
        <a:ea typeface="+mn-ea"/>
        <a:cs typeface="+mn-cs"/>
      </a:defRPr>
    </a:lvl2pPr>
    <a:lvl3pPr marL="914400" algn="ctr" rtl="0" eaLnBrk="0" fontAlgn="base" hangingPunct="0">
      <a:spcBef>
        <a:spcPct val="0"/>
      </a:spcBef>
      <a:spcAft>
        <a:spcPct val="0"/>
      </a:spcAft>
      <a:defRPr kern="1200">
        <a:solidFill>
          <a:schemeClr val="tx1"/>
        </a:solidFill>
        <a:latin typeface="Arial" charset="0"/>
        <a:ea typeface="+mn-ea"/>
        <a:cs typeface="+mn-cs"/>
      </a:defRPr>
    </a:lvl3pPr>
    <a:lvl4pPr marL="1371600" algn="ctr" rtl="0" eaLnBrk="0" fontAlgn="base" hangingPunct="0">
      <a:spcBef>
        <a:spcPct val="0"/>
      </a:spcBef>
      <a:spcAft>
        <a:spcPct val="0"/>
      </a:spcAft>
      <a:defRPr kern="1200">
        <a:solidFill>
          <a:schemeClr val="tx1"/>
        </a:solidFill>
        <a:latin typeface="Arial" charset="0"/>
        <a:ea typeface="+mn-ea"/>
        <a:cs typeface="+mn-cs"/>
      </a:defRPr>
    </a:lvl4pPr>
    <a:lvl5pPr marL="1828800" algn="ctr"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FF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1" autoAdjust="0"/>
    <p:restoredTop sz="94658" autoAdjust="0"/>
  </p:normalViewPr>
  <p:slideViewPr>
    <p:cSldViewPr>
      <p:cViewPr>
        <p:scale>
          <a:sx n="50" d="100"/>
          <a:sy n="50" d="100"/>
        </p:scale>
        <p:origin x="-1092" y="-12"/>
      </p:cViewPr>
      <p:guideLst>
        <p:guide orient="horz" pos="2160"/>
        <p:guide pos="2880"/>
      </p:guideLst>
    </p:cSldViewPr>
  </p:slideViewPr>
  <p:outlineViewPr>
    <p:cViewPr>
      <p:scale>
        <a:sx n="33" d="100"/>
        <a:sy n="33" d="100"/>
      </p:scale>
      <p:origin x="0" y="641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1"/>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5" name="Rectangle 3"/>
          <p:cNvSpPr>
            <a:spLocks noGrp="1" noChangeArrowheads="1"/>
          </p:cNvSpPr>
          <p:nvPr>
            <p:ph type="dt" sz="quarter" idx="1"/>
          </p:nvPr>
        </p:nvSpPr>
        <p:spPr bwMode="auto">
          <a:xfrm>
            <a:off x="4010342" y="1"/>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54276" name="Rectangle 4"/>
          <p:cNvSpPr>
            <a:spLocks noGrp="1" noChangeArrowheads="1"/>
          </p:cNvSpPr>
          <p:nvPr>
            <p:ph type="ftr" sz="quarter" idx="2"/>
          </p:nvPr>
        </p:nvSpPr>
        <p:spPr bwMode="auto">
          <a:xfrm>
            <a:off x="0" y="8507334"/>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7" name="Rectangle 5"/>
          <p:cNvSpPr>
            <a:spLocks noGrp="1" noChangeArrowheads="1"/>
          </p:cNvSpPr>
          <p:nvPr>
            <p:ph type="sldNum" sz="quarter" idx="3"/>
          </p:nvPr>
        </p:nvSpPr>
        <p:spPr bwMode="auto">
          <a:xfrm>
            <a:off x="4010342" y="8507334"/>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pPr>
              <a:defRPr/>
            </a:pPr>
            <a:fld id="{0390D059-A318-4BDB-9485-FAEAF72DBC09}" type="slidenum">
              <a:rPr lang="en-US"/>
              <a:pPr>
                <a:defRPr/>
              </a:pPr>
              <a:t>‹#›</a:t>
            </a:fld>
            <a:endParaRPr lang="en-US"/>
          </a:p>
        </p:txBody>
      </p:sp>
    </p:spTree>
    <p:extLst>
      <p:ext uri="{BB962C8B-B14F-4D97-AF65-F5344CB8AC3E}">
        <p14:creationId xmlns:p14="http://schemas.microsoft.com/office/powerpoint/2010/main" val="1809777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6733" cy="44775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1"/>
            <a:ext cx="3066733" cy="447754"/>
          </a:xfrm>
          <a:prstGeom prst="rect">
            <a:avLst/>
          </a:prstGeom>
        </p:spPr>
        <p:txBody>
          <a:bodyPr vert="horz" lIns="91440" tIns="45720" rIns="91440" bIns="45720" rtlCol="0"/>
          <a:lstStyle>
            <a:lvl1pPr algn="r">
              <a:defRPr sz="1200"/>
            </a:lvl1pPr>
          </a:lstStyle>
          <a:p>
            <a:fld id="{F67E9CE1-6184-4B89-AA23-3BC699C2D139}" type="datetimeFigureOut">
              <a:rPr lang="en-US" smtClean="0"/>
              <a:pPr/>
              <a:t>3/9/2011</a:t>
            </a:fld>
            <a:endParaRPr lang="en-US"/>
          </a:p>
        </p:txBody>
      </p:sp>
      <p:sp>
        <p:nvSpPr>
          <p:cNvPr id="4" name="Slide Image Placeholder 3"/>
          <p:cNvSpPr>
            <a:spLocks noGrp="1" noRot="1" noChangeAspect="1"/>
          </p:cNvSpPr>
          <p:nvPr>
            <p:ph type="sldImg" idx="2"/>
          </p:nvPr>
        </p:nvSpPr>
        <p:spPr>
          <a:xfrm>
            <a:off x="1300163" y="671513"/>
            <a:ext cx="4476750" cy="33575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253668"/>
            <a:ext cx="5661660" cy="402979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05791"/>
            <a:ext cx="3066733" cy="44775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05791"/>
            <a:ext cx="3066733" cy="447754"/>
          </a:xfrm>
          <a:prstGeom prst="rect">
            <a:avLst/>
          </a:prstGeom>
        </p:spPr>
        <p:txBody>
          <a:bodyPr vert="horz" lIns="91440" tIns="45720" rIns="91440" bIns="45720" rtlCol="0" anchor="b"/>
          <a:lstStyle>
            <a:lvl1pPr algn="r">
              <a:defRPr sz="1200"/>
            </a:lvl1pPr>
          </a:lstStyle>
          <a:p>
            <a:fld id="{6C7AF978-6D14-47BE-B785-7D451211F551}" type="slidenum">
              <a:rPr lang="en-US" smtClean="0"/>
              <a:pPr/>
              <a:t>‹#›</a:t>
            </a:fld>
            <a:endParaRPr lang="en-US"/>
          </a:p>
        </p:txBody>
      </p:sp>
    </p:spTree>
    <p:extLst>
      <p:ext uri="{BB962C8B-B14F-4D97-AF65-F5344CB8AC3E}">
        <p14:creationId xmlns:p14="http://schemas.microsoft.com/office/powerpoint/2010/main" val="1661725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8618D73F-FBC7-4DE9-B793-FD26C0EBE06A}" type="slidenum">
              <a:rPr lang="en-US" smtClean="0"/>
              <a:pPr/>
              <a:t>3</a:t>
            </a:fld>
            <a:endParaRPr lang="en-US"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lgn="l">
                  <a:defRPr/>
                </a:pPr>
                <a:endParaRPr lang="en-US"/>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lgn="l">
                  <a:defRPr/>
                </a:pPr>
                <a:endParaRPr lang="en-US"/>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lgn="l">
                  <a:defRPr/>
                </a:pPr>
                <a:endParaRPr lang="en-US"/>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lgn="l">
                  <a:defRPr/>
                </a:pPr>
                <a:endParaRPr lang="en-US"/>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lgn="l">
                  <a:defRPr/>
                </a:pPr>
                <a:endParaRPr lang="en-US"/>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lgn="l">
                  <a:defRPr/>
                </a:pPr>
                <a:endParaRPr lang="en-US"/>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lgn="l">
                  <a:defRPr/>
                </a:pPr>
                <a:endParaRPr lang="en-US"/>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lgn="l">
                  <a:defRPr/>
                </a:pPr>
                <a:endParaRPr lang="en-US"/>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lgn="l">
                  <a:defRPr/>
                </a:pPr>
                <a:endParaRPr lang="en-US"/>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lgn="l">
                  <a:defRPr/>
                </a:pPr>
                <a:endParaRPr lang="en-US"/>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lgn="l">
                  <a:defRPr/>
                </a:pPr>
                <a:endParaRPr lang="en-US"/>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lgn="l">
                  <a:defRPr/>
                </a:pPr>
                <a:endParaRPr lang="en-US"/>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lgn="l">
                  <a:defRPr/>
                </a:pPr>
                <a:endParaRPr lang="en-US"/>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lgn="l">
                  <a:defRPr/>
                </a:pPr>
                <a:endParaRPr lang="en-US"/>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lgn="l">
                  <a:defRPr/>
                </a:pPr>
                <a:endParaRPr lang="en-US"/>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lgn="l">
                  <a:defRPr/>
                </a:pPr>
                <a:endParaRPr lang="en-US"/>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lgn="l">
                  <a:defRPr/>
                </a:pPr>
                <a:endParaRPr lang="en-US"/>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lgn="l">
                  <a:defRPr/>
                </a:pPr>
                <a:endParaRPr lang="en-US"/>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lgn="l">
                  <a:defRPr/>
                </a:pPr>
                <a:endParaRPr lang="en-US"/>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grpSp>
        </p:grpSp>
      </p:grpSp>
      <p:sp>
        <p:nvSpPr>
          <p:cNvPr id="162882"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162883"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68" name="Rectangle 68"/>
          <p:cNvSpPr>
            <a:spLocks noGrp="1" noChangeArrowheads="1"/>
          </p:cNvSpPr>
          <p:nvPr>
            <p:ph type="dt" sz="quarter" idx="10"/>
          </p:nvPr>
        </p:nvSpPr>
        <p:spPr>
          <a:xfrm>
            <a:off x="457200" y="6248400"/>
            <a:ext cx="2133600" cy="457200"/>
          </a:xfrm>
        </p:spPr>
        <p:txBody>
          <a:bodyPr/>
          <a:lstStyle>
            <a:lvl1pPr>
              <a:defRPr/>
            </a:lvl1pPr>
          </a:lstStyle>
          <a:p>
            <a:pPr>
              <a:defRPr/>
            </a:pPr>
            <a:endParaRPr lang="en-US"/>
          </a:p>
        </p:txBody>
      </p:sp>
      <p:sp>
        <p:nvSpPr>
          <p:cNvPr id="69" name="Rectangle 69"/>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0" name="Rectangle 70"/>
          <p:cNvSpPr>
            <a:spLocks noGrp="1" noChangeArrowheads="1"/>
          </p:cNvSpPr>
          <p:nvPr>
            <p:ph type="sldNum" sz="quarter" idx="12"/>
          </p:nvPr>
        </p:nvSpPr>
        <p:spPr>
          <a:xfrm>
            <a:off x="6553200" y="6248400"/>
            <a:ext cx="2133600" cy="457200"/>
          </a:xfrm>
        </p:spPr>
        <p:txBody>
          <a:bodyPr/>
          <a:lstStyle>
            <a:lvl1pPr>
              <a:defRPr/>
            </a:lvl1pPr>
          </a:lstStyle>
          <a:p>
            <a:pPr>
              <a:defRPr/>
            </a:pPr>
            <a:fld id="{42203125-CAEF-4CC0-8B51-6CCD20A0169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4844AFB6-61FB-4249-9777-5C21F889CFA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663CF747-EEA1-490D-AB4B-B64EFE2EFC0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B5B36E77-3904-4A70-A5EE-D81A443263A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8477ECB6-3B4F-4E73-AA5C-C8BDC18ABDF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FA737273-E3A9-404C-9CEB-E1035A26620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9"/>
          <p:cNvSpPr>
            <a:spLocks noGrp="1" noChangeArrowheads="1"/>
          </p:cNvSpPr>
          <p:nvPr>
            <p:ph type="dt" sz="half" idx="10"/>
          </p:nvPr>
        </p:nvSpPr>
        <p:spPr>
          <a:ln/>
        </p:spPr>
        <p:txBody>
          <a:bodyPr/>
          <a:lstStyle>
            <a:lvl1pPr>
              <a:defRPr/>
            </a:lvl1pPr>
          </a:lstStyle>
          <a:p>
            <a:pPr>
              <a:defRPr/>
            </a:pPr>
            <a:endParaRPr lang="en-US"/>
          </a:p>
        </p:txBody>
      </p:sp>
      <p:sp>
        <p:nvSpPr>
          <p:cNvPr id="8" name="Rectangle 70"/>
          <p:cNvSpPr>
            <a:spLocks noGrp="1" noChangeArrowheads="1"/>
          </p:cNvSpPr>
          <p:nvPr>
            <p:ph type="ftr" sz="quarter" idx="11"/>
          </p:nvPr>
        </p:nvSpPr>
        <p:spPr>
          <a:ln/>
        </p:spPr>
        <p:txBody>
          <a:bodyPr/>
          <a:lstStyle>
            <a:lvl1pPr>
              <a:defRPr/>
            </a:lvl1pPr>
          </a:lstStyle>
          <a:p>
            <a:pPr>
              <a:defRPr/>
            </a:pPr>
            <a:endParaRPr lang="en-US"/>
          </a:p>
        </p:txBody>
      </p:sp>
      <p:sp>
        <p:nvSpPr>
          <p:cNvPr id="9" name="Rectangle 71"/>
          <p:cNvSpPr>
            <a:spLocks noGrp="1" noChangeArrowheads="1"/>
          </p:cNvSpPr>
          <p:nvPr>
            <p:ph type="sldNum" sz="quarter" idx="12"/>
          </p:nvPr>
        </p:nvSpPr>
        <p:spPr>
          <a:ln/>
        </p:spPr>
        <p:txBody>
          <a:bodyPr/>
          <a:lstStyle>
            <a:lvl1pPr>
              <a:defRPr/>
            </a:lvl1pPr>
          </a:lstStyle>
          <a:p>
            <a:pPr>
              <a:defRPr/>
            </a:pPr>
            <a:fld id="{52A40769-D65E-481F-9FFA-0F8128750C1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9"/>
          <p:cNvSpPr>
            <a:spLocks noGrp="1" noChangeArrowheads="1"/>
          </p:cNvSpPr>
          <p:nvPr>
            <p:ph type="dt" sz="half" idx="10"/>
          </p:nvPr>
        </p:nvSpPr>
        <p:spPr>
          <a:ln/>
        </p:spPr>
        <p:txBody>
          <a:bodyPr/>
          <a:lstStyle>
            <a:lvl1pPr>
              <a:defRPr/>
            </a:lvl1pPr>
          </a:lstStyle>
          <a:p>
            <a:pPr>
              <a:defRPr/>
            </a:pPr>
            <a:endParaRPr lang="en-US"/>
          </a:p>
        </p:txBody>
      </p:sp>
      <p:sp>
        <p:nvSpPr>
          <p:cNvPr id="4" name="Rectangle 70"/>
          <p:cNvSpPr>
            <a:spLocks noGrp="1" noChangeArrowheads="1"/>
          </p:cNvSpPr>
          <p:nvPr>
            <p:ph type="ftr" sz="quarter" idx="11"/>
          </p:nvPr>
        </p:nvSpPr>
        <p:spPr>
          <a:ln/>
        </p:spPr>
        <p:txBody>
          <a:bodyPr/>
          <a:lstStyle>
            <a:lvl1pPr>
              <a:defRPr/>
            </a:lvl1pPr>
          </a:lstStyle>
          <a:p>
            <a:pPr>
              <a:defRPr/>
            </a:pPr>
            <a:endParaRPr lang="en-US"/>
          </a:p>
        </p:txBody>
      </p:sp>
      <p:sp>
        <p:nvSpPr>
          <p:cNvPr id="5" name="Rectangle 71"/>
          <p:cNvSpPr>
            <a:spLocks noGrp="1" noChangeArrowheads="1"/>
          </p:cNvSpPr>
          <p:nvPr>
            <p:ph type="sldNum" sz="quarter" idx="12"/>
          </p:nvPr>
        </p:nvSpPr>
        <p:spPr>
          <a:ln/>
        </p:spPr>
        <p:txBody>
          <a:bodyPr/>
          <a:lstStyle>
            <a:lvl1pPr>
              <a:defRPr/>
            </a:lvl1pPr>
          </a:lstStyle>
          <a:p>
            <a:pPr>
              <a:defRPr/>
            </a:pPr>
            <a:fld id="{D099AE57-0377-4BD7-A287-8BD938E35CE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n-US"/>
          </a:p>
        </p:txBody>
      </p:sp>
      <p:sp>
        <p:nvSpPr>
          <p:cNvPr id="3" name="Rectangle 70"/>
          <p:cNvSpPr>
            <a:spLocks noGrp="1" noChangeArrowheads="1"/>
          </p:cNvSpPr>
          <p:nvPr>
            <p:ph type="ftr" sz="quarter" idx="11"/>
          </p:nvPr>
        </p:nvSpPr>
        <p:spPr>
          <a:ln/>
        </p:spPr>
        <p:txBody>
          <a:bodyPr/>
          <a:lstStyle>
            <a:lvl1pPr>
              <a:defRPr/>
            </a:lvl1pPr>
          </a:lstStyle>
          <a:p>
            <a:pPr>
              <a:defRPr/>
            </a:pPr>
            <a:endParaRPr lang="en-US"/>
          </a:p>
        </p:txBody>
      </p:sp>
      <p:sp>
        <p:nvSpPr>
          <p:cNvPr id="4" name="Rectangle 71"/>
          <p:cNvSpPr>
            <a:spLocks noGrp="1" noChangeArrowheads="1"/>
          </p:cNvSpPr>
          <p:nvPr>
            <p:ph type="sldNum" sz="quarter" idx="12"/>
          </p:nvPr>
        </p:nvSpPr>
        <p:spPr>
          <a:ln/>
        </p:spPr>
        <p:txBody>
          <a:bodyPr/>
          <a:lstStyle>
            <a:lvl1pPr>
              <a:defRPr/>
            </a:lvl1pPr>
          </a:lstStyle>
          <a:p>
            <a:pPr>
              <a:defRPr/>
            </a:pPr>
            <a:fld id="{9C745E90-0828-4143-A0E3-482A64F4FA5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7B291632-9B89-45E0-8A08-CEF2BB01786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47C2CACB-775A-48A9-B38C-28E09403B3F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1794"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lgn="l">
              <a:defRPr/>
            </a:pPr>
            <a:endParaRPr lang="en-US"/>
          </a:p>
        </p:txBody>
      </p:sp>
      <p:grpSp>
        <p:nvGrpSpPr>
          <p:cNvPr id="1027" name="Group 3"/>
          <p:cNvGrpSpPr>
            <a:grpSpLocks/>
          </p:cNvGrpSpPr>
          <p:nvPr/>
        </p:nvGrpSpPr>
        <p:grpSpPr bwMode="auto">
          <a:xfrm>
            <a:off x="3175" y="4267200"/>
            <a:ext cx="9140825" cy="2590800"/>
            <a:chOff x="2" y="2688"/>
            <a:chExt cx="5758" cy="1632"/>
          </a:xfrm>
        </p:grpSpPr>
        <p:sp>
          <p:nvSpPr>
            <p:cNvPr id="161796"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grpSp>
          <p:nvGrpSpPr>
            <p:cNvPr id="1034" name="Group 5"/>
            <p:cNvGrpSpPr>
              <a:grpSpLocks/>
            </p:cNvGrpSpPr>
            <p:nvPr userDrawn="1"/>
          </p:nvGrpSpPr>
          <p:grpSpPr bwMode="auto">
            <a:xfrm>
              <a:off x="3528" y="3715"/>
              <a:ext cx="792" cy="521"/>
              <a:chOff x="3527" y="3715"/>
              <a:chExt cx="792" cy="521"/>
            </a:xfrm>
          </p:grpSpPr>
          <p:sp>
            <p:nvSpPr>
              <p:cNvPr id="161798"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lgn="l">
                  <a:defRPr/>
                </a:pPr>
                <a:endParaRPr lang="en-US"/>
              </a:p>
            </p:txBody>
          </p:sp>
          <p:sp>
            <p:nvSpPr>
              <p:cNvPr id="161799"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00"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01"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02"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03"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lgn="l">
                  <a:defRPr/>
                </a:pPr>
                <a:endParaRPr lang="en-US"/>
              </a:p>
            </p:txBody>
          </p:sp>
          <p:sp>
            <p:nvSpPr>
              <p:cNvPr id="161804"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lgn="l">
                  <a:defRPr/>
                </a:pPr>
                <a:endParaRPr lang="en-US"/>
              </a:p>
            </p:txBody>
          </p:sp>
          <p:sp>
            <p:nvSpPr>
              <p:cNvPr id="161805"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06"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lgn="l">
                  <a:defRPr/>
                </a:pPr>
                <a:endParaRPr lang="en-US"/>
              </a:p>
            </p:txBody>
          </p:sp>
          <p:sp>
            <p:nvSpPr>
              <p:cNvPr id="161807"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lgn="l">
                  <a:defRPr/>
                </a:pPr>
                <a:endParaRPr lang="en-US"/>
              </a:p>
            </p:txBody>
          </p:sp>
          <p:sp>
            <p:nvSpPr>
              <p:cNvPr id="161808"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1035" name="Group 17"/>
            <p:cNvGrpSpPr>
              <a:grpSpLocks/>
            </p:cNvGrpSpPr>
            <p:nvPr userDrawn="1"/>
          </p:nvGrpSpPr>
          <p:grpSpPr bwMode="auto">
            <a:xfrm>
              <a:off x="1776" y="3631"/>
              <a:ext cx="1626" cy="683"/>
              <a:chOff x="1776" y="3631"/>
              <a:chExt cx="1626" cy="683"/>
            </a:xfrm>
          </p:grpSpPr>
          <p:sp>
            <p:nvSpPr>
              <p:cNvPr id="161810"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161811"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lgn="l">
                  <a:defRPr/>
                </a:pPr>
                <a:endParaRPr lang="en-US"/>
              </a:p>
            </p:txBody>
          </p:sp>
          <p:sp>
            <p:nvSpPr>
              <p:cNvPr id="161812"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161813"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4"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5"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6"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lgn="l">
                  <a:defRPr/>
                </a:pPr>
                <a:endParaRPr lang="en-US"/>
              </a:p>
            </p:txBody>
          </p:sp>
          <p:sp>
            <p:nvSpPr>
              <p:cNvPr id="161817"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lgn="l">
                  <a:defRPr/>
                </a:pPr>
                <a:endParaRPr lang="en-US"/>
              </a:p>
            </p:txBody>
          </p:sp>
          <p:sp>
            <p:nvSpPr>
              <p:cNvPr id="161818"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lgn="l">
                  <a:defRPr/>
                </a:pPr>
                <a:endParaRPr lang="en-US"/>
              </a:p>
            </p:txBody>
          </p:sp>
          <p:sp>
            <p:nvSpPr>
              <p:cNvPr id="161819"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lgn="l">
                  <a:defRPr/>
                </a:pPr>
                <a:endParaRPr lang="en-US"/>
              </a:p>
            </p:txBody>
          </p:sp>
          <p:sp>
            <p:nvSpPr>
              <p:cNvPr id="161820"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lgn="l">
                  <a:defRPr/>
                </a:pPr>
                <a:endParaRPr lang="en-US"/>
              </a:p>
            </p:txBody>
          </p:sp>
          <p:sp>
            <p:nvSpPr>
              <p:cNvPr id="161821"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lgn="l">
                  <a:defRPr/>
                </a:pPr>
                <a:endParaRPr lang="en-US"/>
              </a:p>
            </p:txBody>
          </p:sp>
          <p:sp>
            <p:nvSpPr>
              <p:cNvPr id="161822"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lgn="l">
                  <a:defRPr/>
                </a:pPr>
                <a:endParaRPr lang="en-US"/>
              </a:p>
            </p:txBody>
          </p:sp>
          <p:sp>
            <p:nvSpPr>
              <p:cNvPr id="161823"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lgn="l">
                  <a:defRPr/>
                </a:pPr>
                <a:endParaRPr lang="en-US"/>
              </a:p>
            </p:txBody>
          </p:sp>
          <p:sp>
            <p:nvSpPr>
              <p:cNvPr id="161824"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5"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6"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7"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lgn="l">
                  <a:defRPr/>
                </a:pPr>
                <a:endParaRPr lang="en-US"/>
              </a:p>
            </p:txBody>
          </p:sp>
        </p:grpSp>
        <p:grpSp>
          <p:nvGrpSpPr>
            <p:cNvPr id="1036" name="Group 36"/>
            <p:cNvGrpSpPr>
              <a:grpSpLocks/>
            </p:cNvGrpSpPr>
            <p:nvPr userDrawn="1"/>
          </p:nvGrpSpPr>
          <p:grpSpPr bwMode="auto">
            <a:xfrm>
              <a:off x="4128" y="3360"/>
              <a:ext cx="1351" cy="821"/>
              <a:chOff x="4128" y="3360"/>
              <a:chExt cx="1351" cy="821"/>
            </a:xfrm>
          </p:grpSpPr>
          <p:sp>
            <p:nvSpPr>
              <p:cNvPr id="161829"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0"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1"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lgn="l">
                  <a:defRPr/>
                </a:pPr>
                <a:endParaRPr lang="en-US"/>
              </a:p>
            </p:txBody>
          </p:sp>
          <p:sp>
            <p:nvSpPr>
              <p:cNvPr id="161832"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3"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4"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5"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6"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lgn="l">
                  <a:defRPr/>
                </a:pPr>
                <a:endParaRPr lang="en-US"/>
              </a:p>
            </p:txBody>
          </p:sp>
          <p:sp>
            <p:nvSpPr>
              <p:cNvPr id="161837"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lgn="l">
                  <a:defRPr/>
                </a:pPr>
                <a:endParaRPr lang="en-US"/>
              </a:p>
            </p:txBody>
          </p:sp>
          <p:sp>
            <p:nvSpPr>
              <p:cNvPr id="161838"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9"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40"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lgn="l">
                  <a:defRPr/>
                </a:pPr>
                <a:endParaRPr lang="en-US"/>
              </a:p>
            </p:txBody>
          </p:sp>
          <p:sp>
            <p:nvSpPr>
              <p:cNvPr id="161841"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42"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43"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44"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45"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1037" name="Group 54"/>
            <p:cNvGrpSpPr>
              <a:grpSpLocks/>
            </p:cNvGrpSpPr>
            <p:nvPr userDrawn="1"/>
          </p:nvGrpSpPr>
          <p:grpSpPr bwMode="auto">
            <a:xfrm>
              <a:off x="5280" y="3024"/>
              <a:ext cx="425" cy="258"/>
              <a:chOff x="5280" y="3024"/>
              <a:chExt cx="425" cy="258"/>
            </a:xfrm>
          </p:grpSpPr>
          <p:sp>
            <p:nvSpPr>
              <p:cNvPr id="161847"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48"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49"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50"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51"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1852"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1853"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grpSp>
            <p:nvGrpSpPr>
              <p:cNvPr id="1045" name="Group 62"/>
              <p:cNvGrpSpPr>
                <a:grpSpLocks/>
              </p:cNvGrpSpPr>
              <p:nvPr/>
            </p:nvGrpSpPr>
            <p:grpSpPr bwMode="auto">
              <a:xfrm>
                <a:off x="5381" y="3085"/>
                <a:ext cx="227" cy="132"/>
                <a:chOff x="5381" y="3085"/>
                <a:chExt cx="227" cy="132"/>
              </a:xfrm>
            </p:grpSpPr>
            <p:sp>
              <p:nvSpPr>
                <p:cNvPr id="161855"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61856"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sp>
              <p:nvSpPr>
                <p:cNvPr id="161857"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61858"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grpSp>
        </p:grpSp>
      </p:grpSp>
      <p:sp>
        <p:nvSpPr>
          <p:cNvPr id="161859"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61860"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1861"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400">
                <a:effectLst>
                  <a:outerShdw blurRad="38100" dist="38100" dir="2700000" algn="tl">
                    <a:srgbClr val="000000"/>
                  </a:outerShdw>
                </a:effectLst>
              </a:defRPr>
            </a:lvl1pPr>
          </a:lstStyle>
          <a:p>
            <a:pPr>
              <a:defRPr/>
            </a:pPr>
            <a:endParaRPr lang="en-US"/>
          </a:p>
        </p:txBody>
      </p:sp>
      <p:sp>
        <p:nvSpPr>
          <p:cNvPr id="161862"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a:defRPr/>
            </a:pPr>
            <a:endParaRPr lang="en-US"/>
          </a:p>
        </p:txBody>
      </p:sp>
      <p:sp>
        <p:nvSpPr>
          <p:cNvPr id="161863"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pPr>
              <a:defRPr/>
            </a:pPr>
            <a:fld id="{44373925-8AD0-42C6-A0C1-0C5BE682DFE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68"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PRE-CLASS ACTIVITY</a:t>
            </a:r>
            <a:endParaRPr lang="en-US" b="1" dirty="0"/>
          </a:p>
        </p:txBody>
      </p:sp>
      <p:sp>
        <p:nvSpPr>
          <p:cNvPr id="3" name="Content Placeholder 2"/>
          <p:cNvSpPr>
            <a:spLocks noGrp="1"/>
          </p:cNvSpPr>
          <p:nvPr>
            <p:ph idx="1"/>
          </p:nvPr>
        </p:nvSpPr>
        <p:spPr/>
        <p:txBody>
          <a:bodyPr/>
          <a:lstStyle/>
          <a:p>
            <a:pPr marL="0" indent="0">
              <a:buNone/>
            </a:pPr>
            <a:r>
              <a:rPr lang="en-US" dirty="0" smtClean="0"/>
              <a:t>Briefly review Paul’s passionate prayer for the Thessalonians (1 Thess. 3:9-13) and consider the following questions: </a:t>
            </a:r>
          </a:p>
          <a:p>
            <a:r>
              <a:rPr lang="en-US" dirty="0" smtClean="0"/>
              <a:t>What was Paul thankful for about the Thessalonians? </a:t>
            </a:r>
          </a:p>
          <a:p>
            <a:r>
              <a:rPr lang="en-US" dirty="0" smtClean="0"/>
              <a:t>What did he request of God on their behalf?</a:t>
            </a:r>
            <a:endParaRPr lang="en-US" dirty="0"/>
          </a:p>
        </p:txBody>
      </p:sp>
    </p:spTree>
    <p:extLst>
      <p:ext uri="{BB962C8B-B14F-4D97-AF65-F5344CB8AC3E}">
        <p14:creationId xmlns:p14="http://schemas.microsoft.com/office/powerpoint/2010/main" val="3628057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1524000" y="2286000"/>
            <a:ext cx="6172200" cy="1754326"/>
          </a:xfrm>
          <a:prstGeom prst="rect">
            <a:avLst/>
          </a:prstGeom>
          <a:noFill/>
        </p:spPr>
        <p:txBody>
          <a:bodyPr wrap="square" rtlCol="0">
            <a:spAutoFit/>
          </a:bodyPr>
          <a:lstStyle/>
          <a:p>
            <a:r>
              <a:rPr lang="en-US" sz="5400" i="1" dirty="0" smtClean="0"/>
              <a:t>Prayer: A Source of Spiritual Growth</a:t>
            </a:r>
            <a:endParaRPr lang="en-US" sz="5400"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sz="3600" dirty="0" smtClean="0"/>
              <a:t>Prayer: A Source of Spiritual Growth</a:t>
            </a:r>
          </a:p>
        </p:txBody>
      </p:sp>
      <p:sp>
        <p:nvSpPr>
          <p:cNvPr id="8196" name="Rectangle 3"/>
          <p:cNvSpPr>
            <a:spLocks noGrp="1" noChangeArrowheads="1"/>
          </p:cNvSpPr>
          <p:nvPr>
            <p:ph idx="1"/>
          </p:nvPr>
        </p:nvSpPr>
        <p:spPr>
          <a:xfrm>
            <a:off x="457200" y="1447800"/>
            <a:ext cx="8686800" cy="685799"/>
          </a:xfrm>
        </p:spPr>
        <p:txBody>
          <a:bodyPr/>
          <a:lstStyle/>
          <a:p>
            <a:pPr eaLnBrk="1" hangingPunct="1">
              <a:buFont typeface="Wingdings" pitchFamily="2" charset="2"/>
              <a:buNone/>
            </a:pPr>
            <a:r>
              <a:rPr lang="en-US" i="1" u="sng" dirty="0" smtClean="0">
                <a:solidFill>
                  <a:srgbClr val="FFFF00"/>
                </a:solidFill>
                <a:effectLst/>
              </a:rPr>
              <a:t>By the end of the study each of us will</a:t>
            </a:r>
            <a:r>
              <a:rPr lang="en-US" i="1" dirty="0" smtClean="0">
                <a:solidFill>
                  <a:srgbClr val="FFFF00"/>
                </a:solidFill>
                <a:effectLst/>
              </a:rPr>
              <a:t>:</a:t>
            </a:r>
          </a:p>
        </p:txBody>
      </p:sp>
      <p:sp>
        <p:nvSpPr>
          <p:cNvPr id="6" name="Slide Number Placeholder 5"/>
          <p:cNvSpPr>
            <a:spLocks noGrp="1"/>
          </p:cNvSpPr>
          <p:nvPr>
            <p:ph type="sldNum" sz="quarter" idx="12"/>
          </p:nvPr>
        </p:nvSpPr>
        <p:spPr/>
        <p:txBody>
          <a:bodyPr/>
          <a:lstStyle/>
          <a:p>
            <a:pPr>
              <a:defRPr/>
            </a:pPr>
            <a:fld id="{9D403D2E-8471-4DE1-B1F3-CB7FCADDE5D9}" type="slidenum">
              <a:rPr lang="en-US"/>
              <a:pPr>
                <a:defRPr/>
              </a:pPr>
              <a:t>3</a:t>
            </a:fld>
            <a:endParaRPr lang="en-US"/>
          </a:p>
        </p:txBody>
      </p:sp>
      <p:sp>
        <p:nvSpPr>
          <p:cNvPr id="5" name="Rectangle 3"/>
          <p:cNvSpPr txBox="1">
            <a:spLocks noChangeArrowheads="1"/>
          </p:cNvSpPr>
          <p:nvPr/>
        </p:nvSpPr>
        <p:spPr bwMode="auto">
          <a:xfrm>
            <a:off x="533400" y="2133600"/>
            <a:ext cx="8229600" cy="3962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Pray more frequently and fervently</a:t>
            </a: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Use Biblical</a:t>
            </a:r>
            <a:r>
              <a:rPr kumimoji="0" lang="en-US" sz="3200" b="0" i="0" u="none" strike="noStrike" kern="0" cap="none" spc="0" normalizeH="0" noProof="0" dirty="0" smtClean="0">
                <a:ln>
                  <a:noFill/>
                </a:ln>
                <a:solidFill>
                  <a:schemeClr val="tx1"/>
                </a:solidFill>
                <a:effectLst/>
                <a:uLnTx/>
                <a:uFillTx/>
                <a:latin typeface="+mn-lt"/>
                <a:ea typeface="+mn-ea"/>
                <a:cs typeface="+mn-cs"/>
              </a:rPr>
              <a:t> principles and language in our prayers</a:t>
            </a: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Be more aware of the needs</a:t>
            </a:r>
            <a:r>
              <a:rPr kumimoji="0" lang="en-US" sz="3200" b="0" i="0" u="none" strike="noStrike" kern="0" cap="none" spc="0" normalizeH="0" noProof="0" dirty="0" smtClean="0">
                <a:ln>
                  <a:noFill/>
                </a:ln>
                <a:solidFill>
                  <a:schemeClr val="tx1"/>
                </a:solidFill>
                <a:effectLst/>
                <a:uLnTx/>
                <a:uFillTx/>
                <a:latin typeface="+mn-lt"/>
                <a:ea typeface="+mn-ea"/>
                <a:cs typeface="+mn-cs"/>
              </a:rPr>
              <a:t> of others for whom we should be praying</a:t>
            </a: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lang="en-US" sz="3200" kern="0" baseline="0" dirty="0" smtClean="0">
                <a:latin typeface="+mn-lt"/>
              </a:rPr>
              <a:t>Be</a:t>
            </a:r>
            <a:r>
              <a:rPr lang="en-US" sz="3200" kern="0" dirty="0" smtClean="0">
                <a:latin typeface="+mn-lt"/>
              </a:rPr>
              <a:t> made more like Christ through the effect of our prayers</a:t>
            </a: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b="1" dirty="0" smtClean="0"/>
              <a:t>Passion for People</a:t>
            </a:r>
            <a:endParaRPr lang="en-US" b="1" dirty="0"/>
          </a:p>
        </p:txBody>
      </p:sp>
      <p:sp>
        <p:nvSpPr>
          <p:cNvPr id="3" name="Subtitle 2"/>
          <p:cNvSpPr>
            <a:spLocks noGrp="1"/>
          </p:cNvSpPr>
          <p:nvPr>
            <p:ph type="subTitle" sz="quarter" idx="1"/>
          </p:nvPr>
        </p:nvSpPr>
        <p:spPr/>
        <p:txBody>
          <a:bodyPr/>
          <a:lstStyle/>
          <a:p>
            <a:r>
              <a:rPr lang="en-US" i="1" dirty="0" smtClean="0"/>
              <a:t>(1 Thessalonians 2:17-3:13)</a:t>
            </a:r>
            <a:endParaRPr lang="en-US" i="1" dirty="0"/>
          </a:p>
        </p:txBody>
      </p:sp>
    </p:spTree>
    <p:extLst>
      <p:ext uri="{BB962C8B-B14F-4D97-AF65-F5344CB8AC3E}">
        <p14:creationId xmlns:p14="http://schemas.microsoft.com/office/powerpoint/2010/main" val="365819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Importance of Compassion</a:t>
            </a:r>
            <a:endParaRPr lang="en-US" i="1" dirty="0"/>
          </a:p>
        </p:txBody>
      </p:sp>
      <p:sp>
        <p:nvSpPr>
          <p:cNvPr id="3" name="Content Placeholder 2"/>
          <p:cNvSpPr>
            <a:spLocks noGrp="1"/>
          </p:cNvSpPr>
          <p:nvPr>
            <p:ph idx="1"/>
          </p:nvPr>
        </p:nvSpPr>
        <p:spPr/>
        <p:txBody>
          <a:bodyPr/>
          <a:lstStyle/>
          <a:p>
            <a:r>
              <a:rPr lang="en-US" sz="2800" dirty="0" smtClean="0"/>
              <a:t>“Blessed be the God and Father of our Lord Jesus Christ, the Father of </a:t>
            </a:r>
            <a:r>
              <a:rPr lang="en-US" sz="2800" b="1" u="sng" dirty="0">
                <a:solidFill>
                  <a:schemeClr val="tx2">
                    <a:lumMod val="75000"/>
                  </a:schemeClr>
                </a:solidFill>
              </a:rPr>
              <a:t>m</a:t>
            </a:r>
            <a:r>
              <a:rPr lang="en-US" sz="2800" b="1" u="sng" dirty="0" smtClean="0">
                <a:solidFill>
                  <a:schemeClr val="tx2">
                    <a:lumMod val="75000"/>
                  </a:schemeClr>
                </a:solidFill>
              </a:rPr>
              <a:t>ercies</a:t>
            </a:r>
            <a:r>
              <a:rPr lang="en-US" sz="2800" dirty="0" smtClean="0">
                <a:solidFill>
                  <a:schemeClr val="tx2">
                    <a:lumMod val="75000"/>
                  </a:schemeClr>
                </a:solidFill>
              </a:rPr>
              <a:t> </a:t>
            </a:r>
            <a:r>
              <a:rPr lang="en-US" sz="2800" dirty="0" smtClean="0"/>
              <a:t>&amp; God of all comfort”  (2 Corinthians 1:3)</a:t>
            </a:r>
          </a:p>
          <a:p>
            <a:r>
              <a:rPr lang="en-US" sz="2800" dirty="0" smtClean="0"/>
              <a:t>“So if there is any encouragement in Christ, any comfort from love, any participation in the Spirit, any affection and </a:t>
            </a:r>
            <a:r>
              <a:rPr lang="en-US" sz="2800" b="1" u="sng" dirty="0" smtClean="0">
                <a:solidFill>
                  <a:schemeClr val="tx2">
                    <a:lumMod val="75000"/>
                  </a:schemeClr>
                </a:solidFill>
              </a:rPr>
              <a:t>sympathy</a:t>
            </a:r>
            <a:r>
              <a:rPr lang="en-US" sz="2800" dirty="0" smtClean="0"/>
              <a:t>”  (Philippians 2:1) </a:t>
            </a:r>
          </a:p>
          <a:p>
            <a:r>
              <a:rPr lang="en-US" sz="2800" dirty="0" smtClean="0"/>
              <a:t>“So as those who have been chosen of God, holy and beloved, put on a </a:t>
            </a:r>
            <a:r>
              <a:rPr lang="en-US" sz="2800" b="1" u="sng" dirty="0" smtClean="0">
                <a:solidFill>
                  <a:schemeClr val="tx2">
                    <a:lumMod val="75000"/>
                  </a:schemeClr>
                </a:solidFill>
              </a:rPr>
              <a:t>heart of compassion</a:t>
            </a:r>
            <a:r>
              <a:rPr lang="en-US" sz="2800" b="1" dirty="0" smtClean="0"/>
              <a:t>”</a:t>
            </a:r>
            <a:r>
              <a:rPr lang="en-US" sz="2800" dirty="0" smtClean="0"/>
              <a:t> [“bowels of mercy” – KJV]  (Colossians 3:12)</a:t>
            </a:r>
          </a:p>
        </p:txBody>
      </p:sp>
    </p:spTree>
    <p:extLst>
      <p:ext uri="{BB962C8B-B14F-4D97-AF65-F5344CB8AC3E}">
        <p14:creationId xmlns:p14="http://schemas.microsoft.com/office/powerpoint/2010/main" val="3546385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7975"/>
            <a:ext cx="8229600" cy="1139825"/>
          </a:xfrm>
        </p:spPr>
        <p:txBody>
          <a:bodyPr/>
          <a:lstStyle/>
          <a:p>
            <a:r>
              <a:rPr lang="en-US" i="1" dirty="0" smtClean="0"/>
              <a:t>Examining </a:t>
            </a:r>
            <a:r>
              <a:rPr lang="en-US" i="1" dirty="0"/>
              <a:t>O</a:t>
            </a:r>
            <a:r>
              <a:rPr lang="en-US" i="1" dirty="0" smtClean="0"/>
              <a:t>ur Hearts</a:t>
            </a:r>
            <a:endParaRPr lang="en-US" i="1" dirty="0"/>
          </a:p>
        </p:txBody>
      </p:sp>
      <p:sp>
        <p:nvSpPr>
          <p:cNvPr id="3" name="Content Placeholder 2"/>
          <p:cNvSpPr>
            <a:spLocks noGrp="1"/>
          </p:cNvSpPr>
          <p:nvPr>
            <p:ph idx="1"/>
          </p:nvPr>
        </p:nvSpPr>
        <p:spPr>
          <a:xfrm>
            <a:off x="457200" y="1524000"/>
            <a:ext cx="8229600" cy="4525963"/>
          </a:xfrm>
        </p:spPr>
        <p:txBody>
          <a:bodyPr/>
          <a:lstStyle/>
          <a:p>
            <a:r>
              <a:rPr lang="en-US" dirty="0" smtClean="0"/>
              <a:t>Who do we typically care about the most? Why do we care about </a:t>
            </a:r>
            <a:r>
              <a:rPr lang="en-US" dirty="0" smtClean="0"/>
              <a:t>these </a:t>
            </a:r>
            <a:r>
              <a:rPr lang="en-US" dirty="0" smtClean="0"/>
              <a:t>people more than others?</a:t>
            </a:r>
          </a:p>
          <a:p>
            <a:r>
              <a:rPr lang="en-US" dirty="0" smtClean="0"/>
              <a:t>How </a:t>
            </a:r>
            <a:r>
              <a:rPr lang="en-US" dirty="0" smtClean="0"/>
              <a:t>much did Paul care for </a:t>
            </a:r>
            <a:r>
              <a:rPr lang="en-US" dirty="0" smtClean="0"/>
              <a:t>the Thessalonians (2:17-3:8)? What </a:t>
            </a:r>
            <a:r>
              <a:rPr lang="en-US" dirty="0" smtClean="0"/>
              <a:t>caused </a:t>
            </a:r>
            <a:r>
              <a:rPr lang="en-US" dirty="0" smtClean="0"/>
              <a:t>him to </a:t>
            </a:r>
            <a:r>
              <a:rPr lang="en-US" dirty="0" smtClean="0"/>
              <a:t>care so much</a:t>
            </a:r>
            <a:r>
              <a:rPr lang="en-US" dirty="0" smtClean="0"/>
              <a:t>?</a:t>
            </a:r>
            <a:endParaRPr lang="en-US" dirty="0" smtClean="0"/>
          </a:p>
          <a:p>
            <a:r>
              <a:rPr lang="en-US" dirty="0" smtClean="0"/>
              <a:t>How do I develop a heart like Paul’s toward all the people in my life?</a:t>
            </a:r>
            <a:endParaRPr lang="en-US" dirty="0"/>
          </a:p>
        </p:txBody>
      </p:sp>
    </p:spTree>
    <p:extLst>
      <p:ext uri="{BB962C8B-B14F-4D97-AF65-F5344CB8AC3E}">
        <p14:creationId xmlns:p14="http://schemas.microsoft.com/office/powerpoint/2010/main" val="4078270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6575"/>
            <a:ext cx="8229600" cy="1139825"/>
          </a:xfrm>
        </p:spPr>
        <p:txBody>
          <a:bodyPr/>
          <a:lstStyle/>
          <a:p>
            <a:r>
              <a:rPr lang="en-US" i="1" dirty="0"/>
              <a:t>Cultivating a Heart of Compassion</a:t>
            </a:r>
            <a:endParaRPr lang="en-US" dirty="0"/>
          </a:p>
        </p:txBody>
      </p:sp>
      <p:sp>
        <p:nvSpPr>
          <p:cNvPr id="3" name="Content Placeholder 2"/>
          <p:cNvSpPr>
            <a:spLocks noGrp="1"/>
          </p:cNvSpPr>
          <p:nvPr>
            <p:ph idx="1"/>
          </p:nvPr>
        </p:nvSpPr>
        <p:spPr>
          <a:xfrm>
            <a:off x="457200" y="1905000"/>
            <a:ext cx="8229600" cy="4525963"/>
          </a:xfrm>
        </p:spPr>
        <p:txBody>
          <a:bodyPr/>
          <a:lstStyle/>
          <a:p>
            <a:r>
              <a:rPr lang="en-US" dirty="0" smtClean="0"/>
              <a:t>How should God’s mercy affect our attitude/behavior toward others? (2 Cor. 1:4-7)</a:t>
            </a:r>
          </a:p>
          <a:p>
            <a:r>
              <a:rPr lang="en-US" dirty="0" smtClean="0"/>
              <a:t>What must our mindset be toward others if the sympathy in Christ is to be complete in us? (Phi. 2:2-4)</a:t>
            </a:r>
          </a:p>
          <a:p>
            <a:r>
              <a:rPr lang="en-US" dirty="0" smtClean="0"/>
              <a:t>What model of compassion do we have that shapes </a:t>
            </a:r>
            <a:r>
              <a:rPr lang="en-US" dirty="0" smtClean="0"/>
              <a:t>compassion in our </a:t>
            </a:r>
            <a:r>
              <a:rPr lang="en-US" dirty="0" smtClean="0"/>
              <a:t>hearts? (Col. 3:9-11)</a:t>
            </a:r>
            <a:endParaRPr lang="en-US" dirty="0"/>
          </a:p>
        </p:txBody>
      </p:sp>
    </p:spTree>
    <p:extLst>
      <p:ext uri="{BB962C8B-B14F-4D97-AF65-F5344CB8AC3E}">
        <p14:creationId xmlns:p14="http://schemas.microsoft.com/office/powerpoint/2010/main" val="744302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The Prayer of Compassion</a:t>
            </a:r>
            <a:endParaRPr lang="en-US" i="1" dirty="0"/>
          </a:p>
        </p:txBody>
      </p:sp>
      <p:sp>
        <p:nvSpPr>
          <p:cNvPr id="3" name="Content Placeholder 2"/>
          <p:cNvSpPr>
            <a:spLocks noGrp="1"/>
          </p:cNvSpPr>
          <p:nvPr>
            <p:ph idx="1"/>
          </p:nvPr>
        </p:nvSpPr>
        <p:spPr/>
        <p:txBody>
          <a:bodyPr/>
          <a:lstStyle/>
          <a:p>
            <a:pPr marL="0" indent="0">
              <a:buNone/>
            </a:pPr>
            <a:r>
              <a:rPr lang="en-US" sz="2600" dirty="0" smtClean="0"/>
              <a:t>“For what thanks can we render to God for you, for all the joy with which we rejoice for your sake before our God, night and day praying exceedingly that we may see your face and perfect what is lacking in your faith? Now may our God and Father Himself, and our Lord Jesus Christ, direct our way to you. And may the Lord make you increase and abound in love to one another and to all, just as we do to you, so that He may establish your hearts blameless in holiness before our God and Father at the coming of our Lord Jesus Christ with all His saints.” (1 Thessalonians 3:9-13)</a:t>
            </a:r>
            <a:endParaRPr lang="en-US" sz="2600" dirty="0"/>
          </a:p>
        </p:txBody>
      </p:sp>
    </p:spTree>
    <p:extLst>
      <p:ext uri="{BB962C8B-B14F-4D97-AF65-F5344CB8AC3E}">
        <p14:creationId xmlns:p14="http://schemas.microsoft.com/office/powerpoint/2010/main" val="2947752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ipple">
  <a:themeElements>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11000</TotalTime>
  <Words>460</Words>
  <Application>Microsoft Office PowerPoint</Application>
  <PresentationFormat>On-screen Show (4:3)</PresentationFormat>
  <Paragraphs>30</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Ripple</vt:lpstr>
      <vt:lpstr>PRE-CLASS ACTIVITY</vt:lpstr>
      <vt:lpstr>PowerPoint Presentation</vt:lpstr>
      <vt:lpstr>Prayer: A Source of Spiritual Growth</vt:lpstr>
      <vt:lpstr>Passion for People</vt:lpstr>
      <vt:lpstr>Importance of Compassion</vt:lpstr>
      <vt:lpstr>Examining Our Hearts</vt:lpstr>
      <vt:lpstr>Cultivating a Heart of Compassion</vt:lpstr>
      <vt:lpstr>The Prayer of Compassion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Russ LaGrone</dc:creator>
  <cp:lastModifiedBy>Windows User</cp:lastModifiedBy>
  <cp:revision>243</cp:revision>
  <dcterms:created xsi:type="dcterms:W3CDTF">2002-05-07T01:10:22Z</dcterms:created>
  <dcterms:modified xsi:type="dcterms:W3CDTF">2011-03-09T23:40:55Z</dcterms:modified>
</cp:coreProperties>
</file>