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0" r:id="rId4"/>
    <p:sldId id="261" r:id="rId5"/>
    <p:sldId id="258" r:id="rId6"/>
    <p:sldId id="298" r:id="rId7"/>
    <p:sldId id="268" r:id="rId8"/>
    <p:sldId id="296" r:id="rId9"/>
    <p:sldId id="297" r:id="rId10"/>
    <p:sldId id="299" r:id="rId11"/>
    <p:sldId id="303" r:id="rId12"/>
    <p:sldId id="300" r:id="rId13"/>
    <p:sldId id="318" r:id="rId14"/>
    <p:sldId id="328" r:id="rId15"/>
    <p:sldId id="319" r:id="rId16"/>
    <p:sldId id="320" r:id="rId17"/>
    <p:sldId id="317" r:id="rId18"/>
    <p:sldId id="324" r:id="rId19"/>
    <p:sldId id="271" r:id="rId20"/>
    <p:sldId id="326" r:id="rId21"/>
    <p:sldId id="302" r:id="rId22"/>
    <p:sldId id="322" r:id="rId23"/>
    <p:sldId id="323" r:id="rId24"/>
    <p:sldId id="273" r:id="rId25"/>
    <p:sldId id="274" r:id="rId26"/>
    <p:sldId id="325" r:id="rId27"/>
    <p:sldId id="327" r:id="rId28"/>
    <p:sldId id="301" r:id="rId29"/>
    <p:sldId id="310" r:id="rId30"/>
    <p:sldId id="311" r:id="rId31"/>
    <p:sldId id="312" r:id="rId32"/>
    <p:sldId id="313" r:id="rId33"/>
    <p:sldId id="314" r:id="rId34"/>
    <p:sldId id="316" r:id="rId35"/>
    <p:sldId id="315" r:id="rId36"/>
    <p:sldId id="309" r:id="rId37"/>
    <p:sldId id="270" r:id="rId38"/>
    <p:sldId id="272" r:id="rId39"/>
    <p:sldId id="275" r:id="rId40"/>
    <p:sldId id="291" r:id="rId41"/>
    <p:sldId id="264" r:id="rId42"/>
    <p:sldId id="279" r:id="rId43"/>
    <p:sldId id="278" r:id="rId44"/>
    <p:sldId id="285" r:id="rId45"/>
    <p:sldId id="294" r:id="rId46"/>
    <p:sldId id="295" r:id="rId47"/>
    <p:sldId id="282" r:id="rId48"/>
    <p:sldId id="286" r:id="rId49"/>
    <p:sldId id="281" r:id="rId50"/>
    <p:sldId id="287" r:id="rId51"/>
    <p:sldId id="288" r:id="rId52"/>
    <p:sldId id="283" r:id="rId53"/>
    <p:sldId id="289" r:id="rId54"/>
    <p:sldId id="290" r:id="rId55"/>
    <p:sldId id="263" r:id="rId56"/>
    <p:sldId id="293" r:id="rId57"/>
    <p:sldId id="265" r:id="rId58"/>
    <p:sldId id="280" r:id="rId59"/>
    <p:sldId id="304" r:id="rId60"/>
    <p:sldId id="305" r:id="rId61"/>
    <p:sldId id="306" r:id="rId62"/>
    <p:sldId id="307" r:id="rId63"/>
    <p:sldId id="308" r:id="rId64"/>
    <p:sldId id="321" r:id="rId6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3" d="100"/>
          <a:sy n="83" d="100"/>
        </p:scale>
        <p:origin x="-94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4F580-495C-491F-8A5D-2F072BE598B4}" type="doc">
      <dgm:prSet loTypeId="urn:microsoft.com/office/officeart/2005/8/layout/cycle8" loCatId="cycle" qsTypeId="urn:microsoft.com/office/officeart/2005/8/quickstyle/3d3" qsCatId="3D" csTypeId="urn:microsoft.com/office/officeart/2005/8/colors/colorful3" csCatId="colorful" phldr="1"/>
      <dgm:spPr/>
    </dgm:pt>
    <dgm:pt modelId="{4F1FA229-BD7C-4B8C-85E0-716434A366D0}">
      <dgm:prSet phldrT="[Text]" custT="1"/>
      <dgm:spPr/>
      <dgm:t>
        <a:bodyPr/>
        <a:lstStyle/>
        <a:p>
          <a:r>
            <a:rPr lang="en-US" sz="2800" dirty="0" smtClean="0"/>
            <a:t>Interest/</a:t>
          </a:r>
          <a:br>
            <a:rPr lang="en-US" sz="2800" dirty="0" smtClean="0"/>
          </a:br>
          <a:r>
            <a:rPr lang="en-US" sz="2800" dirty="0" smtClean="0"/>
            <a:t>spiritual growth</a:t>
          </a:r>
          <a:endParaRPr lang="en-US" sz="2800" dirty="0"/>
        </a:p>
      </dgm:t>
    </dgm:pt>
    <dgm:pt modelId="{6ECA66C8-F3EA-46F5-BC82-B7004D9AE146}" type="parTrans" cxnId="{246B491E-E6DE-4013-A634-FA2EBF5EF897}">
      <dgm:prSet/>
      <dgm:spPr/>
      <dgm:t>
        <a:bodyPr/>
        <a:lstStyle/>
        <a:p>
          <a:endParaRPr lang="en-US"/>
        </a:p>
      </dgm:t>
    </dgm:pt>
    <dgm:pt modelId="{494E6370-AE89-4608-B51E-AA1352B31E99}" type="sibTrans" cxnId="{246B491E-E6DE-4013-A634-FA2EBF5EF897}">
      <dgm:prSet/>
      <dgm:spPr/>
      <dgm:t>
        <a:bodyPr/>
        <a:lstStyle/>
        <a:p>
          <a:endParaRPr lang="en-US"/>
        </a:p>
      </dgm:t>
    </dgm:pt>
    <dgm:pt modelId="{ECFC8BB7-B96E-4D60-9065-6019506BB776}">
      <dgm:prSet phldrT="[Text]"/>
      <dgm:spPr/>
      <dgm:t>
        <a:bodyPr/>
        <a:lstStyle/>
        <a:p>
          <a:r>
            <a:rPr lang="en-US" dirty="0" smtClean="0"/>
            <a:t>All else secondary</a:t>
          </a:r>
          <a:endParaRPr lang="en-US" dirty="0"/>
        </a:p>
      </dgm:t>
    </dgm:pt>
    <dgm:pt modelId="{A5135BB1-E059-4414-BEC6-777E6F80AA9D}" type="parTrans" cxnId="{AEC0FD58-F47A-4352-8182-D5408F3358E0}">
      <dgm:prSet/>
      <dgm:spPr/>
      <dgm:t>
        <a:bodyPr/>
        <a:lstStyle/>
        <a:p>
          <a:endParaRPr lang="en-US"/>
        </a:p>
      </dgm:t>
    </dgm:pt>
    <dgm:pt modelId="{6E01DD4F-EBEF-4226-AF3B-AD55C613B3D3}" type="sibTrans" cxnId="{AEC0FD58-F47A-4352-8182-D5408F3358E0}">
      <dgm:prSet/>
      <dgm:spPr/>
      <dgm:t>
        <a:bodyPr/>
        <a:lstStyle/>
        <a:p>
          <a:endParaRPr lang="en-US"/>
        </a:p>
      </dgm:t>
    </dgm:pt>
    <dgm:pt modelId="{878D072E-F72D-40A1-8F9C-9DEF7C2B7C63}">
      <dgm:prSet phldrT="[Text]"/>
      <dgm:spPr/>
      <dgm:t>
        <a:bodyPr/>
        <a:lstStyle/>
        <a:p>
          <a:r>
            <a:rPr lang="en-US" dirty="0" smtClean="0"/>
            <a:t>Never </a:t>
          </a:r>
          <a:r>
            <a:rPr lang="en-US" dirty="0" smtClean="0"/>
            <a:t>“arrive” </a:t>
          </a:r>
          <a:r>
            <a:rPr lang="en-US" dirty="0" smtClean="0"/>
            <a:t>(excellence)</a:t>
          </a:r>
          <a:endParaRPr lang="en-US" dirty="0"/>
        </a:p>
      </dgm:t>
    </dgm:pt>
    <dgm:pt modelId="{E925965C-75B1-4A31-B6A2-7F64FD81BEFA}" type="parTrans" cxnId="{0B0246E4-5F5A-4F6C-8405-94D2453E9544}">
      <dgm:prSet/>
      <dgm:spPr/>
      <dgm:t>
        <a:bodyPr/>
        <a:lstStyle/>
        <a:p>
          <a:endParaRPr lang="en-US"/>
        </a:p>
      </dgm:t>
    </dgm:pt>
    <dgm:pt modelId="{8A5CF7F8-0126-4AC4-B50E-C60614EF76E8}" type="sibTrans" cxnId="{0B0246E4-5F5A-4F6C-8405-94D2453E9544}">
      <dgm:prSet/>
      <dgm:spPr/>
      <dgm:t>
        <a:bodyPr/>
        <a:lstStyle/>
        <a:p>
          <a:endParaRPr lang="en-US"/>
        </a:p>
      </dgm:t>
    </dgm:pt>
    <dgm:pt modelId="{CF73AA24-47B6-4596-831A-0E38FFF03D15}">
      <dgm:prSet phldrT="[Text]" custT="1"/>
      <dgm:spPr/>
      <dgm:t>
        <a:bodyPr/>
        <a:lstStyle/>
        <a:p>
          <a:r>
            <a:rPr lang="en-US" sz="2800" dirty="0" smtClean="0"/>
            <a:t>Eye on heaven</a:t>
          </a:r>
          <a:endParaRPr lang="en-US" sz="2800" dirty="0"/>
        </a:p>
      </dgm:t>
    </dgm:pt>
    <dgm:pt modelId="{9D19AD70-F61D-499F-B084-7486B6555302}" type="parTrans" cxnId="{890C22A7-D2E4-445E-B892-06C35C8BF3CB}">
      <dgm:prSet/>
      <dgm:spPr/>
      <dgm:t>
        <a:bodyPr/>
        <a:lstStyle/>
        <a:p>
          <a:endParaRPr lang="en-US"/>
        </a:p>
      </dgm:t>
    </dgm:pt>
    <dgm:pt modelId="{FE596D2E-8AC5-4B69-AB3C-CB9851B052AF}" type="sibTrans" cxnId="{890C22A7-D2E4-445E-B892-06C35C8BF3CB}">
      <dgm:prSet/>
      <dgm:spPr/>
      <dgm:t>
        <a:bodyPr/>
        <a:lstStyle/>
        <a:p>
          <a:endParaRPr lang="en-US"/>
        </a:p>
      </dgm:t>
    </dgm:pt>
    <dgm:pt modelId="{15995E1C-F459-449C-AE90-3B7EA18FF8B9}" type="pres">
      <dgm:prSet presAssocID="{C054F580-495C-491F-8A5D-2F072BE598B4}" presName="compositeShape" presStyleCnt="0">
        <dgm:presLayoutVars>
          <dgm:chMax val="7"/>
          <dgm:dir/>
          <dgm:resizeHandles val="exact"/>
        </dgm:presLayoutVars>
      </dgm:prSet>
      <dgm:spPr/>
    </dgm:pt>
    <dgm:pt modelId="{717CD22F-9BBC-444A-9AE8-C4D25CD87D34}" type="pres">
      <dgm:prSet presAssocID="{C054F580-495C-491F-8A5D-2F072BE598B4}" presName="wedge1" presStyleLbl="node1" presStyleIdx="0" presStyleCnt="4"/>
      <dgm:spPr/>
      <dgm:t>
        <a:bodyPr/>
        <a:lstStyle/>
        <a:p>
          <a:endParaRPr lang="en-US"/>
        </a:p>
      </dgm:t>
    </dgm:pt>
    <dgm:pt modelId="{DD25B8C3-2DBA-4631-AE21-A6C5030E4845}" type="pres">
      <dgm:prSet presAssocID="{C054F580-495C-491F-8A5D-2F072BE598B4}" presName="dummy1a" presStyleCnt="0"/>
      <dgm:spPr/>
    </dgm:pt>
    <dgm:pt modelId="{8305FC80-93C7-40FE-8634-853DDC69E1F2}" type="pres">
      <dgm:prSet presAssocID="{C054F580-495C-491F-8A5D-2F072BE598B4}" presName="dummy1b" presStyleCnt="0"/>
      <dgm:spPr/>
    </dgm:pt>
    <dgm:pt modelId="{B68C7CF7-6CE1-47A8-87A4-0A05428B8D1D}" type="pres">
      <dgm:prSet presAssocID="{C054F580-495C-491F-8A5D-2F072BE598B4}" presName="wedge1Tx" presStyleLbl="node1" presStyleIdx="0" presStyleCnt="4">
        <dgm:presLayoutVars>
          <dgm:chMax val="0"/>
          <dgm:chPref val="0"/>
          <dgm:bulletEnabled val="1"/>
        </dgm:presLayoutVars>
      </dgm:prSet>
      <dgm:spPr/>
      <dgm:t>
        <a:bodyPr/>
        <a:lstStyle/>
        <a:p>
          <a:endParaRPr lang="en-US"/>
        </a:p>
      </dgm:t>
    </dgm:pt>
    <dgm:pt modelId="{D5F27797-47FB-4011-B37B-041B69F30789}" type="pres">
      <dgm:prSet presAssocID="{C054F580-495C-491F-8A5D-2F072BE598B4}" presName="wedge2" presStyleLbl="node1" presStyleIdx="1" presStyleCnt="4"/>
      <dgm:spPr/>
      <dgm:t>
        <a:bodyPr/>
        <a:lstStyle/>
        <a:p>
          <a:endParaRPr lang="en-US"/>
        </a:p>
      </dgm:t>
    </dgm:pt>
    <dgm:pt modelId="{A2DFF1BA-238E-4DC5-87A1-9A5499948943}" type="pres">
      <dgm:prSet presAssocID="{C054F580-495C-491F-8A5D-2F072BE598B4}" presName="dummy2a" presStyleCnt="0"/>
      <dgm:spPr/>
    </dgm:pt>
    <dgm:pt modelId="{C52F485D-C1FF-4B2C-8D47-09EE56798AE2}" type="pres">
      <dgm:prSet presAssocID="{C054F580-495C-491F-8A5D-2F072BE598B4}" presName="dummy2b" presStyleCnt="0"/>
      <dgm:spPr/>
    </dgm:pt>
    <dgm:pt modelId="{47EB5180-18C0-4296-B79C-4F96E5AE327F}" type="pres">
      <dgm:prSet presAssocID="{C054F580-495C-491F-8A5D-2F072BE598B4}" presName="wedge2Tx" presStyleLbl="node1" presStyleIdx="1" presStyleCnt="4">
        <dgm:presLayoutVars>
          <dgm:chMax val="0"/>
          <dgm:chPref val="0"/>
          <dgm:bulletEnabled val="1"/>
        </dgm:presLayoutVars>
      </dgm:prSet>
      <dgm:spPr/>
      <dgm:t>
        <a:bodyPr/>
        <a:lstStyle/>
        <a:p>
          <a:endParaRPr lang="en-US"/>
        </a:p>
      </dgm:t>
    </dgm:pt>
    <dgm:pt modelId="{D7639DC7-5958-43C5-A596-63386E7AB8D0}" type="pres">
      <dgm:prSet presAssocID="{C054F580-495C-491F-8A5D-2F072BE598B4}" presName="wedge3" presStyleLbl="node1" presStyleIdx="2" presStyleCnt="4"/>
      <dgm:spPr/>
      <dgm:t>
        <a:bodyPr/>
        <a:lstStyle/>
        <a:p>
          <a:endParaRPr lang="en-US"/>
        </a:p>
      </dgm:t>
    </dgm:pt>
    <dgm:pt modelId="{3E263513-9D22-4FC7-B53C-03545921B270}" type="pres">
      <dgm:prSet presAssocID="{C054F580-495C-491F-8A5D-2F072BE598B4}" presName="dummy3a" presStyleCnt="0"/>
      <dgm:spPr/>
    </dgm:pt>
    <dgm:pt modelId="{022E38D2-36F8-4998-BCD1-10311495A5F8}" type="pres">
      <dgm:prSet presAssocID="{C054F580-495C-491F-8A5D-2F072BE598B4}" presName="dummy3b" presStyleCnt="0"/>
      <dgm:spPr/>
    </dgm:pt>
    <dgm:pt modelId="{4121023E-9A37-46B4-9EDA-5451B6272E95}" type="pres">
      <dgm:prSet presAssocID="{C054F580-495C-491F-8A5D-2F072BE598B4}" presName="wedge3Tx" presStyleLbl="node1" presStyleIdx="2" presStyleCnt="4">
        <dgm:presLayoutVars>
          <dgm:chMax val="0"/>
          <dgm:chPref val="0"/>
          <dgm:bulletEnabled val="1"/>
        </dgm:presLayoutVars>
      </dgm:prSet>
      <dgm:spPr/>
      <dgm:t>
        <a:bodyPr/>
        <a:lstStyle/>
        <a:p>
          <a:endParaRPr lang="en-US"/>
        </a:p>
      </dgm:t>
    </dgm:pt>
    <dgm:pt modelId="{F275F420-475F-40AA-9A89-286B3F88413A}" type="pres">
      <dgm:prSet presAssocID="{C054F580-495C-491F-8A5D-2F072BE598B4}" presName="wedge4" presStyleLbl="node1" presStyleIdx="3" presStyleCnt="4"/>
      <dgm:spPr/>
      <dgm:t>
        <a:bodyPr/>
        <a:lstStyle/>
        <a:p>
          <a:endParaRPr lang="en-US"/>
        </a:p>
      </dgm:t>
    </dgm:pt>
    <dgm:pt modelId="{0A9A8E32-4B47-46D3-8645-CB20D6D800ED}" type="pres">
      <dgm:prSet presAssocID="{C054F580-495C-491F-8A5D-2F072BE598B4}" presName="dummy4a" presStyleCnt="0"/>
      <dgm:spPr/>
    </dgm:pt>
    <dgm:pt modelId="{C7F25A6A-CCD7-4EFE-AB8C-53117662584D}" type="pres">
      <dgm:prSet presAssocID="{C054F580-495C-491F-8A5D-2F072BE598B4}" presName="dummy4b" presStyleCnt="0"/>
      <dgm:spPr/>
    </dgm:pt>
    <dgm:pt modelId="{17475D99-29DE-4349-A55D-B85962464C76}" type="pres">
      <dgm:prSet presAssocID="{C054F580-495C-491F-8A5D-2F072BE598B4}" presName="wedge4Tx" presStyleLbl="node1" presStyleIdx="3" presStyleCnt="4">
        <dgm:presLayoutVars>
          <dgm:chMax val="0"/>
          <dgm:chPref val="0"/>
          <dgm:bulletEnabled val="1"/>
        </dgm:presLayoutVars>
      </dgm:prSet>
      <dgm:spPr/>
      <dgm:t>
        <a:bodyPr/>
        <a:lstStyle/>
        <a:p>
          <a:endParaRPr lang="en-US"/>
        </a:p>
      </dgm:t>
    </dgm:pt>
    <dgm:pt modelId="{F37AF38E-9B64-47C8-9A24-AD00C1E4A58D}" type="pres">
      <dgm:prSet presAssocID="{494E6370-AE89-4608-B51E-AA1352B31E99}" presName="arrowWedge1" presStyleLbl="fgSibTrans2D1" presStyleIdx="0" presStyleCnt="4"/>
      <dgm:spPr/>
    </dgm:pt>
    <dgm:pt modelId="{CEC92485-AFE8-4FF3-B2E2-43D8C84EC57E}" type="pres">
      <dgm:prSet presAssocID="{6E01DD4F-EBEF-4226-AF3B-AD55C613B3D3}" presName="arrowWedge2" presStyleLbl="fgSibTrans2D1" presStyleIdx="1" presStyleCnt="4" custLinFactNeighborX="-1239" custLinFactNeighborY="-1239"/>
      <dgm:spPr/>
    </dgm:pt>
    <dgm:pt modelId="{12E3995C-74D3-46E8-A36A-530B070D177A}" type="pres">
      <dgm:prSet presAssocID="{8A5CF7F8-0126-4AC4-B50E-C60614EF76E8}" presName="arrowWedge3" presStyleLbl="fgSibTrans2D1" presStyleIdx="2" presStyleCnt="4"/>
      <dgm:spPr/>
    </dgm:pt>
    <dgm:pt modelId="{453EB84A-27EC-41F6-A302-DABD5C177BA3}" type="pres">
      <dgm:prSet presAssocID="{FE596D2E-8AC5-4B69-AB3C-CB9851B052AF}" presName="arrowWedge4" presStyleLbl="fgSibTrans2D1" presStyleIdx="3" presStyleCnt="4"/>
      <dgm:spPr/>
    </dgm:pt>
  </dgm:ptLst>
  <dgm:cxnLst>
    <dgm:cxn modelId="{0B0246E4-5F5A-4F6C-8405-94D2453E9544}" srcId="{C054F580-495C-491F-8A5D-2F072BE598B4}" destId="{878D072E-F72D-40A1-8F9C-9DEF7C2B7C63}" srcOrd="2" destOrd="0" parTransId="{E925965C-75B1-4A31-B6A2-7F64FD81BEFA}" sibTransId="{8A5CF7F8-0126-4AC4-B50E-C60614EF76E8}"/>
    <dgm:cxn modelId="{7B1C088F-2C01-458A-A10A-FB3ABC90CB14}" type="presOf" srcId="{ECFC8BB7-B96E-4D60-9065-6019506BB776}" destId="{D5F27797-47FB-4011-B37B-041B69F30789}" srcOrd="0" destOrd="0" presId="urn:microsoft.com/office/officeart/2005/8/layout/cycle8"/>
    <dgm:cxn modelId="{890C22A7-D2E4-445E-B892-06C35C8BF3CB}" srcId="{C054F580-495C-491F-8A5D-2F072BE598B4}" destId="{CF73AA24-47B6-4596-831A-0E38FFF03D15}" srcOrd="3" destOrd="0" parTransId="{9D19AD70-F61D-499F-B084-7486B6555302}" sibTransId="{FE596D2E-8AC5-4B69-AB3C-CB9851B052AF}"/>
    <dgm:cxn modelId="{5249CC7D-534D-4527-82BA-986FEC20DEC8}" type="presOf" srcId="{ECFC8BB7-B96E-4D60-9065-6019506BB776}" destId="{47EB5180-18C0-4296-B79C-4F96E5AE327F}" srcOrd="1" destOrd="0" presId="urn:microsoft.com/office/officeart/2005/8/layout/cycle8"/>
    <dgm:cxn modelId="{2338D1C7-A17B-49B5-9598-DEFC287F234F}" type="presOf" srcId="{878D072E-F72D-40A1-8F9C-9DEF7C2B7C63}" destId="{4121023E-9A37-46B4-9EDA-5451B6272E95}" srcOrd="1" destOrd="0" presId="urn:microsoft.com/office/officeart/2005/8/layout/cycle8"/>
    <dgm:cxn modelId="{FB3761AE-FB6B-4E67-AABE-C2F6EF57B074}" type="presOf" srcId="{CF73AA24-47B6-4596-831A-0E38FFF03D15}" destId="{17475D99-29DE-4349-A55D-B85962464C76}" srcOrd="1" destOrd="0" presId="urn:microsoft.com/office/officeart/2005/8/layout/cycle8"/>
    <dgm:cxn modelId="{A771E9EA-FBEC-4F3A-BA1F-D4646FE315D6}" type="presOf" srcId="{4F1FA229-BD7C-4B8C-85E0-716434A366D0}" destId="{B68C7CF7-6CE1-47A8-87A4-0A05428B8D1D}" srcOrd="1" destOrd="0" presId="urn:microsoft.com/office/officeart/2005/8/layout/cycle8"/>
    <dgm:cxn modelId="{300669EA-FF03-412E-9A5B-42F9FEC56507}" type="presOf" srcId="{878D072E-F72D-40A1-8F9C-9DEF7C2B7C63}" destId="{D7639DC7-5958-43C5-A596-63386E7AB8D0}" srcOrd="0" destOrd="0" presId="urn:microsoft.com/office/officeart/2005/8/layout/cycle8"/>
    <dgm:cxn modelId="{246B491E-E6DE-4013-A634-FA2EBF5EF897}" srcId="{C054F580-495C-491F-8A5D-2F072BE598B4}" destId="{4F1FA229-BD7C-4B8C-85E0-716434A366D0}" srcOrd="0" destOrd="0" parTransId="{6ECA66C8-F3EA-46F5-BC82-B7004D9AE146}" sibTransId="{494E6370-AE89-4608-B51E-AA1352B31E99}"/>
    <dgm:cxn modelId="{8659CB3C-ED93-4D5B-9397-A828F8C09ED9}" type="presOf" srcId="{CF73AA24-47B6-4596-831A-0E38FFF03D15}" destId="{F275F420-475F-40AA-9A89-286B3F88413A}" srcOrd="0" destOrd="0" presId="urn:microsoft.com/office/officeart/2005/8/layout/cycle8"/>
    <dgm:cxn modelId="{3622D587-47F0-44C1-8779-29C1CB46D7BF}" type="presOf" srcId="{C054F580-495C-491F-8A5D-2F072BE598B4}" destId="{15995E1C-F459-449C-AE90-3B7EA18FF8B9}" srcOrd="0" destOrd="0" presId="urn:microsoft.com/office/officeart/2005/8/layout/cycle8"/>
    <dgm:cxn modelId="{EE5C0B1B-9A75-4233-936F-F1D3850BB166}" type="presOf" srcId="{4F1FA229-BD7C-4B8C-85E0-716434A366D0}" destId="{717CD22F-9BBC-444A-9AE8-C4D25CD87D34}" srcOrd="0" destOrd="0" presId="urn:microsoft.com/office/officeart/2005/8/layout/cycle8"/>
    <dgm:cxn modelId="{AEC0FD58-F47A-4352-8182-D5408F3358E0}" srcId="{C054F580-495C-491F-8A5D-2F072BE598B4}" destId="{ECFC8BB7-B96E-4D60-9065-6019506BB776}" srcOrd="1" destOrd="0" parTransId="{A5135BB1-E059-4414-BEC6-777E6F80AA9D}" sibTransId="{6E01DD4F-EBEF-4226-AF3B-AD55C613B3D3}"/>
    <dgm:cxn modelId="{7D43BDC1-0887-4EB1-BD67-DD4487F1C40E}" type="presParOf" srcId="{15995E1C-F459-449C-AE90-3B7EA18FF8B9}" destId="{717CD22F-9BBC-444A-9AE8-C4D25CD87D34}" srcOrd="0" destOrd="0" presId="urn:microsoft.com/office/officeart/2005/8/layout/cycle8"/>
    <dgm:cxn modelId="{25BBF392-B2B9-4243-B525-FD873A9F7670}" type="presParOf" srcId="{15995E1C-F459-449C-AE90-3B7EA18FF8B9}" destId="{DD25B8C3-2DBA-4631-AE21-A6C5030E4845}" srcOrd="1" destOrd="0" presId="urn:microsoft.com/office/officeart/2005/8/layout/cycle8"/>
    <dgm:cxn modelId="{029E6613-AB37-43BC-B69E-0DD7BC2D21DE}" type="presParOf" srcId="{15995E1C-F459-449C-AE90-3B7EA18FF8B9}" destId="{8305FC80-93C7-40FE-8634-853DDC69E1F2}" srcOrd="2" destOrd="0" presId="urn:microsoft.com/office/officeart/2005/8/layout/cycle8"/>
    <dgm:cxn modelId="{5E6E1FFF-E5BA-4230-A15C-B3824A9EC7F6}" type="presParOf" srcId="{15995E1C-F459-449C-AE90-3B7EA18FF8B9}" destId="{B68C7CF7-6CE1-47A8-87A4-0A05428B8D1D}" srcOrd="3" destOrd="0" presId="urn:microsoft.com/office/officeart/2005/8/layout/cycle8"/>
    <dgm:cxn modelId="{0C114EE0-4BE3-4BAE-9676-E5F16330C4A6}" type="presParOf" srcId="{15995E1C-F459-449C-AE90-3B7EA18FF8B9}" destId="{D5F27797-47FB-4011-B37B-041B69F30789}" srcOrd="4" destOrd="0" presId="urn:microsoft.com/office/officeart/2005/8/layout/cycle8"/>
    <dgm:cxn modelId="{8BB97294-5D27-481D-91FD-3BC7868F16D8}" type="presParOf" srcId="{15995E1C-F459-449C-AE90-3B7EA18FF8B9}" destId="{A2DFF1BA-238E-4DC5-87A1-9A5499948943}" srcOrd="5" destOrd="0" presId="urn:microsoft.com/office/officeart/2005/8/layout/cycle8"/>
    <dgm:cxn modelId="{B6D52709-9377-4C4C-8141-D0A5FF821F3A}" type="presParOf" srcId="{15995E1C-F459-449C-AE90-3B7EA18FF8B9}" destId="{C52F485D-C1FF-4B2C-8D47-09EE56798AE2}" srcOrd="6" destOrd="0" presId="urn:microsoft.com/office/officeart/2005/8/layout/cycle8"/>
    <dgm:cxn modelId="{B54E3379-97E2-4C38-AFBB-2B7F78B6CFBF}" type="presParOf" srcId="{15995E1C-F459-449C-AE90-3B7EA18FF8B9}" destId="{47EB5180-18C0-4296-B79C-4F96E5AE327F}" srcOrd="7" destOrd="0" presId="urn:microsoft.com/office/officeart/2005/8/layout/cycle8"/>
    <dgm:cxn modelId="{7A3168DB-6BAF-497A-8EE2-42A9CBA9C1D0}" type="presParOf" srcId="{15995E1C-F459-449C-AE90-3B7EA18FF8B9}" destId="{D7639DC7-5958-43C5-A596-63386E7AB8D0}" srcOrd="8" destOrd="0" presId="urn:microsoft.com/office/officeart/2005/8/layout/cycle8"/>
    <dgm:cxn modelId="{A595B063-6D3C-490A-B20E-8D7782C21362}" type="presParOf" srcId="{15995E1C-F459-449C-AE90-3B7EA18FF8B9}" destId="{3E263513-9D22-4FC7-B53C-03545921B270}" srcOrd="9" destOrd="0" presId="urn:microsoft.com/office/officeart/2005/8/layout/cycle8"/>
    <dgm:cxn modelId="{C82B3002-E56B-4648-82B7-E4B10BDC11ED}" type="presParOf" srcId="{15995E1C-F459-449C-AE90-3B7EA18FF8B9}" destId="{022E38D2-36F8-4998-BCD1-10311495A5F8}" srcOrd="10" destOrd="0" presId="urn:microsoft.com/office/officeart/2005/8/layout/cycle8"/>
    <dgm:cxn modelId="{5AFAF7B1-D7C1-4773-9381-8777C294DDA2}" type="presParOf" srcId="{15995E1C-F459-449C-AE90-3B7EA18FF8B9}" destId="{4121023E-9A37-46B4-9EDA-5451B6272E95}" srcOrd="11" destOrd="0" presId="urn:microsoft.com/office/officeart/2005/8/layout/cycle8"/>
    <dgm:cxn modelId="{5F4CE27F-F0D8-4E3A-A64D-CA80E1C76CFD}" type="presParOf" srcId="{15995E1C-F459-449C-AE90-3B7EA18FF8B9}" destId="{F275F420-475F-40AA-9A89-286B3F88413A}" srcOrd="12" destOrd="0" presId="urn:microsoft.com/office/officeart/2005/8/layout/cycle8"/>
    <dgm:cxn modelId="{FBCFD71F-67CB-45D3-8BB2-EF5F0241BB17}" type="presParOf" srcId="{15995E1C-F459-449C-AE90-3B7EA18FF8B9}" destId="{0A9A8E32-4B47-46D3-8645-CB20D6D800ED}" srcOrd="13" destOrd="0" presId="urn:microsoft.com/office/officeart/2005/8/layout/cycle8"/>
    <dgm:cxn modelId="{4D3827C8-EE41-4D71-9909-348E96C9B27E}" type="presParOf" srcId="{15995E1C-F459-449C-AE90-3B7EA18FF8B9}" destId="{C7F25A6A-CCD7-4EFE-AB8C-53117662584D}" srcOrd="14" destOrd="0" presId="urn:microsoft.com/office/officeart/2005/8/layout/cycle8"/>
    <dgm:cxn modelId="{5B3299EC-B90D-4AE2-A821-D33CAAC5FB05}" type="presParOf" srcId="{15995E1C-F459-449C-AE90-3B7EA18FF8B9}" destId="{17475D99-29DE-4349-A55D-B85962464C76}" srcOrd="15" destOrd="0" presId="urn:microsoft.com/office/officeart/2005/8/layout/cycle8"/>
    <dgm:cxn modelId="{BD5ABE98-3685-470E-996C-A130D603DCF5}" type="presParOf" srcId="{15995E1C-F459-449C-AE90-3B7EA18FF8B9}" destId="{F37AF38E-9B64-47C8-9A24-AD00C1E4A58D}" srcOrd="16" destOrd="0" presId="urn:microsoft.com/office/officeart/2005/8/layout/cycle8"/>
    <dgm:cxn modelId="{8CF14FB6-554D-4D3E-99E1-3D8F4E8DB6A0}" type="presParOf" srcId="{15995E1C-F459-449C-AE90-3B7EA18FF8B9}" destId="{CEC92485-AFE8-4FF3-B2E2-43D8C84EC57E}" srcOrd="17" destOrd="0" presId="urn:microsoft.com/office/officeart/2005/8/layout/cycle8"/>
    <dgm:cxn modelId="{9FD95485-3ADE-4C9A-BDFE-975047D1DDAE}" type="presParOf" srcId="{15995E1C-F459-449C-AE90-3B7EA18FF8B9}" destId="{12E3995C-74D3-46E8-A36A-530B070D177A}" srcOrd="18" destOrd="0" presId="urn:microsoft.com/office/officeart/2005/8/layout/cycle8"/>
    <dgm:cxn modelId="{6F9D0206-3B86-42F0-9668-24548A4AC902}" type="presParOf" srcId="{15995E1C-F459-449C-AE90-3B7EA18FF8B9}" destId="{453EB84A-27EC-41F6-A302-DABD5C177BA3}"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77BADD-8387-47A9-8F95-B16D563ED7AE}" type="doc">
      <dgm:prSet loTypeId="urn:microsoft.com/office/officeart/2005/8/layout/arrow2" loCatId="process" qsTypeId="urn:microsoft.com/office/officeart/2005/8/quickstyle/simple1" qsCatId="simple" csTypeId="urn:microsoft.com/office/officeart/2005/8/colors/accent2_4" csCatId="accent2" phldr="1"/>
      <dgm:spPr/>
    </dgm:pt>
    <dgm:pt modelId="{EAF2A6AB-9873-4401-BAAE-D975686894DA}">
      <dgm:prSet phldrT="[Text]" custT="1"/>
      <dgm:spPr/>
      <dgm:t>
        <a:bodyPr/>
        <a:lstStyle/>
        <a:p>
          <a:r>
            <a:rPr lang="en-US" sz="2700" dirty="0" smtClean="0"/>
            <a:t>  To live </a:t>
          </a:r>
          <a:br>
            <a:rPr lang="en-US" sz="2700" dirty="0" smtClean="0"/>
          </a:br>
          <a:r>
            <a:rPr lang="en-US" sz="2700" dirty="0" smtClean="0"/>
            <a:t>is </a:t>
          </a:r>
          <a:r>
            <a:rPr lang="en-US" sz="2800" b="1" dirty="0" smtClean="0"/>
            <a:t>Christ</a:t>
          </a:r>
          <a:endParaRPr lang="en-US" sz="2800" b="1" dirty="0"/>
        </a:p>
      </dgm:t>
    </dgm:pt>
    <dgm:pt modelId="{56966737-19D3-466E-AB22-6AC05A864037}" type="parTrans" cxnId="{BD44B4D5-B6C4-4B54-94B0-0BA3D5AA2632}">
      <dgm:prSet/>
      <dgm:spPr/>
      <dgm:t>
        <a:bodyPr/>
        <a:lstStyle/>
        <a:p>
          <a:endParaRPr lang="en-US"/>
        </a:p>
      </dgm:t>
    </dgm:pt>
    <dgm:pt modelId="{75457866-3A88-4748-A40B-4AAFD36B4043}" type="sibTrans" cxnId="{BD44B4D5-B6C4-4B54-94B0-0BA3D5AA2632}">
      <dgm:prSet/>
      <dgm:spPr/>
      <dgm:t>
        <a:bodyPr/>
        <a:lstStyle/>
        <a:p>
          <a:endParaRPr lang="en-US"/>
        </a:p>
      </dgm:t>
    </dgm:pt>
    <dgm:pt modelId="{390FE5D7-3231-44F1-A5A3-A3B9CDE2946F}">
      <dgm:prSet phldrT="[Text]"/>
      <dgm:spPr/>
      <dgm:t>
        <a:bodyPr/>
        <a:lstStyle/>
        <a:p>
          <a:pPr>
            <a:spcBef>
              <a:spcPts val="1200"/>
            </a:spcBef>
          </a:pPr>
          <a:r>
            <a:rPr lang="en-US" dirty="0" smtClean="0"/>
            <a:t> Concern for others</a:t>
          </a:r>
          <a:endParaRPr lang="en-US" dirty="0"/>
        </a:p>
      </dgm:t>
    </dgm:pt>
    <dgm:pt modelId="{935F1DE2-1683-44E1-BBC5-3E21CF3F633C}" type="parTrans" cxnId="{23520489-E59A-472A-9129-CCA030968474}">
      <dgm:prSet/>
      <dgm:spPr/>
      <dgm:t>
        <a:bodyPr/>
        <a:lstStyle/>
        <a:p>
          <a:endParaRPr lang="en-US"/>
        </a:p>
      </dgm:t>
    </dgm:pt>
    <dgm:pt modelId="{582BEA8B-EAC3-4C5B-91DB-461AAA3524AD}" type="sibTrans" cxnId="{23520489-E59A-472A-9129-CCA030968474}">
      <dgm:prSet/>
      <dgm:spPr/>
      <dgm:t>
        <a:bodyPr/>
        <a:lstStyle/>
        <a:p>
          <a:endParaRPr lang="en-US"/>
        </a:p>
      </dgm:t>
    </dgm:pt>
    <dgm:pt modelId="{4D587583-4F3D-4F94-A57F-6D629BA850C3}">
      <dgm:prSet phldrT="[Text]"/>
      <dgm:spPr/>
      <dgm:t>
        <a:bodyPr/>
        <a:lstStyle/>
        <a:p>
          <a:r>
            <a:rPr lang="en-US" dirty="0" smtClean="0"/>
            <a:t>Control thoughts</a:t>
          </a:r>
          <a:endParaRPr lang="en-US" dirty="0"/>
        </a:p>
      </dgm:t>
    </dgm:pt>
    <dgm:pt modelId="{04BDD044-A707-4C0C-B174-4F33F50BC0A6}" type="parTrans" cxnId="{8A8724BB-5227-4E79-ADC1-AD5993CB2068}">
      <dgm:prSet/>
      <dgm:spPr/>
      <dgm:t>
        <a:bodyPr/>
        <a:lstStyle/>
        <a:p>
          <a:endParaRPr lang="en-US"/>
        </a:p>
      </dgm:t>
    </dgm:pt>
    <dgm:pt modelId="{1A816D1E-EB8A-409C-8675-54014B2EFF47}" type="sibTrans" cxnId="{8A8724BB-5227-4E79-ADC1-AD5993CB2068}">
      <dgm:prSet/>
      <dgm:spPr/>
      <dgm:t>
        <a:bodyPr/>
        <a:lstStyle/>
        <a:p>
          <a:endParaRPr lang="en-US"/>
        </a:p>
      </dgm:t>
    </dgm:pt>
    <dgm:pt modelId="{4DE51553-5F1D-4158-BE5B-4D7D752949F0}">
      <dgm:prSet phldrT="[Text]"/>
      <dgm:spPr/>
      <dgm:t>
        <a:bodyPr/>
        <a:lstStyle/>
        <a:p>
          <a:r>
            <a:rPr lang="en-US" dirty="0" smtClean="0"/>
            <a:t>Depend on God</a:t>
          </a:r>
          <a:endParaRPr lang="en-US" dirty="0"/>
        </a:p>
      </dgm:t>
    </dgm:pt>
    <dgm:pt modelId="{D8E1DB1E-23A5-47CD-B486-BC6FA4A6E821}" type="parTrans" cxnId="{83A18A10-9A01-4656-8DAE-9A8817807A3B}">
      <dgm:prSet/>
      <dgm:spPr/>
      <dgm:t>
        <a:bodyPr/>
        <a:lstStyle/>
        <a:p>
          <a:endParaRPr lang="en-US"/>
        </a:p>
      </dgm:t>
    </dgm:pt>
    <dgm:pt modelId="{18B68F8C-675C-4A20-BA3A-6C189A53D61B}" type="sibTrans" cxnId="{83A18A10-9A01-4656-8DAE-9A8817807A3B}">
      <dgm:prSet/>
      <dgm:spPr/>
      <dgm:t>
        <a:bodyPr/>
        <a:lstStyle/>
        <a:p>
          <a:endParaRPr lang="en-US"/>
        </a:p>
      </dgm:t>
    </dgm:pt>
    <dgm:pt modelId="{178FA435-A20F-4A38-BB37-742354BDAE31}" type="pres">
      <dgm:prSet presAssocID="{6577BADD-8387-47A9-8F95-B16D563ED7AE}" presName="arrowDiagram" presStyleCnt="0">
        <dgm:presLayoutVars>
          <dgm:chMax val="5"/>
          <dgm:dir/>
          <dgm:resizeHandles val="exact"/>
        </dgm:presLayoutVars>
      </dgm:prSet>
      <dgm:spPr/>
    </dgm:pt>
    <dgm:pt modelId="{BBB204BF-EEEA-4D65-99AC-15E28B1301DC}" type="pres">
      <dgm:prSet presAssocID="{6577BADD-8387-47A9-8F95-B16D563ED7AE}" presName="arrow" presStyleLbl="bgShp" presStyleIdx="0" presStyleCnt="1" custLinFactNeighborX="-8120"/>
      <dgm:spPr/>
      <dgm:t>
        <a:bodyPr/>
        <a:lstStyle/>
        <a:p>
          <a:endParaRPr lang="en-US"/>
        </a:p>
      </dgm:t>
    </dgm:pt>
    <dgm:pt modelId="{6F723435-AA75-4888-9F96-8E7C18B06E7C}" type="pres">
      <dgm:prSet presAssocID="{6577BADD-8387-47A9-8F95-B16D563ED7AE}" presName="arrowDiagram4" presStyleCnt="0"/>
      <dgm:spPr/>
    </dgm:pt>
    <dgm:pt modelId="{666AD148-4219-4655-92C1-214809AF942F}" type="pres">
      <dgm:prSet presAssocID="{EAF2A6AB-9873-4401-BAAE-D975686894DA}" presName="bullet4a" presStyleLbl="node1" presStyleIdx="0" presStyleCnt="4" custLinFactX="-108945" custLinFactNeighborX="-200000" custLinFactNeighborY="-31525"/>
      <dgm:spPr/>
    </dgm:pt>
    <dgm:pt modelId="{E3F6E3A3-1169-4572-A9FC-2FA90AF94325}" type="pres">
      <dgm:prSet presAssocID="{EAF2A6AB-9873-4401-BAAE-D975686894DA}" presName="textBox4a" presStyleLbl="revTx" presStyleIdx="0" presStyleCnt="4" custScaleX="111910" custLinFactNeighborX="-41552" custLinFactNeighborY="-4875">
        <dgm:presLayoutVars>
          <dgm:bulletEnabled val="1"/>
        </dgm:presLayoutVars>
      </dgm:prSet>
      <dgm:spPr/>
      <dgm:t>
        <a:bodyPr/>
        <a:lstStyle/>
        <a:p>
          <a:endParaRPr lang="en-US"/>
        </a:p>
      </dgm:t>
    </dgm:pt>
    <dgm:pt modelId="{20F928E7-0F70-46D1-BF4D-20C4117559C4}" type="pres">
      <dgm:prSet presAssocID="{390FE5D7-3231-44F1-A5A3-A3B9CDE2946F}" presName="bullet4b" presStyleLbl="node1" presStyleIdx="1" presStyleCnt="4" custLinFactX="-77625" custLinFactNeighborX="-100000" custLinFactNeighborY="-18125"/>
      <dgm:spPr/>
    </dgm:pt>
    <dgm:pt modelId="{A9C13867-BE41-491E-851E-17C79CB23E65}" type="pres">
      <dgm:prSet presAssocID="{390FE5D7-3231-44F1-A5A3-A3B9CDE2946F}" presName="textBox4b" presStyleLbl="revTx" presStyleIdx="1" presStyleCnt="4" custScaleX="115523" custLinFactNeighborX="-26949" custLinFactNeighborY="-2540">
        <dgm:presLayoutVars>
          <dgm:bulletEnabled val="1"/>
        </dgm:presLayoutVars>
      </dgm:prSet>
      <dgm:spPr/>
      <dgm:t>
        <a:bodyPr/>
        <a:lstStyle/>
        <a:p>
          <a:endParaRPr lang="en-US"/>
        </a:p>
      </dgm:t>
    </dgm:pt>
    <dgm:pt modelId="{87722EE7-0FEF-4E16-ABB3-1C8837799C24}" type="pres">
      <dgm:prSet presAssocID="{4D587583-4F3D-4F94-A57F-6D629BA850C3}" presName="bullet4c" presStyleLbl="node1" presStyleIdx="2" presStyleCnt="4" custLinFactX="-34064" custLinFactNeighborX="-100000" custLinFactNeighborY="-13680"/>
      <dgm:spPr/>
    </dgm:pt>
    <dgm:pt modelId="{91AB94B6-32A0-4C35-AADA-4D1F7DFFC8B9}" type="pres">
      <dgm:prSet presAssocID="{4D587583-4F3D-4F94-A57F-6D629BA850C3}" presName="textBox4c" presStyleLbl="revTx" presStyleIdx="2" presStyleCnt="4" custLinFactNeighborX="-31786" custLinFactNeighborY="-1875">
        <dgm:presLayoutVars>
          <dgm:bulletEnabled val="1"/>
        </dgm:presLayoutVars>
      </dgm:prSet>
      <dgm:spPr/>
      <dgm:t>
        <a:bodyPr/>
        <a:lstStyle/>
        <a:p>
          <a:endParaRPr lang="en-US"/>
        </a:p>
      </dgm:t>
    </dgm:pt>
    <dgm:pt modelId="{29BD6616-A4C5-4E8A-8F5D-B98AF8E73BD3}" type="pres">
      <dgm:prSet presAssocID="{4DE51553-5F1D-4158-BE5B-4D7D752949F0}" presName="bullet4d" presStyleLbl="node1" presStyleIdx="3" presStyleCnt="4" custLinFactX="-58" custLinFactNeighborX="-100000" custLinFactNeighborY="-10210"/>
      <dgm:spPr/>
    </dgm:pt>
    <dgm:pt modelId="{B30F1AE4-F42A-4C17-AE0F-8260A855A4BB}" type="pres">
      <dgm:prSet presAssocID="{4DE51553-5F1D-4158-BE5B-4D7D752949F0}" presName="textBox4d" presStyleLbl="revTx" presStyleIdx="3" presStyleCnt="4" custScaleX="100800" custLinFactNeighborX="-30404" custLinFactNeighborY="-2592">
        <dgm:presLayoutVars>
          <dgm:bulletEnabled val="1"/>
        </dgm:presLayoutVars>
      </dgm:prSet>
      <dgm:spPr/>
      <dgm:t>
        <a:bodyPr/>
        <a:lstStyle/>
        <a:p>
          <a:endParaRPr lang="en-US"/>
        </a:p>
      </dgm:t>
    </dgm:pt>
  </dgm:ptLst>
  <dgm:cxnLst>
    <dgm:cxn modelId="{7E270733-5B16-4161-BC15-EF7485D580D8}" type="presOf" srcId="{4D587583-4F3D-4F94-A57F-6D629BA850C3}" destId="{91AB94B6-32A0-4C35-AADA-4D1F7DFFC8B9}" srcOrd="0" destOrd="0" presId="urn:microsoft.com/office/officeart/2005/8/layout/arrow2"/>
    <dgm:cxn modelId="{9A79B8AD-8769-4DB0-8153-596893F6DD61}" type="presOf" srcId="{EAF2A6AB-9873-4401-BAAE-D975686894DA}" destId="{E3F6E3A3-1169-4572-A9FC-2FA90AF94325}" srcOrd="0" destOrd="0" presId="urn:microsoft.com/office/officeart/2005/8/layout/arrow2"/>
    <dgm:cxn modelId="{23520489-E59A-472A-9129-CCA030968474}" srcId="{6577BADD-8387-47A9-8F95-B16D563ED7AE}" destId="{390FE5D7-3231-44F1-A5A3-A3B9CDE2946F}" srcOrd="1" destOrd="0" parTransId="{935F1DE2-1683-44E1-BBC5-3E21CF3F633C}" sibTransId="{582BEA8B-EAC3-4C5B-91DB-461AAA3524AD}"/>
    <dgm:cxn modelId="{8ACD5C5F-AADD-4467-8129-865D2963A3DB}" type="presOf" srcId="{6577BADD-8387-47A9-8F95-B16D563ED7AE}" destId="{178FA435-A20F-4A38-BB37-742354BDAE31}" srcOrd="0" destOrd="0" presId="urn:microsoft.com/office/officeart/2005/8/layout/arrow2"/>
    <dgm:cxn modelId="{8A8724BB-5227-4E79-ADC1-AD5993CB2068}" srcId="{6577BADD-8387-47A9-8F95-B16D563ED7AE}" destId="{4D587583-4F3D-4F94-A57F-6D629BA850C3}" srcOrd="2" destOrd="0" parTransId="{04BDD044-A707-4C0C-B174-4F33F50BC0A6}" sibTransId="{1A816D1E-EB8A-409C-8675-54014B2EFF47}"/>
    <dgm:cxn modelId="{83A18A10-9A01-4656-8DAE-9A8817807A3B}" srcId="{6577BADD-8387-47A9-8F95-B16D563ED7AE}" destId="{4DE51553-5F1D-4158-BE5B-4D7D752949F0}" srcOrd="3" destOrd="0" parTransId="{D8E1DB1E-23A5-47CD-B486-BC6FA4A6E821}" sibTransId="{18B68F8C-675C-4A20-BA3A-6C189A53D61B}"/>
    <dgm:cxn modelId="{BD44B4D5-B6C4-4B54-94B0-0BA3D5AA2632}" srcId="{6577BADD-8387-47A9-8F95-B16D563ED7AE}" destId="{EAF2A6AB-9873-4401-BAAE-D975686894DA}" srcOrd="0" destOrd="0" parTransId="{56966737-19D3-466E-AB22-6AC05A864037}" sibTransId="{75457866-3A88-4748-A40B-4AAFD36B4043}"/>
    <dgm:cxn modelId="{A82AA4A9-036D-47B3-AEE0-F3F50193BAD4}" type="presOf" srcId="{390FE5D7-3231-44F1-A5A3-A3B9CDE2946F}" destId="{A9C13867-BE41-491E-851E-17C79CB23E65}" srcOrd="0" destOrd="0" presId="urn:microsoft.com/office/officeart/2005/8/layout/arrow2"/>
    <dgm:cxn modelId="{508E829F-35FD-4636-8FFF-677B05DF8AE5}" type="presOf" srcId="{4DE51553-5F1D-4158-BE5B-4D7D752949F0}" destId="{B30F1AE4-F42A-4C17-AE0F-8260A855A4BB}" srcOrd="0" destOrd="0" presId="urn:microsoft.com/office/officeart/2005/8/layout/arrow2"/>
    <dgm:cxn modelId="{78B2E59B-686F-4CCF-BE40-62A56CD156B5}" type="presParOf" srcId="{178FA435-A20F-4A38-BB37-742354BDAE31}" destId="{BBB204BF-EEEA-4D65-99AC-15E28B1301DC}" srcOrd="0" destOrd="0" presId="urn:microsoft.com/office/officeart/2005/8/layout/arrow2"/>
    <dgm:cxn modelId="{6285E85E-A9A8-4D8D-A54A-A082AECE27ED}" type="presParOf" srcId="{178FA435-A20F-4A38-BB37-742354BDAE31}" destId="{6F723435-AA75-4888-9F96-8E7C18B06E7C}" srcOrd="1" destOrd="0" presId="urn:microsoft.com/office/officeart/2005/8/layout/arrow2"/>
    <dgm:cxn modelId="{BEE2FC25-7D98-4F0F-ACBE-A9F0A3AE0601}" type="presParOf" srcId="{6F723435-AA75-4888-9F96-8E7C18B06E7C}" destId="{666AD148-4219-4655-92C1-214809AF942F}" srcOrd="0" destOrd="0" presId="urn:microsoft.com/office/officeart/2005/8/layout/arrow2"/>
    <dgm:cxn modelId="{826B1C63-F30E-42B4-A17A-82820BBA9F1F}" type="presParOf" srcId="{6F723435-AA75-4888-9F96-8E7C18B06E7C}" destId="{E3F6E3A3-1169-4572-A9FC-2FA90AF94325}" srcOrd="1" destOrd="0" presId="urn:microsoft.com/office/officeart/2005/8/layout/arrow2"/>
    <dgm:cxn modelId="{D0447812-0FF4-474D-964C-0919581D0F2E}" type="presParOf" srcId="{6F723435-AA75-4888-9F96-8E7C18B06E7C}" destId="{20F928E7-0F70-46D1-BF4D-20C4117559C4}" srcOrd="2" destOrd="0" presId="urn:microsoft.com/office/officeart/2005/8/layout/arrow2"/>
    <dgm:cxn modelId="{D1CA52B6-D8BF-4337-B156-F32A8EF0E752}" type="presParOf" srcId="{6F723435-AA75-4888-9F96-8E7C18B06E7C}" destId="{A9C13867-BE41-491E-851E-17C79CB23E65}" srcOrd="3" destOrd="0" presId="urn:microsoft.com/office/officeart/2005/8/layout/arrow2"/>
    <dgm:cxn modelId="{4760D517-F4B9-4DEC-B904-AE8622CCFC79}" type="presParOf" srcId="{6F723435-AA75-4888-9F96-8E7C18B06E7C}" destId="{87722EE7-0FEF-4E16-ABB3-1C8837799C24}" srcOrd="4" destOrd="0" presId="urn:microsoft.com/office/officeart/2005/8/layout/arrow2"/>
    <dgm:cxn modelId="{9DE8F5C3-1396-4399-861F-47EB1D260432}" type="presParOf" srcId="{6F723435-AA75-4888-9F96-8E7C18B06E7C}" destId="{91AB94B6-32A0-4C35-AADA-4D1F7DFFC8B9}" srcOrd="5" destOrd="0" presId="urn:microsoft.com/office/officeart/2005/8/layout/arrow2"/>
    <dgm:cxn modelId="{C015E22A-D11F-402F-A2D0-58FE7CF406D3}" type="presParOf" srcId="{6F723435-AA75-4888-9F96-8E7C18B06E7C}" destId="{29BD6616-A4C5-4E8A-8F5D-B98AF8E73BD3}" srcOrd="6" destOrd="0" presId="urn:microsoft.com/office/officeart/2005/8/layout/arrow2"/>
    <dgm:cxn modelId="{5A2A797B-3EF2-4ADA-BBF0-C933533BD7AD}" type="presParOf" srcId="{6F723435-AA75-4888-9F96-8E7C18B06E7C}" destId="{B30F1AE4-F42A-4C17-AE0F-8260A855A4B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EDC549-8BD7-4CFB-8039-3D1678DCF852}"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4EA14F83-00E5-4012-9663-86FDB243C8FB}">
      <dgm:prSet phldrT="[Text]" custT="1"/>
      <dgm:spPr/>
      <dgm:t>
        <a:bodyPr/>
        <a:lstStyle/>
        <a:p>
          <a:r>
            <a:rPr lang="en-US" sz="2400" b="1" dirty="0" smtClean="0"/>
            <a:t>Excellence</a:t>
          </a:r>
          <a:endParaRPr lang="en-US" sz="2400" b="1" dirty="0"/>
        </a:p>
      </dgm:t>
    </dgm:pt>
    <dgm:pt modelId="{4692A819-5689-4015-A43D-4C9C7A72EF1F}" type="parTrans" cxnId="{077A665C-A332-4097-8FF2-C754113E19B3}">
      <dgm:prSet/>
      <dgm:spPr/>
      <dgm:t>
        <a:bodyPr/>
        <a:lstStyle/>
        <a:p>
          <a:endParaRPr lang="en-US"/>
        </a:p>
      </dgm:t>
    </dgm:pt>
    <dgm:pt modelId="{16F89ECB-5900-4346-8DB0-28F473365DDB}" type="sibTrans" cxnId="{077A665C-A332-4097-8FF2-C754113E19B3}">
      <dgm:prSet/>
      <dgm:spPr/>
      <dgm:t>
        <a:bodyPr/>
        <a:lstStyle/>
        <a:p>
          <a:endParaRPr lang="en-US"/>
        </a:p>
      </dgm:t>
    </dgm:pt>
    <dgm:pt modelId="{21F6666A-7FD8-410A-8D43-62FB2CC01282}">
      <dgm:prSet phldrT="[Text]" custT="1"/>
      <dgm:spPr/>
      <dgm:t>
        <a:bodyPr/>
        <a:lstStyle/>
        <a:p>
          <a:r>
            <a:rPr lang="en-US" sz="2400" dirty="0" smtClean="0">
              <a:solidFill>
                <a:schemeClr val="tx1"/>
              </a:solidFill>
            </a:rPr>
            <a:t>Approve the best</a:t>
          </a:r>
          <a:endParaRPr lang="en-US" sz="2400" dirty="0">
            <a:solidFill>
              <a:schemeClr val="tx1"/>
            </a:solidFill>
          </a:endParaRPr>
        </a:p>
      </dgm:t>
    </dgm:pt>
    <dgm:pt modelId="{D561B515-3809-4BBC-90DF-26747B9FABEF}" type="parTrans" cxnId="{C38CCA39-B413-4C1A-B825-D09CF7941D29}">
      <dgm:prSet/>
      <dgm:spPr/>
      <dgm:t>
        <a:bodyPr/>
        <a:lstStyle/>
        <a:p>
          <a:endParaRPr lang="en-US"/>
        </a:p>
      </dgm:t>
    </dgm:pt>
    <dgm:pt modelId="{285B0056-B0D2-497D-906E-DF84A9225906}" type="sibTrans" cxnId="{C38CCA39-B413-4C1A-B825-D09CF7941D29}">
      <dgm:prSet/>
      <dgm:spPr/>
      <dgm:t>
        <a:bodyPr/>
        <a:lstStyle/>
        <a:p>
          <a:endParaRPr lang="en-US"/>
        </a:p>
      </dgm:t>
    </dgm:pt>
    <dgm:pt modelId="{B1503010-273D-4E66-9EA7-5D4F8471ADDF}">
      <dgm:prSet phldrT="[Text]" custT="1"/>
      <dgm:spPr/>
      <dgm:t>
        <a:bodyPr/>
        <a:lstStyle/>
        <a:p>
          <a:r>
            <a:rPr lang="en-US" sz="2400" b="0" dirty="0" smtClean="0">
              <a:solidFill>
                <a:schemeClr val="tx1"/>
              </a:solidFill>
            </a:rPr>
            <a:t>Desire </a:t>
          </a:r>
          <a:br>
            <a:rPr lang="en-US" sz="2400" b="0" dirty="0" smtClean="0">
              <a:solidFill>
                <a:schemeClr val="tx1"/>
              </a:solidFill>
            </a:rPr>
          </a:br>
          <a:r>
            <a:rPr lang="en-US" sz="2400" b="0" dirty="0" smtClean="0">
              <a:solidFill>
                <a:schemeClr val="tx1"/>
              </a:solidFill>
            </a:rPr>
            <a:t>the best</a:t>
          </a:r>
          <a:endParaRPr lang="en-US" sz="2400" b="0" dirty="0">
            <a:solidFill>
              <a:schemeClr val="tx1"/>
            </a:solidFill>
          </a:endParaRPr>
        </a:p>
      </dgm:t>
    </dgm:pt>
    <dgm:pt modelId="{3AA93869-45BA-4CAE-AC30-AC1C1301C5AA}" type="parTrans" cxnId="{6C9FF683-ACAA-4566-860D-6663F4E6B30C}">
      <dgm:prSet/>
      <dgm:spPr/>
      <dgm:t>
        <a:bodyPr/>
        <a:lstStyle/>
        <a:p>
          <a:endParaRPr lang="en-US"/>
        </a:p>
      </dgm:t>
    </dgm:pt>
    <dgm:pt modelId="{2C664647-8EE5-4B53-B712-4688B86A858D}" type="sibTrans" cxnId="{6C9FF683-ACAA-4566-860D-6663F4E6B30C}">
      <dgm:prSet/>
      <dgm:spPr/>
      <dgm:t>
        <a:bodyPr/>
        <a:lstStyle/>
        <a:p>
          <a:endParaRPr lang="en-US"/>
        </a:p>
      </dgm:t>
    </dgm:pt>
    <dgm:pt modelId="{8B396A2A-31E5-4FE5-8391-1C92BD7D6C89}">
      <dgm:prSet phldrT="[Text]" custT="1"/>
      <dgm:spPr/>
      <dgm:t>
        <a:bodyPr/>
        <a:lstStyle/>
        <a:p>
          <a:r>
            <a:rPr lang="en-US" sz="2400" dirty="0" smtClean="0">
              <a:solidFill>
                <a:schemeClr val="tx1"/>
              </a:solidFill>
            </a:rPr>
            <a:t>Give our best</a:t>
          </a:r>
          <a:endParaRPr lang="en-US" sz="2400" dirty="0">
            <a:solidFill>
              <a:schemeClr val="tx1"/>
            </a:solidFill>
          </a:endParaRPr>
        </a:p>
      </dgm:t>
    </dgm:pt>
    <dgm:pt modelId="{539A7B77-EDA0-4867-AFA6-AF543A3EC476}" type="parTrans" cxnId="{A007B2BC-F292-4474-8F39-55D5FBB96E66}">
      <dgm:prSet/>
      <dgm:spPr/>
      <dgm:t>
        <a:bodyPr/>
        <a:lstStyle/>
        <a:p>
          <a:endParaRPr lang="en-US"/>
        </a:p>
      </dgm:t>
    </dgm:pt>
    <dgm:pt modelId="{C5B78F35-A3E5-4937-A826-04BA16679B38}" type="sibTrans" cxnId="{A007B2BC-F292-4474-8F39-55D5FBB96E66}">
      <dgm:prSet/>
      <dgm:spPr/>
      <dgm:t>
        <a:bodyPr/>
        <a:lstStyle/>
        <a:p>
          <a:endParaRPr lang="en-US"/>
        </a:p>
      </dgm:t>
    </dgm:pt>
    <dgm:pt modelId="{105DADAC-64BF-442B-ABCF-AD6470AED5DD}" type="pres">
      <dgm:prSet presAssocID="{0AEDC549-8BD7-4CFB-8039-3D1678DCF852}" presName="cycle" presStyleCnt="0">
        <dgm:presLayoutVars>
          <dgm:chMax val="1"/>
          <dgm:dir/>
          <dgm:animLvl val="ctr"/>
          <dgm:resizeHandles val="exact"/>
        </dgm:presLayoutVars>
      </dgm:prSet>
      <dgm:spPr/>
      <dgm:t>
        <a:bodyPr/>
        <a:lstStyle/>
        <a:p>
          <a:endParaRPr lang="en-US"/>
        </a:p>
      </dgm:t>
    </dgm:pt>
    <dgm:pt modelId="{8069DE17-2486-437D-94DA-AB39DA5C9C27}" type="pres">
      <dgm:prSet presAssocID="{4EA14F83-00E5-4012-9663-86FDB243C8FB}" presName="centerShape" presStyleLbl="node0" presStyleIdx="0" presStyleCnt="1" custScaleX="109944" custScaleY="109944"/>
      <dgm:spPr/>
      <dgm:t>
        <a:bodyPr/>
        <a:lstStyle/>
        <a:p>
          <a:endParaRPr lang="en-US"/>
        </a:p>
      </dgm:t>
    </dgm:pt>
    <dgm:pt modelId="{A3DD516A-AC58-4C70-9E9D-8A225A09F15F}" type="pres">
      <dgm:prSet presAssocID="{539A7B77-EDA0-4867-AFA6-AF543A3EC476}" presName="parTrans" presStyleLbl="bgSibTrans2D1" presStyleIdx="0" presStyleCnt="3"/>
      <dgm:spPr/>
      <dgm:t>
        <a:bodyPr/>
        <a:lstStyle/>
        <a:p>
          <a:endParaRPr lang="en-US"/>
        </a:p>
      </dgm:t>
    </dgm:pt>
    <dgm:pt modelId="{FB3807C4-D8C5-4C04-BC83-66E9AA54F46C}" type="pres">
      <dgm:prSet presAssocID="{8B396A2A-31E5-4FE5-8391-1C92BD7D6C89}" presName="node" presStyleLbl="node1" presStyleIdx="0" presStyleCnt="3" custRadScaleRad="109526" custRadScaleInc="1996">
        <dgm:presLayoutVars>
          <dgm:bulletEnabled val="1"/>
        </dgm:presLayoutVars>
      </dgm:prSet>
      <dgm:spPr/>
      <dgm:t>
        <a:bodyPr/>
        <a:lstStyle/>
        <a:p>
          <a:endParaRPr lang="en-US"/>
        </a:p>
      </dgm:t>
    </dgm:pt>
    <dgm:pt modelId="{68CC6500-95A5-491B-9C13-FF079B104484}" type="pres">
      <dgm:prSet presAssocID="{D561B515-3809-4BBC-90DF-26747B9FABEF}" presName="parTrans" presStyleLbl="bgSibTrans2D1" presStyleIdx="1" presStyleCnt="3"/>
      <dgm:spPr/>
      <dgm:t>
        <a:bodyPr/>
        <a:lstStyle/>
        <a:p>
          <a:endParaRPr lang="en-US"/>
        </a:p>
      </dgm:t>
    </dgm:pt>
    <dgm:pt modelId="{699A4F1E-4A52-4E01-A63E-664F0B68591E}" type="pres">
      <dgm:prSet presAssocID="{21F6666A-7FD8-410A-8D43-62FB2CC01282}" presName="node" presStyleLbl="node1" presStyleIdx="1" presStyleCnt="3">
        <dgm:presLayoutVars>
          <dgm:bulletEnabled val="1"/>
        </dgm:presLayoutVars>
      </dgm:prSet>
      <dgm:spPr/>
      <dgm:t>
        <a:bodyPr/>
        <a:lstStyle/>
        <a:p>
          <a:endParaRPr lang="en-US"/>
        </a:p>
      </dgm:t>
    </dgm:pt>
    <dgm:pt modelId="{794B744F-014B-4D41-A698-766CB9E0F290}" type="pres">
      <dgm:prSet presAssocID="{3AA93869-45BA-4CAE-AC30-AC1C1301C5AA}" presName="parTrans" presStyleLbl="bgSibTrans2D1" presStyleIdx="2" presStyleCnt="3"/>
      <dgm:spPr/>
      <dgm:t>
        <a:bodyPr/>
        <a:lstStyle/>
        <a:p>
          <a:endParaRPr lang="en-US"/>
        </a:p>
      </dgm:t>
    </dgm:pt>
    <dgm:pt modelId="{A13167D5-6C87-46A1-BFAD-C720B0E81B6A}" type="pres">
      <dgm:prSet presAssocID="{B1503010-273D-4E66-9EA7-5D4F8471ADDF}" presName="node" presStyleLbl="node1" presStyleIdx="2" presStyleCnt="3" custRadScaleRad="109155" custRadScaleInc="-2234">
        <dgm:presLayoutVars>
          <dgm:bulletEnabled val="1"/>
        </dgm:presLayoutVars>
      </dgm:prSet>
      <dgm:spPr/>
      <dgm:t>
        <a:bodyPr/>
        <a:lstStyle/>
        <a:p>
          <a:endParaRPr lang="en-US"/>
        </a:p>
      </dgm:t>
    </dgm:pt>
  </dgm:ptLst>
  <dgm:cxnLst>
    <dgm:cxn modelId="{C9551641-07CA-495A-8C3B-2B9D8A3A66D6}" type="presOf" srcId="{0AEDC549-8BD7-4CFB-8039-3D1678DCF852}" destId="{105DADAC-64BF-442B-ABCF-AD6470AED5DD}" srcOrd="0" destOrd="0" presId="urn:microsoft.com/office/officeart/2005/8/layout/radial4"/>
    <dgm:cxn modelId="{947E22BF-397D-4301-8841-CB283DFDED49}" type="presOf" srcId="{D561B515-3809-4BBC-90DF-26747B9FABEF}" destId="{68CC6500-95A5-491B-9C13-FF079B104484}" srcOrd="0" destOrd="0" presId="urn:microsoft.com/office/officeart/2005/8/layout/radial4"/>
    <dgm:cxn modelId="{3DFE7993-E88C-448A-8624-24434CB50991}" type="presOf" srcId="{21F6666A-7FD8-410A-8D43-62FB2CC01282}" destId="{699A4F1E-4A52-4E01-A63E-664F0B68591E}" srcOrd="0" destOrd="0" presId="urn:microsoft.com/office/officeart/2005/8/layout/radial4"/>
    <dgm:cxn modelId="{78AA5B57-96A4-4253-81D5-D1A8708F4CD6}" type="presOf" srcId="{8B396A2A-31E5-4FE5-8391-1C92BD7D6C89}" destId="{FB3807C4-D8C5-4C04-BC83-66E9AA54F46C}" srcOrd="0" destOrd="0" presId="urn:microsoft.com/office/officeart/2005/8/layout/radial4"/>
    <dgm:cxn modelId="{6C9FF683-ACAA-4566-860D-6663F4E6B30C}" srcId="{4EA14F83-00E5-4012-9663-86FDB243C8FB}" destId="{B1503010-273D-4E66-9EA7-5D4F8471ADDF}" srcOrd="2" destOrd="0" parTransId="{3AA93869-45BA-4CAE-AC30-AC1C1301C5AA}" sibTransId="{2C664647-8EE5-4B53-B712-4688B86A858D}"/>
    <dgm:cxn modelId="{0066F158-8C40-4D3B-BC86-678808F19E65}" type="presOf" srcId="{B1503010-273D-4E66-9EA7-5D4F8471ADDF}" destId="{A13167D5-6C87-46A1-BFAD-C720B0E81B6A}" srcOrd="0" destOrd="0" presId="urn:microsoft.com/office/officeart/2005/8/layout/radial4"/>
    <dgm:cxn modelId="{479FC350-1D12-4F57-B86C-6254DF4FC52A}" type="presOf" srcId="{539A7B77-EDA0-4867-AFA6-AF543A3EC476}" destId="{A3DD516A-AC58-4C70-9E9D-8A225A09F15F}" srcOrd="0" destOrd="0" presId="urn:microsoft.com/office/officeart/2005/8/layout/radial4"/>
    <dgm:cxn modelId="{077A665C-A332-4097-8FF2-C754113E19B3}" srcId="{0AEDC549-8BD7-4CFB-8039-3D1678DCF852}" destId="{4EA14F83-00E5-4012-9663-86FDB243C8FB}" srcOrd="0" destOrd="0" parTransId="{4692A819-5689-4015-A43D-4C9C7A72EF1F}" sibTransId="{16F89ECB-5900-4346-8DB0-28F473365DDB}"/>
    <dgm:cxn modelId="{C38CCA39-B413-4C1A-B825-D09CF7941D29}" srcId="{4EA14F83-00E5-4012-9663-86FDB243C8FB}" destId="{21F6666A-7FD8-410A-8D43-62FB2CC01282}" srcOrd="1" destOrd="0" parTransId="{D561B515-3809-4BBC-90DF-26747B9FABEF}" sibTransId="{285B0056-B0D2-497D-906E-DF84A9225906}"/>
    <dgm:cxn modelId="{23908E3F-DA10-4B4C-AC37-0E807F483664}" type="presOf" srcId="{4EA14F83-00E5-4012-9663-86FDB243C8FB}" destId="{8069DE17-2486-437D-94DA-AB39DA5C9C27}" srcOrd="0" destOrd="0" presId="urn:microsoft.com/office/officeart/2005/8/layout/radial4"/>
    <dgm:cxn modelId="{A007B2BC-F292-4474-8F39-55D5FBB96E66}" srcId="{4EA14F83-00E5-4012-9663-86FDB243C8FB}" destId="{8B396A2A-31E5-4FE5-8391-1C92BD7D6C89}" srcOrd="0" destOrd="0" parTransId="{539A7B77-EDA0-4867-AFA6-AF543A3EC476}" sibTransId="{C5B78F35-A3E5-4937-A826-04BA16679B38}"/>
    <dgm:cxn modelId="{05C38FE9-3728-4E62-BE4F-5D8B69F1D5C0}" type="presOf" srcId="{3AA93869-45BA-4CAE-AC30-AC1C1301C5AA}" destId="{794B744F-014B-4D41-A698-766CB9E0F290}" srcOrd="0" destOrd="0" presId="urn:microsoft.com/office/officeart/2005/8/layout/radial4"/>
    <dgm:cxn modelId="{EDA55FFC-BFFC-454A-B10E-48F3DB285ACA}" type="presParOf" srcId="{105DADAC-64BF-442B-ABCF-AD6470AED5DD}" destId="{8069DE17-2486-437D-94DA-AB39DA5C9C27}" srcOrd="0" destOrd="0" presId="urn:microsoft.com/office/officeart/2005/8/layout/radial4"/>
    <dgm:cxn modelId="{81181A44-EA78-4FFF-B64A-89CF9033DC40}" type="presParOf" srcId="{105DADAC-64BF-442B-ABCF-AD6470AED5DD}" destId="{A3DD516A-AC58-4C70-9E9D-8A225A09F15F}" srcOrd="1" destOrd="0" presId="urn:microsoft.com/office/officeart/2005/8/layout/radial4"/>
    <dgm:cxn modelId="{8F9FFE41-DA67-48C3-A952-EAAE5F396FD3}" type="presParOf" srcId="{105DADAC-64BF-442B-ABCF-AD6470AED5DD}" destId="{FB3807C4-D8C5-4C04-BC83-66E9AA54F46C}" srcOrd="2" destOrd="0" presId="urn:microsoft.com/office/officeart/2005/8/layout/radial4"/>
    <dgm:cxn modelId="{B56E5B6B-FF9E-4C86-BF9A-3159FD7F6644}" type="presParOf" srcId="{105DADAC-64BF-442B-ABCF-AD6470AED5DD}" destId="{68CC6500-95A5-491B-9C13-FF079B104484}" srcOrd="3" destOrd="0" presId="urn:microsoft.com/office/officeart/2005/8/layout/radial4"/>
    <dgm:cxn modelId="{42D9B4DC-BBE5-4601-BDBB-DABEB0E090BA}" type="presParOf" srcId="{105DADAC-64BF-442B-ABCF-AD6470AED5DD}" destId="{699A4F1E-4A52-4E01-A63E-664F0B68591E}" srcOrd="4" destOrd="0" presId="urn:microsoft.com/office/officeart/2005/8/layout/radial4"/>
    <dgm:cxn modelId="{E7A97205-EF76-4951-901C-90D7C1F60948}" type="presParOf" srcId="{105DADAC-64BF-442B-ABCF-AD6470AED5DD}" destId="{794B744F-014B-4D41-A698-766CB9E0F290}" srcOrd="5" destOrd="0" presId="urn:microsoft.com/office/officeart/2005/8/layout/radial4"/>
    <dgm:cxn modelId="{913072FA-EE1B-4797-9D30-16E65F5240FD}" type="presParOf" srcId="{105DADAC-64BF-442B-ABCF-AD6470AED5DD}" destId="{A13167D5-6C87-46A1-BFAD-C720B0E81B6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A9D4B473-FC7C-4E98-A01C-DF6371E948FF}" type="doc">
      <dgm:prSet loTypeId="urn:microsoft.com/office/officeart/2005/8/layout/chevron2" loCatId="process" qsTypeId="urn:microsoft.com/office/officeart/2005/8/quickstyle/simple5" qsCatId="simple" csTypeId="urn:microsoft.com/office/officeart/2005/8/colors/accent2_4" csCatId="accent2" phldr="1"/>
      <dgm:spPr/>
      <dgm:t>
        <a:bodyPr/>
        <a:lstStyle/>
        <a:p>
          <a:endParaRPr lang="en-US"/>
        </a:p>
      </dgm:t>
    </dgm:pt>
    <dgm:pt modelId="{561E7E12-2F9F-432B-9D3C-AE98E176E7FB}">
      <dgm:prSet phldrT="[Text]" custT="1"/>
      <dgm:spPr/>
      <dgm:t>
        <a:bodyPr/>
        <a:lstStyle/>
        <a:p>
          <a:r>
            <a:rPr lang="en-US" sz="2400" dirty="0" smtClean="0"/>
            <a:t>Love abounds</a:t>
          </a:r>
          <a:endParaRPr lang="en-US" sz="2400" dirty="0"/>
        </a:p>
      </dgm:t>
    </dgm:pt>
    <dgm:pt modelId="{C9B6462B-24D2-4F45-B01E-FCBF2152540F}" type="parTrans" cxnId="{6D69A792-4E6A-4353-872E-EE2F0C76EBEB}">
      <dgm:prSet/>
      <dgm:spPr/>
      <dgm:t>
        <a:bodyPr/>
        <a:lstStyle/>
        <a:p>
          <a:endParaRPr lang="en-US"/>
        </a:p>
      </dgm:t>
    </dgm:pt>
    <dgm:pt modelId="{554C3D5E-6C4F-43E9-A6A5-2A677A0C898A}" type="sibTrans" cxnId="{6D69A792-4E6A-4353-872E-EE2F0C76EBEB}">
      <dgm:prSet/>
      <dgm:spPr/>
      <dgm:t>
        <a:bodyPr/>
        <a:lstStyle/>
        <a:p>
          <a:endParaRPr lang="en-US"/>
        </a:p>
      </dgm:t>
    </dgm:pt>
    <dgm:pt modelId="{FBC55358-93FF-4B3C-A2C5-9F8FA7947D5D}">
      <dgm:prSet phldrT="[Text]" custT="1"/>
      <dgm:spPr/>
      <dgm:t>
        <a:bodyPr/>
        <a:lstStyle/>
        <a:p>
          <a:r>
            <a:rPr lang="en-US" sz="3200" b="1" dirty="0" smtClean="0">
              <a:solidFill>
                <a:schemeClr val="tx1"/>
              </a:solidFill>
            </a:rPr>
            <a:t>Approve excellent</a:t>
          </a:r>
          <a:endParaRPr lang="en-US" sz="3200" b="1" dirty="0">
            <a:solidFill>
              <a:schemeClr val="tx1"/>
            </a:solidFill>
          </a:endParaRPr>
        </a:p>
      </dgm:t>
    </dgm:pt>
    <dgm:pt modelId="{8C22FE4E-A614-4F70-977F-EA71FF9B4C72}" type="parTrans" cxnId="{1F239253-5529-46C6-BDA8-74F61E279A23}">
      <dgm:prSet/>
      <dgm:spPr/>
      <dgm:t>
        <a:bodyPr/>
        <a:lstStyle/>
        <a:p>
          <a:endParaRPr lang="en-US"/>
        </a:p>
      </dgm:t>
    </dgm:pt>
    <dgm:pt modelId="{AFB082FB-0706-4AC8-AC3F-A72277EE00CF}" type="sibTrans" cxnId="{1F239253-5529-46C6-BDA8-74F61E279A23}">
      <dgm:prSet/>
      <dgm:spPr/>
      <dgm:t>
        <a:bodyPr/>
        <a:lstStyle/>
        <a:p>
          <a:endParaRPr lang="en-US"/>
        </a:p>
      </dgm:t>
    </dgm:pt>
    <dgm:pt modelId="{7A02F285-E015-4794-A4E2-D1A60A478CAC}">
      <dgm:prSet phldrT="[Text]" custT="1"/>
      <dgm:spPr/>
      <dgm:t>
        <a:bodyPr/>
        <a:lstStyle/>
        <a:p>
          <a:r>
            <a:rPr lang="en-US" sz="2400" dirty="0" smtClean="0"/>
            <a:t>Sincere, w/o offence, filled with fruit</a:t>
          </a:r>
          <a:endParaRPr lang="en-US" sz="2400" dirty="0"/>
        </a:p>
      </dgm:t>
    </dgm:pt>
    <dgm:pt modelId="{20BC6F74-D0A5-456F-AA9E-DC9A8FAC5D2F}" type="parTrans" cxnId="{A6E89675-8673-422E-9576-1C448CBFFC43}">
      <dgm:prSet/>
      <dgm:spPr/>
      <dgm:t>
        <a:bodyPr/>
        <a:lstStyle/>
        <a:p>
          <a:endParaRPr lang="en-US"/>
        </a:p>
      </dgm:t>
    </dgm:pt>
    <dgm:pt modelId="{9BCB93BB-98E4-4696-AB72-AB943F263AB6}" type="sibTrans" cxnId="{A6E89675-8673-422E-9576-1C448CBFFC43}">
      <dgm:prSet/>
      <dgm:spPr/>
      <dgm:t>
        <a:bodyPr/>
        <a:lstStyle/>
        <a:p>
          <a:endParaRPr lang="en-US"/>
        </a:p>
      </dgm:t>
    </dgm:pt>
    <dgm:pt modelId="{1DF0CC7B-716B-4CE4-BF9C-48C6D8A34919}">
      <dgm:prSet phldrT="[Text]" custT="1"/>
      <dgm:spPr/>
      <dgm:t>
        <a:bodyPr/>
        <a:lstStyle/>
        <a:p>
          <a:r>
            <a:rPr lang="en-US" sz="2400" dirty="0" smtClean="0"/>
            <a:t>Glory, praise of God</a:t>
          </a:r>
          <a:endParaRPr lang="en-US" sz="2400" dirty="0"/>
        </a:p>
      </dgm:t>
    </dgm:pt>
    <dgm:pt modelId="{2D295CE5-B3FA-48A9-B836-54E0B75D1775}" type="parTrans" cxnId="{43702D35-3A8F-4984-9A26-F2AF75D45036}">
      <dgm:prSet/>
      <dgm:spPr/>
      <dgm:t>
        <a:bodyPr/>
        <a:lstStyle/>
        <a:p>
          <a:endParaRPr lang="en-US"/>
        </a:p>
      </dgm:t>
    </dgm:pt>
    <dgm:pt modelId="{9E829671-2EA6-4ACA-A756-7A601F052F41}" type="sibTrans" cxnId="{43702D35-3A8F-4984-9A26-F2AF75D45036}">
      <dgm:prSet/>
      <dgm:spPr/>
      <dgm:t>
        <a:bodyPr/>
        <a:lstStyle/>
        <a:p>
          <a:endParaRPr lang="en-US"/>
        </a:p>
      </dgm:t>
    </dgm:pt>
    <dgm:pt modelId="{30A22E26-A1CB-4CBE-A3CD-5FB301AD80A9}">
      <dgm:prSet phldrT="[Text]" custT="1"/>
      <dgm:spPr/>
      <dgm:t>
        <a:bodyPr/>
        <a:lstStyle/>
        <a:p>
          <a:endParaRPr lang="en-US" sz="2400" dirty="0"/>
        </a:p>
      </dgm:t>
    </dgm:pt>
    <dgm:pt modelId="{1E7CC41E-796C-4B55-BC20-9C8021EE24BF}" type="parTrans" cxnId="{C4B487A5-465C-4A31-8443-0E0F3FD896FA}">
      <dgm:prSet/>
      <dgm:spPr/>
      <dgm:t>
        <a:bodyPr/>
        <a:lstStyle/>
        <a:p>
          <a:endParaRPr lang="en-US"/>
        </a:p>
      </dgm:t>
    </dgm:pt>
    <dgm:pt modelId="{2260BB3C-A101-4DD1-AF67-B9898E04221F}" type="sibTrans" cxnId="{C4B487A5-465C-4A31-8443-0E0F3FD896FA}">
      <dgm:prSet/>
      <dgm:spPr/>
      <dgm:t>
        <a:bodyPr/>
        <a:lstStyle/>
        <a:p>
          <a:endParaRPr lang="en-US"/>
        </a:p>
      </dgm:t>
    </dgm:pt>
    <dgm:pt modelId="{10905E43-DF17-4A6C-80A6-F19291C181FE}">
      <dgm:prSet phldrT="[Text]" custT="1"/>
      <dgm:spPr/>
      <dgm:t>
        <a:bodyPr/>
        <a:lstStyle/>
        <a:p>
          <a:r>
            <a:rPr lang="en-US" sz="2400" dirty="0" smtClean="0"/>
            <a:t>Knowledge , discernment</a:t>
          </a:r>
          <a:endParaRPr lang="en-US" sz="2400" dirty="0"/>
        </a:p>
      </dgm:t>
    </dgm:pt>
    <dgm:pt modelId="{E058E067-94BE-4F9C-A536-664BD62B6A2B}" type="parTrans" cxnId="{8CD7D822-6896-4BAC-9DD0-440E76240476}">
      <dgm:prSet/>
      <dgm:spPr/>
      <dgm:t>
        <a:bodyPr/>
        <a:lstStyle/>
        <a:p>
          <a:endParaRPr lang="en-US"/>
        </a:p>
      </dgm:t>
    </dgm:pt>
    <dgm:pt modelId="{4DC20B03-37ED-4895-8165-B9F71C4CB4E0}" type="sibTrans" cxnId="{8CD7D822-6896-4BAC-9DD0-440E76240476}">
      <dgm:prSet/>
      <dgm:spPr/>
      <dgm:t>
        <a:bodyPr/>
        <a:lstStyle/>
        <a:p>
          <a:endParaRPr lang="en-US"/>
        </a:p>
      </dgm:t>
    </dgm:pt>
    <dgm:pt modelId="{3F762E99-EB46-4984-83AE-0F8D24E6A2BC}">
      <dgm:prSet phldrT="[Text]" custT="1"/>
      <dgm:spPr/>
      <dgm:t>
        <a:bodyPr/>
        <a:lstStyle/>
        <a:p>
          <a:endParaRPr lang="en-US" sz="2400" dirty="0"/>
        </a:p>
      </dgm:t>
    </dgm:pt>
    <dgm:pt modelId="{06BDA6A2-FCB9-4D86-AAD9-4C2F7AE2341C}" type="parTrans" cxnId="{83164414-AC56-4174-877E-2C671D697219}">
      <dgm:prSet/>
      <dgm:spPr/>
      <dgm:t>
        <a:bodyPr/>
        <a:lstStyle/>
        <a:p>
          <a:endParaRPr lang="en-US"/>
        </a:p>
      </dgm:t>
    </dgm:pt>
    <dgm:pt modelId="{F7E2E9CD-A863-42FD-A338-42D7A05E7592}" type="sibTrans" cxnId="{83164414-AC56-4174-877E-2C671D697219}">
      <dgm:prSet/>
      <dgm:spPr/>
      <dgm:t>
        <a:bodyPr/>
        <a:lstStyle/>
        <a:p>
          <a:endParaRPr lang="en-US"/>
        </a:p>
      </dgm:t>
    </dgm:pt>
    <dgm:pt modelId="{24EE4598-03D5-4916-B89F-562D38F0B1EE}">
      <dgm:prSet phldrT="[Text]"/>
      <dgm:spPr/>
      <dgm:t>
        <a:bodyPr/>
        <a:lstStyle/>
        <a:p>
          <a:endParaRPr lang="en-US" b="1" dirty="0">
            <a:solidFill>
              <a:schemeClr val="tx1"/>
            </a:solidFill>
          </a:endParaRPr>
        </a:p>
      </dgm:t>
    </dgm:pt>
    <dgm:pt modelId="{0130FAD4-27D8-4793-8FB2-54EAF9D53F22}" type="parTrans" cxnId="{2CD14E93-D968-47C4-8E46-A5266736B037}">
      <dgm:prSet/>
      <dgm:spPr/>
      <dgm:t>
        <a:bodyPr/>
        <a:lstStyle/>
        <a:p>
          <a:endParaRPr lang="en-US"/>
        </a:p>
      </dgm:t>
    </dgm:pt>
    <dgm:pt modelId="{3D30F35E-1AA6-47EF-8286-9A1238BCFF2D}" type="sibTrans" cxnId="{2CD14E93-D968-47C4-8E46-A5266736B037}">
      <dgm:prSet/>
      <dgm:spPr/>
      <dgm:t>
        <a:bodyPr/>
        <a:lstStyle/>
        <a:p>
          <a:endParaRPr lang="en-US"/>
        </a:p>
      </dgm:t>
    </dgm:pt>
    <dgm:pt modelId="{820514C9-E92D-4775-B5FE-95F1DF51E5EE}">
      <dgm:prSet phldrT="[Text]"/>
      <dgm:spPr/>
      <dgm:t>
        <a:bodyPr/>
        <a:lstStyle/>
        <a:p>
          <a:endParaRPr lang="en-US" dirty="0"/>
        </a:p>
      </dgm:t>
    </dgm:pt>
    <dgm:pt modelId="{B4B19374-2FAA-450B-A381-D052B6D550C1}" type="parTrans" cxnId="{74B23DCD-91D7-4A1F-9D09-BFAD47C3B283}">
      <dgm:prSet/>
      <dgm:spPr/>
      <dgm:t>
        <a:bodyPr/>
        <a:lstStyle/>
        <a:p>
          <a:endParaRPr lang="en-US"/>
        </a:p>
      </dgm:t>
    </dgm:pt>
    <dgm:pt modelId="{D278B808-8CAA-41F7-BA32-D253DF40C790}" type="sibTrans" cxnId="{74B23DCD-91D7-4A1F-9D09-BFAD47C3B283}">
      <dgm:prSet/>
      <dgm:spPr/>
      <dgm:t>
        <a:bodyPr/>
        <a:lstStyle/>
        <a:p>
          <a:endParaRPr lang="en-US"/>
        </a:p>
      </dgm:t>
    </dgm:pt>
    <dgm:pt modelId="{025152BC-DAEF-4F54-895A-1A37A9B65638}">
      <dgm:prSet phldrT="[Text]"/>
      <dgm:spPr/>
      <dgm:t>
        <a:bodyPr/>
        <a:lstStyle/>
        <a:p>
          <a:endParaRPr lang="en-US" dirty="0"/>
        </a:p>
      </dgm:t>
    </dgm:pt>
    <dgm:pt modelId="{4F3050AF-DDCA-40C4-B367-C9EF530DBB6F}" type="parTrans" cxnId="{E20CCBAD-0B87-463F-8F34-4419C5B9437E}">
      <dgm:prSet/>
      <dgm:spPr/>
      <dgm:t>
        <a:bodyPr/>
        <a:lstStyle/>
        <a:p>
          <a:endParaRPr lang="en-US"/>
        </a:p>
      </dgm:t>
    </dgm:pt>
    <dgm:pt modelId="{4A66A94C-B895-42D4-911A-24803968AFC8}" type="sibTrans" cxnId="{E20CCBAD-0B87-463F-8F34-4419C5B9437E}">
      <dgm:prSet/>
      <dgm:spPr/>
      <dgm:t>
        <a:bodyPr/>
        <a:lstStyle/>
        <a:p>
          <a:endParaRPr lang="en-US"/>
        </a:p>
      </dgm:t>
    </dgm:pt>
    <dgm:pt modelId="{3E9C9B88-3352-4A2F-8048-3C071CF5244F}" type="pres">
      <dgm:prSet presAssocID="{A9D4B473-FC7C-4E98-A01C-DF6371E948FF}" presName="linearFlow" presStyleCnt="0">
        <dgm:presLayoutVars>
          <dgm:dir/>
          <dgm:animLvl val="lvl"/>
          <dgm:resizeHandles val="exact"/>
        </dgm:presLayoutVars>
      </dgm:prSet>
      <dgm:spPr/>
      <dgm:t>
        <a:bodyPr/>
        <a:lstStyle/>
        <a:p>
          <a:endParaRPr lang="en-US"/>
        </a:p>
      </dgm:t>
    </dgm:pt>
    <dgm:pt modelId="{DEF22519-E26E-4632-A33F-459085EEAE1A}" type="pres">
      <dgm:prSet presAssocID="{30A22E26-A1CB-4CBE-A3CD-5FB301AD80A9}" presName="composite" presStyleCnt="0"/>
      <dgm:spPr/>
    </dgm:pt>
    <dgm:pt modelId="{7399F80C-22C1-4A5F-9727-396B562E65D9}" type="pres">
      <dgm:prSet presAssocID="{30A22E26-A1CB-4CBE-A3CD-5FB301AD80A9}" presName="parentText" presStyleLbl="alignNode1" presStyleIdx="0" presStyleCnt="5">
        <dgm:presLayoutVars>
          <dgm:chMax val="1"/>
          <dgm:bulletEnabled val="1"/>
        </dgm:presLayoutVars>
      </dgm:prSet>
      <dgm:spPr/>
      <dgm:t>
        <a:bodyPr/>
        <a:lstStyle/>
        <a:p>
          <a:endParaRPr lang="en-US"/>
        </a:p>
      </dgm:t>
    </dgm:pt>
    <dgm:pt modelId="{612873BF-5986-4410-A077-8DBB3726F5A0}" type="pres">
      <dgm:prSet presAssocID="{30A22E26-A1CB-4CBE-A3CD-5FB301AD80A9}" presName="descendantText" presStyleLbl="alignAcc1" presStyleIdx="0" presStyleCnt="5">
        <dgm:presLayoutVars>
          <dgm:bulletEnabled val="1"/>
        </dgm:presLayoutVars>
      </dgm:prSet>
      <dgm:spPr/>
      <dgm:t>
        <a:bodyPr/>
        <a:lstStyle/>
        <a:p>
          <a:endParaRPr lang="en-US"/>
        </a:p>
      </dgm:t>
    </dgm:pt>
    <dgm:pt modelId="{280C35B3-864B-42AE-860A-773D05862AC7}" type="pres">
      <dgm:prSet presAssocID="{2260BB3C-A101-4DD1-AF67-B9898E04221F}" presName="sp" presStyleCnt="0"/>
      <dgm:spPr/>
    </dgm:pt>
    <dgm:pt modelId="{AB0067EC-B31B-4528-BE2B-1ECA04546576}" type="pres">
      <dgm:prSet presAssocID="{3F762E99-EB46-4984-83AE-0F8D24E6A2BC}" presName="composite" presStyleCnt="0"/>
      <dgm:spPr/>
    </dgm:pt>
    <dgm:pt modelId="{B5DBA1F7-40AA-42F7-AEE0-FC4A06916065}" type="pres">
      <dgm:prSet presAssocID="{3F762E99-EB46-4984-83AE-0F8D24E6A2BC}" presName="parentText" presStyleLbl="alignNode1" presStyleIdx="1" presStyleCnt="5">
        <dgm:presLayoutVars>
          <dgm:chMax val="1"/>
          <dgm:bulletEnabled val="1"/>
        </dgm:presLayoutVars>
      </dgm:prSet>
      <dgm:spPr/>
      <dgm:t>
        <a:bodyPr/>
        <a:lstStyle/>
        <a:p>
          <a:endParaRPr lang="en-US"/>
        </a:p>
      </dgm:t>
    </dgm:pt>
    <dgm:pt modelId="{9FBCFD99-A669-4436-BB6A-696C1289141F}" type="pres">
      <dgm:prSet presAssocID="{3F762E99-EB46-4984-83AE-0F8D24E6A2BC}" presName="descendantText" presStyleLbl="alignAcc1" presStyleIdx="1" presStyleCnt="5">
        <dgm:presLayoutVars>
          <dgm:bulletEnabled val="1"/>
        </dgm:presLayoutVars>
      </dgm:prSet>
      <dgm:spPr/>
      <dgm:t>
        <a:bodyPr/>
        <a:lstStyle/>
        <a:p>
          <a:endParaRPr lang="en-US"/>
        </a:p>
      </dgm:t>
    </dgm:pt>
    <dgm:pt modelId="{944C5B6C-A99B-4E0F-870E-7BA6F670E098}" type="pres">
      <dgm:prSet presAssocID="{F7E2E9CD-A863-42FD-A338-42D7A05E7592}" presName="sp" presStyleCnt="0"/>
      <dgm:spPr/>
    </dgm:pt>
    <dgm:pt modelId="{92C06F13-DFDC-4AEF-A4DD-A84D387A4AD2}" type="pres">
      <dgm:prSet presAssocID="{24EE4598-03D5-4916-B89F-562D38F0B1EE}" presName="composite" presStyleCnt="0"/>
      <dgm:spPr/>
    </dgm:pt>
    <dgm:pt modelId="{A59EABDB-E9E0-41E2-8547-C4AF697F8373}" type="pres">
      <dgm:prSet presAssocID="{24EE4598-03D5-4916-B89F-562D38F0B1EE}" presName="parentText" presStyleLbl="alignNode1" presStyleIdx="2" presStyleCnt="5">
        <dgm:presLayoutVars>
          <dgm:chMax val="1"/>
          <dgm:bulletEnabled val="1"/>
        </dgm:presLayoutVars>
      </dgm:prSet>
      <dgm:spPr/>
      <dgm:t>
        <a:bodyPr/>
        <a:lstStyle/>
        <a:p>
          <a:endParaRPr lang="en-US"/>
        </a:p>
      </dgm:t>
    </dgm:pt>
    <dgm:pt modelId="{00FC04F1-B58C-48F6-B697-51E51155D028}" type="pres">
      <dgm:prSet presAssocID="{24EE4598-03D5-4916-B89F-562D38F0B1EE}" presName="descendantText" presStyleLbl="alignAcc1" presStyleIdx="2" presStyleCnt="5">
        <dgm:presLayoutVars>
          <dgm:bulletEnabled val="1"/>
        </dgm:presLayoutVars>
      </dgm:prSet>
      <dgm:spPr/>
      <dgm:t>
        <a:bodyPr/>
        <a:lstStyle/>
        <a:p>
          <a:endParaRPr lang="en-US"/>
        </a:p>
      </dgm:t>
    </dgm:pt>
    <dgm:pt modelId="{5D3E82EB-D778-4A67-B107-9AA89C4E58BF}" type="pres">
      <dgm:prSet presAssocID="{3D30F35E-1AA6-47EF-8286-9A1238BCFF2D}" presName="sp" presStyleCnt="0"/>
      <dgm:spPr/>
    </dgm:pt>
    <dgm:pt modelId="{C726BFE8-95E7-4F12-A661-9832637728B3}" type="pres">
      <dgm:prSet presAssocID="{820514C9-E92D-4775-B5FE-95F1DF51E5EE}" presName="composite" presStyleCnt="0"/>
      <dgm:spPr/>
    </dgm:pt>
    <dgm:pt modelId="{D0E6CDBB-C916-445F-A6AC-9FD005B17455}" type="pres">
      <dgm:prSet presAssocID="{820514C9-E92D-4775-B5FE-95F1DF51E5EE}" presName="parentText" presStyleLbl="alignNode1" presStyleIdx="3" presStyleCnt="5">
        <dgm:presLayoutVars>
          <dgm:chMax val="1"/>
          <dgm:bulletEnabled val="1"/>
        </dgm:presLayoutVars>
      </dgm:prSet>
      <dgm:spPr/>
      <dgm:t>
        <a:bodyPr/>
        <a:lstStyle/>
        <a:p>
          <a:endParaRPr lang="en-US"/>
        </a:p>
      </dgm:t>
    </dgm:pt>
    <dgm:pt modelId="{258CBA70-CD38-42F2-93EF-CDC6B6FE8F3B}" type="pres">
      <dgm:prSet presAssocID="{820514C9-E92D-4775-B5FE-95F1DF51E5EE}" presName="descendantText" presStyleLbl="alignAcc1" presStyleIdx="3" presStyleCnt="5">
        <dgm:presLayoutVars>
          <dgm:bulletEnabled val="1"/>
        </dgm:presLayoutVars>
      </dgm:prSet>
      <dgm:spPr/>
      <dgm:t>
        <a:bodyPr/>
        <a:lstStyle/>
        <a:p>
          <a:endParaRPr lang="en-US"/>
        </a:p>
      </dgm:t>
    </dgm:pt>
    <dgm:pt modelId="{8E1D4AFD-46E7-4228-9D68-C74DFA62AA97}" type="pres">
      <dgm:prSet presAssocID="{D278B808-8CAA-41F7-BA32-D253DF40C790}" presName="sp" presStyleCnt="0"/>
      <dgm:spPr/>
    </dgm:pt>
    <dgm:pt modelId="{C42F2149-33E7-40BB-A61A-0EFACDB2622C}" type="pres">
      <dgm:prSet presAssocID="{025152BC-DAEF-4F54-895A-1A37A9B65638}" presName="composite" presStyleCnt="0"/>
      <dgm:spPr/>
    </dgm:pt>
    <dgm:pt modelId="{37F45547-7FAB-4709-972F-15B06B15C37F}" type="pres">
      <dgm:prSet presAssocID="{025152BC-DAEF-4F54-895A-1A37A9B65638}" presName="parentText" presStyleLbl="alignNode1" presStyleIdx="4" presStyleCnt="5">
        <dgm:presLayoutVars>
          <dgm:chMax val="1"/>
          <dgm:bulletEnabled val="1"/>
        </dgm:presLayoutVars>
      </dgm:prSet>
      <dgm:spPr/>
      <dgm:t>
        <a:bodyPr/>
        <a:lstStyle/>
        <a:p>
          <a:endParaRPr lang="en-US"/>
        </a:p>
      </dgm:t>
    </dgm:pt>
    <dgm:pt modelId="{88CA4452-7DC3-46CF-8683-88E23259DBF0}" type="pres">
      <dgm:prSet presAssocID="{025152BC-DAEF-4F54-895A-1A37A9B65638}" presName="descendantText" presStyleLbl="alignAcc1" presStyleIdx="4" presStyleCnt="5">
        <dgm:presLayoutVars>
          <dgm:bulletEnabled val="1"/>
        </dgm:presLayoutVars>
      </dgm:prSet>
      <dgm:spPr/>
      <dgm:t>
        <a:bodyPr/>
        <a:lstStyle/>
        <a:p>
          <a:endParaRPr lang="en-US"/>
        </a:p>
      </dgm:t>
    </dgm:pt>
  </dgm:ptLst>
  <dgm:cxnLst>
    <dgm:cxn modelId="{2CD14E93-D968-47C4-8E46-A5266736B037}" srcId="{A9D4B473-FC7C-4E98-A01C-DF6371E948FF}" destId="{24EE4598-03D5-4916-B89F-562D38F0B1EE}" srcOrd="2" destOrd="0" parTransId="{0130FAD4-27D8-4793-8FB2-54EAF9D53F22}" sibTransId="{3D30F35E-1AA6-47EF-8286-9A1238BCFF2D}"/>
    <dgm:cxn modelId="{43702D35-3A8F-4984-9A26-F2AF75D45036}" srcId="{025152BC-DAEF-4F54-895A-1A37A9B65638}" destId="{1DF0CC7B-716B-4CE4-BF9C-48C6D8A34919}" srcOrd="0" destOrd="0" parTransId="{2D295CE5-B3FA-48A9-B836-54E0B75D1775}" sibTransId="{9E829671-2EA6-4ACA-A756-7A601F052F41}"/>
    <dgm:cxn modelId="{6D69A792-4E6A-4353-872E-EE2F0C76EBEB}" srcId="{30A22E26-A1CB-4CBE-A3CD-5FB301AD80A9}" destId="{561E7E12-2F9F-432B-9D3C-AE98E176E7FB}" srcOrd="0" destOrd="0" parTransId="{C9B6462B-24D2-4F45-B01E-FCBF2152540F}" sibTransId="{554C3D5E-6C4F-43E9-A6A5-2A677A0C898A}"/>
    <dgm:cxn modelId="{95DF5EEE-356F-449B-B90C-89CD78AAA2F7}" type="presOf" srcId="{30A22E26-A1CB-4CBE-A3CD-5FB301AD80A9}" destId="{7399F80C-22C1-4A5F-9727-396B562E65D9}" srcOrd="0" destOrd="0" presId="urn:microsoft.com/office/officeart/2005/8/layout/chevron2"/>
    <dgm:cxn modelId="{29526D8C-92E3-45D5-A74E-6EED12880E7D}" type="presOf" srcId="{561E7E12-2F9F-432B-9D3C-AE98E176E7FB}" destId="{612873BF-5986-4410-A077-8DBB3726F5A0}" srcOrd="0" destOrd="0" presId="urn:microsoft.com/office/officeart/2005/8/layout/chevron2"/>
    <dgm:cxn modelId="{A6E89675-8673-422E-9576-1C448CBFFC43}" srcId="{820514C9-E92D-4775-B5FE-95F1DF51E5EE}" destId="{7A02F285-E015-4794-A4E2-D1A60A478CAC}" srcOrd="0" destOrd="0" parTransId="{20BC6F74-D0A5-456F-AA9E-DC9A8FAC5D2F}" sibTransId="{9BCB93BB-98E4-4696-AB72-AB943F263AB6}"/>
    <dgm:cxn modelId="{63073CAD-8E47-4C9D-B165-8C5478CB34DC}" type="presOf" srcId="{1DF0CC7B-716B-4CE4-BF9C-48C6D8A34919}" destId="{88CA4452-7DC3-46CF-8683-88E23259DBF0}" srcOrd="0" destOrd="0" presId="urn:microsoft.com/office/officeart/2005/8/layout/chevron2"/>
    <dgm:cxn modelId="{0D70B781-711F-4720-8567-531249CB594F}" type="presOf" srcId="{FBC55358-93FF-4B3C-A2C5-9F8FA7947D5D}" destId="{00FC04F1-B58C-48F6-B697-51E51155D028}" srcOrd="0" destOrd="0" presId="urn:microsoft.com/office/officeart/2005/8/layout/chevron2"/>
    <dgm:cxn modelId="{5559FC20-6C68-47BD-813A-598D41B3658F}" type="presOf" srcId="{A9D4B473-FC7C-4E98-A01C-DF6371E948FF}" destId="{3E9C9B88-3352-4A2F-8048-3C071CF5244F}" srcOrd="0" destOrd="0" presId="urn:microsoft.com/office/officeart/2005/8/layout/chevron2"/>
    <dgm:cxn modelId="{E6864126-A583-44A5-874E-EA4C0116D33A}" type="presOf" srcId="{820514C9-E92D-4775-B5FE-95F1DF51E5EE}" destId="{D0E6CDBB-C916-445F-A6AC-9FD005B17455}" srcOrd="0" destOrd="0" presId="urn:microsoft.com/office/officeart/2005/8/layout/chevron2"/>
    <dgm:cxn modelId="{D9F81628-CE32-45E6-ACBE-C125308E64B0}" type="presOf" srcId="{10905E43-DF17-4A6C-80A6-F19291C181FE}" destId="{9FBCFD99-A669-4436-BB6A-696C1289141F}" srcOrd="0" destOrd="0" presId="urn:microsoft.com/office/officeart/2005/8/layout/chevron2"/>
    <dgm:cxn modelId="{1F239253-5529-46C6-BDA8-74F61E279A23}" srcId="{24EE4598-03D5-4916-B89F-562D38F0B1EE}" destId="{FBC55358-93FF-4B3C-A2C5-9F8FA7947D5D}" srcOrd="0" destOrd="0" parTransId="{8C22FE4E-A614-4F70-977F-EA71FF9B4C72}" sibTransId="{AFB082FB-0706-4AC8-AC3F-A72277EE00CF}"/>
    <dgm:cxn modelId="{E20CCBAD-0B87-463F-8F34-4419C5B9437E}" srcId="{A9D4B473-FC7C-4E98-A01C-DF6371E948FF}" destId="{025152BC-DAEF-4F54-895A-1A37A9B65638}" srcOrd="4" destOrd="0" parTransId="{4F3050AF-DDCA-40C4-B367-C9EF530DBB6F}" sibTransId="{4A66A94C-B895-42D4-911A-24803968AFC8}"/>
    <dgm:cxn modelId="{8CD7D822-6896-4BAC-9DD0-440E76240476}" srcId="{3F762E99-EB46-4984-83AE-0F8D24E6A2BC}" destId="{10905E43-DF17-4A6C-80A6-F19291C181FE}" srcOrd="0" destOrd="0" parTransId="{E058E067-94BE-4F9C-A536-664BD62B6A2B}" sibTransId="{4DC20B03-37ED-4895-8165-B9F71C4CB4E0}"/>
    <dgm:cxn modelId="{F5E3DB11-423E-4825-A272-2C21820B52E4}" type="presOf" srcId="{24EE4598-03D5-4916-B89F-562D38F0B1EE}" destId="{A59EABDB-E9E0-41E2-8547-C4AF697F8373}" srcOrd="0" destOrd="0" presId="urn:microsoft.com/office/officeart/2005/8/layout/chevron2"/>
    <dgm:cxn modelId="{A05DB288-CCF4-43B8-A700-FFA143E005EC}" type="presOf" srcId="{3F762E99-EB46-4984-83AE-0F8D24E6A2BC}" destId="{B5DBA1F7-40AA-42F7-AEE0-FC4A06916065}" srcOrd="0" destOrd="0" presId="urn:microsoft.com/office/officeart/2005/8/layout/chevron2"/>
    <dgm:cxn modelId="{C4B487A5-465C-4A31-8443-0E0F3FD896FA}" srcId="{A9D4B473-FC7C-4E98-A01C-DF6371E948FF}" destId="{30A22E26-A1CB-4CBE-A3CD-5FB301AD80A9}" srcOrd="0" destOrd="0" parTransId="{1E7CC41E-796C-4B55-BC20-9C8021EE24BF}" sibTransId="{2260BB3C-A101-4DD1-AF67-B9898E04221F}"/>
    <dgm:cxn modelId="{C119FC32-FF3F-43CE-A3C2-961DBA797B40}" type="presOf" srcId="{025152BC-DAEF-4F54-895A-1A37A9B65638}" destId="{37F45547-7FAB-4709-972F-15B06B15C37F}" srcOrd="0" destOrd="0" presId="urn:microsoft.com/office/officeart/2005/8/layout/chevron2"/>
    <dgm:cxn modelId="{74B23DCD-91D7-4A1F-9D09-BFAD47C3B283}" srcId="{A9D4B473-FC7C-4E98-A01C-DF6371E948FF}" destId="{820514C9-E92D-4775-B5FE-95F1DF51E5EE}" srcOrd="3" destOrd="0" parTransId="{B4B19374-2FAA-450B-A381-D052B6D550C1}" sibTransId="{D278B808-8CAA-41F7-BA32-D253DF40C790}"/>
    <dgm:cxn modelId="{13E51F9B-2852-4E77-A617-564351A09B11}" type="presOf" srcId="{7A02F285-E015-4794-A4E2-D1A60A478CAC}" destId="{258CBA70-CD38-42F2-93EF-CDC6B6FE8F3B}" srcOrd="0" destOrd="0" presId="urn:microsoft.com/office/officeart/2005/8/layout/chevron2"/>
    <dgm:cxn modelId="{83164414-AC56-4174-877E-2C671D697219}" srcId="{A9D4B473-FC7C-4E98-A01C-DF6371E948FF}" destId="{3F762E99-EB46-4984-83AE-0F8D24E6A2BC}" srcOrd="1" destOrd="0" parTransId="{06BDA6A2-FCB9-4D86-AAD9-4C2F7AE2341C}" sibTransId="{F7E2E9CD-A863-42FD-A338-42D7A05E7592}"/>
    <dgm:cxn modelId="{D15433AE-5179-4A05-A407-F2004DDE3C73}" type="presParOf" srcId="{3E9C9B88-3352-4A2F-8048-3C071CF5244F}" destId="{DEF22519-E26E-4632-A33F-459085EEAE1A}" srcOrd="0" destOrd="0" presId="urn:microsoft.com/office/officeart/2005/8/layout/chevron2"/>
    <dgm:cxn modelId="{7A651B5E-C530-4632-98E0-8B9705C07CC7}" type="presParOf" srcId="{DEF22519-E26E-4632-A33F-459085EEAE1A}" destId="{7399F80C-22C1-4A5F-9727-396B562E65D9}" srcOrd="0" destOrd="0" presId="urn:microsoft.com/office/officeart/2005/8/layout/chevron2"/>
    <dgm:cxn modelId="{BD21B315-7BB4-465E-8E08-00DFEB05D34F}" type="presParOf" srcId="{DEF22519-E26E-4632-A33F-459085EEAE1A}" destId="{612873BF-5986-4410-A077-8DBB3726F5A0}" srcOrd="1" destOrd="0" presId="urn:microsoft.com/office/officeart/2005/8/layout/chevron2"/>
    <dgm:cxn modelId="{7F2B3180-C714-4635-9E4D-34E6FEBA961D}" type="presParOf" srcId="{3E9C9B88-3352-4A2F-8048-3C071CF5244F}" destId="{280C35B3-864B-42AE-860A-773D05862AC7}" srcOrd="1" destOrd="0" presId="urn:microsoft.com/office/officeart/2005/8/layout/chevron2"/>
    <dgm:cxn modelId="{E12AA37C-DCD6-4B0B-AB2B-659F8A86335C}" type="presParOf" srcId="{3E9C9B88-3352-4A2F-8048-3C071CF5244F}" destId="{AB0067EC-B31B-4528-BE2B-1ECA04546576}" srcOrd="2" destOrd="0" presId="urn:microsoft.com/office/officeart/2005/8/layout/chevron2"/>
    <dgm:cxn modelId="{7B2A9202-4085-44DF-AE38-EE90E5278BCC}" type="presParOf" srcId="{AB0067EC-B31B-4528-BE2B-1ECA04546576}" destId="{B5DBA1F7-40AA-42F7-AEE0-FC4A06916065}" srcOrd="0" destOrd="0" presId="urn:microsoft.com/office/officeart/2005/8/layout/chevron2"/>
    <dgm:cxn modelId="{C6484989-6C5B-49E2-A884-CFE79D7B4B82}" type="presParOf" srcId="{AB0067EC-B31B-4528-BE2B-1ECA04546576}" destId="{9FBCFD99-A669-4436-BB6A-696C1289141F}" srcOrd="1" destOrd="0" presId="urn:microsoft.com/office/officeart/2005/8/layout/chevron2"/>
    <dgm:cxn modelId="{2636170F-B780-4F42-A431-D59C1A73402A}" type="presParOf" srcId="{3E9C9B88-3352-4A2F-8048-3C071CF5244F}" destId="{944C5B6C-A99B-4E0F-870E-7BA6F670E098}" srcOrd="3" destOrd="0" presId="urn:microsoft.com/office/officeart/2005/8/layout/chevron2"/>
    <dgm:cxn modelId="{2CDCD4D3-4A51-4C7A-BEBF-F821DA1913EE}" type="presParOf" srcId="{3E9C9B88-3352-4A2F-8048-3C071CF5244F}" destId="{92C06F13-DFDC-4AEF-A4DD-A84D387A4AD2}" srcOrd="4" destOrd="0" presId="urn:microsoft.com/office/officeart/2005/8/layout/chevron2"/>
    <dgm:cxn modelId="{669BFC82-63F5-4589-B1E8-73FA1CEDCAA2}" type="presParOf" srcId="{92C06F13-DFDC-4AEF-A4DD-A84D387A4AD2}" destId="{A59EABDB-E9E0-41E2-8547-C4AF697F8373}" srcOrd="0" destOrd="0" presId="urn:microsoft.com/office/officeart/2005/8/layout/chevron2"/>
    <dgm:cxn modelId="{F5C6EF11-01DC-44DB-A9F9-D3EA5B20F517}" type="presParOf" srcId="{92C06F13-DFDC-4AEF-A4DD-A84D387A4AD2}" destId="{00FC04F1-B58C-48F6-B697-51E51155D028}" srcOrd="1" destOrd="0" presId="urn:microsoft.com/office/officeart/2005/8/layout/chevron2"/>
    <dgm:cxn modelId="{BFF2FA0B-088E-432B-BDAA-DF88A36A4866}" type="presParOf" srcId="{3E9C9B88-3352-4A2F-8048-3C071CF5244F}" destId="{5D3E82EB-D778-4A67-B107-9AA89C4E58BF}" srcOrd="5" destOrd="0" presId="urn:microsoft.com/office/officeart/2005/8/layout/chevron2"/>
    <dgm:cxn modelId="{DD9C5BED-79D3-4176-A81C-1C658CEC4F29}" type="presParOf" srcId="{3E9C9B88-3352-4A2F-8048-3C071CF5244F}" destId="{C726BFE8-95E7-4F12-A661-9832637728B3}" srcOrd="6" destOrd="0" presId="urn:microsoft.com/office/officeart/2005/8/layout/chevron2"/>
    <dgm:cxn modelId="{504C3920-8F50-4B10-8DA2-7BAA03102BE4}" type="presParOf" srcId="{C726BFE8-95E7-4F12-A661-9832637728B3}" destId="{D0E6CDBB-C916-445F-A6AC-9FD005B17455}" srcOrd="0" destOrd="0" presId="urn:microsoft.com/office/officeart/2005/8/layout/chevron2"/>
    <dgm:cxn modelId="{946AB92F-6DE2-464F-8778-E9B4AEC4333F}" type="presParOf" srcId="{C726BFE8-95E7-4F12-A661-9832637728B3}" destId="{258CBA70-CD38-42F2-93EF-CDC6B6FE8F3B}" srcOrd="1" destOrd="0" presId="urn:microsoft.com/office/officeart/2005/8/layout/chevron2"/>
    <dgm:cxn modelId="{70769A6B-7218-4D7A-9DF5-A1FF4F3B3A09}" type="presParOf" srcId="{3E9C9B88-3352-4A2F-8048-3C071CF5244F}" destId="{8E1D4AFD-46E7-4228-9D68-C74DFA62AA97}" srcOrd="7" destOrd="0" presId="urn:microsoft.com/office/officeart/2005/8/layout/chevron2"/>
    <dgm:cxn modelId="{552E6106-1232-4EFA-9B5E-E25216E95E3F}" type="presParOf" srcId="{3E9C9B88-3352-4A2F-8048-3C071CF5244F}" destId="{C42F2149-33E7-40BB-A61A-0EFACDB2622C}" srcOrd="8" destOrd="0" presId="urn:microsoft.com/office/officeart/2005/8/layout/chevron2"/>
    <dgm:cxn modelId="{64405B84-6C27-4C57-B9D2-95F75A30283E}" type="presParOf" srcId="{C42F2149-33E7-40BB-A61A-0EFACDB2622C}" destId="{37F45547-7FAB-4709-972F-15B06B15C37F}" srcOrd="0" destOrd="0" presId="urn:microsoft.com/office/officeart/2005/8/layout/chevron2"/>
    <dgm:cxn modelId="{02089F4C-6408-4556-AEB9-7E9B8C6A3E81}" type="presParOf" srcId="{C42F2149-33E7-40BB-A61A-0EFACDB2622C}" destId="{88CA4452-7DC3-46CF-8683-88E23259DBF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4F580-495C-491F-8A5D-2F072BE598B4}" type="doc">
      <dgm:prSet loTypeId="urn:microsoft.com/office/officeart/2005/8/layout/cycle8" loCatId="cycle" qsTypeId="urn:microsoft.com/office/officeart/2005/8/quickstyle/3d3" qsCatId="3D" csTypeId="urn:microsoft.com/office/officeart/2005/8/colors/colorful3" csCatId="colorful" phldr="1"/>
      <dgm:spPr/>
    </dgm:pt>
    <dgm:pt modelId="{4F1FA229-BD7C-4B8C-85E0-716434A366D0}">
      <dgm:prSet phldrT="[Text]" custT="1"/>
      <dgm:spPr/>
      <dgm:t>
        <a:bodyPr/>
        <a:lstStyle/>
        <a:p>
          <a:r>
            <a:rPr lang="en-US" sz="2800" dirty="0" smtClean="0"/>
            <a:t>Interest/</a:t>
          </a:r>
          <a:br>
            <a:rPr lang="en-US" sz="2800" dirty="0" smtClean="0"/>
          </a:br>
          <a:r>
            <a:rPr lang="en-US" sz="2800" dirty="0" smtClean="0"/>
            <a:t>spiritual growth</a:t>
          </a:r>
          <a:endParaRPr lang="en-US" sz="2800" dirty="0"/>
        </a:p>
      </dgm:t>
    </dgm:pt>
    <dgm:pt modelId="{6ECA66C8-F3EA-46F5-BC82-B7004D9AE146}" type="parTrans" cxnId="{246B491E-E6DE-4013-A634-FA2EBF5EF897}">
      <dgm:prSet/>
      <dgm:spPr/>
      <dgm:t>
        <a:bodyPr/>
        <a:lstStyle/>
        <a:p>
          <a:endParaRPr lang="en-US"/>
        </a:p>
      </dgm:t>
    </dgm:pt>
    <dgm:pt modelId="{494E6370-AE89-4608-B51E-AA1352B31E99}" type="sibTrans" cxnId="{246B491E-E6DE-4013-A634-FA2EBF5EF897}">
      <dgm:prSet/>
      <dgm:spPr/>
      <dgm:t>
        <a:bodyPr/>
        <a:lstStyle/>
        <a:p>
          <a:endParaRPr lang="en-US"/>
        </a:p>
      </dgm:t>
    </dgm:pt>
    <dgm:pt modelId="{ECFC8BB7-B96E-4D60-9065-6019506BB776}">
      <dgm:prSet phldrT="[Text]"/>
      <dgm:spPr/>
      <dgm:t>
        <a:bodyPr/>
        <a:lstStyle/>
        <a:p>
          <a:r>
            <a:rPr lang="en-US" dirty="0" smtClean="0"/>
            <a:t>All else secondary</a:t>
          </a:r>
          <a:endParaRPr lang="en-US" dirty="0"/>
        </a:p>
      </dgm:t>
    </dgm:pt>
    <dgm:pt modelId="{A5135BB1-E059-4414-BEC6-777E6F80AA9D}" type="parTrans" cxnId="{AEC0FD58-F47A-4352-8182-D5408F3358E0}">
      <dgm:prSet/>
      <dgm:spPr/>
      <dgm:t>
        <a:bodyPr/>
        <a:lstStyle/>
        <a:p>
          <a:endParaRPr lang="en-US"/>
        </a:p>
      </dgm:t>
    </dgm:pt>
    <dgm:pt modelId="{6E01DD4F-EBEF-4226-AF3B-AD55C613B3D3}" type="sibTrans" cxnId="{AEC0FD58-F47A-4352-8182-D5408F3358E0}">
      <dgm:prSet/>
      <dgm:spPr/>
      <dgm:t>
        <a:bodyPr/>
        <a:lstStyle/>
        <a:p>
          <a:endParaRPr lang="en-US"/>
        </a:p>
      </dgm:t>
    </dgm:pt>
    <dgm:pt modelId="{878D072E-F72D-40A1-8F9C-9DEF7C2B7C63}">
      <dgm:prSet phldrT="[Text]"/>
      <dgm:spPr/>
      <dgm:t>
        <a:bodyPr/>
        <a:lstStyle/>
        <a:p>
          <a:r>
            <a:rPr lang="en-US" dirty="0" smtClean="0"/>
            <a:t>Never </a:t>
          </a:r>
          <a:r>
            <a:rPr lang="en-US" dirty="0" smtClean="0"/>
            <a:t>“arrive” </a:t>
          </a:r>
          <a:r>
            <a:rPr lang="en-US" dirty="0" smtClean="0"/>
            <a:t>(excellence)</a:t>
          </a:r>
          <a:endParaRPr lang="en-US" dirty="0"/>
        </a:p>
      </dgm:t>
    </dgm:pt>
    <dgm:pt modelId="{E925965C-75B1-4A31-B6A2-7F64FD81BEFA}" type="parTrans" cxnId="{0B0246E4-5F5A-4F6C-8405-94D2453E9544}">
      <dgm:prSet/>
      <dgm:spPr/>
      <dgm:t>
        <a:bodyPr/>
        <a:lstStyle/>
        <a:p>
          <a:endParaRPr lang="en-US"/>
        </a:p>
      </dgm:t>
    </dgm:pt>
    <dgm:pt modelId="{8A5CF7F8-0126-4AC4-B50E-C60614EF76E8}" type="sibTrans" cxnId="{0B0246E4-5F5A-4F6C-8405-94D2453E9544}">
      <dgm:prSet/>
      <dgm:spPr/>
      <dgm:t>
        <a:bodyPr/>
        <a:lstStyle/>
        <a:p>
          <a:endParaRPr lang="en-US"/>
        </a:p>
      </dgm:t>
    </dgm:pt>
    <dgm:pt modelId="{CF73AA24-47B6-4596-831A-0E38FFF03D15}">
      <dgm:prSet phldrT="[Text]" custT="1"/>
      <dgm:spPr/>
      <dgm:t>
        <a:bodyPr/>
        <a:lstStyle/>
        <a:p>
          <a:r>
            <a:rPr lang="en-US" sz="2800" dirty="0" smtClean="0"/>
            <a:t>Eye on heaven</a:t>
          </a:r>
          <a:endParaRPr lang="en-US" sz="2800" dirty="0"/>
        </a:p>
      </dgm:t>
    </dgm:pt>
    <dgm:pt modelId="{9D19AD70-F61D-499F-B084-7486B6555302}" type="parTrans" cxnId="{890C22A7-D2E4-445E-B892-06C35C8BF3CB}">
      <dgm:prSet/>
      <dgm:spPr/>
      <dgm:t>
        <a:bodyPr/>
        <a:lstStyle/>
        <a:p>
          <a:endParaRPr lang="en-US"/>
        </a:p>
      </dgm:t>
    </dgm:pt>
    <dgm:pt modelId="{FE596D2E-8AC5-4B69-AB3C-CB9851B052AF}" type="sibTrans" cxnId="{890C22A7-D2E4-445E-B892-06C35C8BF3CB}">
      <dgm:prSet/>
      <dgm:spPr/>
      <dgm:t>
        <a:bodyPr/>
        <a:lstStyle/>
        <a:p>
          <a:endParaRPr lang="en-US"/>
        </a:p>
      </dgm:t>
    </dgm:pt>
    <dgm:pt modelId="{15995E1C-F459-449C-AE90-3B7EA18FF8B9}" type="pres">
      <dgm:prSet presAssocID="{C054F580-495C-491F-8A5D-2F072BE598B4}" presName="compositeShape" presStyleCnt="0">
        <dgm:presLayoutVars>
          <dgm:chMax val="7"/>
          <dgm:dir/>
          <dgm:resizeHandles val="exact"/>
        </dgm:presLayoutVars>
      </dgm:prSet>
      <dgm:spPr/>
    </dgm:pt>
    <dgm:pt modelId="{717CD22F-9BBC-444A-9AE8-C4D25CD87D34}" type="pres">
      <dgm:prSet presAssocID="{C054F580-495C-491F-8A5D-2F072BE598B4}" presName="wedge1" presStyleLbl="node1" presStyleIdx="0" presStyleCnt="4"/>
      <dgm:spPr/>
      <dgm:t>
        <a:bodyPr/>
        <a:lstStyle/>
        <a:p>
          <a:endParaRPr lang="en-US"/>
        </a:p>
      </dgm:t>
    </dgm:pt>
    <dgm:pt modelId="{DD25B8C3-2DBA-4631-AE21-A6C5030E4845}" type="pres">
      <dgm:prSet presAssocID="{C054F580-495C-491F-8A5D-2F072BE598B4}" presName="dummy1a" presStyleCnt="0"/>
      <dgm:spPr/>
    </dgm:pt>
    <dgm:pt modelId="{8305FC80-93C7-40FE-8634-853DDC69E1F2}" type="pres">
      <dgm:prSet presAssocID="{C054F580-495C-491F-8A5D-2F072BE598B4}" presName="dummy1b" presStyleCnt="0"/>
      <dgm:spPr/>
    </dgm:pt>
    <dgm:pt modelId="{B68C7CF7-6CE1-47A8-87A4-0A05428B8D1D}" type="pres">
      <dgm:prSet presAssocID="{C054F580-495C-491F-8A5D-2F072BE598B4}" presName="wedge1Tx" presStyleLbl="node1" presStyleIdx="0" presStyleCnt="4">
        <dgm:presLayoutVars>
          <dgm:chMax val="0"/>
          <dgm:chPref val="0"/>
          <dgm:bulletEnabled val="1"/>
        </dgm:presLayoutVars>
      </dgm:prSet>
      <dgm:spPr/>
      <dgm:t>
        <a:bodyPr/>
        <a:lstStyle/>
        <a:p>
          <a:endParaRPr lang="en-US"/>
        </a:p>
      </dgm:t>
    </dgm:pt>
    <dgm:pt modelId="{D5F27797-47FB-4011-B37B-041B69F30789}" type="pres">
      <dgm:prSet presAssocID="{C054F580-495C-491F-8A5D-2F072BE598B4}" presName="wedge2" presStyleLbl="node1" presStyleIdx="1" presStyleCnt="4"/>
      <dgm:spPr/>
      <dgm:t>
        <a:bodyPr/>
        <a:lstStyle/>
        <a:p>
          <a:endParaRPr lang="en-US"/>
        </a:p>
      </dgm:t>
    </dgm:pt>
    <dgm:pt modelId="{A2DFF1BA-238E-4DC5-87A1-9A5499948943}" type="pres">
      <dgm:prSet presAssocID="{C054F580-495C-491F-8A5D-2F072BE598B4}" presName="dummy2a" presStyleCnt="0"/>
      <dgm:spPr/>
    </dgm:pt>
    <dgm:pt modelId="{C52F485D-C1FF-4B2C-8D47-09EE56798AE2}" type="pres">
      <dgm:prSet presAssocID="{C054F580-495C-491F-8A5D-2F072BE598B4}" presName="dummy2b" presStyleCnt="0"/>
      <dgm:spPr/>
    </dgm:pt>
    <dgm:pt modelId="{47EB5180-18C0-4296-B79C-4F96E5AE327F}" type="pres">
      <dgm:prSet presAssocID="{C054F580-495C-491F-8A5D-2F072BE598B4}" presName="wedge2Tx" presStyleLbl="node1" presStyleIdx="1" presStyleCnt="4">
        <dgm:presLayoutVars>
          <dgm:chMax val="0"/>
          <dgm:chPref val="0"/>
          <dgm:bulletEnabled val="1"/>
        </dgm:presLayoutVars>
      </dgm:prSet>
      <dgm:spPr/>
      <dgm:t>
        <a:bodyPr/>
        <a:lstStyle/>
        <a:p>
          <a:endParaRPr lang="en-US"/>
        </a:p>
      </dgm:t>
    </dgm:pt>
    <dgm:pt modelId="{D7639DC7-5958-43C5-A596-63386E7AB8D0}" type="pres">
      <dgm:prSet presAssocID="{C054F580-495C-491F-8A5D-2F072BE598B4}" presName="wedge3" presStyleLbl="node1" presStyleIdx="2" presStyleCnt="4"/>
      <dgm:spPr/>
      <dgm:t>
        <a:bodyPr/>
        <a:lstStyle/>
        <a:p>
          <a:endParaRPr lang="en-US"/>
        </a:p>
      </dgm:t>
    </dgm:pt>
    <dgm:pt modelId="{3E263513-9D22-4FC7-B53C-03545921B270}" type="pres">
      <dgm:prSet presAssocID="{C054F580-495C-491F-8A5D-2F072BE598B4}" presName="dummy3a" presStyleCnt="0"/>
      <dgm:spPr/>
    </dgm:pt>
    <dgm:pt modelId="{022E38D2-36F8-4998-BCD1-10311495A5F8}" type="pres">
      <dgm:prSet presAssocID="{C054F580-495C-491F-8A5D-2F072BE598B4}" presName="dummy3b" presStyleCnt="0"/>
      <dgm:spPr/>
    </dgm:pt>
    <dgm:pt modelId="{4121023E-9A37-46B4-9EDA-5451B6272E95}" type="pres">
      <dgm:prSet presAssocID="{C054F580-495C-491F-8A5D-2F072BE598B4}" presName="wedge3Tx" presStyleLbl="node1" presStyleIdx="2" presStyleCnt="4">
        <dgm:presLayoutVars>
          <dgm:chMax val="0"/>
          <dgm:chPref val="0"/>
          <dgm:bulletEnabled val="1"/>
        </dgm:presLayoutVars>
      </dgm:prSet>
      <dgm:spPr/>
      <dgm:t>
        <a:bodyPr/>
        <a:lstStyle/>
        <a:p>
          <a:endParaRPr lang="en-US"/>
        </a:p>
      </dgm:t>
    </dgm:pt>
    <dgm:pt modelId="{F275F420-475F-40AA-9A89-286B3F88413A}" type="pres">
      <dgm:prSet presAssocID="{C054F580-495C-491F-8A5D-2F072BE598B4}" presName="wedge4" presStyleLbl="node1" presStyleIdx="3" presStyleCnt="4"/>
      <dgm:spPr/>
      <dgm:t>
        <a:bodyPr/>
        <a:lstStyle/>
        <a:p>
          <a:endParaRPr lang="en-US"/>
        </a:p>
      </dgm:t>
    </dgm:pt>
    <dgm:pt modelId="{0A9A8E32-4B47-46D3-8645-CB20D6D800ED}" type="pres">
      <dgm:prSet presAssocID="{C054F580-495C-491F-8A5D-2F072BE598B4}" presName="dummy4a" presStyleCnt="0"/>
      <dgm:spPr/>
    </dgm:pt>
    <dgm:pt modelId="{C7F25A6A-CCD7-4EFE-AB8C-53117662584D}" type="pres">
      <dgm:prSet presAssocID="{C054F580-495C-491F-8A5D-2F072BE598B4}" presName="dummy4b" presStyleCnt="0"/>
      <dgm:spPr/>
    </dgm:pt>
    <dgm:pt modelId="{17475D99-29DE-4349-A55D-B85962464C76}" type="pres">
      <dgm:prSet presAssocID="{C054F580-495C-491F-8A5D-2F072BE598B4}" presName="wedge4Tx" presStyleLbl="node1" presStyleIdx="3" presStyleCnt="4">
        <dgm:presLayoutVars>
          <dgm:chMax val="0"/>
          <dgm:chPref val="0"/>
          <dgm:bulletEnabled val="1"/>
        </dgm:presLayoutVars>
      </dgm:prSet>
      <dgm:spPr/>
      <dgm:t>
        <a:bodyPr/>
        <a:lstStyle/>
        <a:p>
          <a:endParaRPr lang="en-US"/>
        </a:p>
      </dgm:t>
    </dgm:pt>
    <dgm:pt modelId="{F37AF38E-9B64-47C8-9A24-AD00C1E4A58D}" type="pres">
      <dgm:prSet presAssocID="{494E6370-AE89-4608-B51E-AA1352B31E99}" presName="arrowWedge1" presStyleLbl="fgSibTrans2D1" presStyleIdx="0" presStyleCnt="4"/>
      <dgm:spPr/>
    </dgm:pt>
    <dgm:pt modelId="{CEC92485-AFE8-4FF3-B2E2-43D8C84EC57E}" type="pres">
      <dgm:prSet presAssocID="{6E01DD4F-EBEF-4226-AF3B-AD55C613B3D3}" presName="arrowWedge2" presStyleLbl="fgSibTrans2D1" presStyleIdx="1" presStyleCnt="4" custLinFactNeighborX="-1239" custLinFactNeighborY="-1239"/>
      <dgm:spPr/>
    </dgm:pt>
    <dgm:pt modelId="{12E3995C-74D3-46E8-A36A-530B070D177A}" type="pres">
      <dgm:prSet presAssocID="{8A5CF7F8-0126-4AC4-B50E-C60614EF76E8}" presName="arrowWedge3" presStyleLbl="fgSibTrans2D1" presStyleIdx="2" presStyleCnt="4"/>
      <dgm:spPr/>
    </dgm:pt>
    <dgm:pt modelId="{453EB84A-27EC-41F6-A302-DABD5C177BA3}" type="pres">
      <dgm:prSet presAssocID="{FE596D2E-8AC5-4B69-AB3C-CB9851B052AF}" presName="arrowWedge4" presStyleLbl="fgSibTrans2D1" presStyleIdx="3" presStyleCnt="4"/>
      <dgm:spPr/>
    </dgm:pt>
  </dgm:ptLst>
  <dgm:cxnLst>
    <dgm:cxn modelId="{0B0246E4-5F5A-4F6C-8405-94D2453E9544}" srcId="{C054F580-495C-491F-8A5D-2F072BE598B4}" destId="{878D072E-F72D-40A1-8F9C-9DEF7C2B7C63}" srcOrd="2" destOrd="0" parTransId="{E925965C-75B1-4A31-B6A2-7F64FD81BEFA}" sibTransId="{8A5CF7F8-0126-4AC4-B50E-C60614EF76E8}"/>
    <dgm:cxn modelId="{CF04741F-41FA-4E81-A6EA-8BE2FE7EE1B6}" type="presOf" srcId="{4F1FA229-BD7C-4B8C-85E0-716434A366D0}" destId="{717CD22F-9BBC-444A-9AE8-C4D25CD87D34}" srcOrd="0" destOrd="0" presId="urn:microsoft.com/office/officeart/2005/8/layout/cycle8"/>
    <dgm:cxn modelId="{246B491E-E6DE-4013-A634-FA2EBF5EF897}" srcId="{C054F580-495C-491F-8A5D-2F072BE598B4}" destId="{4F1FA229-BD7C-4B8C-85E0-716434A366D0}" srcOrd="0" destOrd="0" parTransId="{6ECA66C8-F3EA-46F5-BC82-B7004D9AE146}" sibTransId="{494E6370-AE89-4608-B51E-AA1352B31E99}"/>
    <dgm:cxn modelId="{690340D0-7C76-4088-A293-426091FE5A31}" type="presOf" srcId="{CF73AA24-47B6-4596-831A-0E38FFF03D15}" destId="{F275F420-475F-40AA-9A89-286B3F88413A}" srcOrd="0" destOrd="0" presId="urn:microsoft.com/office/officeart/2005/8/layout/cycle8"/>
    <dgm:cxn modelId="{C238E330-BF30-4318-AA7E-15D389BF20E1}" type="presOf" srcId="{878D072E-F72D-40A1-8F9C-9DEF7C2B7C63}" destId="{4121023E-9A37-46B4-9EDA-5451B6272E95}" srcOrd="1" destOrd="0" presId="urn:microsoft.com/office/officeart/2005/8/layout/cycle8"/>
    <dgm:cxn modelId="{16336520-281D-40CA-960B-A9EB9EDF5948}" type="presOf" srcId="{ECFC8BB7-B96E-4D60-9065-6019506BB776}" destId="{47EB5180-18C0-4296-B79C-4F96E5AE327F}" srcOrd="1" destOrd="0" presId="urn:microsoft.com/office/officeart/2005/8/layout/cycle8"/>
    <dgm:cxn modelId="{4D0CEE2C-F86B-43DE-902D-C67A6C132F80}" type="presOf" srcId="{ECFC8BB7-B96E-4D60-9065-6019506BB776}" destId="{D5F27797-47FB-4011-B37B-041B69F30789}" srcOrd="0" destOrd="0" presId="urn:microsoft.com/office/officeart/2005/8/layout/cycle8"/>
    <dgm:cxn modelId="{AD84971E-6EB2-41AB-9793-C432D63EEDFB}" type="presOf" srcId="{4F1FA229-BD7C-4B8C-85E0-716434A366D0}" destId="{B68C7CF7-6CE1-47A8-87A4-0A05428B8D1D}" srcOrd="1" destOrd="0" presId="urn:microsoft.com/office/officeart/2005/8/layout/cycle8"/>
    <dgm:cxn modelId="{AEC0FD58-F47A-4352-8182-D5408F3358E0}" srcId="{C054F580-495C-491F-8A5D-2F072BE598B4}" destId="{ECFC8BB7-B96E-4D60-9065-6019506BB776}" srcOrd="1" destOrd="0" parTransId="{A5135BB1-E059-4414-BEC6-777E6F80AA9D}" sibTransId="{6E01DD4F-EBEF-4226-AF3B-AD55C613B3D3}"/>
    <dgm:cxn modelId="{C1749044-112B-4015-A760-89A464C507B1}" type="presOf" srcId="{CF73AA24-47B6-4596-831A-0E38FFF03D15}" destId="{17475D99-29DE-4349-A55D-B85962464C76}" srcOrd="1" destOrd="0" presId="urn:microsoft.com/office/officeart/2005/8/layout/cycle8"/>
    <dgm:cxn modelId="{890C22A7-D2E4-445E-B892-06C35C8BF3CB}" srcId="{C054F580-495C-491F-8A5D-2F072BE598B4}" destId="{CF73AA24-47B6-4596-831A-0E38FFF03D15}" srcOrd="3" destOrd="0" parTransId="{9D19AD70-F61D-499F-B084-7486B6555302}" sibTransId="{FE596D2E-8AC5-4B69-AB3C-CB9851B052AF}"/>
    <dgm:cxn modelId="{36D5FD54-B885-431E-AE30-5D4F72C4A374}" type="presOf" srcId="{C054F580-495C-491F-8A5D-2F072BE598B4}" destId="{15995E1C-F459-449C-AE90-3B7EA18FF8B9}" srcOrd="0" destOrd="0" presId="urn:microsoft.com/office/officeart/2005/8/layout/cycle8"/>
    <dgm:cxn modelId="{AFDD45DF-B90D-47BB-9F85-CC10D285C84C}" type="presOf" srcId="{878D072E-F72D-40A1-8F9C-9DEF7C2B7C63}" destId="{D7639DC7-5958-43C5-A596-63386E7AB8D0}" srcOrd="0" destOrd="0" presId="urn:microsoft.com/office/officeart/2005/8/layout/cycle8"/>
    <dgm:cxn modelId="{5AD551C2-E9D8-4CC3-BD4F-CA1955F7DAFA}" type="presParOf" srcId="{15995E1C-F459-449C-AE90-3B7EA18FF8B9}" destId="{717CD22F-9BBC-444A-9AE8-C4D25CD87D34}" srcOrd="0" destOrd="0" presId="urn:microsoft.com/office/officeart/2005/8/layout/cycle8"/>
    <dgm:cxn modelId="{627B7998-FBCA-4615-8899-6382A7EBAFC6}" type="presParOf" srcId="{15995E1C-F459-449C-AE90-3B7EA18FF8B9}" destId="{DD25B8C3-2DBA-4631-AE21-A6C5030E4845}" srcOrd="1" destOrd="0" presId="urn:microsoft.com/office/officeart/2005/8/layout/cycle8"/>
    <dgm:cxn modelId="{D3D270CF-A935-4B98-94CF-26706488388B}" type="presParOf" srcId="{15995E1C-F459-449C-AE90-3B7EA18FF8B9}" destId="{8305FC80-93C7-40FE-8634-853DDC69E1F2}" srcOrd="2" destOrd="0" presId="urn:microsoft.com/office/officeart/2005/8/layout/cycle8"/>
    <dgm:cxn modelId="{D9828127-9311-4664-B31F-DCB805F14A56}" type="presParOf" srcId="{15995E1C-F459-449C-AE90-3B7EA18FF8B9}" destId="{B68C7CF7-6CE1-47A8-87A4-0A05428B8D1D}" srcOrd="3" destOrd="0" presId="urn:microsoft.com/office/officeart/2005/8/layout/cycle8"/>
    <dgm:cxn modelId="{95EAB9D5-1C21-4B7B-85F7-1F6E669501EE}" type="presParOf" srcId="{15995E1C-F459-449C-AE90-3B7EA18FF8B9}" destId="{D5F27797-47FB-4011-B37B-041B69F30789}" srcOrd="4" destOrd="0" presId="urn:microsoft.com/office/officeart/2005/8/layout/cycle8"/>
    <dgm:cxn modelId="{018EBCB1-B319-4ACC-9C9E-F5B2553D814D}" type="presParOf" srcId="{15995E1C-F459-449C-AE90-3B7EA18FF8B9}" destId="{A2DFF1BA-238E-4DC5-87A1-9A5499948943}" srcOrd="5" destOrd="0" presId="urn:microsoft.com/office/officeart/2005/8/layout/cycle8"/>
    <dgm:cxn modelId="{6224A4D4-1D13-42BB-8073-A57DA0756219}" type="presParOf" srcId="{15995E1C-F459-449C-AE90-3B7EA18FF8B9}" destId="{C52F485D-C1FF-4B2C-8D47-09EE56798AE2}" srcOrd="6" destOrd="0" presId="urn:microsoft.com/office/officeart/2005/8/layout/cycle8"/>
    <dgm:cxn modelId="{DB5DA46A-DD16-4ECD-A134-402E15CF2B04}" type="presParOf" srcId="{15995E1C-F459-449C-AE90-3B7EA18FF8B9}" destId="{47EB5180-18C0-4296-B79C-4F96E5AE327F}" srcOrd="7" destOrd="0" presId="urn:microsoft.com/office/officeart/2005/8/layout/cycle8"/>
    <dgm:cxn modelId="{5861BA9A-8829-4016-998C-076213E14380}" type="presParOf" srcId="{15995E1C-F459-449C-AE90-3B7EA18FF8B9}" destId="{D7639DC7-5958-43C5-A596-63386E7AB8D0}" srcOrd="8" destOrd="0" presId="urn:microsoft.com/office/officeart/2005/8/layout/cycle8"/>
    <dgm:cxn modelId="{9B9B1775-2350-437D-AC46-AADB7EF97DE7}" type="presParOf" srcId="{15995E1C-F459-449C-AE90-3B7EA18FF8B9}" destId="{3E263513-9D22-4FC7-B53C-03545921B270}" srcOrd="9" destOrd="0" presId="urn:microsoft.com/office/officeart/2005/8/layout/cycle8"/>
    <dgm:cxn modelId="{78ED998E-BB6C-4438-A70A-B3DC3FC12C30}" type="presParOf" srcId="{15995E1C-F459-449C-AE90-3B7EA18FF8B9}" destId="{022E38D2-36F8-4998-BCD1-10311495A5F8}" srcOrd="10" destOrd="0" presId="urn:microsoft.com/office/officeart/2005/8/layout/cycle8"/>
    <dgm:cxn modelId="{3185E942-C899-4CBF-9E89-6B83D34DD753}" type="presParOf" srcId="{15995E1C-F459-449C-AE90-3B7EA18FF8B9}" destId="{4121023E-9A37-46B4-9EDA-5451B6272E95}" srcOrd="11" destOrd="0" presId="urn:microsoft.com/office/officeart/2005/8/layout/cycle8"/>
    <dgm:cxn modelId="{20EFECEE-D10A-45A1-86FD-AE776531B06F}" type="presParOf" srcId="{15995E1C-F459-449C-AE90-3B7EA18FF8B9}" destId="{F275F420-475F-40AA-9A89-286B3F88413A}" srcOrd="12" destOrd="0" presId="urn:microsoft.com/office/officeart/2005/8/layout/cycle8"/>
    <dgm:cxn modelId="{9D43A998-FDCC-462C-8E34-525DE8858A72}" type="presParOf" srcId="{15995E1C-F459-449C-AE90-3B7EA18FF8B9}" destId="{0A9A8E32-4B47-46D3-8645-CB20D6D800ED}" srcOrd="13" destOrd="0" presId="urn:microsoft.com/office/officeart/2005/8/layout/cycle8"/>
    <dgm:cxn modelId="{243401CA-B5A1-4D8D-B5F9-FF62D700DE22}" type="presParOf" srcId="{15995E1C-F459-449C-AE90-3B7EA18FF8B9}" destId="{C7F25A6A-CCD7-4EFE-AB8C-53117662584D}" srcOrd="14" destOrd="0" presId="urn:microsoft.com/office/officeart/2005/8/layout/cycle8"/>
    <dgm:cxn modelId="{C454156E-07EE-4E9C-A57F-3C40D4227694}" type="presParOf" srcId="{15995E1C-F459-449C-AE90-3B7EA18FF8B9}" destId="{17475D99-29DE-4349-A55D-B85962464C76}" srcOrd="15" destOrd="0" presId="urn:microsoft.com/office/officeart/2005/8/layout/cycle8"/>
    <dgm:cxn modelId="{7353129E-AC5D-4C7F-A4FF-78CE9A6EF80A}" type="presParOf" srcId="{15995E1C-F459-449C-AE90-3B7EA18FF8B9}" destId="{F37AF38E-9B64-47C8-9A24-AD00C1E4A58D}" srcOrd="16" destOrd="0" presId="urn:microsoft.com/office/officeart/2005/8/layout/cycle8"/>
    <dgm:cxn modelId="{36B3BBC5-ED8E-4892-87DB-CBF94748143B}" type="presParOf" srcId="{15995E1C-F459-449C-AE90-3B7EA18FF8B9}" destId="{CEC92485-AFE8-4FF3-B2E2-43D8C84EC57E}" srcOrd="17" destOrd="0" presId="urn:microsoft.com/office/officeart/2005/8/layout/cycle8"/>
    <dgm:cxn modelId="{D78FDD5F-1E1E-41B2-A54E-A0FCAB356F7B}" type="presParOf" srcId="{15995E1C-F459-449C-AE90-3B7EA18FF8B9}" destId="{12E3995C-74D3-46E8-A36A-530B070D177A}" srcOrd="18" destOrd="0" presId="urn:microsoft.com/office/officeart/2005/8/layout/cycle8"/>
    <dgm:cxn modelId="{C069E136-5ADA-4874-828C-8F1526958DB4}" type="presParOf" srcId="{15995E1C-F459-449C-AE90-3B7EA18FF8B9}" destId="{453EB84A-27EC-41F6-A302-DABD5C177BA3}"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77BADD-8387-47A9-8F95-B16D563ED7AE}" type="doc">
      <dgm:prSet loTypeId="urn:microsoft.com/office/officeart/2005/8/layout/arrow2" loCatId="process" qsTypeId="urn:microsoft.com/office/officeart/2005/8/quickstyle/simple1" qsCatId="simple" csTypeId="urn:microsoft.com/office/officeart/2005/8/colors/accent2_4" csCatId="accent2" phldr="1"/>
      <dgm:spPr/>
    </dgm:pt>
    <dgm:pt modelId="{EAF2A6AB-9873-4401-BAAE-D975686894DA}">
      <dgm:prSet phldrT="[Text]" custT="1"/>
      <dgm:spPr/>
      <dgm:t>
        <a:bodyPr/>
        <a:lstStyle/>
        <a:p>
          <a:r>
            <a:rPr lang="en-US" sz="2700" dirty="0" smtClean="0"/>
            <a:t>  To live </a:t>
          </a:r>
          <a:br>
            <a:rPr lang="en-US" sz="2700" dirty="0" smtClean="0"/>
          </a:br>
          <a:r>
            <a:rPr lang="en-US" sz="2700" dirty="0" smtClean="0"/>
            <a:t>is </a:t>
          </a:r>
          <a:r>
            <a:rPr lang="en-US" sz="2800" b="1" dirty="0" smtClean="0"/>
            <a:t>Christ</a:t>
          </a:r>
          <a:endParaRPr lang="en-US" sz="2800" b="1" dirty="0"/>
        </a:p>
      </dgm:t>
    </dgm:pt>
    <dgm:pt modelId="{56966737-19D3-466E-AB22-6AC05A864037}" type="parTrans" cxnId="{BD44B4D5-B6C4-4B54-94B0-0BA3D5AA2632}">
      <dgm:prSet/>
      <dgm:spPr/>
      <dgm:t>
        <a:bodyPr/>
        <a:lstStyle/>
        <a:p>
          <a:endParaRPr lang="en-US"/>
        </a:p>
      </dgm:t>
    </dgm:pt>
    <dgm:pt modelId="{75457866-3A88-4748-A40B-4AAFD36B4043}" type="sibTrans" cxnId="{BD44B4D5-B6C4-4B54-94B0-0BA3D5AA2632}">
      <dgm:prSet/>
      <dgm:spPr/>
      <dgm:t>
        <a:bodyPr/>
        <a:lstStyle/>
        <a:p>
          <a:endParaRPr lang="en-US"/>
        </a:p>
      </dgm:t>
    </dgm:pt>
    <dgm:pt modelId="{390FE5D7-3231-44F1-A5A3-A3B9CDE2946F}">
      <dgm:prSet phldrT="[Text]" custT="1"/>
      <dgm:spPr/>
      <dgm:t>
        <a:bodyPr/>
        <a:lstStyle/>
        <a:p>
          <a:pPr>
            <a:spcBef>
              <a:spcPts val="1200"/>
            </a:spcBef>
          </a:pPr>
          <a:r>
            <a:rPr lang="en-US" sz="3600" dirty="0" smtClean="0"/>
            <a:t> </a:t>
          </a:r>
          <a:endParaRPr lang="en-US" sz="2800" dirty="0"/>
        </a:p>
      </dgm:t>
    </dgm:pt>
    <dgm:pt modelId="{935F1DE2-1683-44E1-BBC5-3E21CF3F633C}" type="parTrans" cxnId="{23520489-E59A-472A-9129-CCA030968474}">
      <dgm:prSet/>
      <dgm:spPr/>
      <dgm:t>
        <a:bodyPr/>
        <a:lstStyle/>
        <a:p>
          <a:endParaRPr lang="en-US"/>
        </a:p>
      </dgm:t>
    </dgm:pt>
    <dgm:pt modelId="{582BEA8B-EAC3-4C5B-91DB-461AAA3524AD}" type="sibTrans" cxnId="{23520489-E59A-472A-9129-CCA030968474}">
      <dgm:prSet/>
      <dgm:spPr/>
      <dgm:t>
        <a:bodyPr/>
        <a:lstStyle/>
        <a:p>
          <a:endParaRPr lang="en-US"/>
        </a:p>
      </dgm:t>
    </dgm:pt>
    <dgm:pt modelId="{4D587583-4F3D-4F94-A57F-6D629BA850C3}">
      <dgm:prSet phldrT="[Text]"/>
      <dgm:spPr/>
      <dgm:t>
        <a:bodyPr/>
        <a:lstStyle/>
        <a:p>
          <a:endParaRPr lang="en-US" dirty="0"/>
        </a:p>
      </dgm:t>
    </dgm:pt>
    <dgm:pt modelId="{04BDD044-A707-4C0C-B174-4F33F50BC0A6}" type="parTrans" cxnId="{8A8724BB-5227-4E79-ADC1-AD5993CB2068}">
      <dgm:prSet/>
      <dgm:spPr/>
      <dgm:t>
        <a:bodyPr/>
        <a:lstStyle/>
        <a:p>
          <a:endParaRPr lang="en-US"/>
        </a:p>
      </dgm:t>
    </dgm:pt>
    <dgm:pt modelId="{1A816D1E-EB8A-409C-8675-54014B2EFF47}" type="sibTrans" cxnId="{8A8724BB-5227-4E79-ADC1-AD5993CB2068}">
      <dgm:prSet/>
      <dgm:spPr/>
      <dgm:t>
        <a:bodyPr/>
        <a:lstStyle/>
        <a:p>
          <a:endParaRPr lang="en-US"/>
        </a:p>
      </dgm:t>
    </dgm:pt>
    <dgm:pt modelId="{4DE51553-5F1D-4158-BE5B-4D7D752949F0}">
      <dgm:prSet phldrT="[Text]"/>
      <dgm:spPr/>
      <dgm:t>
        <a:bodyPr/>
        <a:lstStyle/>
        <a:p>
          <a:endParaRPr lang="en-US" dirty="0"/>
        </a:p>
      </dgm:t>
    </dgm:pt>
    <dgm:pt modelId="{D8E1DB1E-23A5-47CD-B486-BC6FA4A6E821}" type="parTrans" cxnId="{83A18A10-9A01-4656-8DAE-9A8817807A3B}">
      <dgm:prSet/>
      <dgm:spPr/>
      <dgm:t>
        <a:bodyPr/>
        <a:lstStyle/>
        <a:p>
          <a:endParaRPr lang="en-US"/>
        </a:p>
      </dgm:t>
    </dgm:pt>
    <dgm:pt modelId="{18B68F8C-675C-4A20-BA3A-6C189A53D61B}" type="sibTrans" cxnId="{83A18A10-9A01-4656-8DAE-9A8817807A3B}">
      <dgm:prSet/>
      <dgm:spPr/>
      <dgm:t>
        <a:bodyPr/>
        <a:lstStyle/>
        <a:p>
          <a:endParaRPr lang="en-US"/>
        </a:p>
      </dgm:t>
    </dgm:pt>
    <dgm:pt modelId="{178FA435-A20F-4A38-BB37-742354BDAE31}" type="pres">
      <dgm:prSet presAssocID="{6577BADD-8387-47A9-8F95-B16D563ED7AE}" presName="arrowDiagram" presStyleCnt="0">
        <dgm:presLayoutVars>
          <dgm:chMax val="5"/>
          <dgm:dir/>
          <dgm:resizeHandles val="exact"/>
        </dgm:presLayoutVars>
      </dgm:prSet>
      <dgm:spPr/>
    </dgm:pt>
    <dgm:pt modelId="{BBB204BF-EEEA-4D65-99AC-15E28B1301DC}" type="pres">
      <dgm:prSet presAssocID="{6577BADD-8387-47A9-8F95-B16D563ED7AE}" presName="arrow" presStyleLbl="bgShp" presStyleIdx="0" presStyleCnt="1" custLinFactNeighborX="-8120"/>
      <dgm:spPr/>
      <dgm:t>
        <a:bodyPr/>
        <a:lstStyle/>
        <a:p>
          <a:endParaRPr lang="en-US"/>
        </a:p>
      </dgm:t>
    </dgm:pt>
    <dgm:pt modelId="{6F723435-AA75-4888-9F96-8E7C18B06E7C}" type="pres">
      <dgm:prSet presAssocID="{6577BADD-8387-47A9-8F95-B16D563ED7AE}" presName="arrowDiagram4" presStyleCnt="0"/>
      <dgm:spPr/>
    </dgm:pt>
    <dgm:pt modelId="{666AD148-4219-4655-92C1-214809AF942F}" type="pres">
      <dgm:prSet presAssocID="{EAF2A6AB-9873-4401-BAAE-D975686894DA}" presName="bullet4a" presStyleLbl="node1" presStyleIdx="0" presStyleCnt="4" custLinFactX="-108945" custLinFactNeighborX="-200000" custLinFactNeighborY="-31525"/>
      <dgm:spPr/>
    </dgm:pt>
    <dgm:pt modelId="{E3F6E3A3-1169-4572-A9FC-2FA90AF94325}" type="pres">
      <dgm:prSet presAssocID="{EAF2A6AB-9873-4401-BAAE-D975686894DA}" presName="textBox4a" presStyleLbl="revTx" presStyleIdx="0" presStyleCnt="4" custScaleX="111910" custLinFactNeighborX="-41552" custLinFactNeighborY="-4875">
        <dgm:presLayoutVars>
          <dgm:bulletEnabled val="1"/>
        </dgm:presLayoutVars>
      </dgm:prSet>
      <dgm:spPr/>
      <dgm:t>
        <a:bodyPr/>
        <a:lstStyle/>
        <a:p>
          <a:endParaRPr lang="en-US"/>
        </a:p>
      </dgm:t>
    </dgm:pt>
    <dgm:pt modelId="{20F928E7-0F70-46D1-BF4D-20C4117559C4}" type="pres">
      <dgm:prSet presAssocID="{390FE5D7-3231-44F1-A5A3-A3B9CDE2946F}" presName="bullet4b" presStyleLbl="node1" presStyleIdx="1" presStyleCnt="4" custLinFactX="-77625" custLinFactNeighborX="-100000" custLinFactNeighborY="-18125"/>
      <dgm:spPr/>
    </dgm:pt>
    <dgm:pt modelId="{A9C13867-BE41-491E-851E-17C79CB23E65}" type="pres">
      <dgm:prSet presAssocID="{390FE5D7-3231-44F1-A5A3-A3B9CDE2946F}" presName="textBox4b" presStyleLbl="revTx" presStyleIdx="1" presStyleCnt="4" custScaleX="115523" custLinFactNeighborX="-26949" custLinFactNeighborY="-2540">
        <dgm:presLayoutVars>
          <dgm:bulletEnabled val="1"/>
        </dgm:presLayoutVars>
      </dgm:prSet>
      <dgm:spPr/>
      <dgm:t>
        <a:bodyPr/>
        <a:lstStyle/>
        <a:p>
          <a:endParaRPr lang="en-US"/>
        </a:p>
      </dgm:t>
    </dgm:pt>
    <dgm:pt modelId="{87722EE7-0FEF-4E16-ABB3-1C8837799C24}" type="pres">
      <dgm:prSet presAssocID="{4D587583-4F3D-4F94-A57F-6D629BA850C3}" presName="bullet4c" presStyleLbl="node1" presStyleIdx="2" presStyleCnt="4" custLinFactX="-34064" custLinFactNeighborX="-100000" custLinFactNeighborY="-13680"/>
      <dgm:spPr/>
    </dgm:pt>
    <dgm:pt modelId="{91AB94B6-32A0-4C35-AADA-4D1F7DFFC8B9}" type="pres">
      <dgm:prSet presAssocID="{4D587583-4F3D-4F94-A57F-6D629BA850C3}" presName="textBox4c" presStyleLbl="revTx" presStyleIdx="2" presStyleCnt="4" custLinFactNeighborX="-31786" custLinFactNeighborY="-1875">
        <dgm:presLayoutVars>
          <dgm:bulletEnabled val="1"/>
        </dgm:presLayoutVars>
      </dgm:prSet>
      <dgm:spPr/>
      <dgm:t>
        <a:bodyPr/>
        <a:lstStyle/>
        <a:p>
          <a:endParaRPr lang="en-US"/>
        </a:p>
      </dgm:t>
    </dgm:pt>
    <dgm:pt modelId="{29BD6616-A4C5-4E8A-8F5D-B98AF8E73BD3}" type="pres">
      <dgm:prSet presAssocID="{4DE51553-5F1D-4158-BE5B-4D7D752949F0}" presName="bullet4d" presStyleLbl="node1" presStyleIdx="3" presStyleCnt="4" custLinFactX="-58" custLinFactNeighborX="-100000" custLinFactNeighborY="-10210"/>
      <dgm:spPr/>
    </dgm:pt>
    <dgm:pt modelId="{B30F1AE4-F42A-4C17-AE0F-8260A855A4BB}" type="pres">
      <dgm:prSet presAssocID="{4DE51553-5F1D-4158-BE5B-4D7D752949F0}" presName="textBox4d" presStyleLbl="revTx" presStyleIdx="3" presStyleCnt="4" custScaleX="100800" custLinFactNeighborX="-30404" custLinFactNeighborY="-2592">
        <dgm:presLayoutVars>
          <dgm:bulletEnabled val="1"/>
        </dgm:presLayoutVars>
      </dgm:prSet>
      <dgm:spPr/>
      <dgm:t>
        <a:bodyPr/>
        <a:lstStyle/>
        <a:p>
          <a:endParaRPr lang="en-US"/>
        </a:p>
      </dgm:t>
    </dgm:pt>
  </dgm:ptLst>
  <dgm:cxnLst>
    <dgm:cxn modelId="{23520489-E59A-472A-9129-CCA030968474}" srcId="{6577BADD-8387-47A9-8F95-B16D563ED7AE}" destId="{390FE5D7-3231-44F1-A5A3-A3B9CDE2946F}" srcOrd="1" destOrd="0" parTransId="{935F1DE2-1683-44E1-BBC5-3E21CF3F633C}" sibTransId="{582BEA8B-EAC3-4C5B-91DB-461AAA3524AD}"/>
    <dgm:cxn modelId="{83C27AB8-B2AA-4A21-8E9C-4E9694CC4BF3}" type="presOf" srcId="{4DE51553-5F1D-4158-BE5B-4D7D752949F0}" destId="{B30F1AE4-F42A-4C17-AE0F-8260A855A4BB}" srcOrd="0" destOrd="0" presId="urn:microsoft.com/office/officeart/2005/8/layout/arrow2"/>
    <dgm:cxn modelId="{7AF04F3C-6E23-48EC-BB4E-F8C49F374A3D}" type="presOf" srcId="{390FE5D7-3231-44F1-A5A3-A3B9CDE2946F}" destId="{A9C13867-BE41-491E-851E-17C79CB23E65}" srcOrd="0" destOrd="0" presId="urn:microsoft.com/office/officeart/2005/8/layout/arrow2"/>
    <dgm:cxn modelId="{9BE42EB6-996D-4586-A998-A14685175E07}" type="presOf" srcId="{4D587583-4F3D-4F94-A57F-6D629BA850C3}" destId="{91AB94B6-32A0-4C35-AADA-4D1F7DFFC8B9}" srcOrd="0" destOrd="0" presId="urn:microsoft.com/office/officeart/2005/8/layout/arrow2"/>
    <dgm:cxn modelId="{8A8724BB-5227-4E79-ADC1-AD5993CB2068}" srcId="{6577BADD-8387-47A9-8F95-B16D563ED7AE}" destId="{4D587583-4F3D-4F94-A57F-6D629BA850C3}" srcOrd="2" destOrd="0" parTransId="{04BDD044-A707-4C0C-B174-4F33F50BC0A6}" sibTransId="{1A816D1E-EB8A-409C-8675-54014B2EFF47}"/>
    <dgm:cxn modelId="{83A18A10-9A01-4656-8DAE-9A8817807A3B}" srcId="{6577BADD-8387-47A9-8F95-B16D563ED7AE}" destId="{4DE51553-5F1D-4158-BE5B-4D7D752949F0}" srcOrd="3" destOrd="0" parTransId="{D8E1DB1E-23A5-47CD-B486-BC6FA4A6E821}" sibTransId="{18B68F8C-675C-4A20-BA3A-6C189A53D61B}"/>
    <dgm:cxn modelId="{BD44B4D5-B6C4-4B54-94B0-0BA3D5AA2632}" srcId="{6577BADD-8387-47A9-8F95-B16D563ED7AE}" destId="{EAF2A6AB-9873-4401-BAAE-D975686894DA}" srcOrd="0" destOrd="0" parTransId="{56966737-19D3-466E-AB22-6AC05A864037}" sibTransId="{75457866-3A88-4748-A40B-4AAFD36B4043}"/>
    <dgm:cxn modelId="{58816705-5B24-4245-BC2D-2DB80FF41B9A}" type="presOf" srcId="{6577BADD-8387-47A9-8F95-B16D563ED7AE}" destId="{178FA435-A20F-4A38-BB37-742354BDAE31}" srcOrd="0" destOrd="0" presId="urn:microsoft.com/office/officeart/2005/8/layout/arrow2"/>
    <dgm:cxn modelId="{77F28624-782A-4001-95CD-AAF2875B425E}" type="presOf" srcId="{EAF2A6AB-9873-4401-BAAE-D975686894DA}" destId="{E3F6E3A3-1169-4572-A9FC-2FA90AF94325}" srcOrd="0" destOrd="0" presId="urn:microsoft.com/office/officeart/2005/8/layout/arrow2"/>
    <dgm:cxn modelId="{4441B48D-A7A0-4865-92A7-BAECBB30FBD8}" type="presParOf" srcId="{178FA435-A20F-4A38-BB37-742354BDAE31}" destId="{BBB204BF-EEEA-4D65-99AC-15E28B1301DC}" srcOrd="0" destOrd="0" presId="urn:microsoft.com/office/officeart/2005/8/layout/arrow2"/>
    <dgm:cxn modelId="{1BED52B8-DAE5-487F-A7D0-EB9DAE318115}" type="presParOf" srcId="{178FA435-A20F-4A38-BB37-742354BDAE31}" destId="{6F723435-AA75-4888-9F96-8E7C18B06E7C}" srcOrd="1" destOrd="0" presId="urn:microsoft.com/office/officeart/2005/8/layout/arrow2"/>
    <dgm:cxn modelId="{0CE61381-78CB-4D13-8992-C6A0A8D8AF28}" type="presParOf" srcId="{6F723435-AA75-4888-9F96-8E7C18B06E7C}" destId="{666AD148-4219-4655-92C1-214809AF942F}" srcOrd="0" destOrd="0" presId="urn:microsoft.com/office/officeart/2005/8/layout/arrow2"/>
    <dgm:cxn modelId="{D520F463-AF30-4C4E-93F4-CB024BE97BD8}" type="presParOf" srcId="{6F723435-AA75-4888-9F96-8E7C18B06E7C}" destId="{E3F6E3A3-1169-4572-A9FC-2FA90AF94325}" srcOrd="1" destOrd="0" presId="urn:microsoft.com/office/officeart/2005/8/layout/arrow2"/>
    <dgm:cxn modelId="{6988E1B0-8E26-47FC-93C0-805E376B3BC0}" type="presParOf" srcId="{6F723435-AA75-4888-9F96-8E7C18B06E7C}" destId="{20F928E7-0F70-46D1-BF4D-20C4117559C4}" srcOrd="2" destOrd="0" presId="urn:microsoft.com/office/officeart/2005/8/layout/arrow2"/>
    <dgm:cxn modelId="{0E61786C-3728-47A0-87D8-E57B96CCB300}" type="presParOf" srcId="{6F723435-AA75-4888-9F96-8E7C18B06E7C}" destId="{A9C13867-BE41-491E-851E-17C79CB23E65}" srcOrd="3" destOrd="0" presId="urn:microsoft.com/office/officeart/2005/8/layout/arrow2"/>
    <dgm:cxn modelId="{30BEC97B-01D2-4FCF-995A-0E2D34055FA3}" type="presParOf" srcId="{6F723435-AA75-4888-9F96-8E7C18B06E7C}" destId="{87722EE7-0FEF-4E16-ABB3-1C8837799C24}" srcOrd="4" destOrd="0" presId="urn:microsoft.com/office/officeart/2005/8/layout/arrow2"/>
    <dgm:cxn modelId="{9D1A7FB1-AB63-40FC-B984-76F7FDED0D23}" type="presParOf" srcId="{6F723435-AA75-4888-9F96-8E7C18B06E7C}" destId="{91AB94B6-32A0-4C35-AADA-4D1F7DFFC8B9}" srcOrd="5" destOrd="0" presId="urn:microsoft.com/office/officeart/2005/8/layout/arrow2"/>
    <dgm:cxn modelId="{9BED0E88-B033-4F84-A957-0DF8F0A1BA45}" type="presParOf" srcId="{6F723435-AA75-4888-9F96-8E7C18B06E7C}" destId="{29BD6616-A4C5-4E8A-8F5D-B98AF8E73BD3}" srcOrd="6" destOrd="0" presId="urn:microsoft.com/office/officeart/2005/8/layout/arrow2"/>
    <dgm:cxn modelId="{BCCB5618-7AA0-40BE-87E5-097577F99BBD}" type="presParOf" srcId="{6F723435-AA75-4888-9F96-8E7C18B06E7C}" destId="{B30F1AE4-F42A-4C17-AE0F-8260A855A4B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77BADD-8387-47A9-8F95-B16D563ED7AE}" type="doc">
      <dgm:prSet loTypeId="urn:microsoft.com/office/officeart/2005/8/layout/arrow2" loCatId="process" qsTypeId="urn:microsoft.com/office/officeart/2005/8/quickstyle/simple1" qsCatId="simple" csTypeId="urn:microsoft.com/office/officeart/2005/8/colors/accent2_4" csCatId="accent2" phldr="1"/>
      <dgm:spPr/>
    </dgm:pt>
    <dgm:pt modelId="{EAF2A6AB-9873-4401-BAAE-D975686894DA}">
      <dgm:prSet phldrT="[Text]" custT="1"/>
      <dgm:spPr/>
      <dgm:t>
        <a:bodyPr/>
        <a:lstStyle/>
        <a:p>
          <a:r>
            <a:rPr lang="en-US" sz="2700" dirty="0" smtClean="0"/>
            <a:t>  To live </a:t>
          </a:r>
          <a:br>
            <a:rPr lang="en-US" sz="2700" dirty="0" smtClean="0"/>
          </a:br>
          <a:r>
            <a:rPr lang="en-US" sz="2700" dirty="0" smtClean="0"/>
            <a:t>is </a:t>
          </a:r>
          <a:r>
            <a:rPr lang="en-US" sz="2800" b="1" dirty="0" smtClean="0"/>
            <a:t>Christ</a:t>
          </a:r>
          <a:endParaRPr lang="en-US" sz="2800" b="1" dirty="0"/>
        </a:p>
      </dgm:t>
    </dgm:pt>
    <dgm:pt modelId="{56966737-19D3-466E-AB22-6AC05A864037}" type="parTrans" cxnId="{BD44B4D5-B6C4-4B54-94B0-0BA3D5AA2632}">
      <dgm:prSet/>
      <dgm:spPr/>
      <dgm:t>
        <a:bodyPr/>
        <a:lstStyle/>
        <a:p>
          <a:endParaRPr lang="en-US"/>
        </a:p>
      </dgm:t>
    </dgm:pt>
    <dgm:pt modelId="{75457866-3A88-4748-A40B-4AAFD36B4043}" type="sibTrans" cxnId="{BD44B4D5-B6C4-4B54-94B0-0BA3D5AA2632}">
      <dgm:prSet/>
      <dgm:spPr/>
      <dgm:t>
        <a:bodyPr/>
        <a:lstStyle/>
        <a:p>
          <a:endParaRPr lang="en-US"/>
        </a:p>
      </dgm:t>
    </dgm:pt>
    <dgm:pt modelId="{390FE5D7-3231-44F1-A5A3-A3B9CDE2946F}">
      <dgm:prSet phldrT="[Text]" custT="1"/>
      <dgm:spPr/>
      <dgm:t>
        <a:bodyPr/>
        <a:lstStyle/>
        <a:p>
          <a:pPr>
            <a:spcBef>
              <a:spcPts val="1200"/>
            </a:spcBef>
          </a:pPr>
          <a:r>
            <a:rPr lang="en-US" sz="3600" dirty="0" smtClean="0"/>
            <a:t> </a:t>
          </a:r>
          <a:r>
            <a:rPr lang="en-US" sz="2800" dirty="0" smtClean="0"/>
            <a:t>Concern for others</a:t>
          </a:r>
          <a:endParaRPr lang="en-US" sz="2800" dirty="0"/>
        </a:p>
      </dgm:t>
    </dgm:pt>
    <dgm:pt modelId="{935F1DE2-1683-44E1-BBC5-3E21CF3F633C}" type="parTrans" cxnId="{23520489-E59A-472A-9129-CCA030968474}">
      <dgm:prSet/>
      <dgm:spPr/>
      <dgm:t>
        <a:bodyPr/>
        <a:lstStyle/>
        <a:p>
          <a:endParaRPr lang="en-US"/>
        </a:p>
      </dgm:t>
    </dgm:pt>
    <dgm:pt modelId="{582BEA8B-EAC3-4C5B-91DB-461AAA3524AD}" type="sibTrans" cxnId="{23520489-E59A-472A-9129-CCA030968474}">
      <dgm:prSet/>
      <dgm:spPr/>
      <dgm:t>
        <a:bodyPr/>
        <a:lstStyle/>
        <a:p>
          <a:endParaRPr lang="en-US"/>
        </a:p>
      </dgm:t>
    </dgm:pt>
    <dgm:pt modelId="{4D587583-4F3D-4F94-A57F-6D629BA850C3}">
      <dgm:prSet phldrT="[Text]"/>
      <dgm:spPr/>
      <dgm:t>
        <a:bodyPr/>
        <a:lstStyle/>
        <a:p>
          <a:endParaRPr lang="en-US" dirty="0"/>
        </a:p>
      </dgm:t>
    </dgm:pt>
    <dgm:pt modelId="{04BDD044-A707-4C0C-B174-4F33F50BC0A6}" type="parTrans" cxnId="{8A8724BB-5227-4E79-ADC1-AD5993CB2068}">
      <dgm:prSet/>
      <dgm:spPr/>
      <dgm:t>
        <a:bodyPr/>
        <a:lstStyle/>
        <a:p>
          <a:endParaRPr lang="en-US"/>
        </a:p>
      </dgm:t>
    </dgm:pt>
    <dgm:pt modelId="{1A816D1E-EB8A-409C-8675-54014B2EFF47}" type="sibTrans" cxnId="{8A8724BB-5227-4E79-ADC1-AD5993CB2068}">
      <dgm:prSet/>
      <dgm:spPr/>
      <dgm:t>
        <a:bodyPr/>
        <a:lstStyle/>
        <a:p>
          <a:endParaRPr lang="en-US"/>
        </a:p>
      </dgm:t>
    </dgm:pt>
    <dgm:pt modelId="{4DE51553-5F1D-4158-BE5B-4D7D752949F0}">
      <dgm:prSet phldrT="[Text]"/>
      <dgm:spPr/>
      <dgm:t>
        <a:bodyPr/>
        <a:lstStyle/>
        <a:p>
          <a:endParaRPr lang="en-US" dirty="0"/>
        </a:p>
      </dgm:t>
    </dgm:pt>
    <dgm:pt modelId="{D8E1DB1E-23A5-47CD-B486-BC6FA4A6E821}" type="parTrans" cxnId="{83A18A10-9A01-4656-8DAE-9A8817807A3B}">
      <dgm:prSet/>
      <dgm:spPr/>
      <dgm:t>
        <a:bodyPr/>
        <a:lstStyle/>
        <a:p>
          <a:endParaRPr lang="en-US"/>
        </a:p>
      </dgm:t>
    </dgm:pt>
    <dgm:pt modelId="{18B68F8C-675C-4A20-BA3A-6C189A53D61B}" type="sibTrans" cxnId="{83A18A10-9A01-4656-8DAE-9A8817807A3B}">
      <dgm:prSet/>
      <dgm:spPr/>
      <dgm:t>
        <a:bodyPr/>
        <a:lstStyle/>
        <a:p>
          <a:endParaRPr lang="en-US"/>
        </a:p>
      </dgm:t>
    </dgm:pt>
    <dgm:pt modelId="{178FA435-A20F-4A38-BB37-742354BDAE31}" type="pres">
      <dgm:prSet presAssocID="{6577BADD-8387-47A9-8F95-B16D563ED7AE}" presName="arrowDiagram" presStyleCnt="0">
        <dgm:presLayoutVars>
          <dgm:chMax val="5"/>
          <dgm:dir/>
          <dgm:resizeHandles val="exact"/>
        </dgm:presLayoutVars>
      </dgm:prSet>
      <dgm:spPr/>
    </dgm:pt>
    <dgm:pt modelId="{BBB204BF-EEEA-4D65-99AC-15E28B1301DC}" type="pres">
      <dgm:prSet presAssocID="{6577BADD-8387-47A9-8F95-B16D563ED7AE}" presName="arrow" presStyleLbl="bgShp" presStyleIdx="0" presStyleCnt="1" custLinFactNeighborX="-8120"/>
      <dgm:spPr/>
      <dgm:t>
        <a:bodyPr/>
        <a:lstStyle/>
        <a:p>
          <a:endParaRPr lang="en-US"/>
        </a:p>
      </dgm:t>
    </dgm:pt>
    <dgm:pt modelId="{6F723435-AA75-4888-9F96-8E7C18B06E7C}" type="pres">
      <dgm:prSet presAssocID="{6577BADD-8387-47A9-8F95-B16D563ED7AE}" presName="arrowDiagram4" presStyleCnt="0"/>
      <dgm:spPr/>
    </dgm:pt>
    <dgm:pt modelId="{666AD148-4219-4655-92C1-214809AF942F}" type="pres">
      <dgm:prSet presAssocID="{EAF2A6AB-9873-4401-BAAE-D975686894DA}" presName="bullet4a" presStyleLbl="node1" presStyleIdx="0" presStyleCnt="4" custLinFactX="-108945" custLinFactNeighborX="-200000" custLinFactNeighborY="-31525"/>
      <dgm:spPr/>
    </dgm:pt>
    <dgm:pt modelId="{E3F6E3A3-1169-4572-A9FC-2FA90AF94325}" type="pres">
      <dgm:prSet presAssocID="{EAF2A6AB-9873-4401-BAAE-D975686894DA}" presName="textBox4a" presStyleLbl="revTx" presStyleIdx="0" presStyleCnt="4" custScaleX="111910" custLinFactNeighborX="-41552" custLinFactNeighborY="-4875">
        <dgm:presLayoutVars>
          <dgm:bulletEnabled val="1"/>
        </dgm:presLayoutVars>
      </dgm:prSet>
      <dgm:spPr/>
      <dgm:t>
        <a:bodyPr/>
        <a:lstStyle/>
        <a:p>
          <a:endParaRPr lang="en-US"/>
        </a:p>
      </dgm:t>
    </dgm:pt>
    <dgm:pt modelId="{20F928E7-0F70-46D1-BF4D-20C4117559C4}" type="pres">
      <dgm:prSet presAssocID="{390FE5D7-3231-44F1-A5A3-A3B9CDE2946F}" presName="bullet4b" presStyleLbl="node1" presStyleIdx="1" presStyleCnt="4" custLinFactX="-77625" custLinFactNeighborX="-100000" custLinFactNeighborY="-18125"/>
      <dgm:spPr/>
    </dgm:pt>
    <dgm:pt modelId="{A9C13867-BE41-491E-851E-17C79CB23E65}" type="pres">
      <dgm:prSet presAssocID="{390FE5D7-3231-44F1-A5A3-A3B9CDE2946F}" presName="textBox4b" presStyleLbl="revTx" presStyleIdx="1" presStyleCnt="4" custScaleX="115523" custLinFactNeighborX="-26949" custLinFactNeighborY="-2540">
        <dgm:presLayoutVars>
          <dgm:bulletEnabled val="1"/>
        </dgm:presLayoutVars>
      </dgm:prSet>
      <dgm:spPr/>
      <dgm:t>
        <a:bodyPr/>
        <a:lstStyle/>
        <a:p>
          <a:endParaRPr lang="en-US"/>
        </a:p>
      </dgm:t>
    </dgm:pt>
    <dgm:pt modelId="{87722EE7-0FEF-4E16-ABB3-1C8837799C24}" type="pres">
      <dgm:prSet presAssocID="{4D587583-4F3D-4F94-A57F-6D629BA850C3}" presName="bullet4c" presStyleLbl="node1" presStyleIdx="2" presStyleCnt="4" custLinFactX="-34064" custLinFactNeighborX="-100000" custLinFactNeighborY="-13680"/>
      <dgm:spPr/>
    </dgm:pt>
    <dgm:pt modelId="{91AB94B6-32A0-4C35-AADA-4D1F7DFFC8B9}" type="pres">
      <dgm:prSet presAssocID="{4D587583-4F3D-4F94-A57F-6D629BA850C3}" presName="textBox4c" presStyleLbl="revTx" presStyleIdx="2" presStyleCnt="4" custLinFactNeighborX="-31786" custLinFactNeighborY="-1875">
        <dgm:presLayoutVars>
          <dgm:bulletEnabled val="1"/>
        </dgm:presLayoutVars>
      </dgm:prSet>
      <dgm:spPr/>
      <dgm:t>
        <a:bodyPr/>
        <a:lstStyle/>
        <a:p>
          <a:endParaRPr lang="en-US"/>
        </a:p>
      </dgm:t>
    </dgm:pt>
    <dgm:pt modelId="{29BD6616-A4C5-4E8A-8F5D-B98AF8E73BD3}" type="pres">
      <dgm:prSet presAssocID="{4DE51553-5F1D-4158-BE5B-4D7D752949F0}" presName="bullet4d" presStyleLbl="node1" presStyleIdx="3" presStyleCnt="4" custLinFactX="-58" custLinFactNeighborX="-100000" custLinFactNeighborY="-10210"/>
      <dgm:spPr/>
    </dgm:pt>
    <dgm:pt modelId="{B30F1AE4-F42A-4C17-AE0F-8260A855A4BB}" type="pres">
      <dgm:prSet presAssocID="{4DE51553-5F1D-4158-BE5B-4D7D752949F0}" presName="textBox4d" presStyleLbl="revTx" presStyleIdx="3" presStyleCnt="4" custScaleX="100800" custLinFactNeighborX="-30404" custLinFactNeighborY="-2592">
        <dgm:presLayoutVars>
          <dgm:bulletEnabled val="1"/>
        </dgm:presLayoutVars>
      </dgm:prSet>
      <dgm:spPr/>
      <dgm:t>
        <a:bodyPr/>
        <a:lstStyle/>
        <a:p>
          <a:endParaRPr lang="en-US"/>
        </a:p>
      </dgm:t>
    </dgm:pt>
  </dgm:ptLst>
  <dgm:cxnLst>
    <dgm:cxn modelId="{59A16105-DD3B-4C34-8713-048243FBDEA0}" type="presOf" srcId="{4D587583-4F3D-4F94-A57F-6D629BA850C3}" destId="{91AB94B6-32A0-4C35-AADA-4D1F7DFFC8B9}" srcOrd="0" destOrd="0" presId="urn:microsoft.com/office/officeart/2005/8/layout/arrow2"/>
    <dgm:cxn modelId="{B0368703-855C-49CD-B3A0-E46BC840C34D}" type="presOf" srcId="{390FE5D7-3231-44F1-A5A3-A3B9CDE2946F}" destId="{A9C13867-BE41-491E-851E-17C79CB23E65}" srcOrd="0" destOrd="0" presId="urn:microsoft.com/office/officeart/2005/8/layout/arrow2"/>
    <dgm:cxn modelId="{AD4C38A5-9DE7-4E09-B8F0-F30E90FDF4C8}" type="presOf" srcId="{6577BADD-8387-47A9-8F95-B16D563ED7AE}" destId="{178FA435-A20F-4A38-BB37-742354BDAE31}" srcOrd="0" destOrd="0" presId="urn:microsoft.com/office/officeart/2005/8/layout/arrow2"/>
    <dgm:cxn modelId="{23520489-E59A-472A-9129-CCA030968474}" srcId="{6577BADD-8387-47A9-8F95-B16D563ED7AE}" destId="{390FE5D7-3231-44F1-A5A3-A3B9CDE2946F}" srcOrd="1" destOrd="0" parTransId="{935F1DE2-1683-44E1-BBC5-3E21CF3F633C}" sibTransId="{582BEA8B-EAC3-4C5B-91DB-461AAA3524AD}"/>
    <dgm:cxn modelId="{11A896F5-FABC-46AE-BAA5-0F56C615CC5D}" type="presOf" srcId="{4DE51553-5F1D-4158-BE5B-4D7D752949F0}" destId="{B30F1AE4-F42A-4C17-AE0F-8260A855A4BB}" srcOrd="0" destOrd="0" presId="urn:microsoft.com/office/officeart/2005/8/layout/arrow2"/>
    <dgm:cxn modelId="{48D896CD-D3C8-43BD-9AD9-6D339A9BB51B}" type="presOf" srcId="{EAF2A6AB-9873-4401-BAAE-D975686894DA}" destId="{E3F6E3A3-1169-4572-A9FC-2FA90AF94325}" srcOrd="0" destOrd="0" presId="urn:microsoft.com/office/officeart/2005/8/layout/arrow2"/>
    <dgm:cxn modelId="{83A18A10-9A01-4656-8DAE-9A8817807A3B}" srcId="{6577BADD-8387-47A9-8F95-B16D563ED7AE}" destId="{4DE51553-5F1D-4158-BE5B-4D7D752949F0}" srcOrd="3" destOrd="0" parTransId="{D8E1DB1E-23A5-47CD-B486-BC6FA4A6E821}" sibTransId="{18B68F8C-675C-4A20-BA3A-6C189A53D61B}"/>
    <dgm:cxn modelId="{8A8724BB-5227-4E79-ADC1-AD5993CB2068}" srcId="{6577BADD-8387-47A9-8F95-B16D563ED7AE}" destId="{4D587583-4F3D-4F94-A57F-6D629BA850C3}" srcOrd="2" destOrd="0" parTransId="{04BDD044-A707-4C0C-B174-4F33F50BC0A6}" sibTransId="{1A816D1E-EB8A-409C-8675-54014B2EFF47}"/>
    <dgm:cxn modelId="{BD44B4D5-B6C4-4B54-94B0-0BA3D5AA2632}" srcId="{6577BADD-8387-47A9-8F95-B16D563ED7AE}" destId="{EAF2A6AB-9873-4401-BAAE-D975686894DA}" srcOrd="0" destOrd="0" parTransId="{56966737-19D3-466E-AB22-6AC05A864037}" sibTransId="{75457866-3A88-4748-A40B-4AAFD36B4043}"/>
    <dgm:cxn modelId="{FF53B6DD-9D68-4A1A-8E2F-420ACD91C918}" type="presParOf" srcId="{178FA435-A20F-4A38-BB37-742354BDAE31}" destId="{BBB204BF-EEEA-4D65-99AC-15E28B1301DC}" srcOrd="0" destOrd="0" presId="urn:microsoft.com/office/officeart/2005/8/layout/arrow2"/>
    <dgm:cxn modelId="{0444BA17-918E-4D50-8788-13E2F119B6A5}" type="presParOf" srcId="{178FA435-A20F-4A38-BB37-742354BDAE31}" destId="{6F723435-AA75-4888-9F96-8E7C18B06E7C}" srcOrd="1" destOrd="0" presId="urn:microsoft.com/office/officeart/2005/8/layout/arrow2"/>
    <dgm:cxn modelId="{13F91E40-D64B-459B-8748-D51B8C79A89C}" type="presParOf" srcId="{6F723435-AA75-4888-9F96-8E7C18B06E7C}" destId="{666AD148-4219-4655-92C1-214809AF942F}" srcOrd="0" destOrd="0" presId="urn:microsoft.com/office/officeart/2005/8/layout/arrow2"/>
    <dgm:cxn modelId="{1274EE8F-94E9-4129-92AE-FEF835A0789A}" type="presParOf" srcId="{6F723435-AA75-4888-9F96-8E7C18B06E7C}" destId="{E3F6E3A3-1169-4572-A9FC-2FA90AF94325}" srcOrd="1" destOrd="0" presId="urn:microsoft.com/office/officeart/2005/8/layout/arrow2"/>
    <dgm:cxn modelId="{1B6C050C-DBA1-4A31-BD5F-81E3564A696C}" type="presParOf" srcId="{6F723435-AA75-4888-9F96-8E7C18B06E7C}" destId="{20F928E7-0F70-46D1-BF4D-20C4117559C4}" srcOrd="2" destOrd="0" presId="urn:microsoft.com/office/officeart/2005/8/layout/arrow2"/>
    <dgm:cxn modelId="{99CCB2E5-B1D2-4209-A29E-CBC7E3C2D030}" type="presParOf" srcId="{6F723435-AA75-4888-9F96-8E7C18B06E7C}" destId="{A9C13867-BE41-491E-851E-17C79CB23E65}" srcOrd="3" destOrd="0" presId="urn:microsoft.com/office/officeart/2005/8/layout/arrow2"/>
    <dgm:cxn modelId="{86ABC9E8-7118-41E4-AE5E-F88B5D7A14E1}" type="presParOf" srcId="{6F723435-AA75-4888-9F96-8E7C18B06E7C}" destId="{87722EE7-0FEF-4E16-ABB3-1C8837799C24}" srcOrd="4" destOrd="0" presId="urn:microsoft.com/office/officeart/2005/8/layout/arrow2"/>
    <dgm:cxn modelId="{9443679E-AF9B-4F69-B258-8FF0CAD5A311}" type="presParOf" srcId="{6F723435-AA75-4888-9F96-8E7C18B06E7C}" destId="{91AB94B6-32A0-4C35-AADA-4D1F7DFFC8B9}" srcOrd="5" destOrd="0" presId="urn:microsoft.com/office/officeart/2005/8/layout/arrow2"/>
    <dgm:cxn modelId="{37A93D73-DA8B-4848-BACB-F4A4A2D22F9F}" type="presParOf" srcId="{6F723435-AA75-4888-9F96-8E7C18B06E7C}" destId="{29BD6616-A4C5-4E8A-8F5D-B98AF8E73BD3}" srcOrd="6" destOrd="0" presId="urn:microsoft.com/office/officeart/2005/8/layout/arrow2"/>
    <dgm:cxn modelId="{2BDB44EA-D753-498B-A557-836E0C9134DF}" type="presParOf" srcId="{6F723435-AA75-4888-9F96-8E7C18B06E7C}" destId="{B30F1AE4-F42A-4C17-AE0F-8260A855A4B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0D9A87-999D-4004-97A0-A9A3CCF0F3F7}"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BE1CEDE0-BCE3-4375-B91C-C05883FAB4AB}">
      <dgm:prSet custT="1"/>
      <dgm:spPr/>
      <dgm:t>
        <a:bodyPr/>
        <a:lstStyle/>
        <a:p>
          <a:pPr rtl="0"/>
          <a:r>
            <a:rPr lang="en-US" sz="2400" dirty="0" smtClean="0"/>
            <a:t>Paul</a:t>
          </a:r>
          <a:endParaRPr lang="en-US" sz="2400" dirty="0"/>
        </a:p>
      </dgm:t>
    </dgm:pt>
    <dgm:pt modelId="{0D5669ED-504B-4B62-B606-763AAE5CF1D7}" type="parTrans" cxnId="{534573EE-5DC6-41CA-88C7-6DA049227F1E}">
      <dgm:prSet/>
      <dgm:spPr/>
      <dgm:t>
        <a:bodyPr/>
        <a:lstStyle/>
        <a:p>
          <a:endParaRPr lang="en-US"/>
        </a:p>
      </dgm:t>
    </dgm:pt>
    <dgm:pt modelId="{5CBC1301-778B-4EAE-AAE5-5108EBD27319}" type="sibTrans" cxnId="{534573EE-5DC6-41CA-88C7-6DA049227F1E}">
      <dgm:prSet/>
      <dgm:spPr/>
      <dgm:t>
        <a:bodyPr/>
        <a:lstStyle/>
        <a:p>
          <a:endParaRPr lang="en-US"/>
        </a:p>
      </dgm:t>
    </dgm:pt>
    <dgm:pt modelId="{BB6E6C56-29D1-481C-9156-DF9B2E85BA21}">
      <dgm:prSet custT="1"/>
      <dgm:spPr/>
      <dgm:t>
        <a:bodyPr/>
        <a:lstStyle/>
        <a:p>
          <a:pPr rtl="0"/>
          <a:r>
            <a:rPr lang="en-US" sz="2400" dirty="0" smtClean="0"/>
            <a:t>Timothy</a:t>
          </a:r>
          <a:endParaRPr lang="en-US" sz="2400" dirty="0"/>
        </a:p>
      </dgm:t>
    </dgm:pt>
    <dgm:pt modelId="{06D5BF1F-F0C2-42E1-83B8-AA95794E578C}" type="parTrans" cxnId="{E7B9974F-49F4-4536-9877-0168466C026D}">
      <dgm:prSet/>
      <dgm:spPr/>
      <dgm:t>
        <a:bodyPr/>
        <a:lstStyle/>
        <a:p>
          <a:endParaRPr lang="en-US"/>
        </a:p>
      </dgm:t>
    </dgm:pt>
    <dgm:pt modelId="{EE8CCF77-B8D3-40CE-A375-DE02649E20A3}" type="sibTrans" cxnId="{E7B9974F-49F4-4536-9877-0168466C026D}">
      <dgm:prSet/>
      <dgm:spPr/>
      <dgm:t>
        <a:bodyPr/>
        <a:lstStyle/>
        <a:p>
          <a:endParaRPr lang="en-US"/>
        </a:p>
      </dgm:t>
    </dgm:pt>
    <dgm:pt modelId="{370B4E19-1FD3-4BBD-8051-87E48D1D574F}">
      <dgm:prSet custT="1"/>
      <dgm:spPr/>
      <dgm:t>
        <a:bodyPr/>
        <a:lstStyle/>
        <a:p>
          <a:pPr rtl="0"/>
          <a:r>
            <a:rPr lang="en-US" sz="2400" dirty="0" smtClean="0"/>
            <a:t>Philippians</a:t>
          </a:r>
          <a:endParaRPr lang="en-US" sz="2400" dirty="0"/>
        </a:p>
      </dgm:t>
    </dgm:pt>
    <dgm:pt modelId="{45CF6CBD-78C6-43F7-BE05-7FE105C74201}" type="parTrans" cxnId="{201C4E7A-95E7-42F3-98C5-430D503E245B}">
      <dgm:prSet/>
      <dgm:spPr/>
      <dgm:t>
        <a:bodyPr/>
        <a:lstStyle/>
        <a:p>
          <a:endParaRPr lang="en-US"/>
        </a:p>
      </dgm:t>
    </dgm:pt>
    <dgm:pt modelId="{5D5F2720-0D51-44AC-BB68-1D386E55635C}" type="sibTrans" cxnId="{201C4E7A-95E7-42F3-98C5-430D503E245B}">
      <dgm:prSet/>
      <dgm:spPr/>
      <dgm:t>
        <a:bodyPr/>
        <a:lstStyle/>
        <a:p>
          <a:endParaRPr lang="en-US"/>
        </a:p>
      </dgm:t>
    </dgm:pt>
    <dgm:pt modelId="{C43B0D31-EDD6-439E-A0B2-3E2F8CC5004E}">
      <dgm:prSet custT="1"/>
      <dgm:spPr/>
      <dgm:t>
        <a:bodyPr/>
        <a:lstStyle/>
        <a:p>
          <a:pPr rtl="0"/>
          <a:r>
            <a:rPr lang="en-US" sz="2400" dirty="0" err="1" smtClean="0"/>
            <a:t>Epaph-roditus</a:t>
          </a:r>
          <a:endParaRPr lang="en-US" sz="2400" dirty="0"/>
        </a:p>
      </dgm:t>
    </dgm:pt>
    <dgm:pt modelId="{74FAFCB7-C27B-4A01-B190-96EE586D2B51}" type="parTrans" cxnId="{84E6EF3E-19A2-4395-9BC8-465DE836D0F5}">
      <dgm:prSet/>
      <dgm:spPr/>
      <dgm:t>
        <a:bodyPr/>
        <a:lstStyle/>
        <a:p>
          <a:endParaRPr lang="en-US"/>
        </a:p>
      </dgm:t>
    </dgm:pt>
    <dgm:pt modelId="{A0F10041-6A6F-4A54-A34B-CE4D4EA71E7D}" type="sibTrans" cxnId="{84E6EF3E-19A2-4395-9BC8-465DE836D0F5}">
      <dgm:prSet/>
      <dgm:spPr/>
      <dgm:t>
        <a:bodyPr/>
        <a:lstStyle/>
        <a:p>
          <a:endParaRPr lang="en-US"/>
        </a:p>
      </dgm:t>
    </dgm:pt>
    <dgm:pt modelId="{5FAD4492-A4E9-418A-A07A-44586CC208AD}" type="pres">
      <dgm:prSet presAssocID="{510D9A87-999D-4004-97A0-A9A3CCF0F3F7}" presName="compositeShape" presStyleCnt="0">
        <dgm:presLayoutVars>
          <dgm:chMax val="7"/>
          <dgm:dir/>
          <dgm:resizeHandles val="exact"/>
        </dgm:presLayoutVars>
      </dgm:prSet>
      <dgm:spPr/>
      <dgm:t>
        <a:bodyPr/>
        <a:lstStyle/>
        <a:p>
          <a:endParaRPr lang="en-US"/>
        </a:p>
      </dgm:t>
    </dgm:pt>
    <dgm:pt modelId="{38F2A200-8E5E-4148-9FB6-6306DF0490C0}" type="pres">
      <dgm:prSet presAssocID="{BE1CEDE0-BCE3-4375-B91C-C05883FAB4AB}" presName="circ1" presStyleLbl="vennNode1" presStyleIdx="0" presStyleCnt="4"/>
      <dgm:spPr/>
      <dgm:t>
        <a:bodyPr/>
        <a:lstStyle/>
        <a:p>
          <a:endParaRPr lang="en-US"/>
        </a:p>
      </dgm:t>
    </dgm:pt>
    <dgm:pt modelId="{71CE4527-3D9B-4974-8651-349EC2C878ED}" type="pres">
      <dgm:prSet presAssocID="{BE1CEDE0-BCE3-4375-B91C-C05883FAB4AB}" presName="circ1Tx" presStyleLbl="revTx" presStyleIdx="0" presStyleCnt="0">
        <dgm:presLayoutVars>
          <dgm:chMax val="0"/>
          <dgm:chPref val="0"/>
          <dgm:bulletEnabled val="1"/>
        </dgm:presLayoutVars>
      </dgm:prSet>
      <dgm:spPr/>
      <dgm:t>
        <a:bodyPr/>
        <a:lstStyle/>
        <a:p>
          <a:endParaRPr lang="en-US"/>
        </a:p>
      </dgm:t>
    </dgm:pt>
    <dgm:pt modelId="{AD7AD7A6-6FC7-4012-B69C-8CF201677C37}" type="pres">
      <dgm:prSet presAssocID="{BB6E6C56-29D1-481C-9156-DF9B2E85BA21}" presName="circ2" presStyleLbl="vennNode1" presStyleIdx="1" presStyleCnt="4" custScaleX="105532" custScaleY="105532"/>
      <dgm:spPr/>
      <dgm:t>
        <a:bodyPr/>
        <a:lstStyle/>
        <a:p>
          <a:endParaRPr lang="en-US"/>
        </a:p>
      </dgm:t>
    </dgm:pt>
    <dgm:pt modelId="{9CB115B6-D529-4F0E-BE68-2B5465DF8D5A}" type="pres">
      <dgm:prSet presAssocID="{BB6E6C56-29D1-481C-9156-DF9B2E85BA21}" presName="circ2Tx" presStyleLbl="revTx" presStyleIdx="0" presStyleCnt="0">
        <dgm:presLayoutVars>
          <dgm:chMax val="0"/>
          <dgm:chPref val="0"/>
          <dgm:bulletEnabled val="1"/>
        </dgm:presLayoutVars>
      </dgm:prSet>
      <dgm:spPr/>
      <dgm:t>
        <a:bodyPr/>
        <a:lstStyle/>
        <a:p>
          <a:endParaRPr lang="en-US"/>
        </a:p>
      </dgm:t>
    </dgm:pt>
    <dgm:pt modelId="{DAB972FB-607C-4B63-A920-AD81E799867A}" type="pres">
      <dgm:prSet presAssocID="{370B4E19-1FD3-4BBD-8051-87E48D1D574F}" presName="circ3" presStyleLbl="vennNode1" presStyleIdx="2" presStyleCnt="4"/>
      <dgm:spPr/>
      <dgm:t>
        <a:bodyPr/>
        <a:lstStyle/>
        <a:p>
          <a:endParaRPr lang="en-US"/>
        </a:p>
      </dgm:t>
    </dgm:pt>
    <dgm:pt modelId="{8D148F25-4C6D-49E6-A706-B2C61F6B2B1B}" type="pres">
      <dgm:prSet presAssocID="{370B4E19-1FD3-4BBD-8051-87E48D1D574F}" presName="circ3Tx" presStyleLbl="revTx" presStyleIdx="0" presStyleCnt="0">
        <dgm:presLayoutVars>
          <dgm:chMax val="0"/>
          <dgm:chPref val="0"/>
          <dgm:bulletEnabled val="1"/>
        </dgm:presLayoutVars>
      </dgm:prSet>
      <dgm:spPr/>
      <dgm:t>
        <a:bodyPr/>
        <a:lstStyle/>
        <a:p>
          <a:endParaRPr lang="en-US"/>
        </a:p>
      </dgm:t>
    </dgm:pt>
    <dgm:pt modelId="{C59606EC-B023-41AE-87E0-6B8D9F2783C1}" type="pres">
      <dgm:prSet presAssocID="{C43B0D31-EDD6-439E-A0B2-3E2F8CC5004E}" presName="circ4" presStyleLbl="vennNode1" presStyleIdx="3" presStyleCnt="4"/>
      <dgm:spPr/>
      <dgm:t>
        <a:bodyPr/>
        <a:lstStyle/>
        <a:p>
          <a:endParaRPr lang="en-US"/>
        </a:p>
      </dgm:t>
    </dgm:pt>
    <dgm:pt modelId="{11F93C01-3BC8-4364-A299-4E17FA69168C}" type="pres">
      <dgm:prSet presAssocID="{C43B0D31-EDD6-439E-A0B2-3E2F8CC5004E}" presName="circ4Tx" presStyleLbl="revTx" presStyleIdx="0" presStyleCnt="0">
        <dgm:presLayoutVars>
          <dgm:chMax val="0"/>
          <dgm:chPref val="0"/>
          <dgm:bulletEnabled val="1"/>
        </dgm:presLayoutVars>
      </dgm:prSet>
      <dgm:spPr/>
      <dgm:t>
        <a:bodyPr/>
        <a:lstStyle/>
        <a:p>
          <a:endParaRPr lang="en-US"/>
        </a:p>
      </dgm:t>
    </dgm:pt>
  </dgm:ptLst>
  <dgm:cxnLst>
    <dgm:cxn modelId="{6E1FFA66-2484-42EF-907B-9B7D7E3D1E34}" type="presOf" srcId="{BE1CEDE0-BCE3-4375-B91C-C05883FAB4AB}" destId="{71CE4527-3D9B-4974-8651-349EC2C878ED}" srcOrd="1" destOrd="0" presId="urn:microsoft.com/office/officeart/2005/8/layout/venn1"/>
    <dgm:cxn modelId="{534573EE-5DC6-41CA-88C7-6DA049227F1E}" srcId="{510D9A87-999D-4004-97A0-A9A3CCF0F3F7}" destId="{BE1CEDE0-BCE3-4375-B91C-C05883FAB4AB}" srcOrd="0" destOrd="0" parTransId="{0D5669ED-504B-4B62-B606-763AAE5CF1D7}" sibTransId="{5CBC1301-778B-4EAE-AAE5-5108EBD27319}"/>
    <dgm:cxn modelId="{84E6EF3E-19A2-4395-9BC8-465DE836D0F5}" srcId="{510D9A87-999D-4004-97A0-A9A3CCF0F3F7}" destId="{C43B0D31-EDD6-439E-A0B2-3E2F8CC5004E}" srcOrd="3" destOrd="0" parTransId="{74FAFCB7-C27B-4A01-B190-96EE586D2B51}" sibTransId="{A0F10041-6A6F-4A54-A34B-CE4D4EA71E7D}"/>
    <dgm:cxn modelId="{3DA96F89-66BA-4659-B316-2315D2773897}" type="presOf" srcId="{370B4E19-1FD3-4BBD-8051-87E48D1D574F}" destId="{DAB972FB-607C-4B63-A920-AD81E799867A}" srcOrd="0" destOrd="0" presId="urn:microsoft.com/office/officeart/2005/8/layout/venn1"/>
    <dgm:cxn modelId="{2BBD73DE-2874-4C8A-801E-CC85DE0933D4}" type="presOf" srcId="{C43B0D31-EDD6-439E-A0B2-3E2F8CC5004E}" destId="{11F93C01-3BC8-4364-A299-4E17FA69168C}" srcOrd="1" destOrd="0" presId="urn:microsoft.com/office/officeart/2005/8/layout/venn1"/>
    <dgm:cxn modelId="{E7B9974F-49F4-4536-9877-0168466C026D}" srcId="{510D9A87-999D-4004-97A0-A9A3CCF0F3F7}" destId="{BB6E6C56-29D1-481C-9156-DF9B2E85BA21}" srcOrd="1" destOrd="0" parTransId="{06D5BF1F-F0C2-42E1-83B8-AA95794E578C}" sibTransId="{EE8CCF77-B8D3-40CE-A375-DE02649E20A3}"/>
    <dgm:cxn modelId="{A6738BC7-5C33-4D6E-A7EF-3D61CC7CDD28}" type="presOf" srcId="{370B4E19-1FD3-4BBD-8051-87E48D1D574F}" destId="{8D148F25-4C6D-49E6-A706-B2C61F6B2B1B}" srcOrd="1" destOrd="0" presId="urn:microsoft.com/office/officeart/2005/8/layout/venn1"/>
    <dgm:cxn modelId="{986B18FA-1A56-457E-A47C-2BA33718E7DC}" type="presOf" srcId="{BB6E6C56-29D1-481C-9156-DF9B2E85BA21}" destId="{AD7AD7A6-6FC7-4012-B69C-8CF201677C37}" srcOrd="0" destOrd="0" presId="urn:microsoft.com/office/officeart/2005/8/layout/venn1"/>
    <dgm:cxn modelId="{A80FCCE9-DF8D-45C8-90A4-F534D343DD20}" type="presOf" srcId="{C43B0D31-EDD6-439E-A0B2-3E2F8CC5004E}" destId="{C59606EC-B023-41AE-87E0-6B8D9F2783C1}" srcOrd="0" destOrd="0" presId="urn:microsoft.com/office/officeart/2005/8/layout/venn1"/>
    <dgm:cxn modelId="{650A26CA-A919-4A82-96CB-885314170E58}" type="presOf" srcId="{BE1CEDE0-BCE3-4375-B91C-C05883FAB4AB}" destId="{38F2A200-8E5E-4148-9FB6-6306DF0490C0}" srcOrd="0" destOrd="0" presId="urn:microsoft.com/office/officeart/2005/8/layout/venn1"/>
    <dgm:cxn modelId="{29F4180C-7E56-4BDB-A516-2A08D7DA55A4}" type="presOf" srcId="{BB6E6C56-29D1-481C-9156-DF9B2E85BA21}" destId="{9CB115B6-D529-4F0E-BE68-2B5465DF8D5A}" srcOrd="1" destOrd="0" presId="urn:microsoft.com/office/officeart/2005/8/layout/venn1"/>
    <dgm:cxn modelId="{8120E0E9-DB64-4B45-9C00-3F768D9F5792}" type="presOf" srcId="{510D9A87-999D-4004-97A0-A9A3CCF0F3F7}" destId="{5FAD4492-A4E9-418A-A07A-44586CC208AD}" srcOrd="0" destOrd="0" presId="urn:microsoft.com/office/officeart/2005/8/layout/venn1"/>
    <dgm:cxn modelId="{201C4E7A-95E7-42F3-98C5-430D503E245B}" srcId="{510D9A87-999D-4004-97A0-A9A3CCF0F3F7}" destId="{370B4E19-1FD3-4BBD-8051-87E48D1D574F}" srcOrd="2" destOrd="0" parTransId="{45CF6CBD-78C6-43F7-BE05-7FE105C74201}" sibTransId="{5D5F2720-0D51-44AC-BB68-1D386E55635C}"/>
    <dgm:cxn modelId="{70F858A2-5BF3-480F-A913-F2DC7E145E0B}" type="presParOf" srcId="{5FAD4492-A4E9-418A-A07A-44586CC208AD}" destId="{38F2A200-8E5E-4148-9FB6-6306DF0490C0}" srcOrd="0" destOrd="0" presId="urn:microsoft.com/office/officeart/2005/8/layout/venn1"/>
    <dgm:cxn modelId="{520F3592-46B0-4905-96E1-DBEB3F07EB1F}" type="presParOf" srcId="{5FAD4492-A4E9-418A-A07A-44586CC208AD}" destId="{71CE4527-3D9B-4974-8651-349EC2C878ED}" srcOrd="1" destOrd="0" presId="urn:microsoft.com/office/officeart/2005/8/layout/venn1"/>
    <dgm:cxn modelId="{114A4212-D849-4071-907B-1A45D30180CD}" type="presParOf" srcId="{5FAD4492-A4E9-418A-A07A-44586CC208AD}" destId="{AD7AD7A6-6FC7-4012-B69C-8CF201677C37}" srcOrd="2" destOrd="0" presId="urn:microsoft.com/office/officeart/2005/8/layout/venn1"/>
    <dgm:cxn modelId="{5BF3BBBE-ECF9-409B-9172-5D896AEFA858}" type="presParOf" srcId="{5FAD4492-A4E9-418A-A07A-44586CC208AD}" destId="{9CB115B6-D529-4F0E-BE68-2B5465DF8D5A}" srcOrd="3" destOrd="0" presId="urn:microsoft.com/office/officeart/2005/8/layout/venn1"/>
    <dgm:cxn modelId="{0F74E716-ED27-4330-839B-4E67277BEEE3}" type="presParOf" srcId="{5FAD4492-A4E9-418A-A07A-44586CC208AD}" destId="{DAB972FB-607C-4B63-A920-AD81E799867A}" srcOrd="4" destOrd="0" presId="urn:microsoft.com/office/officeart/2005/8/layout/venn1"/>
    <dgm:cxn modelId="{8695F5D7-21D3-4AEA-BF51-AD84DD0041D6}" type="presParOf" srcId="{5FAD4492-A4E9-418A-A07A-44586CC208AD}" destId="{8D148F25-4C6D-49E6-A706-B2C61F6B2B1B}" srcOrd="5" destOrd="0" presId="urn:microsoft.com/office/officeart/2005/8/layout/venn1"/>
    <dgm:cxn modelId="{7CAFF93F-59CF-4375-9088-A0F421FB261B}" type="presParOf" srcId="{5FAD4492-A4E9-418A-A07A-44586CC208AD}" destId="{C59606EC-B023-41AE-87E0-6B8D9F2783C1}" srcOrd="6" destOrd="0" presId="urn:microsoft.com/office/officeart/2005/8/layout/venn1"/>
    <dgm:cxn modelId="{A8E36DF3-214E-4BA7-B511-22882E144DA9}" type="presParOf" srcId="{5FAD4492-A4E9-418A-A07A-44586CC208AD}" destId="{11F93C01-3BC8-4364-A299-4E17FA69168C}"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77BADD-8387-47A9-8F95-B16D563ED7AE}" type="doc">
      <dgm:prSet loTypeId="urn:microsoft.com/office/officeart/2005/8/layout/arrow2" loCatId="process" qsTypeId="urn:microsoft.com/office/officeart/2005/8/quickstyle/simple1" qsCatId="simple" csTypeId="urn:microsoft.com/office/officeart/2005/8/colors/accent2_4" csCatId="accent2" phldr="1"/>
      <dgm:spPr/>
    </dgm:pt>
    <dgm:pt modelId="{EAF2A6AB-9873-4401-BAAE-D975686894DA}">
      <dgm:prSet phldrT="[Text]" custT="1"/>
      <dgm:spPr/>
      <dgm:t>
        <a:bodyPr/>
        <a:lstStyle/>
        <a:p>
          <a:r>
            <a:rPr lang="en-US" sz="2700" dirty="0" smtClean="0"/>
            <a:t>  To live </a:t>
          </a:r>
          <a:br>
            <a:rPr lang="en-US" sz="2700" dirty="0" smtClean="0"/>
          </a:br>
          <a:r>
            <a:rPr lang="en-US" sz="2700" dirty="0" smtClean="0"/>
            <a:t>is </a:t>
          </a:r>
          <a:r>
            <a:rPr lang="en-US" sz="2800" b="1" dirty="0" smtClean="0"/>
            <a:t>Christ</a:t>
          </a:r>
          <a:endParaRPr lang="en-US" sz="2800" b="1" dirty="0"/>
        </a:p>
      </dgm:t>
    </dgm:pt>
    <dgm:pt modelId="{56966737-19D3-466E-AB22-6AC05A864037}" type="parTrans" cxnId="{BD44B4D5-B6C4-4B54-94B0-0BA3D5AA2632}">
      <dgm:prSet/>
      <dgm:spPr/>
      <dgm:t>
        <a:bodyPr/>
        <a:lstStyle/>
        <a:p>
          <a:endParaRPr lang="en-US"/>
        </a:p>
      </dgm:t>
    </dgm:pt>
    <dgm:pt modelId="{75457866-3A88-4748-A40B-4AAFD36B4043}" type="sibTrans" cxnId="{BD44B4D5-B6C4-4B54-94B0-0BA3D5AA2632}">
      <dgm:prSet/>
      <dgm:spPr/>
      <dgm:t>
        <a:bodyPr/>
        <a:lstStyle/>
        <a:p>
          <a:endParaRPr lang="en-US"/>
        </a:p>
      </dgm:t>
    </dgm:pt>
    <dgm:pt modelId="{390FE5D7-3231-44F1-A5A3-A3B9CDE2946F}">
      <dgm:prSet phldrT="[Text]" custT="1"/>
      <dgm:spPr/>
      <dgm:t>
        <a:bodyPr/>
        <a:lstStyle/>
        <a:p>
          <a:pPr>
            <a:spcBef>
              <a:spcPts val="1200"/>
            </a:spcBef>
          </a:pPr>
          <a:r>
            <a:rPr lang="en-US" sz="3600" dirty="0" smtClean="0"/>
            <a:t> </a:t>
          </a:r>
          <a:r>
            <a:rPr lang="en-US" sz="2800" dirty="0" smtClean="0"/>
            <a:t>Concern for others</a:t>
          </a:r>
          <a:endParaRPr lang="en-US" sz="2800" dirty="0"/>
        </a:p>
      </dgm:t>
    </dgm:pt>
    <dgm:pt modelId="{935F1DE2-1683-44E1-BBC5-3E21CF3F633C}" type="parTrans" cxnId="{23520489-E59A-472A-9129-CCA030968474}">
      <dgm:prSet/>
      <dgm:spPr/>
      <dgm:t>
        <a:bodyPr/>
        <a:lstStyle/>
        <a:p>
          <a:endParaRPr lang="en-US"/>
        </a:p>
      </dgm:t>
    </dgm:pt>
    <dgm:pt modelId="{582BEA8B-EAC3-4C5B-91DB-461AAA3524AD}" type="sibTrans" cxnId="{23520489-E59A-472A-9129-CCA030968474}">
      <dgm:prSet/>
      <dgm:spPr/>
      <dgm:t>
        <a:bodyPr/>
        <a:lstStyle/>
        <a:p>
          <a:endParaRPr lang="en-US"/>
        </a:p>
      </dgm:t>
    </dgm:pt>
    <dgm:pt modelId="{4D587583-4F3D-4F94-A57F-6D629BA850C3}">
      <dgm:prSet phldrT="[Text]"/>
      <dgm:spPr/>
      <dgm:t>
        <a:bodyPr/>
        <a:lstStyle/>
        <a:p>
          <a:endParaRPr lang="en-US" dirty="0"/>
        </a:p>
      </dgm:t>
    </dgm:pt>
    <dgm:pt modelId="{04BDD044-A707-4C0C-B174-4F33F50BC0A6}" type="parTrans" cxnId="{8A8724BB-5227-4E79-ADC1-AD5993CB2068}">
      <dgm:prSet/>
      <dgm:spPr/>
      <dgm:t>
        <a:bodyPr/>
        <a:lstStyle/>
        <a:p>
          <a:endParaRPr lang="en-US"/>
        </a:p>
      </dgm:t>
    </dgm:pt>
    <dgm:pt modelId="{1A816D1E-EB8A-409C-8675-54014B2EFF47}" type="sibTrans" cxnId="{8A8724BB-5227-4E79-ADC1-AD5993CB2068}">
      <dgm:prSet/>
      <dgm:spPr/>
      <dgm:t>
        <a:bodyPr/>
        <a:lstStyle/>
        <a:p>
          <a:endParaRPr lang="en-US"/>
        </a:p>
      </dgm:t>
    </dgm:pt>
    <dgm:pt modelId="{4DE51553-5F1D-4158-BE5B-4D7D752949F0}">
      <dgm:prSet phldrT="[Text]"/>
      <dgm:spPr/>
      <dgm:t>
        <a:bodyPr/>
        <a:lstStyle/>
        <a:p>
          <a:endParaRPr lang="en-US" dirty="0"/>
        </a:p>
      </dgm:t>
    </dgm:pt>
    <dgm:pt modelId="{D8E1DB1E-23A5-47CD-B486-BC6FA4A6E821}" type="parTrans" cxnId="{83A18A10-9A01-4656-8DAE-9A8817807A3B}">
      <dgm:prSet/>
      <dgm:spPr/>
      <dgm:t>
        <a:bodyPr/>
        <a:lstStyle/>
        <a:p>
          <a:endParaRPr lang="en-US"/>
        </a:p>
      </dgm:t>
    </dgm:pt>
    <dgm:pt modelId="{18B68F8C-675C-4A20-BA3A-6C189A53D61B}" type="sibTrans" cxnId="{83A18A10-9A01-4656-8DAE-9A8817807A3B}">
      <dgm:prSet/>
      <dgm:spPr/>
      <dgm:t>
        <a:bodyPr/>
        <a:lstStyle/>
        <a:p>
          <a:endParaRPr lang="en-US"/>
        </a:p>
      </dgm:t>
    </dgm:pt>
    <dgm:pt modelId="{178FA435-A20F-4A38-BB37-742354BDAE31}" type="pres">
      <dgm:prSet presAssocID="{6577BADD-8387-47A9-8F95-B16D563ED7AE}" presName="arrowDiagram" presStyleCnt="0">
        <dgm:presLayoutVars>
          <dgm:chMax val="5"/>
          <dgm:dir/>
          <dgm:resizeHandles val="exact"/>
        </dgm:presLayoutVars>
      </dgm:prSet>
      <dgm:spPr/>
    </dgm:pt>
    <dgm:pt modelId="{BBB204BF-EEEA-4D65-99AC-15E28B1301DC}" type="pres">
      <dgm:prSet presAssocID="{6577BADD-8387-47A9-8F95-B16D563ED7AE}" presName="arrow" presStyleLbl="bgShp" presStyleIdx="0" presStyleCnt="1" custLinFactNeighborX="-8120"/>
      <dgm:spPr/>
      <dgm:t>
        <a:bodyPr/>
        <a:lstStyle/>
        <a:p>
          <a:endParaRPr lang="en-US"/>
        </a:p>
      </dgm:t>
    </dgm:pt>
    <dgm:pt modelId="{6F723435-AA75-4888-9F96-8E7C18B06E7C}" type="pres">
      <dgm:prSet presAssocID="{6577BADD-8387-47A9-8F95-B16D563ED7AE}" presName="arrowDiagram4" presStyleCnt="0"/>
      <dgm:spPr/>
    </dgm:pt>
    <dgm:pt modelId="{666AD148-4219-4655-92C1-214809AF942F}" type="pres">
      <dgm:prSet presAssocID="{EAF2A6AB-9873-4401-BAAE-D975686894DA}" presName="bullet4a" presStyleLbl="node1" presStyleIdx="0" presStyleCnt="4" custLinFactX="-108945" custLinFactNeighborX="-200000" custLinFactNeighborY="-31525"/>
      <dgm:spPr/>
    </dgm:pt>
    <dgm:pt modelId="{E3F6E3A3-1169-4572-A9FC-2FA90AF94325}" type="pres">
      <dgm:prSet presAssocID="{EAF2A6AB-9873-4401-BAAE-D975686894DA}" presName="textBox4a" presStyleLbl="revTx" presStyleIdx="0" presStyleCnt="4" custScaleX="111910" custLinFactNeighborX="-41552" custLinFactNeighborY="-4875">
        <dgm:presLayoutVars>
          <dgm:bulletEnabled val="1"/>
        </dgm:presLayoutVars>
      </dgm:prSet>
      <dgm:spPr/>
      <dgm:t>
        <a:bodyPr/>
        <a:lstStyle/>
        <a:p>
          <a:endParaRPr lang="en-US"/>
        </a:p>
      </dgm:t>
    </dgm:pt>
    <dgm:pt modelId="{20F928E7-0F70-46D1-BF4D-20C4117559C4}" type="pres">
      <dgm:prSet presAssocID="{390FE5D7-3231-44F1-A5A3-A3B9CDE2946F}" presName="bullet4b" presStyleLbl="node1" presStyleIdx="1" presStyleCnt="4" custLinFactX="-77625" custLinFactNeighborX="-100000" custLinFactNeighborY="-18125"/>
      <dgm:spPr/>
    </dgm:pt>
    <dgm:pt modelId="{A9C13867-BE41-491E-851E-17C79CB23E65}" type="pres">
      <dgm:prSet presAssocID="{390FE5D7-3231-44F1-A5A3-A3B9CDE2946F}" presName="textBox4b" presStyleLbl="revTx" presStyleIdx="1" presStyleCnt="4" custScaleX="115523" custLinFactNeighborX="-26949" custLinFactNeighborY="-5080">
        <dgm:presLayoutVars>
          <dgm:bulletEnabled val="1"/>
        </dgm:presLayoutVars>
      </dgm:prSet>
      <dgm:spPr/>
      <dgm:t>
        <a:bodyPr/>
        <a:lstStyle/>
        <a:p>
          <a:endParaRPr lang="en-US"/>
        </a:p>
      </dgm:t>
    </dgm:pt>
    <dgm:pt modelId="{87722EE7-0FEF-4E16-ABB3-1C8837799C24}" type="pres">
      <dgm:prSet presAssocID="{4D587583-4F3D-4F94-A57F-6D629BA850C3}" presName="bullet4c" presStyleLbl="node1" presStyleIdx="2" presStyleCnt="4" custLinFactX="-34064" custLinFactNeighborX="-100000" custLinFactNeighborY="-13680"/>
      <dgm:spPr/>
    </dgm:pt>
    <dgm:pt modelId="{91AB94B6-32A0-4C35-AADA-4D1F7DFFC8B9}" type="pres">
      <dgm:prSet presAssocID="{4D587583-4F3D-4F94-A57F-6D629BA850C3}" presName="textBox4c" presStyleLbl="revTx" presStyleIdx="2" presStyleCnt="4" custLinFactNeighborX="-31786" custLinFactNeighborY="-1875">
        <dgm:presLayoutVars>
          <dgm:bulletEnabled val="1"/>
        </dgm:presLayoutVars>
      </dgm:prSet>
      <dgm:spPr/>
      <dgm:t>
        <a:bodyPr/>
        <a:lstStyle/>
        <a:p>
          <a:endParaRPr lang="en-US"/>
        </a:p>
      </dgm:t>
    </dgm:pt>
    <dgm:pt modelId="{29BD6616-A4C5-4E8A-8F5D-B98AF8E73BD3}" type="pres">
      <dgm:prSet presAssocID="{4DE51553-5F1D-4158-BE5B-4D7D752949F0}" presName="bullet4d" presStyleLbl="node1" presStyleIdx="3" presStyleCnt="4" custLinFactX="-58" custLinFactNeighborX="-100000" custLinFactNeighborY="-10210"/>
      <dgm:spPr/>
    </dgm:pt>
    <dgm:pt modelId="{B30F1AE4-F42A-4C17-AE0F-8260A855A4BB}" type="pres">
      <dgm:prSet presAssocID="{4DE51553-5F1D-4158-BE5B-4D7D752949F0}" presName="textBox4d" presStyleLbl="revTx" presStyleIdx="3" presStyleCnt="4" custScaleX="100800" custLinFactNeighborX="-30404" custLinFactNeighborY="-2592">
        <dgm:presLayoutVars>
          <dgm:bulletEnabled val="1"/>
        </dgm:presLayoutVars>
      </dgm:prSet>
      <dgm:spPr/>
      <dgm:t>
        <a:bodyPr/>
        <a:lstStyle/>
        <a:p>
          <a:endParaRPr lang="en-US"/>
        </a:p>
      </dgm:t>
    </dgm:pt>
  </dgm:ptLst>
  <dgm:cxnLst>
    <dgm:cxn modelId="{23520489-E59A-472A-9129-CCA030968474}" srcId="{6577BADD-8387-47A9-8F95-B16D563ED7AE}" destId="{390FE5D7-3231-44F1-A5A3-A3B9CDE2946F}" srcOrd="1" destOrd="0" parTransId="{935F1DE2-1683-44E1-BBC5-3E21CF3F633C}" sibTransId="{582BEA8B-EAC3-4C5B-91DB-461AAA3524AD}"/>
    <dgm:cxn modelId="{284C1A1F-9E6B-4513-B607-E617431DCFE5}" type="presOf" srcId="{6577BADD-8387-47A9-8F95-B16D563ED7AE}" destId="{178FA435-A20F-4A38-BB37-742354BDAE31}" srcOrd="0" destOrd="0" presId="urn:microsoft.com/office/officeart/2005/8/layout/arrow2"/>
    <dgm:cxn modelId="{34BDA2A8-9F57-4996-899A-D2FF0F8DFDF2}" type="presOf" srcId="{390FE5D7-3231-44F1-A5A3-A3B9CDE2946F}" destId="{A9C13867-BE41-491E-851E-17C79CB23E65}" srcOrd="0" destOrd="0" presId="urn:microsoft.com/office/officeart/2005/8/layout/arrow2"/>
    <dgm:cxn modelId="{8A8724BB-5227-4E79-ADC1-AD5993CB2068}" srcId="{6577BADD-8387-47A9-8F95-B16D563ED7AE}" destId="{4D587583-4F3D-4F94-A57F-6D629BA850C3}" srcOrd="2" destOrd="0" parTransId="{04BDD044-A707-4C0C-B174-4F33F50BC0A6}" sibTransId="{1A816D1E-EB8A-409C-8675-54014B2EFF47}"/>
    <dgm:cxn modelId="{4D3655A4-1639-4258-8F69-471C92F6B60E}" type="presOf" srcId="{4DE51553-5F1D-4158-BE5B-4D7D752949F0}" destId="{B30F1AE4-F42A-4C17-AE0F-8260A855A4BB}" srcOrd="0" destOrd="0" presId="urn:microsoft.com/office/officeart/2005/8/layout/arrow2"/>
    <dgm:cxn modelId="{83A18A10-9A01-4656-8DAE-9A8817807A3B}" srcId="{6577BADD-8387-47A9-8F95-B16D563ED7AE}" destId="{4DE51553-5F1D-4158-BE5B-4D7D752949F0}" srcOrd="3" destOrd="0" parTransId="{D8E1DB1E-23A5-47CD-B486-BC6FA4A6E821}" sibTransId="{18B68F8C-675C-4A20-BA3A-6C189A53D61B}"/>
    <dgm:cxn modelId="{3ADA8EA3-BA4A-411B-91B5-4A8D70240A37}" type="presOf" srcId="{EAF2A6AB-9873-4401-BAAE-D975686894DA}" destId="{E3F6E3A3-1169-4572-A9FC-2FA90AF94325}" srcOrd="0" destOrd="0" presId="urn:microsoft.com/office/officeart/2005/8/layout/arrow2"/>
    <dgm:cxn modelId="{BD44B4D5-B6C4-4B54-94B0-0BA3D5AA2632}" srcId="{6577BADD-8387-47A9-8F95-B16D563ED7AE}" destId="{EAF2A6AB-9873-4401-BAAE-D975686894DA}" srcOrd="0" destOrd="0" parTransId="{56966737-19D3-466E-AB22-6AC05A864037}" sibTransId="{75457866-3A88-4748-A40B-4AAFD36B4043}"/>
    <dgm:cxn modelId="{A95A17DA-8105-42FD-A878-122B1642B6DD}" type="presOf" srcId="{4D587583-4F3D-4F94-A57F-6D629BA850C3}" destId="{91AB94B6-32A0-4C35-AADA-4D1F7DFFC8B9}" srcOrd="0" destOrd="0" presId="urn:microsoft.com/office/officeart/2005/8/layout/arrow2"/>
    <dgm:cxn modelId="{9C4F65BB-568D-42BD-8F59-D4D515E3B5B9}" type="presParOf" srcId="{178FA435-A20F-4A38-BB37-742354BDAE31}" destId="{BBB204BF-EEEA-4D65-99AC-15E28B1301DC}" srcOrd="0" destOrd="0" presId="urn:microsoft.com/office/officeart/2005/8/layout/arrow2"/>
    <dgm:cxn modelId="{81A434C4-D17C-49AA-9218-776121BBF23B}" type="presParOf" srcId="{178FA435-A20F-4A38-BB37-742354BDAE31}" destId="{6F723435-AA75-4888-9F96-8E7C18B06E7C}" srcOrd="1" destOrd="0" presId="urn:microsoft.com/office/officeart/2005/8/layout/arrow2"/>
    <dgm:cxn modelId="{B6CD98C3-E56C-4C15-A4FA-D5EA51483738}" type="presParOf" srcId="{6F723435-AA75-4888-9F96-8E7C18B06E7C}" destId="{666AD148-4219-4655-92C1-214809AF942F}" srcOrd="0" destOrd="0" presId="urn:microsoft.com/office/officeart/2005/8/layout/arrow2"/>
    <dgm:cxn modelId="{0164ECCD-0FF1-4033-A676-6B8D9D52E322}" type="presParOf" srcId="{6F723435-AA75-4888-9F96-8E7C18B06E7C}" destId="{E3F6E3A3-1169-4572-A9FC-2FA90AF94325}" srcOrd="1" destOrd="0" presId="urn:microsoft.com/office/officeart/2005/8/layout/arrow2"/>
    <dgm:cxn modelId="{1B3B8236-FB2D-417B-AFA6-496CCBC3714E}" type="presParOf" srcId="{6F723435-AA75-4888-9F96-8E7C18B06E7C}" destId="{20F928E7-0F70-46D1-BF4D-20C4117559C4}" srcOrd="2" destOrd="0" presId="urn:microsoft.com/office/officeart/2005/8/layout/arrow2"/>
    <dgm:cxn modelId="{F054E24E-C69E-4D34-B014-9CFE299CED78}" type="presParOf" srcId="{6F723435-AA75-4888-9F96-8E7C18B06E7C}" destId="{A9C13867-BE41-491E-851E-17C79CB23E65}" srcOrd="3" destOrd="0" presId="urn:microsoft.com/office/officeart/2005/8/layout/arrow2"/>
    <dgm:cxn modelId="{9C2C2F91-A738-41AE-A52E-9CC73BA53094}" type="presParOf" srcId="{6F723435-AA75-4888-9F96-8E7C18B06E7C}" destId="{87722EE7-0FEF-4E16-ABB3-1C8837799C24}" srcOrd="4" destOrd="0" presId="urn:microsoft.com/office/officeart/2005/8/layout/arrow2"/>
    <dgm:cxn modelId="{EE237203-05EB-4A2B-81C5-5F0F1DC225C9}" type="presParOf" srcId="{6F723435-AA75-4888-9F96-8E7C18B06E7C}" destId="{91AB94B6-32A0-4C35-AADA-4D1F7DFFC8B9}" srcOrd="5" destOrd="0" presId="urn:microsoft.com/office/officeart/2005/8/layout/arrow2"/>
    <dgm:cxn modelId="{31F00146-009A-4083-9BCC-6B425B145060}" type="presParOf" srcId="{6F723435-AA75-4888-9F96-8E7C18B06E7C}" destId="{29BD6616-A4C5-4E8A-8F5D-B98AF8E73BD3}" srcOrd="6" destOrd="0" presId="urn:microsoft.com/office/officeart/2005/8/layout/arrow2"/>
    <dgm:cxn modelId="{67AB1A2B-4841-402C-A6E1-0B7588483203}" type="presParOf" srcId="{6F723435-AA75-4888-9F96-8E7C18B06E7C}" destId="{B30F1AE4-F42A-4C17-AE0F-8260A855A4B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77BADD-8387-47A9-8F95-B16D563ED7AE}" type="doc">
      <dgm:prSet loTypeId="urn:microsoft.com/office/officeart/2005/8/layout/arrow2" loCatId="process" qsTypeId="urn:microsoft.com/office/officeart/2005/8/quickstyle/simple1" qsCatId="simple" csTypeId="urn:microsoft.com/office/officeart/2005/8/colors/accent2_4" csCatId="accent2" phldr="1"/>
      <dgm:spPr/>
    </dgm:pt>
    <dgm:pt modelId="{EAF2A6AB-9873-4401-BAAE-D975686894DA}">
      <dgm:prSet phldrT="[Text]" custT="1"/>
      <dgm:spPr/>
      <dgm:t>
        <a:bodyPr/>
        <a:lstStyle/>
        <a:p>
          <a:r>
            <a:rPr lang="en-US" sz="2700" dirty="0" smtClean="0"/>
            <a:t>  To live </a:t>
          </a:r>
          <a:br>
            <a:rPr lang="en-US" sz="2700" dirty="0" smtClean="0"/>
          </a:br>
          <a:r>
            <a:rPr lang="en-US" sz="2700" dirty="0" smtClean="0"/>
            <a:t>is </a:t>
          </a:r>
          <a:r>
            <a:rPr lang="en-US" sz="2800" b="1" dirty="0" smtClean="0"/>
            <a:t>Christ</a:t>
          </a:r>
          <a:endParaRPr lang="en-US" sz="2800" b="1" dirty="0"/>
        </a:p>
      </dgm:t>
    </dgm:pt>
    <dgm:pt modelId="{56966737-19D3-466E-AB22-6AC05A864037}" type="parTrans" cxnId="{BD44B4D5-B6C4-4B54-94B0-0BA3D5AA2632}">
      <dgm:prSet/>
      <dgm:spPr/>
      <dgm:t>
        <a:bodyPr/>
        <a:lstStyle/>
        <a:p>
          <a:endParaRPr lang="en-US"/>
        </a:p>
      </dgm:t>
    </dgm:pt>
    <dgm:pt modelId="{75457866-3A88-4748-A40B-4AAFD36B4043}" type="sibTrans" cxnId="{BD44B4D5-B6C4-4B54-94B0-0BA3D5AA2632}">
      <dgm:prSet/>
      <dgm:spPr/>
      <dgm:t>
        <a:bodyPr/>
        <a:lstStyle/>
        <a:p>
          <a:endParaRPr lang="en-US"/>
        </a:p>
      </dgm:t>
    </dgm:pt>
    <dgm:pt modelId="{390FE5D7-3231-44F1-A5A3-A3B9CDE2946F}">
      <dgm:prSet phldrT="[Text]"/>
      <dgm:spPr/>
      <dgm:t>
        <a:bodyPr/>
        <a:lstStyle/>
        <a:p>
          <a:pPr>
            <a:spcBef>
              <a:spcPts val="1200"/>
            </a:spcBef>
          </a:pPr>
          <a:r>
            <a:rPr lang="en-US" dirty="0" smtClean="0"/>
            <a:t> Concern for others</a:t>
          </a:r>
          <a:endParaRPr lang="en-US" dirty="0"/>
        </a:p>
      </dgm:t>
    </dgm:pt>
    <dgm:pt modelId="{935F1DE2-1683-44E1-BBC5-3E21CF3F633C}" type="parTrans" cxnId="{23520489-E59A-472A-9129-CCA030968474}">
      <dgm:prSet/>
      <dgm:spPr/>
      <dgm:t>
        <a:bodyPr/>
        <a:lstStyle/>
        <a:p>
          <a:endParaRPr lang="en-US"/>
        </a:p>
      </dgm:t>
    </dgm:pt>
    <dgm:pt modelId="{582BEA8B-EAC3-4C5B-91DB-461AAA3524AD}" type="sibTrans" cxnId="{23520489-E59A-472A-9129-CCA030968474}">
      <dgm:prSet/>
      <dgm:spPr/>
      <dgm:t>
        <a:bodyPr/>
        <a:lstStyle/>
        <a:p>
          <a:endParaRPr lang="en-US"/>
        </a:p>
      </dgm:t>
    </dgm:pt>
    <dgm:pt modelId="{4D587583-4F3D-4F94-A57F-6D629BA850C3}">
      <dgm:prSet phldrT="[Text]"/>
      <dgm:spPr/>
      <dgm:t>
        <a:bodyPr/>
        <a:lstStyle/>
        <a:p>
          <a:r>
            <a:rPr lang="en-US" dirty="0" smtClean="0"/>
            <a:t>Control thoughts</a:t>
          </a:r>
          <a:endParaRPr lang="en-US" dirty="0"/>
        </a:p>
      </dgm:t>
    </dgm:pt>
    <dgm:pt modelId="{04BDD044-A707-4C0C-B174-4F33F50BC0A6}" type="parTrans" cxnId="{8A8724BB-5227-4E79-ADC1-AD5993CB2068}">
      <dgm:prSet/>
      <dgm:spPr/>
      <dgm:t>
        <a:bodyPr/>
        <a:lstStyle/>
        <a:p>
          <a:endParaRPr lang="en-US"/>
        </a:p>
      </dgm:t>
    </dgm:pt>
    <dgm:pt modelId="{1A816D1E-EB8A-409C-8675-54014B2EFF47}" type="sibTrans" cxnId="{8A8724BB-5227-4E79-ADC1-AD5993CB2068}">
      <dgm:prSet/>
      <dgm:spPr/>
      <dgm:t>
        <a:bodyPr/>
        <a:lstStyle/>
        <a:p>
          <a:endParaRPr lang="en-US"/>
        </a:p>
      </dgm:t>
    </dgm:pt>
    <dgm:pt modelId="{4DE51553-5F1D-4158-BE5B-4D7D752949F0}">
      <dgm:prSet phldrT="[Text]"/>
      <dgm:spPr/>
      <dgm:t>
        <a:bodyPr/>
        <a:lstStyle/>
        <a:p>
          <a:endParaRPr lang="en-US" dirty="0"/>
        </a:p>
      </dgm:t>
    </dgm:pt>
    <dgm:pt modelId="{D8E1DB1E-23A5-47CD-B486-BC6FA4A6E821}" type="parTrans" cxnId="{83A18A10-9A01-4656-8DAE-9A8817807A3B}">
      <dgm:prSet/>
      <dgm:spPr/>
      <dgm:t>
        <a:bodyPr/>
        <a:lstStyle/>
        <a:p>
          <a:endParaRPr lang="en-US"/>
        </a:p>
      </dgm:t>
    </dgm:pt>
    <dgm:pt modelId="{18B68F8C-675C-4A20-BA3A-6C189A53D61B}" type="sibTrans" cxnId="{83A18A10-9A01-4656-8DAE-9A8817807A3B}">
      <dgm:prSet/>
      <dgm:spPr/>
      <dgm:t>
        <a:bodyPr/>
        <a:lstStyle/>
        <a:p>
          <a:endParaRPr lang="en-US"/>
        </a:p>
      </dgm:t>
    </dgm:pt>
    <dgm:pt modelId="{178FA435-A20F-4A38-BB37-742354BDAE31}" type="pres">
      <dgm:prSet presAssocID="{6577BADD-8387-47A9-8F95-B16D563ED7AE}" presName="arrowDiagram" presStyleCnt="0">
        <dgm:presLayoutVars>
          <dgm:chMax val="5"/>
          <dgm:dir/>
          <dgm:resizeHandles val="exact"/>
        </dgm:presLayoutVars>
      </dgm:prSet>
      <dgm:spPr/>
    </dgm:pt>
    <dgm:pt modelId="{BBB204BF-EEEA-4D65-99AC-15E28B1301DC}" type="pres">
      <dgm:prSet presAssocID="{6577BADD-8387-47A9-8F95-B16D563ED7AE}" presName="arrow" presStyleLbl="bgShp" presStyleIdx="0" presStyleCnt="1" custLinFactNeighborX="-8120"/>
      <dgm:spPr/>
      <dgm:t>
        <a:bodyPr/>
        <a:lstStyle/>
        <a:p>
          <a:endParaRPr lang="en-US"/>
        </a:p>
      </dgm:t>
    </dgm:pt>
    <dgm:pt modelId="{6F723435-AA75-4888-9F96-8E7C18B06E7C}" type="pres">
      <dgm:prSet presAssocID="{6577BADD-8387-47A9-8F95-B16D563ED7AE}" presName="arrowDiagram4" presStyleCnt="0"/>
      <dgm:spPr/>
    </dgm:pt>
    <dgm:pt modelId="{666AD148-4219-4655-92C1-214809AF942F}" type="pres">
      <dgm:prSet presAssocID="{EAF2A6AB-9873-4401-BAAE-D975686894DA}" presName="bullet4a" presStyleLbl="node1" presStyleIdx="0" presStyleCnt="4" custLinFactX="-108945" custLinFactNeighborX="-200000" custLinFactNeighborY="-31525"/>
      <dgm:spPr/>
    </dgm:pt>
    <dgm:pt modelId="{E3F6E3A3-1169-4572-A9FC-2FA90AF94325}" type="pres">
      <dgm:prSet presAssocID="{EAF2A6AB-9873-4401-BAAE-D975686894DA}" presName="textBox4a" presStyleLbl="revTx" presStyleIdx="0" presStyleCnt="4" custScaleX="111910" custLinFactNeighborX="-41552" custLinFactNeighborY="-4875">
        <dgm:presLayoutVars>
          <dgm:bulletEnabled val="1"/>
        </dgm:presLayoutVars>
      </dgm:prSet>
      <dgm:spPr/>
      <dgm:t>
        <a:bodyPr/>
        <a:lstStyle/>
        <a:p>
          <a:endParaRPr lang="en-US"/>
        </a:p>
      </dgm:t>
    </dgm:pt>
    <dgm:pt modelId="{20F928E7-0F70-46D1-BF4D-20C4117559C4}" type="pres">
      <dgm:prSet presAssocID="{390FE5D7-3231-44F1-A5A3-A3B9CDE2946F}" presName="bullet4b" presStyleLbl="node1" presStyleIdx="1" presStyleCnt="4" custLinFactX="-77625" custLinFactNeighborX="-100000" custLinFactNeighborY="-18125"/>
      <dgm:spPr/>
    </dgm:pt>
    <dgm:pt modelId="{A9C13867-BE41-491E-851E-17C79CB23E65}" type="pres">
      <dgm:prSet presAssocID="{390FE5D7-3231-44F1-A5A3-A3B9CDE2946F}" presName="textBox4b" presStyleLbl="revTx" presStyleIdx="1" presStyleCnt="4" custScaleX="115523" custLinFactNeighborX="-26949" custLinFactNeighborY="-2540">
        <dgm:presLayoutVars>
          <dgm:bulletEnabled val="1"/>
        </dgm:presLayoutVars>
      </dgm:prSet>
      <dgm:spPr/>
      <dgm:t>
        <a:bodyPr/>
        <a:lstStyle/>
        <a:p>
          <a:endParaRPr lang="en-US"/>
        </a:p>
      </dgm:t>
    </dgm:pt>
    <dgm:pt modelId="{87722EE7-0FEF-4E16-ABB3-1C8837799C24}" type="pres">
      <dgm:prSet presAssocID="{4D587583-4F3D-4F94-A57F-6D629BA850C3}" presName="bullet4c" presStyleLbl="node1" presStyleIdx="2" presStyleCnt="4" custLinFactX="-34064" custLinFactNeighborX="-100000" custLinFactNeighborY="-13680"/>
      <dgm:spPr/>
    </dgm:pt>
    <dgm:pt modelId="{91AB94B6-32A0-4C35-AADA-4D1F7DFFC8B9}" type="pres">
      <dgm:prSet presAssocID="{4D587583-4F3D-4F94-A57F-6D629BA850C3}" presName="textBox4c" presStyleLbl="revTx" presStyleIdx="2" presStyleCnt="4" custLinFactNeighborX="-31786" custLinFactNeighborY="-1875">
        <dgm:presLayoutVars>
          <dgm:bulletEnabled val="1"/>
        </dgm:presLayoutVars>
      </dgm:prSet>
      <dgm:spPr/>
      <dgm:t>
        <a:bodyPr/>
        <a:lstStyle/>
        <a:p>
          <a:endParaRPr lang="en-US"/>
        </a:p>
      </dgm:t>
    </dgm:pt>
    <dgm:pt modelId="{29BD6616-A4C5-4E8A-8F5D-B98AF8E73BD3}" type="pres">
      <dgm:prSet presAssocID="{4DE51553-5F1D-4158-BE5B-4D7D752949F0}" presName="bullet4d" presStyleLbl="node1" presStyleIdx="3" presStyleCnt="4" custLinFactX="-58" custLinFactNeighborX="-100000" custLinFactNeighborY="-10210"/>
      <dgm:spPr/>
    </dgm:pt>
    <dgm:pt modelId="{B30F1AE4-F42A-4C17-AE0F-8260A855A4BB}" type="pres">
      <dgm:prSet presAssocID="{4DE51553-5F1D-4158-BE5B-4D7D752949F0}" presName="textBox4d" presStyleLbl="revTx" presStyleIdx="3" presStyleCnt="4" custScaleX="100800" custLinFactNeighborX="-30404" custLinFactNeighborY="-2592">
        <dgm:presLayoutVars>
          <dgm:bulletEnabled val="1"/>
        </dgm:presLayoutVars>
      </dgm:prSet>
      <dgm:spPr/>
      <dgm:t>
        <a:bodyPr/>
        <a:lstStyle/>
        <a:p>
          <a:endParaRPr lang="en-US"/>
        </a:p>
      </dgm:t>
    </dgm:pt>
  </dgm:ptLst>
  <dgm:cxnLst>
    <dgm:cxn modelId="{D3933097-C24B-4923-9959-624E89DD606C}" type="presOf" srcId="{4D587583-4F3D-4F94-A57F-6D629BA850C3}" destId="{91AB94B6-32A0-4C35-AADA-4D1F7DFFC8B9}" srcOrd="0" destOrd="0" presId="urn:microsoft.com/office/officeart/2005/8/layout/arrow2"/>
    <dgm:cxn modelId="{29F7A21D-EC1F-43B0-8377-0DF51372AAB3}" type="presOf" srcId="{EAF2A6AB-9873-4401-BAAE-D975686894DA}" destId="{E3F6E3A3-1169-4572-A9FC-2FA90AF94325}" srcOrd="0" destOrd="0" presId="urn:microsoft.com/office/officeart/2005/8/layout/arrow2"/>
    <dgm:cxn modelId="{BD44B4D5-B6C4-4B54-94B0-0BA3D5AA2632}" srcId="{6577BADD-8387-47A9-8F95-B16D563ED7AE}" destId="{EAF2A6AB-9873-4401-BAAE-D975686894DA}" srcOrd="0" destOrd="0" parTransId="{56966737-19D3-466E-AB22-6AC05A864037}" sibTransId="{75457866-3A88-4748-A40B-4AAFD36B4043}"/>
    <dgm:cxn modelId="{8C2BF3A2-D60E-49E3-B1F0-9E7B30DEBBC2}" type="presOf" srcId="{6577BADD-8387-47A9-8F95-B16D563ED7AE}" destId="{178FA435-A20F-4A38-BB37-742354BDAE31}" srcOrd="0" destOrd="0" presId="urn:microsoft.com/office/officeart/2005/8/layout/arrow2"/>
    <dgm:cxn modelId="{2297F5E6-D986-4111-B2FE-247DCCF6CF7D}" type="presOf" srcId="{4DE51553-5F1D-4158-BE5B-4D7D752949F0}" destId="{B30F1AE4-F42A-4C17-AE0F-8260A855A4BB}" srcOrd="0" destOrd="0" presId="urn:microsoft.com/office/officeart/2005/8/layout/arrow2"/>
    <dgm:cxn modelId="{8A8724BB-5227-4E79-ADC1-AD5993CB2068}" srcId="{6577BADD-8387-47A9-8F95-B16D563ED7AE}" destId="{4D587583-4F3D-4F94-A57F-6D629BA850C3}" srcOrd="2" destOrd="0" parTransId="{04BDD044-A707-4C0C-B174-4F33F50BC0A6}" sibTransId="{1A816D1E-EB8A-409C-8675-54014B2EFF47}"/>
    <dgm:cxn modelId="{204B0D61-BB95-400D-A752-18D1493058F2}" type="presOf" srcId="{390FE5D7-3231-44F1-A5A3-A3B9CDE2946F}" destId="{A9C13867-BE41-491E-851E-17C79CB23E65}" srcOrd="0" destOrd="0" presId="urn:microsoft.com/office/officeart/2005/8/layout/arrow2"/>
    <dgm:cxn modelId="{23520489-E59A-472A-9129-CCA030968474}" srcId="{6577BADD-8387-47A9-8F95-B16D563ED7AE}" destId="{390FE5D7-3231-44F1-A5A3-A3B9CDE2946F}" srcOrd="1" destOrd="0" parTransId="{935F1DE2-1683-44E1-BBC5-3E21CF3F633C}" sibTransId="{582BEA8B-EAC3-4C5B-91DB-461AAA3524AD}"/>
    <dgm:cxn modelId="{83A18A10-9A01-4656-8DAE-9A8817807A3B}" srcId="{6577BADD-8387-47A9-8F95-B16D563ED7AE}" destId="{4DE51553-5F1D-4158-BE5B-4D7D752949F0}" srcOrd="3" destOrd="0" parTransId="{D8E1DB1E-23A5-47CD-B486-BC6FA4A6E821}" sibTransId="{18B68F8C-675C-4A20-BA3A-6C189A53D61B}"/>
    <dgm:cxn modelId="{CCBEBD80-2585-4410-9890-BA97800E7F36}" type="presParOf" srcId="{178FA435-A20F-4A38-BB37-742354BDAE31}" destId="{BBB204BF-EEEA-4D65-99AC-15E28B1301DC}" srcOrd="0" destOrd="0" presId="urn:microsoft.com/office/officeart/2005/8/layout/arrow2"/>
    <dgm:cxn modelId="{82EF531D-F9D9-4323-B151-1EC139D79546}" type="presParOf" srcId="{178FA435-A20F-4A38-BB37-742354BDAE31}" destId="{6F723435-AA75-4888-9F96-8E7C18B06E7C}" srcOrd="1" destOrd="0" presId="urn:microsoft.com/office/officeart/2005/8/layout/arrow2"/>
    <dgm:cxn modelId="{FCB47D72-2B6A-40BD-8D80-01DB74D5E8BC}" type="presParOf" srcId="{6F723435-AA75-4888-9F96-8E7C18B06E7C}" destId="{666AD148-4219-4655-92C1-214809AF942F}" srcOrd="0" destOrd="0" presId="urn:microsoft.com/office/officeart/2005/8/layout/arrow2"/>
    <dgm:cxn modelId="{C1822AEE-8AE6-49C6-803D-7A1B0D266849}" type="presParOf" srcId="{6F723435-AA75-4888-9F96-8E7C18B06E7C}" destId="{E3F6E3A3-1169-4572-A9FC-2FA90AF94325}" srcOrd="1" destOrd="0" presId="urn:microsoft.com/office/officeart/2005/8/layout/arrow2"/>
    <dgm:cxn modelId="{58CEBB09-D36B-421B-986F-5C5BFA3F7604}" type="presParOf" srcId="{6F723435-AA75-4888-9F96-8E7C18B06E7C}" destId="{20F928E7-0F70-46D1-BF4D-20C4117559C4}" srcOrd="2" destOrd="0" presId="urn:microsoft.com/office/officeart/2005/8/layout/arrow2"/>
    <dgm:cxn modelId="{314632CD-B159-4F81-A55C-1ADFB17206EF}" type="presParOf" srcId="{6F723435-AA75-4888-9F96-8E7C18B06E7C}" destId="{A9C13867-BE41-491E-851E-17C79CB23E65}" srcOrd="3" destOrd="0" presId="urn:microsoft.com/office/officeart/2005/8/layout/arrow2"/>
    <dgm:cxn modelId="{022514A3-7289-4466-89EF-C4692AD7A77F}" type="presParOf" srcId="{6F723435-AA75-4888-9F96-8E7C18B06E7C}" destId="{87722EE7-0FEF-4E16-ABB3-1C8837799C24}" srcOrd="4" destOrd="0" presId="urn:microsoft.com/office/officeart/2005/8/layout/arrow2"/>
    <dgm:cxn modelId="{ACC12B71-FB81-4603-9AF0-ABC756F234AD}" type="presParOf" srcId="{6F723435-AA75-4888-9F96-8E7C18B06E7C}" destId="{91AB94B6-32A0-4C35-AADA-4D1F7DFFC8B9}" srcOrd="5" destOrd="0" presId="urn:microsoft.com/office/officeart/2005/8/layout/arrow2"/>
    <dgm:cxn modelId="{F8E8379C-3E6A-47D3-B0AB-2AB619977910}" type="presParOf" srcId="{6F723435-AA75-4888-9F96-8E7C18B06E7C}" destId="{29BD6616-A4C5-4E8A-8F5D-B98AF8E73BD3}" srcOrd="6" destOrd="0" presId="urn:microsoft.com/office/officeart/2005/8/layout/arrow2"/>
    <dgm:cxn modelId="{CC36632E-5AA4-4D18-A3F9-23FD49574997}" type="presParOf" srcId="{6F723435-AA75-4888-9F96-8E7C18B06E7C}" destId="{B30F1AE4-F42A-4C17-AE0F-8260A855A4B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77BADD-8387-47A9-8F95-B16D563ED7AE}" type="doc">
      <dgm:prSet loTypeId="urn:microsoft.com/office/officeart/2005/8/layout/arrow2" loCatId="process" qsTypeId="urn:microsoft.com/office/officeart/2005/8/quickstyle/simple1" qsCatId="simple" csTypeId="urn:microsoft.com/office/officeart/2005/8/colors/accent2_4" csCatId="accent2" phldr="1"/>
      <dgm:spPr/>
    </dgm:pt>
    <dgm:pt modelId="{EAF2A6AB-9873-4401-BAAE-D975686894DA}">
      <dgm:prSet phldrT="[Text]" custT="1"/>
      <dgm:spPr/>
      <dgm:t>
        <a:bodyPr/>
        <a:lstStyle/>
        <a:p>
          <a:r>
            <a:rPr lang="en-US" sz="2700" dirty="0" smtClean="0"/>
            <a:t>  To live </a:t>
          </a:r>
          <a:br>
            <a:rPr lang="en-US" sz="2700" dirty="0" smtClean="0"/>
          </a:br>
          <a:r>
            <a:rPr lang="en-US" sz="2700" dirty="0" smtClean="0"/>
            <a:t>is </a:t>
          </a:r>
          <a:r>
            <a:rPr lang="en-US" sz="2800" b="1" dirty="0" smtClean="0"/>
            <a:t>Christ</a:t>
          </a:r>
          <a:endParaRPr lang="en-US" sz="2800" b="1" dirty="0"/>
        </a:p>
      </dgm:t>
    </dgm:pt>
    <dgm:pt modelId="{56966737-19D3-466E-AB22-6AC05A864037}" type="parTrans" cxnId="{BD44B4D5-B6C4-4B54-94B0-0BA3D5AA2632}">
      <dgm:prSet/>
      <dgm:spPr/>
      <dgm:t>
        <a:bodyPr/>
        <a:lstStyle/>
        <a:p>
          <a:endParaRPr lang="en-US"/>
        </a:p>
      </dgm:t>
    </dgm:pt>
    <dgm:pt modelId="{75457866-3A88-4748-A40B-4AAFD36B4043}" type="sibTrans" cxnId="{BD44B4D5-B6C4-4B54-94B0-0BA3D5AA2632}">
      <dgm:prSet/>
      <dgm:spPr/>
      <dgm:t>
        <a:bodyPr/>
        <a:lstStyle/>
        <a:p>
          <a:endParaRPr lang="en-US"/>
        </a:p>
      </dgm:t>
    </dgm:pt>
    <dgm:pt modelId="{390FE5D7-3231-44F1-A5A3-A3B9CDE2946F}">
      <dgm:prSet phldrT="[Text]"/>
      <dgm:spPr/>
      <dgm:t>
        <a:bodyPr/>
        <a:lstStyle/>
        <a:p>
          <a:pPr>
            <a:spcBef>
              <a:spcPts val="1200"/>
            </a:spcBef>
          </a:pPr>
          <a:r>
            <a:rPr lang="en-US" dirty="0" smtClean="0"/>
            <a:t> Concern for others</a:t>
          </a:r>
          <a:endParaRPr lang="en-US" dirty="0"/>
        </a:p>
      </dgm:t>
    </dgm:pt>
    <dgm:pt modelId="{935F1DE2-1683-44E1-BBC5-3E21CF3F633C}" type="parTrans" cxnId="{23520489-E59A-472A-9129-CCA030968474}">
      <dgm:prSet/>
      <dgm:spPr/>
      <dgm:t>
        <a:bodyPr/>
        <a:lstStyle/>
        <a:p>
          <a:endParaRPr lang="en-US"/>
        </a:p>
      </dgm:t>
    </dgm:pt>
    <dgm:pt modelId="{582BEA8B-EAC3-4C5B-91DB-461AAA3524AD}" type="sibTrans" cxnId="{23520489-E59A-472A-9129-CCA030968474}">
      <dgm:prSet/>
      <dgm:spPr/>
      <dgm:t>
        <a:bodyPr/>
        <a:lstStyle/>
        <a:p>
          <a:endParaRPr lang="en-US"/>
        </a:p>
      </dgm:t>
    </dgm:pt>
    <dgm:pt modelId="{4D587583-4F3D-4F94-A57F-6D629BA850C3}">
      <dgm:prSet phldrT="[Text]"/>
      <dgm:spPr/>
      <dgm:t>
        <a:bodyPr/>
        <a:lstStyle/>
        <a:p>
          <a:r>
            <a:rPr lang="en-US" dirty="0" smtClean="0"/>
            <a:t>Control thoughts</a:t>
          </a:r>
          <a:endParaRPr lang="en-US" dirty="0"/>
        </a:p>
      </dgm:t>
    </dgm:pt>
    <dgm:pt modelId="{04BDD044-A707-4C0C-B174-4F33F50BC0A6}" type="parTrans" cxnId="{8A8724BB-5227-4E79-ADC1-AD5993CB2068}">
      <dgm:prSet/>
      <dgm:spPr/>
      <dgm:t>
        <a:bodyPr/>
        <a:lstStyle/>
        <a:p>
          <a:endParaRPr lang="en-US"/>
        </a:p>
      </dgm:t>
    </dgm:pt>
    <dgm:pt modelId="{1A816D1E-EB8A-409C-8675-54014B2EFF47}" type="sibTrans" cxnId="{8A8724BB-5227-4E79-ADC1-AD5993CB2068}">
      <dgm:prSet/>
      <dgm:spPr/>
      <dgm:t>
        <a:bodyPr/>
        <a:lstStyle/>
        <a:p>
          <a:endParaRPr lang="en-US"/>
        </a:p>
      </dgm:t>
    </dgm:pt>
    <dgm:pt modelId="{4DE51553-5F1D-4158-BE5B-4D7D752949F0}">
      <dgm:prSet phldrT="[Text]"/>
      <dgm:spPr/>
      <dgm:t>
        <a:bodyPr/>
        <a:lstStyle/>
        <a:p>
          <a:endParaRPr lang="en-US" dirty="0"/>
        </a:p>
      </dgm:t>
    </dgm:pt>
    <dgm:pt modelId="{D8E1DB1E-23A5-47CD-B486-BC6FA4A6E821}" type="parTrans" cxnId="{83A18A10-9A01-4656-8DAE-9A8817807A3B}">
      <dgm:prSet/>
      <dgm:spPr/>
      <dgm:t>
        <a:bodyPr/>
        <a:lstStyle/>
        <a:p>
          <a:endParaRPr lang="en-US"/>
        </a:p>
      </dgm:t>
    </dgm:pt>
    <dgm:pt modelId="{18B68F8C-675C-4A20-BA3A-6C189A53D61B}" type="sibTrans" cxnId="{83A18A10-9A01-4656-8DAE-9A8817807A3B}">
      <dgm:prSet/>
      <dgm:spPr/>
      <dgm:t>
        <a:bodyPr/>
        <a:lstStyle/>
        <a:p>
          <a:endParaRPr lang="en-US"/>
        </a:p>
      </dgm:t>
    </dgm:pt>
    <dgm:pt modelId="{178FA435-A20F-4A38-BB37-742354BDAE31}" type="pres">
      <dgm:prSet presAssocID="{6577BADD-8387-47A9-8F95-B16D563ED7AE}" presName="arrowDiagram" presStyleCnt="0">
        <dgm:presLayoutVars>
          <dgm:chMax val="5"/>
          <dgm:dir/>
          <dgm:resizeHandles val="exact"/>
        </dgm:presLayoutVars>
      </dgm:prSet>
      <dgm:spPr/>
    </dgm:pt>
    <dgm:pt modelId="{BBB204BF-EEEA-4D65-99AC-15E28B1301DC}" type="pres">
      <dgm:prSet presAssocID="{6577BADD-8387-47A9-8F95-B16D563ED7AE}" presName="arrow" presStyleLbl="bgShp" presStyleIdx="0" presStyleCnt="1" custLinFactNeighborX="-8120"/>
      <dgm:spPr/>
      <dgm:t>
        <a:bodyPr/>
        <a:lstStyle/>
        <a:p>
          <a:endParaRPr lang="en-US"/>
        </a:p>
      </dgm:t>
    </dgm:pt>
    <dgm:pt modelId="{6F723435-AA75-4888-9F96-8E7C18B06E7C}" type="pres">
      <dgm:prSet presAssocID="{6577BADD-8387-47A9-8F95-B16D563ED7AE}" presName="arrowDiagram4" presStyleCnt="0"/>
      <dgm:spPr/>
    </dgm:pt>
    <dgm:pt modelId="{666AD148-4219-4655-92C1-214809AF942F}" type="pres">
      <dgm:prSet presAssocID="{EAF2A6AB-9873-4401-BAAE-D975686894DA}" presName="bullet4a" presStyleLbl="node1" presStyleIdx="0" presStyleCnt="4" custLinFactX="-108945" custLinFactNeighborX="-200000" custLinFactNeighborY="-31525"/>
      <dgm:spPr/>
    </dgm:pt>
    <dgm:pt modelId="{E3F6E3A3-1169-4572-A9FC-2FA90AF94325}" type="pres">
      <dgm:prSet presAssocID="{EAF2A6AB-9873-4401-BAAE-D975686894DA}" presName="textBox4a" presStyleLbl="revTx" presStyleIdx="0" presStyleCnt="4" custScaleX="111910" custLinFactNeighborX="-41552" custLinFactNeighborY="-4875">
        <dgm:presLayoutVars>
          <dgm:bulletEnabled val="1"/>
        </dgm:presLayoutVars>
      </dgm:prSet>
      <dgm:spPr/>
      <dgm:t>
        <a:bodyPr/>
        <a:lstStyle/>
        <a:p>
          <a:endParaRPr lang="en-US"/>
        </a:p>
      </dgm:t>
    </dgm:pt>
    <dgm:pt modelId="{20F928E7-0F70-46D1-BF4D-20C4117559C4}" type="pres">
      <dgm:prSet presAssocID="{390FE5D7-3231-44F1-A5A3-A3B9CDE2946F}" presName="bullet4b" presStyleLbl="node1" presStyleIdx="1" presStyleCnt="4" custLinFactX="-77625" custLinFactNeighborX="-100000" custLinFactNeighborY="-18125"/>
      <dgm:spPr/>
    </dgm:pt>
    <dgm:pt modelId="{A9C13867-BE41-491E-851E-17C79CB23E65}" type="pres">
      <dgm:prSet presAssocID="{390FE5D7-3231-44F1-A5A3-A3B9CDE2946F}" presName="textBox4b" presStyleLbl="revTx" presStyleIdx="1" presStyleCnt="4" custScaleX="115523" custLinFactNeighborX="-26949" custLinFactNeighborY="-2540">
        <dgm:presLayoutVars>
          <dgm:bulletEnabled val="1"/>
        </dgm:presLayoutVars>
      </dgm:prSet>
      <dgm:spPr/>
      <dgm:t>
        <a:bodyPr/>
        <a:lstStyle/>
        <a:p>
          <a:endParaRPr lang="en-US"/>
        </a:p>
      </dgm:t>
    </dgm:pt>
    <dgm:pt modelId="{87722EE7-0FEF-4E16-ABB3-1C8837799C24}" type="pres">
      <dgm:prSet presAssocID="{4D587583-4F3D-4F94-A57F-6D629BA850C3}" presName="bullet4c" presStyleLbl="node1" presStyleIdx="2" presStyleCnt="4" custLinFactX="-34064" custLinFactNeighborX="-100000" custLinFactNeighborY="-13680"/>
      <dgm:spPr/>
    </dgm:pt>
    <dgm:pt modelId="{91AB94B6-32A0-4C35-AADA-4D1F7DFFC8B9}" type="pres">
      <dgm:prSet presAssocID="{4D587583-4F3D-4F94-A57F-6D629BA850C3}" presName="textBox4c" presStyleLbl="revTx" presStyleIdx="2" presStyleCnt="4" custLinFactNeighborX="-31786" custLinFactNeighborY="-1875">
        <dgm:presLayoutVars>
          <dgm:bulletEnabled val="1"/>
        </dgm:presLayoutVars>
      </dgm:prSet>
      <dgm:spPr/>
      <dgm:t>
        <a:bodyPr/>
        <a:lstStyle/>
        <a:p>
          <a:endParaRPr lang="en-US"/>
        </a:p>
      </dgm:t>
    </dgm:pt>
    <dgm:pt modelId="{29BD6616-A4C5-4E8A-8F5D-B98AF8E73BD3}" type="pres">
      <dgm:prSet presAssocID="{4DE51553-5F1D-4158-BE5B-4D7D752949F0}" presName="bullet4d" presStyleLbl="node1" presStyleIdx="3" presStyleCnt="4" custLinFactX="-58" custLinFactNeighborX="-100000" custLinFactNeighborY="-10210"/>
      <dgm:spPr/>
    </dgm:pt>
    <dgm:pt modelId="{B30F1AE4-F42A-4C17-AE0F-8260A855A4BB}" type="pres">
      <dgm:prSet presAssocID="{4DE51553-5F1D-4158-BE5B-4D7D752949F0}" presName="textBox4d" presStyleLbl="revTx" presStyleIdx="3" presStyleCnt="4" custScaleX="100800" custLinFactNeighborX="-30404" custLinFactNeighborY="-2592">
        <dgm:presLayoutVars>
          <dgm:bulletEnabled val="1"/>
        </dgm:presLayoutVars>
      </dgm:prSet>
      <dgm:spPr/>
      <dgm:t>
        <a:bodyPr/>
        <a:lstStyle/>
        <a:p>
          <a:endParaRPr lang="en-US"/>
        </a:p>
      </dgm:t>
    </dgm:pt>
  </dgm:ptLst>
  <dgm:cxnLst>
    <dgm:cxn modelId="{A59A4731-E71A-426D-8CD9-7C6871D517E3}" type="presOf" srcId="{4DE51553-5F1D-4158-BE5B-4D7D752949F0}" destId="{B30F1AE4-F42A-4C17-AE0F-8260A855A4BB}" srcOrd="0" destOrd="0" presId="urn:microsoft.com/office/officeart/2005/8/layout/arrow2"/>
    <dgm:cxn modelId="{ECA90A28-7D38-426C-B919-35964F8FD03A}" type="presOf" srcId="{4D587583-4F3D-4F94-A57F-6D629BA850C3}" destId="{91AB94B6-32A0-4C35-AADA-4D1F7DFFC8B9}" srcOrd="0" destOrd="0" presId="urn:microsoft.com/office/officeart/2005/8/layout/arrow2"/>
    <dgm:cxn modelId="{BD44B4D5-B6C4-4B54-94B0-0BA3D5AA2632}" srcId="{6577BADD-8387-47A9-8F95-B16D563ED7AE}" destId="{EAF2A6AB-9873-4401-BAAE-D975686894DA}" srcOrd="0" destOrd="0" parTransId="{56966737-19D3-466E-AB22-6AC05A864037}" sibTransId="{75457866-3A88-4748-A40B-4AAFD36B4043}"/>
    <dgm:cxn modelId="{7EE7F99A-24FF-4126-B5A4-9CC46DA2107E}" type="presOf" srcId="{6577BADD-8387-47A9-8F95-B16D563ED7AE}" destId="{178FA435-A20F-4A38-BB37-742354BDAE31}" srcOrd="0" destOrd="0" presId="urn:microsoft.com/office/officeart/2005/8/layout/arrow2"/>
    <dgm:cxn modelId="{8237C9EA-69FB-4ADB-889A-2E2CEF7CED7E}" type="presOf" srcId="{390FE5D7-3231-44F1-A5A3-A3B9CDE2946F}" destId="{A9C13867-BE41-491E-851E-17C79CB23E65}" srcOrd="0" destOrd="0" presId="urn:microsoft.com/office/officeart/2005/8/layout/arrow2"/>
    <dgm:cxn modelId="{B450F207-AE75-4350-B1C0-28257FB05952}" type="presOf" srcId="{EAF2A6AB-9873-4401-BAAE-D975686894DA}" destId="{E3F6E3A3-1169-4572-A9FC-2FA90AF94325}" srcOrd="0" destOrd="0" presId="urn:microsoft.com/office/officeart/2005/8/layout/arrow2"/>
    <dgm:cxn modelId="{8A8724BB-5227-4E79-ADC1-AD5993CB2068}" srcId="{6577BADD-8387-47A9-8F95-B16D563ED7AE}" destId="{4D587583-4F3D-4F94-A57F-6D629BA850C3}" srcOrd="2" destOrd="0" parTransId="{04BDD044-A707-4C0C-B174-4F33F50BC0A6}" sibTransId="{1A816D1E-EB8A-409C-8675-54014B2EFF47}"/>
    <dgm:cxn modelId="{23520489-E59A-472A-9129-CCA030968474}" srcId="{6577BADD-8387-47A9-8F95-B16D563ED7AE}" destId="{390FE5D7-3231-44F1-A5A3-A3B9CDE2946F}" srcOrd="1" destOrd="0" parTransId="{935F1DE2-1683-44E1-BBC5-3E21CF3F633C}" sibTransId="{582BEA8B-EAC3-4C5B-91DB-461AAA3524AD}"/>
    <dgm:cxn modelId="{83A18A10-9A01-4656-8DAE-9A8817807A3B}" srcId="{6577BADD-8387-47A9-8F95-B16D563ED7AE}" destId="{4DE51553-5F1D-4158-BE5B-4D7D752949F0}" srcOrd="3" destOrd="0" parTransId="{D8E1DB1E-23A5-47CD-B486-BC6FA4A6E821}" sibTransId="{18B68F8C-675C-4A20-BA3A-6C189A53D61B}"/>
    <dgm:cxn modelId="{DD6082EF-3A72-4919-A145-9F4DB3164821}" type="presParOf" srcId="{178FA435-A20F-4A38-BB37-742354BDAE31}" destId="{BBB204BF-EEEA-4D65-99AC-15E28B1301DC}" srcOrd="0" destOrd="0" presId="urn:microsoft.com/office/officeart/2005/8/layout/arrow2"/>
    <dgm:cxn modelId="{B8D1B879-77DB-4EB0-BC12-C7972F45CD1E}" type="presParOf" srcId="{178FA435-A20F-4A38-BB37-742354BDAE31}" destId="{6F723435-AA75-4888-9F96-8E7C18B06E7C}" srcOrd="1" destOrd="0" presId="urn:microsoft.com/office/officeart/2005/8/layout/arrow2"/>
    <dgm:cxn modelId="{26FE17D7-DDCF-4558-B3E9-BF2E44A0134B}" type="presParOf" srcId="{6F723435-AA75-4888-9F96-8E7C18B06E7C}" destId="{666AD148-4219-4655-92C1-214809AF942F}" srcOrd="0" destOrd="0" presId="urn:microsoft.com/office/officeart/2005/8/layout/arrow2"/>
    <dgm:cxn modelId="{11EA47AB-F4BB-4DF0-8B82-54B83EA824F6}" type="presParOf" srcId="{6F723435-AA75-4888-9F96-8E7C18B06E7C}" destId="{E3F6E3A3-1169-4572-A9FC-2FA90AF94325}" srcOrd="1" destOrd="0" presId="urn:microsoft.com/office/officeart/2005/8/layout/arrow2"/>
    <dgm:cxn modelId="{39A92422-E9E9-4D90-8ABA-4E415BA002BE}" type="presParOf" srcId="{6F723435-AA75-4888-9F96-8E7C18B06E7C}" destId="{20F928E7-0F70-46D1-BF4D-20C4117559C4}" srcOrd="2" destOrd="0" presId="urn:microsoft.com/office/officeart/2005/8/layout/arrow2"/>
    <dgm:cxn modelId="{E47EB313-D0C0-485B-ACE9-6F76D98C5AA0}" type="presParOf" srcId="{6F723435-AA75-4888-9F96-8E7C18B06E7C}" destId="{A9C13867-BE41-491E-851E-17C79CB23E65}" srcOrd="3" destOrd="0" presId="urn:microsoft.com/office/officeart/2005/8/layout/arrow2"/>
    <dgm:cxn modelId="{FE2421C0-9207-4ADD-BDC6-246B208D8107}" type="presParOf" srcId="{6F723435-AA75-4888-9F96-8E7C18B06E7C}" destId="{87722EE7-0FEF-4E16-ABB3-1C8837799C24}" srcOrd="4" destOrd="0" presId="urn:microsoft.com/office/officeart/2005/8/layout/arrow2"/>
    <dgm:cxn modelId="{C1133058-709A-41C0-B57C-FDFE30CD9273}" type="presParOf" srcId="{6F723435-AA75-4888-9F96-8E7C18B06E7C}" destId="{91AB94B6-32A0-4C35-AADA-4D1F7DFFC8B9}" srcOrd="5" destOrd="0" presId="urn:microsoft.com/office/officeart/2005/8/layout/arrow2"/>
    <dgm:cxn modelId="{179997F1-6A64-4F46-A18C-7E15504BEBA5}" type="presParOf" srcId="{6F723435-AA75-4888-9F96-8E7C18B06E7C}" destId="{29BD6616-A4C5-4E8A-8F5D-B98AF8E73BD3}" srcOrd="6" destOrd="0" presId="urn:microsoft.com/office/officeart/2005/8/layout/arrow2"/>
    <dgm:cxn modelId="{CFF314DE-477F-4986-9853-4134CC15C067}" type="presParOf" srcId="{6F723435-AA75-4888-9F96-8E7C18B06E7C}" destId="{B30F1AE4-F42A-4C17-AE0F-8260A855A4B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77BADD-8387-47A9-8F95-B16D563ED7AE}" type="doc">
      <dgm:prSet loTypeId="urn:microsoft.com/office/officeart/2005/8/layout/arrow2" loCatId="process" qsTypeId="urn:microsoft.com/office/officeart/2005/8/quickstyle/simple1" qsCatId="simple" csTypeId="urn:microsoft.com/office/officeart/2005/8/colors/accent2_4" csCatId="accent2" phldr="1"/>
      <dgm:spPr/>
    </dgm:pt>
    <dgm:pt modelId="{EAF2A6AB-9873-4401-BAAE-D975686894DA}">
      <dgm:prSet phldrT="[Text]" custT="1"/>
      <dgm:spPr/>
      <dgm:t>
        <a:bodyPr/>
        <a:lstStyle/>
        <a:p>
          <a:r>
            <a:rPr lang="en-US" sz="2700" dirty="0" smtClean="0"/>
            <a:t>  To live </a:t>
          </a:r>
          <a:br>
            <a:rPr lang="en-US" sz="2700" dirty="0" smtClean="0"/>
          </a:br>
          <a:r>
            <a:rPr lang="en-US" sz="2700" dirty="0" smtClean="0"/>
            <a:t>is </a:t>
          </a:r>
          <a:r>
            <a:rPr lang="en-US" sz="2800" b="1" dirty="0" smtClean="0"/>
            <a:t>Christ</a:t>
          </a:r>
          <a:endParaRPr lang="en-US" sz="2800" b="1" dirty="0"/>
        </a:p>
      </dgm:t>
    </dgm:pt>
    <dgm:pt modelId="{56966737-19D3-466E-AB22-6AC05A864037}" type="parTrans" cxnId="{BD44B4D5-B6C4-4B54-94B0-0BA3D5AA2632}">
      <dgm:prSet/>
      <dgm:spPr/>
      <dgm:t>
        <a:bodyPr/>
        <a:lstStyle/>
        <a:p>
          <a:endParaRPr lang="en-US"/>
        </a:p>
      </dgm:t>
    </dgm:pt>
    <dgm:pt modelId="{75457866-3A88-4748-A40B-4AAFD36B4043}" type="sibTrans" cxnId="{BD44B4D5-B6C4-4B54-94B0-0BA3D5AA2632}">
      <dgm:prSet/>
      <dgm:spPr/>
      <dgm:t>
        <a:bodyPr/>
        <a:lstStyle/>
        <a:p>
          <a:endParaRPr lang="en-US"/>
        </a:p>
      </dgm:t>
    </dgm:pt>
    <dgm:pt modelId="{390FE5D7-3231-44F1-A5A3-A3B9CDE2946F}">
      <dgm:prSet phldrT="[Text]"/>
      <dgm:spPr/>
      <dgm:t>
        <a:bodyPr/>
        <a:lstStyle/>
        <a:p>
          <a:pPr>
            <a:spcBef>
              <a:spcPts val="1200"/>
            </a:spcBef>
          </a:pPr>
          <a:r>
            <a:rPr lang="en-US" dirty="0" smtClean="0"/>
            <a:t> Concern for others</a:t>
          </a:r>
          <a:endParaRPr lang="en-US" dirty="0"/>
        </a:p>
      </dgm:t>
    </dgm:pt>
    <dgm:pt modelId="{935F1DE2-1683-44E1-BBC5-3E21CF3F633C}" type="parTrans" cxnId="{23520489-E59A-472A-9129-CCA030968474}">
      <dgm:prSet/>
      <dgm:spPr/>
      <dgm:t>
        <a:bodyPr/>
        <a:lstStyle/>
        <a:p>
          <a:endParaRPr lang="en-US"/>
        </a:p>
      </dgm:t>
    </dgm:pt>
    <dgm:pt modelId="{582BEA8B-EAC3-4C5B-91DB-461AAA3524AD}" type="sibTrans" cxnId="{23520489-E59A-472A-9129-CCA030968474}">
      <dgm:prSet/>
      <dgm:spPr/>
      <dgm:t>
        <a:bodyPr/>
        <a:lstStyle/>
        <a:p>
          <a:endParaRPr lang="en-US"/>
        </a:p>
      </dgm:t>
    </dgm:pt>
    <dgm:pt modelId="{4D587583-4F3D-4F94-A57F-6D629BA850C3}">
      <dgm:prSet phldrT="[Text]"/>
      <dgm:spPr/>
      <dgm:t>
        <a:bodyPr/>
        <a:lstStyle/>
        <a:p>
          <a:r>
            <a:rPr lang="en-US" dirty="0" smtClean="0"/>
            <a:t>Control thoughts</a:t>
          </a:r>
          <a:endParaRPr lang="en-US" dirty="0"/>
        </a:p>
      </dgm:t>
    </dgm:pt>
    <dgm:pt modelId="{04BDD044-A707-4C0C-B174-4F33F50BC0A6}" type="parTrans" cxnId="{8A8724BB-5227-4E79-ADC1-AD5993CB2068}">
      <dgm:prSet/>
      <dgm:spPr/>
      <dgm:t>
        <a:bodyPr/>
        <a:lstStyle/>
        <a:p>
          <a:endParaRPr lang="en-US"/>
        </a:p>
      </dgm:t>
    </dgm:pt>
    <dgm:pt modelId="{1A816D1E-EB8A-409C-8675-54014B2EFF47}" type="sibTrans" cxnId="{8A8724BB-5227-4E79-ADC1-AD5993CB2068}">
      <dgm:prSet/>
      <dgm:spPr/>
      <dgm:t>
        <a:bodyPr/>
        <a:lstStyle/>
        <a:p>
          <a:endParaRPr lang="en-US"/>
        </a:p>
      </dgm:t>
    </dgm:pt>
    <dgm:pt modelId="{4DE51553-5F1D-4158-BE5B-4D7D752949F0}">
      <dgm:prSet phldrT="[Text]"/>
      <dgm:spPr/>
      <dgm:t>
        <a:bodyPr/>
        <a:lstStyle/>
        <a:p>
          <a:r>
            <a:rPr lang="en-US" dirty="0" smtClean="0"/>
            <a:t>Depend on God</a:t>
          </a:r>
          <a:endParaRPr lang="en-US" dirty="0"/>
        </a:p>
      </dgm:t>
    </dgm:pt>
    <dgm:pt modelId="{D8E1DB1E-23A5-47CD-B486-BC6FA4A6E821}" type="parTrans" cxnId="{83A18A10-9A01-4656-8DAE-9A8817807A3B}">
      <dgm:prSet/>
      <dgm:spPr/>
      <dgm:t>
        <a:bodyPr/>
        <a:lstStyle/>
        <a:p>
          <a:endParaRPr lang="en-US"/>
        </a:p>
      </dgm:t>
    </dgm:pt>
    <dgm:pt modelId="{18B68F8C-675C-4A20-BA3A-6C189A53D61B}" type="sibTrans" cxnId="{83A18A10-9A01-4656-8DAE-9A8817807A3B}">
      <dgm:prSet/>
      <dgm:spPr/>
      <dgm:t>
        <a:bodyPr/>
        <a:lstStyle/>
        <a:p>
          <a:endParaRPr lang="en-US"/>
        </a:p>
      </dgm:t>
    </dgm:pt>
    <dgm:pt modelId="{178FA435-A20F-4A38-BB37-742354BDAE31}" type="pres">
      <dgm:prSet presAssocID="{6577BADD-8387-47A9-8F95-B16D563ED7AE}" presName="arrowDiagram" presStyleCnt="0">
        <dgm:presLayoutVars>
          <dgm:chMax val="5"/>
          <dgm:dir/>
          <dgm:resizeHandles val="exact"/>
        </dgm:presLayoutVars>
      </dgm:prSet>
      <dgm:spPr/>
    </dgm:pt>
    <dgm:pt modelId="{BBB204BF-EEEA-4D65-99AC-15E28B1301DC}" type="pres">
      <dgm:prSet presAssocID="{6577BADD-8387-47A9-8F95-B16D563ED7AE}" presName="arrow" presStyleLbl="bgShp" presStyleIdx="0" presStyleCnt="1" custLinFactNeighborX="-8120"/>
      <dgm:spPr/>
      <dgm:t>
        <a:bodyPr/>
        <a:lstStyle/>
        <a:p>
          <a:endParaRPr lang="en-US"/>
        </a:p>
      </dgm:t>
    </dgm:pt>
    <dgm:pt modelId="{6F723435-AA75-4888-9F96-8E7C18B06E7C}" type="pres">
      <dgm:prSet presAssocID="{6577BADD-8387-47A9-8F95-B16D563ED7AE}" presName="arrowDiagram4" presStyleCnt="0"/>
      <dgm:spPr/>
    </dgm:pt>
    <dgm:pt modelId="{666AD148-4219-4655-92C1-214809AF942F}" type="pres">
      <dgm:prSet presAssocID="{EAF2A6AB-9873-4401-BAAE-D975686894DA}" presName="bullet4a" presStyleLbl="node1" presStyleIdx="0" presStyleCnt="4" custLinFactX="-108945" custLinFactNeighborX="-200000" custLinFactNeighborY="-31525"/>
      <dgm:spPr/>
    </dgm:pt>
    <dgm:pt modelId="{E3F6E3A3-1169-4572-A9FC-2FA90AF94325}" type="pres">
      <dgm:prSet presAssocID="{EAF2A6AB-9873-4401-BAAE-D975686894DA}" presName="textBox4a" presStyleLbl="revTx" presStyleIdx="0" presStyleCnt="4" custScaleX="111910" custLinFactNeighborX="-41552" custLinFactNeighborY="-4875">
        <dgm:presLayoutVars>
          <dgm:bulletEnabled val="1"/>
        </dgm:presLayoutVars>
      </dgm:prSet>
      <dgm:spPr/>
      <dgm:t>
        <a:bodyPr/>
        <a:lstStyle/>
        <a:p>
          <a:endParaRPr lang="en-US"/>
        </a:p>
      </dgm:t>
    </dgm:pt>
    <dgm:pt modelId="{20F928E7-0F70-46D1-BF4D-20C4117559C4}" type="pres">
      <dgm:prSet presAssocID="{390FE5D7-3231-44F1-A5A3-A3B9CDE2946F}" presName="bullet4b" presStyleLbl="node1" presStyleIdx="1" presStyleCnt="4" custLinFactX="-77625" custLinFactNeighborX="-100000" custLinFactNeighborY="-18125"/>
      <dgm:spPr/>
    </dgm:pt>
    <dgm:pt modelId="{A9C13867-BE41-491E-851E-17C79CB23E65}" type="pres">
      <dgm:prSet presAssocID="{390FE5D7-3231-44F1-A5A3-A3B9CDE2946F}" presName="textBox4b" presStyleLbl="revTx" presStyleIdx="1" presStyleCnt="4" custScaleX="115523" custLinFactNeighborX="-26949" custLinFactNeighborY="-2540">
        <dgm:presLayoutVars>
          <dgm:bulletEnabled val="1"/>
        </dgm:presLayoutVars>
      </dgm:prSet>
      <dgm:spPr/>
      <dgm:t>
        <a:bodyPr/>
        <a:lstStyle/>
        <a:p>
          <a:endParaRPr lang="en-US"/>
        </a:p>
      </dgm:t>
    </dgm:pt>
    <dgm:pt modelId="{87722EE7-0FEF-4E16-ABB3-1C8837799C24}" type="pres">
      <dgm:prSet presAssocID="{4D587583-4F3D-4F94-A57F-6D629BA850C3}" presName="bullet4c" presStyleLbl="node1" presStyleIdx="2" presStyleCnt="4" custLinFactX="-34064" custLinFactNeighborX="-100000" custLinFactNeighborY="-13680"/>
      <dgm:spPr/>
    </dgm:pt>
    <dgm:pt modelId="{91AB94B6-32A0-4C35-AADA-4D1F7DFFC8B9}" type="pres">
      <dgm:prSet presAssocID="{4D587583-4F3D-4F94-A57F-6D629BA850C3}" presName="textBox4c" presStyleLbl="revTx" presStyleIdx="2" presStyleCnt="4" custLinFactNeighborX="-31786" custLinFactNeighborY="-1875">
        <dgm:presLayoutVars>
          <dgm:bulletEnabled val="1"/>
        </dgm:presLayoutVars>
      </dgm:prSet>
      <dgm:spPr/>
      <dgm:t>
        <a:bodyPr/>
        <a:lstStyle/>
        <a:p>
          <a:endParaRPr lang="en-US"/>
        </a:p>
      </dgm:t>
    </dgm:pt>
    <dgm:pt modelId="{29BD6616-A4C5-4E8A-8F5D-B98AF8E73BD3}" type="pres">
      <dgm:prSet presAssocID="{4DE51553-5F1D-4158-BE5B-4D7D752949F0}" presName="bullet4d" presStyleLbl="node1" presStyleIdx="3" presStyleCnt="4" custLinFactX="-58" custLinFactNeighborX="-100000" custLinFactNeighborY="-10210"/>
      <dgm:spPr/>
    </dgm:pt>
    <dgm:pt modelId="{B30F1AE4-F42A-4C17-AE0F-8260A855A4BB}" type="pres">
      <dgm:prSet presAssocID="{4DE51553-5F1D-4158-BE5B-4D7D752949F0}" presName="textBox4d" presStyleLbl="revTx" presStyleIdx="3" presStyleCnt="4" custScaleX="100800" custLinFactNeighborX="-30404" custLinFactNeighborY="-2592">
        <dgm:presLayoutVars>
          <dgm:bulletEnabled val="1"/>
        </dgm:presLayoutVars>
      </dgm:prSet>
      <dgm:spPr/>
      <dgm:t>
        <a:bodyPr/>
        <a:lstStyle/>
        <a:p>
          <a:endParaRPr lang="en-US"/>
        </a:p>
      </dgm:t>
    </dgm:pt>
  </dgm:ptLst>
  <dgm:cxnLst>
    <dgm:cxn modelId="{23520489-E59A-472A-9129-CCA030968474}" srcId="{6577BADD-8387-47A9-8F95-B16D563ED7AE}" destId="{390FE5D7-3231-44F1-A5A3-A3B9CDE2946F}" srcOrd="1" destOrd="0" parTransId="{935F1DE2-1683-44E1-BBC5-3E21CF3F633C}" sibTransId="{582BEA8B-EAC3-4C5B-91DB-461AAA3524AD}"/>
    <dgm:cxn modelId="{0C2DCFB3-CF77-464D-AFAB-E781EE1B07BB}" type="presOf" srcId="{4D587583-4F3D-4F94-A57F-6D629BA850C3}" destId="{91AB94B6-32A0-4C35-AADA-4D1F7DFFC8B9}" srcOrd="0" destOrd="0" presId="urn:microsoft.com/office/officeart/2005/8/layout/arrow2"/>
    <dgm:cxn modelId="{8A8724BB-5227-4E79-ADC1-AD5993CB2068}" srcId="{6577BADD-8387-47A9-8F95-B16D563ED7AE}" destId="{4D587583-4F3D-4F94-A57F-6D629BA850C3}" srcOrd="2" destOrd="0" parTransId="{04BDD044-A707-4C0C-B174-4F33F50BC0A6}" sibTransId="{1A816D1E-EB8A-409C-8675-54014B2EFF47}"/>
    <dgm:cxn modelId="{83A18A10-9A01-4656-8DAE-9A8817807A3B}" srcId="{6577BADD-8387-47A9-8F95-B16D563ED7AE}" destId="{4DE51553-5F1D-4158-BE5B-4D7D752949F0}" srcOrd="3" destOrd="0" parTransId="{D8E1DB1E-23A5-47CD-B486-BC6FA4A6E821}" sibTransId="{18B68F8C-675C-4A20-BA3A-6C189A53D61B}"/>
    <dgm:cxn modelId="{BD44B4D5-B6C4-4B54-94B0-0BA3D5AA2632}" srcId="{6577BADD-8387-47A9-8F95-B16D563ED7AE}" destId="{EAF2A6AB-9873-4401-BAAE-D975686894DA}" srcOrd="0" destOrd="0" parTransId="{56966737-19D3-466E-AB22-6AC05A864037}" sibTransId="{75457866-3A88-4748-A40B-4AAFD36B4043}"/>
    <dgm:cxn modelId="{61C8A729-1AB0-48CE-A3DB-BF7B25F51B2B}" type="presOf" srcId="{EAF2A6AB-9873-4401-BAAE-D975686894DA}" destId="{E3F6E3A3-1169-4572-A9FC-2FA90AF94325}" srcOrd="0" destOrd="0" presId="urn:microsoft.com/office/officeart/2005/8/layout/arrow2"/>
    <dgm:cxn modelId="{30BD6EE7-3EC8-4E12-8821-4981B55B692A}" type="presOf" srcId="{4DE51553-5F1D-4158-BE5B-4D7D752949F0}" destId="{B30F1AE4-F42A-4C17-AE0F-8260A855A4BB}" srcOrd="0" destOrd="0" presId="urn:microsoft.com/office/officeart/2005/8/layout/arrow2"/>
    <dgm:cxn modelId="{D4F8DA13-6BB1-411F-AC77-F44DDBFB61A3}" type="presOf" srcId="{390FE5D7-3231-44F1-A5A3-A3B9CDE2946F}" destId="{A9C13867-BE41-491E-851E-17C79CB23E65}" srcOrd="0" destOrd="0" presId="urn:microsoft.com/office/officeart/2005/8/layout/arrow2"/>
    <dgm:cxn modelId="{8B2A9D34-B114-4F32-A49A-0CB3BAB54EF0}" type="presOf" srcId="{6577BADD-8387-47A9-8F95-B16D563ED7AE}" destId="{178FA435-A20F-4A38-BB37-742354BDAE31}" srcOrd="0" destOrd="0" presId="urn:microsoft.com/office/officeart/2005/8/layout/arrow2"/>
    <dgm:cxn modelId="{6CDDDD57-E86B-45C2-B03E-F9D0F2DDFD42}" type="presParOf" srcId="{178FA435-A20F-4A38-BB37-742354BDAE31}" destId="{BBB204BF-EEEA-4D65-99AC-15E28B1301DC}" srcOrd="0" destOrd="0" presId="urn:microsoft.com/office/officeart/2005/8/layout/arrow2"/>
    <dgm:cxn modelId="{7AFB6737-93DD-48B0-9041-41EC89F51102}" type="presParOf" srcId="{178FA435-A20F-4A38-BB37-742354BDAE31}" destId="{6F723435-AA75-4888-9F96-8E7C18B06E7C}" srcOrd="1" destOrd="0" presId="urn:microsoft.com/office/officeart/2005/8/layout/arrow2"/>
    <dgm:cxn modelId="{9A246EF4-A0C7-47BC-827C-A85AE82ED22F}" type="presParOf" srcId="{6F723435-AA75-4888-9F96-8E7C18B06E7C}" destId="{666AD148-4219-4655-92C1-214809AF942F}" srcOrd="0" destOrd="0" presId="urn:microsoft.com/office/officeart/2005/8/layout/arrow2"/>
    <dgm:cxn modelId="{BFE61CA7-DF8D-49BE-BA8C-DFDE659B77DB}" type="presParOf" srcId="{6F723435-AA75-4888-9F96-8E7C18B06E7C}" destId="{E3F6E3A3-1169-4572-A9FC-2FA90AF94325}" srcOrd="1" destOrd="0" presId="urn:microsoft.com/office/officeart/2005/8/layout/arrow2"/>
    <dgm:cxn modelId="{4080EDE3-6A8F-43DB-82A4-CF6E8EA2CA53}" type="presParOf" srcId="{6F723435-AA75-4888-9F96-8E7C18B06E7C}" destId="{20F928E7-0F70-46D1-BF4D-20C4117559C4}" srcOrd="2" destOrd="0" presId="urn:microsoft.com/office/officeart/2005/8/layout/arrow2"/>
    <dgm:cxn modelId="{67B9BA2D-EB8A-4624-B2A3-BFA2A005601A}" type="presParOf" srcId="{6F723435-AA75-4888-9F96-8E7C18B06E7C}" destId="{A9C13867-BE41-491E-851E-17C79CB23E65}" srcOrd="3" destOrd="0" presId="urn:microsoft.com/office/officeart/2005/8/layout/arrow2"/>
    <dgm:cxn modelId="{EA450C5B-C412-449B-950A-A4D3170156E3}" type="presParOf" srcId="{6F723435-AA75-4888-9F96-8E7C18B06E7C}" destId="{87722EE7-0FEF-4E16-ABB3-1C8837799C24}" srcOrd="4" destOrd="0" presId="urn:microsoft.com/office/officeart/2005/8/layout/arrow2"/>
    <dgm:cxn modelId="{D13040E5-B29F-4DA6-AD63-0AB45F199E2E}" type="presParOf" srcId="{6F723435-AA75-4888-9F96-8E7C18B06E7C}" destId="{91AB94B6-32A0-4C35-AADA-4D1F7DFFC8B9}" srcOrd="5" destOrd="0" presId="urn:microsoft.com/office/officeart/2005/8/layout/arrow2"/>
    <dgm:cxn modelId="{665528D5-3246-4C40-9772-24D4B608891F}" type="presParOf" srcId="{6F723435-AA75-4888-9F96-8E7C18B06E7C}" destId="{29BD6616-A4C5-4E8A-8F5D-B98AF8E73BD3}" srcOrd="6" destOrd="0" presId="urn:microsoft.com/office/officeart/2005/8/layout/arrow2"/>
    <dgm:cxn modelId="{A1C237A4-C951-4082-8487-788C339890F2}" type="presParOf" srcId="{6F723435-AA75-4888-9F96-8E7C18B06E7C}" destId="{B30F1AE4-F42A-4C17-AE0F-8260A855A4B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CD22F-9BBC-444A-9AE8-C4D25CD87D34}">
      <dsp:nvSpPr>
        <dsp:cNvPr id="0" name=""/>
        <dsp:cNvSpPr/>
      </dsp:nvSpPr>
      <dsp:spPr>
        <a:xfrm>
          <a:off x="1770337" y="433942"/>
          <a:ext cx="5760720" cy="5760720"/>
        </a:xfrm>
        <a:prstGeom prst="pie">
          <a:avLst>
            <a:gd name="adj1" fmla="val 16200000"/>
            <a:gd name="adj2" fmla="val 0"/>
          </a:avLst>
        </a:prstGeom>
        <a:solidFill>
          <a:schemeClr val="accent3">
            <a:hueOff val="0"/>
            <a:satOff val="0"/>
            <a:lumOff val="0"/>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Interest/</a:t>
          </a:r>
          <a:br>
            <a:rPr lang="en-US" sz="2800" kern="1200" dirty="0" smtClean="0"/>
          </a:br>
          <a:r>
            <a:rPr lang="en-US" sz="2800" kern="1200" dirty="0" smtClean="0"/>
            <a:t>spiritual growth</a:t>
          </a:r>
          <a:endParaRPr lang="en-US" sz="2800" kern="1200" dirty="0"/>
        </a:p>
      </dsp:txBody>
      <dsp:txXfrm>
        <a:off x="4828320" y="1627920"/>
        <a:ext cx="2125980" cy="1577340"/>
      </dsp:txXfrm>
    </dsp:sp>
    <dsp:sp modelId="{D5F27797-47FB-4011-B37B-041B69F30789}">
      <dsp:nvSpPr>
        <dsp:cNvPr id="0" name=""/>
        <dsp:cNvSpPr/>
      </dsp:nvSpPr>
      <dsp:spPr>
        <a:xfrm>
          <a:off x="1770337" y="627337"/>
          <a:ext cx="5760720" cy="5760720"/>
        </a:xfrm>
        <a:prstGeom prst="pie">
          <a:avLst>
            <a:gd name="adj1" fmla="val 0"/>
            <a:gd name="adj2" fmla="val 5400000"/>
          </a:avLst>
        </a:prstGeom>
        <a:solidFill>
          <a:schemeClr val="accent3">
            <a:hueOff val="5843247"/>
            <a:satOff val="22260"/>
            <a:lumOff val="-4313"/>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All else secondary</a:t>
          </a:r>
          <a:endParaRPr lang="en-US" sz="3100" kern="1200" dirty="0"/>
        </a:p>
      </dsp:txBody>
      <dsp:txXfrm>
        <a:off x="4828320" y="3616740"/>
        <a:ext cx="2125980" cy="1577340"/>
      </dsp:txXfrm>
    </dsp:sp>
    <dsp:sp modelId="{D7639DC7-5958-43C5-A596-63386E7AB8D0}">
      <dsp:nvSpPr>
        <dsp:cNvPr id="0" name=""/>
        <dsp:cNvSpPr/>
      </dsp:nvSpPr>
      <dsp:spPr>
        <a:xfrm>
          <a:off x="1576942" y="627337"/>
          <a:ext cx="5760720" cy="5760720"/>
        </a:xfrm>
        <a:prstGeom prst="pie">
          <a:avLst>
            <a:gd name="adj1" fmla="val 5400000"/>
            <a:gd name="adj2" fmla="val 10800000"/>
          </a:avLst>
        </a:prstGeom>
        <a:solidFill>
          <a:schemeClr val="accent3">
            <a:hueOff val="11686494"/>
            <a:satOff val="44520"/>
            <a:lumOff val="-8626"/>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Never </a:t>
          </a:r>
          <a:r>
            <a:rPr lang="en-US" sz="3100" kern="1200" dirty="0" smtClean="0"/>
            <a:t>“arrive” </a:t>
          </a:r>
          <a:r>
            <a:rPr lang="en-US" sz="3100" kern="1200" dirty="0" smtClean="0"/>
            <a:t>(excellence)</a:t>
          </a:r>
          <a:endParaRPr lang="en-US" sz="3100" kern="1200" dirty="0"/>
        </a:p>
      </dsp:txBody>
      <dsp:txXfrm>
        <a:off x="2153699" y="3616740"/>
        <a:ext cx="2125980" cy="1577340"/>
      </dsp:txXfrm>
    </dsp:sp>
    <dsp:sp modelId="{F275F420-475F-40AA-9A89-286B3F88413A}">
      <dsp:nvSpPr>
        <dsp:cNvPr id="0" name=""/>
        <dsp:cNvSpPr/>
      </dsp:nvSpPr>
      <dsp:spPr>
        <a:xfrm>
          <a:off x="1576942" y="433942"/>
          <a:ext cx="5760720" cy="5760720"/>
        </a:xfrm>
        <a:prstGeom prst="pie">
          <a:avLst>
            <a:gd name="adj1" fmla="val 10800000"/>
            <a:gd name="adj2" fmla="val 16200000"/>
          </a:avLst>
        </a:prstGeom>
        <a:solidFill>
          <a:schemeClr val="accent3">
            <a:hueOff val="17529741"/>
            <a:satOff val="66780"/>
            <a:lumOff val="-12939"/>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Eye on heaven</a:t>
          </a:r>
          <a:endParaRPr lang="en-US" sz="2800" kern="1200" dirty="0"/>
        </a:p>
      </dsp:txBody>
      <dsp:txXfrm>
        <a:off x="2153699" y="1627920"/>
        <a:ext cx="2125980" cy="1577340"/>
      </dsp:txXfrm>
    </dsp:sp>
    <dsp:sp modelId="{F37AF38E-9B64-47C8-9A24-AD00C1E4A58D}">
      <dsp:nvSpPr>
        <dsp:cNvPr id="0" name=""/>
        <dsp:cNvSpPr/>
      </dsp:nvSpPr>
      <dsp:spPr>
        <a:xfrm>
          <a:off x="1413721" y="77326"/>
          <a:ext cx="6473952" cy="6473952"/>
        </a:xfrm>
        <a:prstGeom prst="circularArrow">
          <a:avLst>
            <a:gd name="adj1" fmla="val 5085"/>
            <a:gd name="adj2" fmla="val 327528"/>
            <a:gd name="adj3" fmla="val 21272472"/>
            <a:gd name="adj4" fmla="val 16200000"/>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EC92485-AFE8-4FF3-B2E2-43D8C84EC57E}">
      <dsp:nvSpPr>
        <dsp:cNvPr id="0" name=""/>
        <dsp:cNvSpPr/>
      </dsp:nvSpPr>
      <dsp:spPr>
        <a:xfrm>
          <a:off x="1333509" y="190509"/>
          <a:ext cx="6473952" cy="6473952"/>
        </a:xfrm>
        <a:prstGeom prst="circularArrow">
          <a:avLst>
            <a:gd name="adj1" fmla="val 5085"/>
            <a:gd name="adj2" fmla="val 327528"/>
            <a:gd name="adj3" fmla="val 5072472"/>
            <a:gd name="adj4" fmla="val 0"/>
            <a:gd name="adj5" fmla="val 5932"/>
          </a:avLst>
        </a:prstGeom>
        <a:solidFill>
          <a:schemeClr val="accent3">
            <a:hueOff val="5843247"/>
            <a:satOff val="22260"/>
            <a:lumOff val="-431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2E3995C-74D3-46E8-A36A-530B070D177A}">
      <dsp:nvSpPr>
        <dsp:cNvPr id="0" name=""/>
        <dsp:cNvSpPr/>
      </dsp:nvSpPr>
      <dsp:spPr>
        <a:xfrm>
          <a:off x="1220326" y="270721"/>
          <a:ext cx="6473952" cy="6473952"/>
        </a:xfrm>
        <a:prstGeom prst="circularArrow">
          <a:avLst>
            <a:gd name="adj1" fmla="val 5085"/>
            <a:gd name="adj2" fmla="val 327528"/>
            <a:gd name="adj3" fmla="val 10472472"/>
            <a:gd name="adj4" fmla="val 5400000"/>
            <a:gd name="adj5" fmla="val 5932"/>
          </a:avLst>
        </a:prstGeom>
        <a:solidFill>
          <a:schemeClr val="accent3">
            <a:hueOff val="11686494"/>
            <a:satOff val="44520"/>
            <a:lumOff val="-862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53EB84A-27EC-41F6-A302-DABD5C177BA3}">
      <dsp:nvSpPr>
        <dsp:cNvPr id="0" name=""/>
        <dsp:cNvSpPr/>
      </dsp:nvSpPr>
      <dsp:spPr>
        <a:xfrm>
          <a:off x="1220326" y="77326"/>
          <a:ext cx="6473952" cy="6473952"/>
        </a:xfrm>
        <a:prstGeom prst="circularArrow">
          <a:avLst>
            <a:gd name="adj1" fmla="val 5085"/>
            <a:gd name="adj2" fmla="val 327528"/>
            <a:gd name="adj3" fmla="val 15872472"/>
            <a:gd name="adj4" fmla="val 10800000"/>
            <a:gd name="adj5" fmla="val 5932"/>
          </a:avLst>
        </a:prstGeom>
        <a:solidFill>
          <a:schemeClr val="accent3">
            <a:hueOff val="17529741"/>
            <a:satOff val="66780"/>
            <a:lumOff val="-1293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204BF-EEEA-4D65-99AC-15E28B1301DC}">
      <dsp:nvSpPr>
        <dsp:cNvPr id="0" name=""/>
        <dsp:cNvSpPr/>
      </dsp:nvSpPr>
      <dsp:spPr>
        <a:xfrm>
          <a:off x="0" y="0"/>
          <a:ext cx="7882128" cy="4926330"/>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AD148-4219-4655-92C1-214809AF942F}">
      <dsp:nvSpPr>
        <dsp:cNvPr id="0" name=""/>
        <dsp:cNvSpPr/>
      </dsp:nvSpPr>
      <dsp:spPr>
        <a:xfrm>
          <a:off x="847242" y="3606067"/>
          <a:ext cx="181288" cy="181288"/>
        </a:xfrm>
        <a:prstGeom prst="ellips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6E3A3-1169-4572-A9FC-2FA90AF94325}">
      <dsp:nvSpPr>
        <dsp:cNvPr id="0" name=""/>
        <dsp:cNvSpPr/>
      </dsp:nvSpPr>
      <dsp:spPr>
        <a:xfrm>
          <a:off x="857649" y="3696705"/>
          <a:ext cx="1508372" cy="1172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61" tIns="0" rIns="0" bIns="0" numCol="1" spcCol="1270" anchor="t" anchorCtr="0">
          <a:noAutofit/>
        </a:bodyPr>
        <a:lstStyle/>
        <a:p>
          <a:pPr lvl="0" algn="l" defTabSz="1200150">
            <a:lnSpc>
              <a:spcPct val="90000"/>
            </a:lnSpc>
            <a:spcBef>
              <a:spcPct val="0"/>
            </a:spcBef>
            <a:spcAft>
              <a:spcPct val="35000"/>
            </a:spcAft>
          </a:pPr>
          <a:r>
            <a:rPr lang="en-US" sz="2700" kern="1200" dirty="0" smtClean="0"/>
            <a:t>  To live </a:t>
          </a:r>
          <a:br>
            <a:rPr lang="en-US" sz="2700" kern="1200" dirty="0" smtClean="0"/>
          </a:br>
          <a:r>
            <a:rPr lang="en-US" sz="2700" kern="1200" dirty="0" smtClean="0"/>
            <a:t>is </a:t>
          </a:r>
          <a:r>
            <a:rPr lang="en-US" sz="2800" b="1" kern="1200" dirty="0" smtClean="0"/>
            <a:t>Christ</a:t>
          </a:r>
          <a:endParaRPr lang="en-US" sz="2800" b="1" kern="1200" dirty="0"/>
        </a:p>
      </dsp:txBody>
      <dsp:txXfrm>
        <a:off x="857649" y="3696705"/>
        <a:ext cx="1508372" cy="1172466"/>
      </dsp:txXfrm>
    </dsp:sp>
    <dsp:sp modelId="{20F928E7-0F70-46D1-BF4D-20C4117559C4}">
      <dsp:nvSpPr>
        <dsp:cNvPr id="0" name=""/>
        <dsp:cNvSpPr/>
      </dsp:nvSpPr>
      <dsp:spPr>
        <a:xfrm>
          <a:off x="2128146" y="2460209"/>
          <a:ext cx="315285" cy="315285"/>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13867-BE41-491E-851E-17C79CB23E65}">
      <dsp:nvSpPr>
        <dsp:cNvPr id="0" name=""/>
        <dsp:cNvSpPr/>
      </dsp:nvSpPr>
      <dsp:spPr>
        <a:xfrm>
          <a:off x="2271269" y="2617813"/>
          <a:ext cx="1912190" cy="225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063" tIns="0" rIns="0" bIns="0" numCol="1" spcCol="1270" anchor="t" anchorCtr="0">
          <a:noAutofit/>
        </a:bodyPr>
        <a:lstStyle/>
        <a:p>
          <a:pPr lvl="0" algn="l" defTabSz="1244600">
            <a:lnSpc>
              <a:spcPct val="90000"/>
            </a:lnSpc>
            <a:spcBef>
              <a:spcPct val="0"/>
            </a:spcBef>
            <a:spcAft>
              <a:spcPct val="35000"/>
            </a:spcAft>
          </a:pPr>
          <a:r>
            <a:rPr lang="en-US" sz="2800" kern="1200" dirty="0" smtClean="0"/>
            <a:t> Concern for others</a:t>
          </a:r>
          <a:endParaRPr lang="en-US" sz="2800" kern="1200" dirty="0"/>
        </a:p>
      </dsp:txBody>
      <dsp:txXfrm>
        <a:off x="2271269" y="2617813"/>
        <a:ext cx="1912190" cy="2251332"/>
      </dsp:txXfrm>
    </dsp:sp>
    <dsp:sp modelId="{87722EE7-0FEF-4E16-ABB3-1C8837799C24}">
      <dsp:nvSpPr>
        <dsp:cNvPr id="0" name=""/>
        <dsp:cNvSpPr/>
      </dsp:nvSpPr>
      <dsp:spPr>
        <a:xfrm>
          <a:off x="3763656" y="1615833"/>
          <a:ext cx="417752" cy="417752"/>
        </a:xfrm>
        <a:prstGeom prst="ellipse">
          <a:avLst/>
        </a:prstGeom>
        <a:solidFill>
          <a:schemeClr val="accent2">
            <a:shade val="50000"/>
            <a:hueOff val="-816481"/>
            <a:satOff val="-40805"/>
            <a:lumOff val="533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B94B6-32A0-4C35-AADA-4D1F7DFFC8B9}">
      <dsp:nvSpPr>
        <dsp:cNvPr id="0" name=""/>
        <dsp:cNvSpPr/>
      </dsp:nvSpPr>
      <dsp:spPr>
        <a:xfrm>
          <a:off x="4006452" y="1824774"/>
          <a:ext cx="1655246" cy="304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359" tIns="0" rIns="0" bIns="0" numCol="1" spcCol="1270" anchor="t" anchorCtr="0">
          <a:noAutofit/>
        </a:bodyPr>
        <a:lstStyle/>
        <a:p>
          <a:pPr lvl="0" algn="l" defTabSz="1244600">
            <a:lnSpc>
              <a:spcPct val="90000"/>
            </a:lnSpc>
            <a:spcBef>
              <a:spcPct val="0"/>
            </a:spcBef>
            <a:spcAft>
              <a:spcPct val="35000"/>
            </a:spcAft>
          </a:pPr>
          <a:r>
            <a:rPr lang="en-US" sz="2800" kern="1200" dirty="0" smtClean="0"/>
            <a:t>Control thoughts</a:t>
          </a:r>
          <a:endParaRPr lang="en-US" sz="2800" kern="1200" dirty="0"/>
        </a:p>
      </dsp:txBody>
      <dsp:txXfrm>
        <a:off x="4006452" y="1824774"/>
        <a:ext cx="1655246" cy="3044471"/>
      </dsp:txXfrm>
    </dsp:sp>
    <dsp:sp modelId="{29BD6616-A4C5-4E8A-8F5D-B98AF8E73BD3}">
      <dsp:nvSpPr>
        <dsp:cNvPr id="0" name=""/>
        <dsp:cNvSpPr/>
      </dsp:nvSpPr>
      <dsp:spPr>
        <a:xfrm>
          <a:off x="5545118" y="1057197"/>
          <a:ext cx="559631" cy="559631"/>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F1AE4-F42A-4C17-AE0F-8260A855A4BB}">
      <dsp:nvSpPr>
        <dsp:cNvPr id="0" name=""/>
        <dsp:cNvSpPr/>
      </dsp:nvSpPr>
      <dsp:spPr>
        <a:xfrm>
          <a:off x="5875007" y="1302597"/>
          <a:ext cx="1668488" cy="353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537" tIns="0" rIns="0" bIns="0" numCol="1" spcCol="1270" anchor="t" anchorCtr="0">
          <a:noAutofit/>
        </a:bodyPr>
        <a:lstStyle/>
        <a:p>
          <a:pPr lvl="0" algn="l" defTabSz="1244600">
            <a:lnSpc>
              <a:spcPct val="90000"/>
            </a:lnSpc>
            <a:spcBef>
              <a:spcPct val="0"/>
            </a:spcBef>
            <a:spcAft>
              <a:spcPct val="35000"/>
            </a:spcAft>
          </a:pPr>
          <a:r>
            <a:rPr lang="en-US" sz="2800" kern="1200" dirty="0" smtClean="0"/>
            <a:t>Depend on God</a:t>
          </a:r>
          <a:endParaRPr lang="en-US" sz="2800" kern="1200" dirty="0"/>
        </a:p>
      </dsp:txBody>
      <dsp:txXfrm>
        <a:off x="5875007" y="1302597"/>
        <a:ext cx="1668488" cy="35321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9DE17-2486-437D-94DA-AB39DA5C9C27}">
      <dsp:nvSpPr>
        <dsp:cNvPr id="0" name=""/>
        <dsp:cNvSpPr/>
      </dsp:nvSpPr>
      <dsp:spPr>
        <a:xfrm>
          <a:off x="2501262" y="2134965"/>
          <a:ext cx="2103124" cy="210312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Excellence</a:t>
          </a:r>
          <a:endParaRPr lang="en-US" sz="2400" b="1" kern="1200" dirty="0"/>
        </a:p>
      </dsp:txBody>
      <dsp:txXfrm>
        <a:off x="2809257" y="2442960"/>
        <a:ext cx="1487134" cy="1487134"/>
      </dsp:txXfrm>
    </dsp:sp>
    <dsp:sp modelId="{A3DD516A-AC58-4C70-9E9D-8A225A09F15F}">
      <dsp:nvSpPr>
        <dsp:cNvPr id="0" name=""/>
        <dsp:cNvSpPr/>
      </dsp:nvSpPr>
      <dsp:spPr>
        <a:xfrm rot="12971856">
          <a:off x="1182759" y="1765207"/>
          <a:ext cx="1600773" cy="54517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807C4-D8C5-4C04-BC83-66E9AA54F46C}">
      <dsp:nvSpPr>
        <dsp:cNvPr id="0" name=""/>
        <dsp:cNvSpPr/>
      </dsp:nvSpPr>
      <dsp:spPr>
        <a:xfrm>
          <a:off x="428616" y="838207"/>
          <a:ext cx="1817259" cy="145380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Give our best</a:t>
          </a:r>
          <a:endParaRPr lang="en-US" sz="2400" kern="1200" dirty="0">
            <a:solidFill>
              <a:schemeClr val="tx1"/>
            </a:solidFill>
          </a:endParaRPr>
        </a:p>
      </dsp:txBody>
      <dsp:txXfrm>
        <a:off x="471197" y="880788"/>
        <a:ext cx="1732097" cy="1368645"/>
      </dsp:txXfrm>
    </dsp:sp>
    <dsp:sp modelId="{68CC6500-95A5-491B-9C13-FF079B104484}">
      <dsp:nvSpPr>
        <dsp:cNvPr id="0" name=""/>
        <dsp:cNvSpPr/>
      </dsp:nvSpPr>
      <dsp:spPr>
        <a:xfrm rot="16200000">
          <a:off x="2865266" y="1094784"/>
          <a:ext cx="1375117" cy="54517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A4F1E-4A52-4E01-A63E-664F0B68591E}">
      <dsp:nvSpPr>
        <dsp:cNvPr id="0" name=""/>
        <dsp:cNvSpPr/>
      </dsp:nvSpPr>
      <dsp:spPr>
        <a:xfrm>
          <a:off x="2644195" y="-47089"/>
          <a:ext cx="1817259" cy="145380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Approve the best</a:t>
          </a:r>
          <a:endParaRPr lang="en-US" sz="2400" kern="1200" dirty="0">
            <a:solidFill>
              <a:schemeClr val="tx1"/>
            </a:solidFill>
          </a:endParaRPr>
        </a:p>
      </dsp:txBody>
      <dsp:txXfrm>
        <a:off x="2686776" y="-4508"/>
        <a:ext cx="1732097" cy="1368645"/>
      </dsp:txXfrm>
    </dsp:sp>
    <dsp:sp modelId="{794B744F-014B-4D41-A698-766CB9E0F290}">
      <dsp:nvSpPr>
        <dsp:cNvPr id="0" name=""/>
        <dsp:cNvSpPr/>
      </dsp:nvSpPr>
      <dsp:spPr>
        <a:xfrm rot="19419576">
          <a:off x="4319692" y="1764206"/>
          <a:ext cx="1591984" cy="54517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3167D5-6C87-46A1-BFAD-C720B0E81B6A}">
      <dsp:nvSpPr>
        <dsp:cNvPr id="0" name=""/>
        <dsp:cNvSpPr/>
      </dsp:nvSpPr>
      <dsp:spPr>
        <a:xfrm>
          <a:off x="4848235" y="838201"/>
          <a:ext cx="1817259" cy="145380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rPr>
            <a:t>Desire </a:t>
          </a:r>
          <a:br>
            <a:rPr lang="en-US" sz="2400" b="0" kern="1200" dirty="0" smtClean="0">
              <a:solidFill>
                <a:schemeClr val="tx1"/>
              </a:solidFill>
            </a:rPr>
          </a:br>
          <a:r>
            <a:rPr lang="en-US" sz="2400" b="0" kern="1200" dirty="0" smtClean="0">
              <a:solidFill>
                <a:schemeClr val="tx1"/>
              </a:solidFill>
            </a:rPr>
            <a:t>the best</a:t>
          </a:r>
          <a:endParaRPr lang="en-US" sz="2400" b="0" kern="1200" dirty="0">
            <a:solidFill>
              <a:schemeClr val="tx1"/>
            </a:solidFill>
          </a:endParaRPr>
        </a:p>
      </dsp:txBody>
      <dsp:txXfrm>
        <a:off x="4890816" y="880782"/>
        <a:ext cx="1732097" cy="13686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9F80C-22C1-4A5F-9727-396B562E65D9}">
      <dsp:nvSpPr>
        <dsp:cNvPr id="0" name=""/>
        <dsp:cNvSpPr/>
      </dsp:nvSpPr>
      <dsp:spPr>
        <a:xfrm rot="5400000">
          <a:off x="-208019" y="208912"/>
          <a:ext cx="1386799" cy="970759"/>
        </a:xfrm>
        <a:prstGeom prst="chevron">
          <a:avLst/>
        </a:prstGeom>
        <a:gradFill rotWithShape="0">
          <a:gsLst>
            <a:gs pos="0">
              <a:schemeClr val="accent2">
                <a:shade val="50000"/>
                <a:hueOff val="0"/>
                <a:satOff val="0"/>
                <a:lumOff val="0"/>
                <a:alphaOff val="0"/>
                <a:tint val="94000"/>
                <a:satMod val="180000"/>
                <a:lumMod val="98000"/>
              </a:schemeClr>
            </a:gs>
            <a:gs pos="100000">
              <a:schemeClr val="accent2">
                <a:shade val="50000"/>
                <a:hueOff val="0"/>
                <a:satOff val="0"/>
                <a:lumOff val="0"/>
                <a:alphaOff val="0"/>
                <a:satMod val="130000"/>
              </a:schemeClr>
            </a:gs>
          </a:gsLst>
          <a:lin ang="5160000" scaled="0"/>
        </a:gradFill>
        <a:ln w="12700" cap="flat" cmpd="sng" algn="ctr">
          <a:solidFill>
            <a:schemeClr val="accent2">
              <a:shade val="50000"/>
              <a:hueOff val="0"/>
              <a:satOff val="0"/>
              <a:lumOff val="0"/>
              <a:alphaOff val="0"/>
            </a:schemeClr>
          </a:solidFill>
          <a:prstDash val="solid"/>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dirty="0"/>
        </a:p>
      </dsp:txBody>
      <dsp:txXfrm rot="-5400000">
        <a:off x="2" y="486272"/>
        <a:ext cx="970759" cy="416040"/>
      </dsp:txXfrm>
    </dsp:sp>
    <dsp:sp modelId="{612873BF-5986-4410-A077-8DBB3726F5A0}">
      <dsp:nvSpPr>
        <dsp:cNvPr id="0" name=""/>
        <dsp:cNvSpPr/>
      </dsp:nvSpPr>
      <dsp:spPr>
        <a:xfrm rot="5400000">
          <a:off x="4454269" y="-3482617"/>
          <a:ext cx="901419" cy="7868440"/>
        </a:xfrm>
        <a:prstGeom prst="round2SameRect">
          <a:avLst/>
        </a:prstGeom>
        <a:solidFill>
          <a:schemeClr val="lt1">
            <a:alpha val="90000"/>
            <a:hueOff val="0"/>
            <a:satOff val="0"/>
            <a:lumOff val="0"/>
            <a:alphaOff val="0"/>
          </a:schemeClr>
        </a:solidFill>
        <a:ln w="12700" cap="flat" cmpd="sng" algn="ctr">
          <a:solidFill>
            <a:schemeClr val="accent2">
              <a:shade val="50000"/>
              <a:hueOff val="0"/>
              <a:satOff val="0"/>
              <a:lumOff val="0"/>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Love abounds</a:t>
          </a:r>
          <a:endParaRPr lang="en-US" sz="2400" kern="1200" dirty="0"/>
        </a:p>
      </dsp:txBody>
      <dsp:txXfrm rot="-5400000">
        <a:off x="970759" y="44897"/>
        <a:ext cx="7824436" cy="813411"/>
      </dsp:txXfrm>
    </dsp:sp>
    <dsp:sp modelId="{B5DBA1F7-40AA-42F7-AEE0-FC4A06916065}">
      <dsp:nvSpPr>
        <dsp:cNvPr id="0" name=""/>
        <dsp:cNvSpPr/>
      </dsp:nvSpPr>
      <dsp:spPr>
        <a:xfrm rot="5400000">
          <a:off x="-208019" y="1481016"/>
          <a:ext cx="1386799" cy="970759"/>
        </a:xfrm>
        <a:prstGeom prst="chevron">
          <a:avLst/>
        </a:prstGeom>
        <a:gradFill rotWithShape="0">
          <a:gsLst>
            <a:gs pos="0">
              <a:schemeClr val="accent2">
                <a:shade val="50000"/>
                <a:hueOff val="-326592"/>
                <a:satOff val="-16322"/>
                <a:lumOff val="21352"/>
                <a:alphaOff val="0"/>
                <a:tint val="94000"/>
                <a:satMod val="180000"/>
                <a:lumMod val="98000"/>
              </a:schemeClr>
            </a:gs>
            <a:gs pos="100000">
              <a:schemeClr val="accent2">
                <a:shade val="50000"/>
                <a:hueOff val="-326592"/>
                <a:satOff val="-16322"/>
                <a:lumOff val="21352"/>
                <a:alphaOff val="0"/>
                <a:satMod val="130000"/>
              </a:schemeClr>
            </a:gs>
          </a:gsLst>
          <a:lin ang="5160000" scaled="0"/>
        </a:gradFill>
        <a:ln w="12700" cap="flat" cmpd="sng" algn="ctr">
          <a:solidFill>
            <a:schemeClr val="accent2">
              <a:shade val="50000"/>
              <a:hueOff val="-326592"/>
              <a:satOff val="-16322"/>
              <a:lumOff val="21352"/>
              <a:alphaOff val="0"/>
            </a:schemeClr>
          </a:solidFill>
          <a:prstDash val="solid"/>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dirty="0"/>
        </a:p>
      </dsp:txBody>
      <dsp:txXfrm rot="-5400000">
        <a:off x="2" y="1758376"/>
        <a:ext cx="970759" cy="416040"/>
      </dsp:txXfrm>
    </dsp:sp>
    <dsp:sp modelId="{9FBCFD99-A669-4436-BB6A-696C1289141F}">
      <dsp:nvSpPr>
        <dsp:cNvPr id="0" name=""/>
        <dsp:cNvSpPr/>
      </dsp:nvSpPr>
      <dsp:spPr>
        <a:xfrm rot="5400000">
          <a:off x="4454269" y="-2210514"/>
          <a:ext cx="901419" cy="7868440"/>
        </a:xfrm>
        <a:prstGeom prst="round2SameRect">
          <a:avLst/>
        </a:prstGeom>
        <a:solidFill>
          <a:schemeClr val="lt1">
            <a:alpha val="90000"/>
            <a:hueOff val="0"/>
            <a:satOff val="0"/>
            <a:lumOff val="0"/>
            <a:alphaOff val="0"/>
          </a:schemeClr>
        </a:solidFill>
        <a:ln w="12700" cap="flat" cmpd="sng" algn="ctr">
          <a:solidFill>
            <a:schemeClr val="accent2">
              <a:shade val="50000"/>
              <a:hueOff val="-315245"/>
              <a:satOff val="-15790"/>
              <a:lumOff val="19689"/>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Knowledge , discernment</a:t>
          </a:r>
          <a:endParaRPr lang="en-US" sz="2400" kern="1200" dirty="0"/>
        </a:p>
      </dsp:txBody>
      <dsp:txXfrm rot="-5400000">
        <a:off x="970759" y="1317000"/>
        <a:ext cx="7824436" cy="813411"/>
      </dsp:txXfrm>
    </dsp:sp>
    <dsp:sp modelId="{A59EABDB-E9E0-41E2-8547-C4AF697F8373}">
      <dsp:nvSpPr>
        <dsp:cNvPr id="0" name=""/>
        <dsp:cNvSpPr/>
      </dsp:nvSpPr>
      <dsp:spPr>
        <a:xfrm rot="5400000">
          <a:off x="-208019" y="2753120"/>
          <a:ext cx="1386799" cy="970759"/>
        </a:xfrm>
        <a:prstGeom prst="chevron">
          <a:avLst/>
        </a:prstGeom>
        <a:gradFill rotWithShape="0">
          <a:gsLst>
            <a:gs pos="0">
              <a:schemeClr val="accent2">
                <a:shade val="50000"/>
                <a:hueOff val="-653185"/>
                <a:satOff val="-32644"/>
                <a:lumOff val="42703"/>
                <a:alphaOff val="0"/>
                <a:tint val="94000"/>
                <a:satMod val="180000"/>
                <a:lumMod val="98000"/>
              </a:schemeClr>
            </a:gs>
            <a:gs pos="100000">
              <a:schemeClr val="accent2">
                <a:shade val="50000"/>
                <a:hueOff val="-653185"/>
                <a:satOff val="-32644"/>
                <a:lumOff val="42703"/>
                <a:alphaOff val="0"/>
                <a:satMod val="130000"/>
              </a:schemeClr>
            </a:gs>
          </a:gsLst>
          <a:lin ang="5160000" scaled="0"/>
        </a:gradFill>
        <a:ln w="12700" cap="flat" cmpd="sng" algn="ctr">
          <a:solidFill>
            <a:schemeClr val="accent2">
              <a:shade val="50000"/>
              <a:hueOff val="-653185"/>
              <a:satOff val="-32644"/>
              <a:lumOff val="42703"/>
              <a:alphaOff val="0"/>
            </a:schemeClr>
          </a:solidFill>
          <a:prstDash val="solid"/>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b="1" kern="1200" dirty="0">
            <a:solidFill>
              <a:schemeClr val="tx1"/>
            </a:solidFill>
          </a:endParaRPr>
        </a:p>
      </dsp:txBody>
      <dsp:txXfrm rot="-5400000">
        <a:off x="2" y="3030480"/>
        <a:ext cx="970759" cy="416040"/>
      </dsp:txXfrm>
    </dsp:sp>
    <dsp:sp modelId="{00FC04F1-B58C-48F6-B697-51E51155D028}">
      <dsp:nvSpPr>
        <dsp:cNvPr id="0" name=""/>
        <dsp:cNvSpPr/>
      </dsp:nvSpPr>
      <dsp:spPr>
        <a:xfrm rot="5400000">
          <a:off x="4454269" y="-938410"/>
          <a:ext cx="901419" cy="7868440"/>
        </a:xfrm>
        <a:prstGeom prst="round2SameRect">
          <a:avLst/>
        </a:prstGeom>
        <a:solidFill>
          <a:schemeClr val="lt1">
            <a:alpha val="90000"/>
            <a:hueOff val="0"/>
            <a:satOff val="0"/>
            <a:lumOff val="0"/>
            <a:alphaOff val="0"/>
          </a:schemeClr>
        </a:solidFill>
        <a:ln w="12700" cap="flat" cmpd="sng" algn="ctr">
          <a:solidFill>
            <a:schemeClr val="accent2">
              <a:shade val="50000"/>
              <a:hueOff val="-630490"/>
              <a:satOff val="-31580"/>
              <a:lumOff val="39378"/>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solidFill>
                <a:schemeClr val="tx1"/>
              </a:solidFill>
            </a:rPr>
            <a:t>Approve excellent</a:t>
          </a:r>
          <a:endParaRPr lang="en-US" sz="3200" b="1" kern="1200" dirty="0">
            <a:solidFill>
              <a:schemeClr val="tx1"/>
            </a:solidFill>
          </a:endParaRPr>
        </a:p>
      </dsp:txBody>
      <dsp:txXfrm rot="-5400000">
        <a:off x="970759" y="2589104"/>
        <a:ext cx="7824436" cy="813411"/>
      </dsp:txXfrm>
    </dsp:sp>
    <dsp:sp modelId="{D0E6CDBB-C916-445F-A6AC-9FD005B17455}">
      <dsp:nvSpPr>
        <dsp:cNvPr id="0" name=""/>
        <dsp:cNvSpPr/>
      </dsp:nvSpPr>
      <dsp:spPr>
        <a:xfrm rot="5400000">
          <a:off x="-208019" y="4025224"/>
          <a:ext cx="1386799" cy="970759"/>
        </a:xfrm>
        <a:prstGeom prst="chevron">
          <a:avLst/>
        </a:prstGeom>
        <a:gradFill rotWithShape="0">
          <a:gsLst>
            <a:gs pos="0">
              <a:schemeClr val="accent2">
                <a:shade val="50000"/>
                <a:hueOff val="-653185"/>
                <a:satOff val="-32644"/>
                <a:lumOff val="42703"/>
                <a:alphaOff val="0"/>
                <a:tint val="94000"/>
                <a:satMod val="180000"/>
                <a:lumMod val="98000"/>
              </a:schemeClr>
            </a:gs>
            <a:gs pos="100000">
              <a:schemeClr val="accent2">
                <a:shade val="50000"/>
                <a:hueOff val="-653185"/>
                <a:satOff val="-32644"/>
                <a:lumOff val="42703"/>
                <a:alphaOff val="0"/>
                <a:satMod val="130000"/>
              </a:schemeClr>
            </a:gs>
          </a:gsLst>
          <a:lin ang="5160000" scaled="0"/>
        </a:gradFill>
        <a:ln w="12700" cap="flat" cmpd="sng" algn="ctr">
          <a:solidFill>
            <a:schemeClr val="accent2">
              <a:shade val="50000"/>
              <a:hueOff val="-653185"/>
              <a:satOff val="-32644"/>
              <a:lumOff val="42703"/>
              <a:alphaOff val="0"/>
            </a:schemeClr>
          </a:solidFill>
          <a:prstDash val="solid"/>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US" sz="2600" kern="1200" dirty="0"/>
        </a:p>
      </dsp:txBody>
      <dsp:txXfrm rot="-5400000">
        <a:off x="2" y="4302584"/>
        <a:ext cx="970759" cy="416040"/>
      </dsp:txXfrm>
    </dsp:sp>
    <dsp:sp modelId="{258CBA70-CD38-42F2-93EF-CDC6B6FE8F3B}">
      <dsp:nvSpPr>
        <dsp:cNvPr id="0" name=""/>
        <dsp:cNvSpPr/>
      </dsp:nvSpPr>
      <dsp:spPr>
        <a:xfrm rot="5400000">
          <a:off x="4454269" y="333693"/>
          <a:ext cx="901419" cy="7868440"/>
        </a:xfrm>
        <a:prstGeom prst="round2SameRect">
          <a:avLst/>
        </a:prstGeom>
        <a:solidFill>
          <a:schemeClr val="lt1">
            <a:alpha val="90000"/>
            <a:hueOff val="0"/>
            <a:satOff val="0"/>
            <a:lumOff val="0"/>
            <a:alphaOff val="0"/>
          </a:schemeClr>
        </a:solidFill>
        <a:ln w="12700" cap="flat" cmpd="sng" algn="ctr">
          <a:solidFill>
            <a:schemeClr val="accent2">
              <a:shade val="50000"/>
              <a:hueOff val="-630490"/>
              <a:satOff val="-31580"/>
              <a:lumOff val="39378"/>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Sincere, w/o offence, filled with fruit</a:t>
          </a:r>
          <a:endParaRPr lang="en-US" sz="2400" kern="1200" dirty="0"/>
        </a:p>
      </dsp:txBody>
      <dsp:txXfrm rot="-5400000">
        <a:off x="970759" y="3861207"/>
        <a:ext cx="7824436" cy="813411"/>
      </dsp:txXfrm>
    </dsp:sp>
    <dsp:sp modelId="{37F45547-7FAB-4709-972F-15B06B15C37F}">
      <dsp:nvSpPr>
        <dsp:cNvPr id="0" name=""/>
        <dsp:cNvSpPr/>
      </dsp:nvSpPr>
      <dsp:spPr>
        <a:xfrm rot="5400000">
          <a:off x="-208019" y="5297328"/>
          <a:ext cx="1386799" cy="970759"/>
        </a:xfrm>
        <a:prstGeom prst="chevron">
          <a:avLst/>
        </a:prstGeom>
        <a:gradFill rotWithShape="0">
          <a:gsLst>
            <a:gs pos="0">
              <a:schemeClr val="accent2">
                <a:shade val="50000"/>
                <a:hueOff val="-326592"/>
                <a:satOff val="-16322"/>
                <a:lumOff val="21352"/>
                <a:alphaOff val="0"/>
                <a:tint val="94000"/>
                <a:satMod val="180000"/>
                <a:lumMod val="98000"/>
              </a:schemeClr>
            </a:gs>
            <a:gs pos="100000">
              <a:schemeClr val="accent2">
                <a:shade val="50000"/>
                <a:hueOff val="-326592"/>
                <a:satOff val="-16322"/>
                <a:lumOff val="21352"/>
                <a:alphaOff val="0"/>
                <a:satMod val="130000"/>
              </a:schemeClr>
            </a:gs>
          </a:gsLst>
          <a:lin ang="5160000" scaled="0"/>
        </a:gradFill>
        <a:ln w="12700" cap="flat" cmpd="sng" algn="ctr">
          <a:solidFill>
            <a:schemeClr val="accent2">
              <a:shade val="50000"/>
              <a:hueOff val="-326592"/>
              <a:satOff val="-16322"/>
              <a:lumOff val="21352"/>
              <a:alphaOff val="0"/>
            </a:schemeClr>
          </a:solidFill>
          <a:prstDash val="solid"/>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US" sz="2600" kern="1200" dirty="0"/>
        </a:p>
      </dsp:txBody>
      <dsp:txXfrm rot="-5400000">
        <a:off x="2" y="5574688"/>
        <a:ext cx="970759" cy="416040"/>
      </dsp:txXfrm>
    </dsp:sp>
    <dsp:sp modelId="{88CA4452-7DC3-46CF-8683-88E23259DBF0}">
      <dsp:nvSpPr>
        <dsp:cNvPr id="0" name=""/>
        <dsp:cNvSpPr/>
      </dsp:nvSpPr>
      <dsp:spPr>
        <a:xfrm rot="5400000">
          <a:off x="4454269" y="1605797"/>
          <a:ext cx="901419" cy="7868440"/>
        </a:xfrm>
        <a:prstGeom prst="round2SameRect">
          <a:avLst/>
        </a:prstGeom>
        <a:solidFill>
          <a:schemeClr val="lt1">
            <a:alpha val="90000"/>
            <a:hueOff val="0"/>
            <a:satOff val="0"/>
            <a:lumOff val="0"/>
            <a:alphaOff val="0"/>
          </a:schemeClr>
        </a:solidFill>
        <a:ln w="12700" cap="flat" cmpd="sng" algn="ctr">
          <a:solidFill>
            <a:schemeClr val="accent2">
              <a:shade val="50000"/>
              <a:hueOff val="-315245"/>
              <a:satOff val="-15790"/>
              <a:lumOff val="19689"/>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Glory, praise of God</a:t>
          </a:r>
          <a:endParaRPr lang="en-US" sz="2400" kern="1200" dirty="0"/>
        </a:p>
      </dsp:txBody>
      <dsp:txXfrm rot="-5400000">
        <a:off x="970759" y="5133311"/>
        <a:ext cx="7824436" cy="813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CD22F-9BBC-444A-9AE8-C4D25CD87D34}">
      <dsp:nvSpPr>
        <dsp:cNvPr id="0" name=""/>
        <dsp:cNvSpPr/>
      </dsp:nvSpPr>
      <dsp:spPr>
        <a:xfrm>
          <a:off x="1770337" y="433942"/>
          <a:ext cx="5760720" cy="5760720"/>
        </a:xfrm>
        <a:prstGeom prst="pie">
          <a:avLst>
            <a:gd name="adj1" fmla="val 16200000"/>
            <a:gd name="adj2" fmla="val 0"/>
          </a:avLst>
        </a:prstGeom>
        <a:solidFill>
          <a:schemeClr val="accent3">
            <a:hueOff val="0"/>
            <a:satOff val="0"/>
            <a:lumOff val="0"/>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Interest/</a:t>
          </a:r>
          <a:br>
            <a:rPr lang="en-US" sz="2800" kern="1200" dirty="0" smtClean="0"/>
          </a:br>
          <a:r>
            <a:rPr lang="en-US" sz="2800" kern="1200" dirty="0" smtClean="0"/>
            <a:t>spiritual growth</a:t>
          </a:r>
          <a:endParaRPr lang="en-US" sz="2800" kern="1200" dirty="0"/>
        </a:p>
      </dsp:txBody>
      <dsp:txXfrm>
        <a:off x="4828320" y="1627920"/>
        <a:ext cx="2125980" cy="1577340"/>
      </dsp:txXfrm>
    </dsp:sp>
    <dsp:sp modelId="{D5F27797-47FB-4011-B37B-041B69F30789}">
      <dsp:nvSpPr>
        <dsp:cNvPr id="0" name=""/>
        <dsp:cNvSpPr/>
      </dsp:nvSpPr>
      <dsp:spPr>
        <a:xfrm>
          <a:off x="1770337" y="627337"/>
          <a:ext cx="5760720" cy="5760720"/>
        </a:xfrm>
        <a:prstGeom prst="pie">
          <a:avLst>
            <a:gd name="adj1" fmla="val 0"/>
            <a:gd name="adj2" fmla="val 5400000"/>
          </a:avLst>
        </a:prstGeom>
        <a:solidFill>
          <a:schemeClr val="accent3">
            <a:hueOff val="5843247"/>
            <a:satOff val="22260"/>
            <a:lumOff val="-4313"/>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All else secondary</a:t>
          </a:r>
          <a:endParaRPr lang="en-US" sz="3100" kern="1200" dirty="0"/>
        </a:p>
      </dsp:txBody>
      <dsp:txXfrm>
        <a:off x="4828320" y="3616740"/>
        <a:ext cx="2125980" cy="1577340"/>
      </dsp:txXfrm>
    </dsp:sp>
    <dsp:sp modelId="{D7639DC7-5958-43C5-A596-63386E7AB8D0}">
      <dsp:nvSpPr>
        <dsp:cNvPr id="0" name=""/>
        <dsp:cNvSpPr/>
      </dsp:nvSpPr>
      <dsp:spPr>
        <a:xfrm>
          <a:off x="1576942" y="627337"/>
          <a:ext cx="5760720" cy="5760720"/>
        </a:xfrm>
        <a:prstGeom prst="pie">
          <a:avLst>
            <a:gd name="adj1" fmla="val 5400000"/>
            <a:gd name="adj2" fmla="val 10800000"/>
          </a:avLst>
        </a:prstGeom>
        <a:solidFill>
          <a:schemeClr val="accent3">
            <a:hueOff val="11686494"/>
            <a:satOff val="44520"/>
            <a:lumOff val="-8626"/>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Never </a:t>
          </a:r>
          <a:r>
            <a:rPr lang="en-US" sz="3100" kern="1200" dirty="0" smtClean="0"/>
            <a:t>“arrive” </a:t>
          </a:r>
          <a:r>
            <a:rPr lang="en-US" sz="3100" kern="1200" dirty="0" smtClean="0"/>
            <a:t>(excellence)</a:t>
          </a:r>
          <a:endParaRPr lang="en-US" sz="3100" kern="1200" dirty="0"/>
        </a:p>
      </dsp:txBody>
      <dsp:txXfrm>
        <a:off x="2153699" y="3616740"/>
        <a:ext cx="2125980" cy="1577340"/>
      </dsp:txXfrm>
    </dsp:sp>
    <dsp:sp modelId="{F275F420-475F-40AA-9A89-286B3F88413A}">
      <dsp:nvSpPr>
        <dsp:cNvPr id="0" name=""/>
        <dsp:cNvSpPr/>
      </dsp:nvSpPr>
      <dsp:spPr>
        <a:xfrm>
          <a:off x="1576942" y="433942"/>
          <a:ext cx="5760720" cy="5760720"/>
        </a:xfrm>
        <a:prstGeom prst="pie">
          <a:avLst>
            <a:gd name="adj1" fmla="val 10800000"/>
            <a:gd name="adj2" fmla="val 16200000"/>
          </a:avLst>
        </a:prstGeom>
        <a:solidFill>
          <a:schemeClr val="accent3">
            <a:hueOff val="17529741"/>
            <a:satOff val="66780"/>
            <a:lumOff val="-12939"/>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Eye on heaven</a:t>
          </a:r>
          <a:endParaRPr lang="en-US" sz="2800" kern="1200" dirty="0"/>
        </a:p>
      </dsp:txBody>
      <dsp:txXfrm>
        <a:off x="2153699" y="1627920"/>
        <a:ext cx="2125980" cy="1577340"/>
      </dsp:txXfrm>
    </dsp:sp>
    <dsp:sp modelId="{F37AF38E-9B64-47C8-9A24-AD00C1E4A58D}">
      <dsp:nvSpPr>
        <dsp:cNvPr id="0" name=""/>
        <dsp:cNvSpPr/>
      </dsp:nvSpPr>
      <dsp:spPr>
        <a:xfrm>
          <a:off x="1413721" y="77326"/>
          <a:ext cx="6473952" cy="6473952"/>
        </a:xfrm>
        <a:prstGeom prst="circularArrow">
          <a:avLst>
            <a:gd name="adj1" fmla="val 5085"/>
            <a:gd name="adj2" fmla="val 327528"/>
            <a:gd name="adj3" fmla="val 21272472"/>
            <a:gd name="adj4" fmla="val 16200000"/>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EC92485-AFE8-4FF3-B2E2-43D8C84EC57E}">
      <dsp:nvSpPr>
        <dsp:cNvPr id="0" name=""/>
        <dsp:cNvSpPr/>
      </dsp:nvSpPr>
      <dsp:spPr>
        <a:xfrm>
          <a:off x="1333509" y="190509"/>
          <a:ext cx="6473952" cy="6473952"/>
        </a:xfrm>
        <a:prstGeom prst="circularArrow">
          <a:avLst>
            <a:gd name="adj1" fmla="val 5085"/>
            <a:gd name="adj2" fmla="val 327528"/>
            <a:gd name="adj3" fmla="val 5072472"/>
            <a:gd name="adj4" fmla="val 0"/>
            <a:gd name="adj5" fmla="val 5932"/>
          </a:avLst>
        </a:prstGeom>
        <a:solidFill>
          <a:schemeClr val="accent3">
            <a:hueOff val="5843247"/>
            <a:satOff val="22260"/>
            <a:lumOff val="-431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2E3995C-74D3-46E8-A36A-530B070D177A}">
      <dsp:nvSpPr>
        <dsp:cNvPr id="0" name=""/>
        <dsp:cNvSpPr/>
      </dsp:nvSpPr>
      <dsp:spPr>
        <a:xfrm>
          <a:off x="1220326" y="270721"/>
          <a:ext cx="6473952" cy="6473952"/>
        </a:xfrm>
        <a:prstGeom prst="circularArrow">
          <a:avLst>
            <a:gd name="adj1" fmla="val 5085"/>
            <a:gd name="adj2" fmla="val 327528"/>
            <a:gd name="adj3" fmla="val 10472472"/>
            <a:gd name="adj4" fmla="val 5400000"/>
            <a:gd name="adj5" fmla="val 5932"/>
          </a:avLst>
        </a:prstGeom>
        <a:solidFill>
          <a:schemeClr val="accent3">
            <a:hueOff val="11686494"/>
            <a:satOff val="44520"/>
            <a:lumOff val="-862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53EB84A-27EC-41F6-A302-DABD5C177BA3}">
      <dsp:nvSpPr>
        <dsp:cNvPr id="0" name=""/>
        <dsp:cNvSpPr/>
      </dsp:nvSpPr>
      <dsp:spPr>
        <a:xfrm>
          <a:off x="1220326" y="77326"/>
          <a:ext cx="6473952" cy="6473952"/>
        </a:xfrm>
        <a:prstGeom prst="circularArrow">
          <a:avLst>
            <a:gd name="adj1" fmla="val 5085"/>
            <a:gd name="adj2" fmla="val 327528"/>
            <a:gd name="adj3" fmla="val 15872472"/>
            <a:gd name="adj4" fmla="val 10800000"/>
            <a:gd name="adj5" fmla="val 5932"/>
          </a:avLst>
        </a:prstGeom>
        <a:solidFill>
          <a:schemeClr val="accent3">
            <a:hueOff val="17529741"/>
            <a:satOff val="66780"/>
            <a:lumOff val="-1293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204BF-EEEA-4D65-99AC-15E28B1301DC}">
      <dsp:nvSpPr>
        <dsp:cNvPr id="0" name=""/>
        <dsp:cNvSpPr/>
      </dsp:nvSpPr>
      <dsp:spPr>
        <a:xfrm>
          <a:off x="0" y="0"/>
          <a:ext cx="7882128" cy="4926330"/>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AD148-4219-4655-92C1-214809AF942F}">
      <dsp:nvSpPr>
        <dsp:cNvPr id="0" name=""/>
        <dsp:cNvSpPr/>
      </dsp:nvSpPr>
      <dsp:spPr>
        <a:xfrm>
          <a:off x="847242" y="3606067"/>
          <a:ext cx="181288" cy="181288"/>
        </a:xfrm>
        <a:prstGeom prst="ellips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6E3A3-1169-4572-A9FC-2FA90AF94325}">
      <dsp:nvSpPr>
        <dsp:cNvPr id="0" name=""/>
        <dsp:cNvSpPr/>
      </dsp:nvSpPr>
      <dsp:spPr>
        <a:xfrm>
          <a:off x="857649" y="3696705"/>
          <a:ext cx="1508372" cy="1172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61" tIns="0" rIns="0" bIns="0" numCol="1" spcCol="1270" anchor="t" anchorCtr="0">
          <a:noAutofit/>
        </a:bodyPr>
        <a:lstStyle/>
        <a:p>
          <a:pPr lvl="0" algn="l" defTabSz="1200150">
            <a:lnSpc>
              <a:spcPct val="90000"/>
            </a:lnSpc>
            <a:spcBef>
              <a:spcPct val="0"/>
            </a:spcBef>
            <a:spcAft>
              <a:spcPct val="35000"/>
            </a:spcAft>
          </a:pPr>
          <a:r>
            <a:rPr lang="en-US" sz="2700" kern="1200" dirty="0" smtClean="0"/>
            <a:t>  To live </a:t>
          </a:r>
          <a:br>
            <a:rPr lang="en-US" sz="2700" kern="1200" dirty="0" smtClean="0"/>
          </a:br>
          <a:r>
            <a:rPr lang="en-US" sz="2700" kern="1200" dirty="0" smtClean="0"/>
            <a:t>is </a:t>
          </a:r>
          <a:r>
            <a:rPr lang="en-US" sz="2800" b="1" kern="1200" dirty="0" smtClean="0"/>
            <a:t>Christ</a:t>
          </a:r>
          <a:endParaRPr lang="en-US" sz="2800" b="1" kern="1200" dirty="0"/>
        </a:p>
      </dsp:txBody>
      <dsp:txXfrm>
        <a:off x="857649" y="3696705"/>
        <a:ext cx="1508372" cy="1172466"/>
      </dsp:txXfrm>
    </dsp:sp>
    <dsp:sp modelId="{20F928E7-0F70-46D1-BF4D-20C4117559C4}">
      <dsp:nvSpPr>
        <dsp:cNvPr id="0" name=""/>
        <dsp:cNvSpPr/>
      </dsp:nvSpPr>
      <dsp:spPr>
        <a:xfrm>
          <a:off x="2128146" y="2460209"/>
          <a:ext cx="315285" cy="315285"/>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13867-BE41-491E-851E-17C79CB23E65}">
      <dsp:nvSpPr>
        <dsp:cNvPr id="0" name=""/>
        <dsp:cNvSpPr/>
      </dsp:nvSpPr>
      <dsp:spPr>
        <a:xfrm>
          <a:off x="2271269" y="2617813"/>
          <a:ext cx="1912190" cy="225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063" tIns="0" rIns="0" bIns="0" numCol="1" spcCol="1270" anchor="t" anchorCtr="0">
          <a:noAutofit/>
        </a:bodyPr>
        <a:lstStyle/>
        <a:p>
          <a:pPr lvl="0" algn="l" defTabSz="1600200">
            <a:lnSpc>
              <a:spcPct val="90000"/>
            </a:lnSpc>
            <a:spcBef>
              <a:spcPct val="0"/>
            </a:spcBef>
            <a:spcAft>
              <a:spcPct val="35000"/>
            </a:spcAft>
          </a:pPr>
          <a:r>
            <a:rPr lang="en-US" sz="3600" kern="1200" dirty="0" smtClean="0"/>
            <a:t> </a:t>
          </a:r>
          <a:endParaRPr lang="en-US" sz="2800" kern="1200" dirty="0"/>
        </a:p>
      </dsp:txBody>
      <dsp:txXfrm>
        <a:off x="2271269" y="2617813"/>
        <a:ext cx="1912190" cy="2251332"/>
      </dsp:txXfrm>
    </dsp:sp>
    <dsp:sp modelId="{87722EE7-0FEF-4E16-ABB3-1C8837799C24}">
      <dsp:nvSpPr>
        <dsp:cNvPr id="0" name=""/>
        <dsp:cNvSpPr/>
      </dsp:nvSpPr>
      <dsp:spPr>
        <a:xfrm>
          <a:off x="3763656" y="1615833"/>
          <a:ext cx="417752" cy="417752"/>
        </a:xfrm>
        <a:prstGeom prst="ellipse">
          <a:avLst/>
        </a:prstGeom>
        <a:solidFill>
          <a:schemeClr val="accent2">
            <a:shade val="50000"/>
            <a:hueOff val="-816481"/>
            <a:satOff val="-40805"/>
            <a:lumOff val="533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B94B6-32A0-4C35-AADA-4D1F7DFFC8B9}">
      <dsp:nvSpPr>
        <dsp:cNvPr id="0" name=""/>
        <dsp:cNvSpPr/>
      </dsp:nvSpPr>
      <dsp:spPr>
        <a:xfrm>
          <a:off x="4006452" y="1824774"/>
          <a:ext cx="1655246" cy="304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359" tIns="0" rIns="0" bIns="0" numCol="1" spcCol="1270" anchor="t" anchorCtr="0">
          <a:noAutofit/>
        </a:bodyPr>
        <a:lstStyle/>
        <a:p>
          <a:pPr lvl="0" algn="l" defTabSz="2889250">
            <a:lnSpc>
              <a:spcPct val="90000"/>
            </a:lnSpc>
            <a:spcBef>
              <a:spcPct val="0"/>
            </a:spcBef>
            <a:spcAft>
              <a:spcPct val="35000"/>
            </a:spcAft>
          </a:pPr>
          <a:endParaRPr lang="en-US" sz="6500" kern="1200" dirty="0"/>
        </a:p>
      </dsp:txBody>
      <dsp:txXfrm>
        <a:off x="4006452" y="1824774"/>
        <a:ext cx="1655246" cy="3044471"/>
      </dsp:txXfrm>
    </dsp:sp>
    <dsp:sp modelId="{29BD6616-A4C5-4E8A-8F5D-B98AF8E73BD3}">
      <dsp:nvSpPr>
        <dsp:cNvPr id="0" name=""/>
        <dsp:cNvSpPr/>
      </dsp:nvSpPr>
      <dsp:spPr>
        <a:xfrm>
          <a:off x="5545118" y="1057197"/>
          <a:ext cx="559631" cy="559631"/>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F1AE4-F42A-4C17-AE0F-8260A855A4BB}">
      <dsp:nvSpPr>
        <dsp:cNvPr id="0" name=""/>
        <dsp:cNvSpPr/>
      </dsp:nvSpPr>
      <dsp:spPr>
        <a:xfrm>
          <a:off x="5875007" y="1302597"/>
          <a:ext cx="1668488" cy="353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537" tIns="0" rIns="0" bIns="0" numCol="1" spcCol="1270" anchor="t" anchorCtr="0">
          <a:noAutofit/>
        </a:bodyPr>
        <a:lstStyle/>
        <a:p>
          <a:pPr lvl="0" algn="l" defTabSz="2889250">
            <a:lnSpc>
              <a:spcPct val="90000"/>
            </a:lnSpc>
            <a:spcBef>
              <a:spcPct val="0"/>
            </a:spcBef>
            <a:spcAft>
              <a:spcPct val="35000"/>
            </a:spcAft>
          </a:pPr>
          <a:endParaRPr lang="en-US" sz="6500" kern="1200" dirty="0"/>
        </a:p>
      </dsp:txBody>
      <dsp:txXfrm>
        <a:off x="5875007" y="1302597"/>
        <a:ext cx="1668488" cy="35321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204BF-EEEA-4D65-99AC-15E28B1301DC}">
      <dsp:nvSpPr>
        <dsp:cNvPr id="0" name=""/>
        <dsp:cNvSpPr/>
      </dsp:nvSpPr>
      <dsp:spPr>
        <a:xfrm>
          <a:off x="0" y="0"/>
          <a:ext cx="7882128" cy="4926330"/>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AD148-4219-4655-92C1-214809AF942F}">
      <dsp:nvSpPr>
        <dsp:cNvPr id="0" name=""/>
        <dsp:cNvSpPr/>
      </dsp:nvSpPr>
      <dsp:spPr>
        <a:xfrm>
          <a:off x="847242" y="3606067"/>
          <a:ext cx="181288" cy="181288"/>
        </a:xfrm>
        <a:prstGeom prst="ellips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6E3A3-1169-4572-A9FC-2FA90AF94325}">
      <dsp:nvSpPr>
        <dsp:cNvPr id="0" name=""/>
        <dsp:cNvSpPr/>
      </dsp:nvSpPr>
      <dsp:spPr>
        <a:xfrm>
          <a:off x="857649" y="3696705"/>
          <a:ext cx="1508372" cy="1172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61" tIns="0" rIns="0" bIns="0" numCol="1" spcCol="1270" anchor="t" anchorCtr="0">
          <a:noAutofit/>
        </a:bodyPr>
        <a:lstStyle/>
        <a:p>
          <a:pPr lvl="0" algn="l" defTabSz="1200150">
            <a:lnSpc>
              <a:spcPct val="90000"/>
            </a:lnSpc>
            <a:spcBef>
              <a:spcPct val="0"/>
            </a:spcBef>
            <a:spcAft>
              <a:spcPct val="35000"/>
            </a:spcAft>
          </a:pPr>
          <a:r>
            <a:rPr lang="en-US" sz="2700" kern="1200" dirty="0" smtClean="0"/>
            <a:t>  To live </a:t>
          </a:r>
          <a:br>
            <a:rPr lang="en-US" sz="2700" kern="1200" dirty="0" smtClean="0"/>
          </a:br>
          <a:r>
            <a:rPr lang="en-US" sz="2700" kern="1200" dirty="0" smtClean="0"/>
            <a:t>is </a:t>
          </a:r>
          <a:r>
            <a:rPr lang="en-US" sz="2800" b="1" kern="1200" dirty="0" smtClean="0"/>
            <a:t>Christ</a:t>
          </a:r>
          <a:endParaRPr lang="en-US" sz="2800" b="1" kern="1200" dirty="0"/>
        </a:p>
      </dsp:txBody>
      <dsp:txXfrm>
        <a:off x="857649" y="3696705"/>
        <a:ext cx="1508372" cy="1172466"/>
      </dsp:txXfrm>
    </dsp:sp>
    <dsp:sp modelId="{20F928E7-0F70-46D1-BF4D-20C4117559C4}">
      <dsp:nvSpPr>
        <dsp:cNvPr id="0" name=""/>
        <dsp:cNvSpPr/>
      </dsp:nvSpPr>
      <dsp:spPr>
        <a:xfrm>
          <a:off x="2128146" y="2460209"/>
          <a:ext cx="315285" cy="315285"/>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13867-BE41-491E-851E-17C79CB23E65}">
      <dsp:nvSpPr>
        <dsp:cNvPr id="0" name=""/>
        <dsp:cNvSpPr/>
      </dsp:nvSpPr>
      <dsp:spPr>
        <a:xfrm>
          <a:off x="2271269" y="2617813"/>
          <a:ext cx="1912190" cy="225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063" tIns="0" rIns="0" bIns="0" numCol="1" spcCol="1270" anchor="t" anchorCtr="0">
          <a:noAutofit/>
        </a:bodyPr>
        <a:lstStyle/>
        <a:p>
          <a:pPr lvl="0" algn="l" defTabSz="1600200">
            <a:lnSpc>
              <a:spcPct val="90000"/>
            </a:lnSpc>
            <a:spcBef>
              <a:spcPct val="0"/>
            </a:spcBef>
            <a:spcAft>
              <a:spcPct val="35000"/>
            </a:spcAft>
          </a:pPr>
          <a:r>
            <a:rPr lang="en-US" sz="3600" kern="1200" dirty="0" smtClean="0"/>
            <a:t> </a:t>
          </a:r>
          <a:r>
            <a:rPr lang="en-US" sz="2800" kern="1200" dirty="0" smtClean="0"/>
            <a:t>Concern for others</a:t>
          </a:r>
          <a:endParaRPr lang="en-US" sz="2800" kern="1200" dirty="0"/>
        </a:p>
      </dsp:txBody>
      <dsp:txXfrm>
        <a:off x="2271269" y="2617813"/>
        <a:ext cx="1912190" cy="2251332"/>
      </dsp:txXfrm>
    </dsp:sp>
    <dsp:sp modelId="{87722EE7-0FEF-4E16-ABB3-1C8837799C24}">
      <dsp:nvSpPr>
        <dsp:cNvPr id="0" name=""/>
        <dsp:cNvSpPr/>
      </dsp:nvSpPr>
      <dsp:spPr>
        <a:xfrm>
          <a:off x="3763656" y="1615833"/>
          <a:ext cx="417752" cy="417752"/>
        </a:xfrm>
        <a:prstGeom prst="ellipse">
          <a:avLst/>
        </a:prstGeom>
        <a:solidFill>
          <a:schemeClr val="accent2">
            <a:shade val="50000"/>
            <a:hueOff val="-816481"/>
            <a:satOff val="-40805"/>
            <a:lumOff val="533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B94B6-32A0-4C35-AADA-4D1F7DFFC8B9}">
      <dsp:nvSpPr>
        <dsp:cNvPr id="0" name=""/>
        <dsp:cNvSpPr/>
      </dsp:nvSpPr>
      <dsp:spPr>
        <a:xfrm>
          <a:off x="4006452" y="1824774"/>
          <a:ext cx="1655246" cy="304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359" tIns="0" rIns="0" bIns="0" numCol="1" spcCol="1270" anchor="t" anchorCtr="0">
          <a:noAutofit/>
        </a:bodyPr>
        <a:lstStyle/>
        <a:p>
          <a:pPr lvl="0" algn="l" defTabSz="2889250">
            <a:lnSpc>
              <a:spcPct val="90000"/>
            </a:lnSpc>
            <a:spcBef>
              <a:spcPct val="0"/>
            </a:spcBef>
            <a:spcAft>
              <a:spcPct val="35000"/>
            </a:spcAft>
          </a:pPr>
          <a:endParaRPr lang="en-US" sz="6500" kern="1200" dirty="0"/>
        </a:p>
      </dsp:txBody>
      <dsp:txXfrm>
        <a:off x="4006452" y="1824774"/>
        <a:ext cx="1655246" cy="3044471"/>
      </dsp:txXfrm>
    </dsp:sp>
    <dsp:sp modelId="{29BD6616-A4C5-4E8A-8F5D-B98AF8E73BD3}">
      <dsp:nvSpPr>
        <dsp:cNvPr id="0" name=""/>
        <dsp:cNvSpPr/>
      </dsp:nvSpPr>
      <dsp:spPr>
        <a:xfrm>
          <a:off x="5545118" y="1057197"/>
          <a:ext cx="559631" cy="559631"/>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F1AE4-F42A-4C17-AE0F-8260A855A4BB}">
      <dsp:nvSpPr>
        <dsp:cNvPr id="0" name=""/>
        <dsp:cNvSpPr/>
      </dsp:nvSpPr>
      <dsp:spPr>
        <a:xfrm>
          <a:off x="5875007" y="1302597"/>
          <a:ext cx="1668488" cy="353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537" tIns="0" rIns="0" bIns="0" numCol="1" spcCol="1270" anchor="t" anchorCtr="0">
          <a:noAutofit/>
        </a:bodyPr>
        <a:lstStyle/>
        <a:p>
          <a:pPr lvl="0" algn="l" defTabSz="2889250">
            <a:lnSpc>
              <a:spcPct val="90000"/>
            </a:lnSpc>
            <a:spcBef>
              <a:spcPct val="0"/>
            </a:spcBef>
            <a:spcAft>
              <a:spcPct val="35000"/>
            </a:spcAft>
          </a:pPr>
          <a:endParaRPr lang="en-US" sz="6500" kern="1200" dirty="0"/>
        </a:p>
      </dsp:txBody>
      <dsp:txXfrm>
        <a:off x="5875007" y="1302597"/>
        <a:ext cx="1668488" cy="35321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2A200-8E5E-4148-9FB6-6306DF0490C0}">
      <dsp:nvSpPr>
        <dsp:cNvPr id="0" name=""/>
        <dsp:cNvSpPr/>
      </dsp:nvSpPr>
      <dsp:spPr>
        <a:xfrm>
          <a:off x="2905069" y="54987"/>
          <a:ext cx="2859353" cy="2859353"/>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t>Paul</a:t>
          </a:r>
          <a:endParaRPr lang="en-US" sz="2400" kern="1200" dirty="0"/>
        </a:p>
      </dsp:txBody>
      <dsp:txXfrm>
        <a:off x="3234995" y="439900"/>
        <a:ext cx="2199502" cy="907294"/>
      </dsp:txXfrm>
    </dsp:sp>
    <dsp:sp modelId="{AD7AD7A6-6FC7-4012-B69C-8CF201677C37}">
      <dsp:nvSpPr>
        <dsp:cNvPr id="0" name=""/>
        <dsp:cNvSpPr/>
      </dsp:nvSpPr>
      <dsp:spPr>
        <a:xfrm>
          <a:off x="4090694" y="1240611"/>
          <a:ext cx="3017533" cy="3017533"/>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t>Timothy</a:t>
          </a:r>
          <a:endParaRPr lang="en-US" sz="2400" kern="1200" dirty="0"/>
        </a:p>
      </dsp:txBody>
      <dsp:txXfrm>
        <a:off x="5715519" y="1588788"/>
        <a:ext cx="1160589" cy="2321179"/>
      </dsp:txXfrm>
    </dsp:sp>
    <dsp:sp modelId="{DAB972FB-607C-4B63-A920-AD81E799867A}">
      <dsp:nvSpPr>
        <dsp:cNvPr id="0" name=""/>
        <dsp:cNvSpPr/>
      </dsp:nvSpPr>
      <dsp:spPr>
        <a:xfrm>
          <a:off x="2905069" y="2584415"/>
          <a:ext cx="2859353" cy="2859353"/>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t>Philippians</a:t>
          </a:r>
          <a:endParaRPr lang="en-US" sz="2400" kern="1200" dirty="0"/>
        </a:p>
      </dsp:txBody>
      <dsp:txXfrm>
        <a:off x="3234995" y="4151561"/>
        <a:ext cx="2199502" cy="907294"/>
      </dsp:txXfrm>
    </dsp:sp>
    <dsp:sp modelId="{C59606EC-B023-41AE-87E0-6B8D9F2783C1}">
      <dsp:nvSpPr>
        <dsp:cNvPr id="0" name=""/>
        <dsp:cNvSpPr/>
      </dsp:nvSpPr>
      <dsp:spPr>
        <a:xfrm>
          <a:off x="1640355" y="1319701"/>
          <a:ext cx="2859353" cy="2859353"/>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err="1" smtClean="0"/>
            <a:t>Epaph-roditus</a:t>
          </a:r>
          <a:endParaRPr lang="en-US" sz="2400" kern="1200" dirty="0"/>
        </a:p>
      </dsp:txBody>
      <dsp:txXfrm>
        <a:off x="1860305" y="1649627"/>
        <a:ext cx="1099751" cy="2199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204BF-EEEA-4D65-99AC-15E28B1301DC}">
      <dsp:nvSpPr>
        <dsp:cNvPr id="0" name=""/>
        <dsp:cNvSpPr/>
      </dsp:nvSpPr>
      <dsp:spPr>
        <a:xfrm>
          <a:off x="0" y="0"/>
          <a:ext cx="7882128" cy="4926330"/>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AD148-4219-4655-92C1-214809AF942F}">
      <dsp:nvSpPr>
        <dsp:cNvPr id="0" name=""/>
        <dsp:cNvSpPr/>
      </dsp:nvSpPr>
      <dsp:spPr>
        <a:xfrm>
          <a:off x="847242" y="3606067"/>
          <a:ext cx="181288" cy="181288"/>
        </a:xfrm>
        <a:prstGeom prst="ellips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6E3A3-1169-4572-A9FC-2FA90AF94325}">
      <dsp:nvSpPr>
        <dsp:cNvPr id="0" name=""/>
        <dsp:cNvSpPr/>
      </dsp:nvSpPr>
      <dsp:spPr>
        <a:xfrm>
          <a:off x="857649" y="3696705"/>
          <a:ext cx="1508372" cy="1172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61" tIns="0" rIns="0" bIns="0" numCol="1" spcCol="1270" anchor="t" anchorCtr="0">
          <a:noAutofit/>
        </a:bodyPr>
        <a:lstStyle/>
        <a:p>
          <a:pPr lvl="0" algn="l" defTabSz="1200150">
            <a:lnSpc>
              <a:spcPct val="90000"/>
            </a:lnSpc>
            <a:spcBef>
              <a:spcPct val="0"/>
            </a:spcBef>
            <a:spcAft>
              <a:spcPct val="35000"/>
            </a:spcAft>
          </a:pPr>
          <a:r>
            <a:rPr lang="en-US" sz="2700" kern="1200" dirty="0" smtClean="0"/>
            <a:t>  To live </a:t>
          </a:r>
          <a:br>
            <a:rPr lang="en-US" sz="2700" kern="1200" dirty="0" smtClean="0"/>
          </a:br>
          <a:r>
            <a:rPr lang="en-US" sz="2700" kern="1200" dirty="0" smtClean="0"/>
            <a:t>is </a:t>
          </a:r>
          <a:r>
            <a:rPr lang="en-US" sz="2800" b="1" kern="1200" dirty="0" smtClean="0"/>
            <a:t>Christ</a:t>
          </a:r>
          <a:endParaRPr lang="en-US" sz="2800" b="1" kern="1200" dirty="0"/>
        </a:p>
      </dsp:txBody>
      <dsp:txXfrm>
        <a:off x="857649" y="3696705"/>
        <a:ext cx="1508372" cy="1172466"/>
      </dsp:txXfrm>
    </dsp:sp>
    <dsp:sp modelId="{20F928E7-0F70-46D1-BF4D-20C4117559C4}">
      <dsp:nvSpPr>
        <dsp:cNvPr id="0" name=""/>
        <dsp:cNvSpPr/>
      </dsp:nvSpPr>
      <dsp:spPr>
        <a:xfrm>
          <a:off x="2128146" y="2460209"/>
          <a:ext cx="315285" cy="315285"/>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13867-BE41-491E-851E-17C79CB23E65}">
      <dsp:nvSpPr>
        <dsp:cNvPr id="0" name=""/>
        <dsp:cNvSpPr/>
      </dsp:nvSpPr>
      <dsp:spPr>
        <a:xfrm>
          <a:off x="2271269" y="2560629"/>
          <a:ext cx="1912190" cy="225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063" tIns="0" rIns="0" bIns="0" numCol="1" spcCol="1270" anchor="t" anchorCtr="0">
          <a:noAutofit/>
        </a:bodyPr>
        <a:lstStyle/>
        <a:p>
          <a:pPr lvl="0" algn="l" defTabSz="1600200">
            <a:lnSpc>
              <a:spcPct val="90000"/>
            </a:lnSpc>
            <a:spcBef>
              <a:spcPct val="0"/>
            </a:spcBef>
            <a:spcAft>
              <a:spcPct val="35000"/>
            </a:spcAft>
          </a:pPr>
          <a:r>
            <a:rPr lang="en-US" sz="3600" kern="1200" dirty="0" smtClean="0"/>
            <a:t> </a:t>
          </a:r>
          <a:r>
            <a:rPr lang="en-US" sz="2800" kern="1200" dirty="0" smtClean="0"/>
            <a:t>Concern for others</a:t>
          </a:r>
          <a:endParaRPr lang="en-US" sz="2800" kern="1200" dirty="0"/>
        </a:p>
      </dsp:txBody>
      <dsp:txXfrm>
        <a:off x="2271269" y="2560629"/>
        <a:ext cx="1912190" cy="2251332"/>
      </dsp:txXfrm>
    </dsp:sp>
    <dsp:sp modelId="{87722EE7-0FEF-4E16-ABB3-1C8837799C24}">
      <dsp:nvSpPr>
        <dsp:cNvPr id="0" name=""/>
        <dsp:cNvSpPr/>
      </dsp:nvSpPr>
      <dsp:spPr>
        <a:xfrm>
          <a:off x="3763656" y="1615833"/>
          <a:ext cx="417752" cy="417752"/>
        </a:xfrm>
        <a:prstGeom prst="ellipse">
          <a:avLst/>
        </a:prstGeom>
        <a:solidFill>
          <a:schemeClr val="accent2">
            <a:shade val="50000"/>
            <a:hueOff val="-816481"/>
            <a:satOff val="-40805"/>
            <a:lumOff val="533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B94B6-32A0-4C35-AADA-4D1F7DFFC8B9}">
      <dsp:nvSpPr>
        <dsp:cNvPr id="0" name=""/>
        <dsp:cNvSpPr/>
      </dsp:nvSpPr>
      <dsp:spPr>
        <a:xfrm>
          <a:off x="4006452" y="1824774"/>
          <a:ext cx="1655246" cy="304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359" tIns="0" rIns="0" bIns="0" numCol="1" spcCol="1270" anchor="t" anchorCtr="0">
          <a:noAutofit/>
        </a:bodyPr>
        <a:lstStyle/>
        <a:p>
          <a:pPr lvl="0" algn="l" defTabSz="2889250">
            <a:lnSpc>
              <a:spcPct val="90000"/>
            </a:lnSpc>
            <a:spcBef>
              <a:spcPct val="0"/>
            </a:spcBef>
            <a:spcAft>
              <a:spcPct val="35000"/>
            </a:spcAft>
          </a:pPr>
          <a:endParaRPr lang="en-US" sz="6500" kern="1200" dirty="0"/>
        </a:p>
      </dsp:txBody>
      <dsp:txXfrm>
        <a:off x="4006452" y="1824774"/>
        <a:ext cx="1655246" cy="3044471"/>
      </dsp:txXfrm>
    </dsp:sp>
    <dsp:sp modelId="{29BD6616-A4C5-4E8A-8F5D-B98AF8E73BD3}">
      <dsp:nvSpPr>
        <dsp:cNvPr id="0" name=""/>
        <dsp:cNvSpPr/>
      </dsp:nvSpPr>
      <dsp:spPr>
        <a:xfrm>
          <a:off x="5545118" y="1057197"/>
          <a:ext cx="559631" cy="559631"/>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F1AE4-F42A-4C17-AE0F-8260A855A4BB}">
      <dsp:nvSpPr>
        <dsp:cNvPr id="0" name=""/>
        <dsp:cNvSpPr/>
      </dsp:nvSpPr>
      <dsp:spPr>
        <a:xfrm>
          <a:off x="5875007" y="1302597"/>
          <a:ext cx="1668488" cy="353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537" tIns="0" rIns="0" bIns="0" numCol="1" spcCol="1270" anchor="t" anchorCtr="0">
          <a:noAutofit/>
        </a:bodyPr>
        <a:lstStyle/>
        <a:p>
          <a:pPr lvl="0" algn="l" defTabSz="2889250">
            <a:lnSpc>
              <a:spcPct val="90000"/>
            </a:lnSpc>
            <a:spcBef>
              <a:spcPct val="0"/>
            </a:spcBef>
            <a:spcAft>
              <a:spcPct val="35000"/>
            </a:spcAft>
          </a:pPr>
          <a:endParaRPr lang="en-US" sz="6500" kern="1200" dirty="0"/>
        </a:p>
      </dsp:txBody>
      <dsp:txXfrm>
        <a:off x="5875007" y="1302597"/>
        <a:ext cx="1668488" cy="35321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204BF-EEEA-4D65-99AC-15E28B1301DC}">
      <dsp:nvSpPr>
        <dsp:cNvPr id="0" name=""/>
        <dsp:cNvSpPr/>
      </dsp:nvSpPr>
      <dsp:spPr>
        <a:xfrm>
          <a:off x="0" y="0"/>
          <a:ext cx="7882128" cy="4926330"/>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AD148-4219-4655-92C1-214809AF942F}">
      <dsp:nvSpPr>
        <dsp:cNvPr id="0" name=""/>
        <dsp:cNvSpPr/>
      </dsp:nvSpPr>
      <dsp:spPr>
        <a:xfrm>
          <a:off x="847242" y="3606067"/>
          <a:ext cx="181288" cy="181288"/>
        </a:xfrm>
        <a:prstGeom prst="ellips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6E3A3-1169-4572-A9FC-2FA90AF94325}">
      <dsp:nvSpPr>
        <dsp:cNvPr id="0" name=""/>
        <dsp:cNvSpPr/>
      </dsp:nvSpPr>
      <dsp:spPr>
        <a:xfrm>
          <a:off x="857649" y="3696705"/>
          <a:ext cx="1508372" cy="1172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61" tIns="0" rIns="0" bIns="0" numCol="1" spcCol="1270" anchor="t" anchorCtr="0">
          <a:noAutofit/>
        </a:bodyPr>
        <a:lstStyle/>
        <a:p>
          <a:pPr lvl="0" algn="l" defTabSz="1200150">
            <a:lnSpc>
              <a:spcPct val="90000"/>
            </a:lnSpc>
            <a:spcBef>
              <a:spcPct val="0"/>
            </a:spcBef>
            <a:spcAft>
              <a:spcPct val="35000"/>
            </a:spcAft>
          </a:pPr>
          <a:r>
            <a:rPr lang="en-US" sz="2700" kern="1200" dirty="0" smtClean="0"/>
            <a:t>  To live </a:t>
          </a:r>
          <a:br>
            <a:rPr lang="en-US" sz="2700" kern="1200" dirty="0" smtClean="0"/>
          </a:br>
          <a:r>
            <a:rPr lang="en-US" sz="2700" kern="1200" dirty="0" smtClean="0"/>
            <a:t>is </a:t>
          </a:r>
          <a:r>
            <a:rPr lang="en-US" sz="2800" b="1" kern="1200" dirty="0" smtClean="0"/>
            <a:t>Christ</a:t>
          </a:r>
          <a:endParaRPr lang="en-US" sz="2800" b="1" kern="1200" dirty="0"/>
        </a:p>
      </dsp:txBody>
      <dsp:txXfrm>
        <a:off x="857649" y="3696705"/>
        <a:ext cx="1508372" cy="1172466"/>
      </dsp:txXfrm>
    </dsp:sp>
    <dsp:sp modelId="{20F928E7-0F70-46D1-BF4D-20C4117559C4}">
      <dsp:nvSpPr>
        <dsp:cNvPr id="0" name=""/>
        <dsp:cNvSpPr/>
      </dsp:nvSpPr>
      <dsp:spPr>
        <a:xfrm>
          <a:off x="2128146" y="2460209"/>
          <a:ext cx="315285" cy="315285"/>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13867-BE41-491E-851E-17C79CB23E65}">
      <dsp:nvSpPr>
        <dsp:cNvPr id="0" name=""/>
        <dsp:cNvSpPr/>
      </dsp:nvSpPr>
      <dsp:spPr>
        <a:xfrm>
          <a:off x="2271269" y="2617813"/>
          <a:ext cx="1912190" cy="225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063" tIns="0" rIns="0" bIns="0" numCol="1" spcCol="1270" anchor="t" anchorCtr="0">
          <a:noAutofit/>
        </a:bodyPr>
        <a:lstStyle/>
        <a:p>
          <a:pPr lvl="0" algn="l" defTabSz="1244600">
            <a:lnSpc>
              <a:spcPct val="90000"/>
            </a:lnSpc>
            <a:spcBef>
              <a:spcPct val="0"/>
            </a:spcBef>
            <a:spcAft>
              <a:spcPct val="35000"/>
            </a:spcAft>
          </a:pPr>
          <a:r>
            <a:rPr lang="en-US" sz="2800" kern="1200" dirty="0" smtClean="0"/>
            <a:t> Concern for others</a:t>
          </a:r>
          <a:endParaRPr lang="en-US" sz="2800" kern="1200" dirty="0"/>
        </a:p>
      </dsp:txBody>
      <dsp:txXfrm>
        <a:off x="2271269" y="2617813"/>
        <a:ext cx="1912190" cy="2251332"/>
      </dsp:txXfrm>
    </dsp:sp>
    <dsp:sp modelId="{87722EE7-0FEF-4E16-ABB3-1C8837799C24}">
      <dsp:nvSpPr>
        <dsp:cNvPr id="0" name=""/>
        <dsp:cNvSpPr/>
      </dsp:nvSpPr>
      <dsp:spPr>
        <a:xfrm>
          <a:off x="3763656" y="1615833"/>
          <a:ext cx="417752" cy="417752"/>
        </a:xfrm>
        <a:prstGeom prst="ellipse">
          <a:avLst/>
        </a:prstGeom>
        <a:solidFill>
          <a:schemeClr val="accent2">
            <a:shade val="50000"/>
            <a:hueOff val="-816481"/>
            <a:satOff val="-40805"/>
            <a:lumOff val="533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B94B6-32A0-4C35-AADA-4D1F7DFFC8B9}">
      <dsp:nvSpPr>
        <dsp:cNvPr id="0" name=""/>
        <dsp:cNvSpPr/>
      </dsp:nvSpPr>
      <dsp:spPr>
        <a:xfrm>
          <a:off x="4006452" y="1824774"/>
          <a:ext cx="1655246" cy="304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359" tIns="0" rIns="0" bIns="0" numCol="1" spcCol="1270" anchor="t" anchorCtr="0">
          <a:noAutofit/>
        </a:bodyPr>
        <a:lstStyle/>
        <a:p>
          <a:pPr lvl="0" algn="l" defTabSz="1244600">
            <a:lnSpc>
              <a:spcPct val="90000"/>
            </a:lnSpc>
            <a:spcBef>
              <a:spcPct val="0"/>
            </a:spcBef>
            <a:spcAft>
              <a:spcPct val="35000"/>
            </a:spcAft>
          </a:pPr>
          <a:r>
            <a:rPr lang="en-US" sz="2800" kern="1200" dirty="0" smtClean="0"/>
            <a:t>Control thoughts</a:t>
          </a:r>
          <a:endParaRPr lang="en-US" sz="2800" kern="1200" dirty="0"/>
        </a:p>
      </dsp:txBody>
      <dsp:txXfrm>
        <a:off x="4006452" y="1824774"/>
        <a:ext cx="1655246" cy="3044471"/>
      </dsp:txXfrm>
    </dsp:sp>
    <dsp:sp modelId="{29BD6616-A4C5-4E8A-8F5D-B98AF8E73BD3}">
      <dsp:nvSpPr>
        <dsp:cNvPr id="0" name=""/>
        <dsp:cNvSpPr/>
      </dsp:nvSpPr>
      <dsp:spPr>
        <a:xfrm>
          <a:off x="5545118" y="1057197"/>
          <a:ext cx="559631" cy="559631"/>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F1AE4-F42A-4C17-AE0F-8260A855A4BB}">
      <dsp:nvSpPr>
        <dsp:cNvPr id="0" name=""/>
        <dsp:cNvSpPr/>
      </dsp:nvSpPr>
      <dsp:spPr>
        <a:xfrm>
          <a:off x="5875007" y="1302597"/>
          <a:ext cx="1668488" cy="353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537" tIns="0" rIns="0" bIns="0" numCol="1" spcCol="1270" anchor="t" anchorCtr="0">
          <a:noAutofit/>
        </a:bodyPr>
        <a:lstStyle/>
        <a:p>
          <a:pPr lvl="0" algn="l" defTabSz="1244600">
            <a:lnSpc>
              <a:spcPct val="90000"/>
            </a:lnSpc>
            <a:spcBef>
              <a:spcPct val="0"/>
            </a:spcBef>
            <a:spcAft>
              <a:spcPct val="35000"/>
            </a:spcAft>
          </a:pPr>
          <a:endParaRPr lang="en-US" sz="2800" kern="1200" dirty="0"/>
        </a:p>
      </dsp:txBody>
      <dsp:txXfrm>
        <a:off x="5875007" y="1302597"/>
        <a:ext cx="1668488" cy="35321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204BF-EEEA-4D65-99AC-15E28B1301DC}">
      <dsp:nvSpPr>
        <dsp:cNvPr id="0" name=""/>
        <dsp:cNvSpPr/>
      </dsp:nvSpPr>
      <dsp:spPr>
        <a:xfrm>
          <a:off x="0" y="0"/>
          <a:ext cx="7882128" cy="4926330"/>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AD148-4219-4655-92C1-214809AF942F}">
      <dsp:nvSpPr>
        <dsp:cNvPr id="0" name=""/>
        <dsp:cNvSpPr/>
      </dsp:nvSpPr>
      <dsp:spPr>
        <a:xfrm>
          <a:off x="847242" y="3606067"/>
          <a:ext cx="181288" cy="181288"/>
        </a:xfrm>
        <a:prstGeom prst="ellips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6E3A3-1169-4572-A9FC-2FA90AF94325}">
      <dsp:nvSpPr>
        <dsp:cNvPr id="0" name=""/>
        <dsp:cNvSpPr/>
      </dsp:nvSpPr>
      <dsp:spPr>
        <a:xfrm>
          <a:off x="857649" y="3696705"/>
          <a:ext cx="1508372" cy="1172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61" tIns="0" rIns="0" bIns="0" numCol="1" spcCol="1270" anchor="t" anchorCtr="0">
          <a:noAutofit/>
        </a:bodyPr>
        <a:lstStyle/>
        <a:p>
          <a:pPr lvl="0" algn="l" defTabSz="1200150">
            <a:lnSpc>
              <a:spcPct val="90000"/>
            </a:lnSpc>
            <a:spcBef>
              <a:spcPct val="0"/>
            </a:spcBef>
            <a:spcAft>
              <a:spcPct val="35000"/>
            </a:spcAft>
          </a:pPr>
          <a:r>
            <a:rPr lang="en-US" sz="2700" kern="1200" dirty="0" smtClean="0"/>
            <a:t>  To live </a:t>
          </a:r>
          <a:br>
            <a:rPr lang="en-US" sz="2700" kern="1200" dirty="0" smtClean="0"/>
          </a:br>
          <a:r>
            <a:rPr lang="en-US" sz="2700" kern="1200" dirty="0" smtClean="0"/>
            <a:t>is </a:t>
          </a:r>
          <a:r>
            <a:rPr lang="en-US" sz="2800" b="1" kern="1200" dirty="0" smtClean="0"/>
            <a:t>Christ</a:t>
          </a:r>
          <a:endParaRPr lang="en-US" sz="2800" b="1" kern="1200" dirty="0"/>
        </a:p>
      </dsp:txBody>
      <dsp:txXfrm>
        <a:off x="857649" y="3696705"/>
        <a:ext cx="1508372" cy="1172466"/>
      </dsp:txXfrm>
    </dsp:sp>
    <dsp:sp modelId="{20F928E7-0F70-46D1-BF4D-20C4117559C4}">
      <dsp:nvSpPr>
        <dsp:cNvPr id="0" name=""/>
        <dsp:cNvSpPr/>
      </dsp:nvSpPr>
      <dsp:spPr>
        <a:xfrm>
          <a:off x="2128146" y="2460209"/>
          <a:ext cx="315285" cy="315285"/>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13867-BE41-491E-851E-17C79CB23E65}">
      <dsp:nvSpPr>
        <dsp:cNvPr id="0" name=""/>
        <dsp:cNvSpPr/>
      </dsp:nvSpPr>
      <dsp:spPr>
        <a:xfrm>
          <a:off x="2271269" y="2617813"/>
          <a:ext cx="1912190" cy="225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063" tIns="0" rIns="0" bIns="0" numCol="1" spcCol="1270" anchor="t" anchorCtr="0">
          <a:noAutofit/>
        </a:bodyPr>
        <a:lstStyle/>
        <a:p>
          <a:pPr lvl="0" algn="l" defTabSz="1244600">
            <a:lnSpc>
              <a:spcPct val="90000"/>
            </a:lnSpc>
            <a:spcBef>
              <a:spcPct val="0"/>
            </a:spcBef>
            <a:spcAft>
              <a:spcPct val="35000"/>
            </a:spcAft>
          </a:pPr>
          <a:r>
            <a:rPr lang="en-US" sz="2800" kern="1200" dirty="0" smtClean="0"/>
            <a:t> Concern for others</a:t>
          </a:r>
          <a:endParaRPr lang="en-US" sz="2800" kern="1200" dirty="0"/>
        </a:p>
      </dsp:txBody>
      <dsp:txXfrm>
        <a:off x="2271269" y="2617813"/>
        <a:ext cx="1912190" cy="2251332"/>
      </dsp:txXfrm>
    </dsp:sp>
    <dsp:sp modelId="{87722EE7-0FEF-4E16-ABB3-1C8837799C24}">
      <dsp:nvSpPr>
        <dsp:cNvPr id="0" name=""/>
        <dsp:cNvSpPr/>
      </dsp:nvSpPr>
      <dsp:spPr>
        <a:xfrm>
          <a:off x="3763656" y="1615833"/>
          <a:ext cx="417752" cy="417752"/>
        </a:xfrm>
        <a:prstGeom prst="ellipse">
          <a:avLst/>
        </a:prstGeom>
        <a:solidFill>
          <a:schemeClr val="accent2">
            <a:shade val="50000"/>
            <a:hueOff val="-816481"/>
            <a:satOff val="-40805"/>
            <a:lumOff val="533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B94B6-32A0-4C35-AADA-4D1F7DFFC8B9}">
      <dsp:nvSpPr>
        <dsp:cNvPr id="0" name=""/>
        <dsp:cNvSpPr/>
      </dsp:nvSpPr>
      <dsp:spPr>
        <a:xfrm>
          <a:off x="4006452" y="1824774"/>
          <a:ext cx="1655246" cy="304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359" tIns="0" rIns="0" bIns="0" numCol="1" spcCol="1270" anchor="t" anchorCtr="0">
          <a:noAutofit/>
        </a:bodyPr>
        <a:lstStyle/>
        <a:p>
          <a:pPr lvl="0" algn="l" defTabSz="1244600">
            <a:lnSpc>
              <a:spcPct val="90000"/>
            </a:lnSpc>
            <a:spcBef>
              <a:spcPct val="0"/>
            </a:spcBef>
            <a:spcAft>
              <a:spcPct val="35000"/>
            </a:spcAft>
          </a:pPr>
          <a:r>
            <a:rPr lang="en-US" sz="2800" kern="1200" dirty="0" smtClean="0"/>
            <a:t>Control thoughts</a:t>
          </a:r>
          <a:endParaRPr lang="en-US" sz="2800" kern="1200" dirty="0"/>
        </a:p>
      </dsp:txBody>
      <dsp:txXfrm>
        <a:off x="4006452" y="1824774"/>
        <a:ext cx="1655246" cy="3044471"/>
      </dsp:txXfrm>
    </dsp:sp>
    <dsp:sp modelId="{29BD6616-A4C5-4E8A-8F5D-B98AF8E73BD3}">
      <dsp:nvSpPr>
        <dsp:cNvPr id="0" name=""/>
        <dsp:cNvSpPr/>
      </dsp:nvSpPr>
      <dsp:spPr>
        <a:xfrm>
          <a:off x="5545118" y="1057197"/>
          <a:ext cx="559631" cy="559631"/>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F1AE4-F42A-4C17-AE0F-8260A855A4BB}">
      <dsp:nvSpPr>
        <dsp:cNvPr id="0" name=""/>
        <dsp:cNvSpPr/>
      </dsp:nvSpPr>
      <dsp:spPr>
        <a:xfrm>
          <a:off x="5875007" y="1302597"/>
          <a:ext cx="1668488" cy="353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537" tIns="0" rIns="0" bIns="0" numCol="1" spcCol="1270" anchor="t" anchorCtr="0">
          <a:noAutofit/>
        </a:bodyPr>
        <a:lstStyle/>
        <a:p>
          <a:pPr lvl="0" algn="l" defTabSz="1244600">
            <a:lnSpc>
              <a:spcPct val="90000"/>
            </a:lnSpc>
            <a:spcBef>
              <a:spcPct val="0"/>
            </a:spcBef>
            <a:spcAft>
              <a:spcPct val="35000"/>
            </a:spcAft>
          </a:pPr>
          <a:endParaRPr lang="en-US" sz="2800" kern="1200" dirty="0"/>
        </a:p>
      </dsp:txBody>
      <dsp:txXfrm>
        <a:off x="5875007" y="1302597"/>
        <a:ext cx="1668488" cy="35321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204BF-EEEA-4D65-99AC-15E28B1301DC}">
      <dsp:nvSpPr>
        <dsp:cNvPr id="0" name=""/>
        <dsp:cNvSpPr/>
      </dsp:nvSpPr>
      <dsp:spPr>
        <a:xfrm>
          <a:off x="0" y="0"/>
          <a:ext cx="7882128" cy="4926330"/>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AD148-4219-4655-92C1-214809AF942F}">
      <dsp:nvSpPr>
        <dsp:cNvPr id="0" name=""/>
        <dsp:cNvSpPr/>
      </dsp:nvSpPr>
      <dsp:spPr>
        <a:xfrm>
          <a:off x="847242" y="3606067"/>
          <a:ext cx="181288" cy="181288"/>
        </a:xfrm>
        <a:prstGeom prst="ellips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6E3A3-1169-4572-A9FC-2FA90AF94325}">
      <dsp:nvSpPr>
        <dsp:cNvPr id="0" name=""/>
        <dsp:cNvSpPr/>
      </dsp:nvSpPr>
      <dsp:spPr>
        <a:xfrm>
          <a:off x="857649" y="3696705"/>
          <a:ext cx="1508372" cy="1172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61" tIns="0" rIns="0" bIns="0" numCol="1" spcCol="1270" anchor="t" anchorCtr="0">
          <a:noAutofit/>
        </a:bodyPr>
        <a:lstStyle/>
        <a:p>
          <a:pPr lvl="0" algn="l" defTabSz="1200150">
            <a:lnSpc>
              <a:spcPct val="90000"/>
            </a:lnSpc>
            <a:spcBef>
              <a:spcPct val="0"/>
            </a:spcBef>
            <a:spcAft>
              <a:spcPct val="35000"/>
            </a:spcAft>
          </a:pPr>
          <a:r>
            <a:rPr lang="en-US" sz="2700" kern="1200" dirty="0" smtClean="0"/>
            <a:t>  To live </a:t>
          </a:r>
          <a:br>
            <a:rPr lang="en-US" sz="2700" kern="1200" dirty="0" smtClean="0"/>
          </a:br>
          <a:r>
            <a:rPr lang="en-US" sz="2700" kern="1200" dirty="0" smtClean="0"/>
            <a:t>is </a:t>
          </a:r>
          <a:r>
            <a:rPr lang="en-US" sz="2800" b="1" kern="1200" dirty="0" smtClean="0"/>
            <a:t>Christ</a:t>
          </a:r>
          <a:endParaRPr lang="en-US" sz="2800" b="1" kern="1200" dirty="0"/>
        </a:p>
      </dsp:txBody>
      <dsp:txXfrm>
        <a:off x="857649" y="3696705"/>
        <a:ext cx="1508372" cy="1172466"/>
      </dsp:txXfrm>
    </dsp:sp>
    <dsp:sp modelId="{20F928E7-0F70-46D1-BF4D-20C4117559C4}">
      <dsp:nvSpPr>
        <dsp:cNvPr id="0" name=""/>
        <dsp:cNvSpPr/>
      </dsp:nvSpPr>
      <dsp:spPr>
        <a:xfrm>
          <a:off x="2128146" y="2460209"/>
          <a:ext cx="315285" cy="315285"/>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13867-BE41-491E-851E-17C79CB23E65}">
      <dsp:nvSpPr>
        <dsp:cNvPr id="0" name=""/>
        <dsp:cNvSpPr/>
      </dsp:nvSpPr>
      <dsp:spPr>
        <a:xfrm>
          <a:off x="2271269" y="2617813"/>
          <a:ext cx="1912190" cy="225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063" tIns="0" rIns="0" bIns="0" numCol="1" spcCol="1270" anchor="t" anchorCtr="0">
          <a:noAutofit/>
        </a:bodyPr>
        <a:lstStyle/>
        <a:p>
          <a:pPr lvl="0" algn="l" defTabSz="1244600">
            <a:lnSpc>
              <a:spcPct val="90000"/>
            </a:lnSpc>
            <a:spcBef>
              <a:spcPct val="0"/>
            </a:spcBef>
            <a:spcAft>
              <a:spcPct val="35000"/>
            </a:spcAft>
          </a:pPr>
          <a:r>
            <a:rPr lang="en-US" sz="2800" kern="1200" dirty="0" smtClean="0"/>
            <a:t> Concern for others</a:t>
          </a:r>
          <a:endParaRPr lang="en-US" sz="2800" kern="1200" dirty="0"/>
        </a:p>
      </dsp:txBody>
      <dsp:txXfrm>
        <a:off x="2271269" y="2617813"/>
        <a:ext cx="1912190" cy="2251332"/>
      </dsp:txXfrm>
    </dsp:sp>
    <dsp:sp modelId="{87722EE7-0FEF-4E16-ABB3-1C8837799C24}">
      <dsp:nvSpPr>
        <dsp:cNvPr id="0" name=""/>
        <dsp:cNvSpPr/>
      </dsp:nvSpPr>
      <dsp:spPr>
        <a:xfrm>
          <a:off x="3763656" y="1615833"/>
          <a:ext cx="417752" cy="417752"/>
        </a:xfrm>
        <a:prstGeom prst="ellipse">
          <a:avLst/>
        </a:prstGeom>
        <a:solidFill>
          <a:schemeClr val="accent2">
            <a:shade val="50000"/>
            <a:hueOff val="-816481"/>
            <a:satOff val="-40805"/>
            <a:lumOff val="533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B94B6-32A0-4C35-AADA-4D1F7DFFC8B9}">
      <dsp:nvSpPr>
        <dsp:cNvPr id="0" name=""/>
        <dsp:cNvSpPr/>
      </dsp:nvSpPr>
      <dsp:spPr>
        <a:xfrm>
          <a:off x="4006452" y="1824774"/>
          <a:ext cx="1655246" cy="304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359" tIns="0" rIns="0" bIns="0" numCol="1" spcCol="1270" anchor="t" anchorCtr="0">
          <a:noAutofit/>
        </a:bodyPr>
        <a:lstStyle/>
        <a:p>
          <a:pPr lvl="0" algn="l" defTabSz="1244600">
            <a:lnSpc>
              <a:spcPct val="90000"/>
            </a:lnSpc>
            <a:spcBef>
              <a:spcPct val="0"/>
            </a:spcBef>
            <a:spcAft>
              <a:spcPct val="35000"/>
            </a:spcAft>
          </a:pPr>
          <a:r>
            <a:rPr lang="en-US" sz="2800" kern="1200" dirty="0" smtClean="0"/>
            <a:t>Control thoughts</a:t>
          </a:r>
          <a:endParaRPr lang="en-US" sz="2800" kern="1200" dirty="0"/>
        </a:p>
      </dsp:txBody>
      <dsp:txXfrm>
        <a:off x="4006452" y="1824774"/>
        <a:ext cx="1655246" cy="3044471"/>
      </dsp:txXfrm>
    </dsp:sp>
    <dsp:sp modelId="{29BD6616-A4C5-4E8A-8F5D-B98AF8E73BD3}">
      <dsp:nvSpPr>
        <dsp:cNvPr id="0" name=""/>
        <dsp:cNvSpPr/>
      </dsp:nvSpPr>
      <dsp:spPr>
        <a:xfrm>
          <a:off x="5545118" y="1057197"/>
          <a:ext cx="559631" cy="559631"/>
        </a:xfrm>
        <a:prstGeom prst="ellipse">
          <a:avLst/>
        </a:prstGeom>
        <a:solidFill>
          <a:schemeClr val="accent2">
            <a:shade val="50000"/>
            <a:hueOff val="-408241"/>
            <a:satOff val="-20403"/>
            <a:lumOff val="26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F1AE4-F42A-4C17-AE0F-8260A855A4BB}">
      <dsp:nvSpPr>
        <dsp:cNvPr id="0" name=""/>
        <dsp:cNvSpPr/>
      </dsp:nvSpPr>
      <dsp:spPr>
        <a:xfrm>
          <a:off x="5875007" y="1302597"/>
          <a:ext cx="1668488" cy="353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537" tIns="0" rIns="0" bIns="0" numCol="1" spcCol="1270" anchor="t" anchorCtr="0">
          <a:noAutofit/>
        </a:bodyPr>
        <a:lstStyle/>
        <a:p>
          <a:pPr lvl="0" algn="l" defTabSz="1244600">
            <a:lnSpc>
              <a:spcPct val="90000"/>
            </a:lnSpc>
            <a:spcBef>
              <a:spcPct val="0"/>
            </a:spcBef>
            <a:spcAft>
              <a:spcPct val="35000"/>
            </a:spcAft>
          </a:pPr>
          <a:r>
            <a:rPr lang="en-US" sz="2800" kern="1200" dirty="0" smtClean="0"/>
            <a:t>Depend on God</a:t>
          </a:r>
          <a:endParaRPr lang="en-US" sz="2800" kern="1200" dirty="0"/>
        </a:p>
      </dsp:txBody>
      <dsp:txXfrm>
        <a:off x="5875007" y="1302597"/>
        <a:ext cx="1668488" cy="353217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C501C63-C999-4680-8469-CA59BBD4DC4C}" type="datetimeFigureOut">
              <a:rPr lang="en-US" smtClean="0"/>
              <a:t>10/26/2011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F5D7AAC-E4F8-4AC1-B063-F6E9F99793C5}"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01C63-C999-4680-8469-CA59BBD4DC4C}" type="datetimeFigureOut">
              <a:rPr lang="en-US" smtClean="0"/>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D7AAC-E4F8-4AC1-B063-F6E9F99793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01C63-C999-4680-8469-CA59BBD4DC4C}" type="datetimeFigureOut">
              <a:rPr lang="en-US" smtClean="0"/>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D7AAC-E4F8-4AC1-B063-F6E9F99793C5}"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01C63-C999-4680-8469-CA59BBD4DC4C}" type="datetimeFigureOut">
              <a:rPr lang="en-US" smtClean="0"/>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D7AAC-E4F8-4AC1-B063-F6E9F99793C5}"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AFFD5-567C-4C4A-817D-9299649DDD4C}" type="datetimeFigureOut">
              <a:rPr lang="en-US" smtClean="0"/>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384F5-C77A-424F-BB4E-B0AF38CB2FBB}" type="slidenum">
              <a:rPr lang="en-US" smtClean="0"/>
              <a:t>‹#›</a:t>
            </a:fld>
            <a:endParaRPr lang="en-US"/>
          </a:p>
        </p:txBody>
      </p:sp>
      <p:sp>
        <p:nvSpPr>
          <p:cNvPr id="13" name="Title 10"/>
          <p:cNvSpPr>
            <a:spLocks noGrp="1"/>
          </p:cNvSpPr>
          <p:nvPr>
            <p:ph type="title"/>
          </p:nvPr>
        </p:nvSpPr>
        <p:spPr>
          <a:xfrm>
            <a:off x="688490" y="570156"/>
            <a:ext cx="7756263" cy="1054250"/>
          </a:xfrm>
        </p:spPr>
        <p:txBody>
          <a:bodyPr/>
          <a:lstStyle/>
          <a:p>
            <a:r>
              <a:rPr lang="en-US" dirty="0" smtClean="0"/>
              <a:t>Click to edit Master title style</a:t>
            </a:r>
            <a:endParaRPr lang="en-US" dirty="0"/>
          </a:p>
        </p:txBody>
      </p:sp>
      <p:grpSp>
        <p:nvGrpSpPr>
          <p:cNvPr id="14" name="Group 13"/>
          <p:cNvGrpSpPr/>
          <p:nvPr userDrawn="1"/>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37263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01C63-C999-4680-8469-CA59BBD4DC4C}" type="datetimeFigureOut">
              <a:rPr lang="en-US" smtClean="0"/>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D7AAC-E4F8-4AC1-B063-F6E9F99793C5}"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1549101"/>
            <a:ext cx="7745505" cy="45770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01C63-C999-4680-8469-CA59BBD4DC4C}" type="datetimeFigureOut">
              <a:rPr lang="en-US" smtClean="0"/>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D7AAC-E4F8-4AC1-B063-F6E9F99793C5}" type="slidenum">
              <a:rPr lang="en-US" smtClean="0"/>
              <a:t>‹#›</a:t>
            </a:fld>
            <a:endParaRPr lang="en-US"/>
          </a:p>
        </p:txBody>
      </p:sp>
      <p:sp>
        <p:nvSpPr>
          <p:cNvPr id="11" name="Title 10"/>
          <p:cNvSpPr>
            <a:spLocks noGrp="1"/>
          </p:cNvSpPr>
          <p:nvPr>
            <p:ph type="title"/>
          </p:nvPr>
        </p:nvSpPr>
        <p:spPr>
          <a:xfrm>
            <a:off x="688490" y="96804"/>
            <a:ext cx="7756263" cy="1054250"/>
          </a:xfrm>
        </p:spPr>
        <p:txBody>
          <a:bodyPr/>
          <a:lstStyle>
            <a:lvl1pPr>
              <a:defRPr sz="4400"/>
            </a:lvl1pPr>
          </a:lstStyle>
          <a:p>
            <a:r>
              <a:rPr lang="en-US" dirty="0" smtClean="0"/>
              <a:t>Click to edit Master title style</a:t>
            </a:r>
            <a:endParaRPr lang="en-US" dirty="0"/>
          </a:p>
        </p:txBody>
      </p:sp>
      <p:grpSp>
        <p:nvGrpSpPr>
          <p:cNvPr id="12" name="Group 11"/>
          <p:cNvGrpSpPr/>
          <p:nvPr/>
        </p:nvGrpSpPr>
        <p:grpSpPr>
          <a:xfrm>
            <a:off x="1172584" y="843559"/>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76429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01C63-C999-4680-8469-CA59BBD4DC4C}" type="datetimeFigureOut">
              <a:rPr lang="en-US" smtClean="0"/>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D7AAC-E4F8-4AC1-B063-F6E9F99793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501C63-C999-4680-8469-CA59BBD4DC4C}" type="datetimeFigureOut">
              <a:rPr lang="en-US" smtClean="0"/>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D7AAC-E4F8-4AC1-B063-F6E9F99793C5}" type="slidenum">
              <a:rPr lang="en-US" smtClean="0"/>
              <a:t>‹#›</a:t>
            </a:fld>
            <a:endParaRPr lang="en-US"/>
          </a:p>
        </p:txBody>
      </p:sp>
      <p:sp>
        <p:nvSpPr>
          <p:cNvPr id="12" name="Title 11"/>
          <p:cNvSpPr>
            <a:spLocks noGrp="1"/>
          </p:cNvSpPr>
          <p:nvPr>
            <p:ph type="title"/>
          </p:nvPr>
        </p:nvSpPr>
        <p:spPr>
          <a:xfrm>
            <a:off x="688490" y="161352"/>
            <a:ext cx="7756263" cy="1054250"/>
          </a:xfrm>
        </p:spPr>
        <p:txBody>
          <a:bodyPr/>
          <a:lstStyle>
            <a:lvl1pPr>
              <a:defRPr sz="4400">
                <a:solidFill>
                  <a:schemeClr val="tx2"/>
                </a:solidFill>
              </a:defRPr>
            </a:lvl1pPr>
          </a:lstStyle>
          <a:p>
            <a:r>
              <a:rPr lang="en-US" dirty="0" smtClean="0"/>
              <a:t>Click to edit Master title style</a:t>
            </a:r>
            <a:endParaRPr lang="en-US" dirty="0"/>
          </a:p>
        </p:txBody>
      </p:sp>
      <p:grpSp>
        <p:nvGrpSpPr>
          <p:cNvPr id="13" name="Group 12"/>
          <p:cNvGrpSpPr/>
          <p:nvPr/>
        </p:nvGrpSpPr>
        <p:grpSpPr>
          <a:xfrm>
            <a:off x="1172584" y="918865"/>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501C63-C999-4680-8469-CA59BBD4DC4C}" type="datetimeFigureOut">
              <a:rPr lang="en-US" smtClean="0"/>
              <a:t>10/26/2011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D7AAC-E4F8-4AC1-B063-F6E9F99793C5}"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501C63-C999-4680-8469-CA59BBD4DC4C}" type="datetimeFigureOut">
              <a:rPr lang="en-US" smtClean="0"/>
              <a:t>10/26/2011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5D7AAC-E4F8-4AC1-B063-F6E9F99793C5}"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01C63-C999-4680-8469-CA59BBD4DC4C}" type="datetimeFigureOut">
              <a:rPr lang="en-US" smtClean="0"/>
              <a:t>10/26/2011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5D7AAC-E4F8-4AC1-B063-F6E9F99793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01C63-C999-4680-8469-CA59BBD4DC4C}" type="datetimeFigureOut">
              <a:rPr lang="en-US" smtClean="0"/>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D7AAC-E4F8-4AC1-B063-F6E9F99793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C501C63-C999-4680-8469-CA59BBD4DC4C}" type="datetimeFigureOut">
              <a:rPr lang="en-US" smtClean="0"/>
              <a:t>10/26/2011</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F5D7AAC-E4F8-4AC1-B063-F6E9F99793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Marks of Excellence</a:t>
            </a:r>
            <a:endParaRPr lang="en-US" dirty="0"/>
          </a:p>
        </p:txBody>
      </p:sp>
      <p:sp>
        <p:nvSpPr>
          <p:cNvPr id="3" name="Subtitle 2"/>
          <p:cNvSpPr>
            <a:spLocks noGrp="1"/>
          </p:cNvSpPr>
          <p:nvPr>
            <p:ph type="subTitle" idx="1"/>
          </p:nvPr>
        </p:nvSpPr>
        <p:spPr/>
        <p:txBody>
          <a:bodyPr/>
          <a:lstStyle/>
          <a:p>
            <a:r>
              <a:rPr lang="en-US" dirty="0" smtClean="0"/>
              <a:t>What makes a difference?</a:t>
            </a:r>
            <a:endParaRPr lang="en-US" dirty="0"/>
          </a:p>
        </p:txBody>
      </p:sp>
    </p:spTree>
    <p:extLst>
      <p:ext uri="{BB962C8B-B14F-4D97-AF65-F5344CB8AC3E}">
        <p14:creationId xmlns:p14="http://schemas.microsoft.com/office/powerpoint/2010/main" val="714882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77195234"/>
              </p:ext>
            </p:extLst>
          </p:nvPr>
        </p:nvGraphicFramePr>
        <p:xfrm>
          <a:off x="0" y="1"/>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2286000" y="1131570"/>
            <a:ext cx="4572000" cy="4572000"/>
          </a:xfrm>
          <a:prstGeom prst="ellipse">
            <a:avLst/>
          </a:prstGeom>
          <a:solidFill>
            <a:schemeClr val="accent1">
              <a:tint val="68000"/>
              <a:shade val="94000"/>
              <a:satMod val="300000"/>
              <a:lumMod val="110000"/>
              <a:alpha val="48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t>Christ</a:t>
            </a:r>
            <a:endParaRPr lang="en-US" sz="8000" b="1" dirty="0"/>
          </a:p>
        </p:txBody>
      </p:sp>
      <p:sp>
        <p:nvSpPr>
          <p:cNvPr id="4" name="Oval 3"/>
          <p:cNvSpPr/>
          <p:nvPr/>
        </p:nvSpPr>
        <p:spPr>
          <a:xfrm>
            <a:off x="2278380" y="1123950"/>
            <a:ext cx="4572000" cy="4572000"/>
          </a:xfrm>
          <a:prstGeom prst="ellipse">
            <a:avLst/>
          </a:prstGeom>
          <a:solidFill>
            <a:schemeClr val="accent1">
              <a:tint val="68000"/>
              <a:shade val="94000"/>
              <a:satMod val="300000"/>
              <a:lumMod val="11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t>Christ</a:t>
            </a:r>
            <a:endParaRPr lang="en-US" sz="8000" b="1" dirty="0"/>
          </a:p>
        </p:txBody>
      </p:sp>
    </p:spTree>
    <p:extLst>
      <p:ext uri="{BB962C8B-B14F-4D97-AF65-F5344CB8AC3E}">
        <p14:creationId xmlns:p14="http://schemas.microsoft.com/office/powerpoint/2010/main" val="85679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543550" y="206375"/>
            <a:ext cx="3607435" cy="1417638"/>
          </a:xfrm>
        </p:spPr>
        <p:txBody>
          <a:bodyPr/>
          <a:lstStyle/>
          <a:p>
            <a:r>
              <a:rPr lang="en-US" dirty="0" smtClean="0"/>
              <a:t>Marks of</a:t>
            </a:r>
            <a:endParaRPr lang="en-US" dirty="0"/>
          </a:p>
        </p:txBody>
      </p:sp>
      <p:graphicFrame>
        <p:nvGraphicFramePr>
          <p:cNvPr id="6" name="Diagram 5"/>
          <p:cNvGraphicFramePr/>
          <p:nvPr>
            <p:extLst>
              <p:ext uri="{D42A27DB-BD31-4B8C-83A1-F6EECF244321}">
                <p14:modId xmlns:p14="http://schemas.microsoft.com/office/powerpoint/2010/main" val="412920403"/>
              </p:ext>
            </p:extLst>
          </p:nvPr>
        </p:nvGraphicFramePr>
        <p:xfrm>
          <a:off x="0" y="1931670"/>
          <a:ext cx="9144000" cy="492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126730" y="1314450"/>
            <a:ext cx="640080" cy="5280660"/>
          </a:xfrm>
          <a:prstGeom prst="rect">
            <a:avLst/>
          </a:prstGeom>
          <a:ln>
            <a:noFill/>
          </a:ln>
          <a:effectLst>
            <a:glow rad="228600">
              <a:schemeClr val="accent1">
                <a:satMod val="175000"/>
                <a:alpha val="40000"/>
              </a:schemeClr>
            </a:glow>
            <a:outerShdw blurRad="38100" dist="12700" dir="5400000" rotWithShape="0">
              <a:srgbClr val="000000">
                <a:alpha val="15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t>E</a:t>
            </a:r>
          </a:p>
          <a:p>
            <a:pPr algn="ctr"/>
            <a:r>
              <a:rPr lang="en-US" sz="3200" b="1" dirty="0" smtClean="0"/>
              <a:t>X</a:t>
            </a:r>
          </a:p>
          <a:p>
            <a:pPr algn="ctr"/>
            <a:r>
              <a:rPr lang="en-US" sz="3200" b="1" dirty="0" smtClean="0"/>
              <a:t>C</a:t>
            </a:r>
          </a:p>
          <a:p>
            <a:pPr algn="ctr"/>
            <a:r>
              <a:rPr lang="en-US" sz="3200" b="1" dirty="0" smtClean="0"/>
              <a:t>E</a:t>
            </a:r>
          </a:p>
          <a:p>
            <a:pPr algn="ctr"/>
            <a:r>
              <a:rPr lang="en-US" sz="3200" b="1" dirty="0" smtClean="0"/>
              <a:t>L</a:t>
            </a:r>
          </a:p>
          <a:p>
            <a:pPr algn="ctr"/>
            <a:r>
              <a:rPr lang="en-US" sz="3200" b="1" dirty="0" smtClean="0"/>
              <a:t>L</a:t>
            </a:r>
          </a:p>
          <a:p>
            <a:pPr algn="ctr"/>
            <a:r>
              <a:rPr lang="en-US" sz="3200" b="1" dirty="0" smtClean="0"/>
              <a:t>E</a:t>
            </a:r>
          </a:p>
          <a:p>
            <a:pPr algn="ctr"/>
            <a:r>
              <a:rPr lang="en-US" sz="3200" b="1" dirty="0" smtClean="0"/>
              <a:t>N</a:t>
            </a:r>
          </a:p>
          <a:p>
            <a:pPr algn="ctr"/>
            <a:r>
              <a:rPr lang="en-US" sz="3200" b="1" dirty="0" smtClean="0"/>
              <a:t>C</a:t>
            </a:r>
          </a:p>
          <a:p>
            <a:pPr algn="ctr"/>
            <a:r>
              <a:rPr lang="en-US" sz="3200" b="1" dirty="0"/>
              <a:t>E</a:t>
            </a:r>
          </a:p>
        </p:txBody>
      </p:sp>
    </p:spTree>
    <p:extLst>
      <p:ext uri="{BB962C8B-B14F-4D97-AF65-F5344CB8AC3E}">
        <p14:creationId xmlns:p14="http://schemas.microsoft.com/office/powerpoint/2010/main" val="1298566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543550" y="206375"/>
            <a:ext cx="3607435" cy="1417638"/>
          </a:xfrm>
        </p:spPr>
        <p:txBody>
          <a:bodyPr/>
          <a:lstStyle/>
          <a:p>
            <a:r>
              <a:rPr lang="en-US" dirty="0" smtClean="0"/>
              <a:t>Marks of</a:t>
            </a:r>
            <a:endParaRPr lang="en-US" dirty="0"/>
          </a:p>
        </p:txBody>
      </p:sp>
      <p:graphicFrame>
        <p:nvGraphicFramePr>
          <p:cNvPr id="6" name="Diagram 5"/>
          <p:cNvGraphicFramePr/>
          <p:nvPr>
            <p:extLst>
              <p:ext uri="{D42A27DB-BD31-4B8C-83A1-F6EECF244321}">
                <p14:modId xmlns:p14="http://schemas.microsoft.com/office/powerpoint/2010/main" val="2156214458"/>
              </p:ext>
            </p:extLst>
          </p:nvPr>
        </p:nvGraphicFramePr>
        <p:xfrm>
          <a:off x="0" y="1931670"/>
          <a:ext cx="9144000" cy="492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126730" y="1314450"/>
            <a:ext cx="640080" cy="5280660"/>
          </a:xfrm>
          <a:prstGeom prst="rect">
            <a:avLst/>
          </a:prstGeom>
          <a:ln>
            <a:noFill/>
          </a:ln>
          <a:effectLst>
            <a:glow rad="228600">
              <a:schemeClr val="accent1">
                <a:satMod val="175000"/>
                <a:alpha val="40000"/>
              </a:schemeClr>
            </a:glow>
            <a:outerShdw blurRad="38100" dist="12700" dir="5400000" rotWithShape="0">
              <a:srgbClr val="000000">
                <a:alpha val="15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t>E</a:t>
            </a:r>
          </a:p>
          <a:p>
            <a:pPr algn="ctr"/>
            <a:r>
              <a:rPr lang="en-US" sz="3200" b="1" dirty="0" smtClean="0"/>
              <a:t>X</a:t>
            </a:r>
          </a:p>
          <a:p>
            <a:pPr algn="ctr"/>
            <a:r>
              <a:rPr lang="en-US" sz="3200" b="1" dirty="0" smtClean="0"/>
              <a:t>C</a:t>
            </a:r>
          </a:p>
          <a:p>
            <a:pPr algn="ctr"/>
            <a:r>
              <a:rPr lang="en-US" sz="3200" b="1" dirty="0" smtClean="0"/>
              <a:t>E</a:t>
            </a:r>
          </a:p>
          <a:p>
            <a:pPr algn="ctr"/>
            <a:r>
              <a:rPr lang="en-US" sz="3200" b="1" dirty="0" smtClean="0"/>
              <a:t>L</a:t>
            </a:r>
          </a:p>
          <a:p>
            <a:pPr algn="ctr"/>
            <a:r>
              <a:rPr lang="en-US" sz="3200" b="1" dirty="0" smtClean="0"/>
              <a:t>L</a:t>
            </a:r>
          </a:p>
          <a:p>
            <a:pPr algn="ctr"/>
            <a:r>
              <a:rPr lang="en-US" sz="3200" b="1" dirty="0" smtClean="0"/>
              <a:t>E</a:t>
            </a:r>
          </a:p>
          <a:p>
            <a:pPr algn="ctr"/>
            <a:r>
              <a:rPr lang="en-US" sz="3200" b="1" dirty="0" smtClean="0"/>
              <a:t>N</a:t>
            </a:r>
          </a:p>
          <a:p>
            <a:pPr algn="ctr"/>
            <a:r>
              <a:rPr lang="en-US" sz="3200" b="1" dirty="0" smtClean="0"/>
              <a:t>C</a:t>
            </a:r>
          </a:p>
          <a:p>
            <a:pPr algn="ctr"/>
            <a:r>
              <a:rPr lang="en-US" sz="3200" b="1" dirty="0"/>
              <a:t>E</a:t>
            </a:r>
          </a:p>
        </p:txBody>
      </p:sp>
    </p:spTree>
    <p:extLst>
      <p:ext uri="{BB962C8B-B14F-4D97-AF65-F5344CB8AC3E}">
        <p14:creationId xmlns:p14="http://schemas.microsoft.com/office/powerpoint/2010/main" val="3047202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dirty="0">
                <a:latin typeface="Times New Roman" pitchFamily="18" charset="0"/>
                <a:cs typeface="Times New Roman" pitchFamily="18" charset="0"/>
              </a:rPr>
              <a:t>1 Therefore if there is any consolation in Christ, if any comfort of love, if any fellowship of the Spirit, if any affection and mercy,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fulfill my joy by being like-minded, having the same love, being of one accord, of one mind.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Let nothing be done through selfish ambition or conceit, but in lowliness of mind let each esteem others better than himself.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Let each of you look out not only for his own interests, but also for the interests of </a:t>
            </a:r>
            <a:r>
              <a:rPr lang="en-US" dirty="0" smtClean="0">
                <a:latin typeface="Times New Roman" pitchFamily="18" charset="0"/>
                <a:cs typeface="Times New Roman" pitchFamily="18" charset="0"/>
              </a:rPr>
              <a:t>others.</a:t>
            </a:r>
          </a:p>
          <a:p>
            <a:pPr marL="0" indent="0" algn="r">
              <a:buNone/>
            </a:pPr>
            <a:r>
              <a:rPr lang="en-US" dirty="0" smtClean="0">
                <a:latin typeface="Times New Roman" pitchFamily="18" charset="0"/>
                <a:cs typeface="Times New Roman" pitchFamily="18" charset="0"/>
              </a:rPr>
              <a:t>Philippians 2:1-4 </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We must care for others.</a:t>
            </a:r>
            <a:endParaRPr lang="en-US" dirty="0"/>
          </a:p>
        </p:txBody>
      </p:sp>
    </p:spTree>
    <p:extLst>
      <p:ext uri="{BB962C8B-B14F-4D97-AF65-F5344CB8AC3E}">
        <p14:creationId xmlns:p14="http://schemas.microsoft.com/office/powerpoint/2010/main" val="2605779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dirty="0">
                <a:latin typeface="Times New Roman" pitchFamily="18" charset="0"/>
                <a:cs typeface="Times New Roman" pitchFamily="18" charset="0"/>
              </a:rPr>
              <a:t>1 Therefore if there is any consolation in Christ, if any comfort of love, if any fellowship of the Spirit, if any affection and mercy,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fulfill my joy by being like-minded, having the same love, being of one accord, of one mind.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Let nothing be done through selfish ambition or conceit, but in lowliness of mind let each esteem others better than himself.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Let each of you </a:t>
            </a:r>
            <a:r>
              <a:rPr lang="en-US" b="1" dirty="0">
                <a:latin typeface="Times New Roman" pitchFamily="18" charset="0"/>
                <a:cs typeface="Times New Roman" pitchFamily="18" charset="0"/>
              </a:rPr>
              <a:t>look out </a:t>
            </a:r>
            <a:r>
              <a:rPr lang="en-US" dirty="0">
                <a:latin typeface="Times New Roman" pitchFamily="18" charset="0"/>
                <a:cs typeface="Times New Roman" pitchFamily="18" charset="0"/>
              </a:rPr>
              <a:t>not only for his own interests, but also </a:t>
            </a:r>
            <a:r>
              <a:rPr lang="en-US" b="1" dirty="0">
                <a:latin typeface="Times New Roman" pitchFamily="18" charset="0"/>
                <a:cs typeface="Times New Roman" pitchFamily="18" charset="0"/>
              </a:rPr>
              <a:t>for the interests of </a:t>
            </a:r>
            <a:r>
              <a:rPr lang="en-US" b="1" dirty="0" smtClean="0">
                <a:latin typeface="Times New Roman" pitchFamily="18" charset="0"/>
                <a:cs typeface="Times New Roman" pitchFamily="18" charset="0"/>
              </a:rPr>
              <a:t>others</a:t>
            </a:r>
            <a:r>
              <a:rPr lang="en-US" dirty="0" smtClean="0">
                <a:latin typeface="Times New Roman" pitchFamily="18" charset="0"/>
                <a:cs typeface="Times New Roman" pitchFamily="18" charset="0"/>
              </a:rPr>
              <a:t>.</a:t>
            </a:r>
          </a:p>
          <a:p>
            <a:pPr marL="0" indent="0" algn="r">
              <a:buNone/>
            </a:pPr>
            <a:r>
              <a:rPr lang="en-US" dirty="0" smtClean="0">
                <a:latin typeface="Times New Roman" pitchFamily="18" charset="0"/>
                <a:cs typeface="Times New Roman" pitchFamily="18" charset="0"/>
              </a:rPr>
              <a:t>Philippians 2:1-4 </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We must care for others.</a:t>
            </a:r>
            <a:endParaRPr lang="en-US" dirty="0"/>
          </a:p>
        </p:txBody>
      </p:sp>
    </p:spTree>
    <p:extLst>
      <p:ext uri="{BB962C8B-B14F-4D97-AF65-F5344CB8AC3E}">
        <p14:creationId xmlns:p14="http://schemas.microsoft.com/office/powerpoint/2010/main" val="1569946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dirty="0" smtClean="0">
                <a:latin typeface="Times New Roman" pitchFamily="18" charset="0"/>
                <a:cs typeface="Times New Roman" pitchFamily="18" charset="0"/>
              </a:rPr>
              <a:t>5 </a:t>
            </a:r>
            <a:r>
              <a:rPr lang="en-US" dirty="0">
                <a:latin typeface="Times New Roman" pitchFamily="18" charset="0"/>
                <a:cs typeface="Times New Roman" pitchFamily="18" charset="0"/>
              </a:rPr>
              <a:t>Let this mind be in you which was also in Christ Jesus,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6 </a:t>
            </a:r>
            <a:r>
              <a:rPr lang="en-US" dirty="0">
                <a:latin typeface="Times New Roman" pitchFamily="18" charset="0"/>
                <a:cs typeface="Times New Roman" pitchFamily="18" charset="0"/>
              </a:rPr>
              <a:t>who, being in the form of God, did not consider it robbery to be equal with God,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7 </a:t>
            </a:r>
            <a:r>
              <a:rPr lang="en-US" dirty="0">
                <a:latin typeface="Times New Roman" pitchFamily="18" charset="0"/>
                <a:cs typeface="Times New Roman" pitchFamily="18" charset="0"/>
              </a:rPr>
              <a:t>but made Himself of no reputation, taking the form of a bondservant, and coming in the likeness of men.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8 </a:t>
            </a:r>
            <a:r>
              <a:rPr lang="en-US" dirty="0">
                <a:latin typeface="Times New Roman" pitchFamily="18" charset="0"/>
                <a:cs typeface="Times New Roman" pitchFamily="18" charset="0"/>
              </a:rPr>
              <a:t>And being found in appearance as a man, He humbled Himself and became obedient to the point of death, even the death of the cross</a:t>
            </a:r>
            <a:r>
              <a:rPr lang="en-US" dirty="0" smtClean="0">
                <a:latin typeface="Times New Roman" pitchFamily="18" charset="0"/>
                <a:cs typeface="Times New Roman" pitchFamily="18" charset="0"/>
              </a:rPr>
              <a:t>.</a:t>
            </a:r>
          </a:p>
          <a:p>
            <a:pPr marL="0" indent="0" algn="r">
              <a:buNone/>
            </a:pPr>
            <a:r>
              <a:rPr lang="en-US" dirty="0" smtClean="0">
                <a:latin typeface="Times New Roman" pitchFamily="18" charset="0"/>
                <a:cs typeface="Times New Roman" pitchFamily="18" charset="0"/>
              </a:rPr>
              <a:t>Philippians 2:5-8 </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Jesus did.</a:t>
            </a:r>
            <a:endParaRPr lang="en-US" dirty="0"/>
          </a:p>
        </p:txBody>
      </p:sp>
    </p:spTree>
    <p:extLst>
      <p:ext uri="{BB962C8B-B14F-4D97-AF65-F5344CB8AC3E}">
        <p14:creationId xmlns:p14="http://schemas.microsoft.com/office/powerpoint/2010/main" val="2174973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dirty="0" smtClean="0">
                <a:latin typeface="Times New Roman" pitchFamily="18" charset="0"/>
                <a:cs typeface="Times New Roman" pitchFamily="18" charset="0"/>
              </a:rPr>
              <a:t>5 </a:t>
            </a:r>
            <a:r>
              <a:rPr lang="en-US" b="1" dirty="0">
                <a:latin typeface="Times New Roman" pitchFamily="18" charset="0"/>
                <a:cs typeface="Times New Roman" pitchFamily="18" charset="0"/>
              </a:rPr>
              <a:t>Let this mind be in you which was also in Christ Jesus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6 </a:t>
            </a:r>
            <a:r>
              <a:rPr lang="en-US" dirty="0">
                <a:latin typeface="Times New Roman" pitchFamily="18" charset="0"/>
                <a:cs typeface="Times New Roman" pitchFamily="18" charset="0"/>
              </a:rPr>
              <a:t>who, being in the form of God, did not consider it robbery to be equal with God,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7 </a:t>
            </a:r>
            <a:r>
              <a:rPr lang="en-US" dirty="0">
                <a:latin typeface="Times New Roman" pitchFamily="18" charset="0"/>
                <a:cs typeface="Times New Roman" pitchFamily="18" charset="0"/>
              </a:rPr>
              <a:t>but made Himself of no reputation, taking the form of a bondservant, and coming in the likeness of men.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8 </a:t>
            </a:r>
            <a:r>
              <a:rPr lang="en-US" dirty="0">
                <a:latin typeface="Times New Roman" pitchFamily="18" charset="0"/>
                <a:cs typeface="Times New Roman" pitchFamily="18" charset="0"/>
              </a:rPr>
              <a:t>And being found in appearance as a man, He humbled Himself and became obedient to the point of death, even the death of the cross</a:t>
            </a:r>
            <a:r>
              <a:rPr lang="en-US" dirty="0" smtClean="0">
                <a:latin typeface="Times New Roman" pitchFamily="18" charset="0"/>
                <a:cs typeface="Times New Roman" pitchFamily="18" charset="0"/>
              </a:rPr>
              <a:t>.</a:t>
            </a:r>
          </a:p>
          <a:p>
            <a:pPr marL="0" indent="0" algn="r">
              <a:buNone/>
            </a:pPr>
            <a:r>
              <a:rPr lang="en-US" dirty="0" smtClean="0">
                <a:latin typeface="Times New Roman" pitchFamily="18" charset="0"/>
                <a:cs typeface="Times New Roman" pitchFamily="18" charset="0"/>
              </a:rPr>
              <a:t>Philippians 2:5-8 </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Jesus did.</a:t>
            </a:r>
            <a:endParaRPr lang="en-US" dirty="0"/>
          </a:p>
        </p:txBody>
      </p:sp>
    </p:spTree>
    <p:extLst>
      <p:ext uri="{BB962C8B-B14F-4D97-AF65-F5344CB8AC3E}">
        <p14:creationId xmlns:p14="http://schemas.microsoft.com/office/powerpoint/2010/main" val="1738583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dirty="0" smtClean="0">
                <a:latin typeface="Times New Roman" pitchFamily="18" charset="0"/>
                <a:cs typeface="Times New Roman" pitchFamily="18" charset="0"/>
              </a:rPr>
              <a:t>19 </a:t>
            </a:r>
            <a:r>
              <a:rPr lang="en-US" dirty="0">
                <a:latin typeface="Times New Roman" pitchFamily="18" charset="0"/>
                <a:cs typeface="Times New Roman" pitchFamily="18" charset="0"/>
              </a:rPr>
              <a:t>But I trust in the Lord Jesus to send Timothy to you shortly, that I also may be encouraged when I know your state. </a:t>
            </a:r>
            <a:endParaRPr lang="en-US" dirty="0" smtClean="0">
              <a:latin typeface="Times New Roman" pitchFamily="18" charset="0"/>
              <a:cs typeface="Times New Roman" pitchFamily="18" charset="0"/>
            </a:endParaRPr>
          </a:p>
          <a:p>
            <a:pPr marL="0" indent="0">
              <a:buNone/>
            </a:pPr>
            <a:r>
              <a:rPr lang="en-US" dirty="0" smtClean="0"/>
              <a:t>20 </a:t>
            </a:r>
            <a:r>
              <a:rPr lang="en-US" dirty="0"/>
              <a:t>For I have no one like-minded, who will sincerely care for your state</a:t>
            </a:r>
            <a:r>
              <a:rPr lang="en-US" dirty="0" smtClean="0"/>
              <a:t>.</a:t>
            </a:r>
          </a:p>
          <a:p>
            <a:pPr marL="0" indent="0" algn="r">
              <a:buNone/>
            </a:pPr>
            <a:r>
              <a:rPr lang="en-US" dirty="0" smtClean="0">
                <a:latin typeface="Times New Roman" pitchFamily="18" charset="0"/>
                <a:cs typeface="Times New Roman" pitchFamily="18" charset="0"/>
              </a:rPr>
              <a:t>Philippians 2:19-20</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Timothy did.</a:t>
            </a:r>
            <a:endParaRPr lang="en-US" dirty="0"/>
          </a:p>
        </p:txBody>
      </p:sp>
    </p:spTree>
    <p:extLst>
      <p:ext uri="{BB962C8B-B14F-4D97-AF65-F5344CB8AC3E}">
        <p14:creationId xmlns:p14="http://schemas.microsoft.com/office/powerpoint/2010/main" val="442793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dirty="0" smtClean="0">
                <a:latin typeface="Times New Roman" pitchFamily="18" charset="0"/>
                <a:cs typeface="Times New Roman" pitchFamily="18" charset="0"/>
              </a:rPr>
              <a:t>19 </a:t>
            </a:r>
            <a:r>
              <a:rPr lang="en-US" dirty="0">
                <a:latin typeface="Times New Roman" pitchFamily="18" charset="0"/>
                <a:cs typeface="Times New Roman" pitchFamily="18" charset="0"/>
              </a:rPr>
              <a:t>But I trust in the Lord Jesus to send Timothy to you shortly, that I also may be encouraged when I know your state. </a:t>
            </a:r>
            <a:endParaRPr lang="en-US" dirty="0" smtClean="0">
              <a:latin typeface="Times New Roman" pitchFamily="18" charset="0"/>
              <a:cs typeface="Times New Roman" pitchFamily="18" charset="0"/>
            </a:endParaRPr>
          </a:p>
          <a:p>
            <a:pPr marL="0" indent="0">
              <a:buNone/>
            </a:pPr>
            <a:r>
              <a:rPr lang="en-US" dirty="0" smtClean="0"/>
              <a:t>20 </a:t>
            </a:r>
            <a:r>
              <a:rPr lang="en-US" dirty="0"/>
              <a:t>For I have no one like-minded, </a:t>
            </a:r>
            <a:r>
              <a:rPr lang="en-US" b="1" dirty="0"/>
              <a:t>who will sincerely care for your state</a:t>
            </a:r>
            <a:r>
              <a:rPr lang="en-US" b="1" dirty="0" smtClean="0"/>
              <a:t>.</a:t>
            </a:r>
          </a:p>
          <a:p>
            <a:pPr marL="0" indent="0" algn="r">
              <a:buNone/>
            </a:pPr>
            <a:r>
              <a:rPr lang="en-US" dirty="0" smtClean="0">
                <a:latin typeface="Times New Roman" pitchFamily="18" charset="0"/>
                <a:cs typeface="Times New Roman" pitchFamily="18" charset="0"/>
              </a:rPr>
              <a:t>Philippians 2:19-20</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Timothy did.</a:t>
            </a:r>
            <a:endParaRPr lang="en-US" dirty="0"/>
          </a:p>
        </p:txBody>
      </p:sp>
    </p:spTree>
    <p:extLst>
      <p:ext uri="{BB962C8B-B14F-4D97-AF65-F5344CB8AC3E}">
        <p14:creationId xmlns:p14="http://schemas.microsoft.com/office/powerpoint/2010/main" val="1555826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828800" y="1371600"/>
            <a:ext cx="5486400" cy="5486400"/>
          </a:xfrm>
          <a:prstGeom prst="ellipse">
            <a:avLst/>
          </a:prstGeom>
          <a:solidFill>
            <a:schemeClr val="accent1">
              <a:tint val="68000"/>
              <a:shade val="94000"/>
              <a:satMod val="300000"/>
              <a:lumMod val="110000"/>
              <a:alpha val="47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smtClean="0"/>
              <a:t>Christ Jesus</a:t>
            </a:r>
            <a:endParaRPr lang="en-US" sz="5400" dirty="0"/>
          </a:p>
        </p:txBody>
      </p:sp>
      <p:sp>
        <p:nvSpPr>
          <p:cNvPr id="3" name="Title 2"/>
          <p:cNvSpPr>
            <a:spLocks noGrp="1"/>
          </p:cNvSpPr>
          <p:nvPr>
            <p:ph type="title"/>
          </p:nvPr>
        </p:nvSpPr>
        <p:spPr/>
        <p:txBody>
          <a:bodyPr/>
          <a:lstStyle/>
          <a:p>
            <a:r>
              <a:rPr lang="en-US" sz="4400" dirty="0" smtClean="0"/>
              <a:t>It works wonders.</a:t>
            </a:r>
            <a:endParaRPr lang="en-US" sz="4400" dirty="0"/>
          </a:p>
        </p:txBody>
      </p:sp>
      <p:graphicFrame>
        <p:nvGraphicFramePr>
          <p:cNvPr id="4" name="Diagram 3"/>
          <p:cNvGraphicFramePr/>
          <p:nvPr>
            <p:extLst>
              <p:ext uri="{D42A27DB-BD31-4B8C-83A1-F6EECF244321}">
                <p14:modId xmlns:p14="http://schemas.microsoft.com/office/powerpoint/2010/main" val="3877320723"/>
              </p:ext>
            </p:extLst>
          </p:nvPr>
        </p:nvGraphicFramePr>
        <p:xfrm>
          <a:off x="222421" y="1359243"/>
          <a:ext cx="8748583" cy="5498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79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8F2A200-8E5E-4148-9FB6-6306DF0490C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D7AD7A6-6FC7-4012-B69C-8CF201677C3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AB972FB-607C-4B63-A920-AD81E799867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59606EC-B023-41AE-87E0-6B8D9F2783C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590800"/>
            <a:ext cx="2438400" cy="16764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253" y="4693919"/>
            <a:ext cx="6762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5" y="789622"/>
            <a:ext cx="1905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789622"/>
            <a:ext cx="28575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150" y="4589145"/>
            <a:ext cx="15811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0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543550" y="206375"/>
            <a:ext cx="3607435" cy="1417638"/>
          </a:xfrm>
        </p:spPr>
        <p:txBody>
          <a:bodyPr/>
          <a:lstStyle/>
          <a:p>
            <a:r>
              <a:rPr lang="en-US" dirty="0" smtClean="0"/>
              <a:t>Marks of</a:t>
            </a:r>
            <a:endParaRPr lang="en-US" dirty="0"/>
          </a:p>
        </p:txBody>
      </p:sp>
      <p:graphicFrame>
        <p:nvGraphicFramePr>
          <p:cNvPr id="6" name="Diagram 5"/>
          <p:cNvGraphicFramePr/>
          <p:nvPr>
            <p:extLst>
              <p:ext uri="{D42A27DB-BD31-4B8C-83A1-F6EECF244321}">
                <p14:modId xmlns:p14="http://schemas.microsoft.com/office/powerpoint/2010/main" val="3344640221"/>
              </p:ext>
            </p:extLst>
          </p:nvPr>
        </p:nvGraphicFramePr>
        <p:xfrm>
          <a:off x="0" y="1931670"/>
          <a:ext cx="9144000" cy="492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126730" y="1314450"/>
            <a:ext cx="640080" cy="5280660"/>
          </a:xfrm>
          <a:prstGeom prst="rect">
            <a:avLst/>
          </a:prstGeom>
          <a:ln>
            <a:noFill/>
          </a:ln>
          <a:effectLst>
            <a:glow rad="228600">
              <a:schemeClr val="accent1">
                <a:satMod val="175000"/>
                <a:alpha val="40000"/>
              </a:schemeClr>
            </a:glow>
            <a:outerShdw blurRad="38100" dist="12700" dir="5400000" rotWithShape="0">
              <a:srgbClr val="000000">
                <a:alpha val="15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t>E</a:t>
            </a:r>
          </a:p>
          <a:p>
            <a:pPr algn="ctr"/>
            <a:r>
              <a:rPr lang="en-US" sz="3200" b="1" dirty="0" smtClean="0"/>
              <a:t>X</a:t>
            </a:r>
          </a:p>
          <a:p>
            <a:pPr algn="ctr"/>
            <a:r>
              <a:rPr lang="en-US" sz="3200" b="1" dirty="0" smtClean="0"/>
              <a:t>C</a:t>
            </a:r>
          </a:p>
          <a:p>
            <a:pPr algn="ctr"/>
            <a:r>
              <a:rPr lang="en-US" sz="3200" b="1" dirty="0" smtClean="0"/>
              <a:t>E</a:t>
            </a:r>
          </a:p>
          <a:p>
            <a:pPr algn="ctr"/>
            <a:r>
              <a:rPr lang="en-US" sz="3200" b="1" dirty="0" smtClean="0"/>
              <a:t>L</a:t>
            </a:r>
          </a:p>
          <a:p>
            <a:pPr algn="ctr"/>
            <a:r>
              <a:rPr lang="en-US" sz="3200" b="1" dirty="0" smtClean="0"/>
              <a:t>L</a:t>
            </a:r>
          </a:p>
          <a:p>
            <a:pPr algn="ctr"/>
            <a:r>
              <a:rPr lang="en-US" sz="3200" b="1" dirty="0" smtClean="0"/>
              <a:t>E</a:t>
            </a:r>
          </a:p>
          <a:p>
            <a:pPr algn="ctr"/>
            <a:r>
              <a:rPr lang="en-US" sz="3200" b="1" dirty="0" smtClean="0"/>
              <a:t>N</a:t>
            </a:r>
          </a:p>
          <a:p>
            <a:pPr algn="ctr"/>
            <a:r>
              <a:rPr lang="en-US" sz="3200" b="1" dirty="0" smtClean="0"/>
              <a:t>C</a:t>
            </a:r>
          </a:p>
          <a:p>
            <a:pPr algn="ctr"/>
            <a:r>
              <a:rPr lang="en-US" sz="3200" b="1" dirty="0"/>
              <a:t>E</a:t>
            </a:r>
          </a:p>
        </p:txBody>
      </p:sp>
    </p:spTree>
    <p:extLst>
      <p:ext uri="{BB962C8B-B14F-4D97-AF65-F5344CB8AC3E}">
        <p14:creationId xmlns:p14="http://schemas.microsoft.com/office/powerpoint/2010/main" val="1114383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543550" y="206375"/>
            <a:ext cx="3607435" cy="1417638"/>
          </a:xfrm>
        </p:spPr>
        <p:txBody>
          <a:bodyPr/>
          <a:lstStyle/>
          <a:p>
            <a:r>
              <a:rPr lang="en-US" dirty="0" smtClean="0"/>
              <a:t>Marks of</a:t>
            </a:r>
            <a:endParaRPr lang="en-US" dirty="0"/>
          </a:p>
        </p:txBody>
      </p:sp>
      <p:graphicFrame>
        <p:nvGraphicFramePr>
          <p:cNvPr id="6" name="Diagram 5"/>
          <p:cNvGraphicFramePr/>
          <p:nvPr>
            <p:extLst>
              <p:ext uri="{D42A27DB-BD31-4B8C-83A1-F6EECF244321}">
                <p14:modId xmlns:p14="http://schemas.microsoft.com/office/powerpoint/2010/main" val="786950718"/>
              </p:ext>
            </p:extLst>
          </p:nvPr>
        </p:nvGraphicFramePr>
        <p:xfrm>
          <a:off x="0" y="1931670"/>
          <a:ext cx="9144000" cy="492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126730" y="1314450"/>
            <a:ext cx="640080" cy="5280660"/>
          </a:xfrm>
          <a:prstGeom prst="rect">
            <a:avLst/>
          </a:prstGeom>
          <a:ln>
            <a:noFill/>
          </a:ln>
          <a:effectLst>
            <a:glow rad="228600">
              <a:schemeClr val="accent1">
                <a:satMod val="175000"/>
                <a:alpha val="40000"/>
              </a:schemeClr>
            </a:glow>
            <a:outerShdw blurRad="38100" dist="12700" dir="5400000" rotWithShape="0">
              <a:srgbClr val="000000">
                <a:alpha val="15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t>E</a:t>
            </a:r>
          </a:p>
          <a:p>
            <a:pPr algn="ctr"/>
            <a:r>
              <a:rPr lang="en-US" sz="3200" b="1" dirty="0" smtClean="0"/>
              <a:t>X</a:t>
            </a:r>
          </a:p>
          <a:p>
            <a:pPr algn="ctr"/>
            <a:r>
              <a:rPr lang="en-US" sz="3200" b="1" dirty="0" smtClean="0"/>
              <a:t>C</a:t>
            </a:r>
          </a:p>
          <a:p>
            <a:pPr algn="ctr"/>
            <a:r>
              <a:rPr lang="en-US" sz="3200" b="1" dirty="0" smtClean="0"/>
              <a:t>E</a:t>
            </a:r>
          </a:p>
          <a:p>
            <a:pPr algn="ctr"/>
            <a:r>
              <a:rPr lang="en-US" sz="3200" b="1" dirty="0" smtClean="0"/>
              <a:t>L</a:t>
            </a:r>
          </a:p>
          <a:p>
            <a:pPr algn="ctr"/>
            <a:r>
              <a:rPr lang="en-US" sz="3200" b="1" dirty="0" smtClean="0"/>
              <a:t>L</a:t>
            </a:r>
          </a:p>
          <a:p>
            <a:pPr algn="ctr"/>
            <a:r>
              <a:rPr lang="en-US" sz="3200" b="1" dirty="0" smtClean="0"/>
              <a:t>E</a:t>
            </a:r>
          </a:p>
          <a:p>
            <a:pPr algn="ctr"/>
            <a:r>
              <a:rPr lang="en-US" sz="3200" b="1" dirty="0" smtClean="0"/>
              <a:t>N</a:t>
            </a:r>
          </a:p>
          <a:p>
            <a:pPr algn="ctr"/>
            <a:r>
              <a:rPr lang="en-US" sz="3200" b="1" dirty="0" smtClean="0"/>
              <a:t>C</a:t>
            </a:r>
          </a:p>
          <a:p>
            <a:pPr algn="ctr"/>
            <a:r>
              <a:rPr lang="en-US" sz="3200" b="1" dirty="0"/>
              <a:t>E</a:t>
            </a:r>
          </a:p>
        </p:txBody>
      </p:sp>
    </p:spTree>
    <p:extLst>
      <p:ext uri="{BB962C8B-B14F-4D97-AF65-F5344CB8AC3E}">
        <p14:creationId xmlns:p14="http://schemas.microsoft.com/office/powerpoint/2010/main" val="623634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742303"/>
            <a:ext cx="7745505" cy="4383859"/>
          </a:xfrm>
        </p:spPr>
        <p:txBody>
          <a:bodyPr>
            <a:normAutofit/>
          </a:bodyPr>
          <a:lstStyle/>
          <a:p>
            <a:pPr marL="0" indent="0">
              <a:buNone/>
            </a:pPr>
            <a:r>
              <a:rPr lang="en-US" sz="4000" dirty="0"/>
              <a:t>Jack Nicklaus said Tiger Woods can still beat his record of 18 major championships, </a:t>
            </a:r>
            <a:r>
              <a:rPr lang="en-US" sz="4000" dirty="0" smtClean="0"/>
              <a:t>“if </a:t>
            </a:r>
            <a:r>
              <a:rPr lang="en-US" sz="4000" dirty="0"/>
              <a:t>he gets the 5 inches between his ears squared out</a:t>
            </a:r>
            <a:r>
              <a:rPr lang="en-US" sz="4000" dirty="0" smtClean="0"/>
              <a:t>.”</a:t>
            </a:r>
            <a:endParaRPr lang="en-US" sz="4000" dirty="0"/>
          </a:p>
        </p:txBody>
      </p:sp>
      <p:sp>
        <p:nvSpPr>
          <p:cNvPr id="3" name="Title 2"/>
          <p:cNvSpPr>
            <a:spLocks noGrp="1"/>
          </p:cNvSpPr>
          <p:nvPr>
            <p:ph type="title"/>
          </p:nvPr>
        </p:nvSpPr>
        <p:spPr/>
        <p:txBody>
          <a:bodyPr/>
          <a:lstStyle/>
          <a:p>
            <a:r>
              <a:rPr lang="en-US" sz="4400" dirty="0" smtClean="0"/>
              <a:t>Does it make a difference?</a:t>
            </a:r>
            <a:endParaRPr lang="en-US" sz="4400" dirty="0"/>
          </a:p>
        </p:txBody>
      </p:sp>
    </p:spTree>
    <p:extLst>
      <p:ext uri="{BB962C8B-B14F-4D97-AF65-F5344CB8AC3E}">
        <p14:creationId xmlns:p14="http://schemas.microsoft.com/office/powerpoint/2010/main" val="4189008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742303"/>
            <a:ext cx="7745505" cy="4383859"/>
          </a:xfrm>
        </p:spPr>
        <p:txBody>
          <a:bodyPr>
            <a:normAutofit/>
          </a:bodyPr>
          <a:lstStyle/>
          <a:p>
            <a:pPr marL="0" indent="0">
              <a:buNone/>
            </a:pPr>
            <a:r>
              <a:rPr lang="en-US" sz="4000" dirty="0"/>
              <a:t>Jack Nicklaus said Tiger Woods can still beat his record of 18 major championships, </a:t>
            </a:r>
            <a:r>
              <a:rPr lang="en-US" sz="4000" b="1" dirty="0" smtClean="0"/>
              <a:t>“if </a:t>
            </a:r>
            <a:r>
              <a:rPr lang="en-US" sz="4000" b="1" dirty="0"/>
              <a:t>he gets the 5 inches between his ears squared out</a:t>
            </a:r>
            <a:r>
              <a:rPr lang="en-US" sz="4000" b="1" dirty="0" smtClean="0"/>
              <a:t>.”</a:t>
            </a:r>
            <a:endParaRPr lang="en-US" sz="4000" b="1" dirty="0"/>
          </a:p>
        </p:txBody>
      </p:sp>
      <p:sp>
        <p:nvSpPr>
          <p:cNvPr id="3" name="Title 2"/>
          <p:cNvSpPr>
            <a:spLocks noGrp="1"/>
          </p:cNvSpPr>
          <p:nvPr>
            <p:ph type="title"/>
          </p:nvPr>
        </p:nvSpPr>
        <p:spPr/>
        <p:txBody>
          <a:bodyPr/>
          <a:lstStyle/>
          <a:p>
            <a:r>
              <a:rPr lang="en-US" sz="4400" dirty="0" smtClean="0"/>
              <a:t>Does it make a difference?</a:t>
            </a:r>
            <a:endParaRPr lang="en-US" sz="4400" dirty="0"/>
          </a:p>
        </p:txBody>
      </p:sp>
    </p:spTree>
    <p:extLst>
      <p:ext uri="{BB962C8B-B14F-4D97-AF65-F5344CB8AC3E}">
        <p14:creationId xmlns:p14="http://schemas.microsoft.com/office/powerpoint/2010/main" val="1958053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Control my thoughts</a:t>
            </a:r>
            <a:endParaRPr lang="en-US" sz="4400" dirty="0"/>
          </a:p>
        </p:txBody>
      </p:sp>
      <p:pic>
        <p:nvPicPr>
          <p:cNvPr id="4100" name="Picture 4" descr="C:\Users\Matt\AppData\Local\Microsoft\Windows\Temporary Internet Files\Content.IE5\TP9PS1GO\MP90043078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680" y="1668176"/>
            <a:ext cx="1828800" cy="24226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Matt\AppData\Local\Microsoft\Windows\Temporary Internet Files\Content.IE5\I13IEZ0R\MP9004444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532" y="2879492"/>
            <a:ext cx="2560320" cy="383595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Matt\AppData\Local\Microsoft\Windows\Temporary Internet Files\Content.IE5\TP9PS1GO\MP90043048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925" y="4670855"/>
            <a:ext cx="164592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30" y="4670855"/>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158" y="1657350"/>
            <a:ext cx="25717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094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Times New Roman" pitchFamily="18" charset="0"/>
                <a:cs typeface="Times New Roman" pitchFamily="18" charset="0"/>
              </a:rPr>
              <a:t>8 </a:t>
            </a:r>
            <a:r>
              <a:rPr lang="en-US" dirty="0">
                <a:latin typeface="Times New Roman" pitchFamily="18" charset="0"/>
                <a:cs typeface="Times New Roman" pitchFamily="18" charset="0"/>
              </a:rPr>
              <a:t>Finally, brethren, whatever things are true, whatever things are noble, whatever things are just, whatever things are pure, whatever things are lovely, whatever things are of good report, if there is any virtue and if there is anything praiseworthy--meditate on these things.</a:t>
            </a:r>
          </a:p>
          <a:p>
            <a:pPr marL="0" indent="0" algn="r">
              <a:buNone/>
            </a:pPr>
            <a:r>
              <a:rPr lang="en-US" dirty="0">
                <a:latin typeface="Times New Roman" pitchFamily="18" charset="0"/>
                <a:cs typeface="Times New Roman" pitchFamily="18" charset="0"/>
              </a:rPr>
              <a:t>Philippians </a:t>
            </a:r>
            <a:r>
              <a:rPr lang="en-US" dirty="0" smtClean="0">
                <a:latin typeface="Times New Roman" pitchFamily="18" charset="0"/>
                <a:cs typeface="Times New Roman" pitchFamily="18" charset="0"/>
              </a:rPr>
              <a:t>4:8</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Control my thoughts</a:t>
            </a:r>
            <a:endParaRPr lang="en-US" sz="4400" dirty="0"/>
          </a:p>
        </p:txBody>
      </p:sp>
    </p:spTree>
    <p:extLst>
      <p:ext uri="{BB962C8B-B14F-4D97-AF65-F5344CB8AC3E}">
        <p14:creationId xmlns:p14="http://schemas.microsoft.com/office/powerpoint/2010/main" val="1833845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Times New Roman" pitchFamily="18" charset="0"/>
                <a:cs typeface="Times New Roman" pitchFamily="18" charset="0"/>
              </a:rPr>
              <a:t>8 </a:t>
            </a:r>
            <a:r>
              <a:rPr lang="en-US" dirty="0">
                <a:latin typeface="Times New Roman" pitchFamily="18" charset="0"/>
                <a:cs typeface="Times New Roman" pitchFamily="18" charset="0"/>
              </a:rPr>
              <a:t>Finally, brethren, whatever things are true, whatever things are </a:t>
            </a:r>
            <a:r>
              <a:rPr lang="en-US" b="1" dirty="0">
                <a:latin typeface="Times New Roman" pitchFamily="18" charset="0"/>
                <a:cs typeface="Times New Roman" pitchFamily="18" charset="0"/>
              </a:rPr>
              <a:t>noble</a:t>
            </a:r>
            <a:r>
              <a:rPr lang="en-US" dirty="0">
                <a:latin typeface="Times New Roman" pitchFamily="18" charset="0"/>
                <a:cs typeface="Times New Roman" pitchFamily="18" charset="0"/>
              </a:rPr>
              <a:t>, whatever things are </a:t>
            </a:r>
            <a:r>
              <a:rPr lang="en-US" b="1" dirty="0">
                <a:latin typeface="Times New Roman" pitchFamily="18" charset="0"/>
                <a:cs typeface="Times New Roman" pitchFamily="18" charset="0"/>
              </a:rPr>
              <a:t>just</a:t>
            </a:r>
            <a:r>
              <a:rPr lang="en-US" dirty="0">
                <a:latin typeface="Times New Roman" pitchFamily="18" charset="0"/>
                <a:cs typeface="Times New Roman" pitchFamily="18" charset="0"/>
              </a:rPr>
              <a:t>, whatever things are </a:t>
            </a:r>
            <a:r>
              <a:rPr lang="en-US" b="1" dirty="0">
                <a:latin typeface="Times New Roman" pitchFamily="18" charset="0"/>
                <a:cs typeface="Times New Roman" pitchFamily="18" charset="0"/>
              </a:rPr>
              <a:t>pure</a:t>
            </a:r>
            <a:r>
              <a:rPr lang="en-US" dirty="0">
                <a:latin typeface="Times New Roman" pitchFamily="18" charset="0"/>
                <a:cs typeface="Times New Roman" pitchFamily="18" charset="0"/>
              </a:rPr>
              <a:t>, whatever things are </a:t>
            </a:r>
            <a:r>
              <a:rPr lang="en-US" b="1" dirty="0">
                <a:latin typeface="Times New Roman" pitchFamily="18" charset="0"/>
                <a:cs typeface="Times New Roman" pitchFamily="18" charset="0"/>
              </a:rPr>
              <a:t>lovely</a:t>
            </a:r>
            <a:r>
              <a:rPr lang="en-US" dirty="0">
                <a:latin typeface="Times New Roman" pitchFamily="18" charset="0"/>
                <a:cs typeface="Times New Roman" pitchFamily="18" charset="0"/>
              </a:rPr>
              <a:t>, whatever things are of </a:t>
            </a:r>
            <a:r>
              <a:rPr lang="en-US" b="1" dirty="0">
                <a:latin typeface="Times New Roman" pitchFamily="18" charset="0"/>
                <a:cs typeface="Times New Roman" pitchFamily="18" charset="0"/>
              </a:rPr>
              <a:t>good report</a:t>
            </a:r>
            <a:r>
              <a:rPr lang="en-US" dirty="0">
                <a:latin typeface="Times New Roman" pitchFamily="18" charset="0"/>
                <a:cs typeface="Times New Roman" pitchFamily="18" charset="0"/>
              </a:rPr>
              <a:t>, if there is any </a:t>
            </a:r>
            <a:r>
              <a:rPr lang="en-US" b="1" dirty="0">
                <a:latin typeface="Times New Roman" pitchFamily="18" charset="0"/>
                <a:cs typeface="Times New Roman" pitchFamily="18" charset="0"/>
              </a:rPr>
              <a:t>virtue</a:t>
            </a:r>
            <a:r>
              <a:rPr lang="en-US" dirty="0">
                <a:latin typeface="Times New Roman" pitchFamily="18" charset="0"/>
                <a:cs typeface="Times New Roman" pitchFamily="18" charset="0"/>
              </a:rPr>
              <a:t> and if there is anything praiseworthy--</a:t>
            </a:r>
            <a:r>
              <a:rPr lang="en-US" b="1" dirty="0">
                <a:latin typeface="Times New Roman" pitchFamily="18" charset="0"/>
                <a:cs typeface="Times New Roman" pitchFamily="18" charset="0"/>
              </a:rPr>
              <a:t>meditate on these things</a:t>
            </a:r>
            <a:r>
              <a:rPr lang="en-US" dirty="0">
                <a:latin typeface="Times New Roman" pitchFamily="18" charset="0"/>
                <a:cs typeface="Times New Roman" pitchFamily="18" charset="0"/>
              </a:rPr>
              <a:t>.</a:t>
            </a:r>
          </a:p>
          <a:p>
            <a:pPr marL="0" indent="0" algn="r">
              <a:buNone/>
            </a:pPr>
            <a:r>
              <a:rPr lang="en-US" dirty="0">
                <a:latin typeface="Times New Roman" pitchFamily="18" charset="0"/>
                <a:cs typeface="Times New Roman" pitchFamily="18" charset="0"/>
              </a:rPr>
              <a:t>Philippians </a:t>
            </a:r>
            <a:r>
              <a:rPr lang="en-US" dirty="0" smtClean="0">
                <a:latin typeface="Times New Roman" pitchFamily="18" charset="0"/>
                <a:cs typeface="Times New Roman" pitchFamily="18" charset="0"/>
              </a:rPr>
              <a:t>4:8</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Control my thoughts</a:t>
            </a:r>
            <a:endParaRPr lang="en-US" sz="4400" dirty="0"/>
          </a:p>
        </p:txBody>
      </p:sp>
    </p:spTree>
    <p:extLst>
      <p:ext uri="{BB962C8B-B14F-4D97-AF65-F5344CB8AC3E}">
        <p14:creationId xmlns:p14="http://schemas.microsoft.com/office/powerpoint/2010/main" val="1713539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543550" y="206375"/>
            <a:ext cx="3607435" cy="1417638"/>
          </a:xfrm>
        </p:spPr>
        <p:txBody>
          <a:bodyPr/>
          <a:lstStyle/>
          <a:p>
            <a:r>
              <a:rPr lang="en-US" dirty="0" smtClean="0"/>
              <a:t>Marks of</a:t>
            </a:r>
            <a:endParaRPr lang="en-US" dirty="0"/>
          </a:p>
        </p:txBody>
      </p:sp>
      <p:graphicFrame>
        <p:nvGraphicFramePr>
          <p:cNvPr id="6" name="Diagram 5"/>
          <p:cNvGraphicFramePr/>
          <p:nvPr>
            <p:extLst>
              <p:ext uri="{D42A27DB-BD31-4B8C-83A1-F6EECF244321}">
                <p14:modId xmlns:p14="http://schemas.microsoft.com/office/powerpoint/2010/main" val="1438626817"/>
              </p:ext>
            </p:extLst>
          </p:nvPr>
        </p:nvGraphicFramePr>
        <p:xfrm>
          <a:off x="0" y="1931670"/>
          <a:ext cx="9144000" cy="492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126730" y="1314450"/>
            <a:ext cx="640080" cy="5280660"/>
          </a:xfrm>
          <a:prstGeom prst="rect">
            <a:avLst/>
          </a:prstGeom>
          <a:ln>
            <a:noFill/>
          </a:ln>
          <a:effectLst>
            <a:glow rad="228600">
              <a:schemeClr val="accent1">
                <a:satMod val="175000"/>
                <a:alpha val="40000"/>
              </a:schemeClr>
            </a:glow>
            <a:outerShdw blurRad="38100" dist="12700" dir="5400000" rotWithShape="0">
              <a:srgbClr val="000000">
                <a:alpha val="15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t>E</a:t>
            </a:r>
          </a:p>
          <a:p>
            <a:pPr algn="ctr"/>
            <a:r>
              <a:rPr lang="en-US" sz="3200" b="1" dirty="0" smtClean="0"/>
              <a:t>X</a:t>
            </a:r>
          </a:p>
          <a:p>
            <a:pPr algn="ctr"/>
            <a:r>
              <a:rPr lang="en-US" sz="3200" b="1" dirty="0" smtClean="0"/>
              <a:t>C</a:t>
            </a:r>
          </a:p>
          <a:p>
            <a:pPr algn="ctr"/>
            <a:r>
              <a:rPr lang="en-US" sz="3200" b="1" dirty="0" smtClean="0"/>
              <a:t>E</a:t>
            </a:r>
          </a:p>
          <a:p>
            <a:pPr algn="ctr"/>
            <a:r>
              <a:rPr lang="en-US" sz="3200" b="1" dirty="0" smtClean="0"/>
              <a:t>L</a:t>
            </a:r>
          </a:p>
          <a:p>
            <a:pPr algn="ctr"/>
            <a:r>
              <a:rPr lang="en-US" sz="3200" b="1" dirty="0" smtClean="0"/>
              <a:t>L</a:t>
            </a:r>
          </a:p>
          <a:p>
            <a:pPr algn="ctr"/>
            <a:r>
              <a:rPr lang="en-US" sz="3200" b="1" dirty="0" smtClean="0"/>
              <a:t>E</a:t>
            </a:r>
          </a:p>
          <a:p>
            <a:pPr algn="ctr"/>
            <a:r>
              <a:rPr lang="en-US" sz="3200" b="1" dirty="0" smtClean="0"/>
              <a:t>N</a:t>
            </a:r>
          </a:p>
          <a:p>
            <a:pPr algn="ctr"/>
            <a:r>
              <a:rPr lang="en-US" sz="3200" b="1" dirty="0" smtClean="0"/>
              <a:t>C</a:t>
            </a:r>
          </a:p>
          <a:p>
            <a:pPr algn="ctr"/>
            <a:r>
              <a:rPr lang="en-US" sz="3200" b="1" dirty="0"/>
              <a:t>E</a:t>
            </a:r>
          </a:p>
        </p:txBody>
      </p:sp>
    </p:spTree>
    <p:extLst>
      <p:ext uri="{BB962C8B-B14F-4D97-AF65-F5344CB8AC3E}">
        <p14:creationId xmlns:p14="http://schemas.microsoft.com/office/powerpoint/2010/main" val="101540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543550" y="206375"/>
            <a:ext cx="3607435" cy="1417638"/>
          </a:xfrm>
        </p:spPr>
        <p:txBody>
          <a:bodyPr/>
          <a:lstStyle/>
          <a:p>
            <a:r>
              <a:rPr lang="en-US" dirty="0" smtClean="0"/>
              <a:t>Marks of</a:t>
            </a:r>
            <a:endParaRPr lang="en-US" dirty="0"/>
          </a:p>
        </p:txBody>
      </p:sp>
      <p:graphicFrame>
        <p:nvGraphicFramePr>
          <p:cNvPr id="6" name="Diagram 5"/>
          <p:cNvGraphicFramePr/>
          <p:nvPr>
            <p:extLst>
              <p:ext uri="{D42A27DB-BD31-4B8C-83A1-F6EECF244321}">
                <p14:modId xmlns:p14="http://schemas.microsoft.com/office/powerpoint/2010/main" val="1654734773"/>
              </p:ext>
            </p:extLst>
          </p:nvPr>
        </p:nvGraphicFramePr>
        <p:xfrm>
          <a:off x="0" y="1931670"/>
          <a:ext cx="9144000" cy="492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126730" y="1314450"/>
            <a:ext cx="640080" cy="5280660"/>
          </a:xfrm>
          <a:prstGeom prst="rect">
            <a:avLst/>
          </a:prstGeom>
          <a:ln>
            <a:noFill/>
          </a:ln>
          <a:effectLst>
            <a:glow rad="228600">
              <a:schemeClr val="accent1">
                <a:satMod val="175000"/>
                <a:alpha val="40000"/>
              </a:schemeClr>
            </a:glow>
            <a:outerShdw blurRad="38100" dist="12700" dir="5400000" rotWithShape="0">
              <a:srgbClr val="000000">
                <a:alpha val="15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t>E</a:t>
            </a:r>
          </a:p>
          <a:p>
            <a:pPr algn="ctr"/>
            <a:r>
              <a:rPr lang="en-US" sz="3200" b="1" dirty="0" smtClean="0"/>
              <a:t>X</a:t>
            </a:r>
          </a:p>
          <a:p>
            <a:pPr algn="ctr"/>
            <a:r>
              <a:rPr lang="en-US" sz="3200" b="1" dirty="0" smtClean="0"/>
              <a:t>C</a:t>
            </a:r>
          </a:p>
          <a:p>
            <a:pPr algn="ctr"/>
            <a:r>
              <a:rPr lang="en-US" sz="3200" b="1" dirty="0" smtClean="0"/>
              <a:t>E</a:t>
            </a:r>
          </a:p>
          <a:p>
            <a:pPr algn="ctr"/>
            <a:r>
              <a:rPr lang="en-US" sz="3200" b="1" dirty="0" smtClean="0"/>
              <a:t>L</a:t>
            </a:r>
          </a:p>
          <a:p>
            <a:pPr algn="ctr"/>
            <a:r>
              <a:rPr lang="en-US" sz="3200" b="1" dirty="0" smtClean="0"/>
              <a:t>L</a:t>
            </a:r>
          </a:p>
          <a:p>
            <a:pPr algn="ctr"/>
            <a:r>
              <a:rPr lang="en-US" sz="3200" b="1" dirty="0" smtClean="0"/>
              <a:t>E</a:t>
            </a:r>
          </a:p>
          <a:p>
            <a:pPr algn="ctr"/>
            <a:r>
              <a:rPr lang="en-US" sz="3200" b="1" dirty="0" smtClean="0"/>
              <a:t>N</a:t>
            </a:r>
          </a:p>
          <a:p>
            <a:pPr algn="ctr"/>
            <a:r>
              <a:rPr lang="en-US" sz="3200" b="1" dirty="0" smtClean="0"/>
              <a:t>C</a:t>
            </a:r>
          </a:p>
          <a:p>
            <a:pPr algn="ctr"/>
            <a:r>
              <a:rPr lang="en-US" sz="3200" b="1" dirty="0"/>
              <a:t>E</a:t>
            </a:r>
          </a:p>
        </p:txBody>
      </p:sp>
    </p:spTree>
    <p:extLst>
      <p:ext uri="{BB962C8B-B14F-4D97-AF65-F5344CB8AC3E}">
        <p14:creationId xmlns:p14="http://schemas.microsoft.com/office/powerpoint/2010/main" val="1288301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tabLst>
                <a:tab pos="457200" algn="l"/>
              </a:tabLst>
            </a:pPr>
            <a:r>
              <a:rPr lang="en-US" dirty="0">
                <a:latin typeface="Times New Roman" pitchFamily="18" charset="0"/>
                <a:cs typeface="Times New Roman" pitchFamily="18" charset="0"/>
              </a:rPr>
              <a:t>11 </a:t>
            </a:r>
            <a:r>
              <a:rPr lang="en-US" dirty="0" smtClean="0">
                <a:latin typeface="Times New Roman" pitchFamily="18" charset="0"/>
                <a:cs typeface="Times New Roman" pitchFamily="18" charset="0"/>
              </a:rPr>
              <a:t>	Not </a:t>
            </a:r>
            <a:r>
              <a:rPr lang="en-US" dirty="0">
                <a:latin typeface="Times New Roman" pitchFamily="18" charset="0"/>
                <a:cs typeface="Times New Roman" pitchFamily="18" charset="0"/>
              </a:rPr>
              <a:t>that I speak in regard to need, for I have learned in whatever state I am, to be content: </a:t>
            </a:r>
            <a:endParaRPr lang="en-US" dirty="0" smtClean="0">
              <a:latin typeface="Times New Roman" pitchFamily="18" charset="0"/>
              <a:cs typeface="Times New Roman" pitchFamily="18" charset="0"/>
            </a:endParaRPr>
          </a:p>
          <a:p>
            <a:pPr marL="0" indent="0">
              <a:buNone/>
              <a:tabLst>
                <a:tab pos="457200" algn="l"/>
              </a:tabLst>
            </a:pPr>
            <a:r>
              <a:rPr lang="en-US" dirty="0" smtClean="0">
                <a:latin typeface="Times New Roman" pitchFamily="18" charset="0"/>
                <a:cs typeface="Times New Roman" pitchFamily="18" charset="0"/>
              </a:rPr>
              <a:t>12 	I </a:t>
            </a:r>
            <a:r>
              <a:rPr lang="en-US" dirty="0">
                <a:latin typeface="Times New Roman" pitchFamily="18" charset="0"/>
                <a:cs typeface="Times New Roman" pitchFamily="18" charset="0"/>
              </a:rPr>
              <a:t>know how to be abased, and I know how to abound. Everywhere and in all things I have learned both to be full and to be hungry, both to abound and to suffer need. </a:t>
            </a:r>
            <a:endParaRPr lang="en-US" dirty="0" smtClean="0">
              <a:latin typeface="Times New Roman" pitchFamily="18" charset="0"/>
              <a:cs typeface="Times New Roman" pitchFamily="18" charset="0"/>
            </a:endParaRPr>
          </a:p>
          <a:p>
            <a:pPr marL="0" indent="0">
              <a:buNone/>
              <a:tabLst>
                <a:tab pos="457200" algn="l"/>
              </a:tabLst>
            </a:pPr>
            <a:r>
              <a:rPr lang="en-US" dirty="0" smtClean="0">
                <a:latin typeface="Times New Roman" pitchFamily="18" charset="0"/>
                <a:cs typeface="Times New Roman" pitchFamily="18" charset="0"/>
              </a:rPr>
              <a:t>13 	I </a:t>
            </a:r>
            <a:r>
              <a:rPr lang="en-US" dirty="0">
                <a:latin typeface="Times New Roman" pitchFamily="18" charset="0"/>
                <a:cs typeface="Times New Roman" pitchFamily="18" charset="0"/>
              </a:rPr>
              <a:t>can do all things through Christ who strengthens me. </a:t>
            </a:r>
            <a:endParaRPr lang="en-US" dirty="0" smtClean="0">
              <a:latin typeface="Times New Roman" pitchFamily="18" charset="0"/>
              <a:cs typeface="Times New Roman" pitchFamily="18" charset="0"/>
            </a:endParaRPr>
          </a:p>
          <a:p>
            <a:pPr marL="0" indent="0" algn="r">
              <a:buNone/>
            </a:pPr>
            <a:r>
              <a:rPr lang="en-US" dirty="0" smtClean="0">
                <a:latin typeface="Times New Roman" pitchFamily="18" charset="0"/>
                <a:cs typeface="Times New Roman" pitchFamily="18" charset="0"/>
              </a:rPr>
              <a:t>Philippians 4:11-13</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Dependence on God</a:t>
            </a:r>
            <a:endParaRPr lang="en-US" sz="4400" dirty="0"/>
          </a:p>
        </p:txBody>
      </p:sp>
    </p:spTree>
    <p:extLst>
      <p:ext uri="{BB962C8B-B14F-4D97-AF65-F5344CB8AC3E}">
        <p14:creationId xmlns:p14="http://schemas.microsoft.com/office/powerpoint/2010/main" val="1388365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51710"/>
            <a:ext cx="8229600" cy="4525963"/>
          </a:xfrm>
        </p:spPr>
      </p:pic>
      <p:sp>
        <p:nvSpPr>
          <p:cNvPr id="3" name="Title 2"/>
          <p:cNvSpPr>
            <a:spLocks noGrp="1"/>
          </p:cNvSpPr>
          <p:nvPr>
            <p:ph type="title"/>
          </p:nvPr>
        </p:nvSpPr>
        <p:spPr>
          <a:xfrm>
            <a:off x="457200" y="570156"/>
            <a:ext cx="8252460" cy="835734"/>
          </a:xfrm>
        </p:spPr>
        <p:txBody>
          <a:bodyPr/>
          <a:lstStyle/>
          <a:p>
            <a:r>
              <a:rPr lang="en-US" sz="4800" dirty="0" smtClean="0"/>
              <a:t>Paul wrote the Philippians.</a:t>
            </a:r>
            <a:endParaRPr lang="en-US" sz="4800" dirty="0"/>
          </a:p>
        </p:txBody>
      </p:sp>
    </p:spTree>
    <p:extLst>
      <p:ext uri="{BB962C8B-B14F-4D97-AF65-F5344CB8AC3E}">
        <p14:creationId xmlns:p14="http://schemas.microsoft.com/office/powerpoint/2010/main" val="2062747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tabLst>
                <a:tab pos="457200" algn="l"/>
              </a:tabLst>
            </a:pPr>
            <a:r>
              <a:rPr lang="en-US" dirty="0">
                <a:latin typeface="Times New Roman" pitchFamily="18" charset="0"/>
                <a:cs typeface="Times New Roman" pitchFamily="18" charset="0"/>
              </a:rPr>
              <a:t>11 </a:t>
            </a:r>
            <a:r>
              <a:rPr lang="en-US" dirty="0" smtClean="0">
                <a:latin typeface="Times New Roman" pitchFamily="18" charset="0"/>
                <a:cs typeface="Times New Roman" pitchFamily="18" charset="0"/>
              </a:rPr>
              <a:t>	Not </a:t>
            </a:r>
            <a:r>
              <a:rPr lang="en-US" dirty="0">
                <a:latin typeface="Times New Roman" pitchFamily="18" charset="0"/>
                <a:cs typeface="Times New Roman" pitchFamily="18" charset="0"/>
              </a:rPr>
              <a:t>that I speak in regard to need, for I have learned in whatever state I am, to be content: </a:t>
            </a:r>
            <a:endParaRPr lang="en-US" dirty="0" smtClean="0">
              <a:latin typeface="Times New Roman" pitchFamily="18" charset="0"/>
              <a:cs typeface="Times New Roman" pitchFamily="18" charset="0"/>
            </a:endParaRPr>
          </a:p>
          <a:p>
            <a:pPr marL="0" indent="0">
              <a:buNone/>
              <a:tabLst>
                <a:tab pos="457200" algn="l"/>
              </a:tabLst>
            </a:pPr>
            <a:r>
              <a:rPr lang="en-US" dirty="0" smtClean="0">
                <a:latin typeface="Times New Roman" pitchFamily="18" charset="0"/>
                <a:cs typeface="Times New Roman" pitchFamily="18" charset="0"/>
              </a:rPr>
              <a:t>12 	I </a:t>
            </a:r>
            <a:r>
              <a:rPr lang="en-US" dirty="0">
                <a:latin typeface="Times New Roman" pitchFamily="18" charset="0"/>
                <a:cs typeface="Times New Roman" pitchFamily="18" charset="0"/>
              </a:rPr>
              <a:t>know how to be abased, and I know how to abound. Everywhere and in all things I have learned both to be full and to be hungry, both to abound and to suffer need. </a:t>
            </a:r>
            <a:endParaRPr lang="en-US" dirty="0" smtClean="0">
              <a:latin typeface="Times New Roman" pitchFamily="18" charset="0"/>
              <a:cs typeface="Times New Roman" pitchFamily="18" charset="0"/>
            </a:endParaRPr>
          </a:p>
          <a:p>
            <a:pPr marL="0" indent="0">
              <a:buNone/>
              <a:tabLst>
                <a:tab pos="457200" algn="l"/>
              </a:tabLst>
            </a:pPr>
            <a:r>
              <a:rPr lang="en-US" dirty="0" smtClean="0">
                <a:latin typeface="Times New Roman" pitchFamily="18" charset="0"/>
                <a:cs typeface="Times New Roman" pitchFamily="18" charset="0"/>
              </a:rPr>
              <a:t>13 	</a:t>
            </a:r>
            <a:r>
              <a:rPr lang="en-US" b="1" dirty="0" smtClean="0">
                <a:latin typeface="Times New Roman" pitchFamily="18" charset="0"/>
                <a:cs typeface="Times New Roman" pitchFamily="18" charset="0"/>
              </a:rPr>
              <a:t>I </a:t>
            </a:r>
            <a:r>
              <a:rPr lang="en-US" b="1" dirty="0">
                <a:latin typeface="Times New Roman" pitchFamily="18" charset="0"/>
                <a:cs typeface="Times New Roman" pitchFamily="18" charset="0"/>
              </a:rPr>
              <a:t>can do all things through Christ who strengthens me. </a:t>
            </a:r>
            <a:endParaRPr lang="en-US" b="1" dirty="0" smtClean="0">
              <a:latin typeface="Times New Roman" pitchFamily="18" charset="0"/>
              <a:cs typeface="Times New Roman" pitchFamily="18" charset="0"/>
            </a:endParaRPr>
          </a:p>
          <a:p>
            <a:pPr marL="0" indent="0" algn="r">
              <a:buNone/>
            </a:pPr>
            <a:r>
              <a:rPr lang="en-US" dirty="0" smtClean="0">
                <a:latin typeface="Times New Roman" pitchFamily="18" charset="0"/>
                <a:cs typeface="Times New Roman" pitchFamily="18" charset="0"/>
              </a:rPr>
              <a:t>Philippians 4:11-13</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Dependence on God</a:t>
            </a:r>
            <a:endParaRPr lang="en-US" sz="4400" dirty="0"/>
          </a:p>
        </p:txBody>
      </p:sp>
    </p:spTree>
    <p:extLst>
      <p:ext uri="{BB962C8B-B14F-4D97-AF65-F5344CB8AC3E}">
        <p14:creationId xmlns:p14="http://schemas.microsoft.com/office/powerpoint/2010/main" val="42708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tabLst>
                <a:tab pos="400050" algn="l"/>
              </a:tabLst>
            </a:pPr>
            <a:r>
              <a:rPr lang="en-US" dirty="0" smtClean="0">
                <a:latin typeface="Times New Roman" pitchFamily="18" charset="0"/>
                <a:cs typeface="Times New Roman" pitchFamily="18" charset="0"/>
              </a:rPr>
              <a:t>18 	Indeed </a:t>
            </a:r>
            <a:r>
              <a:rPr lang="en-US" dirty="0">
                <a:latin typeface="Times New Roman" pitchFamily="18" charset="0"/>
                <a:cs typeface="Times New Roman" pitchFamily="18" charset="0"/>
              </a:rPr>
              <a:t>I have all and abound. I am full, having received from </a:t>
            </a:r>
            <a:r>
              <a:rPr lang="en-US" dirty="0" err="1">
                <a:latin typeface="Times New Roman" pitchFamily="18" charset="0"/>
                <a:cs typeface="Times New Roman" pitchFamily="18" charset="0"/>
              </a:rPr>
              <a:t>Epaphroditus</a:t>
            </a:r>
            <a:r>
              <a:rPr lang="en-US" dirty="0">
                <a:latin typeface="Times New Roman" pitchFamily="18" charset="0"/>
                <a:cs typeface="Times New Roman" pitchFamily="18" charset="0"/>
              </a:rPr>
              <a:t> the things sent from you, a sweet-smelling aroma, an acceptable sacrifice, well pleasing to God. </a:t>
            </a:r>
            <a:endParaRPr lang="en-US" dirty="0" smtClean="0">
              <a:latin typeface="Times New Roman" pitchFamily="18" charset="0"/>
              <a:cs typeface="Times New Roman" pitchFamily="18" charset="0"/>
            </a:endParaRPr>
          </a:p>
          <a:p>
            <a:pPr marL="0" indent="0">
              <a:buNone/>
              <a:tabLst>
                <a:tab pos="400050" algn="l"/>
              </a:tabLst>
            </a:pPr>
            <a:r>
              <a:rPr lang="en-US" dirty="0" smtClean="0">
                <a:latin typeface="Times New Roman" pitchFamily="18" charset="0"/>
                <a:cs typeface="Times New Roman" pitchFamily="18" charset="0"/>
              </a:rPr>
              <a:t>19 	And </a:t>
            </a:r>
            <a:r>
              <a:rPr lang="en-US" dirty="0">
                <a:latin typeface="Times New Roman" pitchFamily="18" charset="0"/>
                <a:cs typeface="Times New Roman" pitchFamily="18" charset="0"/>
              </a:rPr>
              <a:t>my God shall supply all your need according to His riches in glory by Christ Jesus. </a:t>
            </a:r>
            <a:endParaRPr lang="en-US" dirty="0" smtClean="0">
              <a:latin typeface="Times New Roman" pitchFamily="18" charset="0"/>
              <a:cs typeface="Times New Roman" pitchFamily="18" charset="0"/>
            </a:endParaRPr>
          </a:p>
          <a:p>
            <a:pPr marL="0" indent="0" algn="r">
              <a:buNone/>
              <a:tabLst>
                <a:tab pos="400050" algn="l"/>
              </a:tabLst>
            </a:pPr>
            <a:r>
              <a:rPr lang="en-US" dirty="0" smtClean="0">
                <a:latin typeface="Times New Roman" pitchFamily="18" charset="0"/>
                <a:cs typeface="Times New Roman" pitchFamily="18" charset="0"/>
              </a:rPr>
              <a:t>Philippians 4:18,19</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Dependence on God</a:t>
            </a:r>
            <a:endParaRPr lang="en-US" sz="4400" dirty="0"/>
          </a:p>
        </p:txBody>
      </p:sp>
    </p:spTree>
    <p:extLst>
      <p:ext uri="{BB962C8B-B14F-4D97-AF65-F5344CB8AC3E}">
        <p14:creationId xmlns:p14="http://schemas.microsoft.com/office/powerpoint/2010/main" val="3314245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tabLst>
                <a:tab pos="400050" algn="l"/>
              </a:tabLst>
            </a:pPr>
            <a:r>
              <a:rPr lang="en-US" dirty="0" smtClean="0">
                <a:latin typeface="Times New Roman" pitchFamily="18" charset="0"/>
                <a:cs typeface="Times New Roman" pitchFamily="18" charset="0"/>
              </a:rPr>
              <a:t>18 	Indeed </a:t>
            </a:r>
            <a:r>
              <a:rPr lang="en-US" dirty="0">
                <a:latin typeface="Times New Roman" pitchFamily="18" charset="0"/>
                <a:cs typeface="Times New Roman" pitchFamily="18" charset="0"/>
              </a:rPr>
              <a:t>I have all and abound. I am full, having received from </a:t>
            </a:r>
            <a:r>
              <a:rPr lang="en-US" dirty="0" err="1">
                <a:latin typeface="Times New Roman" pitchFamily="18" charset="0"/>
                <a:cs typeface="Times New Roman" pitchFamily="18" charset="0"/>
              </a:rPr>
              <a:t>Epaphroditus</a:t>
            </a:r>
            <a:r>
              <a:rPr lang="en-US" dirty="0">
                <a:latin typeface="Times New Roman" pitchFamily="18" charset="0"/>
                <a:cs typeface="Times New Roman" pitchFamily="18" charset="0"/>
              </a:rPr>
              <a:t> the things sent from you, a sweet-smelling aroma, an acceptable sacrifice, well pleasing to God. </a:t>
            </a:r>
            <a:endParaRPr lang="en-US" dirty="0" smtClean="0">
              <a:latin typeface="Times New Roman" pitchFamily="18" charset="0"/>
              <a:cs typeface="Times New Roman" pitchFamily="18" charset="0"/>
            </a:endParaRPr>
          </a:p>
          <a:p>
            <a:pPr marL="0" indent="0">
              <a:buNone/>
              <a:tabLst>
                <a:tab pos="400050" algn="l"/>
              </a:tabLst>
            </a:pPr>
            <a:r>
              <a:rPr lang="en-US" dirty="0" smtClean="0">
                <a:latin typeface="Times New Roman" pitchFamily="18" charset="0"/>
                <a:cs typeface="Times New Roman" pitchFamily="18" charset="0"/>
              </a:rPr>
              <a:t>19 	</a:t>
            </a:r>
            <a:r>
              <a:rPr lang="en-US" b="1" dirty="0" smtClean="0">
                <a:latin typeface="Times New Roman" pitchFamily="18" charset="0"/>
                <a:cs typeface="Times New Roman" pitchFamily="18" charset="0"/>
              </a:rPr>
              <a:t>And </a:t>
            </a:r>
            <a:r>
              <a:rPr lang="en-US" b="1" dirty="0">
                <a:latin typeface="Times New Roman" pitchFamily="18" charset="0"/>
                <a:cs typeface="Times New Roman" pitchFamily="18" charset="0"/>
              </a:rPr>
              <a:t>my God shall supply all your need </a:t>
            </a:r>
            <a:r>
              <a:rPr lang="en-US" dirty="0">
                <a:latin typeface="Times New Roman" pitchFamily="18" charset="0"/>
                <a:cs typeface="Times New Roman" pitchFamily="18" charset="0"/>
              </a:rPr>
              <a:t>according to His riches in glory by Christ Jesus. </a:t>
            </a:r>
            <a:endParaRPr lang="en-US" dirty="0" smtClean="0">
              <a:latin typeface="Times New Roman" pitchFamily="18" charset="0"/>
              <a:cs typeface="Times New Roman" pitchFamily="18" charset="0"/>
            </a:endParaRPr>
          </a:p>
          <a:p>
            <a:pPr marL="0" indent="0" algn="r">
              <a:buNone/>
              <a:tabLst>
                <a:tab pos="400050" algn="l"/>
              </a:tabLst>
            </a:pPr>
            <a:r>
              <a:rPr lang="en-US" dirty="0" smtClean="0">
                <a:latin typeface="Times New Roman" pitchFamily="18" charset="0"/>
                <a:cs typeface="Times New Roman" pitchFamily="18" charset="0"/>
              </a:rPr>
              <a:t>Philippians 4:18,19</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Dependence on God</a:t>
            </a:r>
            <a:endParaRPr lang="en-US" sz="4400" dirty="0"/>
          </a:p>
        </p:txBody>
      </p:sp>
    </p:spTree>
    <p:extLst>
      <p:ext uri="{BB962C8B-B14F-4D97-AF65-F5344CB8AC3E}">
        <p14:creationId xmlns:p14="http://schemas.microsoft.com/office/powerpoint/2010/main" val="3030390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61546"/>
            <a:ext cx="9144000" cy="1054250"/>
          </a:xfrm>
        </p:spPr>
        <p:txBody>
          <a:bodyPr/>
          <a:lstStyle/>
          <a:p>
            <a:r>
              <a:rPr lang="en-US" dirty="0" smtClean="0"/>
              <a:t>Every day is an opportunity.</a:t>
            </a:r>
            <a:endParaRPr lang="en-US" dirty="0"/>
          </a:p>
        </p:txBody>
      </p:sp>
      <p:graphicFrame>
        <p:nvGraphicFramePr>
          <p:cNvPr id="6" name="Diagram 5"/>
          <p:cNvGraphicFramePr/>
          <p:nvPr>
            <p:extLst>
              <p:ext uri="{D42A27DB-BD31-4B8C-83A1-F6EECF244321}">
                <p14:modId xmlns:p14="http://schemas.microsoft.com/office/powerpoint/2010/main" val="228081037"/>
              </p:ext>
            </p:extLst>
          </p:nvPr>
        </p:nvGraphicFramePr>
        <p:xfrm>
          <a:off x="0" y="1931670"/>
          <a:ext cx="9144000" cy="492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126730" y="1314450"/>
            <a:ext cx="640080" cy="5280660"/>
          </a:xfrm>
          <a:prstGeom prst="rect">
            <a:avLst/>
          </a:prstGeom>
          <a:ln>
            <a:noFill/>
          </a:ln>
          <a:effectLst>
            <a:glow rad="228600">
              <a:schemeClr val="accent1">
                <a:satMod val="175000"/>
                <a:alpha val="40000"/>
              </a:schemeClr>
            </a:glow>
            <a:outerShdw blurRad="38100" dist="12700" dir="5400000" rotWithShape="0">
              <a:srgbClr val="000000">
                <a:alpha val="15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t>E</a:t>
            </a:r>
          </a:p>
          <a:p>
            <a:pPr algn="ctr"/>
            <a:r>
              <a:rPr lang="en-US" sz="3200" b="1" dirty="0" smtClean="0"/>
              <a:t>X</a:t>
            </a:r>
          </a:p>
          <a:p>
            <a:pPr algn="ctr"/>
            <a:r>
              <a:rPr lang="en-US" sz="3200" b="1" dirty="0" smtClean="0"/>
              <a:t>C</a:t>
            </a:r>
          </a:p>
          <a:p>
            <a:pPr algn="ctr"/>
            <a:r>
              <a:rPr lang="en-US" sz="3200" b="1" dirty="0" smtClean="0"/>
              <a:t>E</a:t>
            </a:r>
          </a:p>
          <a:p>
            <a:pPr algn="ctr"/>
            <a:r>
              <a:rPr lang="en-US" sz="3200" b="1" dirty="0" smtClean="0"/>
              <a:t>L</a:t>
            </a:r>
          </a:p>
          <a:p>
            <a:pPr algn="ctr"/>
            <a:r>
              <a:rPr lang="en-US" sz="3200" b="1" dirty="0" smtClean="0"/>
              <a:t>L</a:t>
            </a:r>
          </a:p>
          <a:p>
            <a:pPr algn="ctr"/>
            <a:r>
              <a:rPr lang="en-US" sz="3200" b="1" dirty="0" smtClean="0"/>
              <a:t>E</a:t>
            </a:r>
          </a:p>
          <a:p>
            <a:pPr algn="ctr"/>
            <a:r>
              <a:rPr lang="en-US" sz="3200" b="1" dirty="0" smtClean="0"/>
              <a:t>N</a:t>
            </a:r>
          </a:p>
          <a:p>
            <a:pPr algn="ctr"/>
            <a:r>
              <a:rPr lang="en-US" sz="3200" b="1" dirty="0" smtClean="0"/>
              <a:t>C</a:t>
            </a:r>
          </a:p>
          <a:p>
            <a:pPr algn="ctr"/>
            <a:r>
              <a:rPr lang="en-US" sz="3200" b="1" dirty="0"/>
              <a:t>E</a:t>
            </a:r>
          </a:p>
        </p:txBody>
      </p:sp>
    </p:spTree>
    <p:extLst>
      <p:ext uri="{BB962C8B-B14F-4D97-AF65-F5344CB8AC3E}">
        <p14:creationId xmlns:p14="http://schemas.microsoft.com/office/powerpoint/2010/main" val="1469063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Are we seeking God’s excellent way?</a:t>
            </a:r>
            <a:endParaRPr lang="en-US" sz="4800" dirty="0"/>
          </a:p>
        </p:txBody>
      </p:sp>
      <p:graphicFrame>
        <p:nvGraphicFramePr>
          <p:cNvPr id="5" name="Diagram 4"/>
          <p:cNvGraphicFramePr/>
          <p:nvPr>
            <p:extLst>
              <p:ext uri="{D42A27DB-BD31-4B8C-83A1-F6EECF244321}">
                <p14:modId xmlns:p14="http://schemas.microsoft.com/office/powerpoint/2010/main" val="2672911717"/>
              </p:ext>
            </p:extLst>
          </p:nvPr>
        </p:nvGraphicFramePr>
        <p:xfrm>
          <a:off x="1019175" y="2209800"/>
          <a:ext cx="710565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845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seeking </a:t>
            </a:r>
            <a:br>
              <a:rPr lang="en-US" dirty="0" smtClean="0"/>
            </a:br>
            <a:r>
              <a:rPr lang="en-US" dirty="0" smtClean="0"/>
              <a:t>God’s excellent way?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2148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buNone/>
            </a:pPr>
            <a:r>
              <a:rPr lang="en-US" dirty="0"/>
              <a:t>11 Not that I speak in regard to need, for I have learned in whatever state I am, to be content: 12 I know how to be abased, and I know how to abound. Everywhere and in all things I have learned both to be full and to be hungry, both to abound and to suffer need. 13 I can do all things through Christ who strengthens me. 14 Nevertheless you have done well that you shared in my distress. 15 Now you Philippians know also that in the beginning of the gospel, when I departed from Macedonia, no church shared with me concerning giving and receiving but you only. 16 For even in Thessalonica you sent aid once and again for my necessities. 17 Not that I seek the gift, but I seek the fruit that abounds to your account. 18 Indeed I have all and abound. I am full, having received from </a:t>
            </a:r>
            <a:r>
              <a:rPr lang="en-US" dirty="0" err="1"/>
              <a:t>Epaphroditus</a:t>
            </a:r>
            <a:r>
              <a:rPr lang="en-US" dirty="0"/>
              <a:t> the things sent from you, a sweet-smelling aroma, an acceptable sacrifice, well pleasing to God. 19 And my God shall supply all your need according to His riches in glory by Christ Jesus. </a:t>
            </a:r>
            <a:r>
              <a:rPr lang="en-US" dirty="0" smtClean="0">
                <a:latin typeface="Times New Roman" pitchFamily="18" charset="0"/>
                <a:cs typeface="Times New Roman" pitchFamily="18" charset="0"/>
              </a:rPr>
              <a:t>Philippians 4:13</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Dependence on God</a:t>
            </a:r>
            <a:endParaRPr lang="en-US" sz="4400" dirty="0"/>
          </a:p>
        </p:txBody>
      </p:sp>
    </p:spTree>
    <p:extLst>
      <p:ext uri="{BB962C8B-B14F-4D97-AF65-F5344CB8AC3E}">
        <p14:creationId xmlns:p14="http://schemas.microsoft.com/office/powerpoint/2010/main" val="212425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chemeClr val="bg1">
                  <a:lumMod val="50000"/>
                </a:schemeClr>
              </a:buClr>
              <a:buFont typeface="+mj-lt"/>
              <a:buAutoNum type="arabicPeriod"/>
            </a:pPr>
            <a:r>
              <a:rPr lang="en-US" b="1" dirty="0" smtClean="0">
                <a:solidFill>
                  <a:schemeClr val="bg1">
                    <a:lumMod val="50000"/>
                  </a:schemeClr>
                </a:solidFill>
              </a:rPr>
              <a:t>Concern</a:t>
            </a:r>
            <a:r>
              <a:rPr lang="en-US" dirty="0" smtClean="0">
                <a:solidFill>
                  <a:schemeClr val="bg1">
                    <a:lumMod val="50000"/>
                  </a:schemeClr>
                </a:solidFill>
              </a:rPr>
              <a:t> for spiritual growth</a:t>
            </a:r>
          </a:p>
          <a:p>
            <a:pPr marL="457200" indent="-457200">
              <a:buFont typeface="+mj-lt"/>
              <a:buAutoNum type="arabicPeriod"/>
            </a:pPr>
            <a:r>
              <a:rPr lang="en-US" b="1" dirty="0" smtClean="0"/>
              <a:t>Care</a:t>
            </a:r>
            <a:r>
              <a:rPr lang="en-US" dirty="0" smtClean="0"/>
              <a:t> unselfishly for others</a:t>
            </a:r>
          </a:p>
        </p:txBody>
      </p:sp>
      <p:sp>
        <p:nvSpPr>
          <p:cNvPr id="3" name="Title 2"/>
          <p:cNvSpPr>
            <a:spLocks noGrp="1"/>
          </p:cNvSpPr>
          <p:nvPr>
            <p:ph type="title"/>
          </p:nvPr>
        </p:nvSpPr>
        <p:spPr>
          <a:xfrm>
            <a:off x="688490" y="205740"/>
            <a:ext cx="7756263" cy="1418666"/>
          </a:xfrm>
        </p:spPr>
        <p:txBody>
          <a:bodyPr/>
          <a:lstStyle/>
          <a:p>
            <a:r>
              <a:rPr lang="en-US" dirty="0" smtClean="0"/>
              <a:t>What are some </a:t>
            </a:r>
            <a:br>
              <a:rPr lang="en-US" dirty="0" smtClean="0"/>
            </a:br>
            <a:r>
              <a:rPr lang="en-US" dirty="0" smtClean="0"/>
              <a:t>“marks of excellence”?</a:t>
            </a:r>
            <a:endParaRPr lang="en-US" dirty="0"/>
          </a:p>
        </p:txBody>
      </p:sp>
    </p:spTree>
    <p:extLst>
      <p:ext uri="{BB962C8B-B14F-4D97-AF65-F5344CB8AC3E}">
        <p14:creationId xmlns:p14="http://schemas.microsoft.com/office/powerpoint/2010/main" val="114104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chemeClr val="bg1">
                  <a:lumMod val="50000"/>
                </a:schemeClr>
              </a:buClr>
              <a:buFont typeface="+mj-lt"/>
              <a:buAutoNum type="arabicPeriod"/>
            </a:pPr>
            <a:r>
              <a:rPr lang="en-US" b="1" dirty="0" smtClean="0">
                <a:solidFill>
                  <a:schemeClr val="bg1">
                    <a:lumMod val="50000"/>
                  </a:schemeClr>
                </a:solidFill>
              </a:rPr>
              <a:t>Concern</a:t>
            </a:r>
            <a:r>
              <a:rPr lang="en-US" dirty="0" smtClean="0">
                <a:solidFill>
                  <a:schemeClr val="bg1">
                    <a:lumMod val="50000"/>
                  </a:schemeClr>
                </a:solidFill>
              </a:rPr>
              <a:t> for spiritual growth</a:t>
            </a:r>
          </a:p>
          <a:p>
            <a:pPr marL="457200" indent="-457200">
              <a:buClr>
                <a:schemeClr val="bg1">
                  <a:lumMod val="50000"/>
                </a:schemeClr>
              </a:buClr>
              <a:buFont typeface="+mj-lt"/>
              <a:buAutoNum type="arabicPeriod"/>
            </a:pPr>
            <a:r>
              <a:rPr lang="en-US" b="1" dirty="0" smtClean="0">
                <a:solidFill>
                  <a:schemeClr val="bg1">
                    <a:lumMod val="50000"/>
                  </a:schemeClr>
                </a:solidFill>
              </a:rPr>
              <a:t>Care</a:t>
            </a:r>
            <a:r>
              <a:rPr lang="en-US" dirty="0" smtClean="0">
                <a:solidFill>
                  <a:schemeClr val="bg1">
                    <a:lumMod val="50000"/>
                  </a:schemeClr>
                </a:solidFill>
              </a:rPr>
              <a:t> unselfishly for others</a:t>
            </a:r>
          </a:p>
          <a:p>
            <a:pPr marL="457200" indent="-457200">
              <a:buFont typeface="+mj-lt"/>
              <a:buAutoNum type="arabicPeriod"/>
            </a:pPr>
            <a:r>
              <a:rPr lang="en-US" b="1" dirty="0" smtClean="0"/>
              <a:t>Control</a:t>
            </a:r>
            <a:r>
              <a:rPr lang="en-US" dirty="0" smtClean="0"/>
              <a:t> my thoughts</a:t>
            </a:r>
          </a:p>
        </p:txBody>
      </p:sp>
      <p:sp>
        <p:nvSpPr>
          <p:cNvPr id="3" name="Title 2"/>
          <p:cNvSpPr>
            <a:spLocks noGrp="1"/>
          </p:cNvSpPr>
          <p:nvPr>
            <p:ph type="title"/>
          </p:nvPr>
        </p:nvSpPr>
        <p:spPr>
          <a:xfrm>
            <a:off x="688490" y="205740"/>
            <a:ext cx="7756263" cy="1418666"/>
          </a:xfrm>
        </p:spPr>
        <p:txBody>
          <a:bodyPr/>
          <a:lstStyle/>
          <a:p>
            <a:r>
              <a:rPr lang="en-US" dirty="0" smtClean="0"/>
              <a:t>What are some </a:t>
            </a:r>
            <a:br>
              <a:rPr lang="en-US" dirty="0" smtClean="0"/>
            </a:br>
            <a:r>
              <a:rPr lang="en-US" dirty="0" smtClean="0"/>
              <a:t>“marks of excellence”?</a:t>
            </a:r>
            <a:endParaRPr lang="en-US" dirty="0"/>
          </a:p>
        </p:txBody>
      </p:sp>
    </p:spTree>
    <p:extLst>
      <p:ext uri="{BB962C8B-B14F-4D97-AF65-F5344CB8AC3E}">
        <p14:creationId xmlns:p14="http://schemas.microsoft.com/office/powerpoint/2010/main" val="603607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Times New Roman" pitchFamily="18" charset="0"/>
                <a:cs typeface="Times New Roman" pitchFamily="18" charset="0"/>
              </a:rPr>
              <a:t>8 </a:t>
            </a:r>
            <a:r>
              <a:rPr lang="en-US" dirty="0">
                <a:latin typeface="Times New Roman" pitchFamily="18" charset="0"/>
                <a:cs typeface="Times New Roman" pitchFamily="18" charset="0"/>
              </a:rPr>
              <a:t>Finally, brethren, whatever things are </a:t>
            </a:r>
            <a:r>
              <a:rPr lang="en-US" b="1" dirty="0">
                <a:latin typeface="Times New Roman" pitchFamily="18" charset="0"/>
                <a:cs typeface="Times New Roman" pitchFamily="18" charset="0"/>
              </a:rPr>
              <a:t>true</a:t>
            </a:r>
            <a:r>
              <a:rPr lang="en-US" dirty="0">
                <a:latin typeface="Times New Roman" pitchFamily="18" charset="0"/>
                <a:cs typeface="Times New Roman" pitchFamily="18" charset="0"/>
              </a:rPr>
              <a:t>, whatever things are </a:t>
            </a:r>
            <a:r>
              <a:rPr lang="en-US" b="1" dirty="0">
                <a:latin typeface="Times New Roman" pitchFamily="18" charset="0"/>
                <a:cs typeface="Times New Roman" pitchFamily="18" charset="0"/>
              </a:rPr>
              <a:t>noble</a:t>
            </a:r>
            <a:r>
              <a:rPr lang="en-US" dirty="0">
                <a:latin typeface="Times New Roman" pitchFamily="18" charset="0"/>
                <a:cs typeface="Times New Roman" pitchFamily="18" charset="0"/>
              </a:rPr>
              <a:t>, whatever things are </a:t>
            </a:r>
            <a:r>
              <a:rPr lang="en-US" b="1" dirty="0">
                <a:latin typeface="Times New Roman" pitchFamily="18" charset="0"/>
                <a:cs typeface="Times New Roman" pitchFamily="18" charset="0"/>
              </a:rPr>
              <a:t>just</a:t>
            </a:r>
            <a:r>
              <a:rPr lang="en-US" dirty="0">
                <a:latin typeface="Times New Roman" pitchFamily="18" charset="0"/>
                <a:cs typeface="Times New Roman" pitchFamily="18" charset="0"/>
              </a:rPr>
              <a:t>, whatever things are </a:t>
            </a:r>
            <a:r>
              <a:rPr lang="en-US" b="1" dirty="0">
                <a:latin typeface="Times New Roman" pitchFamily="18" charset="0"/>
                <a:cs typeface="Times New Roman" pitchFamily="18" charset="0"/>
              </a:rPr>
              <a:t>pure</a:t>
            </a:r>
            <a:r>
              <a:rPr lang="en-US" dirty="0">
                <a:latin typeface="Times New Roman" pitchFamily="18" charset="0"/>
                <a:cs typeface="Times New Roman" pitchFamily="18" charset="0"/>
              </a:rPr>
              <a:t>, whatever things are </a:t>
            </a:r>
            <a:r>
              <a:rPr lang="en-US" b="1" dirty="0">
                <a:latin typeface="Times New Roman" pitchFamily="18" charset="0"/>
                <a:cs typeface="Times New Roman" pitchFamily="18" charset="0"/>
              </a:rPr>
              <a:t>lovely</a:t>
            </a:r>
            <a:r>
              <a:rPr lang="en-US" dirty="0">
                <a:latin typeface="Times New Roman" pitchFamily="18" charset="0"/>
                <a:cs typeface="Times New Roman" pitchFamily="18" charset="0"/>
              </a:rPr>
              <a:t>, whatever things are of </a:t>
            </a:r>
            <a:r>
              <a:rPr lang="en-US" b="1" dirty="0">
                <a:latin typeface="Times New Roman" pitchFamily="18" charset="0"/>
                <a:cs typeface="Times New Roman" pitchFamily="18" charset="0"/>
              </a:rPr>
              <a:t>good report</a:t>
            </a:r>
            <a:r>
              <a:rPr lang="en-US" dirty="0">
                <a:latin typeface="Times New Roman" pitchFamily="18" charset="0"/>
                <a:cs typeface="Times New Roman" pitchFamily="18" charset="0"/>
              </a:rPr>
              <a:t>, if there is any virtue and if there is anything praiseworthy--meditate on these things.</a:t>
            </a:r>
          </a:p>
          <a:p>
            <a:pPr marL="0" indent="0" algn="r">
              <a:buNone/>
            </a:pPr>
            <a:r>
              <a:rPr lang="en-US" dirty="0">
                <a:latin typeface="Times New Roman" pitchFamily="18" charset="0"/>
                <a:cs typeface="Times New Roman" pitchFamily="18" charset="0"/>
              </a:rPr>
              <a:t>Philippians </a:t>
            </a:r>
            <a:r>
              <a:rPr lang="en-US" dirty="0" smtClean="0">
                <a:latin typeface="Times New Roman" pitchFamily="18" charset="0"/>
                <a:cs typeface="Times New Roman" pitchFamily="18" charset="0"/>
              </a:rPr>
              <a:t>4:8</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Control my thoughts</a:t>
            </a:r>
            <a:endParaRPr lang="en-US" sz="4400" dirty="0"/>
          </a:p>
        </p:txBody>
      </p:sp>
    </p:spTree>
    <p:extLst>
      <p:ext uri="{BB962C8B-B14F-4D97-AF65-F5344CB8AC3E}">
        <p14:creationId xmlns:p14="http://schemas.microsoft.com/office/powerpoint/2010/main" val="1538735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51710"/>
            <a:ext cx="8229600" cy="4525963"/>
          </a:xfrm>
        </p:spPr>
      </p:pic>
      <p:sp>
        <p:nvSpPr>
          <p:cNvPr id="3" name="Title 2"/>
          <p:cNvSpPr>
            <a:spLocks noGrp="1"/>
          </p:cNvSpPr>
          <p:nvPr>
            <p:ph type="title"/>
          </p:nvPr>
        </p:nvSpPr>
        <p:spPr>
          <a:xfrm>
            <a:off x="434340" y="570156"/>
            <a:ext cx="8241030" cy="801444"/>
          </a:xfrm>
        </p:spPr>
        <p:txBody>
          <a:bodyPr>
            <a:noAutofit/>
          </a:bodyPr>
          <a:lstStyle/>
          <a:p>
            <a:r>
              <a:rPr lang="en-US" sz="4400" dirty="0" smtClean="0"/>
              <a:t>There are marks of excellence …</a:t>
            </a:r>
            <a:endParaRPr lang="en-US" sz="4400" dirty="0"/>
          </a:p>
        </p:txBody>
      </p:sp>
    </p:spTree>
    <p:extLst>
      <p:ext uri="{BB962C8B-B14F-4D97-AF65-F5344CB8AC3E}">
        <p14:creationId xmlns:p14="http://schemas.microsoft.com/office/powerpoint/2010/main" val="978867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Times New Roman" pitchFamily="18" charset="0"/>
                <a:cs typeface="Times New Roman" pitchFamily="18" charset="0"/>
              </a:rPr>
              <a:t>8 </a:t>
            </a:r>
            <a:r>
              <a:rPr lang="en-US" dirty="0">
                <a:latin typeface="Times New Roman" pitchFamily="18" charset="0"/>
                <a:cs typeface="Times New Roman" pitchFamily="18" charset="0"/>
              </a:rPr>
              <a:t>Finally, brethren, whatever things are true, whatever things are noble, whatever things are just, whatever things are pure, whatever things are lovely, whatever things are of good report, if there is any </a:t>
            </a:r>
            <a:r>
              <a:rPr lang="en-US" b="1" dirty="0">
                <a:latin typeface="Times New Roman" pitchFamily="18" charset="0"/>
                <a:cs typeface="Times New Roman" pitchFamily="18" charset="0"/>
              </a:rPr>
              <a:t>virtue</a:t>
            </a:r>
            <a:r>
              <a:rPr lang="en-US" dirty="0">
                <a:latin typeface="Times New Roman" pitchFamily="18" charset="0"/>
                <a:cs typeface="Times New Roman" pitchFamily="18" charset="0"/>
              </a:rPr>
              <a:t> and if there is anything </a:t>
            </a:r>
            <a:r>
              <a:rPr lang="en-US" b="1" dirty="0">
                <a:latin typeface="Times New Roman" pitchFamily="18" charset="0"/>
                <a:cs typeface="Times New Roman" pitchFamily="18" charset="0"/>
              </a:rPr>
              <a:t>praiseworthy-</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meditate on these things.</a:t>
            </a:r>
          </a:p>
          <a:p>
            <a:pPr marL="0" indent="0" algn="r">
              <a:buNone/>
            </a:pPr>
            <a:r>
              <a:rPr lang="en-US" dirty="0">
                <a:latin typeface="Times New Roman" pitchFamily="18" charset="0"/>
                <a:cs typeface="Times New Roman" pitchFamily="18" charset="0"/>
              </a:rPr>
              <a:t>Philippians </a:t>
            </a:r>
            <a:r>
              <a:rPr lang="en-US" dirty="0" smtClean="0">
                <a:latin typeface="Times New Roman" pitchFamily="18" charset="0"/>
                <a:cs typeface="Times New Roman" pitchFamily="18" charset="0"/>
              </a:rPr>
              <a:t>4:8</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Control my thoughts</a:t>
            </a:r>
            <a:endParaRPr lang="en-US" sz="4400" dirty="0"/>
          </a:p>
        </p:txBody>
      </p:sp>
    </p:spTree>
    <p:extLst>
      <p:ext uri="{BB962C8B-B14F-4D97-AF65-F5344CB8AC3E}">
        <p14:creationId xmlns:p14="http://schemas.microsoft.com/office/powerpoint/2010/main" val="3176808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chemeClr val="bg1">
                  <a:lumMod val="50000"/>
                </a:schemeClr>
              </a:buClr>
              <a:buFont typeface="+mj-lt"/>
              <a:buAutoNum type="arabicPeriod"/>
            </a:pPr>
            <a:r>
              <a:rPr lang="en-US" b="1" dirty="0" smtClean="0">
                <a:solidFill>
                  <a:schemeClr val="bg1">
                    <a:lumMod val="50000"/>
                  </a:schemeClr>
                </a:solidFill>
              </a:rPr>
              <a:t>Concern</a:t>
            </a:r>
            <a:r>
              <a:rPr lang="en-US" dirty="0" smtClean="0">
                <a:solidFill>
                  <a:schemeClr val="bg1">
                    <a:lumMod val="50000"/>
                  </a:schemeClr>
                </a:solidFill>
              </a:rPr>
              <a:t> for spiritual growth</a:t>
            </a:r>
          </a:p>
          <a:p>
            <a:pPr marL="457200" indent="-457200">
              <a:buClr>
                <a:schemeClr val="bg1">
                  <a:lumMod val="50000"/>
                </a:schemeClr>
              </a:buClr>
              <a:buFont typeface="+mj-lt"/>
              <a:buAutoNum type="arabicPeriod"/>
            </a:pPr>
            <a:r>
              <a:rPr lang="en-US" b="1" dirty="0" smtClean="0">
                <a:solidFill>
                  <a:schemeClr val="bg1">
                    <a:lumMod val="50000"/>
                  </a:schemeClr>
                </a:solidFill>
              </a:rPr>
              <a:t>Care</a:t>
            </a:r>
            <a:r>
              <a:rPr lang="en-US" dirty="0" smtClean="0">
                <a:solidFill>
                  <a:schemeClr val="bg1">
                    <a:lumMod val="50000"/>
                  </a:schemeClr>
                </a:solidFill>
              </a:rPr>
              <a:t> unselfishly for others</a:t>
            </a:r>
          </a:p>
          <a:p>
            <a:pPr marL="457200" indent="-457200">
              <a:buClr>
                <a:schemeClr val="bg1">
                  <a:lumMod val="50000"/>
                </a:schemeClr>
              </a:buClr>
              <a:buFont typeface="+mj-lt"/>
              <a:buAutoNum type="arabicPeriod"/>
            </a:pPr>
            <a:r>
              <a:rPr lang="en-US" b="1" dirty="0" smtClean="0">
                <a:solidFill>
                  <a:schemeClr val="bg1">
                    <a:lumMod val="50000"/>
                  </a:schemeClr>
                </a:solidFill>
              </a:rPr>
              <a:t>Control</a:t>
            </a:r>
            <a:r>
              <a:rPr lang="en-US" dirty="0" smtClean="0">
                <a:solidFill>
                  <a:schemeClr val="bg1">
                    <a:lumMod val="50000"/>
                  </a:schemeClr>
                </a:solidFill>
              </a:rPr>
              <a:t> my thoughts</a:t>
            </a:r>
          </a:p>
          <a:p>
            <a:pPr marL="457200" indent="-457200">
              <a:buFont typeface="+mj-lt"/>
              <a:buAutoNum type="arabicPeriod"/>
            </a:pPr>
            <a:r>
              <a:rPr lang="en-US" b="1" dirty="0" smtClean="0"/>
              <a:t>Confidence</a:t>
            </a:r>
            <a:r>
              <a:rPr lang="en-US" dirty="0" smtClean="0"/>
              <a:t> in the flesh</a:t>
            </a:r>
          </a:p>
        </p:txBody>
      </p:sp>
      <p:sp>
        <p:nvSpPr>
          <p:cNvPr id="3" name="Title 2"/>
          <p:cNvSpPr>
            <a:spLocks noGrp="1"/>
          </p:cNvSpPr>
          <p:nvPr>
            <p:ph type="title"/>
          </p:nvPr>
        </p:nvSpPr>
        <p:spPr>
          <a:xfrm>
            <a:off x="688490" y="205740"/>
            <a:ext cx="7756263" cy="1418666"/>
          </a:xfrm>
        </p:spPr>
        <p:txBody>
          <a:bodyPr/>
          <a:lstStyle/>
          <a:p>
            <a:r>
              <a:rPr lang="en-US" dirty="0" smtClean="0"/>
              <a:t>What are some </a:t>
            </a:r>
            <a:br>
              <a:rPr lang="en-US" dirty="0" smtClean="0"/>
            </a:br>
            <a:r>
              <a:rPr lang="en-US" dirty="0" smtClean="0"/>
              <a:t>“marks of excellence”?</a:t>
            </a:r>
            <a:endParaRPr lang="en-US" dirty="0"/>
          </a:p>
        </p:txBody>
      </p:sp>
    </p:spTree>
    <p:extLst>
      <p:ext uri="{BB962C8B-B14F-4D97-AF65-F5344CB8AC3E}">
        <p14:creationId xmlns:p14="http://schemas.microsoft.com/office/powerpoint/2010/main" val="999602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chemeClr val="bg1">
                  <a:lumMod val="50000"/>
                </a:schemeClr>
              </a:buClr>
              <a:buFont typeface="+mj-lt"/>
              <a:buAutoNum type="arabicPeriod"/>
            </a:pPr>
            <a:r>
              <a:rPr lang="en-US" b="1" dirty="0" smtClean="0">
                <a:solidFill>
                  <a:schemeClr val="bg1">
                    <a:lumMod val="50000"/>
                  </a:schemeClr>
                </a:solidFill>
              </a:rPr>
              <a:t>Concern</a:t>
            </a:r>
            <a:r>
              <a:rPr lang="en-US" dirty="0" smtClean="0">
                <a:solidFill>
                  <a:schemeClr val="bg1">
                    <a:lumMod val="50000"/>
                  </a:schemeClr>
                </a:solidFill>
              </a:rPr>
              <a:t> for spiritual growth</a:t>
            </a:r>
          </a:p>
          <a:p>
            <a:pPr marL="457200" indent="-457200">
              <a:buClr>
                <a:schemeClr val="bg1">
                  <a:lumMod val="50000"/>
                </a:schemeClr>
              </a:buClr>
              <a:buFont typeface="+mj-lt"/>
              <a:buAutoNum type="arabicPeriod"/>
            </a:pPr>
            <a:r>
              <a:rPr lang="en-US" b="1" dirty="0" smtClean="0">
                <a:solidFill>
                  <a:schemeClr val="bg1">
                    <a:lumMod val="50000"/>
                  </a:schemeClr>
                </a:solidFill>
              </a:rPr>
              <a:t>Care</a:t>
            </a:r>
            <a:r>
              <a:rPr lang="en-US" dirty="0" smtClean="0">
                <a:solidFill>
                  <a:schemeClr val="bg1">
                    <a:lumMod val="50000"/>
                  </a:schemeClr>
                </a:solidFill>
              </a:rPr>
              <a:t> unselfishly for others</a:t>
            </a:r>
          </a:p>
          <a:p>
            <a:pPr marL="457200" indent="-457200">
              <a:buClr>
                <a:schemeClr val="bg1">
                  <a:lumMod val="50000"/>
                </a:schemeClr>
              </a:buClr>
              <a:buFont typeface="+mj-lt"/>
              <a:buAutoNum type="arabicPeriod"/>
            </a:pPr>
            <a:r>
              <a:rPr lang="en-US" b="1" dirty="0" smtClean="0">
                <a:solidFill>
                  <a:schemeClr val="bg1">
                    <a:lumMod val="50000"/>
                  </a:schemeClr>
                </a:solidFill>
              </a:rPr>
              <a:t>Control</a:t>
            </a:r>
            <a:r>
              <a:rPr lang="en-US" dirty="0" smtClean="0">
                <a:solidFill>
                  <a:schemeClr val="bg1">
                    <a:lumMod val="50000"/>
                  </a:schemeClr>
                </a:solidFill>
              </a:rPr>
              <a:t> my thoughts</a:t>
            </a:r>
          </a:p>
          <a:p>
            <a:pPr marL="457200" indent="-457200">
              <a:buFont typeface="+mj-lt"/>
              <a:buAutoNum type="arabicPeriod"/>
            </a:pPr>
            <a:r>
              <a:rPr lang="en-US" b="1" strike="sngStrike" dirty="0" smtClean="0"/>
              <a:t>Confidence</a:t>
            </a:r>
            <a:r>
              <a:rPr lang="en-US" strike="sngStrike" dirty="0" smtClean="0"/>
              <a:t> in the flesh</a:t>
            </a:r>
          </a:p>
        </p:txBody>
      </p:sp>
      <p:sp>
        <p:nvSpPr>
          <p:cNvPr id="3" name="Title 2"/>
          <p:cNvSpPr>
            <a:spLocks noGrp="1"/>
          </p:cNvSpPr>
          <p:nvPr>
            <p:ph type="title"/>
          </p:nvPr>
        </p:nvSpPr>
        <p:spPr>
          <a:xfrm>
            <a:off x="688490" y="205740"/>
            <a:ext cx="7756263" cy="1418666"/>
          </a:xfrm>
        </p:spPr>
        <p:txBody>
          <a:bodyPr/>
          <a:lstStyle/>
          <a:p>
            <a:r>
              <a:rPr lang="en-US" dirty="0" smtClean="0"/>
              <a:t>What are some </a:t>
            </a:r>
            <a:br>
              <a:rPr lang="en-US" dirty="0" smtClean="0"/>
            </a:br>
            <a:r>
              <a:rPr lang="en-US" dirty="0" smtClean="0"/>
              <a:t>“marks of excellence”?</a:t>
            </a:r>
            <a:endParaRPr lang="en-US" dirty="0"/>
          </a:p>
        </p:txBody>
      </p:sp>
    </p:spTree>
    <p:extLst>
      <p:ext uri="{BB962C8B-B14F-4D97-AF65-F5344CB8AC3E}">
        <p14:creationId xmlns:p14="http://schemas.microsoft.com/office/powerpoint/2010/main" val="3002332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chemeClr val="bg1">
                  <a:lumMod val="50000"/>
                </a:schemeClr>
              </a:buClr>
              <a:buFont typeface="+mj-lt"/>
              <a:buAutoNum type="arabicPeriod"/>
            </a:pPr>
            <a:r>
              <a:rPr lang="en-US" b="1" dirty="0" smtClean="0">
                <a:solidFill>
                  <a:schemeClr val="bg1">
                    <a:lumMod val="50000"/>
                  </a:schemeClr>
                </a:solidFill>
              </a:rPr>
              <a:t>Concern</a:t>
            </a:r>
            <a:r>
              <a:rPr lang="en-US" dirty="0" smtClean="0">
                <a:solidFill>
                  <a:schemeClr val="bg1">
                    <a:lumMod val="50000"/>
                  </a:schemeClr>
                </a:solidFill>
              </a:rPr>
              <a:t> for spiritual growth</a:t>
            </a:r>
          </a:p>
          <a:p>
            <a:pPr marL="457200" indent="-457200">
              <a:buClr>
                <a:schemeClr val="bg1">
                  <a:lumMod val="50000"/>
                </a:schemeClr>
              </a:buClr>
              <a:buFont typeface="+mj-lt"/>
              <a:buAutoNum type="arabicPeriod"/>
            </a:pPr>
            <a:r>
              <a:rPr lang="en-US" b="1" dirty="0" smtClean="0">
                <a:solidFill>
                  <a:schemeClr val="bg1">
                    <a:lumMod val="50000"/>
                  </a:schemeClr>
                </a:solidFill>
              </a:rPr>
              <a:t>Care</a:t>
            </a:r>
            <a:r>
              <a:rPr lang="en-US" dirty="0" smtClean="0">
                <a:solidFill>
                  <a:schemeClr val="bg1">
                    <a:lumMod val="50000"/>
                  </a:schemeClr>
                </a:solidFill>
              </a:rPr>
              <a:t> unselfishly for others</a:t>
            </a:r>
          </a:p>
          <a:p>
            <a:pPr marL="457200" indent="-457200">
              <a:buClr>
                <a:schemeClr val="bg1">
                  <a:lumMod val="50000"/>
                </a:schemeClr>
              </a:buClr>
              <a:buFont typeface="+mj-lt"/>
              <a:buAutoNum type="arabicPeriod"/>
            </a:pPr>
            <a:r>
              <a:rPr lang="en-US" b="1" dirty="0" smtClean="0">
                <a:solidFill>
                  <a:schemeClr val="bg1">
                    <a:lumMod val="50000"/>
                  </a:schemeClr>
                </a:solidFill>
              </a:rPr>
              <a:t>Control</a:t>
            </a:r>
            <a:r>
              <a:rPr lang="en-US" dirty="0" smtClean="0">
                <a:solidFill>
                  <a:schemeClr val="bg1">
                    <a:lumMod val="50000"/>
                  </a:schemeClr>
                </a:solidFill>
              </a:rPr>
              <a:t> my thoughts</a:t>
            </a:r>
          </a:p>
          <a:p>
            <a:pPr marL="457200" indent="-457200">
              <a:buClr>
                <a:schemeClr val="bg1">
                  <a:lumMod val="50000"/>
                </a:schemeClr>
              </a:buClr>
              <a:buFont typeface="+mj-lt"/>
              <a:buAutoNum type="arabicPeriod"/>
            </a:pPr>
            <a:r>
              <a:rPr lang="en-US" b="1" strike="sngStrike" dirty="0" smtClean="0">
                <a:solidFill>
                  <a:schemeClr val="bg1">
                    <a:lumMod val="50000"/>
                  </a:schemeClr>
                </a:solidFill>
              </a:rPr>
              <a:t>Confidence</a:t>
            </a:r>
            <a:r>
              <a:rPr lang="en-US" strike="sngStrike" dirty="0" smtClean="0">
                <a:solidFill>
                  <a:schemeClr val="bg1">
                    <a:lumMod val="50000"/>
                  </a:schemeClr>
                </a:solidFill>
              </a:rPr>
              <a:t> in the flesh</a:t>
            </a:r>
          </a:p>
          <a:p>
            <a:pPr marL="457200" indent="-457200">
              <a:buFont typeface="+mj-lt"/>
              <a:buAutoNum type="arabicPeriod"/>
            </a:pPr>
            <a:r>
              <a:rPr lang="en-US" b="1" dirty="0" smtClean="0"/>
              <a:t>Count</a:t>
            </a:r>
            <a:r>
              <a:rPr lang="en-US" dirty="0" smtClean="0"/>
              <a:t> “gain” as loss for Christ</a:t>
            </a:r>
          </a:p>
        </p:txBody>
      </p:sp>
      <p:sp>
        <p:nvSpPr>
          <p:cNvPr id="3" name="Title 2"/>
          <p:cNvSpPr>
            <a:spLocks noGrp="1"/>
          </p:cNvSpPr>
          <p:nvPr>
            <p:ph type="title"/>
          </p:nvPr>
        </p:nvSpPr>
        <p:spPr>
          <a:xfrm>
            <a:off x="688490" y="205740"/>
            <a:ext cx="7756263" cy="1418666"/>
          </a:xfrm>
        </p:spPr>
        <p:txBody>
          <a:bodyPr/>
          <a:lstStyle/>
          <a:p>
            <a:r>
              <a:rPr lang="en-US" dirty="0" smtClean="0"/>
              <a:t>What are some </a:t>
            </a:r>
            <a:br>
              <a:rPr lang="en-US" dirty="0" smtClean="0"/>
            </a:br>
            <a:r>
              <a:rPr lang="en-US" dirty="0" smtClean="0"/>
              <a:t>“marks of excellence”?</a:t>
            </a:r>
            <a:endParaRPr lang="en-US" dirty="0"/>
          </a:p>
        </p:txBody>
      </p:sp>
    </p:spTree>
    <p:extLst>
      <p:ext uri="{BB962C8B-B14F-4D97-AF65-F5344CB8AC3E}">
        <p14:creationId xmlns:p14="http://schemas.microsoft.com/office/powerpoint/2010/main" val="4286042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 7 </a:t>
            </a:r>
            <a:r>
              <a:rPr lang="en-US" dirty="0">
                <a:latin typeface="Times New Roman" pitchFamily="18" charset="0"/>
                <a:cs typeface="Times New Roman" pitchFamily="18" charset="0"/>
              </a:rPr>
              <a:t>But what things were gain to me, these I have counted loss for Christ.</a:t>
            </a:r>
          </a:p>
          <a:p>
            <a:pPr marL="0" indent="0">
              <a:buNone/>
            </a:pPr>
            <a:r>
              <a:rPr lang="en-US" dirty="0">
                <a:latin typeface="Times New Roman" pitchFamily="18" charset="0"/>
                <a:cs typeface="Times New Roman" pitchFamily="18" charset="0"/>
              </a:rPr>
              <a:t> 8 Yet indeed I also count all things loss for the excellence of the knowledge of Christ Jesus my Lord, for whom I have suffered the loss of all things, and count them as rubbish, that I may gain Christ</a:t>
            </a:r>
          </a:p>
          <a:p>
            <a:pPr marL="0" indent="0" algn="r">
              <a:buNone/>
            </a:pPr>
            <a:r>
              <a:rPr lang="en-US" dirty="0">
                <a:latin typeface="Times New Roman" pitchFamily="18" charset="0"/>
                <a:cs typeface="Times New Roman" pitchFamily="18" charset="0"/>
              </a:rPr>
              <a:t>Philippians </a:t>
            </a:r>
            <a:r>
              <a:rPr lang="en-US" dirty="0" smtClean="0">
                <a:latin typeface="Times New Roman" pitchFamily="18" charset="0"/>
                <a:cs typeface="Times New Roman" pitchFamily="18" charset="0"/>
              </a:rPr>
              <a:t>3:7,8</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Count “gain” as loss for Christ</a:t>
            </a:r>
            <a:endParaRPr lang="en-US" sz="4400" dirty="0"/>
          </a:p>
        </p:txBody>
      </p:sp>
    </p:spTree>
    <p:extLst>
      <p:ext uri="{BB962C8B-B14F-4D97-AF65-F5344CB8AC3E}">
        <p14:creationId xmlns:p14="http://schemas.microsoft.com/office/powerpoint/2010/main" val="637076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 7 </a:t>
            </a:r>
            <a:r>
              <a:rPr lang="en-US" dirty="0">
                <a:latin typeface="Times New Roman" pitchFamily="18" charset="0"/>
                <a:cs typeface="Times New Roman" pitchFamily="18" charset="0"/>
              </a:rPr>
              <a:t>But what things were gain to me, these I have </a:t>
            </a:r>
            <a:r>
              <a:rPr lang="en-US" b="1" dirty="0">
                <a:latin typeface="Times New Roman" pitchFamily="18" charset="0"/>
                <a:cs typeface="Times New Roman" pitchFamily="18" charset="0"/>
              </a:rPr>
              <a:t>counted loss </a:t>
            </a:r>
            <a:r>
              <a:rPr lang="en-US" dirty="0">
                <a:latin typeface="Times New Roman" pitchFamily="18" charset="0"/>
                <a:cs typeface="Times New Roman" pitchFamily="18" charset="0"/>
              </a:rPr>
              <a:t>for Christ.</a:t>
            </a:r>
          </a:p>
          <a:p>
            <a:pPr marL="0" indent="0">
              <a:buNone/>
            </a:pPr>
            <a:r>
              <a:rPr lang="en-US" dirty="0">
                <a:latin typeface="Times New Roman" pitchFamily="18" charset="0"/>
                <a:cs typeface="Times New Roman" pitchFamily="18" charset="0"/>
              </a:rPr>
              <a:t> 8 Yet indeed </a:t>
            </a:r>
            <a:r>
              <a:rPr lang="en-US" b="1" dirty="0">
                <a:latin typeface="Times New Roman" pitchFamily="18" charset="0"/>
                <a:cs typeface="Times New Roman" pitchFamily="18" charset="0"/>
              </a:rPr>
              <a:t>I also count all things loss </a:t>
            </a:r>
            <a:r>
              <a:rPr lang="en-US" dirty="0">
                <a:latin typeface="Times New Roman" pitchFamily="18" charset="0"/>
                <a:cs typeface="Times New Roman" pitchFamily="18" charset="0"/>
              </a:rPr>
              <a:t>for the excellence of the knowledge of Christ Jesus my Lord, for whom I have </a:t>
            </a:r>
            <a:r>
              <a:rPr lang="en-US" b="1" dirty="0">
                <a:latin typeface="Times New Roman" pitchFamily="18" charset="0"/>
                <a:cs typeface="Times New Roman" pitchFamily="18" charset="0"/>
              </a:rPr>
              <a:t>suffered the loss of all things</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count them as rubbish</a:t>
            </a:r>
            <a:r>
              <a:rPr lang="en-US" dirty="0">
                <a:latin typeface="Times New Roman" pitchFamily="18" charset="0"/>
                <a:cs typeface="Times New Roman" pitchFamily="18" charset="0"/>
              </a:rPr>
              <a:t>, that I may gain Christ</a:t>
            </a:r>
          </a:p>
          <a:p>
            <a:pPr marL="0" indent="0" algn="r">
              <a:buNone/>
            </a:pPr>
            <a:r>
              <a:rPr lang="en-US" dirty="0">
                <a:latin typeface="Times New Roman" pitchFamily="18" charset="0"/>
                <a:cs typeface="Times New Roman" pitchFamily="18" charset="0"/>
              </a:rPr>
              <a:t>Philippians </a:t>
            </a:r>
            <a:r>
              <a:rPr lang="en-US" dirty="0" smtClean="0">
                <a:latin typeface="Times New Roman" pitchFamily="18" charset="0"/>
                <a:cs typeface="Times New Roman" pitchFamily="18" charset="0"/>
              </a:rPr>
              <a:t>3:7,8</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Count “gain” as loss for Christ</a:t>
            </a:r>
            <a:endParaRPr lang="en-US" sz="4400" dirty="0"/>
          </a:p>
        </p:txBody>
      </p:sp>
    </p:spTree>
    <p:extLst>
      <p:ext uri="{BB962C8B-B14F-4D97-AF65-F5344CB8AC3E}">
        <p14:creationId xmlns:p14="http://schemas.microsoft.com/office/powerpoint/2010/main" val="24805748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 7 </a:t>
            </a:r>
            <a:r>
              <a:rPr lang="en-US" dirty="0">
                <a:latin typeface="Times New Roman" pitchFamily="18" charset="0"/>
                <a:cs typeface="Times New Roman" pitchFamily="18" charset="0"/>
              </a:rPr>
              <a:t>But what things were gain to me, these I have counted loss for Christ.</a:t>
            </a:r>
          </a:p>
          <a:p>
            <a:pPr marL="0" indent="0">
              <a:buNone/>
            </a:pPr>
            <a:r>
              <a:rPr lang="en-US" dirty="0">
                <a:latin typeface="Times New Roman" pitchFamily="18" charset="0"/>
                <a:cs typeface="Times New Roman" pitchFamily="18" charset="0"/>
              </a:rPr>
              <a:t> 8 Yet indeed I also count all things loss</a:t>
            </a:r>
            <a:r>
              <a:rPr lang="en-US" b="1" dirty="0">
                <a:latin typeface="Times New Roman" pitchFamily="18" charset="0"/>
                <a:cs typeface="Times New Roman" pitchFamily="18" charset="0"/>
              </a:rPr>
              <a:t> for the excellence of the knowledge of Christ Jesus my Lord,</a:t>
            </a:r>
            <a:r>
              <a:rPr lang="en-US" dirty="0">
                <a:latin typeface="Times New Roman" pitchFamily="18" charset="0"/>
                <a:cs typeface="Times New Roman" pitchFamily="18" charset="0"/>
              </a:rPr>
              <a:t> for whom I have suffered the loss of all things, and count them as rubbish, that I may gain Christ</a:t>
            </a:r>
          </a:p>
          <a:p>
            <a:pPr marL="0" indent="0" algn="r">
              <a:buNone/>
            </a:pPr>
            <a:r>
              <a:rPr lang="en-US" dirty="0">
                <a:latin typeface="Times New Roman" pitchFamily="18" charset="0"/>
                <a:cs typeface="Times New Roman" pitchFamily="18" charset="0"/>
              </a:rPr>
              <a:t>Philippians </a:t>
            </a:r>
            <a:r>
              <a:rPr lang="en-US" dirty="0" smtClean="0">
                <a:latin typeface="Times New Roman" pitchFamily="18" charset="0"/>
                <a:cs typeface="Times New Roman" pitchFamily="18" charset="0"/>
              </a:rPr>
              <a:t>3:7,8</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Count “gain” as loss for Christ</a:t>
            </a:r>
            <a:endParaRPr lang="en-US" sz="4400" dirty="0"/>
          </a:p>
        </p:txBody>
      </p:sp>
    </p:spTree>
    <p:extLst>
      <p:ext uri="{BB962C8B-B14F-4D97-AF65-F5344CB8AC3E}">
        <p14:creationId xmlns:p14="http://schemas.microsoft.com/office/powerpoint/2010/main" val="3305990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chemeClr val="bg1">
                  <a:lumMod val="50000"/>
                </a:schemeClr>
              </a:buClr>
              <a:buFont typeface="+mj-lt"/>
              <a:buAutoNum type="arabicPeriod"/>
            </a:pPr>
            <a:r>
              <a:rPr lang="en-US" b="1" dirty="0" smtClean="0">
                <a:solidFill>
                  <a:schemeClr val="bg1">
                    <a:lumMod val="50000"/>
                  </a:schemeClr>
                </a:solidFill>
              </a:rPr>
              <a:t>Concern</a:t>
            </a:r>
            <a:r>
              <a:rPr lang="en-US" dirty="0" smtClean="0">
                <a:solidFill>
                  <a:schemeClr val="bg1">
                    <a:lumMod val="50000"/>
                  </a:schemeClr>
                </a:solidFill>
              </a:rPr>
              <a:t> for spiritual growth</a:t>
            </a:r>
          </a:p>
          <a:p>
            <a:pPr marL="457200" indent="-457200">
              <a:buClr>
                <a:schemeClr val="bg1">
                  <a:lumMod val="50000"/>
                </a:schemeClr>
              </a:buClr>
              <a:buFont typeface="+mj-lt"/>
              <a:buAutoNum type="arabicPeriod"/>
            </a:pPr>
            <a:r>
              <a:rPr lang="en-US" b="1" dirty="0" smtClean="0">
                <a:solidFill>
                  <a:schemeClr val="bg1">
                    <a:lumMod val="50000"/>
                  </a:schemeClr>
                </a:solidFill>
              </a:rPr>
              <a:t>Care</a:t>
            </a:r>
            <a:r>
              <a:rPr lang="en-US" dirty="0" smtClean="0">
                <a:solidFill>
                  <a:schemeClr val="bg1">
                    <a:lumMod val="50000"/>
                  </a:schemeClr>
                </a:solidFill>
              </a:rPr>
              <a:t> unselfishly for others</a:t>
            </a:r>
          </a:p>
          <a:p>
            <a:pPr marL="457200" indent="-457200">
              <a:buClr>
                <a:schemeClr val="bg1">
                  <a:lumMod val="50000"/>
                </a:schemeClr>
              </a:buClr>
              <a:buFont typeface="+mj-lt"/>
              <a:buAutoNum type="arabicPeriod"/>
            </a:pPr>
            <a:r>
              <a:rPr lang="en-US" b="1" dirty="0" smtClean="0">
                <a:solidFill>
                  <a:schemeClr val="bg1">
                    <a:lumMod val="50000"/>
                  </a:schemeClr>
                </a:solidFill>
              </a:rPr>
              <a:t>Control</a:t>
            </a:r>
            <a:r>
              <a:rPr lang="en-US" dirty="0" smtClean="0">
                <a:solidFill>
                  <a:schemeClr val="bg1">
                    <a:lumMod val="50000"/>
                  </a:schemeClr>
                </a:solidFill>
              </a:rPr>
              <a:t> my thoughts</a:t>
            </a:r>
          </a:p>
          <a:p>
            <a:pPr marL="457200" indent="-457200">
              <a:buClr>
                <a:schemeClr val="bg1">
                  <a:lumMod val="50000"/>
                </a:schemeClr>
              </a:buClr>
              <a:buFont typeface="+mj-lt"/>
              <a:buAutoNum type="arabicPeriod"/>
            </a:pPr>
            <a:r>
              <a:rPr lang="en-US" b="1" strike="sngStrike" dirty="0" smtClean="0">
                <a:solidFill>
                  <a:schemeClr val="bg1">
                    <a:lumMod val="50000"/>
                  </a:schemeClr>
                </a:solidFill>
              </a:rPr>
              <a:t>Confidence</a:t>
            </a:r>
            <a:r>
              <a:rPr lang="en-US" strike="sngStrike" dirty="0" smtClean="0">
                <a:solidFill>
                  <a:schemeClr val="bg1">
                    <a:lumMod val="50000"/>
                  </a:schemeClr>
                </a:solidFill>
              </a:rPr>
              <a:t> in the flesh</a:t>
            </a:r>
          </a:p>
          <a:p>
            <a:pPr marL="457200" indent="-457200">
              <a:buClr>
                <a:schemeClr val="bg1">
                  <a:lumMod val="50000"/>
                </a:schemeClr>
              </a:buClr>
              <a:buFont typeface="+mj-lt"/>
              <a:buAutoNum type="arabicPeriod"/>
            </a:pPr>
            <a:r>
              <a:rPr lang="en-US" b="1" dirty="0" smtClean="0">
                <a:solidFill>
                  <a:schemeClr val="bg1">
                    <a:lumMod val="50000"/>
                  </a:schemeClr>
                </a:solidFill>
              </a:rPr>
              <a:t>Count</a:t>
            </a:r>
            <a:r>
              <a:rPr lang="en-US" dirty="0" smtClean="0">
                <a:solidFill>
                  <a:schemeClr val="bg1">
                    <a:lumMod val="50000"/>
                  </a:schemeClr>
                </a:solidFill>
              </a:rPr>
              <a:t> “gain” as loss for Christ</a:t>
            </a:r>
          </a:p>
          <a:p>
            <a:pPr marL="457200" indent="-457200">
              <a:buFont typeface="+mj-lt"/>
              <a:buAutoNum type="arabicPeriod"/>
            </a:pPr>
            <a:r>
              <a:rPr lang="en-US" b="1" dirty="0" smtClean="0"/>
              <a:t>Complete</a:t>
            </a:r>
            <a:r>
              <a:rPr lang="en-US" dirty="0" smtClean="0"/>
              <a:t> dependence on Christ</a:t>
            </a:r>
          </a:p>
        </p:txBody>
      </p:sp>
      <p:sp>
        <p:nvSpPr>
          <p:cNvPr id="3" name="Title 2"/>
          <p:cNvSpPr>
            <a:spLocks noGrp="1"/>
          </p:cNvSpPr>
          <p:nvPr>
            <p:ph type="title"/>
          </p:nvPr>
        </p:nvSpPr>
        <p:spPr>
          <a:xfrm>
            <a:off x="688490" y="205740"/>
            <a:ext cx="7756263" cy="1418666"/>
          </a:xfrm>
        </p:spPr>
        <p:txBody>
          <a:bodyPr/>
          <a:lstStyle/>
          <a:p>
            <a:r>
              <a:rPr lang="en-US" dirty="0" smtClean="0"/>
              <a:t>What are some </a:t>
            </a:r>
            <a:br>
              <a:rPr lang="en-US" dirty="0" smtClean="0"/>
            </a:br>
            <a:r>
              <a:rPr lang="en-US" dirty="0" smtClean="0"/>
              <a:t>“marks of excellence”?</a:t>
            </a:r>
            <a:endParaRPr lang="en-US" dirty="0"/>
          </a:p>
        </p:txBody>
      </p:sp>
    </p:spTree>
    <p:extLst>
      <p:ext uri="{BB962C8B-B14F-4D97-AF65-F5344CB8AC3E}">
        <p14:creationId xmlns:p14="http://schemas.microsoft.com/office/powerpoint/2010/main" val="2021969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13 </a:t>
            </a:r>
            <a:r>
              <a:rPr lang="en-US" dirty="0">
                <a:latin typeface="Times New Roman" pitchFamily="18" charset="0"/>
                <a:cs typeface="Times New Roman" pitchFamily="18" charset="0"/>
              </a:rPr>
              <a:t>I can do all things through Christ who strengthens me.</a:t>
            </a:r>
          </a:p>
          <a:p>
            <a:pPr marL="0" indent="0" algn="r">
              <a:buNone/>
            </a:pPr>
            <a:r>
              <a:rPr lang="en-US" dirty="0">
                <a:latin typeface="Times New Roman" pitchFamily="18" charset="0"/>
                <a:cs typeface="Times New Roman" pitchFamily="18" charset="0"/>
              </a:rPr>
              <a:t>Philippians </a:t>
            </a:r>
            <a:r>
              <a:rPr lang="en-US" dirty="0" smtClean="0">
                <a:latin typeface="Times New Roman" pitchFamily="18" charset="0"/>
                <a:cs typeface="Times New Roman" pitchFamily="18" charset="0"/>
              </a:rPr>
              <a:t>4:13</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0" y="96804"/>
            <a:ext cx="9144000" cy="1054250"/>
          </a:xfrm>
        </p:spPr>
        <p:txBody>
          <a:bodyPr/>
          <a:lstStyle/>
          <a:p>
            <a:r>
              <a:rPr lang="en-US" sz="4400" dirty="0" smtClean="0"/>
              <a:t>Complete dependence on Christ</a:t>
            </a:r>
            <a:endParaRPr lang="en-US" sz="4400" dirty="0"/>
          </a:p>
        </p:txBody>
      </p:sp>
    </p:spTree>
    <p:extLst>
      <p:ext uri="{BB962C8B-B14F-4D97-AF65-F5344CB8AC3E}">
        <p14:creationId xmlns:p14="http://schemas.microsoft.com/office/powerpoint/2010/main" val="1222392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chemeClr val="bg1">
                  <a:lumMod val="50000"/>
                </a:schemeClr>
              </a:buClr>
              <a:buFont typeface="+mj-lt"/>
              <a:buAutoNum type="arabicPeriod"/>
            </a:pPr>
            <a:r>
              <a:rPr lang="en-US" b="1" dirty="0" smtClean="0">
                <a:solidFill>
                  <a:schemeClr val="bg1">
                    <a:lumMod val="50000"/>
                  </a:schemeClr>
                </a:solidFill>
              </a:rPr>
              <a:t>Concern</a:t>
            </a:r>
            <a:r>
              <a:rPr lang="en-US" dirty="0" smtClean="0">
                <a:solidFill>
                  <a:schemeClr val="bg1">
                    <a:lumMod val="50000"/>
                  </a:schemeClr>
                </a:solidFill>
              </a:rPr>
              <a:t> for spiritual growth</a:t>
            </a:r>
          </a:p>
          <a:p>
            <a:pPr marL="457200" indent="-457200">
              <a:buClr>
                <a:schemeClr val="bg1">
                  <a:lumMod val="50000"/>
                </a:schemeClr>
              </a:buClr>
              <a:buFont typeface="+mj-lt"/>
              <a:buAutoNum type="arabicPeriod"/>
            </a:pPr>
            <a:r>
              <a:rPr lang="en-US" b="1" dirty="0" smtClean="0">
                <a:solidFill>
                  <a:schemeClr val="bg1">
                    <a:lumMod val="50000"/>
                  </a:schemeClr>
                </a:solidFill>
              </a:rPr>
              <a:t>Care</a:t>
            </a:r>
            <a:r>
              <a:rPr lang="en-US" dirty="0" smtClean="0">
                <a:solidFill>
                  <a:schemeClr val="bg1">
                    <a:lumMod val="50000"/>
                  </a:schemeClr>
                </a:solidFill>
              </a:rPr>
              <a:t> unselfishly for others</a:t>
            </a:r>
          </a:p>
          <a:p>
            <a:pPr marL="457200" indent="-457200">
              <a:buClr>
                <a:schemeClr val="bg1">
                  <a:lumMod val="50000"/>
                </a:schemeClr>
              </a:buClr>
              <a:buFont typeface="+mj-lt"/>
              <a:buAutoNum type="arabicPeriod"/>
            </a:pPr>
            <a:r>
              <a:rPr lang="en-US" b="1" dirty="0" smtClean="0">
                <a:solidFill>
                  <a:schemeClr val="bg1">
                    <a:lumMod val="50000"/>
                  </a:schemeClr>
                </a:solidFill>
              </a:rPr>
              <a:t>Control</a:t>
            </a:r>
            <a:r>
              <a:rPr lang="en-US" dirty="0" smtClean="0">
                <a:solidFill>
                  <a:schemeClr val="bg1">
                    <a:lumMod val="50000"/>
                  </a:schemeClr>
                </a:solidFill>
              </a:rPr>
              <a:t> my thoughts</a:t>
            </a:r>
          </a:p>
          <a:p>
            <a:pPr marL="457200" indent="-457200">
              <a:buClr>
                <a:schemeClr val="bg1">
                  <a:lumMod val="50000"/>
                </a:schemeClr>
              </a:buClr>
              <a:buFont typeface="+mj-lt"/>
              <a:buAutoNum type="arabicPeriod"/>
            </a:pPr>
            <a:r>
              <a:rPr lang="en-US" b="1" strike="sngStrike" dirty="0" smtClean="0">
                <a:solidFill>
                  <a:schemeClr val="bg1">
                    <a:lumMod val="50000"/>
                  </a:schemeClr>
                </a:solidFill>
              </a:rPr>
              <a:t>Confidence</a:t>
            </a:r>
            <a:r>
              <a:rPr lang="en-US" strike="sngStrike" dirty="0" smtClean="0">
                <a:solidFill>
                  <a:schemeClr val="bg1">
                    <a:lumMod val="50000"/>
                  </a:schemeClr>
                </a:solidFill>
              </a:rPr>
              <a:t> in the flesh</a:t>
            </a:r>
          </a:p>
          <a:p>
            <a:pPr marL="457200" indent="-457200">
              <a:buClr>
                <a:schemeClr val="bg1">
                  <a:lumMod val="50000"/>
                </a:schemeClr>
              </a:buClr>
              <a:buFont typeface="+mj-lt"/>
              <a:buAutoNum type="arabicPeriod"/>
            </a:pPr>
            <a:r>
              <a:rPr lang="en-US" b="1" dirty="0" smtClean="0">
                <a:solidFill>
                  <a:schemeClr val="bg1">
                    <a:lumMod val="50000"/>
                  </a:schemeClr>
                </a:solidFill>
              </a:rPr>
              <a:t>Counting</a:t>
            </a:r>
            <a:r>
              <a:rPr lang="en-US" dirty="0" smtClean="0">
                <a:solidFill>
                  <a:schemeClr val="bg1">
                    <a:lumMod val="50000"/>
                  </a:schemeClr>
                </a:solidFill>
              </a:rPr>
              <a:t> “gain” as loss for Christ</a:t>
            </a:r>
          </a:p>
          <a:p>
            <a:pPr marL="457200" indent="-457200">
              <a:buClr>
                <a:schemeClr val="bg1">
                  <a:lumMod val="50000"/>
                </a:schemeClr>
              </a:buClr>
              <a:buFont typeface="+mj-lt"/>
              <a:buAutoNum type="arabicPeriod"/>
            </a:pPr>
            <a:r>
              <a:rPr lang="en-US" b="1" dirty="0" smtClean="0">
                <a:solidFill>
                  <a:schemeClr val="bg1">
                    <a:lumMod val="50000"/>
                  </a:schemeClr>
                </a:solidFill>
              </a:rPr>
              <a:t>Complete</a:t>
            </a:r>
            <a:r>
              <a:rPr lang="en-US" dirty="0" smtClean="0">
                <a:solidFill>
                  <a:schemeClr val="bg1">
                    <a:lumMod val="50000"/>
                  </a:schemeClr>
                </a:solidFill>
              </a:rPr>
              <a:t> dependence on Christ</a:t>
            </a:r>
          </a:p>
          <a:p>
            <a:pPr marL="457200" indent="-457200">
              <a:buFont typeface="+mj-lt"/>
              <a:buAutoNum type="arabicPeriod"/>
            </a:pPr>
            <a:r>
              <a:rPr lang="en-US" b="1" dirty="0" smtClean="0"/>
              <a:t>Consumed</a:t>
            </a:r>
            <a:r>
              <a:rPr lang="en-US" dirty="0" smtClean="0"/>
              <a:t> by Christ</a:t>
            </a:r>
          </a:p>
        </p:txBody>
      </p:sp>
      <p:sp>
        <p:nvSpPr>
          <p:cNvPr id="3" name="Title 2"/>
          <p:cNvSpPr>
            <a:spLocks noGrp="1"/>
          </p:cNvSpPr>
          <p:nvPr>
            <p:ph type="title"/>
          </p:nvPr>
        </p:nvSpPr>
        <p:spPr>
          <a:xfrm>
            <a:off x="688490" y="205740"/>
            <a:ext cx="7756263" cy="1418666"/>
          </a:xfrm>
        </p:spPr>
        <p:txBody>
          <a:bodyPr/>
          <a:lstStyle/>
          <a:p>
            <a:r>
              <a:rPr lang="en-US" dirty="0" smtClean="0"/>
              <a:t>What are some </a:t>
            </a:r>
            <a:br>
              <a:rPr lang="en-US" dirty="0" smtClean="0"/>
            </a:br>
            <a:r>
              <a:rPr lang="en-US" dirty="0" smtClean="0"/>
              <a:t>“marks of excellence”?</a:t>
            </a:r>
            <a:endParaRPr lang="en-US" dirty="0"/>
          </a:p>
        </p:txBody>
      </p:sp>
    </p:spTree>
    <p:extLst>
      <p:ext uri="{BB962C8B-B14F-4D97-AF65-F5344CB8AC3E}">
        <p14:creationId xmlns:p14="http://schemas.microsoft.com/office/powerpoint/2010/main" val="1311083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63140"/>
            <a:ext cx="8229600" cy="4525963"/>
          </a:xfrm>
        </p:spPr>
      </p:pic>
      <p:sp>
        <p:nvSpPr>
          <p:cNvPr id="3" name="Title 2"/>
          <p:cNvSpPr>
            <a:spLocks noGrp="1"/>
          </p:cNvSpPr>
          <p:nvPr>
            <p:ph type="title"/>
          </p:nvPr>
        </p:nvSpPr>
        <p:spPr/>
        <p:txBody>
          <a:bodyPr/>
          <a:lstStyle/>
          <a:p>
            <a:r>
              <a:rPr lang="en-US" dirty="0" smtClean="0"/>
              <a:t>…embedded in the text.</a:t>
            </a:r>
            <a:endParaRPr lang="en-US" dirty="0"/>
          </a:p>
        </p:txBody>
      </p:sp>
      <p:pic>
        <p:nvPicPr>
          <p:cNvPr id="5" name="Content Placeholder 3"/>
          <p:cNvPicPr>
            <a:picLocks noChangeAspect="1"/>
          </p:cNvPicPr>
          <p:nvPr/>
        </p:nvPicPr>
        <p:blipFill rotWithShape="1">
          <a:blip r:embed="rId3" cstate="print">
            <a:clrChange>
              <a:clrFrom>
                <a:srgbClr val="D0D0D0"/>
              </a:clrFrom>
              <a:clrTo>
                <a:srgbClr val="D0D0D0">
                  <a:alpha val="0"/>
                </a:srgbClr>
              </a:clrTo>
            </a:clrChange>
            <a:duotone>
              <a:prstClr val="black"/>
              <a:srgbClr val="00FFFF">
                <a:tint val="45000"/>
                <a:satMod val="400000"/>
              </a:srgbClr>
            </a:duotone>
            <a:extLst>
              <a:ext uri="{28A0092B-C50C-407E-A947-70E740481C1C}">
                <a14:useLocalDpi xmlns:a14="http://schemas.microsoft.com/office/drawing/2010/main" val="0"/>
              </a:ext>
            </a:extLst>
          </a:blip>
          <a:srcRect l="34028" t="60963" r="5416" b="27419"/>
          <a:stretch/>
        </p:blipFill>
        <p:spPr>
          <a:xfrm>
            <a:off x="3255163" y="5024921"/>
            <a:ext cx="4983480" cy="525779"/>
          </a:xfrm>
          <a:prstGeom prst="rect">
            <a:avLst/>
          </a:prstGeom>
        </p:spPr>
      </p:pic>
      <p:sp>
        <p:nvSpPr>
          <p:cNvPr id="6" name="Rectangle 5"/>
          <p:cNvSpPr/>
          <p:nvPr/>
        </p:nvSpPr>
        <p:spPr>
          <a:xfrm>
            <a:off x="594360" y="4103370"/>
            <a:ext cx="3977640" cy="81153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lumMod val="50000"/>
                  </a:schemeClr>
                </a:solidFill>
              </a:rPr>
              <a:t>http: //www.marksofexcellence.com</a:t>
            </a:r>
          </a:p>
          <a:p>
            <a:r>
              <a:rPr lang="en-US" b="1" dirty="0" err="1" smtClean="0">
                <a:solidFill>
                  <a:schemeClr val="bg1">
                    <a:lumMod val="50000"/>
                  </a:schemeClr>
                </a:solidFill>
              </a:rPr>
              <a:t>Ctrl+click</a:t>
            </a:r>
            <a:r>
              <a:rPr lang="en-US" b="1" dirty="0" smtClean="0">
                <a:solidFill>
                  <a:schemeClr val="bg1">
                    <a:lumMod val="50000"/>
                  </a:schemeClr>
                </a:solidFill>
              </a:rPr>
              <a:t> to follow link</a:t>
            </a:r>
            <a:endParaRPr lang="en-US" b="1" dirty="0">
              <a:solidFill>
                <a:schemeClr val="bg1">
                  <a:lumMod val="50000"/>
                </a:schemeClr>
              </a:solidFill>
            </a:endParaRPr>
          </a:p>
        </p:txBody>
      </p:sp>
    </p:spTree>
    <p:extLst>
      <p:ext uri="{BB962C8B-B14F-4D97-AF65-F5344CB8AC3E}">
        <p14:creationId xmlns:p14="http://schemas.microsoft.com/office/powerpoint/2010/main" val="34658723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 20 </a:t>
            </a:r>
            <a:r>
              <a:rPr lang="en-US" dirty="0">
                <a:latin typeface="Times New Roman" pitchFamily="18" charset="0"/>
                <a:cs typeface="Times New Roman" pitchFamily="18" charset="0"/>
              </a:rPr>
              <a:t>according to my earnest expectation and hope that in nothing I shall be ashamed, but with all boldness, as always, so now also Christ will be magnified in my body, whether by life or by death.</a:t>
            </a:r>
          </a:p>
          <a:p>
            <a:pPr marL="0" indent="0">
              <a:buNone/>
            </a:pPr>
            <a:r>
              <a:rPr lang="en-US" dirty="0">
                <a:latin typeface="Times New Roman" pitchFamily="18" charset="0"/>
                <a:cs typeface="Times New Roman" pitchFamily="18" charset="0"/>
              </a:rPr>
              <a:t> 21 For to me, to live is Christ, and to die is gain.</a:t>
            </a:r>
          </a:p>
          <a:p>
            <a:pPr marL="0" indent="0" algn="r">
              <a:buNone/>
            </a:pPr>
            <a:r>
              <a:rPr lang="en-US" dirty="0">
                <a:latin typeface="Times New Roman" pitchFamily="18" charset="0"/>
                <a:cs typeface="Times New Roman" pitchFamily="18" charset="0"/>
              </a:rPr>
              <a:t> Philippians </a:t>
            </a:r>
            <a:r>
              <a:rPr lang="en-US" dirty="0" smtClean="0">
                <a:latin typeface="Times New Roman" pitchFamily="18" charset="0"/>
                <a:cs typeface="Times New Roman" pitchFamily="18" charset="0"/>
              </a:rPr>
              <a:t>1:20,21</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0" y="96804"/>
            <a:ext cx="9144000" cy="1054250"/>
          </a:xfrm>
        </p:spPr>
        <p:txBody>
          <a:bodyPr/>
          <a:lstStyle/>
          <a:p>
            <a:r>
              <a:rPr lang="en-US" sz="4400" dirty="0" smtClean="0"/>
              <a:t>Consumed by Christ</a:t>
            </a:r>
            <a:endParaRPr lang="en-US" sz="4400" dirty="0"/>
          </a:p>
        </p:txBody>
      </p:sp>
    </p:spTree>
    <p:extLst>
      <p:ext uri="{BB962C8B-B14F-4D97-AF65-F5344CB8AC3E}">
        <p14:creationId xmlns:p14="http://schemas.microsoft.com/office/powerpoint/2010/main" val="15003996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 20 </a:t>
            </a:r>
            <a:r>
              <a:rPr lang="en-US" dirty="0">
                <a:latin typeface="Times New Roman" pitchFamily="18" charset="0"/>
                <a:cs typeface="Times New Roman" pitchFamily="18" charset="0"/>
              </a:rPr>
              <a:t>according to my earnest expectation and hope that in nothing I shall be ashamed, but with all boldness, as always, so now also </a:t>
            </a:r>
            <a:r>
              <a:rPr lang="en-US" b="1" dirty="0">
                <a:latin typeface="Times New Roman" pitchFamily="18" charset="0"/>
                <a:cs typeface="Times New Roman" pitchFamily="18" charset="0"/>
              </a:rPr>
              <a:t>Christ will be magnified in my body</a:t>
            </a:r>
            <a:r>
              <a:rPr lang="en-US" dirty="0">
                <a:latin typeface="Times New Roman" pitchFamily="18" charset="0"/>
                <a:cs typeface="Times New Roman" pitchFamily="18" charset="0"/>
              </a:rPr>
              <a:t>, whether by life or by death.</a:t>
            </a:r>
          </a:p>
          <a:p>
            <a:pPr marL="0" indent="0">
              <a:buNone/>
            </a:pPr>
            <a:r>
              <a:rPr lang="en-US" dirty="0">
                <a:latin typeface="Times New Roman" pitchFamily="18" charset="0"/>
                <a:cs typeface="Times New Roman" pitchFamily="18" charset="0"/>
              </a:rPr>
              <a:t> 21 For to me, </a:t>
            </a:r>
            <a:r>
              <a:rPr lang="en-US" b="1" dirty="0">
                <a:latin typeface="Times New Roman" pitchFamily="18" charset="0"/>
                <a:cs typeface="Times New Roman" pitchFamily="18" charset="0"/>
              </a:rPr>
              <a:t>to live is Christ</a:t>
            </a:r>
            <a:r>
              <a:rPr lang="en-US" dirty="0">
                <a:latin typeface="Times New Roman" pitchFamily="18" charset="0"/>
                <a:cs typeface="Times New Roman" pitchFamily="18" charset="0"/>
              </a:rPr>
              <a:t>, and to die is gain.</a:t>
            </a:r>
          </a:p>
          <a:p>
            <a:pPr marL="0" indent="0" algn="r">
              <a:buNone/>
            </a:pPr>
            <a:r>
              <a:rPr lang="en-US" dirty="0">
                <a:latin typeface="Times New Roman" pitchFamily="18" charset="0"/>
                <a:cs typeface="Times New Roman" pitchFamily="18" charset="0"/>
              </a:rPr>
              <a:t> Philippians </a:t>
            </a:r>
            <a:r>
              <a:rPr lang="en-US" dirty="0" smtClean="0">
                <a:latin typeface="Times New Roman" pitchFamily="18" charset="0"/>
                <a:cs typeface="Times New Roman" pitchFamily="18" charset="0"/>
              </a:rPr>
              <a:t>1:20,21</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0" y="96804"/>
            <a:ext cx="9144000" cy="1054250"/>
          </a:xfrm>
        </p:spPr>
        <p:txBody>
          <a:bodyPr/>
          <a:lstStyle/>
          <a:p>
            <a:r>
              <a:rPr lang="en-US" sz="4400" dirty="0" smtClean="0"/>
              <a:t>Consumed by Christ</a:t>
            </a:r>
            <a:endParaRPr lang="en-US" sz="4400" dirty="0"/>
          </a:p>
        </p:txBody>
      </p:sp>
    </p:spTree>
    <p:extLst>
      <p:ext uri="{BB962C8B-B14F-4D97-AF65-F5344CB8AC3E}">
        <p14:creationId xmlns:p14="http://schemas.microsoft.com/office/powerpoint/2010/main" val="10047243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Clr>
                <a:schemeClr val="bg1">
                  <a:lumMod val="50000"/>
                </a:schemeClr>
              </a:buClr>
              <a:buFont typeface="+mj-lt"/>
              <a:buAutoNum type="arabicPeriod"/>
            </a:pPr>
            <a:r>
              <a:rPr lang="en-US" b="1" dirty="0" smtClean="0">
                <a:solidFill>
                  <a:schemeClr val="bg1">
                    <a:lumMod val="50000"/>
                  </a:schemeClr>
                </a:solidFill>
              </a:rPr>
              <a:t>Concern</a:t>
            </a:r>
            <a:r>
              <a:rPr lang="en-US" dirty="0" smtClean="0">
                <a:solidFill>
                  <a:schemeClr val="bg1">
                    <a:lumMod val="50000"/>
                  </a:schemeClr>
                </a:solidFill>
              </a:rPr>
              <a:t> for spiritual growth</a:t>
            </a:r>
          </a:p>
          <a:p>
            <a:pPr marL="457200" indent="-457200">
              <a:buClr>
                <a:schemeClr val="bg1">
                  <a:lumMod val="50000"/>
                </a:schemeClr>
              </a:buClr>
              <a:buFont typeface="+mj-lt"/>
              <a:buAutoNum type="arabicPeriod"/>
            </a:pPr>
            <a:r>
              <a:rPr lang="en-US" b="1" dirty="0" smtClean="0">
                <a:solidFill>
                  <a:schemeClr val="bg1">
                    <a:lumMod val="50000"/>
                  </a:schemeClr>
                </a:solidFill>
              </a:rPr>
              <a:t>Care</a:t>
            </a:r>
            <a:r>
              <a:rPr lang="en-US" dirty="0" smtClean="0">
                <a:solidFill>
                  <a:schemeClr val="bg1">
                    <a:lumMod val="50000"/>
                  </a:schemeClr>
                </a:solidFill>
              </a:rPr>
              <a:t> unselfishly for others</a:t>
            </a:r>
          </a:p>
          <a:p>
            <a:pPr marL="457200" indent="-457200">
              <a:buClr>
                <a:schemeClr val="bg1">
                  <a:lumMod val="50000"/>
                </a:schemeClr>
              </a:buClr>
              <a:buFont typeface="+mj-lt"/>
              <a:buAutoNum type="arabicPeriod"/>
            </a:pPr>
            <a:r>
              <a:rPr lang="en-US" b="1" dirty="0" smtClean="0">
                <a:solidFill>
                  <a:schemeClr val="bg1">
                    <a:lumMod val="50000"/>
                  </a:schemeClr>
                </a:solidFill>
              </a:rPr>
              <a:t>Control</a:t>
            </a:r>
            <a:r>
              <a:rPr lang="en-US" dirty="0" smtClean="0">
                <a:solidFill>
                  <a:schemeClr val="bg1">
                    <a:lumMod val="50000"/>
                  </a:schemeClr>
                </a:solidFill>
              </a:rPr>
              <a:t> my thoughts</a:t>
            </a:r>
          </a:p>
          <a:p>
            <a:pPr marL="457200" indent="-457200">
              <a:buClr>
                <a:schemeClr val="bg1">
                  <a:lumMod val="50000"/>
                </a:schemeClr>
              </a:buClr>
              <a:buFont typeface="+mj-lt"/>
              <a:buAutoNum type="arabicPeriod"/>
            </a:pPr>
            <a:r>
              <a:rPr lang="en-US" b="1" strike="sngStrike" dirty="0" smtClean="0">
                <a:solidFill>
                  <a:schemeClr val="bg1">
                    <a:lumMod val="50000"/>
                  </a:schemeClr>
                </a:solidFill>
              </a:rPr>
              <a:t>Confidence</a:t>
            </a:r>
            <a:r>
              <a:rPr lang="en-US" strike="sngStrike" dirty="0" smtClean="0">
                <a:solidFill>
                  <a:schemeClr val="bg1">
                    <a:lumMod val="50000"/>
                  </a:schemeClr>
                </a:solidFill>
              </a:rPr>
              <a:t> in the flesh</a:t>
            </a:r>
          </a:p>
          <a:p>
            <a:pPr marL="457200" indent="-457200">
              <a:buClr>
                <a:schemeClr val="bg1">
                  <a:lumMod val="50000"/>
                </a:schemeClr>
              </a:buClr>
              <a:buFont typeface="+mj-lt"/>
              <a:buAutoNum type="arabicPeriod"/>
            </a:pPr>
            <a:r>
              <a:rPr lang="en-US" b="1" dirty="0" smtClean="0">
                <a:solidFill>
                  <a:schemeClr val="bg1">
                    <a:lumMod val="50000"/>
                  </a:schemeClr>
                </a:solidFill>
              </a:rPr>
              <a:t>Count</a:t>
            </a:r>
            <a:r>
              <a:rPr lang="en-US" dirty="0" smtClean="0">
                <a:solidFill>
                  <a:schemeClr val="bg1">
                    <a:lumMod val="50000"/>
                  </a:schemeClr>
                </a:solidFill>
              </a:rPr>
              <a:t> “gain” as loss for Christ</a:t>
            </a:r>
          </a:p>
          <a:p>
            <a:pPr marL="457200" indent="-457200">
              <a:buClr>
                <a:schemeClr val="bg1">
                  <a:lumMod val="50000"/>
                </a:schemeClr>
              </a:buClr>
              <a:buFont typeface="+mj-lt"/>
              <a:buAutoNum type="arabicPeriod"/>
            </a:pPr>
            <a:r>
              <a:rPr lang="en-US" b="1" dirty="0" smtClean="0">
                <a:solidFill>
                  <a:schemeClr val="bg1">
                    <a:lumMod val="50000"/>
                  </a:schemeClr>
                </a:solidFill>
              </a:rPr>
              <a:t>Complete</a:t>
            </a:r>
            <a:r>
              <a:rPr lang="en-US" dirty="0" smtClean="0">
                <a:solidFill>
                  <a:schemeClr val="bg1">
                    <a:lumMod val="50000"/>
                  </a:schemeClr>
                </a:solidFill>
              </a:rPr>
              <a:t> dependence on Christ</a:t>
            </a:r>
          </a:p>
          <a:p>
            <a:pPr marL="457200" indent="-457200">
              <a:buClr>
                <a:schemeClr val="bg1">
                  <a:lumMod val="50000"/>
                </a:schemeClr>
              </a:buClr>
              <a:buFont typeface="+mj-lt"/>
              <a:buAutoNum type="arabicPeriod"/>
            </a:pPr>
            <a:r>
              <a:rPr lang="en-US" b="1" dirty="0" smtClean="0">
                <a:solidFill>
                  <a:schemeClr val="bg1">
                    <a:lumMod val="50000"/>
                  </a:schemeClr>
                </a:solidFill>
              </a:rPr>
              <a:t>Consumed</a:t>
            </a:r>
            <a:r>
              <a:rPr lang="en-US" dirty="0" smtClean="0">
                <a:solidFill>
                  <a:schemeClr val="bg1">
                    <a:lumMod val="50000"/>
                  </a:schemeClr>
                </a:solidFill>
              </a:rPr>
              <a:t> by Christ</a:t>
            </a:r>
          </a:p>
          <a:p>
            <a:pPr marL="457200" indent="-457200">
              <a:buFont typeface="+mj-lt"/>
              <a:buAutoNum type="arabicPeriod"/>
            </a:pPr>
            <a:r>
              <a:rPr lang="en-US" b="1" dirty="0" smtClean="0"/>
              <a:t>Carry</a:t>
            </a:r>
            <a:r>
              <a:rPr lang="en-US" dirty="0" smtClean="0"/>
              <a:t> a heavenly passport</a:t>
            </a:r>
          </a:p>
        </p:txBody>
      </p:sp>
      <p:sp>
        <p:nvSpPr>
          <p:cNvPr id="3" name="Title 2"/>
          <p:cNvSpPr>
            <a:spLocks noGrp="1"/>
          </p:cNvSpPr>
          <p:nvPr>
            <p:ph type="title"/>
          </p:nvPr>
        </p:nvSpPr>
        <p:spPr>
          <a:xfrm>
            <a:off x="688490" y="205740"/>
            <a:ext cx="7756263" cy="1418666"/>
          </a:xfrm>
        </p:spPr>
        <p:txBody>
          <a:bodyPr/>
          <a:lstStyle/>
          <a:p>
            <a:r>
              <a:rPr lang="en-US" dirty="0" smtClean="0"/>
              <a:t>What are some </a:t>
            </a:r>
            <a:br>
              <a:rPr lang="en-US" dirty="0" smtClean="0"/>
            </a:br>
            <a:r>
              <a:rPr lang="en-US" dirty="0" smtClean="0"/>
              <a:t>“marks of excellence”?</a:t>
            </a:r>
            <a:endParaRPr lang="en-US" dirty="0"/>
          </a:p>
        </p:txBody>
      </p:sp>
    </p:spTree>
    <p:extLst>
      <p:ext uri="{BB962C8B-B14F-4D97-AF65-F5344CB8AC3E}">
        <p14:creationId xmlns:p14="http://schemas.microsoft.com/office/powerpoint/2010/main" val="32636236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 20 </a:t>
            </a:r>
            <a:r>
              <a:rPr lang="en-US" dirty="0">
                <a:latin typeface="Times New Roman" pitchFamily="18" charset="0"/>
                <a:cs typeface="Times New Roman" pitchFamily="18" charset="0"/>
              </a:rPr>
              <a:t>For our citizenship is in heaven, from which we also eagerly wait for the Savior, the Lord Jesus Christ,</a:t>
            </a:r>
          </a:p>
          <a:p>
            <a:pPr marL="0" indent="0" algn="r">
              <a:buNone/>
            </a:pPr>
            <a:r>
              <a:rPr lang="en-US" dirty="0">
                <a:latin typeface="Times New Roman" pitchFamily="18" charset="0"/>
                <a:cs typeface="Times New Roman" pitchFamily="18" charset="0"/>
              </a:rPr>
              <a:t>Philippians </a:t>
            </a:r>
            <a:r>
              <a:rPr lang="en-US" dirty="0" smtClean="0">
                <a:latin typeface="Times New Roman" pitchFamily="18" charset="0"/>
                <a:cs typeface="Times New Roman" pitchFamily="18" charset="0"/>
              </a:rPr>
              <a:t>3:20</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0" y="96804"/>
            <a:ext cx="9144000" cy="1054250"/>
          </a:xfrm>
        </p:spPr>
        <p:txBody>
          <a:bodyPr/>
          <a:lstStyle/>
          <a:p>
            <a:r>
              <a:rPr lang="en-US" sz="4400" dirty="0" smtClean="0"/>
              <a:t>Carry a heavenly passport</a:t>
            </a:r>
            <a:endParaRPr lang="en-US" sz="4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697" y="3546158"/>
            <a:ext cx="18383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72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 20 </a:t>
            </a:r>
            <a:r>
              <a:rPr lang="en-US" dirty="0">
                <a:latin typeface="Times New Roman" pitchFamily="18" charset="0"/>
                <a:cs typeface="Times New Roman" pitchFamily="18" charset="0"/>
              </a:rPr>
              <a:t>For </a:t>
            </a:r>
            <a:r>
              <a:rPr lang="en-US" b="1" dirty="0">
                <a:latin typeface="Times New Roman" pitchFamily="18" charset="0"/>
                <a:cs typeface="Times New Roman" pitchFamily="18" charset="0"/>
              </a:rPr>
              <a:t>our citizenship is in heaven</a:t>
            </a:r>
            <a:r>
              <a:rPr lang="en-US" dirty="0">
                <a:latin typeface="Times New Roman" pitchFamily="18" charset="0"/>
                <a:cs typeface="Times New Roman" pitchFamily="18" charset="0"/>
              </a:rPr>
              <a:t>, from which we also eagerly wait for the Savior, the Lord Jesus Christ,</a:t>
            </a:r>
          </a:p>
          <a:p>
            <a:pPr marL="0" indent="0" algn="r">
              <a:buNone/>
            </a:pPr>
            <a:r>
              <a:rPr lang="en-US" dirty="0">
                <a:latin typeface="Times New Roman" pitchFamily="18" charset="0"/>
                <a:cs typeface="Times New Roman" pitchFamily="18" charset="0"/>
              </a:rPr>
              <a:t>Philippians </a:t>
            </a:r>
            <a:r>
              <a:rPr lang="en-US" dirty="0" smtClean="0">
                <a:latin typeface="Times New Roman" pitchFamily="18" charset="0"/>
                <a:cs typeface="Times New Roman" pitchFamily="18" charset="0"/>
              </a:rPr>
              <a:t>3:20</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0" y="96804"/>
            <a:ext cx="9144000" cy="1054250"/>
          </a:xfrm>
        </p:spPr>
        <p:txBody>
          <a:bodyPr/>
          <a:lstStyle/>
          <a:p>
            <a:r>
              <a:rPr lang="en-US" sz="4400" dirty="0" smtClean="0"/>
              <a:t>Carry a heavenly passport</a:t>
            </a:r>
            <a:endParaRPr lang="en-US" sz="4400" dirty="0"/>
          </a:p>
        </p:txBody>
      </p:sp>
    </p:spTree>
    <p:extLst>
      <p:ext uri="{BB962C8B-B14F-4D97-AF65-F5344CB8AC3E}">
        <p14:creationId xmlns:p14="http://schemas.microsoft.com/office/powerpoint/2010/main" val="23361518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Callout 1 8"/>
          <p:cNvSpPr/>
          <p:nvPr/>
        </p:nvSpPr>
        <p:spPr>
          <a:xfrm>
            <a:off x="1165860" y="5394960"/>
            <a:ext cx="3760470" cy="377190"/>
          </a:xfrm>
          <a:prstGeom prst="borderCallout1">
            <a:avLst>
              <a:gd name="adj1" fmla="val 48922"/>
              <a:gd name="adj2" fmla="val 102151"/>
              <a:gd name="adj3" fmla="val 116340"/>
              <a:gd name="adj4" fmla="val 116681"/>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1 6"/>
          <p:cNvSpPr/>
          <p:nvPr/>
        </p:nvSpPr>
        <p:spPr>
          <a:xfrm>
            <a:off x="1165860" y="3627120"/>
            <a:ext cx="4812030" cy="1722120"/>
          </a:xfrm>
          <a:prstGeom prst="borderCallout1">
            <a:avLst>
              <a:gd name="adj1" fmla="val 48922"/>
              <a:gd name="adj2" fmla="val 102151"/>
              <a:gd name="adj3" fmla="val 25431"/>
              <a:gd name="adj4" fmla="val 115161"/>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Callout 1 4"/>
          <p:cNvSpPr/>
          <p:nvPr/>
        </p:nvSpPr>
        <p:spPr>
          <a:xfrm>
            <a:off x="1165860" y="2240280"/>
            <a:ext cx="4251960" cy="1325880"/>
          </a:xfrm>
          <a:prstGeom prst="borderCallout1">
            <a:avLst>
              <a:gd name="adj1" fmla="val 48922"/>
              <a:gd name="adj2" fmla="val 102151"/>
              <a:gd name="adj3" fmla="val 25431"/>
              <a:gd name="adj4" fmla="val 115161"/>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pPr marL="457200" indent="-457200">
              <a:buFont typeface="+mj-lt"/>
              <a:buAutoNum type="arabicPeriod"/>
            </a:pPr>
            <a:r>
              <a:rPr lang="en-US" b="1" dirty="0" smtClean="0"/>
              <a:t>Concern</a:t>
            </a:r>
            <a:r>
              <a:rPr lang="en-US" dirty="0" smtClean="0"/>
              <a:t> for spiritual growth</a:t>
            </a:r>
          </a:p>
          <a:p>
            <a:pPr marL="457200" indent="-457200">
              <a:buFont typeface="+mj-lt"/>
              <a:buAutoNum type="arabicPeriod"/>
            </a:pPr>
            <a:r>
              <a:rPr lang="en-US" b="1" dirty="0" smtClean="0"/>
              <a:t>Care</a:t>
            </a:r>
            <a:r>
              <a:rPr lang="en-US" dirty="0" smtClean="0"/>
              <a:t> unselfishly for others</a:t>
            </a:r>
          </a:p>
          <a:p>
            <a:pPr marL="457200" indent="-457200">
              <a:buFont typeface="+mj-lt"/>
              <a:buAutoNum type="arabicPeriod"/>
            </a:pPr>
            <a:r>
              <a:rPr lang="en-US" b="1" dirty="0" smtClean="0"/>
              <a:t>Control</a:t>
            </a:r>
            <a:r>
              <a:rPr lang="en-US" dirty="0" smtClean="0"/>
              <a:t> my thoughts</a:t>
            </a:r>
          </a:p>
          <a:p>
            <a:pPr marL="457200" indent="-457200">
              <a:buFont typeface="+mj-lt"/>
              <a:buAutoNum type="arabicPeriod"/>
            </a:pPr>
            <a:r>
              <a:rPr lang="en-US" b="1" strike="sngStrike" dirty="0" smtClean="0"/>
              <a:t>Confidence</a:t>
            </a:r>
            <a:r>
              <a:rPr lang="en-US" strike="sngStrike" dirty="0" smtClean="0"/>
              <a:t> in the flesh</a:t>
            </a:r>
          </a:p>
          <a:p>
            <a:pPr marL="457200" indent="-457200">
              <a:buFont typeface="+mj-lt"/>
              <a:buAutoNum type="arabicPeriod"/>
            </a:pPr>
            <a:r>
              <a:rPr lang="en-US" b="1" dirty="0" smtClean="0"/>
              <a:t>Counting</a:t>
            </a:r>
            <a:r>
              <a:rPr lang="en-US" dirty="0" smtClean="0"/>
              <a:t> “gain” as loss for Christ</a:t>
            </a:r>
          </a:p>
          <a:p>
            <a:pPr marL="457200" indent="-457200">
              <a:buFont typeface="+mj-lt"/>
              <a:buAutoNum type="arabicPeriod"/>
            </a:pPr>
            <a:r>
              <a:rPr lang="en-US" b="1" dirty="0" smtClean="0"/>
              <a:t>Complete</a:t>
            </a:r>
            <a:r>
              <a:rPr lang="en-US" dirty="0" smtClean="0"/>
              <a:t> dependence on Christ</a:t>
            </a:r>
          </a:p>
          <a:p>
            <a:pPr marL="457200" indent="-457200">
              <a:buFont typeface="+mj-lt"/>
              <a:buAutoNum type="arabicPeriod"/>
            </a:pPr>
            <a:r>
              <a:rPr lang="en-US" b="1" dirty="0" smtClean="0"/>
              <a:t>Consumed</a:t>
            </a:r>
            <a:r>
              <a:rPr lang="en-US" dirty="0" smtClean="0"/>
              <a:t> by Christ</a:t>
            </a:r>
          </a:p>
          <a:p>
            <a:pPr marL="457200" indent="-457200">
              <a:buFont typeface="+mj-lt"/>
              <a:buAutoNum type="arabicPeriod"/>
            </a:pPr>
            <a:r>
              <a:rPr lang="en-US" b="1" dirty="0" smtClean="0"/>
              <a:t>Carry</a:t>
            </a:r>
            <a:r>
              <a:rPr lang="en-US" dirty="0" smtClean="0"/>
              <a:t> a heavenly passport</a:t>
            </a:r>
          </a:p>
        </p:txBody>
      </p:sp>
      <p:sp>
        <p:nvSpPr>
          <p:cNvPr id="3" name="Title 2"/>
          <p:cNvSpPr>
            <a:spLocks noGrp="1"/>
          </p:cNvSpPr>
          <p:nvPr>
            <p:ph type="title"/>
          </p:nvPr>
        </p:nvSpPr>
        <p:spPr>
          <a:xfrm>
            <a:off x="688490" y="205740"/>
            <a:ext cx="7756263" cy="1418666"/>
          </a:xfrm>
        </p:spPr>
        <p:txBody>
          <a:bodyPr/>
          <a:lstStyle/>
          <a:p>
            <a:r>
              <a:rPr lang="en-US" dirty="0" smtClean="0"/>
              <a:t>What are some </a:t>
            </a:r>
            <a:br>
              <a:rPr lang="en-US" dirty="0" smtClean="0"/>
            </a:br>
            <a:r>
              <a:rPr lang="en-US" dirty="0" smtClean="0"/>
              <a:t>“marks of excellence”?</a:t>
            </a:r>
            <a:endParaRPr lang="en-US" dirty="0"/>
          </a:p>
        </p:txBody>
      </p:sp>
      <p:sp>
        <p:nvSpPr>
          <p:cNvPr id="6" name="TextBox 5"/>
          <p:cNvSpPr txBox="1"/>
          <p:nvPr/>
        </p:nvSpPr>
        <p:spPr>
          <a:xfrm>
            <a:off x="6297930" y="2240280"/>
            <a:ext cx="2503170" cy="646331"/>
          </a:xfrm>
          <a:prstGeom prst="rect">
            <a:avLst/>
          </a:prstGeom>
          <a:noFill/>
        </p:spPr>
        <p:txBody>
          <a:bodyPr wrap="square" rtlCol="0">
            <a:spAutoFit/>
          </a:bodyPr>
          <a:lstStyle/>
          <a:p>
            <a:r>
              <a:rPr lang="en-US" sz="3600" dirty="0" smtClean="0"/>
              <a:t>My </a:t>
            </a:r>
            <a:r>
              <a:rPr lang="en-US" sz="3600" b="1" dirty="0" smtClean="0"/>
              <a:t>actions</a:t>
            </a:r>
            <a:endParaRPr lang="en-US" sz="3600" b="1" dirty="0"/>
          </a:p>
        </p:txBody>
      </p:sp>
      <p:sp>
        <p:nvSpPr>
          <p:cNvPr id="8" name="TextBox 7"/>
          <p:cNvSpPr txBox="1"/>
          <p:nvPr/>
        </p:nvSpPr>
        <p:spPr>
          <a:xfrm>
            <a:off x="6794075" y="3617684"/>
            <a:ext cx="1965960" cy="1200329"/>
          </a:xfrm>
          <a:prstGeom prst="rect">
            <a:avLst/>
          </a:prstGeom>
          <a:noFill/>
        </p:spPr>
        <p:txBody>
          <a:bodyPr wrap="square" rtlCol="0">
            <a:spAutoFit/>
          </a:bodyPr>
          <a:lstStyle/>
          <a:p>
            <a:r>
              <a:rPr lang="en-US" sz="3600" dirty="0" smtClean="0"/>
              <a:t>My </a:t>
            </a:r>
            <a:br>
              <a:rPr lang="en-US" sz="3600" dirty="0" smtClean="0"/>
            </a:br>
            <a:r>
              <a:rPr lang="en-US" sz="3600" b="1" dirty="0" smtClean="0"/>
              <a:t>attitude</a:t>
            </a:r>
            <a:endParaRPr lang="en-US" sz="3600" b="1" dirty="0"/>
          </a:p>
        </p:txBody>
      </p:sp>
      <p:sp>
        <p:nvSpPr>
          <p:cNvPr id="10" name="TextBox 9"/>
          <p:cNvSpPr txBox="1"/>
          <p:nvPr/>
        </p:nvSpPr>
        <p:spPr>
          <a:xfrm>
            <a:off x="5667160" y="5594985"/>
            <a:ext cx="3351110" cy="646331"/>
          </a:xfrm>
          <a:prstGeom prst="rect">
            <a:avLst/>
          </a:prstGeom>
          <a:noFill/>
        </p:spPr>
        <p:txBody>
          <a:bodyPr wrap="square" rtlCol="0">
            <a:spAutoFit/>
          </a:bodyPr>
          <a:lstStyle/>
          <a:p>
            <a:r>
              <a:rPr lang="en-US" sz="3600" dirty="0" smtClean="0"/>
              <a:t>My </a:t>
            </a:r>
            <a:r>
              <a:rPr lang="en-US" sz="3600" b="1" dirty="0" smtClean="0"/>
              <a:t>outlook</a:t>
            </a:r>
            <a:endParaRPr lang="en-US" sz="3600" b="1" dirty="0"/>
          </a:p>
        </p:txBody>
      </p:sp>
    </p:spTree>
    <p:extLst>
      <p:ext uri="{BB962C8B-B14F-4D97-AF65-F5344CB8AC3E}">
        <p14:creationId xmlns:p14="http://schemas.microsoft.com/office/powerpoint/2010/main" val="210566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5" grpId="0" animBg="1"/>
      <p:bldP spid="6" grpId="0"/>
      <p:bldP spid="8"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Every day is an opportunity for excellence</a:t>
            </a:r>
            <a:endParaRPr lang="en-US" sz="48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95755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b="1" dirty="0" smtClean="0"/>
              <a:t>Concern</a:t>
            </a:r>
            <a:r>
              <a:rPr lang="en-US" dirty="0" smtClean="0"/>
              <a:t> for spiritual growth</a:t>
            </a:r>
          </a:p>
          <a:p>
            <a:pPr marL="457200" indent="-457200">
              <a:buFont typeface="+mj-lt"/>
              <a:buAutoNum type="arabicPeriod"/>
            </a:pPr>
            <a:r>
              <a:rPr lang="en-US" b="1" dirty="0" smtClean="0"/>
              <a:t>Care</a:t>
            </a:r>
            <a:r>
              <a:rPr lang="en-US" dirty="0" smtClean="0"/>
              <a:t> unselfishly for others</a:t>
            </a:r>
          </a:p>
          <a:p>
            <a:pPr marL="457200" indent="-457200">
              <a:buFont typeface="+mj-lt"/>
              <a:buAutoNum type="arabicPeriod"/>
            </a:pPr>
            <a:r>
              <a:rPr lang="en-US" b="1" dirty="0" smtClean="0"/>
              <a:t>Control</a:t>
            </a:r>
            <a:r>
              <a:rPr lang="en-US" dirty="0" smtClean="0"/>
              <a:t> my thoughts</a:t>
            </a:r>
          </a:p>
          <a:p>
            <a:pPr marL="457200" indent="-457200">
              <a:buFont typeface="+mj-lt"/>
              <a:buAutoNum type="arabicPeriod"/>
            </a:pPr>
            <a:r>
              <a:rPr lang="en-US" b="1" strike="sngStrike" dirty="0" smtClean="0"/>
              <a:t>Confidence</a:t>
            </a:r>
            <a:r>
              <a:rPr lang="en-US" strike="sngStrike" dirty="0" smtClean="0"/>
              <a:t> in the flesh</a:t>
            </a:r>
          </a:p>
          <a:p>
            <a:pPr marL="457200" indent="-457200">
              <a:buFont typeface="+mj-lt"/>
              <a:buAutoNum type="arabicPeriod"/>
            </a:pPr>
            <a:r>
              <a:rPr lang="en-US" b="1" dirty="0" smtClean="0"/>
              <a:t>Counting</a:t>
            </a:r>
            <a:r>
              <a:rPr lang="en-US" dirty="0" smtClean="0"/>
              <a:t> “gain” as loss for Christ</a:t>
            </a:r>
          </a:p>
          <a:p>
            <a:pPr marL="457200" indent="-457200">
              <a:buFont typeface="+mj-lt"/>
              <a:buAutoNum type="arabicPeriod"/>
            </a:pPr>
            <a:r>
              <a:rPr lang="en-US" b="1" dirty="0" smtClean="0"/>
              <a:t>Complete</a:t>
            </a:r>
            <a:r>
              <a:rPr lang="en-US" dirty="0" smtClean="0"/>
              <a:t> dependence on Christ</a:t>
            </a:r>
          </a:p>
          <a:p>
            <a:pPr marL="457200" indent="-457200">
              <a:buFont typeface="+mj-lt"/>
              <a:buAutoNum type="arabicPeriod"/>
            </a:pPr>
            <a:r>
              <a:rPr lang="en-US" b="1" dirty="0" smtClean="0"/>
              <a:t>Consumed</a:t>
            </a:r>
            <a:r>
              <a:rPr lang="en-US" dirty="0" smtClean="0"/>
              <a:t> by Christ</a:t>
            </a:r>
          </a:p>
          <a:p>
            <a:pPr marL="457200" indent="-457200">
              <a:buFont typeface="+mj-lt"/>
              <a:buAutoNum type="arabicPeriod"/>
            </a:pPr>
            <a:r>
              <a:rPr lang="en-US" b="1" dirty="0" smtClean="0"/>
              <a:t>Carry</a:t>
            </a:r>
            <a:r>
              <a:rPr lang="en-US" dirty="0" smtClean="0"/>
              <a:t> a heavenly passport</a:t>
            </a:r>
          </a:p>
        </p:txBody>
      </p:sp>
      <p:sp>
        <p:nvSpPr>
          <p:cNvPr id="3" name="Title 2"/>
          <p:cNvSpPr>
            <a:spLocks noGrp="1"/>
          </p:cNvSpPr>
          <p:nvPr>
            <p:ph type="title"/>
          </p:nvPr>
        </p:nvSpPr>
        <p:spPr>
          <a:xfrm>
            <a:off x="688490" y="205740"/>
            <a:ext cx="7756263" cy="1418666"/>
          </a:xfrm>
        </p:spPr>
        <p:txBody>
          <a:bodyPr/>
          <a:lstStyle/>
          <a:p>
            <a:r>
              <a:rPr lang="en-US" dirty="0" smtClean="0"/>
              <a:t>What are some </a:t>
            </a:r>
            <a:br>
              <a:rPr lang="en-US" dirty="0" smtClean="0"/>
            </a:br>
            <a:r>
              <a:rPr lang="en-US" dirty="0" smtClean="0"/>
              <a:t>“marks of excellence”?</a:t>
            </a:r>
            <a:endParaRPr lang="en-US" dirty="0"/>
          </a:p>
        </p:txBody>
      </p:sp>
    </p:spTree>
    <p:extLst>
      <p:ext uri="{BB962C8B-B14F-4D97-AF65-F5344CB8AC3E}">
        <p14:creationId xmlns:p14="http://schemas.microsoft.com/office/powerpoint/2010/main" val="40279391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b="1" dirty="0" smtClean="0"/>
              <a:t>Concern</a:t>
            </a:r>
            <a:r>
              <a:rPr lang="en-US" dirty="0" smtClean="0"/>
              <a:t> for spiritual growth</a:t>
            </a:r>
          </a:p>
          <a:p>
            <a:pPr marL="457200" indent="-457200">
              <a:buFont typeface="+mj-lt"/>
              <a:buAutoNum type="arabicPeriod"/>
            </a:pPr>
            <a:r>
              <a:rPr lang="en-US" b="1" dirty="0" smtClean="0"/>
              <a:t>Care</a:t>
            </a:r>
            <a:r>
              <a:rPr lang="en-US" dirty="0" smtClean="0"/>
              <a:t> unselfishly for others</a:t>
            </a:r>
          </a:p>
          <a:p>
            <a:pPr marL="457200" indent="-457200">
              <a:buFont typeface="+mj-lt"/>
              <a:buAutoNum type="arabicPeriod"/>
            </a:pPr>
            <a:r>
              <a:rPr lang="en-US" b="1" dirty="0" smtClean="0"/>
              <a:t>Control</a:t>
            </a:r>
            <a:r>
              <a:rPr lang="en-US" dirty="0" smtClean="0"/>
              <a:t> my thoughts</a:t>
            </a:r>
          </a:p>
          <a:p>
            <a:pPr marL="457200" indent="-457200">
              <a:buFont typeface="+mj-lt"/>
              <a:buAutoNum type="arabicPeriod"/>
            </a:pPr>
            <a:r>
              <a:rPr lang="en-US" b="1" strike="sngStrike" dirty="0" smtClean="0"/>
              <a:t>Confidence</a:t>
            </a:r>
            <a:r>
              <a:rPr lang="en-US" strike="sngStrike" dirty="0" smtClean="0"/>
              <a:t> in the flesh</a:t>
            </a:r>
          </a:p>
          <a:p>
            <a:pPr marL="457200" indent="-457200">
              <a:buFont typeface="+mj-lt"/>
              <a:buAutoNum type="arabicPeriod"/>
            </a:pPr>
            <a:r>
              <a:rPr lang="en-US" b="1" dirty="0" smtClean="0"/>
              <a:t>Count</a:t>
            </a:r>
            <a:r>
              <a:rPr lang="en-US" dirty="0" smtClean="0"/>
              <a:t> “gain” as loss for Christ</a:t>
            </a:r>
          </a:p>
          <a:p>
            <a:pPr marL="457200" indent="-457200">
              <a:buFont typeface="+mj-lt"/>
              <a:buAutoNum type="arabicPeriod"/>
            </a:pPr>
            <a:r>
              <a:rPr lang="en-US" b="1" dirty="0" smtClean="0"/>
              <a:t>Complete</a:t>
            </a:r>
            <a:r>
              <a:rPr lang="en-US" dirty="0" smtClean="0"/>
              <a:t> dependence on Christ</a:t>
            </a:r>
          </a:p>
          <a:p>
            <a:pPr marL="457200" indent="-457200">
              <a:buFont typeface="+mj-lt"/>
              <a:buAutoNum type="arabicPeriod"/>
            </a:pPr>
            <a:r>
              <a:rPr lang="en-US" b="1" dirty="0" smtClean="0"/>
              <a:t>Consumed</a:t>
            </a:r>
            <a:r>
              <a:rPr lang="en-US" dirty="0" smtClean="0"/>
              <a:t> by Christ</a:t>
            </a:r>
          </a:p>
          <a:p>
            <a:pPr marL="457200" indent="-457200">
              <a:buFont typeface="+mj-lt"/>
              <a:buAutoNum type="arabicPeriod"/>
            </a:pPr>
            <a:r>
              <a:rPr lang="en-US" b="1" dirty="0" smtClean="0"/>
              <a:t>Carry</a:t>
            </a:r>
            <a:r>
              <a:rPr lang="en-US" dirty="0" smtClean="0"/>
              <a:t> a heavenly passport</a:t>
            </a:r>
          </a:p>
        </p:txBody>
      </p:sp>
      <p:sp>
        <p:nvSpPr>
          <p:cNvPr id="3" name="Title 2"/>
          <p:cNvSpPr>
            <a:spLocks noGrp="1"/>
          </p:cNvSpPr>
          <p:nvPr>
            <p:ph type="title"/>
          </p:nvPr>
        </p:nvSpPr>
        <p:spPr>
          <a:xfrm>
            <a:off x="688490" y="205740"/>
            <a:ext cx="7756263" cy="1418666"/>
          </a:xfrm>
        </p:spPr>
        <p:txBody>
          <a:bodyPr/>
          <a:lstStyle/>
          <a:p>
            <a:r>
              <a:rPr lang="en-US" dirty="0" smtClean="0"/>
              <a:t>What are some </a:t>
            </a:r>
            <a:br>
              <a:rPr lang="en-US" dirty="0" smtClean="0"/>
            </a:br>
            <a:r>
              <a:rPr lang="en-US" dirty="0" smtClean="0"/>
              <a:t>“marks of excellence”?</a:t>
            </a:r>
            <a:endParaRPr lang="en-US" dirty="0"/>
          </a:p>
        </p:txBody>
      </p:sp>
    </p:spTree>
    <p:extLst>
      <p:ext uri="{BB962C8B-B14F-4D97-AF65-F5344CB8AC3E}">
        <p14:creationId xmlns:p14="http://schemas.microsoft.com/office/powerpoint/2010/main" val="284603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Concern for spiritual growth</a:t>
            </a:r>
            <a:endParaRPr lang="en-US" sz="4400" dirty="0"/>
          </a:p>
        </p:txBody>
      </p:sp>
      <p:pic>
        <p:nvPicPr>
          <p:cNvPr id="2051" name="Picture 3" descr="C:\Users\Matt\AppData\Local\Microsoft\Windows\Temporary Internet Files\Content.IE5\TP9PS1GO\MP9002893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09800"/>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277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63140"/>
            <a:ext cx="8229600" cy="4525963"/>
          </a:xfrm>
        </p:spPr>
      </p:pic>
      <p:sp>
        <p:nvSpPr>
          <p:cNvPr id="3" name="Title 2"/>
          <p:cNvSpPr>
            <a:spLocks noGrp="1"/>
          </p:cNvSpPr>
          <p:nvPr>
            <p:ph type="title"/>
          </p:nvPr>
        </p:nvSpPr>
        <p:spPr/>
        <p:txBody>
          <a:bodyPr/>
          <a:lstStyle/>
          <a:p>
            <a:r>
              <a:rPr lang="en-US" dirty="0" smtClean="0"/>
              <a:t>What are they?</a:t>
            </a:r>
            <a:endParaRPr lang="en-US" dirty="0"/>
          </a:p>
        </p:txBody>
      </p:sp>
      <p:pic>
        <p:nvPicPr>
          <p:cNvPr id="5" name="Content Placeholder 3"/>
          <p:cNvPicPr>
            <a:picLocks noChangeAspect="1"/>
          </p:cNvPicPr>
          <p:nvPr/>
        </p:nvPicPr>
        <p:blipFill rotWithShape="1">
          <a:blip r:embed="rId3" cstate="print">
            <a:clrChange>
              <a:clrFrom>
                <a:srgbClr val="D0D0D0"/>
              </a:clrFrom>
              <a:clrTo>
                <a:srgbClr val="D0D0D0">
                  <a:alpha val="0"/>
                </a:srgbClr>
              </a:clrTo>
            </a:clrChange>
            <a:duotone>
              <a:prstClr val="black"/>
              <a:srgbClr val="00FFFF">
                <a:tint val="45000"/>
                <a:satMod val="400000"/>
              </a:srgbClr>
            </a:duotone>
            <a:extLst>
              <a:ext uri="{28A0092B-C50C-407E-A947-70E740481C1C}">
                <a14:useLocalDpi xmlns:a14="http://schemas.microsoft.com/office/drawing/2010/main" val="0"/>
              </a:ext>
            </a:extLst>
          </a:blip>
          <a:srcRect l="34028" t="60963" r="5416" b="27419"/>
          <a:stretch/>
        </p:blipFill>
        <p:spPr>
          <a:xfrm>
            <a:off x="3255163" y="5024921"/>
            <a:ext cx="4983480" cy="525779"/>
          </a:xfrm>
          <a:prstGeom prst="rect">
            <a:avLst/>
          </a:prstGeom>
        </p:spPr>
      </p:pic>
      <p:sp>
        <p:nvSpPr>
          <p:cNvPr id="6" name="Rectangle 5"/>
          <p:cNvSpPr/>
          <p:nvPr/>
        </p:nvSpPr>
        <p:spPr>
          <a:xfrm>
            <a:off x="594360" y="4103370"/>
            <a:ext cx="3977640" cy="81153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lumMod val="50000"/>
                  </a:schemeClr>
                </a:solidFill>
              </a:rPr>
              <a:t>http: //www.marksofexcellence.com</a:t>
            </a:r>
          </a:p>
          <a:p>
            <a:r>
              <a:rPr lang="en-US" b="1" dirty="0" err="1" smtClean="0">
                <a:solidFill>
                  <a:schemeClr val="bg1">
                    <a:lumMod val="50000"/>
                  </a:schemeClr>
                </a:solidFill>
              </a:rPr>
              <a:t>Ctrl+click</a:t>
            </a:r>
            <a:r>
              <a:rPr lang="en-US" b="1" dirty="0" smtClean="0">
                <a:solidFill>
                  <a:schemeClr val="bg1">
                    <a:lumMod val="50000"/>
                  </a:schemeClr>
                </a:solidFill>
              </a:rPr>
              <a:t> to follow link</a:t>
            </a:r>
            <a:endParaRPr lang="en-US" b="1" dirty="0">
              <a:solidFill>
                <a:schemeClr val="bg1">
                  <a:lumMod val="50000"/>
                </a:schemeClr>
              </a:solidFill>
            </a:endParaRPr>
          </a:p>
        </p:txBody>
      </p:sp>
    </p:spTree>
    <p:extLst>
      <p:ext uri="{BB962C8B-B14F-4D97-AF65-F5344CB8AC3E}">
        <p14:creationId xmlns:p14="http://schemas.microsoft.com/office/powerpoint/2010/main" val="38249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  9 </a:t>
            </a:r>
            <a:r>
              <a:rPr lang="en-US" dirty="0">
                <a:latin typeface="Times New Roman" pitchFamily="18" charset="0"/>
                <a:cs typeface="Times New Roman" pitchFamily="18" charset="0"/>
              </a:rPr>
              <a:t>And this I pray, that your love may abound still more and more in knowledge and all discernment,</a:t>
            </a:r>
          </a:p>
          <a:p>
            <a:pPr marL="0" indent="0">
              <a:buNone/>
            </a:pPr>
            <a:r>
              <a:rPr lang="en-US" dirty="0">
                <a:latin typeface="Times New Roman" pitchFamily="18" charset="0"/>
                <a:cs typeface="Times New Roman" pitchFamily="18" charset="0"/>
              </a:rPr>
              <a:t> 10 that you may approve the things that are excellent, that you may be sincere and without offense till the day of Christ,</a:t>
            </a:r>
          </a:p>
          <a:p>
            <a:pPr marL="0" indent="0">
              <a:buNone/>
            </a:pPr>
            <a:r>
              <a:rPr lang="en-US" dirty="0">
                <a:latin typeface="Times New Roman" pitchFamily="18" charset="0"/>
                <a:cs typeface="Times New Roman" pitchFamily="18" charset="0"/>
              </a:rPr>
              <a:t> 11 being filled with the fruits of righteousness which are by Jesus Christ, to the glory and praise of God.</a:t>
            </a:r>
          </a:p>
          <a:p>
            <a:pPr marL="0" indent="0" algn="r">
              <a:buNone/>
            </a:pPr>
            <a:r>
              <a:rPr lang="en-US" dirty="0">
                <a:latin typeface="Times New Roman" pitchFamily="18" charset="0"/>
                <a:cs typeface="Times New Roman" pitchFamily="18" charset="0"/>
              </a:rPr>
              <a:t> Philippians </a:t>
            </a:r>
            <a:r>
              <a:rPr lang="en-US" dirty="0" smtClean="0">
                <a:latin typeface="Times New Roman" pitchFamily="18" charset="0"/>
                <a:cs typeface="Times New Roman" pitchFamily="18" charset="0"/>
              </a:rPr>
              <a:t>1:9-11</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Concern for spiritual growth</a:t>
            </a:r>
            <a:endParaRPr lang="en-US" sz="4400" dirty="0"/>
          </a:p>
        </p:txBody>
      </p:sp>
    </p:spTree>
    <p:extLst>
      <p:ext uri="{BB962C8B-B14F-4D97-AF65-F5344CB8AC3E}">
        <p14:creationId xmlns:p14="http://schemas.microsoft.com/office/powerpoint/2010/main" val="35832607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10312353"/>
              </p:ext>
            </p:extLst>
          </p:nvPr>
        </p:nvGraphicFramePr>
        <p:xfrm>
          <a:off x="152400" y="152400"/>
          <a:ext cx="8839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345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5DBA1F7-40AA-42F7-AEE0-FC4A0691606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9FBCFD99-A669-4436-BB6A-696C1289141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59EABDB-E9E0-41E2-8547-C4AF697F837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00FC04F1-B58C-48F6-B697-51E51155D0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D0E6CDBB-C916-445F-A6AC-9FD005B1745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258CBA70-CD38-42F2-93EF-CDC6B6FE8F3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37F45547-7FAB-4709-972F-15B06B15C37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88CA4452-7DC3-46CF-8683-88E23259DB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pPr marL="342900" indent="-342900">
              <a:buNone/>
            </a:pPr>
            <a:r>
              <a:rPr lang="en-US" dirty="0" smtClean="0"/>
              <a:t> </a:t>
            </a:r>
            <a:r>
              <a:rPr lang="en-US" dirty="0" smtClean="0">
                <a:latin typeface="Times New Roman" pitchFamily="18" charset="0"/>
                <a:cs typeface="Times New Roman" pitchFamily="18" charset="0"/>
              </a:rPr>
              <a:t>1 	Blessed </a:t>
            </a:r>
            <a:r>
              <a:rPr lang="en-US" dirty="0">
                <a:latin typeface="Times New Roman" pitchFamily="18" charset="0"/>
                <a:cs typeface="Times New Roman" pitchFamily="18" charset="0"/>
              </a:rPr>
              <a:t>is the man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Who </a:t>
            </a:r>
            <a:r>
              <a:rPr lang="en-US" dirty="0">
                <a:latin typeface="Times New Roman" pitchFamily="18" charset="0"/>
                <a:cs typeface="Times New Roman" pitchFamily="18" charset="0"/>
              </a:rPr>
              <a:t>walks not in the counsel </a:t>
            </a:r>
            <a:r>
              <a:rPr lang="en-US" dirty="0" smtClean="0">
                <a:latin typeface="Times New Roman" pitchFamily="18" charset="0"/>
                <a:cs typeface="Times New Roman" pitchFamily="18" charset="0"/>
              </a:rPr>
              <a:t>of </a:t>
            </a:r>
            <a:r>
              <a:rPr lang="en-US" dirty="0">
                <a:latin typeface="Times New Roman" pitchFamily="18" charset="0"/>
                <a:cs typeface="Times New Roman" pitchFamily="18" charset="0"/>
              </a:rPr>
              <a:t>the ungodly,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Nor </a:t>
            </a:r>
            <a:r>
              <a:rPr lang="en-US" dirty="0">
                <a:latin typeface="Times New Roman" pitchFamily="18" charset="0"/>
                <a:cs typeface="Times New Roman" pitchFamily="18" charset="0"/>
              </a:rPr>
              <a:t>stands in the path of </a:t>
            </a:r>
            <a:r>
              <a:rPr lang="en-US" dirty="0" smtClean="0">
                <a:latin typeface="Times New Roman" pitchFamily="18" charset="0"/>
                <a:cs typeface="Times New Roman" pitchFamily="18" charset="0"/>
              </a:rPr>
              <a:t>sinners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Nor </a:t>
            </a:r>
            <a:r>
              <a:rPr lang="en-US" dirty="0">
                <a:latin typeface="Times New Roman" pitchFamily="18" charset="0"/>
                <a:cs typeface="Times New Roman" pitchFamily="18" charset="0"/>
              </a:rPr>
              <a:t>sits in the seat of the </a:t>
            </a:r>
            <a:r>
              <a:rPr lang="en-US" dirty="0" smtClean="0">
                <a:latin typeface="Times New Roman" pitchFamily="18" charset="0"/>
                <a:cs typeface="Times New Roman" pitchFamily="18" charset="0"/>
              </a:rPr>
              <a:t>scornful</a:t>
            </a:r>
            <a:r>
              <a:rPr lang="en-US" dirty="0">
                <a:latin typeface="Times New Roman" pitchFamily="18" charset="0"/>
                <a:cs typeface="Times New Roman" pitchFamily="18" charset="0"/>
              </a:rPr>
              <a:t>;</a:t>
            </a:r>
          </a:p>
          <a:p>
            <a:pPr marL="342900" indent="-342900" defTabSz="228600">
              <a:buNone/>
            </a:pPr>
            <a:r>
              <a:rPr lang="en-US" dirty="0">
                <a:latin typeface="Times New Roman" pitchFamily="18" charset="0"/>
                <a:cs typeface="Times New Roman" pitchFamily="18" charset="0"/>
              </a:rPr>
              <a:t> 2 </a:t>
            </a:r>
            <a:r>
              <a:rPr lang="en-US" dirty="0" smtClean="0">
                <a:latin typeface="Times New Roman" pitchFamily="18" charset="0"/>
                <a:cs typeface="Times New Roman" pitchFamily="18" charset="0"/>
              </a:rPr>
              <a:t>	But </a:t>
            </a:r>
            <a:r>
              <a:rPr lang="en-US" dirty="0">
                <a:latin typeface="Times New Roman" pitchFamily="18" charset="0"/>
                <a:cs typeface="Times New Roman" pitchFamily="18" charset="0"/>
              </a:rPr>
              <a:t>his delight is in the law of </a:t>
            </a: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LORD,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in His law he meditates </a:t>
            </a:r>
            <a:r>
              <a:rPr lang="en-US" dirty="0" smtClean="0">
                <a:latin typeface="Times New Roman" pitchFamily="18" charset="0"/>
                <a:cs typeface="Times New Roman" pitchFamily="18" charset="0"/>
              </a:rPr>
              <a:t>	day </a:t>
            </a:r>
            <a:r>
              <a:rPr lang="en-US" dirty="0">
                <a:latin typeface="Times New Roman" pitchFamily="18" charset="0"/>
                <a:cs typeface="Times New Roman" pitchFamily="18" charset="0"/>
              </a:rPr>
              <a:t>and night.</a:t>
            </a:r>
          </a:p>
          <a:p>
            <a:pPr marL="342900" indent="-342900" defTabSz="228600">
              <a:buNone/>
            </a:pPr>
            <a:r>
              <a:rPr lang="en-US" dirty="0">
                <a:latin typeface="Times New Roman" pitchFamily="18" charset="0"/>
                <a:cs typeface="Times New Roman" pitchFamily="18" charset="0"/>
              </a:rPr>
              <a:t> 3 </a:t>
            </a:r>
            <a:r>
              <a:rPr lang="en-US" dirty="0" smtClean="0">
                <a:latin typeface="Times New Roman" pitchFamily="18" charset="0"/>
                <a:cs typeface="Times New Roman" pitchFamily="18" charset="0"/>
              </a:rPr>
              <a:t>	He </a:t>
            </a:r>
            <a:r>
              <a:rPr lang="en-US" dirty="0">
                <a:latin typeface="Times New Roman" pitchFamily="18" charset="0"/>
                <a:cs typeface="Times New Roman" pitchFamily="18" charset="0"/>
              </a:rPr>
              <a:t>shall be like a tree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Planted </a:t>
            </a:r>
            <a:r>
              <a:rPr lang="en-US" dirty="0">
                <a:latin typeface="Times New Roman" pitchFamily="18" charset="0"/>
                <a:cs typeface="Times New Roman" pitchFamily="18" charset="0"/>
              </a:rPr>
              <a:t>by the rivers of water,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That </a:t>
            </a:r>
            <a:r>
              <a:rPr lang="en-US" dirty="0">
                <a:latin typeface="Times New Roman" pitchFamily="18" charset="0"/>
                <a:cs typeface="Times New Roman" pitchFamily="18" charset="0"/>
              </a:rPr>
              <a:t>brings forth its fruit in </a:t>
            </a:r>
            <a:r>
              <a:rPr lang="en-US" dirty="0" smtClean="0">
                <a:latin typeface="Times New Roman" pitchFamily="18" charset="0"/>
                <a:cs typeface="Times New Roman" pitchFamily="18" charset="0"/>
              </a:rPr>
              <a:t>its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season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Whose </a:t>
            </a:r>
            <a:r>
              <a:rPr lang="en-US" dirty="0">
                <a:latin typeface="Times New Roman" pitchFamily="18" charset="0"/>
                <a:cs typeface="Times New Roman" pitchFamily="18" charset="0"/>
              </a:rPr>
              <a:t>leaf also shall not </a:t>
            </a:r>
            <a:r>
              <a:rPr lang="en-US" dirty="0" smtClean="0">
                <a:latin typeface="Times New Roman" pitchFamily="18" charset="0"/>
                <a:cs typeface="Times New Roman" pitchFamily="18" charset="0"/>
              </a:rPr>
              <a:t>wither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whatever he does shall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prosper.</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Concern for spiritual growth</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253" y="4196080"/>
            <a:ext cx="3657600" cy="244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35290" y="6606540"/>
            <a:ext cx="1108710" cy="246221"/>
          </a:xfrm>
          <a:prstGeom prst="rect">
            <a:avLst/>
          </a:prstGeom>
          <a:noFill/>
        </p:spPr>
        <p:txBody>
          <a:bodyPr wrap="square" rtlCol="0">
            <a:spAutoFit/>
          </a:bodyPr>
          <a:lstStyle/>
          <a:p>
            <a:r>
              <a:rPr lang="en-US" sz="1000" dirty="0" smtClean="0"/>
              <a:t>Jennifer </a:t>
            </a:r>
            <a:r>
              <a:rPr lang="en-US" sz="1000" dirty="0" err="1" smtClean="0"/>
              <a:t>Elison</a:t>
            </a:r>
            <a:endParaRPr lang="en-US" sz="1000" dirty="0"/>
          </a:p>
        </p:txBody>
      </p:sp>
    </p:spTree>
    <p:extLst>
      <p:ext uri="{BB962C8B-B14F-4D97-AF65-F5344CB8AC3E}">
        <p14:creationId xmlns:p14="http://schemas.microsoft.com/office/powerpoint/2010/main" val="4011844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pPr marL="342900" indent="-342900">
              <a:buNone/>
            </a:pPr>
            <a:r>
              <a:rPr lang="en-US" dirty="0" smtClean="0"/>
              <a:t> </a:t>
            </a:r>
            <a:r>
              <a:rPr lang="en-US" dirty="0" smtClean="0">
                <a:latin typeface="Times New Roman" pitchFamily="18" charset="0"/>
                <a:cs typeface="Times New Roman" pitchFamily="18" charset="0"/>
              </a:rPr>
              <a:t>1 	Blessed </a:t>
            </a:r>
            <a:r>
              <a:rPr lang="en-US" dirty="0">
                <a:latin typeface="Times New Roman" pitchFamily="18" charset="0"/>
                <a:cs typeface="Times New Roman" pitchFamily="18" charset="0"/>
              </a:rPr>
              <a:t>is the man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Who </a:t>
            </a:r>
            <a:r>
              <a:rPr lang="en-US" dirty="0">
                <a:latin typeface="Times New Roman" pitchFamily="18" charset="0"/>
                <a:cs typeface="Times New Roman" pitchFamily="18" charset="0"/>
              </a:rPr>
              <a:t>walks not in the counsel </a:t>
            </a:r>
            <a:r>
              <a:rPr lang="en-US" dirty="0" smtClean="0">
                <a:latin typeface="Times New Roman" pitchFamily="18" charset="0"/>
                <a:cs typeface="Times New Roman" pitchFamily="18" charset="0"/>
              </a:rPr>
              <a:t>of </a:t>
            </a:r>
            <a:r>
              <a:rPr lang="en-US" dirty="0">
                <a:latin typeface="Times New Roman" pitchFamily="18" charset="0"/>
                <a:cs typeface="Times New Roman" pitchFamily="18" charset="0"/>
              </a:rPr>
              <a:t>the ungodly,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Nor </a:t>
            </a:r>
            <a:r>
              <a:rPr lang="en-US" dirty="0">
                <a:latin typeface="Times New Roman" pitchFamily="18" charset="0"/>
                <a:cs typeface="Times New Roman" pitchFamily="18" charset="0"/>
              </a:rPr>
              <a:t>stands in the path of </a:t>
            </a:r>
            <a:r>
              <a:rPr lang="en-US" dirty="0" smtClean="0">
                <a:latin typeface="Times New Roman" pitchFamily="18" charset="0"/>
                <a:cs typeface="Times New Roman" pitchFamily="18" charset="0"/>
              </a:rPr>
              <a:t>sinners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Nor </a:t>
            </a:r>
            <a:r>
              <a:rPr lang="en-US" dirty="0">
                <a:latin typeface="Times New Roman" pitchFamily="18" charset="0"/>
                <a:cs typeface="Times New Roman" pitchFamily="18" charset="0"/>
              </a:rPr>
              <a:t>sits in the seat of the </a:t>
            </a:r>
            <a:r>
              <a:rPr lang="en-US" dirty="0" smtClean="0">
                <a:latin typeface="Times New Roman" pitchFamily="18" charset="0"/>
                <a:cs typeface="Times New Roman" pitchFamily="18" charset="0"/>
              </a:rPr>
              <a:t>scornful</a:t>
            </a:r>
            <a:r>
              <a:rPr lang="en-US" dirty="0">
                <a:latin typeface="Times New Roman" pitchFamily="18" charset="0"/>
                <a:cs typeface="Times New Roman" pitchFamily="18" charset="0"/>
              </a:rPr>
              <a:t>;</a:t>
            </a:r>
          </a:p>
          <a:p>
            <a:pPr marL="342900" indent="-342900" defTabSz="228600">
              <a:buNone/>
            </a:pPr>
            <a:r>
              <a:rPr lang="en-US" dirty="0">
                <a:latin typeface="Times New Roman" pitchFamily="18" charset="0"/>
                <a:cs typeface="Times New Roman" pitchFamily="18" charset="0"/>
              </a:rPr>
              <a:t> 2 </a:t>
            </a:r>
            <a:r>
              <a:rPr lang="en-US" dirty="0" smtClean="0">
                <a:latin typeface="Times New Roman" pitchFamily="18" charset="0"/>
                <a:cs typeface="Times New Roman" pitchFamily="18" charset="0"/>
              </a:rPr>
              <a:t>	But </a:t>
            </a:r>
            <a:r>
              <a:rPr lang="en-US" dirty="0">
                <a:latin typeface="Times New Roman" pitchFamily="18" charset="0"/>
                <a:cs typeface="Times New Roman" pitchFamily="18" charset="0"/>
              </a:rPr>
              <a:t>his delight is in the law of </a:t>
            </a: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LORD,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in His law he meditates </a:t>
            </a:r>
            <a:r>
              <a:rPr lang="en-US" dirty="0" smtClean="0">
                <a:latin typeface="Times New Roman" pitchFamily="18" charset="0"/>
                <a:cs typeface="Times New Roman" pitchFamily="18" charset="0"/>
              </a:rPr>
              <a:t>	day </a:t>
            </a:r>
            <a:r>
              <a:rPr lang="en-US" dirty="0">
                <a:latin typeface="Times New Roman" pitchFamily="18" charset="0"/>
                <a:cs typeface="Times New Roman" pitchFamily="18" charset="0"/>
              </a:rPr>
              <a:t>and night.</a:t>
            </a:r>
          </a:p>
          <a:p>
            <a:pPr marL="342900" indent="-342900" defTabSz="228600">
              <a:buNone/>
            </a:pPr>
            <a:r>
              <a:rPr lang="en-US" dirty="0">
                <a:latin typeface="Times New Roman" pitchFamily="18" charset="0"/>
                <a:cs typeface="Times New Roman" pitchFamily="18" charset="0"/>
              </a:rPr>
              <a:t> 3 </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He </a:t>
            </a:r>
            <a:r>
              <a:rPr lang="en-US" b="1" dirty="0">
                <a:latin typeface="Times New Roman" pitchFamily="18" charset="0"/>
                <a:cs typeface="Times New Roman" pitchFamily="18" charset="0"/>
              </a:rPr>
              <a:t>shall be like a tree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Planted </a:t>
            </a:r>
            <a:r>
              <a:rPr lang="en-US" dirty="0">
                <a:latin typeface="Times New Roman" pitchFamily="18" charset="0"/>
                <a:cs typeface="Times New Roman" pitchFamily="18" charset="0"/>
              </a:rPr>
              <a:t>by the rivers of water,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That </a:t>
            </a:r>
            <a:r>
              <a:rPr lang="en-US" dirty="0">
                <a:latin typeface="Times New Roman" pitchFamily="18" charset="0"/>
                <a:cs typeface="Times New Roman" pitchFamily="18" charset="0"/>
              </a:rPr>
              <a:t>brings forth its fruit in </a:t>
            </a:r>
            <a:r>
              <a:rPr lang="en-US" dirty="0" smtClean="0">
                <a:latin typeface="Times New Roman" pitchFamily="18" charset="0"/>
                <a:cs typeface="Times New Roman" pitchFamily="18" charset="0"/>
              </a:rPr>
              <a:t>its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season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Whose </a:t>
            </a:r>
            <a:r>
              <a:rPr lang="en-US" dirty="0">
                <a:latin typeface="Times New Roman" pitchFamily="18" charset="0"/>
                <a:cs typeface="Times New Roman" pitchFamily="18" charset="0"/>
              </a:rPr>
              <a:t>leaf also shall not </a:t>
            </a:r>
            <a:r>
              <a:rPr lang="en-US" dirty="0" smtClean="0">
                <a:latin typeface="Times New Roman" pitchFamily="18" charset="0"/>
                <a:cs typeface="Times New Roman" pitchFamily="18" charset="0"/>
              </a:rPr>
              <a:t>wither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whatever he does shall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prosper.</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t>Concern for spiritual growth</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253" y="4196080"/>
            <a:ext cx="3657600" cy="244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35290" y="6606540"/>
            <a:ext cx="1108710" cy="246221"/>
          </a:xfrm>
          <a:prstGeom prst="rect">
            <a:avLst/>
          </a:prstGeom>
          <a:noFill/>
        </p:spPr>
        <p:txBody>
          <a:bodyPr wrap="square" rtlCol="0">
            <a:spAutoFit/>
          </a:bodyPr>
          <a:lstStyle/>
          <a:p>
            <a:r>
              <a:rPr lang="en-US" sz="1000" dirty="0" smtClean="0"/>
              <a:t>Jennifer </a:t>
            </a:r>
            <a:r>
              <a:rPr lang="en-US" sz="1000" dirty="0" err="1" smtClean="0"/>
              <a:t>Elison</a:t>
            </a:r>
            <a:endParaRPr lang="en-US" sz="1000" dirty="0"/>
          </a:p>
        </p:txBody>
      </p:sp>
    </p:spTree>
    <p:extLst>
      <p:ext uri="{BB962C8B-B14F-4D97-AF65-F5344CB8AC3E}">
        <p14:creationId xmlns:p14="http://schemas.microsoft.com/office/powerpoint/2010/main" val="40809198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dirty="0">
                <a:latin typeface="Times New Roman" pitchFamily="18" charset="0"/>
                <a:cs typeface="Times New Roman" pitchFamily="18" charset="0"/>
              </a:rPr>
              <a:t>1 Therefore if there is any consolation in Christ, if any comfort of love, if any fellowship of the Spirit, if any affection and mercy, 2 fulfill my joy by being like-minded, having the same love, being of one accord, of one mind. 3 Let nothing be done through selfish ambition or conceit, but in lowliness of mind let each esteem others better than himself. 4 Let each of you look out not only for his own interests, but also for the interests of others. 5 Let this mind be in you which was also in Christ Jesus, 6 who, being in the form of God, did not consider it robbery to be equal with God, 7 but made Himself of no reputation, taking the form of a bondservant, and coming in the likeness of men. 8 And being found in appearance as a man, He humbled Himself and became obedient to the point of death, even the death of the cross. 9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 12 Therefore, my beloved, as you have always obeyed, not as in my presence only, but now much more in my absence, work out your own salvation with fear and trembling; 13 for it is God who works in you both to will and to do for His good pleasure. 14 Do all things without complaining and disputing, 15 that you may become blameless and harmless, children of God without fault in the midst of a crooked and perverse generation, among whom you shine as lights in the world, 16 holding fast the word of life, so that I may rejoice in the day of Christ that I have not run in vain or labored in vain. 17 Yes, and if I am being poured out as a drink offering on the sacrifice and service of your faith, I am glad and rejoice with you all. 18 For the same reason you also be glad and rejoice with me. 19 But I trust in the Lord Jesus to send Timothy to you shortly, that I also may be encouraged when I know your state. </a:t>
            </a:r>
          </a:p>
        </p:txBody>
      </p:sp>
      <p:sp>
        <p:nvSpPr>
          <p:cNvPr id="3" name="Title 2"/>
          <p:cNvSpPr>
            <a:spLocks noGrp="1"/>
          </p:cNvSpPr>
          <p:nvPr>
            <p:ph type="title"/>
          </p:nvPr>
        </p:nvSpPr>
        <p:spPr/>
        <p:txBody>
          <a:bodyPr/>
          <a:lstStyle/>
          <a:p>
            <a:r>
              <a:rPr lang="en-US" dirty="0" smtClean="0"/>
              <a:t>We must care.</a:t>
            </a:r>
            <a:endParaRPr lang="en-US" dirty="0"/>
          </a:p>
        </p:txBody>
      </p:sp>
    </p:spTree>
    <p:extLst>
      <p:ext uri="{BB962C8B-B14F-4D97-AF65-F5344CB8AC3E}">
        <p14:creationId xmlns:p14="http://schemas.microsoft.com/office/powerpoint/2010/main" val="2776185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543550" y="23495"/>
            <a:ext cx="3607435" cy="1417638"/>
          </a:xfrm>
        </p:spPr>
        <p:txBody>
          <a:bodyPr/>
          <a:lstStyle/>
          <a:p>
            <a:r>
              <a:rPr lang="en-US" dirty="0" smtClean="0"/>
              <a:t>Marks of</a:t>
            </a:r>
            <a:endParaRPr lang="en-US" dirty="0"/>
          </a:p>
        </p:txBody>
      </p:sp>
      <p:grpSp>
        <p:nvGrpSpPr>
          <p:cNvPr id="2" name="Group 1"/>
          <p:cNvGrpSpPr/>
          <p:nvPr/>
        </p:nvGrpSpPr>
        <p:grpSpPr>
          <a:xfrm>
            <a:off x="0" y="1931670"/>
            <a:ext cx="7882128" cy="4926330"/>
            <a:chOff x="0" y="1931670"/>
            <a:chExt cx="7882128" cy="4926330"/>
          </a:xfrm>
        </p:grpSpPr>
        <p:sp>
          <p:nvSpPr>
            <p:cNvPr id="5" name="Oval 4"/>
            <p:cNvSpPr/>
            <p:nvPr/>
          </p:nvSpPr>
          <p:spPr>
            <a:xfrm>
              <a:off x="6644999" y="2930729"/>
              <a:ext cx="583277" cy="583277"/>
            </a:xfrm>
            <a:prstGeom prst="ellipse">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4" name="Shape 3"/>
            <p:cNvSpPr/>
            <p:nvPr/>
          </p:nvSpPr>
          <p:spPr>
            <a:xfrm>
              <a:off x="0" y="1931670"/>
              <a:ext cx="7882128" cy="4926330"/>
            </a:xfrm>
            <a:prstGeom prst="swooshArrow">
              <a:avLst>
                <a:gd name="adj1" fmla="val 25000"/>
                <a:gd name="adj2" fmla="val 25000"/>
              </a:avLst>
            </a:prstGeom>
          </p:spPr>
          <p:style>
            <a:lnRef idx="0">
              <a:schemeClr val="dk1">
                <a:hueOff val="0"/>
                <a:satOff val="0"/>
                <a:lumOff val="0"/>
                <a:alphaOff val="0"/>
              </a:schemeClr>
            </a:lnRef>
            <a:fillRef idx="1">
              <a:schemeClr val="accent2">
                <a:tint val="55000"/>
                <a:hueOff val="0"/>
                <a:satOff val="0"/>
                <a:lumOff val="0"/>
                <a:alphaOff val="0"/>
              </a:schemeClr>
            </a:fillRef>
            <a:effectRef idx="0">
              <a:schemeClr val="accent2">
                <a:tint val="55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3783787" y="3222368"/>
              <a:ext cx="3152851" cy="3635631"/>
            </a:xfrm>
            <a:custGeom>
              <a:avLst/>
              <a:gdLst>
                <a:gd name="connsiteX0" fmla="*/ 525486 w 3152851"/>
                <a:gd name="connsiteY0" fmla="*/ 0 h 3635631"/>
                <a:gd name="connsiteX1" fmla="*/ 3152851 w 3152851"/>
                <a:gd name="connsiteY1" fmla="*/ 0 h 3635631"/>
                <a:gd name="connsiteX2" fmla="*/ 3152851 w 3152851"/>
                <a:gd name="connsiteY2" fmla="*/ 0 h 3635631"/>
                <a:gd name="connsiteX3" fmla="*/ 3152851 w 3152851"/>
                <a:gd name="connsiteY3" fmla="*/ 3110145 h 3635631"/>
                <a:gd name="connsiteX4" fmla="*/ 2627365 w 3152851"/>
                <a:gd name="connsiteY4" fmla="*/ 3635631 h 3635631"/>
                <a:gd name="connsiteX5" fmla="*/ 0 w 3152851"/>
                <a:gd name="connsiteY5" fmla="*/ 3635631 h 3635631"/>
                <a:gd name="connsiteX6" fmla="*/ 0 w 3152851"/>
                <a:gd name="connsiteY6" fmla="*/ 3635631 h 3635631"/>
                <a:gd name="connsiteX7" fmla="*/ 0 w 3152851"/>
                <a:gd name="connsiteY7" fmla="*/ 525486 h 3635631"/>
                <a:gd name="connsiteX8" fmla="*/ 525486 w 3152851"/>
                <a:gd name="connsiteY8" fmla="*/ 0 h 363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851" h="3635631">
                  <a:moveTo>
                    <a:pt x="525486" y="0"/>
                  </a:moveTo>
                  <a:lnTo>
                    <a:pt x="3152851" y="0"/>
                  </a:lnTo>
                  <a:lnTo>
                    <a:pt x="3152851" y="0"/>
                  </a:lnTo>
                  <a:lnTo>
                    <a:pt x="3152851" y="3110145"/>
                  </a:lnTo>
                  <a:cubicBezTo>
                    <a:pt x="3152851" y="3400363"/>
                    <a:pt x="2917583" y="3635631"/>
                    <a:pt x="2627365" y="3635631"/>
                  </a:cubicBezTo>
                  <a:lnTo>
                    <a:pt x="0" y="3635631"/>
                  </a:lnTo>
                  <a:lnTo>
                    <a:pt x="0" y="3635631"/>
                  </a:lnTo>
                  <a:lnTo>
                    <a:pt x="0" y="525486"/>
                  </a:lnTo>
                  <a:cubicBezTo>
                    <a:pt x="0" y="235268"/>
                    <a:pt x="235268" y="0"/>
                    <a:pt x="525486" y="0"/>
                  </a:cubicBez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909" tIns="153909" rIns="462976" bIns="153909" numCol="1" spcCol="1270" anchor="t" anchorCtr="0">
              <a:noAutofit/>
            </a:bodyPr>
            <a:lstStyle/>
            <a:p>
              <a:pPr lvl="0" algn="r" defTabSz="1244600">
                <a:lnSpc>
                  <a:spcPct val="90000"/>
                </a:lnSpc>
                <a:spcBef>
                  <a:spcPct val="0"/>
                </a:spcBef>
                <a:spcAft>
                  <a:spcPct val="35000"/>
                </a:spcAft>
              </a:pPr>
              <a:endParaRPr lang="en-US" sz="2800" b="1" kern="1200" dirty="0"/>
            </a:p>
          </p:txBody>
        </p:sp>
      </p:grpSp>
      <p:sp>
        <p:nvSpPr>
          <p:cNvPr id="7" name="Rectangle 6"/>
          <p:cNvSpPr/>
          <p:nvPr/>
        </p:nvSpPr>
        <p:spPr>
          <a:xfrm>
            <a:off x="8126730" y="1314450"/>
            <a:ext cx="640080" cy="5280660"/>
          </a:xfrm>
          <a:prstGeom prst="rect">
            <a:avLst/>
          </a:prstGeom>
          <a:ln>
            <a:noFill/>
          </a:ln>
          <a:effectLst>
            <a:glow rad="228600">
              <a:schemeClr val="accent1">
                <a:satMod val="175000"/>
                <a:alpha val="40000"/>
              </a:schemeClr>
            </a:glow>
            <a:outerShdw blurRad="38100" dist="12700" dir="5400000" rotWithShape="0">
              <a:srgbClr val="000000">
                <a:alpha val="15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t>E</a:t>
            </a:r>
          </a:p>
          <a:p>
            <a:pPr algn="ctr"/>
            <a:r>
              <a:rPr lang="en-US" sz="3200" b="1" dirty="0" smtClean="0"/>
              <a:t>X</a:t>
            </a:r>
          </a:p>
          <a:p>
            <a:pPr algn="ctr"/>
            <a:r>
              <a:rPr lang="en-US" sz="3200" b="1" dirty="0" smtClean="0"/>
              <a:t>C</a:t>
            </a:r>
          </a:p>
          <a:p>
            <a:pPr algn="ctr"/>
            <a:r>
              <a:rPr lang="en-US" sz="3200" b="1" dirty="0" smtClean="0"/>
              <a:t>E</a:t>
            </a:r>
          </a:p>
          <a:p>
            <a:pPr algn="ctr"/>
            <a:r>
              <a:rPr lang="en-US" sz="3200" b="1" dirty="0" smtClean="0"/>
              <a:t>L</a:t>
            </a:r>
          </a:p>
          <a:p>
            <a:pPr algn="ctr"/>
            <a:r>
              <a:rPr lang="en-US" sz="3200" b="1" dirty="0" smtClean="0"/>
              <a:t>L</a:t>
            </a:r>
          </a:p>
          <a:p>
            <a:pPr algn="ctr"/>
            <a:r>
              <a:rPr lang="en-US" sz="3200" b="1" dirty="0" smtClean="0"/>
              <a:t>E</a:t>
            </a:r>
          </a:p>
          <a:p>
            <a:pPr algn="ctr"/>
            <a:r>
              <a:rPr lang="en-US" sz="3200" b="1" dirty="0" smtClean="0"/>
              <a:t>N</a:t>
            </a:r>
          </a:p>
          <a:p>
            <a:pPr algn="ctr"/>
            <a:r>
              <a:rPr lang="en-US" sz="3200" b="1" dirty="0" smtClean="0"/>
              <a:t>C</a:t>
            </a:r>
          </a:p>
          <a:p>
            <a:pPr algn="ctr"/>
            <a:r>
              <a:rPr lang="en-US" sz="3200" b="1" dirty="0"/>
              <a:t>E</a:t>
            </a:r>
          </a:p>
        </p:txBody>
      </p:sp>
    </p:spTree>
    <p:extLst>
      <p:ext uri="{BB962C8B-B14F-4D97-AF65-F5344CB8AC3E}">
        <p14:creationId xmlns:p14="http://schemas.microsoft.com/office/powerpoint/2010/main" val="27938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204912"/>
            <a:ext cx="9144000" cy="4441508"/>
          </a:xfrm>
        </p:spPr>
        <p:txBody>
          <a:bodyPr/>
          <a:lstStyle/>
          <a:p>
            <a:r>
              <a:rPr lang="en-US" dirty="0" smtClean="0"/>
              <a:t>To live is </a:t>
            </a:r>
            <a:br>
              <a:rPr lang="en-US" dirty="0" smtClean="0"/>
            </a:br>
            <a:r>
              <a:rPr lang="en-US" sz="9600" b="1" dirty="0" smtClean="0"/>
              <a:t>Christ</a:t>
            </a:r>
            <a:endParaRPr lang="en-US" sz="9600" b="1" dirty="0"/>
          </a:p>
        </p:txBody>
      </p:sp>
    </p:spTree>
    <p:extLst>
      <p:ext uri="{BB962C8B-B14F-4D97-AF65-F5344CB8AC3E}">
        <p14:creationId xmlns:p14="http://schemas.microsoft.com/office/powerpoint/2010/main" val="2366916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25453931"/>
              </p:ext>
            </p:extLst>
          </p:nvPr>
        </p:nvGraphicFramePr>
        <p:xfrm>
          <a:off x="0" y="1"/>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2286000" y="1131570"/>
            <a:ext cx="4572000" cy="4572000"/>
          </a:xfrm>
          <a:prstGeom prst="ellipse">
            <a:avLst/>
          </a:prstGeom>
          <a:solidFill>
            <a:schemeClr val="accent1">
              <a:tint val="68000"/>
              <a:shade val="94000"/>
              <a:satMod val="300000"/>
              <a:lumMod val="110000"/>
              <a:alpha val="48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t>Christ</a:t>
            </a:r>
            <a:endParaRPr lang="en-US" sz="8000" b="1" dirty="0"/>
          </a:p>
        </p:txBody>
      </p:sp>
    </p:spTree>
    <p:extLst>
      <p:ext uri="{BB962C8B-B14F-4D97-AF65-F5344CB8AC3E}">
        <p14:creationId xmlns:p14="http://schemas.microsoft.com/office/powerpoint/2010/main" val="20106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17CD22F-9BBC-444A-9AE8-C4D25CD87D34}"/>
                                            </p:graphicEl>
                                          </p:spTgt>
                                        </p:tgtEl>
                                        <p:attrNameLst>
                                          <p:attrName>style.visibility</p:attrName>
                                        </p:attrNameLst>
                                      </p:cBhvr>
                                      <p:to>
                                        <p:strVal val="visible"/>
                                      </p:to>
                                    </p:set>
                                    <p:animEffect transition="in" filter="fade">
                                      <p:cBhvr>
                                        <p:cTn id="7" dur="500"/>
                                        <p:tgtEl>
                                          <p:spTgt spid="5">
                                            <p:graphicEl>
                                              <a:dgm id="{717CD22F-9BBC-444A-9AE8-C4D25CD87D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37AF38E-9B64-47C8-9A24-AD00C1E4A58D}"/>
                                            </p:graphicEl>
                                          </p:spTgt>
                                        </p:tgtEl>
                                        <p:attrNameLst>
                                          <p:attrName>style.visibility</p:attrName>
                                        </p:attrNameLst>
                                      </p:cBhvr>
                                      <p:to>
                                        <p:strVal val="visible"/>
                                      </p:to>
                                    </p:set>
                                    <p:animEffect transition="in" filter="fade">
                                      <p:cBhvr>
                                        <p:cTn id="12" dur="500"/>
                                        <p:tgtEl>
                                          <p:spTgt spid="5">
                                            <p:graphicEl>
                                              <a:dgm id="{F37AF38E-9B64-47C8-9A24-AD00C1E4A58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D5F27797-47FB-4011-B37B-041B69F30789}"/>
                                            </p:graphicEl>
                                          </p:spTgt>
                                        </p:tgtEl>
                                        <p:attrNameLst>
                                          <p:attrName>style.visibility</p:attrName>
                                        </p:attrNameLst>
                                      </p:cBhvr>
                                      <p:to>
                                        <p:strVal val="visible"/>
                                      </p:to>
                                    </p:set>
                                    <p:animEffect transition="in" filter="fade">
                                      <p:cBhvr>
                                        <p:cTn id="15" dur="500"/>
                                        <p:tgtEl>
                                          <p:spTgt spid="5">
                                            <p:graphicEl>
                                              <a:dgm id="{D5F27797-47FB-4011-B37B-041B69F3078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CEC92485-AFE8-4FF3-B2E2-43D8C84EC57E}"/>
                                            </p:graphicEl>
                                          </p:spTgt>
                                        </p:tgtEl>
                                        <p:attrNameLst>
                                          <p:attrName>style.visibility</p:attrName>
                                        </p:attrNameLst>
                                      </p:cBhvr>
                                      <p:to>
                                        <p:strVal val="visible"/>
                                      </p:to>
                                    </p:set>
                                    <p:animEffect transition="in" filter="fade">
                                      <p:cBhvr>
                                        <p:cTn id="20" dur="500"/>
                                        <p:tgtEl>
                                          <p:spTgt spid="5">
                                            <p:graphicEl>
                                              <a:dgm id="{CEC92485-AFE8-4FF3-B2E2-43D8C84EC57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D7639DC7-5958-43C5-A596-63386E7AB8D0}"/>
                                            </p:graphicEl>
                                          </p:spTgt>
                                        </p:tgtEl>
                                        <p:attrNameLst>
                                          <p:attrName>style.visibility</p:attrName>
                                        </p:attrNameLst>
                                      </p:cBhvr>
                                      <p:to>
                                        <p:strVal val="visible"/>
                                      </p:to>
                                    </p:set>
                                    <p:animEffect transition="in" filter="fade">
                                      <p:cBhvr>
                                        <p:cTn id="23" dur="500"/>
                                        <p:tgtEl>
                                          <p:spTgt spid="5">
                                            <p:graphicEl>
                                              <a:dgm id="{D7639DC7-5958-43C5-A596-63386E7AB8D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12E3995C-74D3-46E8-A36A-530B070D177A}"/>
                                            </p:graphicEl>
                                          </p:spTgt>
                                        </p:tgtEl>
                                        <p:attrNameLst>
                                          <p:attrName>style.visibility</p:attrName>
                                        </p:attrNameLst>
                                      </p:cBhvr>
                                      <p:to>
                                        <p:strVal val="visible"/>
                                      </p:to>
                                    </p:set>
                                    <p:animEffect transition="in" filter="fade">
                                      <p:cBhvr>
                                        <p:cTn id="28" dur="500"/>
                                        <p:tgtEl>
                                          <p:spTgt spid="5">
                                            <p:graphicEl>
                                              <a:dgm id="{12E3995C-74D3-46E8-A36A-530B070D177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F275F420-475F-40AA-9A89-286B3F88413A}"/>
                                            </p:graphicEl>
                                          </p:spTgt>
                                        </p:tgtEl>
                                        <p:attrNameLst>
                                          <p:attrName>style.visibility</p:attrName>
                                        </p:attrNameLst>
                                      </p:cBhvr>
                                      <p:to>
                                        <p:strVal val="visible"/>
                                      </p:to>
                                    </p:set>
                                    <p:animEffect transition="in" filter="fade">
                                      <p:cBhvr>
                                        <p:cTn id="31" dur="500"/>
                                        <p:tgtEl>
                                          <p:spTgt spid="5">
                                            <p:graphicEl>
                                              <a:dgm id="{F275F420-475F-40AA-9A89-286B3F88413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453EB84A-27EC-41F6-A302-DABD5C177BA3}"/>
                                            </p:graphicEl>
                                          </p:spTgt>
                                        </p:tgtEl>
                                        <p:attrNameLst>
                                          <p:attrName>style.visibility</p:attrName>
                                        </p:attrNameLst>
                                      </p:cBhvr>
                                      <p:to>
                                        <p:strVal val="visible"/>
                                      </p:to>
                                    </p:set>
                                    <p:animEffect transition="in" filter="fade">
                                      <p:cBhvr>
                                        <p:cTn id="36" dur="500"/>
                                        <p:tgtEl>
                                          <p:spTgt spid="5">
                                            <p:graphicEl>
                                              <a:dgm id="{453EB84A-27EC-41F6-A302-DABD5C177B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2833</TotalTime>
  <Words>2612</Words>
  <Application>Microsoft Office PowerPoint</Application>
  <PresentationFormat>On-screen Show (4:3)</PresentationFormat>
  <Paragraphs>341</Paragraphs>
  <Slides>64</Slides>
  <Notes>0</Notes>
  <HiddenSlides>1</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Hardcover</vt:lpstr>
      <vt:lpstr>Marks of Excellence</vt:lpstr>
      <vt:lpstr>PowerPoint Presentation</vt:lpstr>
      <vt:lpstr>Paul wrote the Philippians.</vt:lpstr>
      <vt:lpstr>There are marks of excellence …</vt:lpstr>
      <vt:lpstr>…embedded in the text.</vt:lpstr>
      <vt:lpstr>What are they?</vt:lpstr>
      <vt:lpstr>Marks of</vt:lpstr>
      <vt:lpstr>To live is  Christ</vt:lpstr>
      <vt:lpstr>PowerPoint Presentation</vt:lpstr>
      <vt:lpstr>PowerPoint Presentation</vt:lpstr>
      <vt:lpstr>Marks of</vt:lpstr>
      <vt:lpstr>Marks of</vt:lpstr>
      <vt:lpstr>We must care for others.</vt:lpstr>
      <vt:lpstr>We must care for others.</vt:lpstr>
      <vt:lpstr>Jesus did.</vt:lpstr>
      <vt:lpstr>Jesus did.</vt:lpstr>
      <vt:lpstr>Timothy did.</vt:lpstr>
      <vt:lpstr>Timothy did.</vt:lpstr>
      <vt:lpstr>It works wonders.</vt:lpstr>
      <vt:lpstr>Marks of</vt:lpstr>
      <vt:lpstr>Marks of</vt:lpstr>
      <vt:lpstr>Does it make a difference?</vt:lpstr>
      <vt:lpstr>Does it make a difference?</vt:lpstr>
      <vt:lpstr>Control my thoughts</vt:lpstr>
      <vt:lpstr>Control my thoughts</vt:lpstr>
      <vt:lpstr>Control my thoughts</vt:lpstr>
      <vt:lpstr>Marks of</vt:lpstr>
      <vt:lpstr>Marks of</vt:lpstr>
      <vt:lpstr>Dependence on God</vt:lpstr>
      <vt:lpstr>Dependence on God</vt:lpstr>
      <vt:lpstr>Dependence on God</vt:lpstr>
      <vt:lpstr>Dependence on God</vt:lpstr>
      <vt:lpstr>Every day is an opportunity.</vt:lpstr>
      <vt:lpstr>Are we seeking God’s excellent way?</vt:lpstr>
      <vt:lpstr>Are we seeking  God’s excellent way?</vt:lpstr>
      <vt:lpstr>Dependence on God</vt:lpstr>
      <vt:lpstr>What are some  “marks of excellence”?</vt:lpstr>
      <vt:lpstr>What are some  “marks of excellence”?</vt:lpstr>
      <vt:lpstr>Control my thoughts</vt:lpstr>
      <vt:lpstr>Control my thoughts</vt:lpstr>
      <vt:lpstr>What are some  “marks of excellence”?</vt:lpstr>
      <vt:lpstr>What are some  “marks of excellence”?</vt:lpstr>
      <vt:lpstr>What are some  “marks of excellence”?</vt:lpstr>
      <vt:lpstr>Count “gain” as loss for Christ</vt:lpstr>
      <vt:lpstr>Count “gain” as loss for Christ</vt:lpstr>
      <vt:lpstr>Count “gain” as loss for Christ</vt:lpstr>
      <vt:lpstr>What are some  “marks of excellence”?</vt:lpstr>
      <vt:lpstr>Complete dependence on Christ</vt:lpstr>
      <vt:lpstr>What are some  “marks of excellence”?</vt:lpstr>
      <vt:lpstr>Consumed by Christ</vt:lpstr>
      <vt:lpstr>Consumed by Christ</vt:lpstr>
      <vt:lpstr>What are some  “marks of excellence”?</vt:lpstr>
      <vt:lpstr>Carry a heavenly passport</vt:lpstr>
      <vt:lpstr>Carry a heavenly passport</vt:lpstr>
      <vt:lpstr>What are some  “marks of excellence”?</vt:lpstr>
      <vt:lpstr>Every day is an opportunity for excellence</vt:lpstr>
      <vt:lpstr>What are some  “marks of excellence”?</vt:lpstr>
      <vt:lpstr>What are some  “marks of excellence”?</vt:lpstr>
      <vt:lpstr>Concern for spiritual growth</vt:lpstr>
      <vt:lpstr>Concern for spiritual growth</vt:lpstr>
      <vt:lpstr>PowerPoint Presentation</vt:lpstr>
      <vt:lpstr>Concern for spiritual growth</vt:lpstr>
      <vt:lpstr>Concern for spiritual growth</vt:lpstr>
      <vt:lpstr>We must care.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Matt</dc:creator>
  <cp:lastModifiedBy>Citur Park</cp:lastModifiedBy>
  <cp:revision>57</cp:revision>
  <dcterms:created xsi:type="dcterms:W3CDTF">2011-09-16T19:04:35Z</dcterms:created>
  <dcterms:modified xsi:type="dcterms:W3CDTF">2011-10-26T19:33:06Z</dcterms:modified>
</cp:coreProperties>
</file>