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66"/>
  </p:notesMasterIdLst>
  <p:handoutMasterIdLst>
    <p:handoutMasterId r:id="rId67"/>
  </p:handoutMasterIdLst>
  <p:sldIdLst>
    <p:sldId id="528" r:id="rId2"/>
    <p:sldId id="365" r:id="rId3"/>
    <p:sldId id="470" r:id="rId4"/>
    <p:sldId id="508" r:id="rId5"/>
    <p:sldId id="529" r:id="rId6"/>
    <p:sldId id="530" r:id="rId7"/>
    <p:sldId id="532" r:id="rId8"/>
    <p:sldId id="531" r:id="rId9"/>
    <p:sldId id="534" r:id="rId10"/>
    <p:sldId id="533" r:id="rId11"/>
    <p:sldId id="535" r:id="rId12"/>
    <p:sldId id="536" r:id="rId13"/>
    <p:sldId id="519" r:id="rId14"/>
    <p:sldId id="522" r:id="rId15"/>
    <p:sldId id="523" r:id="rId16"/>
    <p:sldId id="524" r:id="rId17"/>
    <p:sldId id="520" r:id="rId18"/>
    <p:sldId id="526" r:id="rId19"/>
    <p:sldId id="527" r:id="rId20"/>
    <p:sldId id="473" r:id="rId21"/>
    <p:sldId id="515" r:id="rId22"/>
    <p:sldId id="516" r:id="rId23"/>
    <p:sldId id="447" r:id="rId24"/>
    <p:sldId id="505" r:id="rId25"/>
    <p:sldId id="518" r:id="rId26"/>
    <p:sldId id="521" r:id="rId27"/>
    <p:sldId id="517" r:id="rId28"/>
    <p:sldId id="497" r:id="rId29"/>
    <p:sldId id="507" r:id="rId30"/>
    <p:sldId id="510" r:id="rId31"/>
    <p:sldId id="511" r:id="rId32"/>
    <p:sldId id="509" r:id="rId33"/>
    <p:sldId id="512" r:id="rId34"/>
    <p:sldId id="513" r:id="rId35"/>
    <p:sldId id="514" r:id="rId36"/>
    <p:sldId id="506" r:id="rId37"/>
    <p:sldId id="457" r:id="rId38"/>
    <p:sldId id="496" r:id="rId39"/>
    <p:sldId id="502" r:id="rId40"/>
    <p:sldId id="501" r:id="rId41"/>
    <p:sldId id="503" r:id="rId42"/>
    <p:sldId id="504" r:id="rId43"/>
    <p:sldId id="475" r:id="rId44"/>
    <p:sldId id="490" r:id="rId45"/>
    <p:sldId id="474" r:id="rId46"/>
    <p:sldId id="495" r:id="rId47"/>
    <p:sldId id="484" r:id="rId48"/>
    <p:sldId id="471" r:id="rId49"/>
    <p:sldId id="466" r:id="rId50"/>
    <p:sldId id="468" r:id="rId51"/>
    <p:sldId id="458" r:id="rId52"/>
    <p:sldId id="448" r:id="rId53"/>
    <p:sldId id="456" r:id="rId54"/>
    <p:sldId id="450" r:id="rId55"/>
    <p:sldId id="451" r:id="rId56"/>
    <p:sldId id="437" r:id="rId57"/>
    <p:sldId id="440" r:id="rId58"/>
    <p:sldId id="441" r:id="rId59"/>
    <p:sldId id="443" r:id="rId60"/>
    <p:sldId id="489" r:id="rId61"/>
    <p:sldId id="413" r:id="rId62"/>
    <p:sldId id="427" r:id="rId63"/>
    <p:sldId id="429" r:id="rId64"/>
    <p:sldId id="410" r:id="rId65"/>
  </p:sldIdLst>
  <p:sldSz cx="9144000" cy="6858000" type="screen4x3"/>
  <p:notesSz cx="7077075" cy="8955088"/>
  <p:defaultTextStyle>
    <a:defPPr>
      <a:defRPr lang="en-US"/>
    </a:defPPr>
    <a:lvl1pPr algn="ctr" rtl="0" eaLnBrk="0" fontAlgn="base" hangingPunct="0">
      <a:spcBef>
        <a:spcPct val="0"/>
      </a:spcBef>
      <a:spcAft>
        <a:spcPct val="0"/>
      </a:spcAft>
      <a:defRPr kern="1200">
        <a:solidFill>
          <a:schemeClr val="tx1"/>
        </a:solidFill>
        <a:latin typeface="Arial" charset="0"/>
        <a:ea typeface="+mn-ea"/>
        <a:cs typeface="+mn-cs"/>
      </a:defRPr>
    </a:lvl1pPr>
    <a:lvl2pPr marL="457200" algn="ctr" rtl="0" eaLnBrk="0" fontAlgn="base" hangingPunct="0">
      <a:spcBef>
        <a:spcPct val="0"/>
      </a:spcBef>
      <a:spcAft>
        <a:spcPct val="0"/>
      </a:spcAft>
      <a:defRPr kern="1200">
        <a:solidFill>
          <a:schemeClr val="tx1"/>
        </a:solidFill>
        <a:latin typeface="Arial" charset="0"/>
        <a:ea typeface="+mn-ea"/>
        <a:cs typeface="+mn-cs"/>
      </a:defRPr>
    </a:lvl2pPr>
    <a:lvl3pPr marL="914400" algn="ctr" rtl="0" eaLnBrk="0" fontAlgn="base" hangingPunct="0">
      <a:spcBef>
        <a:spcPct val="0"/>
      </a:spcBef>
      <a:spcAft>
        <a:spcPct val="0"/>
      </a:spcAft>
      <a:defRPr kern="1200">
        <a:solidFill>
          <a:schemeClr val="tx1"/>
        </a:solidFill>
        <a:latin typeface="Arial" charset="0"/>
        <a:ea typeface="+mn-ea"/>
        <a:cs typeface="+mn-cs"/>
      </a:defRPr>
    </a:lvl3pPr>
    <a:lvl4pPr marL="1371600" algn="ctr" rtl="0" eaLnBrk="0" fontAlgn="base" hangingPunct="0">
      <a:spcBef>
        <a:spcPct val="0"/>
      </a:spcBef>
      <a:spcAft>
        <a:spcPct val="0"/>
      </a:spcAft>
      <a:defRPr kern="1200">
        <a:solidFill>
          <a:schemeClr val="tx1"/>
        </a:solidFill>
        <a:latin typeface="Arial" charset="0"/>
        <a:ea typeface="+mn-ea"/>
        <a:cs typeface="+mn-cs"/>
      </a:defRPr>
    </a:lvl4pPr>
    <a:lvl5pPr marL="1828800" algn="ctr"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CCFF66"/>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1" autoAdjust="0"/>
    <p:restoredTop sz="94658" autoAdjust="0"/>
  </p:normalViewPr>
  <p:slideViewPr>
    <p:cSldViewPr>
      <p:cViewPr varScale="1">
        <p:scale>
          <a:sx n="100" d="100"/>
          <a:sy n="100" d="100"/>
        </p:scale>
        <p:origin x="-216" y="-90"/>
      </p:cViewPr>
      <p:guideLst>
        <p:guide orient="horz" pos="2160"/>
        <p:guide pos="2880"/>
      </p:guideLst>
    </p:cSldViewPr>
  </p:slideViewPr>
  <p:outlineViewPr>
    <p:cViewPr>
      <p:scale>
        <a:sx n="33" d="100"/>
        <a:sy n="33" d="100"/>
      </p:scale>
      <p:origin x="0" y="6418"/>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1"/>
            <a:ext cx="3066733" cy="447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Times New Roman" pitchFamily="18" charset="0"/>
              </a:defRPr>
            </a:lvl1pPr>
          </a:lstStyle>
          <a:p>
            <a:pPr>
              <a:defRPr/>
            </a:pPr>
            <a:endParaRPr lang="en-US"/>
          </a:p>
        </p:txBody>
      </p:sp>
      <p:sp>
        <p:nvSpPr>
          <p:cNvPr id="54275" name="Rectangle 3"/>
          <p:cNvSpPr>
            <a:spLocks noGrp="1" noChangeArrowheads="1"/>
          </p:cNvSpPr>
          <p:nvPr>
            <p:ph type="dt" sz="quarter" idx="1"/>
          </p:nvPr>
        </p:nvSpPr>
        <p:spPr bwMode="auto">
          <a:xfrm>
            <a:off x="4010342" y="1"/>
            <a:ext cx="3066733" cy="447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54276" name="Rectangle 4"/>
          <p:cNvSpPr>
            <a:spLocks noGrp="1" noChangeArrowheads="1"/>
          </p:cNvSpPr>
          <p:nvPr>
            <p:ph type="ftr" sz="quarter" idx="2"/>
          </p:nvPr>
        </p:nvSpPr>
        <p:spPr bwMode="auto">
          <a:xfrm>
            <a:off x="0" y="8507334"/>
            <a:ext cx="3066733" cy="4477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Times New Roman" pitchFamily="18" charset="0"/>
              </a:defRPr>
            </a:lvl1pPr>
          </a:lstStyle>
          <a:p>
            <a:pPr>
              <a:defRPr/>
            </a:pPr>
            <a:endParaRPr lang="en-US"/>
          </a:p>
        </p:txBody>
      </p:sp>
      <p:sp>
        <p:nvSpPr>
          <p:cNvPr id="54277" name="Rectangle 5"/>
          <p:cNvSpPr>
            <a:spLocks noGrp="1" noChangeArrowheads="1"/>
          </p:cNvSpPr>
          <p:nvPr>
            <p:ph type="sldNum" sz="quarter" idx="3"/>
          </p:nvPr>
        </p:nvSpPr>
        <p:spPr bwMode="auto">
          <a:xfrm>
            <a:off x="4010342" y="8507334"/>
            <a:ext cx="3066733" cy="4477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pPr>
              <a:defRPr/>
            </a:pPr>
            <a:fld id="{0390D059-A318-4BDB-9485-FAEAF72DBC09}"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66733" cy="44775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705" y="1"/>
            <a:ext cx="3066733" cy="447754"/>
          </a:xfrm>
          <a:prstGeom prst="rect">
            <a:avLst/>
          </a:prstGeom>
        </p:spPr>
        <p:txBody>
          <a:bodyPr vert="horz" lIns="91440" tIns="45720" rIns="91440" bIns="45720" rtlCol="0"/>
          <a:lstStyle>
            <a:lvl1pPr algn="r">
              <a:defRPr sz="1200"/>
            </a:lvl1pPr>
          </a:lstStyle>
          <a:p>
            <a:fld id="{F67E9CE1-6184-4B89-AA23-3BC699C2D139}" type="datetimeFigureOut">
              <a:rPr lang="en-US" smtClean="0"/>
              <a:pPr/>
              <a:t>3/27/2011</a:t>
            </a:fld>
            <a:endParaRPr lang="en-US"/>
          </a:p>
        </p:txBody>
      </p:sp>
      <p:sp>
        <p:nvSpPr>
          <p:cNvPr id="4" name="Slide Image Placeholder 3"/>
          <p:cNvSpPr>
            <a:spLocks noGrp="1" noRot="1" noChangeAspect="1"/>
          </p:cNvSpPr>
          <p:nvPr>
            <p:ph type="sldImg" idx="2"/>
          </p:nvPr>
        </p:nvSpPr>
        <p:spPr>
          <a:xfrm>
            <a:off x="1300163" y="671513"/>
            <a:ext cx="4476750" cy="33575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7708" y="4253668"/>
            <a:ext cx="5661660" cy="402979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05791"/>
            <a:ext cx="3066733" cy="44775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505791"/>
            <a:ext cx="3066733" cy="447754"/>
          </a:xfrm>
          <a:prstGeom prst="rect">
            <a:avLst/>
          </a:prstGeom>
        </p:spPr>
        <p:txBody>
          <a:bodyPr vert="horz" lIns="91440" tIns="45720" rIns="91440" bIns="45720" rtlCol="0" anchor="b"/>
          <a:lstStyle>
            <a:lvl1pPr algn="r">
              <a:defRPr sz="1200"/>
            </a:lvl1pPr>
          </a:lstStyle>
          <a:p>
            <a:fld id="{6C7AF978-6D14-47BE-B785-7D451211F55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8618D73F-FBC7-4DE9-B793-FD26C0EBE06A}" type="slidenum">
              <a:rPr lang="en-US" smtClean="0"/>
              <a:pPr/>
              <a:t>3</a:t>
            </a:fld>
            <a:endParaRPr lang="en-US" smtClean="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24</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25</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26</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27</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29</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30</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33</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36</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p:spPr>
        <p:txBody>
          <a:bodyPr/>
          <a:lstStyle/>
          <a:p>
            <a:fld id="{64CF4AF4-B98A-4A05-B91D-3138D61DA83E}" type="slidenum">
              <a:rPr lang="en-US" smtClean="0"/>
              <a:pPr/>
              <a:t>43</a:t>
            </a:fld>
            <a:endParaRPr lang="en-US" smtClean="0"/>
          </a:p>
        </p:txBody>
      </p:sp>
      <p:sp>
        <p:nvSpPr>
          <p:cNvPr id="139267" name="Rectangle 2"/>
          <p:cNvSpPr>
            <a:spLocks noGrp="1" noRot="1" noChangeAspect="1" noChangeArrowheads="1" noTextEdit="1"/>
          </p:cNvSpPr>
          <p:nvPr>
            <p:ph type="sldImg"/>
          </p:nvPr>
        </p:nvSpPr>
        <p:spPr>
          <a:ln/>
        </p:spPr>
      </p:sp>
      <p:sp>
        <p:nvSpPr>
          <p:cNvPr id="1392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p:spPr>
        <p:txBody>
          <a:bodyPr/>
          <a:lstStyle/>
          <a:p>
            <a:fld id="{CF5ADC5C-70EC-4EBF-AC8A-CE8479BB41EE}" type="slidenum">
              <a:rPr lang="en-US" smtClean="0"/>
              <a:pPr/>
              <a:t>45</a:t>
            </a:fld>
            <a:endParaRPr lang="en-US" smtClean="0"/>
          </a:p>
        </p:txBody>
      </p:sp>
      <p:sp>
        <p:nvSpPr>
          <p:cNvPr id="138243" name="Rectangle 2"/>
          <p:cNvSpPr>
            <a:spLocks noGrp="1" noRot="1" noChangeAspect="1" noChangeArrowheads="1" noTextEdit="1"/>
          </p:cNvSpPr>
          <p:nvPr>
            <p:ph type="sldImg"/>
          </p:nvPr>
        </p:nvSpPr>
        <p:spPr>
          <a:ln/>
        </p:spPr>
      </p:sp>
      <p:sp>
        <p:nvSpPr>
          <p:cNvPr id="1382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13</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46</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p:spPr>
        <p:txBody>
          <a:bodyPr/>
          <a:lstStyle/>
          <a:p>
            <a:fld id="{37824770-7243-4D9D-8E55-4FC218D24481}" type="slidenum">
              <a:rPr lang="en-US" smtClean="0"/>
              <a:pPr/>
              <a:t>47</a:t>
            </a:fld>
            <a:endParaRPr lang="en-US" smtClean="0"/>
          </a:p>
        </p:txBody>
      </p:sp>
      <p:sp>
        <p:nvSpPr>
          <p:cNvPr id="148483" name="Rectangle 2"/>
          <p:cNvSpPr>
            <a:spLocks noGrp="1" noRot="1" noChangeAspect="1" noChangeArrowheads="1" noTextEdit="1"/>
          </p:cNvSpPr>
          <p:nvPr>
            <p:ph type="sldImg"/>
          </p:nvPr>
        </p:nvSpPr>
        <p:spPr>
          <a:ln/>
        </p:spPr>
      </p:sp>
      <p:sp>
        <p:nvSpPr>
          <p:cNvPr id="1484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48</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p>
            <a:fld id="{6C29C12E-07B6-436B-8CCC-61D3249BD97C}" type="slidenum">
              <a:rPr lang="en-US" smtClean="0"/>
              <a:pPr/>
              <a:t>49</a:t>
            </a:fld>
            <a:endParaRPr lang="en-US" smtClean="0"/>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p>
            <a:fld id="{36D5C0D5-3915-4737-8479-3E914796BEE3}" type="slidenum">
              <a:rPr lang="en-US" smtClean="0"/>
              <a:pPr/>
              <a:t>50</a:t>
            </a:fld>
            <a:endParaRPr lang="en-US" smtClean="0"/>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77F926FC-5BF5-4A14-9090-159D66E7DC2D}" type="slidenum">
              <a:rPr lang="en-US" smtClean="0"/>
              <a:pPr/>
              <a:t>52</a:t>
            </a:fld>
            <a:endParaRPr lang="en-US" smtClean="0"/>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53</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43AA07B0-45F0-4FDB-B27B-FE9B02D317E4}" type="slidenum">
              <a:rPr lang="en-US" smtClean="0"/>
              <a:pPr/>
              <a:t>54</a:t>
            </a:fld>
            <a:endParaRPr lang="en-US" smtClean="0"/>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55</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8618D73F-FBC7-4DE9-B793-FD26C0EBE06A}" type="slidenum">
              <a:rPr lang="en-US" smtClean="0"/>
              <a:pPr/>
              <a:t>56</a:t>
            </a:fld>
            <a:endParaRPr lang="en-US" smtClean="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14</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6E9E6CCC-EEA0-42D0-BC45-FD8E43FEADDF}" type="slidenum">
              <a:rPr lang="en-US" smtClean="0"/>
              <a:pPr/>
              <a:t>57</a:t>
            </a:fld>
            <a:endParaRPr lang="en-US" smtClean="0"/>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84300F85-3C37-43E2-8FFA-64463F49E380}" type="slidenum">
              <a:rPr lang="en-US" smtClean="0"/>
              <a:pPr/>
              <a:t>58</a:t>
            </a:fld>
            <a:endParaRPr lang="en-US" smtClean="0"/>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62956266-84B8-4E88-906A-59E2AADBDE34}" type="slidenum">
              <a:rPr lang="en-US" smtClean="0"/>
              <a:pPr/>
              <a:t>59</a:t>
            </a:fld>
            <a:endParaRPr lang="en-US" smtClean="0"/>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p>
            <a:fld id="{D978E373-DF93-4D2D-A9C3-37630F813A9D}" type="slidenum">
              <a:rPr lang="en-US" smtClean="0"/>
              <a:pPr/>
              <a:t>60</a:t>
            </a:fld>
            <a:endParaRPr lang="en-US" smtClean="0"/>
          </a:p>
        </p:txBody>
      </p:sp>
      <p:sp>
        <p:nvSpPr>
          <p:cNvPr id="129027" name="Rectangle 2"/>
          <p:cNvSpPr>
            <a:spLocks noGrp="1" noRot="1" noChangeAspect="1" noChangeArrowheads="1" noTextEdit="1"/>
          </p:cNvSpPr>
          <p:nvPr>
            <p:ph type="sldImg"/>
          </p:nvPr>
        </p:nvSpPr>
        <p:spPr>
          <a:ln/>
        </p:spPr>
      </p:sp>
      <p:sp>
        <p:nvSpPr>
          <p:cNvPr id="1290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15</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16</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17</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18</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p>
            <a:fld id="{3FC0CE7C-3116-42AE-9BE0-5F11F04F7D23}" type="slidenum">
              <a:rPr lang="en-US" smtClean="0"/>
              <a:pPr/>
              <a:t>20</a:t>
            </a:fld>
            <a:endParaRPr lang="en-US" smtClean="0"/>
          </a:p>
        </p:txBody>
      </p:sp>
      <p:sp>
        <p:nvSpPr>
          <p:cNvPr id="137219" name="Rectangle 2"/>
          <p:cNvSpPr>
            <a:spLocks noGrp="1" noRot="1" noChangeAspect="1" noChangeArrowheads="1" noTextEdit="1"/>
          </p:cNvSpPr>
          <p:nvPr>
            <p:ph type="sldImg"/>
          </p:nvPr>
        </p:nvSpPr>
        <p:spPr>
          <a:ln/>
        </p:spPr>
      </p:sp>
      <p:sp>
        <p:nvSpPr>
          <p:cNvPr id="137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8618D73F-FBC7-4DE9-B793-FD26C0EBE06A}" type="slidenum">
              <a:rPr lang="en-US" smtClean="0"/>
              <a:pPr/>
              <a:t>21</a:t>
            </a:fld>
            <a:endParaRPr lang="en-US" smtClean="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lgn="l">
                  <a:defRPr/>
                </a:pPr>
                <a:endParaRPr lang="en-US"/>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6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lgn="l">
                  <a:defRPr/>
                </a:pPr>
                <a:endParaRPr lang="en-US"/>
              </a:p>
            </p:txBody>
          </p:sp>
          <p:sp>
            <p:nvSpPr>
              <p:cNvPr id="6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lgn="l">
                  <a:defRPr/>
                </a:pPr>
                <a:endParaRPr lang="en-US"/>
              </a:p>
            </p:txBody>
          </p:sp>
          <p:sp>
            <p:nvSpPr>
              <p:cNvPr id="6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6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lgn="l">
                  <a:defRPr/>
                </a:pPr>
                <a:endParaRPr lang="en-US"/>
              </a:p>
            </p:txBody>
          </p:sp>
          <p:sp>
            <p:nvSpPr>
              <p:cNvPr id="6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lgn="l">
                  <a:defRPr/>
                </a:pPr>
                <a:endParaRPr lang="en-US"/>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lgn="l">
                  <a:defRPr/>
                </a:pPr>
                <a:endParaRPr lang="en-US"/>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lgn="l">
                  <a:defRPr/>
                </a:pPr>
                <a:endParaRPr lang="en-US"/>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lgn="l">
                  <a:defRPr/>
                </a:pPr>
                <a:endParaRPr lang="en-US"/>
              </a:p>
            </p:txBody>
          </p:sp>
          <p:sp>
            <p:nvSpPr>
              <p:cNvPr id="4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lgn="l">
                  <a:defRPr/>
                </a:pPr>
                <a:endParaRPr lang="en-US"/>
              </a:p>
            </p:txBody>
          </p:sp>
          <p:sp>
            <p:nvSpPr>
              <p:cNvPr id="4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lgn="l">
                  <a:defRPr/>
                </a:pPr>
                <a:endParaRPr lang="en-US"/>
              </a:p>
            </p:txBody>
          </p:sp>
          <p:sp>
            <p:nvSpPr>
              <p:cNvPr id="4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lgn="l">
                  <a:defRPr/>
                </a:pPr>
                <a:endParaRPr lang="en-US"/>
              </a:p>
            </p:txBody>
          </p:sp>
          <p:sp>
            <p:nvSpPr>
              <p:cNvPr id="5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lgn="l">
                  <a:defRPr/>
                </a:pPr>
                <a:endParaRPr lang="en-US"/>
              </a:p>
            </p:txBody>
          </p:sp>
          <p:sp>
            <p:nvSpPr>
              <p:cNvPr id="51"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lgn="l">
                  <a:defRPr/>
                </a:pPr>
                <a:endParaRPr lang="en-US"/>
              </a:p>
            </p:txBody>
          </p:sp>
          <p:sp>
            <p:nvSpPr>
              <p:cNvPr id="52"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lgn="l">
                  <a:defRPr/>
                </a:pPr>
                <a:endParaRPr lang="en-US"/>
              </a:p>
            </p:txBody>
          </p:sp>
          <p:sp>
            <p:nvSpPr>
              <p:cNvPr id="5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5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5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56"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lgn="l">
                  <a:defRPr/>
                </a:pPr>
                <a:endParaRPr lang="en-US"/>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2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2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lgn="l">
                  <a:defRPr/>
                </a:pPr>
                <a:endParaRPr lang="en-US"/>
              </a:p>
            </p:txBody>
          </p:sp>
          <p:sp>
            <p:nvSpPr>
              <p:cNvPr id="2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9"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lgn="l">
                  <a:defRPr/>
                </a:pPr>
                <a:endParaRPr lang="en-US"/>
              </a:p>
            </p:txBody>
          </p:sp>
          <p:sp>
            <p:nvSpPr>
              <p:cNvPr id="3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lgn="l">
                  <a:defRPr/>
                </a:pPr>
                <a:endParaRPr lang="en-US"/>
              </a:p>
            </p:txBody>
          </p:sp>
          <p:sp>
            <p:nvSpPr>
              <p:cNvPr id="3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3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lgn="l">
                  <a:defRPr/>
                </a:pPr>
                <a:endParaRPr lang="en-US"/>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1"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2"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3"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4"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5"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6"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grpSp>
        </p:grpSp>
      </p:grpSp>
      <p:sp>
        <p:nvSpPr>
          <p:cNvPr id="162882"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162883"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68" name="Rectangle 68"/>
          <p:cNvSpPr>
            <a:spLocks noGrp="1" noChangeArrowheads="1"/>
          </p:cNvSpPr>
          <p:nvPr>
            <p:ph type="dt" sz="quarter" idx="10"/>
          </p:nvPr>
        </p:nvSpPr>
        <p:spPr>
          <a:xfrm>
            <a:off x="457200" y="6248400"/>
            <a:ext cx="2133600" cy="457200"/>
          </a:xfrm>
        </p:spPr>
        <p:txBody>
          <a:bodyPr/>
          <a:lstStyle>
            <a:lvl1pPr>
              <a:defRPr/>
            </a:lvl1pPr>
          </a:lstStyle>
          <a:p>
            <a:pPr>
              <a:defRPr/>
            </a:pPr>
            <a:endParaRPr lang="en-US"/>
          </a:p>
        </p:txBody>
      </p:sp>
      <p:sp>
        <p:nvSpPr>
          <p:cNvPr id="69" name="Rectangle 69"/>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70" name="Rectangle 70"/>
          <p:cNvSpPr>
            <a:spLocks noGrp="1" noChangeArrowheads="1"/>
          </p:cNvSpPr>
          <p:nvPr>
            <p:ph type="sldNum" sz="quarter" idx="12"/>
          </p:nvPr>
        </p:nvSpPr>
        <p:spPr>
          <a:xfrm>
            <a:off x="6553200" y="6248400"/>
            <a:ext cx="2133600" cy="457200"/>
          </a:xfrm>
        </p:spPr>
        <p:txBody>
          <a:bodyPr/>
          <a:lstStyle>
            <a:lvl1pPr>
              <a:defRPr/>
            </a:lvl1pPr>
          </a:lstStyle>
          <a:p>
            <a:pPr>
              <a:defRPr/>
            </a:pPr>
            <a:fld id="{42203125-CAEF-4CC0-8B51-6CCD20A0169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4844AFB6-61FB-4249-9777-5C21F889CFA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48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663CF747-EEA1-490D-AB4B-B64EFE2EFC0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B5B36E77-3904-4A70-A5EE-D81A443263A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8477ECB6-3B4F-4E73-AA5C-C8BDC18ABDF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FA737273-E3A9-404C-9CEB-E1035A26620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9"/>
          <p:cNvSpPr>
            <a:spLocks noGrp="1" noChangeArrowheads="1"/>
          </p:cNvSpPr>
          <p:nvPr>
            <p:ph type="dt" sz="half" idx="10"/>
          </p:nvPr>
        </p:nvSpPr>
        <p:spPr>
          <a:ln/>
        </p:spPr>
        <p:txBody>
          <a:bodyPr/>
          <a:lstStyle>
            <a:lvl1pPr>
              <a:defRPr/>
            </a:lvl1pPr>
          </a:lstStyle>
          <a:p>
            <a:pPr>
              <a:defRPr/>
            </a:pPr>
            <a:endParaRPr lang="en-US"/>
          </a:p>
        </p:txBody>
      </p:sp>
      <p:sp>
        <p:nvSpPr>
          <p:cNvPr id="8" name="Rectangle 70"/>
          <p:cNvSpPr>
            <a:spLocks noGrp="1" noChangeArrowheads="1"/>
          </p:cNvSpPr>
          <p:nvPr>
            <p:ph type="ftr" sz="quarter" idx="11"/>
          </p:nvPr>
        </p:nvSpPr>
        <p:spPr>
          <a:ln/>
        </p:spPr>
        <p:txBody>
          <a:bodyPr/>
          <a:lstStyle>
            <a:lvl1pPr>
              <a:defRPr/>
            </a:lvl1pPr>
          </a:lstStyle>
          <a:p>
            <a:pPr>
              <a:defRPr/>
            </a:pPr>
            <a:endParaRPr lang="en-US"/>
          </a:p>
        </p:txBody>
      </p:sp>
      <p:sp>
        <p:nvSpPr>
          <p:cNvPr id="9" name="Rectangle 71"/>
          <p:cNvSpPr>
            <a:spLocks noGrp="1" noChangeArrowheads="1"/>
          </p:cNvSpPr>
          <p:nvPr>
            <p:ph type="sldNum" sz="quarter" idx="12"/>
          </p:nvPr>
        </p:nvSpPr>
        <p:spPr>
          <a:ln/>
        </p:spPr>
        <p:txBody>
          <a:bodyPr/>
          <a:lstStyle>
            <a:lvl1pPr>
              <a:defRPr/>
            </a:lvl1pPr>
          </a:lstStyle>
          <a:p>
            <a:pPr>
              <a:defRPr/>
            </a:pPr>
            <a:fld id="{52A40769-D65E-481F-9FFA-0F8128750C1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9"/>
          <p:cNvSpPr>
            <a:spLocks noGrp="1" noChangeArrowheads="1"/>
          </p:cNvSpPr>
          <p:nvPr>
            <p:ph type="dt" sz="half" idx="10"/>
          </p:nvPr>
        </p:nvSpPr>
        <p:spPr>
          <a:ln/>
        </p:spPr>
        <p:txBody>
          <a:bodyPr/>
          <a:lstStyle>
            <a:lvl1pPr>
              <a:defRPr/>
            </a:lvl1pPr>
          </a:lstStyle>
          <a:p>
            <a:pPr>
              <a:defRPr/>
            </a:pPr>
            <a:endParaRPr lang="en-US"/>
          </a:p>
        </p:txBody>
      </p:sp>
      <p:sp>
        <p:nvSpPr>
          <p:cNvPr id="4" name="Rectangle 70"/>
          <p:cNvSpPr>
            <a:spLocks noGrp="1" noChangeArrowheads="1"/>
          </p:cNvSpPr>
          <p:nvPr>
            <p:ph type="ftr" sz="quarter" idx="11"/>
          </p:nvPr>
        </p:nvSpPr>
        <p:spPr>
          <a:ln/>
        </p:spPr>
        <p:txBody>
          <a:bodyPr/>
          <a:lstStyle>
            <a:lvl1pPr>
              <a:defRPr/>
            </a:lvl1pPr>
          </a:lstStyle>
          <a:p>
            <a:pPr>
              <a:defRPr/>
            </a:pPr>
            <a:endParaRPr lang="en-US"/>
          </a:p>
        </p:txBody>
      </p:sp>
      <p:sp>
        <p:nvSpPr>
          <p:cNvPr id="5" name="Rectangle 71"/>
          <p:cNvSpPr>
            <a:spLocks noGrp="1" noChangeArrowheads="1"/>
          </p:cNvSpPr>
          <p:nvPr>
            <p:ph type="sldNum" sz="quarter" idx="12"/>
          </p:nvPr>
        </p:nvSpPr>
        <p:spPr>
          <a:ln/>
        </p:spPr>
        <p:txBody>
          <a:bodyPr/>
          <a:lstStyle>
            <a:lvl1pPr>
              <a:defRPr/>
            </a:lvl1pPr>
          </a:lstStyle>
          <a:p>
            <a:pPr>
              <a:defRPr/>
            </a:pPr>
            <a:fld id="{D099AE57-0377-4BD7-A287-8BD938E35CE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endParaRPr lang="en-US"/>
          </a:p>
        </p:txBody>
      </p:sp>
      <p:sp>
        <p:nvSpPr>
          <p:cNvPr id="3" name="Rectangle 70"/>
          <p:cNvSpPr>
            <a:spLocks noGrp="1" noChangeArrowheads="1"/>
          </p:cNvSpPr>
          <p:nvPr>
            <p:ph type="ftr" sz="quarter" idx="11"/>
          </p:nvPr>
        </p:nvSpPr>
        <p:spPr>
          <a:ln/>
        </p:spPr>
        <p:txBody>
          <a:bodyPr/>
          <a:lstStyle>
            <a:lvl1pPr>
              <a:defRPr/>
            </a:lvl1pPr>
          </a:lstStyle>
          <a:p>
            <a:pPr>
              <a:defRPr/>
            </a:pPr>
            <a:endParaRPr lang="en-US"/>
          </a:p>
        </p:txBody>
      </p:sp>
      <p:sp>
        <p:nvSpPr>
          <p:cNvPr id="4" name="Rectangle 71"/>
          <p:cNvSpPr>
            <a:spLocks noGrp="1" noChangeArrowheads="1"/>
          </p:cNvSpPr>
          <p:nvPr>
            <p:ph type="sldNum" sz="quarter" idx="12"/>
          </p:nvPr>
        </p:nvSpPr>
        <p:spPr>
          <a:ln/>
        </p:spPr>
        <p:txBody>
          <a:bodyPr/>
          <a:lstStyle>
            <a:lvl1pPr>
              <a:defRPr/>
            </a:lvl1pPr>
          </a:lstStyle>
          <a:p>
            <a:pPr>
              <a:defRPr/>
            </a:pPr>
            <a:fld id="{9C745E90-0828-4143-A0E3-482A64F4FA5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7B291632-9B89-45E0-8A08-CEF2BB01786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47C2CACB-775A-48A9-B38C-28E09403B3F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1794"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pPr algn="l">
              <a:defRPr/>
            </a:pPr>
            <a:endParaRPr lang="en-US"/>
          </a:p>
        </p:txBody>
      </p:sp>
      <p:grpSp>
        <p:nvGrpSpPr>
          <p:cNvPr id="1027" name="Group 3"/>
          <p:cNvGrpSpPr>
            <a:grpSpLocks/>
          </p:cNvGrpSpPr>
          <p:nvPr/>
        </p:nvGrpSpPr>
        <p:grpSpPr bwMode="auto">
          <a:xfrm>
            <a:off x="3175" y="4267200"/>
            <a:ext cx="9140825" cy="2590800"/>
            <a:chOff x="2" y="2688"/>
            <a:chExt cx="5758" cy="1632"/>
          </a:xfrm>
        </p:grpSpPr>
        <p:sp>
          <p:nvSpPr>
            <p:cNvPr id="161796"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grpSp>
          <p:nvGrpSpPr>
            <p:cNvPr id="1034" name="Group 5"/>
            <p:cNvGrpSpPr>
              <a:grpSpLocks/>
            </p:cNvGrpSpPr>
            <p:nvPr userDrawn="1"/>
          </p:nvGrpSpPr>
          <p:grpSpPr bwMode="auto">
            <a:xfrm>
              <a:off x="3528" y="3715"/>
              <a:ext cx="792" cy="521"/>
              <a:chOff x="3527" y="3715"/>
              <a:chExt cx="792" cy="521"/>
            </a:xfrm>
          </p:grpSpPr>
          <p:sp>
            <p:nvSpPr>
              <p:cNvPr id="161798"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lgn="l">
                  <a:defRPr/>
                </a:pPr>
                <a:endParaRPr lang="en-US"/>
              </a:p>
            </p:txBody>
          </p:sp>
          <p:sp>
            <p:nvSpPr>
              <p:cNvPr id="161799"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00"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01"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02"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03"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lgn="l">
                  <a:defRPr/>
                </a:pPr>
                <a:endParaRPr lang="en-US"/>
              </a:p>
            </p:txBody>
          </p:sp>
          <p:sp>
            <p:nvSpPr>
              <p:cNvPr id="161804"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lgn="l">
                  <a:defRPr/>
                </a:pPr>
                <a:endParaRPr lang="en-US"/>
              </a:p>
            </p:txBody>
          </p:sp>
          <p:sp>
            <p:nvSpPr>
              <p:cNvPr id="161805"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06"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lgn="l">
                  <a:defRPr/>
                </a:pPr>
                <a:endParaRPr lang="en-US"/>
              </a:p>
            </p:txBody>
          </p:sp>
          <p:sp>
            <p:nvSpPr>
              <p:cNvPr id="161807"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lgn="l">
                  <a:defRPr/>
                </a:pPr>
                <a:endParaRPr lang="en-US"/>
              </a:p>
            </p:txBody>
          </p:sp>
          <p:sp>
            <p:nvSpPr>
              <p:cNvPr id="161808"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1035" name="Group 17"/>
            <p:cNvGrpSpPr>
              <a:grpSpLocks/>
            </p:cNvGrpSpPr>
            <p:nvPr userDrawn="1"/>
          </p:nvGrpSpPr>
          <p:grpSpPr bwMode="auto">
            <a:xfrm>
              <a:off x="1776" y="3631"/>
              <a:ext cx="1626" cy="683"/>
              <a:chOff x="1776" y="3631"/>
              <a:chExt cx="1626" cy="683"/>
            </a:xfrm>
          </p:grpSpPr>
          <p:sp>
            <p:nvSpPr>
              <p:cNvPr id="161810"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161811"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lgn="l">
                  <a:defRPr/>
                </a:pPr>
                <a:endParaRPr lang="en-US"/>
              </a:p>
            </p:txBody>
          </p:sp>
          <p:sp>
            <p:nvSpPr>
              <p:cNvPr id="161812"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161813"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14"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15"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16"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lgn="l">
                  <a:defRPr/>
                </a:pPr>
                <a:endParaRPr lang="en-US"/>
              </a:p>
            </p:txBody>
          </p:sp>
          <p:sp>
            <p:nvSpPr>
              <p:cNvPr id="161817"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lgn="l">
                  <a:defRPr/>
                </a:pPr>
                <a:endParaRPr lang="en-US"/>
              </a:p>
            </p:txBody>
          </p:sp>
          <p:sp>
            <p:nvSpPr>
              <p:cNvPr id="161818"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lgn="l">
                  <a:defRPr/>
                </a:pPr>
                <a:endParaRPr lang="en-US"/>
              </a:p>
            </p:txBody>
          </p:sp>
          <p:sp>
            <p:nvSpPr>
              <p:cNvPr id="161819"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lgn="l">
                  <a:defRPr/>
                </a:pPr>
                <a:endParaRPr lang="en-US"/>
              </a:p>
            </p:txBody>
          </p:sp>
          <p:sp>
            <p:nvSpPr>
              <p:cNvPr id="161820"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lgn="l">
                  <a:defRPr/>
                </a:pPr>
                <a:endParaRPr lang="en-US"/>
              </a:p>
            </p:txBody>
          </p:sp>
          <p:sp>
            <p:nvSpPr>
              <p:cNvPr id="161821"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lgn="l">
                  <a:defRPr/>
                </a:pPr>
                <a:endParaRPr lang="en-US"/>
              </a:p>
            </p:txBody>
          </p:sp>
          <p:sp>
            <p:nvSpPr>
              <p:cNvPr id="161822"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lgn="l">
                  <a:defRPr/>
                </a:pPr>
                <a:endParaRPr lang="en-US"/>
              </a:p>
            </p:txBody>
          </p:sp>
          <p:sp>
            <p:nvSpPr>
              <p:cNvPr id="161823"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lgn="l">
                  <a:defRPr/>
                </a:pPr>
                <a:endParaRPr lang="en-US"/>
              </a:p>
            </p:txBody>
          </p:sp>
          <p:sp>
            <p:nvSpPr>
              <p:cNvPr id="161824"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25"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26"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27"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lgn="l">
                  <a:defRPr/>
                </a:pPr>
                <a:endParaRPr lang="en-US"/>
              </a:p>
            </p:txBody>
          </p:sp>
        </p:grpSp>
        <p:grpSp>
          <p:nvGrpSpPr>
            <p:cNvPr id="1036" name="Group 36"/>
            <p:cNvGrpSpPr>
              <a:grpSpLocks/>
            </p:cNvGrpSpPr>
            <p:nvPr userDrawn="1"/>
          </p:nvGrpSpPr>
          <p:grpSpPr bwMode="auto">
            <a:xfrm>
              <a:off x="4128" y="3360"/>
              <a:ext cx="1351" cy="821"/>
              <a:chOff x="4128" y="3360"/>
              <a:chExt cx="1351" cy="821"/>
            </a:xfrm>
          </p:grpSpPr>
          <p:sp>
            <p:nvSpPr>
              <p:cNvPr id="161829"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30"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31"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lgn="l">
                  <a:defRPr/>
                </a:pPr>
                <a:endParaRPr lang="en-US"/>
              </a:p>
            </p:txBody>
          </p:sp>
          <p:sp>
            <p:nvSpPr>
              <p:cNvPr id="161832"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3"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4"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5"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6"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lgn="l">
                  <a:defRPr/>
                </a:pPr>
                <a:endParaRPr lang="en-US"/>
              </a:p>
            </p:txBody>
          </p:sp>
          <p:sp>
            <p:nvSpPr>
              <p:cNvPr id="161837"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lgn="l">
                  <a:defRPr/>
                </a:pPr>
                <a:endParaRPr lang="en-US"/>
              </a:p>
            </p:txBody>
          </p:sp>
          <p:sp>
            <p:nvSpPr>
              <p:cNvPr id="161838"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39"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40"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lgn="l">
                  <a:defRPr/>
                </a:pPr>
                <a:endParaRPr lang="en-US"/>
              </a:p>
            </p:txBody>
          </p:sp>
          <p:sp>
            <p:nvSpPr>
              <p:cNvPr id="161841"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42"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43"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44"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45"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1037" name="Group 54"/>
            <p:cNvGrpSpPr>
              <a:grpSpLocks/>
            </p:cNvGrpSpPr>
            <p:nvPr userDrawn="1"/>
          </p:nvGrpSpPr>
          <p:grpSpPr bwMode="auto">
            <a:xfrm>
              <a:off x="5280" y="3024"/>
              <a:ext cx="425" cy="258"/>
              <a:chOff x="5280" y="3024"/>
              <a:chExt cx="425" cy="258"/>
            </a:xfrm>
          </p:grpSpPr>
          <p:sp>
            <p:nvSpPr>
              <p:cNvPr id="161847"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48"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49"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50"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51"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61852"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61853"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grpSp>
            <p:nvGrpSpPr>
              <p:cNvPr id="1045" name="Group 62"/>
              <p:cNvGrpSpPr>
                <a:grpSpLocks/>
              </p:cNvGrpSpPr>
              <p:nvPr/>
            </p:nvGrpSpPr>
            <p:grpSpPr bwMode="auto">
              <a:xfrm>
                <a:off x="5381" y="3085"/>
                <a:ext cx="227" cy="132"/>
                <a:chOff x="5381" y="3085"/>
                <a:chExt cx="227" cy="132"/>
              </a:xfrm>
            </p:grpSpPr>
            <p:sp>
              <p:nvSpPr>
                <p:cNvPr id="161855"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161856"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sp>
              <p:nvSpPr>
                <p:cNvPr id="161857"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161858"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grpSp>
        </p:grpSp>
      </p:grpSp>
      <p:sp>
        <p:nvSpPr>
          <p:cNvPr id="161859"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61860"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1861"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400">
                <a:effectLst>
                  <a:outerShdw blurRad="38100" dist="38100" dir="2700000" algn="tl">
                    <a:srgbClr val="000000"/>
                  </a:outerShdw>
                </a:effectLst>
              </a:defRPr>
            </a:lvl1pPr>
          </a:lstStyle>
          <a:p>
            <a:pPr>
              <a:defRPr/>
            </a:pPr>
            <a:endParaRPr lang="en-US"/>
          </a:p>
        </p:txBody>
      </p:sp>
      <p:sp>
        <p:nvSpPr>
          <p:cNvPr id="161862"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pPr>
              <a:defRPr/>
            </a:pPr>
            <a:endParaRPr lang="en-US"/>
          </a:p>
        </p:txBody>
      </p:sp>
      <p:sp>
        <p:nvSpPr>
          <p:cNvPr id="161863"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pPr>
              <a:defRPr/>
            </a:pPr>
            <a:fld id="{44373925-8AD0-42C6-A0C1-0C5BE682DFEB}"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68"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914400" y="304800"/>
            <a:ext cx="8001000" cy="1138773"/>
          </a:xfrm>
          <a:prstGeom prst="rect">
            <a:avLst/>
          </a:prstGeom>
          <a:noFill/>
        </p:spPr>
        <p:txBody>
          <a:bodyPr wrap="square" rtlCol="0">
            <a:spAutoFit/>
          </a:bodyPr>
          <a:lstStyle/>
          <a:p>
            <a:r>
              <a:rPr lang="en-US" sz="3600" dirty="0" smtClean="0">
                <a:solidFill>
                  <a:srgbClr val="FFFF00"/>
                </a:solidFill>
              </a:rPr>
              <a:t>Prayer – A Path to Spiritual Growth</a:t>
            </a:r>
            <a:endParaRPr lang="en-US" sz="3200" dirty="0" smtClean="0">
              <a:solidFill>
                <a:srgbClr val="FFFF00"/>
              </a:solidFill>
            </a:endParaRPr>
          </a:p>
          <a:p>
            <a:r>
              <a:rPr lang="en-US" sz="3200" i="1" dirty="0" smtClean="0">
                <a:solidFill>
                  <a:srgbClr val="FFFF00"/>
                </a:solidFill>
              </a:rPr>
              <a:t>Pre-Class Assignment</a:t>
            </a:r>
            <a:endParaRPr lang="en-US" sz="3200" i="1" dirty="0">
              <a:solidFill>
                <a:srgbClr val="FFFF00"/>
              </a:solidFill>
            </a:endParaRPr>
          </a:p>
        </p:txBody>
      </p:sp>
      <p:sp>
        <p:nvSpPr>
          <p:cNvPr id="4" name="TextBox 3"/>
          <p:cNvSpPr txBox="1"/>
          <p:nvPr/>
        </p:nvSpPr>
        <p:spPr>
          <a:xfrm>
            <a:off x="1752600" y="2438400"/>
            <a:ext cx="6400800" cy="769441"/>
          </a:xfrm>
          <a:prstGeom prst="rect">
            <a:avLst/>
          </a:prstGeom>
          <a:noFill/>
          <a:ln w="28575">
            <a:solidFill>
              <a:srgbClr val="FFFF00"/>
            </a:solidFill>
          </a:ln>
        </p:spPr>
        <p:txBody>
          <a:bodyPr wrap="square" rtlCol="0">
            <a:spAutoFit/>
          </a:bodyPr>
          <a:lstStyle/>
          <a:p>
            <a:r>
              <a:rPr lang="en-US" sz="4400" dirty="0" smtClean="0"/>
              <a:t>Read Philippians 1:3-11</a:t>
            </a:r>
            <a:endParaRPr lang="en-US" sz="4400" i="1" dirty="0"/>
          </a:p>
        </p:txBody>
      </p:sp>
      <p:sp>
        <p:nvSpPr>
          <p:cNvPr id="5" name="Rectangle 3"/>
          <p:cNvSpPr txBox="1">
            <a:spLocks noChangeArrowheads="1"/>
          </p:cNvSpPr>
          <p:nvPr/>
        </p:nvSpPr>
        <p:spPr bwMode="auto">
          <a:xfrm>
            <a:off x="2286000" y="3048000"/>
            <a:ext cx="4038600" cy="3657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10000"/>
              </a:lnSpc>
              <a:spcBef>
                <a:spcPct val="20000"/>
              </a:spcBef>
              <a:spcAft>
                <a:spcPct val="0"/>
              </a:spcAft>
              <a:buClr>
                <a:schemeClr val="hlink"/>
              </a:buClr>
              <a:buSzPct val="80000"/>
              <a:buFont typeface="Wingdings" pitchFamily="2" charset="2"/>
              <a:buNone/>
              <a:tabLst>
                <a:tab pos="1598613" algn="l"/>
              </a:tabLst>
              <a:defRPr/>
            </a:pPr>
            <a:endParaRPr kumimoji="0" lang="en-US" sz="3200" b="0" i="0" u="none" strike="noStrike" kern="0" cap="none" spc="0" normalizeH="0" baseline="0" noProof="0" dirty="0" smtClean="0">
              <a:ln>
                <a:noFill/>
              </a:ln>
              <a:solidFill>
                <a:srgbClr val="FFFF00"/>
              </a:solidFill>
              <a:effectLst/>
              <a:uLnTx/>
              <a:uFillTx/>
              <a:latin typeface="Calibri" pitchFamily="34" charset="0"/>
              <a:ea typeface="+mn-ea"/>
              <a:cs typeface="+mn-cs"/>
            </a:endParaRPr>
          </a:p>
          <a:p>
            <a:pPr marL="342900" marR="0" lvl="0" indent="-342900" algn="l" defTabSz="914400" rtl="0" eaLnBrk="1" fontAlgn="base" latinLnBrk="0" hangingPunct="1">
              <a:lnSpc>
                <a:spcPct val="110000"/>
              </a:lnSpc>
              <a:spcBef>
                <a:spcPct val="20000"/>
              </a:spcBef>
              <a:spcAft>
                <a:spcPct val="0"/>
              </a:spcAft>
              <a:buClr>
                <a:schemeClr val="hlink"/>
              </a:buClr>
              <a:buSzPct val="80000"/>
              <a:buFont typeface="Wingdings" pitchFamily="2" charset="2"/>
              <a:buNone/>
              <a:tabLst>
                <a:tab pos="1598613" algn="l"/>
              </a:tabLst>
              <a:defRPr/>
            </a:pPr>
            <a:endParaRPr kumimoji="0" lang="en-US" sz="3200" b="0" i="0" u="none" strike="noStrike" kern="0" cap="none" spc="0" normalizeH="0" baseline="0" noProof="0" dirty="0" smtClean="0">
              <a:ln>
                <a:noFill/>
              </a:ln>
              <a:solidFill>
                <a:srgbClr val="FFFF00"/>
              </a:solidFill>
              <a:effectLst/>
              <a:uLnTx/>
              <a:uFillTx/>
              <a:latin typeface="Calibri" pitchFamily="34" charset="0"/>
              <a:ea typeface="+mn-ea"/>
              <a:cs typeface="+mn-cs"/>
            </a:endParaRPr>
          </a:p>
          <a:p>
            <a:pPr marL="342900" marR="0" lvl="0" indent="-342900" algn="l" defTabSz="914400" rtl="0" eaLnBrk="1" fontAlgn="base" latinLnBrk="0" hangingPunct="1">
              <a:lnSpc>
                <a:spcPct val="110000"/>
              </a:lnSpc>
              <a:spcBef>
                <a:spcPct val="20000"/>
              </a:spcBef>
              <a:spcAft>
                <a:spcPct val="0"/>
              </a:spcAft>
              <a:buClr>
                <a:schemeClr val="hlink"/>
              </a:buClr>
              <a:buSzPct val="80000"/>
              <a:buFont typeface="Wingdings" pitchFamily="2" charset="2"/>
              <a:buNone/>
              <a:tabLst>
                <a:tab pos="1598613" algn="l"/>
              </a:tabLst>
              <a:defRPr/>
            </a:pPr>
            <a:endParaRPr kumimoji="0" lang="en-US" sz="3200" b="0" i="0" u="none" strike="noStrike" kern="0" cap="none" spc="0" normalizeH="0" baseline="0" noProof="0" dirty="0" smtClean="0">
              <a:ln>
                <a:noFill/>
              </a:ln>
              <a:solidFill>
                <a:srgbClr val="FFFF00"/>
              </a:solidFill>
              <a:effectLst/>
              <a:uLnTx/>
              <a:uFillTx/>
              <a:latin typeface="Calibri" pitchFamily="34" charset="0"/>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0"/>
            <a:ext cx="8637588" cy="914400"/>
          </a:xfrm>
          <a:noFill/>
        </p:spPr>
        <p:txBody>
          <a:bodyPr/>
          <a:lstStyle/>
          <a:p>
            <a:pPr eaLnBrk="1" hangingPunct="1"/>
            <a:r>
              <a:rPr lang="en-US" sz="6600" dirty="0" smtClean="0">
                <a:solidFill>
                  <a:srgbClr val="FFFF00"/>
                </a:solidFill>
                <a:effectLst/>
                <a:latin typeface="Calibri" pitchFamily="34" charset="0"/>
              </a:rPr>
              <a:t>Philippians 1:9-11</a:t>
            </a:r>
          </a:p>
        </p:txBody>
      </p:sp>
      <p:sp>
        <p:nvSpPr>
          <p:cNvPr id="164867" name="Rectangle 3"/>
          <p:cNvSpPr>
            <a:spLocks noChangeArrowheads="1"/>
          </p:cNvSpPr>
          <p:nvPr/>
        </p:nvSpPr>
        <p:spPr bwMode="auto">
          <a:xfrm>
            <a:off x="533400" y="915888"/>
            <a:ext cx="8382000" cy="6309420"/>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a:t>
            </a:r>
            <a:r>
              <a:rPr lang="en-US" sz="2400" dirty="0" smtClean="0"/>
              <a:t> </a:t>
            </a:r>
            <a:r>
              <a:rPr lang="en-US" sz="2800" baseline="30000" dirty="0" smtClean="0"/>
              <a:t> </a:t>
            </a:r>
            <a:r>
              <a:rPr lang="en-US" sz="3600" i="1" baseline="30000" dirty="0" smtClean="0"/>
              <a:t>9</a:t>
            </a:r>
            <a:r>
              <a:rPr lang="en-US" sz="3600" i="1" dirty="0" smtClean="0"/>
              <a:t>And it is my prayer that your love may abound more and more, with knowledge and all discernment, </a:t>
            </a:r>
            <a:r>
              <a:rPr lang="en-US" sz="3600" i="1" baseline="30000" dirty="0" smtClean="0"/>
              <a:t>10</a:t>
            </a:r>
            <a:r>
              <a:rPr lang="en-US" sz="3600" i="1" dirty="0" smtClean="0"/>
              <a:t>so that you may approve what is excellent, and so be pure and blameless for the day of Christ, </a:t>
            </a:r>
            <a:r>
              <a:rPr lang="en-US" sz="3600" i="1" baseline="30000" dirty="0" smtClean="0"/>
              <a:t>11</a:t>
            </a:r>
            <a:r>
              <a:rPr lang="en-US" sz="3600" i="1" dirty="0" smtClean="0"/>
              <a:t>filled with the fruit of righteousness that comes through Jesus Christ, to the glory and praise of God.</a:t>
            </a:r>
            <a:endParaRPr lang="en-US" sz="20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cxnSp>
        <p:nvCxnSpPr>
          <p:cNvPr id="4" name="Straight Connector 3"/>
          <p:cNvCxnSpPr>
            <a:cxnSpLocks noChangeShapeType="1"/>
          </p:cNvCxnSpPr>
          <p:nvPr/>
        </p:nvCxnSpPr>
        <p:spPr bwMode="auto">
          <a:xfrm>
            <a:off x="1600200" y="2133600"/>
            <a:ext cx="4953000" cy="0"/>
          </a:xfrm>
          <a:prstGeom prst="line">
            <a:avLst/>
          </a:prstGeom>
          <a:noFill/>
          <a:ln w="38100" algn="ctr">
            <a:solidFill>
              <a:srgbClr val="FFFF00"/>
            </a:solidFill>
            <a:round/>
            <a:headEnd/>
            <a:tailEnd/>
          </a:ln>
        </p:spPr>
      </p:cxnSp>
      <p:cxnSp>
        <p:nvCxnSpPr>
          <p:cNvPr id="7" name="Straight Connector 6"/>
          <p:cNvCxnSpPr>
            <a:cxnSpLocks noChangeShapeType="1"/>
          </p:cNvCxnSpPr>
          <p:nvPr/>
        </p:nvCxnSpPr>
        <p:spPr bwMode="auto">
          <a:xfrm>
            <a:off x="685800" y="2667000"/>
            <a:ext cx="6248400" cy="0"/>
          </a:xfrm>
          <a:prstGeom prst="line">
            <a:avLst/>
          </a:prstGeom>
          <a:noFill/>
          <a:ln w="38100" algn="ctr">
            <a:solidFill>
              <a:srgbClr val="FFFF00"/>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0"/>
            <a:ext cx="8637588" cy="914400"/>
          </a:xfrm>
          <a:noFill/>
        </p:spPr>
        <p:txBody>
          <a:bodyPr/>
          <a:lstStyle/>
          <a:p>
            <a:pPr eaLnBrk="1" hangingPunct="1"/>
            <a:r>
              <a:rPr lang="en-US" sz="6600" dirty="0" smtClean="0">
                <a:solidFill>
                  <a:srgbClr val="FFFF00"/>
                </a:solidFill>
                <a:effectLst/>
                <a:latin typeface="Calibri" pitchFamily="34" charset="0"/>
              </a:rPr>
              <a:t>Philippians 1:9-11</a:t>
            </a:r>
          </a:p>
        </p:txBody>
      </p:sp>
      <p:sp>
        <p:nvSpPr>
          <p:cNvPr id="164867" name="Rectangle 3"/>
          <p:cNvSpPr>
            <a:spLocks noChangeArrowheads="1"/>
          </p:cNvSpPr>
          <p:nvPr/>
        </p:nvSpPr>
        <p:spPr bwMode="auto">
          <a:xfrm>
            <a:off x="533400" y="915888"/>
            <a:ext cx="8382000" cy="6309420"/>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a:t>
            </a:r>
            <a:r>
              <a:rPr lang="en-US" sz="2400" dirty="0" smtClean="0"/>
              <a:t> </a:t>
            </a:r>
            <a:r>
              <a:rPr lang="en-US" sz="2800" baseline="30000" dirty="0" smtClean="0"/>
              <a:t> </a:t>
            </a:r>
            <a:r>
              <a:rPr lang="en-US" sz="3600" i="1" baseline="30000" dirty="0" smtClean="0"/>
              <a:t>9</a:t>
            </a:r>
            <a:r>
              <a:rPr lang="en-US" sz="3600" i="1" dirty="0" smtClean="0"/>
              <a:t>And it is my prayer that your love may abound more and more, with knowledge and all discernment, </a:t>
            </a:r>
            <a:r>
              <a:rPr lang="en-US" sz="3600" i="1" baseline="30000" dirty="0" smtClean="0"/>
              <a:t>10</a:t>
            </a:r>
            <a:r>
              <a:rPr lang="en-US" sz="3600" i="1" dirty="0" smtClean="0"/>
              <a:t>so that you may approve what is excellent, and so be pure and blameless for the day of Christ, </a:t>
            </a:r>
            <a:r>
              <a:rPr lang="en-US" sz="3600" i="1" baseline="30000" dirty="0" smtClean="0"/>
              <a:t>11</a:t>
            </a:r>
            <a:r>
              <a:rPr lang="en-US" sz="3600" i="1" dirty="0" smtClean="0"/>
              <a:t>filled with the fruit of righteousness that comes through Jesus Christ, to the glory and praise of God.</a:t>
            </a:r>
            <a:endParaRPr lang="en-US" sz="20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cxnSp>
        <p:nvCxnSpPr>
          <p:cNvPr id="4" name="Straight Connector 3"/>
          <p:cNvCxnSpPr>
            <a:cxnSpLocks noChangeShapeType="1"/>
          </p:cNvCxnSpPr>
          <p:nvPr/>
        </p:nvCxnSpPr>
        <p:spPr bwMode="auto">
          <a:xfrm>
            <a:off x="3429000" y="3200400"/>
            <a:ext cx="5181600" cy="0"/>
          </a:xfrm>
          <a:prstGeom prst="line">
            <a:avLst/>
          </a:prstGeom>
          <a:noFill/>
          <a:ln w="38100" algn="ctr">
            <a:solidFill>
              <a:srgbClr val="FFFF00"/>
            </a:solidFill>
            <a:round/>
            <a:headEnd/>
            <a:tailEnd/>
          </a:ln>
        </p:spPr>
      </p:cxnSp>
      <p:cxnSp>
        <p:nvCxnSpPr>
          <p:cNvPr id="7" name="Straight Connector 6"/>
          <p:cNvCxnSpPr>
            <a:cxnSpLocks noChangeShapeType="1"/>
          </p:cNvCxnSpPr>
          <p:nvPr/>
        </p:nvCxnSpPr>
        <p:spPr bwMode="auto">
          <a:xfrm>
            <a:off x="2667000" y="3810000"/>
            <a:ext cx="4191000" cy="0"/>
          </a:xfrm>
          <a:prstGeom prst="line">
            <a:avLst/>
          </a:prstGeom>
          <a:noFill/>
          <a:ln w="38100" algn="ctr">
            <a:solidFill>
              <a:srgbClr val="FFFF00"/>
            </a:solidFill>
            <a:round/>
            <a:headEnd/>
            <a:tailEnd/>
          </a:ln>
        </p:spPr>
      </p:cxnSp>
      <p:cxnSp>
        <p:nvCxnSpPr>
          <p:cNvPr id="9" name="Straight Connector 8"/>
          <p:cNvCxnSpPr>
            <a:cxnSpLocks noChangeShapeType="1"/>
          </p:cNvCxnSpPr>
          <p:nvPr/>
        </p:nvCxnSpPr>
        <p:spPr bwMode="auto">
          <a:xfrm>
            <a:off x="3733800" y="4343400"/>
            <a:ext cx="4191000" cy="0"/>
          </a:xfrm>
          <a:prstGeom prst="line">
            <a:avLst/>
          </a:prstGeom>
          <a:noFill/>
          <a:ln w="38100" algn="ctr">
            <a:solidFill>
              <a:srgbClr val="FFFF00"/>
            </a:solidFill>
            <a:round/>
            <a:headEnd/>
            <a:tailEnd/>
          </a:ln>
        </p:spPr>
      </p:cxnSp>
      <p:cxnSp>
        <p:nvCxnSpPr>
          <p:cNvPr id="10" name="Straight Connector 9"/>
          <p:cNvCxnSpPr>
            <a:cxnSpLocks noChangeShapeType="1"/>
          </p:cNvCxnSpPr>
          <p:nvPr/>
        </p:nvCxnSpPr>
        <p:spPr bwMode="auto">
          <a:xfrm>
            <a:off x="685800" y="4876800"/>
            <a:ext cx="2819400" cy="0"/>
          </a:xfrm>
          <a:prstGeom prst="line">
            <a:avLst/>
          </a:prstGeom>
          <a:noFill/>
          <a:ln w="38100" algn="ctr">
            <a:solidFill>
              <a:srgbClr val="FFFF00"/>
            </a:solidFill>
            <a:round/>
            <a:headEnd/>
            <a:tailEnd/>
          </a:ln>
        </p:spPr>
      </p:cxnSp>
      <p:cxnSp>
        <p:nvCxnSpPr>
          <p:cNvPr id="12" name="Straight Connector 11"/>
          <p:cNvCxnSpPr>
            <a:cxnSpLocks noChangeShapeType="1"/>
          </p:cNvCxnSpPr>
          <p:nvPr/>
        </p:nvCxnSpPr>
        <p:spPr bwMode="auto">
          <a:xfrm>
            <a:off x="3886200" y="5410200"/>
            <a:ext cx="3962400" cy="0"/>
          </a:xfrm>
          <a:prstGeom prst="line">
            <a:avLst/>
          </a:prstGeom>
          <a:noFill/>
          <a:ln w="38100" algn="ctr">
            <a:solidFill>
              <a:srgbClr val="FFFF00"/>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left)">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1524000" y="2286000"/>
            <a:ext cx="6172200" cy="1754326"/>
          </a:xfrm>
          <a:prstGeom prst="rect">
            <a:avLst/>
          </a:prstGeom>
          <a:noFill/>
        </p:spPr>
        <p:txBody>
          <a:bodyPr wrap="square" rtlCol="0">
            <a:spAutoFit/>
          </a:bodyPr>
          <a:lstStyle/>
          <a:p>
            <a:r>
              <a:rPr lang="en-US" sz="5400" i="1" dirty="0" smtClean="0"/>
              <a:t>Prayer – A Source of Spiritual Growth</a:t>
            </a:r>
            <a:endParaRPr lang="en-US" sz="5400" i="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13</a:t>
            </a:fld>
            <a:endParaRPr lang="en-US" dirty="0"/>
          </a:p>
        </p:txBody>
      </p:sp>
      <p:sp>
        <p:nvSpPr>
          <p:cNvPr id="31747" name="Rectangle 2"/>
          <p:cNvSpPr>
            <a:spLocks noGrp="1" noChangeArrowheads="1"/>
          </p:cNvSpPr>
          <p:nvPr>
            <p:ph type="title"/>
          </p:nvPr>
        </p:nvSpPr>
        <p:spPr>
          <a:xfrm>
            <a:off x="381000" y="304800"/>
            <a:ext cx="8534400" cy="1139825"/>
          </a:xfrm>
        </p:spPr>
        <p:txBody>
          <a:bodyPr/>
          <a:lstStyle/>
          <a:p>
            <a:pPr eaLnBrk="1" hangingPunct="1"/>
            <a:r>
              <a:rPr lang="en-US" sz="6000" dirty="0" smtClean="0">
                <a:solidFill>
                  <a:srgbClr val="FFFF00"/>
                </a:solidFill>
                <a:latin typeface="Calibri" pitchFamily="34" charset="0"/>
              </a:rPr>
              <a:t>Colossians 1:9-12</a:t>
            </a:r>
            <a:br>
              <a:rPr lang="en-US" sz="6000" dirty="0" smtClean="0">
                <a:solidFill>
                  <a:srgbClr val="FFFF00"/>
                </a:solidFill>
                <a:latin typeface="Calibri" pitchFamily="34" charset="0"/>
              </a:rPr>
            </a:br>
            <a:r>
              <a:rPr lang="en-US" sz="4800" i="1" dirty="0" smtClean="0">
                <a:solidFill>
                  <a:srgbClr val="FFFF00"/>
                </a:solidFill>
                <a:latin typeface="Calibri" pitchFamily="34" charset="0"/>
              </a:rPr>
              <a:t>Lessons from the Setting</a:t>
            </a:r>
            <a:endParaRPr lang="en-US" sz="6000" i="1" dirty="0" smtClean="0">
              <a:solidFill>
                <a:srgbClr val="FFFF00"/>
              </a:solidFill>
              <a:latin typeface="Calibri" pitchFamily="34" charset="0"/>
            </a:endParaRPr>
          </a:p>
        </p:txBody>
      </p:sp>
      <p:sp>
        <p:nvSpPr>
          <p:cNvPr id="66563" name="Rectangle 3"/>
          <p:cNvSpPr>
            <a:spLocks noGrp="1" noChangeArrowheads="1"/>
          </p:cNvSpPr>
          <p:nvPr>
            <p:ph type="body" idx="1"/>
          </p:nvPr>
        </p:nvSpPr>
        <p:spPr>
          <a:xfrm>
            <a:off x="381000" y="1828800"/>
            <a:ext cx="8001000" cy="914400"/>
          </a:xfrm>
        </p:spPr>
        <p:txBody>
          <a:bodyPr/>
          <a:lstStyle/>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Pray for those we don’t know well</a:t>
            </a:r>
          </a:p>
          <a:p>
            <a:pPr eaLnBrk="1" hangingPunct="1">
              <a:lnSpc>
                <a:spcPct val="110000"/>
              </a:lnSpc>
              <a:buClr>
                <a:srgbClr val="FFC000"/>
              </a:buClr>
              <a:buSzPct val="91000"/>
              <a:buFont typeface="Wingdings" pitchFamily="2" charset="2"/>
              <a:buChar char="§"/>
              <a:tabLst>
                <a:tab pos="1598613" algn="l"/>
              </a:tabLst>
            </a:pPr>
            <a:endParaRPr lang="en-US" dirty="0" smtClean="0">
              <a:effectLst/>
            </a:endParaRPr>
          </a:p>
          <a:p>
            <a:pPr eaLnBrk="1" hangingPunct="1">
              <a:lnSpc>
                <a:spcPct val="110000"/>
              </a:lnSpc>
              <a:buFont typeface="Wingdings" pitchFamily="2" charset="2"/>
              <a:buNone/>
              <a:tabLst>
                <a:tab pos="1598613" algn="l"/>
              </a:tabLst>
            </a:pPr>
            <a:endParaRPr lang="en-US" dirty="0" smtClean="0">
              <a:effectLst/>
            </a:endParaRPr>
          </a:p>
        </p:txBody>
      </p:sp>
      <p:sp>
        <p:nvSpPr>
          <p:cNvPr id="6" name="Rectangle 3"/>
          <p:cNvSpPr>
            <a:spLocks noChangeArrowheads="1"/>
          </p:cNvSpPr>
          <p:nvPr/>
        </p:nvSpPr>
        <p:spPr bwMode="auto">
          <a:xfrm>
            <a:off x="457200" y="2813447"/>
            <a:ext cx="8229600" cy="3539430"/>
          </a:xfrm>
          <a:prstGeom prst="rect">
            <a:avLst/>
          </a:prstGeom>
          <a:noFill/>
          <a:ln w="38100">
            <a:solidFill>
              <a:schemeClr val="tx1"/>
            </a:solidFill>
            <a:miter lim="800000"/>
            <a:headEnd/>
            <a:tailEnd/>
          </a:ln>
        </p:spPr>
        <p:txBody>
          <a:bodyPr wrap="square" anchor="ctr">
            <a:spAutoFit/>
          </a:bodyPr>
          <a:lstStyle/>
          <a:p>
            <a:pPr marL="457200" algn="l"/>
            <a:r>
              <a:rPr lang="en-US" sz="2800" b="1" u="sng" dirty="0" smtClean="0">
                <a:latin typeface="Calibri" pitchFamily="34" charset="0"/>
              </a:rPr>
              <a:t>Colossians 2:1-2</a:t>
            </a:r>
            <a:r>
              <a:rPr lang="en-US" sz="2800" b="1" dirty="0">
                <a:latin typeface="Calibri" pitchFamily="34" charset="0"/>
              </a:rPr>
              <a:t> </a:t>
            </a:r>
            <a:r>
              <a:rPr lang="en-US" sz="2800" b="1" dirty="0" smtClean="0">
                <a:latin typeface="Calibri" pitchFamily="34" charset="0"/>
              </a:rPr>
              <a:t> </a:t>
            </a:r>
          </a:p>
          <a:p>
            <a:pPr marL="457200"/>
            <a:r>
              <a:rPr lang="en-US" sz="2800" i="1" baseline="30000" dirty="0" smtClean="0"/>
              <a:t>1</a:t>
            </a:r>
            <a:r>
              <a:rPr lang="en-US" sz="2800" i="1" dirty="0" smtClean="0"/>
              <a:t>For I want you to know how great a struggle I have for you and for those at Laodicea and for </a:t>
            </a:r>
            <a:r>
              <a:rPr lang="en-US" sz="2800" i="1" dirty="0" smtClean="0">
                <a:solidFill>
                  <a:srgbClr val="FFFF00"/>
                </a:solidFill>
              </a:rPr>
              <a:t>all who have not seen me face to face</a:t>
            </a:r>
            <a:r>
              <a:rPr lang="en-US" sz="2800" i="1" dirty="0" smtClean="0"/>
              <a:t>, </a:t>
            </a:r>
            <a:r>
              <a:rPr lang="en-US" sz="2800" i="1" baseline="30000" dirty="0" smtClean="0"/>
              <a:t>2</a:t>
            </a:r>
            <a:r>
              <a:rPr lang="en-US" sz="2800" i="1" dirty="0" smtClean="0"/>
              <a:t>that their hearts may be encouraged, being knit together in love, to reach all the riches of full assurance of understanding and the knowledge of God’s mystery, which is Christ,</a:t>
            </a:r>
            <a:endParaRPr lang="en-US" sz="2800" i="1"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dissolve">
                                      <p:cBhvr>
                                        <p:cTn id="7" dur="500"/>
                                        <p:tgtEl>
                                          <p:spTgt spid="665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strVal val="#ppt_w*0.70"/>
                                          </p:val>
                                        </p:tav>
                                        <p:tav tm="100000">
                                          <p:val>
                                            <p:strVal val="#ppt_w"/>
                                          </p:val>
                                        </p:tav>
                                      </p:tavLst>
                                    </p:anim>
                                    <p:anim calcmode="lin" valueType="num">
                                      <p:cBhvr>
                                        <p:cTn id="13" dur="1000" fill="hold"/>
                                        <p:tgtEl>
                                          <p:spTgt spid="6"/>
                                        </p:tgtEl>
                                        <p:attrNameLst>
                                          <p:attrName>ppt_h</p:attrName>
                                        </p:attrNameLst>
                                      </p:cBhvr>
                                      <p:tavLst>
                                        <p:tav tm="0">
                                          <p:val>
                                            <p:strVal val="#ppt_h"/>
                                          </p:val>
                                        </p:tav>
                                        <p:tav tm="100000">
                                          <p:val>
                                            <p:strVal val="#ppt_h"/>
                                          </p:val>
                                        </p:tav>
                                      </p:tavLst>
                                    </p:anim>
                                    <p:animEffect transition="in" filter="fade">
                                      <p:cBhvr>
                                        <p:cTn id="1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14</a:t>
            </a:fld>
            <a:endParaRPr lang="en-US"/>
          </a:p>
        </p:txBody>
      </p:sp>
      <p:sp>
        <p:nvSpPr>
          <p:cNvPr id="31747" name="Rectangle 2"/>
          <p:cNvSpPr>
            <a:spLocks noGrp="1" noChangeArrowheads="1"/>
          </p:cNvSpPr>
          <p:nvPr>
            <p:ph type="title"/>
          </p:nvPr>
        </p:nvSpPr>
        <p:spPr>
          <a:xfrm>
            <a:off x="381000" y="304800"/>
            <a:ext cx="8534400" cy="1139825"/>
          </a:xfrm>
        </p:spPr>
        <p:txBody>
          <a:bodyPr/>
          <a:lstStyle/>
          <a:p>
            <a:pPr eaLnBrk="1" hangingPunct="1"/>
            <a:r>
              <a:rPr lang="en-US" sz="6000" dirty="0" smtClean="0">
                <a:solidFill>
                  <a:srgbClr val="FFFF00"/>
                </a:solidFill>
                <a:latin typeface="Calibri" pitchFamily="34" charset="0"/>
              </a:rPr>
              <a:t>Colossians 1:9-12</a:t>
            </a:r>
            <a:br>
              <a:rPr lang="en-US" sz="6000" dirty="0" smtClean="0">
                <a:solidFill>
                  <a:srgbClr val="FFFF00"/>
                </a:solidFill>
                <a:latin typeface="Calibri" pitchFamily="34" charset="0"/>
              </a:rPr>
            </a:br>
            <a:r>
              <a:rPr lang="en-US" sz="4800" i="1" dirty="0" smtClean="0">
                <a:solidFill>
                  <a:srgbClr val="FFFF00"/>
                </a:solidFill>
                <a:latin typeface="Calibri" pitchFamily="34" charset="0"/>
              </a:rPr>
              <a:t>Lessons from the Setting</a:t>
            </a:r>
            <a:endParaRPr lang="en-US" sz="6000" i="1" dirty="0" smtClean="0">
              <a:solidFill>
                <a:srgbClr val="FFFF00"/>
              </a:solidFill>
              <a:latin typeface="Calibri" pitchFamily="34" charset="0"/>
            </a:endParaRPr>
          </a:p>
        </p:txBody>
      </p:sp>
      <p:sp>
        <p:nvSpPr>
          <p:cNvPr id="66563" name="Rectangle 3"/>
          <p:cNvSpPr>
            <a:spLocks noGrp="1" noChangeArrowheads="1"/>
          </p:cNvSpPr>
          <p:nvPr>
            <p:ph type="body" idx="1"/>
          </p:nvPr>
        </p:nvSpPr>
        <p:spPr>
          <a:xfrm>
            <a:off x="457200" y="1524000"/>
            <a:ext cx="8001000" cy="914400"/>
          </a:xfrm>
        </p:spPr>
        <p:txBody>
          <a:bodyPr/>
          <a:lstStyle/>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Pray for those we don’t know well</a:t>
            </a:r>
          </a:p>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Pray constantly (first class goal)</a:t>
            </a:r>
          </a:p>
          <a:p>
            <a:pPr eaLnBrk="1" hangingPunct="1">
              <a:lnSpc>
                <a:spcPct val="110000"/>
              </a:lnSpc>
              <a:buClr>
                <a:srgbClr val="FFC000"/>
              </a:buClr>
              <a:buSzPct val="91000"/>
              <a:buFont typeface="Wingdings" pitchFamily="2" charset="2"/>
              <a:buChar char="§"/>
              <a:tabLst>
                <a:tab pos="1598613" algn="l"/>
              </a:tabLst>
            </a:pPr>
            <a:endParaRPr lang="en-US" dirty="0" smtClean="0">
              <a:effectLst/>
            </a:endParaRPr>
          </a:p>
          <a:p>
            <a:pPr eaLnBrk="1" hangingPunct="1">
              <a:lnSpc>
                <a:spcPct val="110000"/>
              </a:lnSpc>
              <a:buFont typeface="Wingdings" pitchFamily="2" charset="2"/>
              <a:buNone/>
              <a:tabLst>
                <a:tab pos="1598613" algn="l"/>
              </a:tabLst>
            </a:pPr>
            <a:endParaRPr lang="en-US" dirty="0" smtClean="0">
              <a:effectLst/>
            </a:endParaRPr>
          </a:p>
        </p:txBody>
      </p:sp>
      <p:sp>
        <p:nvSpPr>
          <p:cNvPr id="5" name="Rectangle 3"/>
          <p:cNvSpPr>
            <a:spLocks noChangeArrowheads="1"/>
          </p:cNvSpPr>
          <p:nvPr/>
        </p:nvSpPr>
        <p:spPr bwMode="auto">
          <a:xfrm>
            <a:off x="609600" y="3565268"/>
            <a:ext cx="8229600" cy="1569660"/>
          </a:xfrm>
          <a:prstGeom prst="rect">
            <a:avLst/>
          </a:prstGeom>
          <a:noFill/>
          <a:ln w="38100">
            <a:solidFill>
              <a:schemeClr val="tx1"/>
            </a:solidFill>
            <a:miter lim="800000"/>
            <a:headEnd/>
            <a:tailEnd/>
          </a:ln>
        </p:spPr>
        <p:txBody>
          <a:bodyPr wrap="square" anchor="ctr">
            <a:spAutoFit/>
          </a:bodyPr>
          <a:lstStyle/>
          <a:p>
            <a:pPr marL="457200" algn="l"/>
            <a:r>
              <a:rPr lang="en-US" sz="3200" b="1" u="sng" dirty="0" smtClean="0">
                <a:latin typeface="Calibri" pitchFamily="34" charset="0"/>
              </a:rPr>
              <a:t>Colossians 1:9</a:t>
            </a:r>
            <a:r>
              <a:rPr lang="en-US" sz="3200" b="1" dirty="0">
                <a:latin typeface="Calibri" pitchFamily="34" charset="0"/>
              </a:rPr>
              <a:t> </a:t>
            </a:r>
            <a:r>
              <a:rPr lang="en-US" sz="3200" b="1" dirty="0" smtClean="0">
                <a:latin typeface="Calibri" pitchFamily="34" charset="0"/>
              </a:rPr>
              <a:t> </a:t>
            </a:r>
          </a:p>
          <a:p>
            <a:pPr marL="457200"/>
            <a:r>
              <a:rPr lang="en-US" sz="3200" dirty="0" smtClean="0"/>
              <a:t> </a:t>
            </a:r>
            <a:r>
              <a:rPr lang="en-US" sz="3200" i="1" baseline="30000" dirty="0" smtClean="0"/>
              <a:t>9</a:t>
            </a:r>
            <a:r>
              <a:rPr lang="en-US" sz="3200" i="1" dirty="0" smtClean="0"/>
              <a:t>And so, from the day we heard, </a:t>
            </a:r>
            <a:r>
              <a:rPr lang="en-US" sz="3200" i="1" dirty="0" smtClean="0">
                <a:solidFill>
                  <a:srgbClr val="FFFF00"/>
                </a:solidFill>
              </a:rPr>
              <a:t>we have not ceased to pray </a:t>
            </a:r>
            <a:r>
              <a:rPr lang="en-US" sz="3200" i="1" dirty="0" smtClean="0"/>
              <a:t>for you,</a:t>
            </a:r>
            <a:endParaRPr lang="en-US" sz="3200" i="1"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563">
                                            <p:txEl>
                                              <p:pRg st="1" end="1"/>
                                            </p:txEl>
                                          </p:spTgt>
                                        </p:tgtEl>
                                        <p:attrNameLst>
                                          <p:attrName>style.visibility</p:attrName>
                                        </p:attrNameLst>
                                      </p:cBhvr>
                                      <p:to>
                                        <p:strVal val="visible"/>
                                      </p:to>
                                    </p:set>
                                    <p:animEffect transition="in" filter="dissolve">
                                      <p:cBhvr>
                                        <p:cTn id="7" dur="500"/>
                                        <p:tgtEl>
                                          <p:spTgt spid="6656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0.70"/>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15</a:t>
            </a:fld>
            <a:endParaRPr lang="en-US" dirty="0"/>
          </a:p>
        </p:txBody>
      </p:sp>
      <p:sp>
        <p:nvSpPr>
          <p:cNvPr id="31747" name="Rectangle 2"/>
          <p:cNvSpPr>
            <a:spLocks noGrp="1" noChangeArrowheads="1"/>
          </p:cNvSpPr>
          <p:nvPr>
            <p:ph type="title"/>
          </p:nvPr>
        </p:nvSpPr>
        <p:spPr>
          <a:xfrm>
            <a:off x="381000" y="304800"/>
            <a:ext cx="8534400" cy="1139825"/>
          </a:xfrm>
        </p:spPr>
        <p:txBody>
          <a:bodyPr/>
          <a:lstStyle/>
          <a:p>
            <a:pPr eaLnBrk="1" hangingPunct="1"/>
            <a:r>
              <a:rPr lang="en-US" sz="6000" dirty="0" smtClean="0">
                <a:solidFill>
                  <a:srgbClr val="FFFF00"/>
                </a:solidFill>
                <a:latin typeface="Calibri" pitchFamily="34" charset="0"/>
              </a:rPr>
              <a:t>Colossians 1:9-12</a:t>
            </a:r>
            <a:br>
              <a:rPr lang="en-US" sz="6000" dirty="0" smtClean="0">
                <a:solidFill>
                  <a:srgbClr val="FFFF00"/>
                </a:solidFill>
                <a:latin typeface="Calibri" pitchFamily="34" charset="0"/>
              </a:rPr>
            </a:br>
            <a:r>
              <a:rPr lang="en-US" sz="4800" i="1" dirty="0" smtClean="0">
                <a:solidFill>
                  <a:srgbClr val="FFFF00"/>
                </a:solidFill>
                <a:latin typeface="Calibri" pitchFamily="34" charset="0"/>
              </a:rPr>
              <a:t>Lessons from the Setting</a:t>
            </a:r>
            <a:endParaRPr lang="en-US" sz="6000" i="1" dirty="0" smtClean="0">
              <a:solidFill>
                <a:srgbClr val="FFFF00"/>
              </a:solidFill>
              <a:latin typeface="Calibri" pitchFamily="34" charset="0"/>
            </a:endParaRPr>
          </a:p>
        </p:txBody>
      </p:sp>
      <p:sp>
        <p:nvSpPr>
          <p:cNvPr id="66563" name="Rectangle 3"/>
          <p:cNvSpPr>
            <a:spLocks noGrp="1" noChangeArrowheads="1"/>
          </p:cNvSpPr>
          <p:nvPr>
            <p:ph type="body" idx="1"/>
          </p:nvPr>
        </p:nvSpPr>
        <p:spPr>
          <a:xfrm>
            <a:off x="457200" y="1524000"/>
            <a:ext cx="8001000" cy="914400"/>
          </a:xfrm>
        </p:spPr>
        <p:txBody>
          <a:bodyPr/>
          <a:lstStyle/>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Pray for those we don’t know well</a:t>
            </a:r>
          </a:p>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Pray constantly (first class goal)</a:t>
            </a:r>
          </a:p>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Link thanksgiving with our petitions</a:t>
            </a:r>
          </a:p>
          <a:p>
            <a:pPr eaLnBrk="1" hangingPunct="1">
              <a:lnSpc>
                <a:spcPct val="110000"/>
              </a:lnSpc>
              <a:buClr>
                <a:srgbClr val="FFC000"/>
              </a:buClr>
              <a:buSzPct val="91000"/>
              <a:buFont typeface="Wingdings" pitchFamily="2" charset="2"/>
              <a:buChar char="§"/>
              <a:tabLst>
                <a:tab pos="1598613" algn="l"/>
              </a:tabLst>
            </a:pPr>
            <a:endParaRPr lang="en-US" dirty="0" smtClean="0">
              <a:effectLst/>
            </a:endParaRPr>
          </a:p>
          <a:p>
            <a:pPr eaLnBrk="1" hangingPunct="1">
              <a:lnSpc>
                <a:spcPct val="110000"/>
              </a:lnSpc>
              <a:buFont typeface="Wingdings" pitchFamily="2" charset="2"/>
              <a:buNone/>
              <a:tabLst>
                <a:tab pos="1598613" algn="l"/>
              </a:tabLst>
            </a:pPr>
            <a:endParaRPr lang="en-US" dirty="0" smtClean="0">
              <a:effectLst/>
            </a:endParaRPr>
          </a:p>
        </p:txBody>
      </p:sp>
      <p:sp>
        <p:nvSpPr>
          <p:cNvPr id="5" name="Rectangle 3"/>
          <p:cNvSpPr>
            <a:spLocks noChangeArrowheads="1"/>
          </p:cNvSpPr>
          <p:nvPr/>
        </p:nvSpPr>
        <p:spPr bwMode="auto">
          <a:xfrm>
            <a:off x="609600" y="3810000"/>
            <a:ext cx="8229600" cy="2246769"/>
          </a:xfrm>
          <a:prstGeom prst="rect">
            <a:avLst/>
          </a:prstGeom>
          <a:noFill/>
          <a:ln w="38100">
            <a:solidFill>
              <a:schemeClr val="tx1"/>
            </a:solidFill>
            <a:miter lim="800000"/>
            <a:headEnd/>
            <a:tailEnd/>
          </a:ln>
        </p:spPr>
        <p:txBody>
          <a:bodyPr wrap="square" anchor="ctr">
            <a:spAutoFit/>
          </a:bodyPr>
          <a:lstStyle/>
          <a:p>
            <a:pPr marL="457200" algn="l"/>
            <a:r>
              <a:rPr lang="en-US" sz="2800" b="1" u="sng" dirty="0" smtClean="0">
                <a:latin typeface="Calibri" pitchFamily="34" charset="0"/>
              </a:rPr>
              <a:t>Colossians 1:11-12</a:t>
            </a:r>
            <a:r>
              <a:rPr lang="en-US" sz="2800" b="1" dirty="0">
                <a:latin typeface="Calibri" pitchFamily="34" charset="0"/>
              </a:rPr>
              <a:t> </a:t>
            </a:r>
            <a:r>
              <a:rPr lang="en-US" sz="2800" b="1" dirty="0" smtClean="0">
                <a:latin typeface="Calibri" pitchFamily="34" charset="0"/>
              </a:rPr>
              <a:t> </a:t>
            </a:r>
          </a:p>
          <a:p>
            <a:pPr marL="457200"/>
            <a:r>
              <a:rPr lang="en-US" sz="2800" i="1" baseline="30000" dirty="0" smtClean="0"/>
              <a:t>11</a:t>
            </a:r>
            <a:r>
              <a:rPr lang="en-US" sz="2800" i="1" dirty="0" smtClean="0"/>
              <a:t> </a:t>
            </a:r>
            <a:r>
              <a:rPr lang="en-US" sz="2800" i="1" dirty="0" smtClean="0">
                <a:solidFill>
                  <a:srgbClr val="FFFF00"/>
                </a:solidFill>
              </a:rPr>
              <a:t>May you </a:t>
            </a:r>
            <a:r>
              <a:rPr lang="en-US" sz="2800" i="1" dirty="0" smtClean="0"/>
              <a:t>be strengthened with all power, according to his glorious might, for all endurance and patience with joy, </a:t>
            </a:r>
            <a:r>
              <a:rPr lang="en-US" sz="2800" i="1" baseline="30000" dirty="0" smtClean="0"/>
              <a:t>12</a:t>
            </a:r>
            <a:r>
              <a:rPr lang="en-US" sz="2800" i="1" dirty="0" smtClean="0"/>
              <a:t> </a:t>
            </a:r>
            <a:r>
              <a:rPr lang="en-US" sz="2800" i="1" dirty="0" smtClean="0">
                <a:solidFill>
                  <a:srgbClr val="FFFF00"/>
                </a:solidFill>
              </a:rPr>
              <a:t>giving thanks to the Father, </a:t>
            </a:r>
            <a:r>
              <a:rPr lang="en-US" sz="2800" i="1" dirty="0" smtClean="0"/>
              <a:t>who has qualified you</a:t>
            </a:r>
            <a:endParaRPr lang="en-US" sz="2800" i="1"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563">
                                            <p:txEl>
                                              <p:pRg st="2" end="2"/>
                                            </p:txEl>
                                          </p:spTgt>
                                        </p:tgtEl>
                                        <p:attrNameLst>
                                          <p:attrName>style.visibility</p:attrName>
                                        </p:attrNameLst>
                                      </p:cBhvr>
                                      <p:to>
                                        <p:strVal val="visible"/>
                                      </p:to>
                                    </p:set>
                                    <p:animEffect transition="in" filter="dissolve">
                                      <p:cBhvr>
                                        <p:cTn id="7" dur="500"/>
                                        <p:tgtEl>
                                          <p:spTgt spid="6656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0.70"/>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16</a:t>
            </a:fld>
            <a:endParaRPr lang="en-US"/>
          </a:p>
        </p:txBody>
      </p:sp>
      <p:sp>
        <p:nvSpPr>
          <p:cNvPr id="31747" name="Rectangle 2"/>
          <p:cNvSpPr>
            <a:spLocks noGrp="1" noChangeArrowheads="1"/>
          </p:cNvSpPr>
          <p:nvPr>
            <p:ph type="title"/>
          </p:nvPr>
        </p:nvSpPr>
        <p:spPr>
          <a:xfrm>
            <a:off x="381000" y="228600"/>
            <a:ext cx="8534400" cy="1524000"/>
          </a:xfrm>
        </p:spPr>
        <p:txBody>
          <a:bodyPr/>
          <a:lstStyle/>
          <a:p>
            <a:pPr eaLnBrk="1" hangingPunct="1"/>
            <a:r>
              <a:rPr lang="en-US" sz="6000" dirty="0" smtClean="0">
                <a:solidFill>
                  <a:srgbClr val="FFFF00"/>
                </a:solidFill>
                <a:latin typeface="Calibri" pitchFamily="34" charset="0"/>
              </a:rPr>
              <a:t>Colossians 1:9-12</a:t>
            </a:r>
            <a:br>
              <a:rPr lang="en-US" sz="6000" dirty="0" smtClean="0">
                <a:solidFill>
                  <a:srgbClr val="FFFF00"/>
                </a:solidFill>
                <a:latin typeface="Calibri" pitchFamily="34" charset="0"/>
              </a:rPr>
            </a:br>
            <a:r>
              <a:rPr lang="en-US" sz="4800" i="1" dirty="0" smtClean="0">
                <a:solidFill>
                  <a:srgbClr val="FFFF00"/>
                </a:solidFill>
                <a:latin typeface="Calibri" pitchFamily="34" charset="0"/>
              </a:rPr>
              <a:t>Lessons from the Prayer</a:t>
            </a:r>
            <a:endParaRPr lang="en-US" sz="6000" i="1" dirty="0" smtClean="0">
              <a:solidFill>
                <a:srgbClr val="FFFF00"/>
              </a:solidFill>
              <a:latin typeface="Calibri" pitchFamily="34" charset="0"/>
            </a:endParaRPr>
          </a:p>
        </p:txBody>
      </p:sp>
      <p:sp>
        <p:nvSpPr>
          <p:cNvPr id="66563" name="Rectangle 3"/>
          <p:cNvSpPr>
            <a:spLocks noGrp="1" noChangeArrowheads="1"/>
          </p:cNvSpPr>
          <p:nvPr>
            <p:ph type="body" idx="1"/>
          </p:nvPr>
        </p:nvSpPr>
        <p:spPr>
          <a:xfrm>
            <a:off x="533400" y="1905000"/>
            <a:ext cx="8305800" cy="838200"/>
          </a:xfrm>
        </p:spPr>
        <p:txBody>
          <a:bodyPr/>
          <a:lstStyle/>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Pray for knowledge </a:t>
            </a:r>
          </a:p>
          <a:p>
            <a:pPr marL="1200150" lvl="1" indent="-742950" eaLnBrk="1" hangingPunct="1">
              <a:lnSpc>
                <a:spcPct val="110000"/>
              </a:lnSpc>
              <a:buClr>
                <a:srgbClr val="FFC000"/>
              </a:buClr>
              <a:buSzPct val="85000"/>
              <a:buFont typeface="+mj-lt"/>
              <a:buAutoNum type="arabicPeriod"/>
              <a:tabLst>
                <a:tab pos="1598613" algn="l"/>
              </a:tabLst>
            </a:pPr>
            <a:endParaRPr lang="en-US" sz="3200" dirty="0" smtClean="0">
              <a:effectLst/>
              <a:latin typeface="Calibri" pitchFamily="34" charset="0"/>
            </a:endParaRPr>
          </a:p>
          <a:p>
            <a:pPr marL="1200150" lvl="1" indent="-742950" eaLnBrk="1" hangingPunct="1">
              <a:lnSpc>
                <a:spcPct val="110000"/>
              </a:lnSpc>
              <a:buClr>
                <a:srgbClr val="FFC000"/>
              </a:buClr>
              <a:buSzPct val="110000"/>
              <a:buFont typeface="+mj-lt"/>
              <a:buAutoNum type="arabicPeriod"/>
              <a:tabLst>
                <a:tab pos="1598613" algn="l"/>
              </a:tabLst>
            </a:pPr>
            <a:endParaRPr lang="en-US" sz="3600" dirty="0" smtClean="0">
              <a:effectLst/>
              <a:latin typeface="Calibri" pitchFamily="34" charset="0"/>
            </a:endParaRPr>
          </a:p>
          <a:p>
            <a:pPr eaLnBrk="1" hangingPunct="1">
              <a:lnSpc>
                <a:spcPct val="110000"/>
              </a:lnSpc>
              <a:buClr>
                <a:srgbClr val="FFC000"/>
              </a:buClr>
              <a:buSzPct val="91000"/>
              <a:buFont typeface="Wingdings" pitchFamily="2" charset="2"/>
              <a:buChar char="§"/>
              <a:tabLst>
                <a:tab pos="1598613" algn="l"/>
              </a:tabLst>
            </a:pPr>
            <a:endParaRPr lang="en-US" dirty="0" smtClean="0">
              <a:effectLst/>
            </a:endParaRPr>
          </a:p>
          <a:p>
            <a:pPr eaLnBrk="1" hangingPunct="1">
              <a:lnSpc>
                <a:spcPct val="110000"/>
              </a:lnSpc>
              <a:buFont typeface="Wingdings" pitchFamily="2" charset="2"/>
              <a:buNone/>
              <a:tabLst>
                <a:tab pos="1598613" algn="l"/>
              </a:tabLst>
            </a:pPr>
            <a:endParaRPr lang="en-US" dirty="0" smtClean="0">
              <a:effectLst/>
            </a:endParaRPr>
          </a:p>
        </p:txBody>
      </p:sp>
      <p:sp>
        <p:nvSpPr>
          <p:cNvPr id="5" name="Rectangle 3"/>
          <p:cNvSpPr>
            <a:spLocks noChangeArrowheads="1"/>
          </p:cNvSpPr>
          <p:nvPr/>
        </p:nvSpPr>
        <p:spPr bwMode="auto">
          <a:xfrm>
            <a:off x="457200" y="3459777"/>
            <a:ext cx="8229600" cy="2246769"/>
          </a:xfrm>
          <a:prstGeom prst="rect">
            <a:avLst/>
          </a:prstGeom>
          <a:noFill/>
          <a:ln w="38100">
            <a:solidFill>
              <a:schemeClr val="tx1"/>
            </a:solidFill>
            <a:miter lim="800000"/>
            <a:headEnd/>
            <a:tailEnd/>
          </a:ln>
        </p:spPr>
        <p:txBody>
          <a:bodyPr wrap="square" anchor="ctr">
            <a:spAutoFit/>
          </a:bodyPr>
          <a:lstStyle/>
          <a:p>
            <a:pPr marL="457200" algn="l"/>
            <a:r>
              <a:rPr lang="en-US" sz="2800" b="1" u="sng" dirty="0" smtClean="0">
                <a:latin typeface="Calibri" pitchFamily="34" charset="0"/>
              </a:rPr>
              <a:t>Colossians 1:9</a:t>
            </a:r>
            <a:r>
              <a:rPr lang="en-US" sz="2800" b="1" dirty="0">
                <a:latin typeface="Calibri" pitchFamily="34" charset="0"/>
              </a:rPr>
              <a:t> </a:t>
            </a:r>
            <a:r>
              <a:rPr lang="en-US" sz="2800" b="1" dirty="0" smtClean="0">
                <a:latin typeface="Calibri" pitchFamily="34" charset="0"/>
              </a:rPr>
              <a:t> </a:t>
            </a:r>
          </a:p>
          <a:p>
            <a:pPr marL="457200"/>
            <a:r>
              <a:rPr lang="en-US" sz="2800" i="1" baseline="30000" dirty="0" smtClean="0"/>
              <a:t>9</a:t>
            </a:r>
            <a:r>
              <a:rPr lang="en-US" sz="2800" i="1" dirty="0" smtClean="0"/>
              <a:t>And so, from the day we heard, we have not ceased to pray for you, </a:t>
            </a:r>
            <a:r>
              <a:rPr lang="en-US" sz="2800" i="1" dirty="0" smtClean="0">
                <a:solidFill>
                  <a:srgbClr val="FFFF00"/>
                </a:solidFill>
              </a:rPr>
              <a:t>asking that you may be filled with the knowledge of his will in all spiritual wisdom and understanding</a:t>
            </a:r>
            <a:r>
              <a:rPr lang="en-US" sz="2800" i="1" dirty="0" smtClean="0"/>
              <a:t>,</a:t>
            </a:r>
            <a:endParaRPr lang="en-US" sz="2800" i="1"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17</a:t>
            </a:fld>
            <a:endParaRPr lang="en-US"/>
          </a:p>
        </p:txBody>
      </p:sp>
      <p:sp>
        <p:nvSpPr>
          <p:cNvPr id="31747" name="Rectangle 2"/>
          <p:cNvSpPr>
            <a:spLocks noGrp="1" noChangeArrowheads="1"/>
          </p:cNvSpPr>
          <p:nvPr>
            <p:ph type="title"/>
          </p:nvPr>
        </p:nvSpPr>
        <p:spPr>
          <a:xfrm>
            <a:off x="381000" y="228600"/>
            <a:ext cx="8534400" cy="1524000"/>
          </a:xfrm>
        </p:spPr>
        <p:txBody>
          <a:bodyPr/>
          <a:lstStyle/>
          <a:p>
            <a:pPr eaLnBrk="1" hangingPunct="1"/>
            <a:r>
              <a:rPr lang="en-US" sz="6000" dirty="0" smtClean="0">
                <a:solidFill>
                  <a:srgbClr val="FFFF00"/>
                </a:solidFill>
                <a:latin typeface="Calibri" pitchFamily="34" charset="0"/>
              </a:rPr>
              <a:t>Colossians 1:9-12</a:t>
            </a:r>
            <a:br>
              <a:rPr lang="en-US" sz="6000" dirty="0" smtClean="0">
                <a:solidFill>
                  <a:srgbClr val="FFFF00"/>
                </a:solidFill>
                <a:latin typeface="Calibri" pitchFamily="34" charset="0"/>
              </a:rPr>
            </a:br>
            <a:r>
              <a:rPr lang="en-US" sz="4800" i="1" dirty="0" smtClean="0">
                <a:solidFill>
                  <a:srgbClr val="FFFF00"/>
                </a:solidFill>
                <a:latin typeface="Calibri" pitchFamily="34" charset="0"/>
              </a:rPr>
              <a:t>Lessons from the Prayer</a:t>
            </a:r>
            <a:endParaRPr lang="en-US" sz="6000" i="1" dirty="0" smtClean="0">
              <a:solidFill>
                <a:srgbClr val="FFFF00"/>
              </a:solidFill>
              <a:latin typeface="Calibri" pitchFamily="34" charset="0"/>
            </a:endParaRPr>
          </a:p>
        </p:txBody>
      </p:sp>
      <p:sp>
        <p:nvSpPr>
          <p:cNvPr id="66563" name="Rectangle 3"/>
          <p:cNvSpPr>
            <a:spLocks noGrp="1" noChangeArrowheads="1"/>
          </p:cNvSpPr>
          <p:nvPr>
            <p:ph type="body" idx="1"/>
          </p:nvPr>
        </p:nvSpPr>
        <p:spPr>
          <a:xfrm>
            <a:off x="533400" y="1905000"/>
            <a:ext cx="8305800" cy="1600200"/>
          </a:xfrm>
        </p:spPr>
        <p:txBody>
          <a:bodyPr/>
          <a:lstStyle/>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Pray for knowledge </a:t>
            </a:r>
          </a:p>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Pray that others fully please God</a:t>
            </a:r>
          </a:p>
          <a:p>
            <a:pPr marL="1200150" lvl="1" indent="-742950" eaLnBrk="1" hangingPunct="1">
              <a:lnSpc>
                <a:spcPct val="110000"/>
              </a:lnSpc>
              <a:buClr>
                <a:srgbClr val="FFC000"/>
              </a:buClr>
              <a:buSzPct val="85000"/>
              <a:buFont typeface="+mj-lt"/>
              <a:buAutoNum type="arabicPeriod"/>
              <a:tabLst>
                <a:tab pos="1598613" algn="l"/>
              </a:tabLst>
            </a:pPr>
            <a:endParaRPr lang="en-US" sz="3200" dirty="0" smtClean="0">
              <a:effectLst/>
              <a:latin typeface="Calibri" pitchFamily="34" charset="0"/>
            </a:endParaRPr>
          </a:p>
          <a:p>
            <a:pPr marL="1200150" lvl="1" indent="-742950" eaLnBrk="1" hangingPunct="1">
              <a:lnSpc>
                <a:spcPct val="110000"/>
              </a:lnSpc>
              <a:buClr>
                <a:srgbClr val="FFC000"/>
              </a:buClr>
              <a:buSzPct val="110000"/>
              <a:buFont typeface="+mj-lt"/>
              <a:buAutoNum type="arabicPeriod"/>
              <a:tabLst>
                <a:tab pos="1598613" algn="l"/>
              </a:tabLst>
            </a:pPr>
            <a:endParaRPr lang="en-US" sz="3600" dirty="0" smtClean="0">
              <a:effectLst/>
              <a:latin typeface="Calibri" pitchFamily="34" charset="0"/>
            </a:endParaRPr>
          </a:p>
          <a:p>
            <a:pPr eaLnBrk="1" hangingPunct="1">
              <a:lnSpc>
                <a:spcPct val="110000"/>
              </a:lnSpc>
              <a:buClr>
                <a:srgbClr val="FFC000"/>
              </a:buClr>
              <a:buSzPct val="91000"/>
              <a:buFont typeface="Wingdings" pitchFamily="2" charset="2"/>
              <a:buChar char="§"/>
              <a:tabLst>
                <a:tab pos="1598613" algn="l"/>
              </a:tabLst>
            </a:pPr>
            <a:endParaRPr lang="en-US" dirty="0" smtClean="0">
              <a:effectLst/>
            </a:endParaRPr>
          </a:p>
          <a:p>
            <a:pPr eaLnBrk="1" hangingPunct="1">
              <a:lnSpc>
                <a:spcPct val="110000"/>
              </a:lnSpc>
              <a:buFont typeface="Wingdings" pitchFamily="2" charset="2"/>
              <a:buNone/>
              <a:tabLst>
                <a:tab pos="1598613" algn="l"/>
              </a:tabLst>
            </a:pPr>
            <a:endParaRPr lang="en-US" dirty="0" smtClean="0">
              <a:effectLst/>
            </a:endParaRPr>
          </a:p>
        </p:txBody>
      </p:sp>
      <p:sp>
        <p:nvSpPr>
          <p:cNvPr id="5" name="Rectangle 3"/>
          <p:cNvSpPr>
            <a:spLocks noChangeArrowheads="1"/>
          </p:cNvSpPr>
          <p:nvPr/>
        </p:nvSpPr>
        <p:spPr bwMode="auto">
          <a:xfrm>
            <a:off x="533400" y="3810000"/>
            <a:ext cx="8229600" cy="1384995"/>
          </a:xfrm>
          <a:prstGeom prst="rect">
            <a:avLst/>
          </a:prstGeom>
          <a:noFill/>
          <a:ln w="38100">
            <a:solidFill>
              <a:schemeClr val="tx1"/>
            </a:solidFill>
            <a:miter lim="800000"/>
            <a:headEnd/>
            <a:tailEnd/>
          </a:ln>
        </p:spPr>
        <p:txBody>
          <a:bodyPr wrap="square" anchor="ctr">
            <a:spAutoFit/>
          </a:bodyPr>
          <a:lstStyle/>
          <a:p>
            <a:pPr marL="457200" algn="l"/>
            <a:r>
              <a:rPr lang="en-US" sz="2800" b="1" u="sng" dirty="0" smtClean="0">
                <a:latin typeface="Calibri" pitchFamily="34" charset="0"/>
              </a:rPr>
              <a:t>Colossians 1:10</a:t>
            </a:r>
            <a:r>
              <a:rPr lang="en-US" sz="2800" b="1" dirty="0">
                <a:latin typeface="Calibri" pitchFamily="34" charset="0"/>
              </a:rPr>
              <a:t> </a:t>
            </a:r>
            <a:r>
              <a:rPr lang="en-US" sz="2800" b="1" dirty="0" smtClean="0">
                <a:latin typeface="Calibri" pitchFamily="34" charset="0"/>
              </a:rPr>
              <a:t> </a:t>
            </a:r>
          </a:p>
          <a:p>
            <a:pPr marL="457200"/>
            <a:r>
              <a:rPr lang="en-US" sz="2800" i="1" baseline="30000" dirty="0" smtClean="0"/>
              <a:t>10</a:t>
            </a:r>
            <a:r>
              <a:rPr lang="en-US" sz="2800" i="1" dirty="0" smtClean="0"/>
              <a:t>so as to walk in a manner worthy of the Lord, </a:t>
            </a:r>
            <a:r>
              <a:rPr lang="en-US" sz="2800" i="1" dirty="0" smtClean="0">
                <a:solidFill>
                  <a:srgbClr val="FFFF00"/>
                </a:solidFill>
              </a:rPr>
              <a:t>fully pleasing to him</a:t>
            </a:r>
            <a:r>
              <a:rPr lang="en-US" sz="2800" i="1" dirty="0" smtClean="0"/>
              <a:t>,</a:t>
            </a:r>
            <a:endParaRPr lang="en-US" sz="2800" i="1"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563">
                                            <p:txEl>
                                              <p:pRg st="1" end="1"/>
                                            </p:txEl>
                                          </p:spTgt>
                                        </p:tgtEl>
                                        <p:attrNameLst>
                                          <p:attrName>style.visibility</p:attrName>
                                        </p:attrNameLst>
                                      </p:cBhvr>
                                      <p:to>
                                        <p:strVal val="visible"/>
                                      </p:to>
                                    </p:set>
                                    <p:animEffect transition="in" filter="dissolve">
                                      <p:cBhvr>
                                        <p:cTn id="7" dur="500"/>
                                        <p:tgtEl>
                                          <p:spTgt spid="6656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0.70"/>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18</a:t>
            </a:fld>
            <a:endParaRPr lang="en-US"/>
          </a:p>
        </p:txBody>
      </p:sp>
      <p:sp>
        <p:nvSpPr>
          <p:cNvPr id="31747" name="Rectangle 2"/>
          <p:cNvSpPr>
            <a:spLocks noGrp="1" noChangeArrowheads="1"/>
          </p:cNvSpPr>
          <p:nvPr>
            <p:ph type="title"/>
          </p:nvPr>
        </p:nvSpPr>
        <p:spPr>
          <a:xfrm>
            <a:off x="381000" y="228600"/>
            <a:ext cx="8534400" cy="1524000"/>
          </a:xfrm>
        </p:spPr>
        <p:txBody>
          <a:bodyPr/>
          <a:lstStyle/>
          <a:p>
            <a:pPr eaLnBrk="1" hangingPunct="1"/>
            <a:r>
              <a:rPr lang="en-US" sz="6000" dirty="0" smtClean="0">
                <a:solidFill>
                  <a:srgbClr val="FFFF00"/>
                </a:solidFill>
                <a:latin typeface="Calibri" pitchFamily="34" charset="0"/>
              </a:rPr>
              <a:t>Colossians 1:9-12</a:t>
            </a:r>
            <a:br>
              <a:rPr lang="en-US" sz="6000" dirty="0" smtClean="0">
                <a:solidFill>
                  <a:srgbClr val="FFFF00"/>
                </a:solidFill>
                <a:latin typeface="Calibri" pitchFamily="34" charset="0"/>
              </a:rPr>
            </a:br>
            <a:r>
              <a:rPr lang="en-US" sz="4800" i="1" dirty="0" smtClean="0">
                <a:solidFill>
                  <a:srgbClr val="FFFF00"/>
                </a:solidFill>
                <a:latin typeface="Calibri" pitchFamily="34" charset="0"/>
              </a:rPr>
              <a:t>Lessons from the Prayer</a:t>
            </a:r>
            <a:endParaRPr lang="en-US" sz="6000" i="1" dirty="0" smtClean="0">
              <a:solidFill>
                <a:srgbClr val="FFFF00"/>
              </a:solidFill>
              <a:latin typeface="Calibri" pitchFamily="34" charset="0"/>
            </a:endParaRPr>
          </a:p>
        </p:txBody>
      </p:sp>
      <p:sp>
        <p:nvSpPr>
          <p:cNvPr id="66563" name="Rectangle 3"/>
          <p:cNvSpPr>
            <a:spLocks noGrp="1" noChangeArrowheads="1"/>
          </p:cNvSpPr>
          <p:nvPr>
            <p:ph type="body" idx="1"/>
          </p:nvPr>
        </p:nvSpPr>
        <p:spPr>
          <a:xfrm>
            <a:off x="304800" y="1905000"/>
            <a:ext cx="8534400" cy="4572000"/>
          </a:xfrm>
        </p:spPr>
        <p:txBody>
          <a:bodyPr/>
          <a:lstStyle/>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Pray for knowledge </a:t>
            </a:r>
          </a:p>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Pray that others fully please God</a:t>
            </a:r>
          </a:p>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Pray for a life that is pleasing to God</a:t>
            </a:r>
          </a:p>
          <a:p>
            <a:pPr marL="1200150" lvl="1" indent="-742950" eaLnBrk="1" hangingPunct="1">
              <a:lnSpc>
                <a:spcPct val="110000"/>
              </a:lnSpc>
              <a:buClr>
                <a:srgbClr val="FFC000"/>
              </a:buClr>
              <a:buSzPct val="85000"/>
              <a:buFont typeface="+mj-lt"/>
              <a:buAutoNum type="arabicPeriod"/>
              <a:tabLst>
                <a:tab pos="1598613" algn="l"/>
              </a:tabLst>
            </a:pPr>
            <a:r>
              <a:rPr lang="en-US" dirty="0" smtClean="0">
                <a:effectLst/>
                <a:latin typeface="Calibri" pitchFamily="34" charset="0"/>
              </a:rPr>
              <a:t>Bear fruit -1:10</a:t>
            </a:r>
          </a:p>
          <a:p>
            <a:pPr marL="1200150" lvl="1" indent="-742950" eaLnBrk="1" hangingPunct="1">
              <a:lnSpc>
                <a:spcPct val="110000"/>
              </a:lnSpc>
              <a:buClr>
                <a:srgbClr val="FFC000"/>
              </a:buClr>
              <a:buSzPct val="85000"/>
              <a:buFont typeface="+mj-lt"/>
              <a:buAutoNum type="arabicPeriod"/>
              <a:tabLst>
                <a:tab pos="1598613" algn="l"/>
              </a:tabLst>
            </a:pPr>
            <a:r>
              <a:rPr lang="en-US" dirty="0" smtClean="0">
                <a:effectLst/>
                <a:latin typeface="Calibri" pitchFamily="34" charset="0"/>
              </a:rPr>
              <a:t>Grow in knowledge – 1:10</a:t>
            </a:r>
          </a:p>
          <a:p>
            <a:pPr marL="1200150" lvl="1" indent="-742950" eaLnBrk="1" hangingPunct="1">
              <a:lnSpc>
                <a:spcPct val="110000"/>
              </a:lnSpc>
              <a:buClr>
                <a:srgbClr val="FFC000"/>
              </a:buClr>
              <a:buSzPct val="85000"/>
              <a:buFont typeface="+mj-lt"/>
              <a:buAutoNum type="arabicPeriod"/>
              <a:tabLst>
                <a:tab pos="1598613" algn="l"/>
              </a:tabLst>
            </a:pPr>
            <a:r>
              <a:rPr lang="en-US" dirty="0" smtClean="0">
                <a:effectLst/>
                <a:latin typeface="Calibri" pitchFamily="34" charset="0"/>
              </a:rPr>
              <a:t>Be strengthened in patience and endurance 1:11</a:t>
            </a:r>
          </a:p>
          <a:p>
            <a:pPr marL="1200150" lvl="1" indent="-742950" eaLnBrk="1" hangingPunct="1">
              <a:lnSpc>
                <a:spcPct val="110000"/>
              </a:lnSpc>
              <a:buClr>
                <a:srgbClr val="FFC000"/>
              </a:buClr>
              <a:buSzPct val="85000"/>
              <a:buFont typeface="+mj-lt"/>
              <a:buAutoNum type="arabicPeriod"/>
              <a:tabLst>
                <a:tab pos="1598613" algn="l"/>
              </a:tabLst>
            </a:pPr>
            <a:r>
              <a:rPr lang="en-US" dirty="0" smtClean="0">
                <a:effectLst/>
                <a:latin typeface="Calibri" pitchFamily="34" charset="0"/>
              </a:rPr>
              <a:t>Joyfully give thanks – 1:11-12</a:t>
            </a:r>
          </a:p>
          <a:p>
            <a:pPr marL="1200150" lvl="1" indent="-742950" eaLnBrk="1" hangingPunct="1">
              <a:lnSpc>
                <a:spcPct val="110000"/>
              </a:lnSpc>
              <a:buClr>
                <a:srgbClr val="FFC000"/>
              </a:buClr>
              <a:buSzPct val="85000"/>
              <a:buFont typeface="+mj-lt"/>
              <a:buAutoNum type="arabicPeriod"/>
              <a:tabLst>
                <a:tab pos="1598613" algn="l"/>
              </a:tabLst>
            </a:pPr>
            <a:endParaRPr lang="en-US" sz="3200" dirty="0" smtClean="0">
              <a:effectLst/>
              <a:latin typeface="Calibri" pitchFamily="34" charset="0"/>
            </a:endParaRPr>
          </a:p>
          <a:p>
            <a:pPr marL="1200150" lvl="1" indent="-742950" eaLnBrk="1" hangingPunct="1">
              <a:lnSpc>
                <a:spcPct val="110000"/>
              </a:lnSpc>
              <a:buClr>
                <a:srgbClr val="FFC000"/>
              </a:buClr>
              <a:buSzPct val="110000"/>
              <a:buFont typeface="+mj-lt"/>
              <a:buAutoNum type="arabicPeriod"/>
              <a:tabLst>
                <a:tab pos="1598613" algn="l"/>
              </a:tabLst>
            </a:pPr>
            <a:endParaRPr lang="en-US" sz="3600" dirty="0" smtClean="0">
              <a:effectLst/>
              <a:latin typeface="Calibri" pitchFamily="34" charset="0"/>
            </a:endParaRPr>
          </a:p>
          <a:p>
            <a:pPr eaLnBrk="1" hangingPunct="1">
              <a:lnSpc>
                <a:spcPct val="110000"/>
              </a:lnSpc>
              <a:buClr>
                <a:srgbClr val="FFC000"/>
              </a:buClr>
              <a:buSzPct val="91000"/>
              <a:buFont typeface="Wingdings" pitchFamily="2" charset="2"/>
              <a:buChar char="§"/>
              <a:tabLst>
                <a:tab pos="1598613" algn="l"/>
              </a:tabLst>
            </a:pPr>
            <a:endParaRPr lang="en-US" dirty="0" smtClean="0">
              <a:effectLst/>
            </a:endParaRPr>
          </a:p>
          <a:p>
            <a:pPr eaLnBrk="1" hangingPunct="1">
              <a:lnSpc>
                <a:spcPct val="110000"/>
              </a:lnSpc>
              <a:buFont typeface="Wingdings" pitchFamily="2" charset="2"/>
              <a:buNone/>
              <a:tabLst>
                <a:tab pos="1598613" algn="l"/>
              </a:tabLst>
            </a:pPr>
            <a:endParaRPr lang="en-US" dirty="0"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56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656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65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bldLvl="2"/>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1524000" y="2286000"/>
            <a:ext cx="6172200" cy="1754326"/>
          </a:xfrm>
          <a:prstGeom prst="rect">
            <a:avLst/>
          </a:prstGeom>
          <a:noFill/>
        </p:spPr>
        <p:txBody>
          <a:bodyPr wrap="square" rtlCol="0">
            <a:spAutoFit/>
          </a:bodyPr>
          <a:lstStyle/>
          <a:p>
            <a:r>
              <a:rPr lang="en-US" sz="5400" i="1" dirty="0" smtClean="0"/>
              <a:t>Prayer – A Source of Spiritual Growth</a:t>
            </a:r>
            <a:endParaRPr lang="en-US" sz="5400"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1524000" y="2286000"/>
            <a:ext cx="6172200" cy="1754326"/>
          </a:xfrm>
          <a:prstGeom prst="rect">
            <a:avLst/>
          </a:prstGeom>
          <a:noFill/>
        </p:spPr>
        <p:txBody>
          <a:bodyPr wrap="square" rtlCol="0">
            <a:spAutoFit/>
          </a:bodyPr>
          <a:lstStyle/>
          <a:p>
            <a:r>
              <a:rPr lang="en-US" sz="5400" i="1" dirty="0" smtClean="0"/>
              <a:t>Prayer – A Source of Spiritual Growth</a:t>
            </a:r>
            <a:endParaRPr lang="en-US" sz="5400" i="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5"/>
          <p:cNvSpPr>
            <a:spLocks noGrp="1"/>
          </p:cNvSpPr>
          <p:nvPr>
            <p:ph type="sldNum" sz="quarter" idx="12"/>
          </p:nvPr>
        </p:nvSpPr>
        <p:spPr/>
        <p:txBody>
          <a:bodyPr/>
          <a:lstStyle/>
          <a:p>
            <a:pPr>
              <a:defRPr/>
            </a:pPr>
            <a:fld id="{33C72990-E08B-4E2A-BC17-DE1CAFC6BFB3}" type="slidenum">
              <a:rPr lang="en-US"/>
              <a:pPr>
                <a:defRPr/>
              </a:pPr>
              <a:t>20</a:t>
            </a:fld>
            <a:endParaRPr lang="en-US"/>
          </a:p>
        </p:txBody>
      </p:sp>
      <p:sp>
        <p:nvSpPr>
          <p:cNvPr id="45059" name="Rectangle 2"/>
          <p:cNvSpPr>
            <a:spLocks noGrp="1" noChangeArrowheads="1"/>
          </p:cNvSpPr>
          <p:nvPr>
            <p:ph type="title"/>
          </p:nvPr>
        </p:nvSpPr>
        <p:spPr>
          <a:xfrm>
            <a:off x="457200" y="0"/>
            <a:ext cx="8229600" cy="533400"/>
          </a:xfrm>
        </p:spPr>
        <p:txBody>
          <a:bodyPr/>
          <a:lstStyle/>
          <a:p>
            <a:pPr eaLnBrk="1" hangingPunct="1"/>
            <a:endParaRPr lang="en-US" sz="3200" dirty="0" smtClean="0"/>
          </a:p>
        </p:txBody>
      </p:sp>
      <p:graphicFrame>
        <p:nvGraphicFramePr>
          <p:cNvPr id="6" name="Content Placeholder 5"/>
          <p:cNvGraphicFramePr>
            <a:graphicFrameLocks noGrp="1"/>
          </p:cNvGraphicFramePr>
          <p:nvPr>
            <p:ph idx="1"/>
          </p:nvPr>
        </p:nvGraphicFramePr>
        <p:xfrm>
          <a:off x="1143000" y="366916"/>
          <a:ext cx="6857999" cy="6330808"/>
        </p:xfrm>
        <a:graphic>
          <a:graphicData uri="http://schemas.openxmlformats.org/drawingml/2006/table">
            <a:tbl>
              <a:tblPr/>
              <a:tblGrid>
                <a:gridCol w="838200"/>
                <a:gridCol w="2438400"/>
                <a:gridCol w="1066800"/>
                <a:gridCol w="958132"/>
                <a:gridCol w="1556467"/>
              </a:tblGrid>
              <a:tr h="282193">
                <a:tc>
                  <a:txBody>
                    <a:bodyPr/>
                    <a:lstStyle/>
                    <a:p>
                      <a:pPr marL="0" marR="0" algn="ctr">
                        <a:spcBef>
                          <a:spcPts val="0"/>
                        </a:spcBef>
                        <a:spcAft>
                          <a:spcPts val="0"/>
                        </a:spcAft>
                      </a:pPr>
                      <a:r>
                        <a:rPr lang="en-US" sz="1400" b="1" dirty="0">
                          <a:latin typeface="Garamond"/>
                          <a:ea typeface="Times New Roman"/>
                          <a:cs typeface="Times New Roman"/>
                        </a:rPr>
                        <a:t>Lesson</a:t>
                      </a:r>
                      <a:endParaRPr lang="en-US" sz="14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gn="ctr">
                        <a:spcBef>
                          <a:spcPts val="0"/>
                        </a:spcBef>
                        <a:spcAft>
                          <a:spcPts val="0"/>
                        </a:spcAft>
                      </a:pPr>
                      <a:r>
                        <a:rPr lang="en-US" sz="1800" b="1" dirty="0">
                          <a:latin typeface="Garamond"/>
                          <a:ea typeface="Times New Roman"/>
                          <a:cs typeface="Times New Roman"/>
                        </a:rPr>
                        <a:t>Title</a:t>
                      </a:r>
                      <a:endParaRPr lang="en-US" sz="18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gn="ctr" defTabSz="914400" rtl="0" eaLnBrk="1" latinLnBrk="0" hangingPunct="1">
                        <a:spcBef>
                          <a:spcPts val="0"/>
                        </a:spcBef>
                        <a:spcAft>
                          <a:spcPts val="0"/>
                        </a:spcAft>
                      </a:pPr>
                      <a:r>
                        <a:rPr lang="en-US" sz="1800" b="1" kern="1200" dirty="0">
                          <a:solidFill>
                            <a:schemeClr val="tx1"/>
                          </a:solidFill>
                          <a:latin typeface="Garamond"/>
                          <a:ea typeface="Times New Roman"/>
                          <a:cs typeface="Times New Roman"/>
                        </a:rPr>
                        <a:t>Teacher</a:t>
                      </a: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gn="ctr">
                        <a:spcBef>
                          <a:spcPts val="0"/>
                        </a:spcBef>
                        <a:spcAft>
                          <a:spcPts val="0"/>
                        </a:spcAft>
                      </a:pPr>
                      <a:r>
                        <a:rPr lang="en-US" sz="1800" b="1" dirty="0">
                          <a:latin typeface="Garamond"/>
                          <a:ea typeface="Times New Roman"/>
                          <a:cs typeface="Times New Roman"/>
                        </a:rPr>
                        <a:t>Day</a:t>
                      </a:r>
                      <a:endParaRPr lang="en-US" sz="12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39370" indent="68580" algn="ctr">
                        <a:spcBef>
                          <a:spcPts val="0"/>
                        </a:spcBef>
                        <a:spcAft>
                          <a:spcPts val="0"/>
                        </a:spcAft>
                      </a:pPr>
                      <a:r>
                        <a:rPr lang="en-US" sz="1800" b="1" dirty="0">
                          <a:latin typeface="Garamond"/>
                          <a:ea typeface="Times New Roman"/>
                          <a:cs typeface="Times New Roman"/>
                        </a:rPr>
                        <a:t>Date</a:t>
                      </a:r>
                      <a:endParaRPr lang="en-US" sz="12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r>
              <a:tr h="327404">
                <a:tc>
                  <a:txBody>
                    <a:bodyPr/>
                    <a:lstStyle/>
                    <a:p>
                      <a:pPr marL="0" marR="0" algn="ctr">
                        <a:spcBef>
                          <a:spcPts val="0"/>
                        </a:spcBef>
                        <a:spcAft>
                          <a:spcPts val="0"/>
                        </a:spcAft>
                      </a:pPr>
                      <a:r>
                        <a:rPr lang="en-US" sz="1400" dirty="0" smtClean="0">
                          <a:latin typeface="Garamond"/>
                          <a:ea typeface="Times New Roman"/>
                          <a:cs typeface="Times New Roman"/>
                        </a:rPr>
                        <a:t>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GOALS FOR THE CLASS</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Russ</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Sunday</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February 20,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r>
              <a:tr h="342644">
                <a:tc>
                  <a:txBody>
                    <a:bodyPr/>
                    <a:lstStyle/>
                    <a:p>
                      <a:pPr marL="0" marR="0" algn="ctr">
                        <a:spcBef>
                          <a:spcPts val="0"/>
                        </a:spcBef>
                        <a:spcAft>
                          <a:spcPts val="0"/>
                        </a:spcAft>
                      </a:pPr>
                      <a:r>
                        <a:rPr lang="en-US" sz="1400">
                          <a:latin typeface="Garamond"/>
                          <a:ea typeface="Times New Roman"/>
                          <a:cs typeface="Times New Roman"/>
                        </a:rPr>
                        <a:t>2</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EARTHLY MOTIVES</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Russ</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Wednesday</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February 23,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r>
              <a:tr h="489992">
                <a:tc>
                  <a:txBody>
                    <a:bodyPr/>
                    <a:lstStyle/>
                    <a:p>
                      <a:pPr marL="0" marR="0" algn="ctr">
                        <a:spcBef>
                          <a:spcPts val="0"/>
                        </a:spcBef>
                        <a:spcAft>
                          <a:spcPts val="0"/>
                        </a:spcAft>
                      </a:pPr>
                      <a:r>
                        <a:rPr lang="en-US" sz="1400">
                          <a:latin typeface="Garamond"/>
                          <a:ea typeface="Times New Roman"/>
                          <a:cs typeface="Times New Roman"/>
                        </a:rPr>
                        <a:t>3</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BALANCED PRAYERS</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Ben</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Sunday</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February 27,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r>
              <a:tr h="489992">
                <a:tc>
                  <a:txBody>
                    <a:bodyPr/>
                    <a:lstStyle/>
                    <a:p>
                      <a:pPr marL="0" marR="0" algn="ctr">
                        <a:spcBef>
                          <a:spcPts val="0"/>
                        </a:spcBef>
                        <a:spcAft>
                          <a:spcPts val="0"/>
                        </a:spcAft>
                      </a:pPr>
                      <a:r>
                        <a:rPr lang="en-US" sz="1400">
                          <a:latin typeface="Garamond"/>
                          <a:ea typeface="Times New Roman"/>
                          <a:cs typeface="Times New Roman"/>
                        </a:rPr>
                        <a:t>4</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THE FRAMEWORK OF PRAYER</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Ben</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Wednesday</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March 2,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r>
              <a:tr h="489992">
                <a:tc>
                  <a:txBody>
                    <a:bodyPr/>
                    <a:lstStyle/>
                    <a:p>
                      <a:pPr marL="0" marR="0" algn="ctr">
                        <a:spcBef>
                          <a:spcPts val="0"/>
                        </a:spcBef>
                        <a:spcAft>
                          <a:spcPts val="0"/>
                        </a:spcAft>
                      </a:pPr>
                      <a:r>
                        <a:rPr lang="en-US" sz="1400" dirty="0">
                          <a:latin typeface="Garamond"/>
                          <a:ea typeface="Times New Roman"/>
                          <a:cs typeface="Times New Roman"/>
                        </a:rPr>
                        <a:t>5</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PRAYING FOR OTHERS</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Ben</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a:latin typeface="Garamond"/>
                          <a:ea typeface="Times New Roman"/>
                          <a:cs typeface="Times New Roman"/>
                        </a:rPr>
                        <a:t>Sunday</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March 6,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r>
              <a:tr h="489992">
                <a:tc>
                  <a:txBody>
                    <a:bodyPr/>
                    <a:lstStyle/>
                    <a:p>
                      <a:pPr marL="0" marR="0" algn="ctr">
                        <a:spcBef>
                          <a:spcPts val="0"/>
                        </a:spcBef>
                        <a:spcAft>
                          <a:spcPts val="0"/>
                        </a:spcAft>
                      </a:pPr>
                      <a:r>
                        <a:rPr lang="en-US" sz="1400">
                          <a:latin typeface="Garamond"/>
                          <a:ea typeface="Times New Roman"/>
                          <a:cs typeface="Times New Roman"/>
                        </a:rPr>
                        <a:t>6</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A PASSION FOR PEOPLE</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Ben</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a:latin typeface="Garamond"/>
                          <a:ea typeface="Times New Roman"/>
                          <a:cs typeface="Times New Roman"/>
                        </a:rPr>
                        <a:t>Wednesday</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March 9,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r>
              <a:tr h="489992">
                <a:tc>
                  <a:txBody>
                    <a:bodyPr/>
                    <a:lstStyle/>
                    <a:p>
                      <a:pPr marL="0" marR="0" algn="ctr">
                        <a:spcBef>
                          <a:spcPts val="0"/>
                        </a:spcBef>
                        <a:spcAft>
                          <a:spcPts val="0"/>
                        </a:spcAft>
                      </a:pPr>
                      <a:r>
                        <a:rPr lang="en-US" sz="1400">
                          <a:latin typeface="Garamond"/>
                          <a:ea typeface="Times New Roman"/>
                          <a:cs typeface="Times New Roman"/>
                        </a:rPr>
                        <a:t>7</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A CHALLENGING PRAYER</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Russ</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a:latin typeface="Garamond"/>
                          <a:ea typeface="Times New Roman"/>
                          <a:cs typeface="Times New Roman"/>
                        </a:rPr>
                        <a:t>Sunday</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March 13,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r>
              <a:tr h="489992">
                <a:tc>
                  <a:txBody>
                    <a:bodyPr/>
                    <a:lstStyle/>
                    <a:p>
                      <a:pPr marL="0" marR="0" algn="ctr">
                        <a:spcBef>
                          <a:spcPts val="0"/>
                        </a:spcBef>
                        <a:spcAft>
                          <a:spcPts val="0"/>
                        </a:spcAft>
                      </a:pPr>
                      <a:r>
                        <a:rPr lang="en-US" sz="1400">
                          <a:latin typeface="Garamond"/>
                          <a:ea typeface="Times New Roman"/>
                          <a:cs typeface="Times New Roman"/>
                        </a:rPr>
                        <a:t>8</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EXCUSES FOR NOT PRAYING</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Russ</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a:latin typeface="Garamond"/>
                          <a:ea typeface="Times New Roman"/>
                          <a:cs typeface="Times New Roman"/>
                        </a:rPr>
                        <a:t>Wednesday</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March 16,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r>
              <a:tr h="489992">
                <a:tc>
                  <a:txBody>
                    <a:bodyPr/>
                    <a:lstStyle/>
                    <a:p>
                      <a:pPr marL="0" marR="0" algn="ctr">
                        <a:spcBef>
                          <a:spcPts val="0"/>
                        </a:spcBef>
                        <a:spcAft>
                          <a:spcPts val="0"/>
                        </a:spcAft>
                      </a:pPr>
                      <a:r>
                        <a:rPr lang="en-US" sz="1400">
                          <a:latin typeface="Garamond"/>
                          <a:ea typeface="Times New Roman"/>
                          <a:cs typeface="Times New Roman"/>
                        </a:rPr>
                        <a:t>9</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PRAYING FOR EXCELLENCE</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Russ</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a:latin typeface="Garamond"/>
                          <a:ea typeface="Times New Roman"/>
                          <a:cs typeface="Times New Roman"/>
                        </a:rPr>
                        <a:t>Sunday</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March 20,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r>
              <a:tr h="489992">
                <a:tc>
                  <a:txBody>
                    <a:bodyPr/>
                    <a:lstStyle/>
                    <a:p>
                      <a:pPr marL="0" marR="0" algn="ctr">
                        <a:spcBef>
                          <a:spcPts val="0"/>
                        </a:spcBef>
                        <a:spcAft>
                          <a:spcPts val="0"/>
                        </a:spcAft>
                      </a:pPr>
                      <a:r>
                        <a:rPr lang="en-US" sz="1400">
                          <a:latin typeface="Garamond"/>
                          <a:ea typeface="Times New Roman"/>
                          <a:cs typeface="Times New Roman"/>
                        </a:rPr>
                        <a:t>10</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PRAYING FOR OPPORTUNITIES</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Russ</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a:latin typeface="Garamond"/>
                          <a:ea typeface="Times New Roman"/>
                          <a:cs typeface="Times New Roman"/>
                        </a:rPr>
                        <a:t>Sunday</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March 27,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r>
              <a:tr h="489992">
                <a:tc>
                  <a:txBody>
                    <a:bodyPr/>
                    <a:lstStyle/>
                    <a:p>
                      <a:pPr marL="0" marR="0" algn="ctr">
                        <a:spcBef>
                          <a:spcPts val="0"/>
                        </a:spcBef>
                        <a:spcAft>
                          <a:spcPts val="0"/>
                        </a:spcAft>
                      </a:pPr>
                      <a:r>
                        <a:rPr lang="en-US" sz="1400">
                          <a:latin typeface="Garamond"/>
                          <a:ea typeface="Times New Roman"/>
                          <a:cs typeface="Times New Roman"/>
                        </a:rPr>
                        <a:t>11</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PRAYING TO THE SOVEREIGN GOD</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Ben</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a:latin typeface="Garamond"/>
                          <a:ea typeface="Times New Roman"/>
                          <a:cs typeface="Times New Roman"/>
                        </a:rPr>
                        <a:t>Wednesday</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March 30,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r>
              <a:tr h="489992">
                <a:tc>
                  <a:txBody>
                    <a:bodyPr/>
                    <a:lstStyle/>
                    <a:p>
                      <a:pPr marL="0" marR="0" algn="ctr">
                        <a:spcBef>
                          <a:spcPts val="0"/>
                        </a:spcBef>
                        <a:spcAft>
                          <a:spcPts val="0"/>
                        </a:spcAft>
                      </a:pPr>
                      <a:r>
                        <a:rPr lang="en-US" sz="1400">
                          <a:latin typeface="Garamond"/>
                          <a:ea typeface="Times New Roman"/>
                          <a:cs typeface="Times New Roman"/>
                        </a:rPr>
                        <a:t>12</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PRAYING FOR POWER</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Ben</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a:latin typeface="Garamond"/>
                          <a:ea typeface="Times New Roman"/>
                          <a:cs typeface="Times New Roman"/>
                        </a:rPr>
                        <a:t>Sunday</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April 3,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r>
              <a:tr h="478647">
                <a:tc>
                  <a:txBody>
                    <a:bodyPr/>
                    <a:lstStyle/>
                    <a:p>
                      <a:pPr marL="0" marR="0" algn="ctr">
                        <a:spcBef>
                          <a:spcPts val="0"/>
                        </a:spcBef>
                        <a:spcAft>
                          <a:spcPts val="0"/>
                        </a:spcAft>
                      </a:pPr>
                      <a:r>
                        <a:rPr lang="en-US" sz="1400">
                          <a:latin typeface="Garamond"/>
                          <a:ea typeface="Times New Roman"/>
                          <a:cs typeface="Times New Roman"/>
                        </a:rPr>
                        <a:t>13</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REVIEW</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Ben</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a:latin typeface="Garamond"/>
                          <a:ea typeface="Times New Roman"/>
                          <a:cs typeface="Times New Roman"/>
                        </a:rPr>
                        <a:t>Wednesday</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April 6,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n-US" sz="3600" dirty="0" smtClean="0"/>
              <a:t>Prayer – A Source of Spiritual Growth</a:t>
            </a:r>
          </a:p>
        </p:txBody>
      </p:sp>
      <p:sp>
        <p:nvSpPr>
          <p:cNvPr id="8196" name="Rectangle 3"/>
          <p:cNvSpPr>
            <a:spLocks noGrp="1" noChangeArrowheads="1"/>
          </p:cNvSpPr>
          <p:nvPr>
            <p:ph idx="1"/>
          </p:nvPr>
        </p:nvSpPr>
        <p:spPr>
          <a:xfrm>
            <a:off x="457200" y="1447800"/>
            <a:ext cx="8686800" cy="685799"/>
          </a:xfrm>
        </p:spPr>
        <p:txBody>
          <a:bodyPr/>
          <a:lstStyle/>
          <a:p>
            <a:pPr eaLnBrk="1" hangingPunct="1">
              <a:buFont typeface="Wingdings" pitchFamily="2" charset="2"/>
              <a:buNone/>
            </a:pPr>
            <a:r>
              <a:rPr lang="en-US" i="1" u="sng" dirty="0" smtClean="0">
                <a:solidFill>
                  <a:srgbClr val="FFFF00"/>
                </a:solidFill>
                <a:effectLst/>
              </a:rPr>
              <a:t>By the end of the study each of us will</a:t>
            </a:r>
            <a:r>
              <a:rPr lang="en-US" i="1" dirty="0" smtClean="0">
                <a:solidFill>
                  <a:srgbClr val="FFFF00"/>
                </a:solidFill>
                <a:effectLst/>
              </a:rPr>
              <a:t>:</a:t>
            </a:r>
          </a:p>
        </p:txBody>
      </p:sp>
      <p:sp>
        <p:nvSpPr>
          <p:cNvPr id="6" name="Slide Number Placeholder 5"/>
          <p:cNvSpPr>
            <a:spLocks noGrp="1"/>
          </p:cNvSpPr>
          <p:nvPr>
            <p:ph type="sldNum" sz="quarter" idx="12"/>
          </p:nvPr>
        </p:nvSpPr>
        <p:spPr/>
        <p:txBody>
          <a:bodyPr/>
          <a:lstStyle/>
          <a:p>
            <a:pPr>
              <a:defRPr/>
            </a:pPr>
            <a:fld id="{9D403D2E-8471-4DE1-B1F3-CB7FCADDE5D9}" type="slidenum">
              <a:rPr lang="en-US"/>
              <a:pPr>
                <a:defRPr/>
              </a:pPr>
              <a:t>21</a:t>
            </a:fld>
            <a:endParaRPr lang="en-US"/>
          </a:p>
        </p:txBody>
      </p:sp>
      <p:sp>
        <p:nvSpPr>
          <p:cNvPr id="5" name="Rectangle 3"/>
          <p:cNvSpPr txBox="1">
            <a:spLocks noChangeArrowheads="1"/>
          </p:cNvSpPr>
          <p:nvPr/>
        </p:nvSpPr>
        <p:spPr bwMode="auto">
          <a:xfrm>
            <a:off x="533400" y="2133600"/>
            <a:ext cx="8229600" cy="3962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Pray more frequently and fervently</a:t>
            </a:r>
          </a:p>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Use Biblical</a:t>
            </a:r>
            <a:r>
              <a:rPr kumimoji="0" lang="en-US" sz="3200" b="0" i="0" u="none" strike="noStrike" kern="0" cap="none" spc="0" normalizeH="0" noProof="0" dirty="0" smtClean="0">
                <a:ln>
                  <a:noFill/>
                </a:ln>
                <a:solidFill>
                  <a:schemeClr val="tx1"/>
                </a:solidFill>
                <a:effectLst/>
                <a:uLnTx/>
                <a:uFillTx/>
                <a:latin typeface="+mn-lt"/>
                <a:ea typeface="+mn-ea"/>
                <a:cs typeface="+mn-cs"/>
              </a:rPr>
              <a:t> principles and language in our prayers</a:t>
            </a: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Be more aware of the needs</a:t>
            </a:r>
            <a:r>
              <a:rPr kumimoji="0" lang="en-US" sz="3200" b="0" i="0" u="none" strike="noStrike" kern="0" cap="none" spc="0" normalizeH="0" noProof="0" dirty="0" smtClean="0">
                <a:ln>
                  <a:noFill/>
                </a:ln>
                <a:solidFill>
                  <a:schemeClr val="tx1"/>
                </a:solidFill>
                <a:effectLst/>
                <a:uLnTx/>
                <a:uFillTx/>
                <a:latin typeface="+mn-lt"/>
                <a:ea typeface="+mn-ea"/>
                <a:cs typeface="+mn-cs"/>
              </a:rPr>
              <a:t> of others for whom we should be praying</a:t>
            </a:r>
          </a:p>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lang="en-US" sz="3200" kern="0" baseline="0" dirty="0" smtClean="0">
                <a:solidFill>
                  <a:srgbClr val="FFFF00"/>
                </a:solidFill>
                <a:latin typeface="+mn-lt"/>
              </a:rPr>
              <a:t>Be</a:t>
            </a:r>
            <a:r>
              <a:rPr lang="en-US" sz="3200" kern="0" dirty="0" smtClean="0">
                <a:solidFill>
                  <a:srgbClr val="FFFF00"/>
                </a:solidFill>
                <a:latin typeface="+mn-lt"/>
              </a:rPr>
              <a:t> made more like Christ through the effect of our prayers</a:t>
            </a:r>
            <a:endParaRPr kumimoji="0" lang="en-US" sz="3200" b="0" i="0" u="none" strike="noStrike" kern="0" cap="none" spc="0" normalizeH="0" baseline="0" noProof="0" dirty="0" smtClean="0">
              <a:ln>
                <a:noFill/>
              </a:ln>
              <a:solidFill>
                <a:srgbClr val="FFFF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914400" y="304800"/>
            <a:ext cx="8001000" cy="1138773"/>
          </a:xfrm>
          <a:prstGeom prst="rect">
            <a:avLst/>
          </a:prstGeom>
          <a:noFill/>
        </p:spPr>
        <p:txBody>
          <a:bodyPr wrap="square" rtlCol="0">
            <a:spAutoFit/>
          </a:bodyPr>
          <a:lstStyle/>
          <a:p>
            <a:r>
              <a:rPr lang="en-US" sz="3600" dirty="0" smtClean="0">
                <a:solidFill>
                  <a:srgbClr val="FFFF00"/>
                </a:solidFill>
              </a:rPr>
              <a:t>Prayer – A Path to Spiritual Growth</a:t>
            </a:r>
            <a:endParaRPr lang="en-US" sz="3200" dirty="0" smtClean="0">
              <a:solidFill>
                <a:srgbClr val="FFFF00"/>
              </a:solidFill>
            </a:endParaRPr>
          </a:p>
          <a:p>
            <a:r>
              <a:rPr lang="en-US" sz="3200" i="1" dirty="0" smtClean="0">
                <a:solidFill>
                  <a:srgbClr val="FFFF00"/>
                </a:solidFill>
              </a:rPr>
              <a:t>Pre-Class Question</a:t>
            </a:r>
            <a:endParaRPr lang="en-US" sz="3200" i="1" dirty="0">
              <a:solidFill>
                <a:srgbClr val="FFFF00"/>
              </a:solidFill>
            </a:endParaRPr>
          </a:p>
        </p:txBody>
      </p:sp>
      <p:sp>
        <p:nvSpPr>
          <p:cNvPr id="4" name="TextBox 3"/>
          <p:cNvSpPr txBox="1"/>
          <p:nvPr/>
        </p:nvSpPr>
        <p:spPr>
          <a:xfrm>
            <a:off x="533400" y="1371600"/>
            <a:ext cx="8153400" cy="1077218"/>
          </a:xfrm>
          <a:prstGeom prst="rect">
            <a:avLst/>
          </a:prstGeom>
          <a:noFill/>
          <a:ln w="28575">
            <a:solidFill>
              <a:srgbClr val="FFFF00"/>
            </a:solidFill>
          </a:ln>
        </p:spPr>
        <p:txBody>
          <a:bodyPr wrap="square" rtlCol="0">
            <a:spAutoFit/>
          </a:bodyPr>
          <a:lstStyle/>
          <a:p>
            <a:r>
              <a:rPr lang="en-US" sz="3200" dirty="0" smtClean="0"/>
              <a:t>What do you know about these individuals?</a:t>
            </a:r>
          </a:p>
          <a:p>
            <a:r>
              <a:rPr lang="en-US" sz="3200" i="1" dirty="0" smtClean="0"/>
              <a:t>Hint – see Colossians 4</a:t>
            </a:r>
            <a:endParaRPr lang="en-US" sz="3200" i="1" dirty="0"/>
          </a:p>
        </p:txBody>
      </p:sp>
      <p:sp>
        <p:nvSpPr>
          <p:cNvPr id="5" name="Rectangle 3"/>
          <p:cNvSpPr txBox="1">
            <a:spLocks noChangeArrowheads="1"/>
          </p:cNvSpPr>
          <p:nvPr/>
        </p:nvSpPr>
        <p:spPr bwMode="auto">
          <a:xfrm>
            <a:off x="2286000" y="3048000"/>
            <a:ext cx="4038600" cy="3657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10000"/>
              </a:lnSpc>
              <a:spcBef>
                <a:spcPct val="20000"/>
              </a:spcBef>
              <a:spcAft>
                <a:spcPct val="0"/>
              </a:spcAft>
              <a:buClr>
                <a:schemeClr val="hlink"/>
              </a:buClr>
              <a:buSzPct val="80000"/>
              <a:buFont typeface="Wingdings" pitchFamily="2" charset="2"/>
              <a:buNone/>
              <a:tabLst>
                <a:tab pos="1598613" algn="l"/>
              </a:tabLst>
              <a:defRPr/>
            </a:pPr>
            <a:endParaRPr kumimoji="0" lang="en-US" sz="3200" b="0" i="0" u="none" strike="noStrike" kern="0" cap="none" spc="0" normalizeH="0" baseline="0" noProof="0" dirty="0" smtClean="0">
              <a:ln>
                <a:noFill/>
              </a:ln>
              <a:solidFill>
                <a:srgbClr val="FFFF00"/>
              </a:solidFill>
              <a:effectLst/>
              <a:uLnTx/>
              <a:uFillTx/>
              <a:latin typeface="Calibri" pitchFamily="34" charset="0"/>
              <a:ea typeface="+mn-ea"/>
              <a:cs typeface="+mn-cs"/>
            </a:endParaRPr>
          </a:p>
          <a:p>
            <a:pPr marL="342900" marR="0" lvl="0" indent="-342900" algn="l" defTabSz="914400" rtl="0" eaLnBrk="1" fontAlgn="base" latinLnBrk="0" hangingPunct="1">
              <a:lnSpc>
                <a:spcPct val="110000"/>
              </a:lnSpc>
              <a:spcBef>
                <a:spcPct val="20000"/>
              </a:spcBef>
              <a:spcAft>
                <a:spcPct val="0"/>
              </a:spcAft>
              <a:buClr>
                <a:schemeClr val="hlink"/>
              </a:buClr>
              <a:buSzPct val="80000"/>
              <a:buFont typeface="Wingdings" pitchFamily="2" charset="2"/>
              <a:buNone/>
              <a:tabLst>
                <a:tab pos="1598613" algn="l"/>
              </a:tabLst>
              <a:defRPr/>
            </a:pPr>
            <a:endParaRPr kumimoji="0" lang="en-US" sz="3200" b="0" i="0" u="none" strike="noStrike" kern="0" cap="none" spc="0" normalizeH="0" baseline="0" noProof="0" dirty="0" smtClean="0">
              <a:ln>
                <a:noFill/>
              </a:ln>
              <a:solidFill>
                <a:srgbClr val="FFFF00"/>
              </a:solidFill>
              <a:effectLst/>
              <a:uLnTx/>
              <a:uFillTx/>
              <a:latin typeface="Calibri" pitchFamily="34" charset="0"/>
              <a:ea typeface="+mn-ea"/>
              <a:cs typeface="+mn-cs"/>
            </a:endParaRPr>
          </a:p>
          <a:p>
            <a:pPr marL="342900" marR="0" lvl="0" indent="-342900" algn="l" defTabSz="914400" rtl="0" eaLnBrk="1" fontAlgn="base" latinLnBrk="0" hangingPunct="1">
              <a:lnSpc>
                <a:spcPct val="110000"/>
              </a:lnSpc>
              <a:spcBef>
                <a:spcPct val="20000"/>
              </a:spcBef>
              <a:spcAft>
                <a:spcPct val="0"/>
              </a:spcAft>
              <a:buClr>
                <a:schemeClr val="hlink"/>
              </a:buClr>
              <a:buSzPct val="80000"/>
              <a:buFont typeface="Wingdings" pitchFamily="2" charset="2"/>
              <a:buNone/>
              <a:tabLst>
                <a:tab pos="1598613" algn="l"/>
              </a:tabLst>
              <a:defRPr/>
            </a:pPr>
            <a:endParaRPr kumimoji="0" lang="en-US" sz="3200" b="0" i="0" u="none" strike="noStrike" kern="0" cap="none" spc="0" normalizeH="0" baseline="0" noProof="0" dirty="0" smtClean="0">
              <a:ln>
                <a:noFill/>
              </a:ln>
              <a:solidFill>
                <a:srgbClr val="FFFF00"/>
              </a:solidFill>
              <a:effectLst/>
              <a:uLnTx/>
              <a:uFillTx/>
              <a:latin typeface="Calibri" pitchFamily="34" charset="0"/>
              <a:ea typeface="+mn-ea"/>
              <a:cs typeface="+mn-cs"/>
            </a:endParaRPr>
          </a:p>
        </p:txBody>
      </p:sp>
      <p:sp>
        <p:nvSpPr>
          <p:cNvPr id="6" name="TextBox 5"/>
          <p:cNvSpPr txBox="1"/>
          <p:nvPr/>
        </p:nvSpPr>
        <p:spPr>
          <a:xfrm>
            <a:off x="1219200" y="2667000"/>
            <a:ext cx="6934200" cy="3416320"/>
          </a:xfrm>
          <a:prstGeom prst="rect">
            <a:avLst/>
          </a:prstGeom>
          <a:noFill/>
        </p:spPr>
        <p:txBody>
          <a:bodyPr wrap="square" rtlCol="0">
            <a:spAutoFit/>
          </a:bodyPr>
          <a:lstStyle/>
          <a:p>
            <a:pPr algn="l"/>
            <a:r>
              <a:rPr lang="en-US" sz="3600" dirty="0" err="1" smtClean="0">
                <a:latin typeface="Calibri" pitchFamily="34" charset="0"/>
              </a:rPr>
              <a:t>Epaphras</a:t>
            </a:r>
            <a:r>
              <a:rPr lang="en-US" sz="3600" dirty="0" smtClean="0">
                <a:latin typeface="Calibri" pitchFamily="34" charset="0"/>
              </a:rPr>
              <a:t>			</a:t>
            </a:r>
            <a:r>
              <a:rPr lang="en-US" sz="3600" dirty="0" err="1" smtClean="0">
                <a:latin typeface="Calibri" pitchFamily="34" charset="0"/>
              </a:rPr>
              <a:t>Tychicus</a:t>
            </a:r>
            <a:endParaRPr lang="en-US" sz="3600" dirty="0" smtClean="0">
              <a:latin typeface="Calibri" pitchFamily="34" charset="0"/>
            </a:endParaRPr>
          </a:p>
          <a:p>
            <a:pPr algn="l"/>
            <a:r>
              <a:rPr lang="en-US" sz="3600" dirty="0" err="1" smtClean="0">
                <a:latin typeface="Calibri" pitchFamily="34" charset="0"/>
              </a:rPr>
              <a:t>Onesimus</a:t>
            </a:r>
            <a:r>
              <a:rPr lang="en-US" sz="3600" dirty="0" smtClean="0">
                <a:latin typeface="Calibri" pitchFamily="34" charset="0"/>
              </a:rPr>
              <a:t>		Aristarchus</a:t>
            </a:r>
          </a:p>
          <a:p>
            <a:pPr algn="l"/>
            <a:r>
              <a:rPr lang="en-US" sz="3600" dirty="0" smtClean="0">
                <a:latin typeface="Calibri" pitchFamily="34" charset="0"/>
              </a:rPr>
              <a:t>Mark			Justus</a:t>
            </a:r>
          </a:p>
          <a:p>
            <a:pPr algn="l"/>
            <a:r>
              <a:rPr lang="en-US" sz="3600" dirty="0" smtClean="0">
                <a:latin typeface="Calibri" pitchFamily="34" charset="0"/>
              </a:rPr>
              <a:t>Demas			</a:t>
            </a:r>
            <a:r>
              <a:rPr lang="en-US" sz="3600" dirty="0" err="1" smtClean="0">
                <a:latin typeface="Calibri" pitchFamily="34" charset="0"/>
              </a:rPr>
              <a:t>Nympha</a:t>
            </a:r>
            <a:endParaRPr lang="en-US" sz="3600" dirty="0" smtClean="0">
              <a:latin typeface="Calibri" pitchFamily="34" charset="0"/>
            </a:endParaRPr>
          </a:p>
          <a:p>
            <a:pPr algn="l"/>
            <a:r>
              <a:rPr lang="en-US" sz="3600" dirty="0" err="1" smtClean="0">
                <a:latin typeface="Calibri" pitchFamily="34" charset="0"/>
              </a:rPr>
              <a:t>Archippus</a:t>
            </a:r>
            <a:r>
              <a:rPr lang="en-US" sz="3600" dirty="0" smtClean="0">
                <a:latin typeface="Calibri" pitchFamily="34" charset="0"/>
              </a:rPr>
              <a:t>		Philemon</a:t>
            </a:r>
          </a:p>
          <a:p>
            <a:pPr algn="l"/>
            <a:r>
              <a:rPr lang="en-US" sz="3600" dirty="0" err="1" smtClean="0">
                <a:latin typeface="Calibri" pitchFamily="34" charset="0"/>
              </a:rPr>
              <a:t>Apphia</a:t>
            </a:r>
            <a:endParaRPr lang="en-US" sz="3600" dirty="0">
              <a:latin typeface="Calibri"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914400" y="228600"/>
            <a:ext cx="7723188" cy="914400"/>
          </a:xfrm>
          <a:noFill/>
        </p:spPr>
        <p:txBody>
          <a:bodyPr>
            <a:normAutofit/>
          </a:bodyPr>
          <a:lstStyle/>
          <a:p>
            <a:pPr eaLnBrk="1" hangingPunct="1"/>
            <a:r>
              <a:rPr lang="en-US" sz="5400" dirty="0" smtClean="0">
                <a:solidFill>
                  <a:srgbClr val="FFFF00"/>
                </a:solidFill>
                <a:effectLst/>
                <a:latin typeface="Calibri" pitchFamily="34" charset="0"/>
              </a:rPr>
              <a:t>Ephesians 4:13</a:t>
            </a:r>
          </a:p>
        </p:txBody>
      </p:sp>
      <p:sp>
        <p:nvSpPr>
          <p:cNvPr id="164867" name="Rectangle 3"/>
          <p:cNvSpPr>
            <a:spLocks noChangeArrowheads="1"/>
          </p:cNvSpPr>
          <p:nvPr/>
        </p:nvSpPr>
        <p:spPr bwMode="auto">
          <a:xfrm>
            <a:off x="609600" y="989111"/>
            <a:ext cx="8229600" cy="2062103"/>
          </a:xfrm>
          <a:prstGeom prst="rect">
            <a:avLst/>
          </a:prstGeom>
          <a:noFill/>
          <a:ln w="9525">
            <a:noFill/>
            <a:miter lim="800000"/>
            <a:headEnd/>
            <a:tailEnd/>
          </a:ln>
        </p:spPr>
        <p:txBody>
          <a:bodyPr wrap="square" anchor="ctr">
            <a:spAutoFit/>
          </a:bodyPr>
          <a:lstStyle/>
          <a:p>
            <a:pPr marL="457200"/>
            <a:r>
              <a:rPr lang="en-US" dirty="0">
                <a:latin typeface="Tahoma" pitchFamily="34" charset="0"/>
              </a:rPr>
              <a:t> </a:t>
            </a:r>
            <a:r>
              <a:rPr lang="en-US" sz="2400" i="1" dirty="0" smtClean="0">
                <a:latin typeface="Calibri" pitchFamily="34" charset="0"/>
              </a:rPr>
              <a:t> </a:t>
            </a:r>
            <a:r>
              <a:rPr lang="en-US" sz="3200" i="1" baseline="30000" dirty="0" smtClean="0">
                <a:latin typeface="Calibri" pitchFamily="34" charset="0"/>
              </a:rPr>
              <a:t>13</a:t>
            </a:r>
            <a:r>
              <a:rPr lang="en-US" sz="3200" i="1" dirty="0" smtClean="0">
                <a:latin typeface="Calibri" pitchFamily="34" charset="0"/>
              </a:rPr>
              <a:t>until we all attain to the unity of the faith and of the knowledge of the Son of God, to mature manhood, </a:t>
            </a:r>
            <a:r>
              <a:rPr lang="en-US" sz="3200" i="1" dirty="0" smtClean="0">
                <a:solidFill>
                  <a:srgbClr val="FFFF00"/>
                </a:solidFill>
                <a:latin typeface="Calibri" pitchFamily="34" charset="0"/>
              </a:rPr>
              <a:t>to the measure of the stature of the fullness of Christ</a:t>
            </a:r>
            <a:r>
              <a:rPr lang="en-US" sz="3200" i="1" dirty="0" smtClean="0">
                <a:latin typeface="Calibri" pitchFamily="34" charset="0"/>
              </a:rPr>
              <a:t>,</a:t>
            </a:r>
            <a:endParaRPr lang="en-US" sz="3600" i="1" dirty="0">
              <a:latin typeface="Calibri" pitchFamily="34" charset="0"/>
            </a:endParaRPr>
          </a:p>
        </p:txBody>
      </p:sp>
      <p:sp>
        <p:nvSpPr>
          <p:cNvPr id="5" name="Rectangle 3"/>
          <p:cNvSpPr>
            <a:spLocks noChangeArrowheads="1"/>
          </p:cNvSpPr>
          <p:nvPr/>
        </p:nvSpPr>
        <p:spPr bwMode="auto">
          <a:xfrm>
            <a:off x="457200" y="4007823"/>
            <a:ext cx="8229600" cy="2308324"/>
          </a:xfrm>
          <a:prstGeom prst="rect">
            <a:avLst/>
          </a:prstGeom>
          <a:noFill/>
          <a:ln w="9525">
            <a:noFill/>
            <a:miter lim="800000"/>
            <a:headEnd/>
            <a:tailEnd/>
          </a:ln>
        </p:spPr>
        <p:txBody>
          <a:bodyPr wrap="square" anchor="ctr">
            <a:spAutoFit/>
          </a:bodyPr>
          <a:lstStyle/>
          <a:p>
            <a:pPr marL="457200"/>
            <a:r>
              <a:rPr lang="en-US" i="1" dirty="0">
                <a:latin typeface="Calibri" pitchFamily="34" charset="0"/>
              </a:rPr>
              <a:t> </a:t>
            </a:r>
            <a:r>
              <a:rPr lang="en-US" sz="2800" i="1" dirty="0" smtClean="0">
                <a:latin typeface="Calibri" pitchFamily="34" charset="0"/>
              </a:rPr>
              <a:t> </a:t>
            </a:r>
            <a:r>
              <a:rPr lang="en-US" sz="3600" i="1" baseline="30000" dirty="0" smtClean="0">
                <a:latin typeface="Calibri" pitchFamily="34" charset="0"/>
              </a:rPr>
              <a:t>29</a:t>
            </a:r>
            <a:r>
              <a:rPr lang="en-US" sz="3600" i="1" dirty="0" smtClean="0">
                <a:latin typeface="Calibri" pitchFamily="34" charset="0"/>
              </a:rPr>
              <a:t>For those whom he foreknew he also predestined </a:t>
            </a:r>
            <a:r>
              <a:rPr lang="en-US" sz="3600" i="1" dirty="0" smtClean="0">
                <a:solidFill>
                  <a:srgbClr val="FFFF00"/>
                </a:solidFill>
                <a:latin typeface="Calibri" pitchFamily="34" charset="0"/>
              </a:rPr>
              <a:t>to be conformed to the image of his Son</a:t>
            </a:r>
            <a:r>
              <a:rPr lang="en-US" sz="3600" i="1" dirty="0" smtClean="0">
                <a:latin typeface="Calibri" pitchFamily="34" charset="0"/>
              </a:rPr>
              <a:t>, in order that he might be the firstborn among many brothers.</a:t>
            </a:r>
            <a:endParaRPr lang="en-US" sz="3600" i="1" dirty="0">
              <a:latin typeface="Calibri" pitchFamily="34" charset="0"/>
            </a:endParaRPr>
          </a:p>
        </p:txBody>
      </p:sp>
      <p:sp>
        <p:nvSpPr>
          <p:cNvPr id="6" name="Rectangle 2"/>
          <p:cNvSpPr txBox="1">
            <a:spLocks noChangeArrowheads="1"/>
          </p:cNvSpPr>
          <p:nvPr/>
        </p:nvSpPr>
        <p:spPr bwMode="auto">
          <a:xfrm>
            <a:off x="990600" y="3124200"/>
            <a:ext cx="7723188" cy="9144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norm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5400" b="0" i="0" u="none" strike="noStrike" kern="0" cap="none" spc="0" normalizeH="0" baseline="0" noProof="0" dirty="0" smtClean="0">
                <a:ln>
                  <a:noFill/>
                </a:ln>
                <a:solidFill>
                  <a:srgbClr val="FFFF00"/>
                </a:solidFill>
                <a:effectLst/>
                <a:uLnTx/>
                <a:uFillTx/>
                <a:latin typeface="Calibri" pitchFamily="34" charset="0"/>
                <a:ea typeface="+mj-ea"/>
                <a:cs typeface="+mj-cs"/>
              </a:rPr>
              <a:t>Romans 8:29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dissolve">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ppt_w</p:attrName>
                                        </p:attrNameLst>
                                      </p:cBhvr>
                                      <p:tavLst>
                                        <p:tav tm="0">
                                          <p:val>
                                            <p:strVal val="#ppt_w*0.70"/>
                                          </p:val>
                                        </p:tav>
                                        <p:tav tm="100000">
                                          <p:val>
                                            <p:strVal val="#ppt_w"/>
                                          </p:val>
                                        </p:tav>
                                      </p:tavLst>
                                    </p:anim>
                                    <p:anim calcmode="lin" valueType="num">
                                      <p:cBhvr>
                                        <p:cTn id="20" dur="1000" fill="hold"/>
                                        <p:tgtEl>
                                          <p:spTgt spid="5"/>
                                        </p:tgtEl>
                                        <p:attrNameLst>
                                          <p:attrName>ppt_h</p:attrName>
                                        </p:attrNameLst>
                                      </p:cBhvr>
                                      <p:tavLst>
                                        <p:tav tm="0">
                                          <p:val>
                                            <p:strVal val="#ppt_h"/>
                                          </p:val>
                                        </p:tav>
                                        <p:tav tm="100000">
                                          <p:val>
                                            <p:strVal val="#ppt_h"/>
                                          </p:val>
                                        </p:tav>
                                      </p:tavLst>
                                    </p:anim>
                                    <p:animEffect transition="in" filter="fade">
                                      <p:cBhvr>
                                        <p:cTn id="2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P spid="5" grpId="0"/>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24</a:t>
            </a:fld>
            <a:endParaRPr lang="en-US"/>
          </a:p>
        </p:txBody>
      </p:sp>
      <p:sp>
        <p:nvSpPr>
          <p:cNvPr id="31747" name="Rectangle 2"/>
          <p:cNvSpPr>
            <a:spLocks noGrp="1" noChangeArrowheads="1"/>
          </p:cNvSpPr>
          <p:nvPr>
            <p:ph type="title"/>
          </p:nvPr>
        </p:nvSpPr>
        <p:spPr>
          <a:xfrm>
            <a:off x="304800" y="0"/>
            <a:ext cx="8534400" cy="1139825"/>
          </a:xfrm>
        </p:spPr>
        <p:txBody>
          <a:bodyPr/>
          <a:lstStyle/>
          <a:p>
            <a:pPr eaLnBrk="1" hangingPunct="1"/>
            <a:r>
              <a:rPr lang="en-US" sz="6000" dirty="0" smtClean="0">
                <a:solidFill>
                  <a:srgbClr val="FFFF00"/>
                </a:solidFill>
                <a:latin typeface="Calibri" pitchFamily="34" charset="0"/>
              </a:rPr>
              <a:t>Earthly Prayers</a:t>
            </a:r>
          </a:p>
        </p:txBody>
      </p:sp>
      <p:sp>
        <p:nvSpPr>
          <p:cNvPr id="66563" name="Rectangle 3"/>
          <p:cNvSpPr>
            <a:spLocks noGrp="1" noChangeArrowheads="1"/>
          </p:cNvSpPr>
          <p:nvPr>
            <p:ph type="body" idx="1"/>
          </p:nvPr>
        </p:nvSpPr>
        <p:spPr>
          <a:xfrm>
            <a:off x="609600" y="1295400"/>
            <a:ext cx="8001000" cy="3733800"/>
          </a:xfrm>
        </p:spPr>
        <p:txBody>
          <a:bodyPr/>
          <a:lstStyle/>
          <a:p>
            <a:pPr eaLnBrk="1" hangingPunct="1">
              <a:lnSpc>
                <a:spcPct val="110000"/>
              </a:lnSpc>
              <a:buClr>
                <a:srgbClr val="FFC000"/>
              </a:buClr>
              <a:buSzPct val="110000"/>
              <a:buFont typeface="Arial" pitchFamily="34" charset="0"/>
              <a:buChar char="•"/>
              <a:tabLst>
                <a:tab pos="1598613" algn="l"/>
              </a:tabLst>
            </a:pPr>
            <a:r>
              <a:rPr lang="en-US" sz="4400" dirty="0" smtClean="0">
                <a:effectLst/>
                <a:latin typeface="Calibri" pitchFamily="34" charset="0"/>
              </a:rPr>
              <a:t>Desire for recognition</a:t>
            </a:r>
          </a:p>
          <a:p>
            <a:pPr eaLnBrk="1" hangingPunct="1">
              <a:lnSpc>
                <a:spcPct val="110000"/>
              </a:lnSpc>
              <a:buClr>
                <a:srgbClr val="FFC000"/>
              </a:buClr>
              <a:buSzPct val="91000"/>
              <a:buFont typeface="Wingdings" pitchFamily="2" charset="2"/>
              <a:buChar char="§"/>
              <a:tabLst>
                <a:tab pos="1598613" algn="l"/>
              </a:tabLst>
            </a:pPr>
            <a:endParaRPr lang="en-US" dirty="0" smtClean="0">
              <a:effectLst/>
            </a:endParaRPr>
          </a:p>
          <a:p>
            <a:pPr eaLnBrk="1" hangingPunct="1">
              <a:lnSpc>
                <a:spcPct val="110000"/>
              </a:lnSpc>
              <a:buFont typeface="Wingdings" pitchFamily="2" charset="2"/>
              <a:buNone/>
              <a:tabLst>
                <a:tab pos="1598613" algn="l"/>
              </a:tabLst>
            </a:pPr>
            <a:endParaRPr lang="en-US" dirty="0"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25</a:t>
            </a:fld>
            <a:endParaRPr lang="en-US"/>
          </a:p>
        </p:txBody>
      </p:sp>
      <p:sp>
        <p:nvSpPr>
          <p:cNvPr id="31747" name="Rectangle 2"/>
          <p:cNvSpPr>
            <a:spLocks noGrp="1" noChangeArrowheads="1"/>
          </p:cNvSpPr>
          <p:nvPr>
            <p:ph type="title"/>
          </p:nvPr>
        </p:nvSpPr>
        <p:spPr>
          <a:xfrm>
            <a:off x="304800" y="0"/>
            <a:ext cx="8534400" cy="1139825"/>
          </a:xfrm>
        </p:spPr>
        <p:txBody>
          <a:bodyPr/>
          <a:lstStyle/>
          <a:p>
            <a:pPr eaLnBrk="1" hangingPunct="1"/>
            <a:r>
              <a:rPr lang="en-US" dirty="0" smtClean="0">
                <a:latin typeface="Calibri" pitchFamily="34" charset="0"/>
              </a:rPr>
              <a:t>Individuals Named in Colossians</a:t>
            </a:r>
          </a:p>
        </p:txBody>
      </p:sp>
      <p:sp>
        <p:nvSpPr>
          <p:cNvPr id="66563" name="Rectangle 3"/>
          <p:cNvSpPr>
            <a:spLocks noGrp="1" noChangeArrowheads="1"/>
          </p:cNvSpPr>
          <p:nvPr>
            <p:ph type="body" idx="1"/>
          </p:nvPr>
        </p:nvSpPr>
        <p:spPr>
          <a:xfrm>
            <a:off x="381000" y="990600"/>
            <a:ext cx="8610600" cy="5715000"/>
          </a:xfrm>
        </p:spPr>
        <p:txBody>
          <a:bodyPr/>
          <a:lstStyle/>
          <a:p>
            <a:pPr eaLnBrk="1" hangingPunct="1">
              <a:lnSpc>
                <a:spcPct val="110000"/>
              </a:lnSpc>
              <a:buFont typeface="Wingdings" pitchFamily="2" charset="2"/>
              <a:buNone/>
              <a:tabLst>
                <a:tab pos="1598613" algn="l"/>
              </a:tabLst>
            </a:pPr>
            <a:r>
              <a:rPr lang="en-US" sz="2800" dirty="0" err="1" smtClean="0">
                <a:effectLst/>
                <a:latin typeface="Calibri" pitchFamily="34" charset="0"/>
              </a:rPr>
              <a:t>Epaphras</a:t>
            </a:r>
            <a:r>
              <a:rPr lang="en-US" sz="2800" dirty="0" smtClean="0">
                <a:solidFill>
                  <a:srgbClr val="FFFF00"/>
                </a:solidFill>
                <a:effectLst/>
                <a:latin typeface="Calibri" pitchFamily="34" charset="0"/>
              </a:rPr>
              <a:t> – started church (1:7), w/Paul (4:12)</a:t>
            </a:r>
          </a:p>
          <a:p>
            <a:pPr eaLnBrk="1" hangingPunct="1">
              <a:lnSpc>
                <a:spcPct val="110000"/>
              </a:lnSpc>
              <a:buFont typeface="Wingdings" pitchFamily="2" charset="2"/>
              <a:buNone/>
              <a:tabLst>
                <a:tab pos="1598613" algn="l"/>
              </a:tabLst>
            </a:pPr>
            <a:r>
              <a:rPr lang="en-US" sz="2800" dirty="0" err="1" smtClean="0">
                <a:effectLst/>
                <a:latin typeface="Calibri" pitchFamily="34" charset="0"/>
              </a:rPr>
              <a:t>Tychicus</a:t>
            </a:r>
            <a:r>
              <a:rPr lang="en-US" sz="2800" dirty="0" smtClean="0">
                <a:solidFill>
                  <a:srgbClr val="FFFF00"/>
                </a:solidFill>
                <a:effectLst/>
                <a:latin typeface="Calibri" pitchFamily="34" charset="0"/>
              </a:rPr>
              <a:t> – coming to them (4:7), Acts 20:4</a:t>
            </a:r>
          </a:p>
          <a:p>
            <a:pPr eaLnBrk="1" hangingPunct="1">
              <a:lnSpc>
                <a:spcPct val="110000"/>
              </a:lnSpc>
              <a:buFont typeface="Wingdings" pitchFamily="2" charset="2"/>
              <a:buNone/>
              <a:tabLst>
                <a:tab pos="1598613" algn="l"/>
              </a:tabLst>
            </a:pPr>
            <a:r>
              <a:rPr lang="en-US" sz="2800" dirty="0" err="1" smtClean="0">
                <a:effectLst/>
                <a:latin typeface="Calibri" pitchFamily="34" charset="0"/>
              </a:rPr>
              <a:t>Onesimus</a:t>
            </a:r>
            <a:r>
              <a:rPr lang="en-US" sz="2800" dirty="0" smtClean="0">
                <a:solidFill>
                  <a:srgbClr val="FFFF00"/>
                </a:solidFill>
                <a:effectLst/>
                <a:latin typeface="Calibri" pitchFamily="34" charset="0"/>
              </a:rPr>
              <a:t> – a slave from Colossae (Philemon)</a:t>
            </a:r>
          </a:p>
          <a:p>
            <a:pPr eaLnBrk="1" hangingPunct="1">
              <a:lnSpc>
                <a:spcPct val="110000"/>
              </a:lnSpc>
              <a:buFont typeface="Wingdings" pitchFamily="2" charset="2"/>
              <a:buNone/>
              <a:tabLst>
                <a:tab pos="1598613" algn="l"/>
              </a:tabLst>
            </a:pPr>
            <a:r>
              <a:rPr lang="en-US" sz="2800" dirty="0" smtClean="0">
                <a:effectLst/>
                <a:latin typeface="Calibri" pitchFamily="34" charset="0"/>
              </a:rPr>
              <a:t>Aristarchus</a:t>
            </a:r>
            <a:r>
              <a:rPr lang="en-US" sz="2800" dirty="0" smtClean="0">
                <a:solidFill>
                  <a:srgbClr val="FFFF00"/>
                </a:solidFill>
                <a:effectLst/>
                <a:latin typeface="Calibri" pitchFamily="34" charset="0"/>
              </a:rPr>
              <a:t> – prisoner w/Paul (4:10), Acts 20, 27</a:t>
            </a:r>
          </a:p>
          <a:p>
            <a:pPr eaLnBrk="1" hangingPunct="1">
              <a:lnSpc>
                <a:spcPct val="110000"/>
              </a:lnSpc>
              <a:buNone/>
              <a:tabLst>
                <a:tab pos="1598613" algn="l"/>
              </a:tabLst>
            </a:pPr>
            <a:r>
              <a:rPr lang="en-US" sz="2800" dirty="0" smtClean="0">
                <a:effectLst/>
                <a:latin typeface="Calibri" pitchFamily="34" charset="0"/>
              </a:rPr>
              <a:t>Mark</a:t>
            </a:r>
            <a:r>
              <a:rPr lang="en-US" sz="2800" dirty="0" smtClean="0">
                <a:solidFill>
                  <a:srgbClr val="FFFF00"/>
                </a:solidFill>
                <a:effectLst/>
                <a:latin typeface="Calibri" pitchFamily="34" charset="0"/>
              </a:rPr>
              <a:t> – may come to them (4:10) Acts 12, 15</a:t>
            </a:r>
          </a:p>
          <a:p>
            <a:pPr eaLnBrk="1" hangingPunct="1">
              <a:lnSpc>
                <a:spcPct val="110000"/>
              </a:lnSpc>
              <a:buNone/>
              <a:tabLst>
                <a:tab pos="1598613" algn="l"/>
              </a:tabLst>
            </a:pPr>
            <a:r>
              <a:rPr lang="en-US" sz="2800" dirty="0" smtClean="0">
                <a:effectLst/>
                <a:latin typeface="Calibri" pitchFamily="34" charset="0"/>
              </a:rPr>
              <a:t>Justus </a:t>
            </a:r>
            <a:r>
              <a:rPr lang="en-US" sz="2800" dirty="0" smtClean="0">
                <a:solidFill>
                  <a:srgbClr val="FFFF00"/>
                </a:solidFill>
                <a:effectLst/>
                <a:latin typeface="Calibri" pitchFamily="34" charset="0"/>
              </a:rPr>
              <a:t>– 4:11</a:t>
            </a:r>
          </a:p>
          <a:p>
            <a:pPr eaLnBrk="1" hangingPunct="1">
              <a:lnSpc>
                <a:spcPct val="110000"/>
              </a:lnSpc>
              <a:buNone/>
              <a:tabLst>
                <a:tab pos="1598613" algn="l"/>
              </a:tabLst>
            </a:pPr>
            <a:r>
              <a:rPr lang="en-US" sz="2800" dirty="0" smtClean="0">
                <a:effectLst/>
                <a:latin typeface="Calibri" pitchFamily="34" charset="0"/>
              </a:rPr>
              <a:t>Demas</a:t>
            </a:r>
            <a:r>
              <a:rPr lang="en-US" sz="2800" dirty="0" smtClean="0">
                <a:solidFill>
                  <a:srgbClr val="FFFF00"/>
                </a:solidFill>
                <a:effectLst/>
                <a:latin typeface="Calibri" pitchFamily="34" charset="0"/>
              </a:rPr>
              <a:t> – greetings (4:14), later forsakes II Tim 4:10</a:t>
            </a:r>
          </a:p>
          <a:p>
            <a:pPr eaLnBrk="1" hangingPunct="1">
              <a:lnSpc>
                <a:spcPct val="110000"/>
              </a:lnSpc>
              <a:buNone/>
              <a:tabLst>
                <a:tab pos="1598613" algn="l"/>
              </a:tabLst>
            </a:pPr>
            <a:r>
              <a:rPr lang="en-US" sz="2800" dirty="0" err="1" smtClean="0">
                <a:effectLst/>
                <a:latin typeface="Calibri" pitchFamily="34" charset="0"/>
              </a:rPr>
              <a:t>Nympha</a:t>
            </a:r>
            <a:r>
              <a:rPr lang="en-US" sz="2800" dirty="0" smtClean="0">
                <a:solidFill>
                  <a:srgbClr val="FFFF00"/>
                </a:solidFill>
                <a:effectLst/>
                <a:latin typeface="Calibri" pitchFamily="34" charset="0"/>
              </a:rPr>
              <a:t> – </a:t>
            </a:r>
            <a:r>
              <a:rPr lang="en-US" sz="2800" dirty="0" err="1" smtClean="0">
                <a:solidFill>
                  <a:srgbClr val="FFFF00"/>
                </a:solidFill>
                <a:effectLst/>
                <a:latin typeface="Calibri" pitchFamily="34" charset="0"/>
              </a:rPr>
              <a:t>Laodicean</a:t>
            </a:r>
            <a:r>
              <a:rPr lang="en-US" sz="2800" dirty="0" smtClean="0">
                <a:solidFill>
                  <a:srgbClr val="FFFF00"/>
                </a:solidFill>
                <a:effectLst/>
                <a:latin typeface="Calibri" pitchFamily="34" charset="0"/>
              </a:rPr>
              <a:t> church in her house? (4:15)</a:t>
            </a:r>
          </a:p>
          <a:p>
            <a:pPr eaLnBrk="1" hangingPunct="1">
              <a:lnSpc>
                <a:spcPct val="110000"/>
              </a:lnSpc>
              <a:buNone/>
              <a:tabLst>
                <a:tab pos="1598613" algn="l"/>
              </a:tabLst>
            </a:pPr>
            <a:r>
              <a:rPr lang="en-US" sz="2800" dirty="0" err="1" smtClean="0">
                <a:effectLst/>
                <a:latin typeface="Calibri" pitchFamily="34" charset="0"/>
              </a:rPr>
              <a:t>Archippus</a:t>
            </a:r>
            <a:r>
              <a:rPr lang="en-US" sz="2800" dirty="0" smtClean="0">
                <a:solidFill>
                  <a:srgbClr val="FFFF00"/>
                </a:solidFill>
                <a:effectLst/>
                <a:latin typeface="Calibri" pitchFamily="34" charset="0"/>
              </a:rPr>
              <a:t> – member in Colossae (4:17, Philemon 1:2)</a:t>
            </a:r>
            <a:endParaRPr lang="en-US" dirty="0" smtClean="0">
              <a:solidFill>
                <a:srgbClr val="FFFF00"/>
              </a:solidFill>
              <a:effectLst/>
              <a:latin typeface="Calibri" pitchFamily="34" charset="0"/>
            </a:endParaRPr>
          </a:p>
          <a:p>
            <a:pPr eaLnBrk="1" hangingPunct="1">
              <a:lnSpc>
                <a:spcPct val="110000"/>
              </a:lnSpc>
              <a:buNone/>
              <a:tabLst>
                <a:tab pos="1598613" algn="l"/>
              </a:tabLst>
            </a:pPr>
            <a:r>
              <a:rPr lang="en-US" sz="2800" dirty="0" smtClean="0">
                <a:solidFill>
                  <a:srgbClr val="FFFF00"/>
                </a:solidFill>
                <a:effectLst/>
                <a:latin typeface="Calibri" pitchFamily="34" charset="0"/>
              </a:rPr>
              <a:t>Also </a:t>
            </a:r>
            <a:r>
              <a:rPr lang="en-US" sz="2800" dirty="0" smtClean="0">
                <a:effectLst/>
                <a:latin typeface="Calibri" pitchFamily="34" charset="0"/>
              </a:rPr>
              <a:t>Philemon and </a:t>
            </a:r>
            <a:r>
              <a:rPr lang="en-US" sz="2800" dirty="0" err="1" smtClean="0">
                <a:effectLst/>
                <a:latin typeface="Calibri" pitchFamily="34" charset="0"/>
              </a:rPr>
              <a:t>Apphia</a:t>
            </a:r>
            <a:r>
              <a:rPr lang="en-US" sz="2800" dirty="0" smtClean="0">
                <a:effectLst/>
                <a:latin typeface="Calibri" pitchFamily="34" charset="0"/>
              </a:rPr>
              <a:t> </a:t>
            </a:r>
            <a:r>
              <a:rPr lang="en-US" sz="2800" dirty="0" smtClean="0">
                <a:solidFill>
                  <a:srgbClr val="FFFF00"/>
                </a:solidFill>
                <a:effectLst/>
                <a:latin typeface="Calibri" pitchFamily="34" charset="0"/>
              </a:rPr>
              <a:t>(Philemon 1:2)</a:t>
            </a:r>
          </a:p>
          <a:p>
            <a:pPr eaLnBrk="1" hangingPunct="1">
              <a:lnSpc>
                <a:spcPct val="110000"/>
              </a:lnSpc>
              <a:buNone/>
              <a:tabLst>
                <a:tab pos="1598613" algn="l"/>
              </a:tabLst>
            </a:pPr>
            <a:endParaRPr lang="en-US" dirty="0" smtClean="0">
              <a:solidFill>
                <a:srgbClr val="FFFF00"/>
              </a:solidFill>
              <a:effectLst/>
              <a:latin typeface="Calibri" pitchFamily="34" charset="0"/>
            </a:endParaRPr>
          </a:p>
          <a:p>
            <a:pPr eaLnBrk="1" hangingPunct="1">
              <a:lnSpc>
                <a:spcPct val="110000"/>
              </a:lnSpc>
              <a:buNone/>
              <a:tabLst>
                <a:tab pos="1598613" algn="l"/>
              </a:tabLst>
            </a:pPr>
            <a:endParaRPr lang="en-US" dirty="0" smtClean="0">
              <a:solidFill>
                <a:srgbClr val="FFFF00"/>
              </a:solidFill>
              <a:effectLst/>
              <a:latin typeface="Calibri" pitchFamily="34" charset="0"/>
            </a:endParaRPr>
          </a:p>
          <a:p>
            <a:pPr eaLnBrk="1" hangingPunct="1">
              <a:lnSpc>
                <a:spcPct val="110000"/>
              </a:lnSpc>
              <a:buNone/>
              <a:tabLst>
                <a:tab pos="1598613" algn="l"/>
              </a:tabLst>
            </a:pPr>
            <a:endParaRPr lang="en-US" dirty="0" smtClean="0">
              <a:solidFill>
                <a:srgbClr val="FFFF00"/>
              </a:solidFill>
              <a:effectLst/>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dissolve">
                                      <p:cBhvr>
                                        <p:cTn id="7" dur="500"/>
                                        <p:tgtEl>
                                          <p:spTgt spid="665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6563">
                                            <p:txEl>
                                              <p:pRg st="1" end="1"/>
                                            </p:txEl>
                                          </p:spTgt>
                                        </p:tgtEl>
                                        <p:attrNameLst>
                                          <p:attrName>style.visibility</p:attrName>
                                        </p:attrNameLst>
                                      </p:cBhvr>
                                      <p:to>
                                        <p:strVal val="visible"/>
                                      </p:to>
                                    </p:set>
                                    <p:animEffect transition="in" filter="dissolve">
                                      <p:cBhvr>
                                        <p:cTn id="12" dur="500"/>
                                        <p:tgtEl>
                                          <p:spTgt spid="665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6563">
                                            <p:txEl>
                                              <p:pRg st="2" end="2"/>
                                            </p:txEl>
                                          </p:spTgt>
                                        </p:tgtEl>
                                        <p:attrNameLst>
                                          <p:attrName>style.visibility</p:attrName>
                                        </p:attrNameLst>
                                      </p:cBhvr>
                                      <p:to>
                                        <p:strVal val="visible"/>
                                      </p:to>
                                    </p:set>
                                    <p:animEffect transition="in" filter="dissolve">
                                      <p:cBhvr>
                                        <p:cTn id="17" dur="500"/>
                                        <p:tgtEl>
                                          <p:spTgt spid="665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6563">
                                            <p:txEl>
                                              <p:pRg st="3" end="3"/>
                                            </p:txEl>
                                          </p:spTgt>
                                        </p:tgtEl>
                                        <p:attrNameLst>
                                          <p:attrName>style.visibility</p:attrName>
                                        </p:attrNameLst>
                                      </p:cBhvr>
                                      <p:to>
                                        <p:strVal val="visible"/>
                                      </p:to>
                                    </p:set>
                                    <p:animEffect transition="in" filter="dissolve">
                                      <p:cBhvr>
                                        <p:cTn id="22" dur="500"/>
                                        <p:tgtEl>
                                          <p:spTgt spid="6656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6563">
                                            <p:txEl>
                                              <p:pRg st="4" end="4"/>
                                            </p:txEl>
                                          </p:spTgt>
                                        </p:tgtEl>
                                        <p:attrNameLst>
                                          <p:attrName>style.visibility</p:attrName>
                                        </p:attrNameLst>
                                      </p:cBhvr>
                                      <p:to>
                                        <p:strVal val="visible"/>
                                      </p:to>
                                    </p:set>
                                    <p:animEffect transition="in" filter="dissolve">
                                      <p:cBhvr>
                                        <p:cTn id="27" dur="500"/>
                                        <p:tgtEl>
                                          <p:spTgt spid="6656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6563">
                                            <p:txEl>
                                              <p:pRg st="5" end="5"/>
                                            </p:txEl>
                                          </p:spTgt>
                                        </p:tgtEl>
                                        <p:attrNameLst>
                                          <p:attrName>style.visibility</p:attrName>
                                        </p:attrNameLst>
                                      </p:cBhvr>
                                      <p:to>
                                        <p:strVal val="visible"/>
                                      </p:to>
                                    </p:set>
                                    <p:animEffect transition="in" filter="dissolve">
                                      <p:cBhvr>
                                        <p:cTn id="32" dur="500"/>
                                        <p:tgtEl>
                                          <p:spTgt spid="6656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66563">
                                            <p:txEl>
                                              <p:pRg st="6" end="6"/>
                                            </p:txEl>
                                          </p:spTgt>
                                        </p:tgtEl>
                                        <p:attrNameLst>
                                          <p:attrName>style.visibility</p:attrName>
                                        </p:attrNameLst>
                                      </p:cBhvr>
                                      <p:to>
                                        <p:strVal val="visible"/>
                                      </p:to>
                                    </p:set>
                                    <p:animEffect transition="in" filter="dissolve">
                                      <p:cBhvr>
                                        <p:cTn id="37" dur="500"/>
                                        <p:tgtEl>
                                          <p:spTgt spid="6656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66563">
                                            <p:txEl>
                                              <p:pRg st="7" end="7"/>
                                            </p:txEl>
                                          </p:spTgt>
                                        </p:tgtEl>
                                        <p:attrNameLst>
                                          <p:attrName>style.visibility</p:attrName>
                                        </p:attrNameLst>
                                      </p:cBhvr>
                                      <p:to>
                                        <p:strVal val="visible"/>
                                      </p:to>
                                    </p:set>
                                    <p:animEffect transition="in" filter="dissolve">
                                      <p:cBhvr>
                                        <p:cTn id="42" dur="500"/>
                                        <p:tgtEl>
                                          <p:spTgt spid="6656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66563">
                                            <p:txEl>
                                              <p:pRg st="8" end="8"/>
                                            </p:txEl>
                                          </p:spTgt>
                                        </p:tgtEl>
                                        <p:attrNameLst>
                                          <p:attrName>style.visibility</p:attrName>
                                        </p:attrNameLst>
                                      </p:cBhvr>
                                      <p:to>
                                        <p:strVal val="visible"/>
                                      </p:to>
                                    </p:set>
                                    <p:animEffect transition="in" filter="dissolve">
                                      <p:cBhvr>
                                        <p:cTn id="47" dur="500"/>
                                        <p:tgtEl>
                                          <p:spTgt spid="6656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66563">
                                            <p:txEl>
                                              <p:pRg st="9" end="9"/>
                                            </p:txEl>
                                          </p:spTgt>
                                        </p:tgtEl>
                                        <p:attrNameLst>
                                          <p:attrName>style.visibility</p:attrName>
                                        </p:attrNameLst>
                                      </p:cBhvr>
                                      <p:to>
                                        <p:strVal val="visible"/>
                                      </p:to>
                                    </p:set>
                                    <p:animEffect transition="in" filter="dissolve">
                                      <p:cBhvr>
                                        <p:cTn id="52" dur="500"/>
                                        <p:tgtEl>
                                          <p:spTgt spid="6656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26</a:t>
            </a:fld>
            <a:endParaRPr lang="en-US"/>
          </a:p>
        </p:txBody>
      </p:sp>
      <p:sp>
        <p:nvSpPr>
          <p:cNvPr id="31747" name="Rectangle 2"/>
          <p:cNvSpPr>
            <a:spLocks noGrp="1" noChangeArrowheads="1"/>
          </p:cNvSpPr>
          <p:nvPr>
            <p:ph type="title"/>
          </p:nvPr>
        </p:nvSpPr>
        <p:spPr>
          <a:xfrm>
            <a:off x="381000" y="304800"/>
            <a:ext cx="8534400" cy="1139825"/>
          </a:xfrm>
        </p:spPr>
        <p:txBody>
          <a:bodyPr/>
          <a:lstStyle/>
          <a:p>
            <a:pPr eaLnBrk="1" hangingPunct="1"/>
            <a:r>
              <a:rPr lang="en-US" sz="6000" dirty="0" smtClean="0">
                <a:solidFill>
                  <a:srgbClr val="FFFF00"/>
                </a:solidFill>
                <a:latin typeface="Calibri" pitchFamily="34" charset="0"/>
              </a:rPr>
              <a:t>Colossians 1:9-12</a:t>
            </a:r>
            <a:br>
              <a:rPr lang="en-US" sz="6000" dirty="0" smtClean="0">
                <a:solidFill>
                  <a:srgbClr val="FFFF00"/>
                </a:solidFill>
                <a:latin typeface="Calibri" pitchFamily="34" charset="0"/>
              </a:rPr>
            </a:br>
            <a:r>
              <a:rPr lang="en-US" sz="4800" i="1" dirty="0" smtClean="0">
                <a:solidFill>
                  <a:srgbClr val="FFFF00"/>
                </a:solidFill>
                <a:latin typeface="Calibri" pitchFamily="34" charset="0"/>
              </a:rPr>
              <a:t>Lessons from the Setting</a:t>
            </a:r>
            <a:endParaRPr lang="en-US" sz="6000" i="1" dirty="0" smtClean="0">
              <a:solidFill>
                <a:srgbClr val="FFFF00"/>
              </a:solidFill>
              <a:latin typeface="Calibri" pitchFamily="34" charset="0"/>
            </a:endParaRPr>
          </a:p>
        </p:txBody>
      </p:sp>
      <p:sp>
        <p:nvSpPr>
          <p:cNvPr id="66563" name="Rectangle 3"/>
          <p:cNvSpPr>
            <a:spLocks noGrp="1" noChangeArrowheads="1"/>
          </p:cNvSpPr>
          <p:nvPr>
            <p:ph type="body" idx="1"/>
          </p:nvPr>
        </p:nvSpPr>
        <p:spPr>
          <a:xfrm>
            <a:off x="838200" y="1981200"/>
            <a:ext cx="8001000" cy="2819400"/>
          </a:xfrm>
        </p:spPr>
        <p:txBody>
          <a:bodyPr/>
          <a:lstStyle/>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Pray for those we don’t know well</a:t>
            </a:r>
          </a:p>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Pray constantly (first goal)</a:t>
            </a:r>
          </a:p>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Link thanksgiving to our petitions</a:t>
            </a:r>
          </a:p>
          <a:p>
            <a:pPr eaLnBrk="1" hangingPunct="1">
              <a:lnSpc>
                <a:spcPct val="110000"/>
              </a:lnSpc>
              <a:buClr>
                <a:srgbClr val="FFC000"/>
              </a:buClr>
              <a:buSzPct val="91000"/>
              <a:buFont typeface="Wingdings" pitchFamily="2" charset="2"/>
              <a:buChar char="§"/>
              <a:tabLst>
                <a:tab pos="1598613" algn="l"/>
              </a:tabLst>
            </a:pPr>
            <a:endParaRPr lang="en-US" dirty="0" smtClean="0">
              <a:effectLst/>
            </a:endParaRPr>
          </a:p>
          <a:p>
            <a:pPr eaLnBrk="1" hangingPunct="1">
              <a:lnSpc>
                <a:spcPct val="110000"/>
              </a:lnSpc>
              <a:buFont typeface="Wingdings" pitchFamily="2" charset="2"/>
              <a:buNone/>
              <a:tabLst>
                <a:tab pos="1598613" algn="l"/>
              </a:tabLst>
            </a:pPr>
            <a:endParaRPr lang="en-US" dirty="0"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27</a:t>
            </a:fld>
            <a:endParaRPr lang="en-US"/>
          </a:p>
        </p:txBody>
      </p:sp>
      <p:sp>
        <p:nvSpPr>
          <p:cNvPr id="31747" name="Rectangle 2"/>
          <p:cNvSpPr>
            <a:spLocks noGrp="1" noChangeArrowheads="1"/>
          </p:cNvSpPr>
          <p:nvPr>
            <p:ph type="title"/>
          </p:nvPr>
        </p:nvSpPr>
        <p:spPr>
          <a:xfrm>
            <a:off x="304800" y="0"/>
            <a:ext cx="8534400" cy="1139825"/>
          </a:xfrm>
        </p:spPr>
        <p:txBody>
          <a:bodyPr/>
          <a:lstStyle/>
          <a:p>
            <a:pPr eaLnBrk="1" hangingPunct="1"/>
            <a:r>
              <a:rPr lang="en-US" dirty="0" smtClean="0">
                <a:latin typeface="Calibri" pitchFamily="34" charset="0"/>
              </a:rPr>
              <a:t>Prayers in I and II Thessalonians</a:t>
            </a:r>
          </a:p>
        </p:txBody>
      </p:sp>
      <p:sp>
        <p:nvSpPr>
          <p:cNvPr id="66563" name="Rectangle 3"/>
          <p:cNvSpPr>
            <a:spLocks noGrp="1" noChangeArrowheads="1"/>
          </p:cNvSpPr>
          <p:nvPr>
            <p:ph type="body" idx="1"/>
          </p:nvPr>
        </p:nvSpPr>
        <p:spPr>
          <a:xfrm>
            <a:off x="228600" y="1295400"/>
            <a:ext cx="4191000" cy="3657600"/>
          </a:xfrm>
        </p:spPr>
        <p:txBody>
          <a:bodyPr/>
          <a:lstStyle/>
          <a:p>
            <a:pPr eaLnBrk="1" hangingPunct="1">
              <a:lnSpc>
                <a:spcPct val="110000"/>
              </a:lnSpc>
              <a:buFont typeface="Wingdings" pitchFamily="2" charset="2"/>
              <a:buNone/>
              <a:tabLst>
                <a:tab pos="1598613" algn="l"/>
              </a:tabLst>
            </a:pPr>
            <a:r>
              <a:rPr lang="en-US" sz="3400" dirty="0" smtClean="0">
                <a:solidFill>
                  <a:srgbClr val="FFFF00"/>
                </a:solidFill>
                <a:effectLst/>
                <a:latin typeface="Calibri" pitchFamily="34" charset="0"/>
              </a:rPr>
              <a:t>I Thessalonians 1:2-5</a:t>
            </a:r>
          </a:p>
          <a:p>
            <a:pPr eaLnBrk="1" hangingPunct="1">
              <a:lnSpc>
                <a:spcPct val="110000"/>
              </a:lnSpc>
              <a:buNone/>
              <a:tabLst>
                <a:tab pos="1598613" algn="l"/>
              </a:tabLst>
            </a:pPr>
            <a:r>
              <a:rPr lang="en-US" sz="3400" dirty="0" smtClean="0">
                <a:solidFill>
                  <a:srgbClr val="FFFF00"/>
                </a:solidFill>
                <a:effectLst/>
                <a:latin typeface="Calibri" pitchFamily="34" charset="0"/>
              </a:rPr>
              <a:t>I Thessalonians 2:13</a:t>
            </a:r>
          </a:p>
          <a:p>
            <a:pPr eaLnBrk="1" hangingPunct="1">
              <a:lnSpc>
                <a:spcPct val="110000"/>
              </a:lnSpc>
              <a:buNone/>
              <a:tabLst>
                <a:tab pos="1598613" algn="l"/>
              </a:tabLst>
            </a:pPr>
            <a:r>
              <a:rPr lang="en-US" sz="3400" dirty="0" smtClean="0">
                <a:solidFill>
                  <a:srgbClr val="FFFF00"/>
                </a:solidFill>
                <a:effectLst/>
                <a:latin typeface="Calibri" pitchFamily="34" charset="0"/>
              </a:rPr>
              <a:t>I Thessalonians 3:9-13</a:t>
            </a:r>
          </a:p>
          <a:p>
            <a:pPr eaLnBrk="1" hangingPunct="1">
              <a:lnSpc>
                <a:spcPct val="110000"/>
              </a:lnSpc>
              <a:buNone/>
              <a:tabLst>
                <a:tab pos="1598613" algn="l"/>
              </a:tabLst>
            </a:pPr>
            <a:r>
              <a:rPr lang="en-US" sz="3400" dirty="0" smtClean="0">
                <a:solidFill>
                  <a:srgbClr val="FFFF00"/>
                </a:solidFill>
                <a:effectLst/>
                <a:latin typeface="Calibri" pitchFamily="34" charset="0"/>
              </a:rPr>
              <a:t>I Thessalonians 5:23</a:t>
            </a:r>
          </a:p>
          <a:p>
            <a:pPr eaLnBrk="1" hangingPunct="1">
              <a:lnSpc>
                <a:spcPct val="110000"/>
              </a:lnSpc>
              <a:buNone/>
              <a:tabLst>
                <a:tab pos="1598613" algn="l"/>
              </a:tabLst>
            </a:pPr>
            <a:r>
              <a:rPr lang="en-US" sz="3400" dirty="0" smtClean="0">
                <a:solidFill>
                  <a:srgbClr val="FFFF00"/>
                </a:solidFill>
                <a:effectLst/>
                <a:latin typeface="Calibri" pitchFamily="34" charset="0"/>
              </a:rPr>
              <a:t>II Thessalonians 1:3</a:t>
            </a:r>
          </a:p>
          <a:p>
            <a:pPr eaLnBrk="1" hangingPunct="1">
              <a:lnSpc>
                <a:spcPct val="110000"/>
              </a:lnSpc>
              <a:buNone/>
              <a:tabLst>
                <a:tab pos="1598613" algn="l"/>
              </a:tabLst>
            </a:pPr>
            <a:endParaRPr lang="en-US" dirty="0" smtClean="0">
              <a:solidFill>
                <a:srgbClr val="FFFF00"/>
              </a:solidFill>
              <a:effectLst/>
              <a:latin typeface="Calibri" pitchFamily="34" charset="0"/>
            </a:endParaRPr>
          </a:p>
          <a:p>
            <a:pPr eaLnBrk="1" hangingPunct="1">
              <a:lnSpc>
                <a:spcPct val="110000"/>
              </a:lnSpc>
              <a:buNone/>
              <a:tabLst>
                <a:tab pos="1598613" algn="l"/>
              </a:tabLst>
            </a:pPr>
            <a:endParaRPr lang="en-US" dirty="0" smtClean="0">
              <a:solidFill>
                <a:srgbClr val="FFFF00"/>
              </a:solidFill>
              <a:effectLst/>
              <a:latin typeface="Calibri" pitchFamily="34" charset="0"/>
            </a:endParaRPr>
          </a:p>
          <a:p>
            <a:pPr eaLnBrk="1" hangingPunct="1">
              <a:lnSpc>
                <a:spcPct val="110000"/>
              </a:lnSpc>
              <a:buNone/>
              <a:tabLst>
                <a:tab pos="1598613" algn="l"/>
              </a:tabLst>
            </a:pPr>
            <a:endParaRPr lang="en-US" dirty="0" smtClean="0">
              <a:solidFill>
                <a:srgbClr val="FFFF00"/>
              </a:solidFill>
              <a:effectLst/>
              <a:latin typeface="Calibri" pitchFamily="34" charset="0"/>
            </a:endParaRPr>
          </a:p>
        </p:txBody>
      </p:sp>
      <p:sp>
        <p:nvSpPr>
          <p:cNvPr id="5" name="Rectangle 3"/>
          <p:cNvSpPr txBox="1">
            <a:spLocks noChangeArrowheads="1"/>
          </p:cNvSpPr>
          <p:nvPr/>
        </p:nvSpPr>
        <p:spPr bwMode="auto">
          <a:xfrm>
            <a:off x="4495800" y="1219200"/>
            <a:ext cx="4495800" cy="3657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l" eaLnBrk="1" hangingPunct="1">
              <a:lnSpc>
                <a:spcPct val="110000"/>
              </a:lnSpc>
              <a:buNone/>
              <a:tabLst>
                <a:tab pos="1598613" algn="l"/>
              </a:tabLst>
            </a:pPr>
            <a:r>
              <a:rPr lang="en-US" sz="3400" dirty="0" smtClean="0">
                <a:solidFill>
                  <a:srgbClr val="FFFF00"/>
                </a:solidFill>
                <a:latin typeface="Calibri" pitchFamily="34" charset="0"/>
              </a:rPr>
              <a:t>II Thessalonians 1:11-12</a:t>
            </a:r>
          </a:p>
          <a:p>
            <a:pPr algn="l" eaLnBrk="1" hangingPunct="1">
              <a:lnSpc>
                <a:spcPct val="110000"/>
              </a:lnSpc>
              <a:buNone/>
              <a:tabLst>
                <a:tab pos="1598613" algn="l"/>
              </a:tabLst>
            </a:pPr>
            <a:r>
              <a:rPr lang="en-US" sz="3400" dirty="0" smtClean="0">
                <a:solidFill>
                  <a:srgbClr val="FFFF00"/>
                </a:solidFill>
                <a:latin typeface="Calibri" pitchFamily="34" charset="0"/>
              </a:rPr>
              <a:t>II Thessalonians 2:13</a:t>
            </a:r>
          </a:p>
          <a:p>
            <a:pPr algn="l" eaLnBrk="1" hangingPunct="1">
              <a:lnSpc>
                <a:spcPct val="110000"/>
              </a:lnSpc>
              <a:buNone/>
              <a:tabLst>
                <a:tab pos="1598613" algn="l"/>
              </a:tabLst>
            </a:pPr>
            <a:r>
              <a:rPr lang="en-US" sz="3400" dirty="0" smtClean="0">
                <a:solidFill>
                  <a:srgbClr val="FFFF00"/>
                </a:solidFill>
                <a:latin typeface="Calibri" pitchFamily="34" charset="0"/>
              </a:rPr>
              <a:t>II Thessalonians 2:16-17</a:t>
            </a:r>
          </a:p>
          <a:p>
            <a:pPr algn="l" eaLnBrk="1" hangingPunct="1">
              <a:lnSpc>
                <a:spcPct val="110000"/>
              </a:lnSpc>
              <a:buNone/>
              <a:tabLst>
                <a:tab pos="1598613" algn="l"/>
              </a:tabLst>
            </a:pPr>
            <a:r>
              <a:rPr lang="en-US" sz="3400" dirty="0" smtClean="0">
                <a:solidFill>
                  <a:srgbClr val="FFFF00"/>
                </a:solidFill>
                <a:latin typeface="Calibri" pitchFamily="34" charset="0"/>
              </a:rPr>
              <a:t>II Thessalonians 3:1-2</a:t>
            </a:r>
            <a:endParaRPr kumimoji="0" lang="en-US" sz="3400" b="0" i="0" u="none" strike="noStrike" kern="0" cap="none" spc="0" normalizeH="0" baseline="0" noProof="0" dirty="0" smtClean="0">
              <a:ln>
                <a:noFill/>
              </a:ln>
              <a:solidFill>
                <a:srgbClr val="FFFF00"/>
              </a:solidFill>
              <a:effectLst/>
              <a:uLnTx/>
              <a:uFillTx/>
              <a:latin typeface="Calibri" pitchFamily="34" charset="0"/>
              <a:ea typeface="+mn-ea"/>
              <a:cs typeface="+mn-cs"/>
            </a:endParaRPr>
          </a:p>
          <a:p>
            <a:pPr marL="342900" marR="0" lvl="0" indent="-342900" algn="l" defTabSz="914400" rtl="0" eaLnBrk="1" fontAlgn="base" latinLnBrk="0" hangingPunct="1">
              <a:lnSpc>
                <a:spcPct val="110000"/>
              </a:lnSpc>
              <a:spcBef>
                <a:spcPct val="20000"/>
              </a:spcBef>
              <a:spcAft>
                <a:spcPct val="0"/>
              </a:spcAft>
              <a:buClr>
                <a:schemeClr val="hlink"/>
              </a:buClr>
              <a:buSzPct val="80000"/>
              <a:buFont typeface="Wingdings" pitchFamily="2" charset="2"/>
              <a:buNone/>
              <a:tabLst>
                <a:tab pos="1598613" algn="l"/>
              </a:tabLst>
              <a:defRPr/>
            </a:pPr>
            <a:r>
              <a:rPr kumimoji="0" lang="en-US" sz="3400" b="0" i="0" u="none" strike="noStrike" kern="0" cap="none" spc="0" normalizeH="0" baseline="0" noProof="0" dirty="0" smtClean="0">
                <a:ln>
                  <a:noFill/>
                </a:ln>
                <a:solidFill>
                  <a:srgbClr val="FFFF00"/>
                </a:solidFill>
                <a:effectLst/>
                <a:uLnTx/>
                <a:uFillTx/>
                <a:latin typeface="Calibri" pitchFamily="34" charset="0"/>
                <a:ea typeface="+mn-ea"/>
                <a:cs typeface="+mn-cs"/>
              </a:rPr>
              <a:t>II Thessalonians 3:5</a:t>
            </a:r>
          </a:p>
          <a:p>
            <a:pPr marL="342900" marR="0" lvl="0" indent="-342900" algn="l" defTabSz="914400" rtl="0" eaLnBrk="1" fontAlgn="base" latinLnBrk="0" hangingPunct="1">
              <a:lnSpc>
                <a:spcPct val="110000"/>
              </a:lnSpc>
              <a:spcBef>
                <a:spcPct val="20000"/>
              </a:spcBef>
              <a:spcAft>
                <a:spcPct val="0"/>
              </a:spcAft>
              <a:buClr>
                <a:schemeClr val="hlink"/>
              </a:buClr>
              <a:buSzPct val="80000"/>
              <a:buFont typeface="Wingdings" pitchFamily="2" charset="2"/>
              <a:buNone/>
              <a:tabLst>
                <a:tab pos="1598613" algn="l"/>
              </a:tabLst>
              <a:defRPr/>
            </a:pPr>
            <a:r>
              <a:rPr kumimoji="0" lang="en-US" sz="3400" b="0" i="0" u="none" strike="noStrike" kern="0" cap="none" spc="0" normalizeH="0" baseline="0" noProof="0" dirty="0" smtClean="0">
                <a:ln>
                  <a:noFill/>
                </a:ln>
                <a:solidFill>
                  <a:srgbClr val="FFFF00"/>
                </a:solidFill>
                <a:effectLst/>
                <a:uLnTx/>
                <a:uFillTx/>
                <a:latin typeface="Calibri" pitchFamily="34" charset="0"/>
                <a:ea typeface="+mn-ea"/>
                <a:cs typeface="+mn-cs"/>
              </a:rPr>
              <a:t>II Thessalonians 3:16</a:t>
            </a:r>
          </a:p>
          <a:p>
            <a:pPr marL="342900" marR="0" lvl="0" indent="-342900" algn="l" defTabSz="914400" rtl="0" eaLnBrk="1" fontAlgn="base" latinLnBrk="0" hangingPunct="1">
              <a:lnSpc>
                <a:spcPct val="110000"/>
              </a:lnSpc>
              <a:spcBef>
                <a:spcPct val="20000"/>
              </a:spcBef>
              <a:spcAft>
                <a:spcPct val="0"/>
              </a:spcAft>
              <a:buClr>
                <a:schemeClr val="hlink"/>
              </a:buClr>
              <a:buSzPct val="80000"/>
              <a:buFont typeface="Wingdings" pitchFamily="2" charset="2"/>
              <a:buNone/>
              <a:tabLst>
                <a:tab pos="1598613" algn="l"/>
              </a:tabLst>
              <a:defRPr/>
            </a:pPr>
            <a:endParaRPr kumimoji="0" lang="en-US" sz="3200" b="0" i="0" u="none" strike="noStrike" kern="0" cap="none" spc="0" normalizeH="0" baseline="0" noProof="0" dirty="0" smtClean="0">
              <a:ln>
                <a:noFill/>
              </a:ln>
              <a:solidFill>
                <a:srgbClr val="FFFF00"/>
              </a:solidFill>
              <a:effectLst/>
              <a:uLnTx/>
              <a:uFillTx/>
              <a:latin typeface="Calibri" pitchFamily="34" charset="0"/>
              <a:ea typeface="+mn-ea"/>
              <a:cs typeface="+mn-cs"/>
            </a:endParaRPr>
          </a:p>
          <a:p>
            <a:pPr marL="342900" marR="0" lvl="0" indent="-342900" algn="l" defTabSz="914400" rtl="0" eaLnBrk="1" fontAlgn="base" latinLnBrk="0" hangingPunct="1">
              <a:lnSpc>
                <a:spcPct val="110000"/>
              </a:lnSpc>
              <a:spcBef>
                <a:spcPct val="20000"/>
              </a:spcBef>
              <a:spcAft>
                <a:spcPct val="0"/>
              </a:spcAft>
              <a:buClr>
                <a:schemeClr val="hlink"/>
              </a:buClr>
              <a:buSzPct val="80000"/>
              <a:buFont typeface="Wingdings" pitchFamily="2" charset="2"/>
              <a:buNone/>
              <a:tabLst>
                <a:tab pos="1598613" algn="l"/>
              </a:tabLst>
              <a:defRPr/>
            </a:pPr>
            <a:endParaRPr kumimoji="0" lang="en-US" sz="3200" b="0" i="0" u="none" strike="noStrike" kern="0" cap="none" spc="0" normalizeH="0" baseline="0" noProof="0" dirty="0" smtClean="0">
              <a:ln>
                <a:noFill/>
              </a:ln>
              <a:solidFill>
                <a:srgbClr val="FFFF00"/>
              </a:solidFill>
              <a:effectLst/>
              <a:uLnTx/>
              <a:uFillTx/>
              <a:latin typeface="Calibri" pitchFamily="34" charset="0"/>
              <a:ea typeface="+mn-ea"/>
              <a:cs typeface="+mn-cs"/>
            </a:endParaRPr>
          </a:p>
          <a:p>
            <a:pPr marL="342900" marR="0" lvl="0" indent="-342900" algn="l" defTabSz="914400" rtl="0" eaLnBrk="1" fontAlgn="base" latinLnBrk="0" hangingPunct="1">
              <a:lnSpc>
                <a:spcPct val="110000"/>
              </a:lnSpc>
              <a:spcBef>
                <a:spcPct val="20000"/>
              </a:spcBef>
              <a:spcAft>
                <a:spcPct val="0"/>
              </a:spcAft>
              <a:buClr>
                <a:schemeClr val="hlink"/>
              </a:buClr>
              <a:buSzPct val="80000"/>
              <a:buFont typeface="Wingdings" pitchFamily="2" charset="2"/>
              <a:buNone/>
              <a:tabLst>
                <a:tab pos="1598613" algn="l"/>
              </a:tabLst>
              <a:defRPr/>
            </a:pPr>
            <a:endParaRPr kumimoji="0" lang="en-US" sz="3200" b="0" i="0" u="none" strike="noStrike" kern="0" cap="none" spc="0" normalizeH="0" baseline="0" noProof="0" dirty="0" smtClean="0">
              <a:ln>
                <a:noFill/>
              </a:ln>
              <a:solidFill>
                <a:srgbClr val="FFFF00"/>
              </a:solidFill>
              <a:effectLst/>
              <a:uLnTx/>
              <a:uFillTx/>
              <a:latin typeface="Calibri" pitchFamily="34" charset="0"/>
              <a:ea typeface="+mn-ea"/>
              <a:cs typeface="+mn-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228600"/>
            <a:ext cx="8637588" cy="914400"/>
          </a:xfrm>
          <a:noFill/>
        </p:spPr>
        <p:txBody>
          <a:bodyPr/>
          <a:lstStyle/>
          <a:p>
            <a:pPr eaLnBrk="1" hangingPunct="1"/>
            <a:r>
              <a:rPr lang="en-US" sz="6600" dirty="0" smtClean="0">
                <a:solidFill>
                  <a:srgbClr val="FFFF00"/>
                </a:solidFill>
                <a:effectLst/>
                <a:latin typeface="Calibri" pitchFamily="34" charset="0"/>
              </a:rPr>
              <a:t>Matthew 23:14</a:t>
            </a:r>
          </a:p>
        </p:txBody>
      </p:sp>
      <p:sp>
        <p:nvSpPr>
          <p:cNvPr id="164867" name="Rectangle 3"/>
          <p:cNvSpPr>
            <a:spLocks noChangeArrowheads="1"/>
          </p:cNvSpPr>
          <p:nvPr/>
        </p:nvSpPr>
        <p:spPr bwMode="auto">
          <a:xfrm>
            <a:off x="762000" y="1523693"/>
            <a:ext cx="7924800" cy="4955203"/>
          </a:xfrm>
          <a:prstGeom prst="rect">
            <a:avLst/>
          </a:prstGeom>
          <a:noFill/>
          <a:ln w="9525">
            <a:noFill/>
            <a:miter lim="800000"/>
            <a:headEnd/>
            <a:tailEnd/>
          </a:ln>
        </p:spPr>
        <p:txBody>
          <a:bodyPr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14</a:t>
            </a:r>
            <a:r>
              <a:rPr lang="en-US" sz="4800" i="1" dirty="0" smtClean="0">
                <a:latin typeface="Calibri" pitchFamily="34" charset="0"/>
              </a:rPr>
              <a:t> Woe to you, scribes and Pharisees, hypocrites! For you devour widows’ houses, and </a:t>
            </a:r>
            <a:r>
              <a:rPr lang="en-US" sz="4800" i="1" dirty="0" smtClean="0">
                <a:solidFill>
                  <a:srgbClr val="FFFF00"/>
                </a:solidFill>
                <a:latin typeface="Calibri" pitchFamily="34" charset="0"/>
              </a:rPr>
              <a:t>for a pretense make long prayers.</a:t>
            </a:r>
            <a:endParaRPr lang="en-US" sz="40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29</a:t>
            </a:fld>
            <a:endParaRPr lang="en-US"/>
          </a:p>
        </p:txBody>
      </p:sp>
      <p:sp>
        <p:nvSpPr>
          <p:cNvPr id="31747" name="Rectangle 2"/>
          <p:cNvSpPr>
            <a:spLocks noGrp="1" noChangeArrowheads="1"/>
          </p:cNvSpPr>
          <p:nvPr>
            <p:ph type="title"/>
          </p:nvPr>
        </p:nvSpPr>
        <p:spPr>
          <a:xfrm>
            <a:off x="304800" y="0"/>
            <a:ext cx="8534400" cy="1139825"/>
          </a:xfrm>
        </p:spPr>
        <p:txBody>
          <a:bodyPr/>
          <a:lstStyle/>
          <a:p>
            <a:pPr eaLnBrk="1" hangingPunct="1"/>
            <a:r>
              <a:rPr lang="en-US" sz="6000" dirty="0" smtClean="0">
                <a:solidFill>
                  <a:srgbClr val="FFFF00"/>
                </a:solidFill>
                <a:latin typeface="Calibri" pitchFamily="34" charset="0"/>
              </a:rPr>
              <a:t>Earthly Prayers</a:t>
            </a:r>
          </a:p>
        </p:txBody>
      </p:sp>
      <p:sp>
        <p:nvSpPr>
          <p:cNvPr id="66563" name="Rectangle 3"/>
          <p:cNvSpPr>
            <a:spLocks noGrp="1" noChangeArrowheads="1"/>
          </p:cNvSpPr>
          <p:nvPr>
            <p:ph type="body" idx="1"/>
          </p:nvPr>
        </p:nvSpPr>
        <p:spPr>
          <a:xfrm>
            <a:off x="609600" y="1295400"/>
            <a:ext cx="8001000" cy="3733800"/>
          </a:xfrm>
        </p:spPr>
        <p:txBody>
          <a:bodyPr/>
          <a:lstStyle/>
          <a:p>
            <a:pPr eaLnBrk="1" hangingPunct="1">
              <a:lnSpc>
                <a:spcPct val="110000"/>
              </a:lnSpc>
              <a:buClr>
                <a:srgbClr val="FFC000"/>
              </a:buClr>
              <a:buSzPct val="110000"/>
              <a:buFont typeface="Arial" pitchFamily="34" charset="0"/>
              <a:buChar char="•"/>
              <a:tabLst>
                <a:tab pos="1598613" algn="l"/>
              </a:tabLst>
            </a:pPr>
            <a:r>
              <a:rPr lang="en-US" sz="4400" dirty="0" smtClean="0">
                <a:effectLst/>
                <a:latin typeface="Calibri" pitchFamily="34" charset="0"/>
              </a:rPr>
              <a:t>Desire for recognition</a:t>
            </a:r>
          </a:p>
          <a:p>
            <a:pPr eaLnBrk="1" hangingPunct="1">
              <a:lnSpc>
                <a:spcPct val="110000"/>
              </a:lnSpc>
              <a:buClr>
                <a:srgbClr val="FFC000"/>
              </a:buClr>
              <a:buSzPct val="110000"/>
              <a:buFont typeface="Arial" pitchFamily="34" charset="0"/>
              <a:buChar char="•"/>
              <a:tabLst>
                <a:tab pos="1598613" algn="l"/>
              </a:tabLst>
            </a:pPr>
            <a:r>
              <a:rPr lang="en-US" sz="4400" dirty="0" smtClean="0">
                <a:effectLst/>
                <a:latin typeface="Calibri" pitchFamily="34" charset="0"/>
              </a:rPr>
              <a:t>Self-righteousness</a:t>
            </a:r>
          </a:p>
          <a:p>
            <a:pPr eaLnBrk="1" hangingPunct="1">
              <a:lnSpc>
                <a:spcPct val="110000"/>
              </a:lnSpc>
              <a:buClr>
                <a:srgbClr val="FFC000"/>
              </a:buClr>
              <a:buSzPct val="91000"/>
              <a:buFont typeface="Wingdings" pitchFamily="2" charset="2"/>
              <a:buChar char="§"/>
              <a:tabLst>
                <a:tab pos="1598613" algn="l"/>
              </a:tabLst>
            </a:pPr>
            <a:endParaRPr lang="en-US" dirty="0" smtClean="0">
              <a:effectLst/>
            </a:endParaRPr>
          </a:p>
          <a:p>
            <a:pPr eaLnBrk="1" hangingPunct="1">
              <a:lnSpc>
                <a:spcPct val="110000"/>
              </a:lnSpc>
              <a:buFont typeface="Wingdings" pitchFamily="2" charset="2"/>
              <a:buNone/>
              <a:tabLst>
                <a:tab pos="1598613" algn="l"/>
              </a:tabLst>
            </a:pPr>
            <a:endParaRPr lang="en-US" dirty="0"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n-US" sz="3600" dirty="0" smtClean="0"/>
              <a:t>Prayer – A Source of Spiritual Growth</a:t>
            </a:r>
          </a:p>
        </p:txBody>
      </p:sp>
      <p:sp>
        <p:nvSpPr>
          <p:cNvPr id="8196" name="Rectangle 3"/>
          <p:cNvSpPr>
            <a:spLocks noGrp="1" noChangeArrowheads="1"/>
          </p:cNvSpPr>
          <p:nvPr>
            <p:ph idx="1"/>
          </p:nvPr>
        </p:nvSpPr>
        <p:spPr>
          <a:xfrm>
            <a:off x="457200" y="1447800"/>
            <a:ext cx="8686800" cy="685799"/>
          </a:xfrm>
        </p:spPr>
        <p:txBody>
          <a:bodyPr/>
          <a:lstStyle/>
          <a:p>
            <a:pPr eaLnBrk="1" hangingPunct="1">
              <a:buFont typeface="Wingdings" pitchFamily="2" charset="2"/>
              <a:buNone/>
            </a:pPr>
            <a:r>
              <a:rPr lang="en-US" i="1" u="sng" dirty="0" smtClean="0">
                <a:solidFill>
                  <a:srgbClr val="FFFF00"/>
                </a:solidFill>
                <a:effectLst/>
              </a:rPr>
              <a:t>By the end of the study each of us will</a:t>
            </a:r>
            <a:r>
              <a:rPr lang="en-US" i="1" dirty="0" smtClean="0">
                <a:solidFill>
                  <a:srgbClr val="FFFF00"/>
                </a:solidFill>
                <a:effectLst/>
              </a:rPr>
              <a:t>:</a:t>
            </a:r>
          </a:p>
        </p:txBody>
      </p:sp>
      <p:sp>
        <p:nvSpPr>
          <p:cNvPr id="6" name="Slide Number Placeholder 5"/>
          <p:cNvSpPr>
            <a:spLocks noGrp="1"/>
          </p:cNvSpPr>
          <p:nvPr>
            <p:ph type="sldNum" sz="quarter" idx="12"/>
          </p:nvPr>
        </p:nvSpPr>
        <p:spPr/>
        <p:txBody>
          <a:bodyPr/>
          <a:lstStyle/>
          <a:p>
            <a:pPr>
              <a:defRPr/>
            </a:pPr>
            <a:fld id="{9D403D2E-8471-4DE1-B1F3-CB7FCADDE5D9}" type="slidenum">
              <a:rPr lang="en-US"/>
              <a:pPr>
                <a:defRPr/>
              </a:pPr>
              <a:t>3</a:t>
            </a:fld>
            <a:endParaRPr lang="en-US"/>
          </a:p>
        </p:txBody>
      </p:sp>
      <p:sp>
        <p:nvSpPr>
          <p:cNvPr id="5" name="Rectangle 3"/>
          <p:cNvSpPr txBox="1">
            <a:spLocks noChangeArrowheads="1"/>
          </p:cNvSpPr>
          <p:nvPr/>
        </p:nvSpPr>
        <p:spPr bwMode="auto">
          <a:xfrm>
            <a:off x="533400" y="2133600"/>
            <a:ext cx="8229600" cy="3962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Pray more frequently and fervently</a:t>
            </a:r>
          </a:p>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Use Biblical</a:t>
            </a:r>
            <a:r>
              <a:rPr kumimoji="0" lang="en-US" sz="3200" b="0" i="0" u="none" strike="noStrike" kern="0" cap="none" spc="0" normalizeH="0" noProof="0" dirty="0" smtClean="0">
                <a:ln>
                  <a:noFill/>
                </a:ln>
                <a:solidFill>
                  <a:schemeClr val="tx1"/>
                </a:solidFill>
                <a:effectLst/>
                <a:uLnTx/>
                <a:uFillTx/>
                <a:latin typeface="+mn-lt"/>
                <a:ea typeface="+mn-ea"/>
                <a:cs typeface="+mn-cs"/>
              </a:rPr>
              <a:t> principles and language in our prayers</a:t>
            </a: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Be more aware of the needs</a:t>
            </a:r>
            <a:r>
              <a:rPr kumimoji="0" lang="en-US" sz="3200" b="0" i="0" u="none" strike="noStrike" kern="0" cap="none" spc="0" normalizeH="0" noProof="0" dirty="0" smtClean="0">
                <a:ln>
                  <a:noFill/>
                </a:ln>
                <a:solidFill>
                  <a:schemeClr val="tx1"/>
                </a:solidFill>
                <a:effectLst/>
                <a:uLnTx/>
                <a:uFillTx/>
                <a:latin typeface="+mn-lt"/>
                <a:ea typeface="+mn-ea"/>
                <a:cs typeface="+mn-cs"/>
              </a:rPr>
              <a:t> of others for whom we should be praying</a:t>
            </a:r>
          </a:p>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lang="en-US" sz="3200" kern="0" baseline="0" dirty="0" smtClean="0">
                <a:latin typeface="+mn-lt"/>
              </a:rPr>
              <a:t>Be</a:t>
            </a:r>
            <a:r>
              <a:rPr lang="en-US" sz="3200" kern="0" dirty="0" smtClean="0">
                <a:latin typeface="+mn-lt"/>
              </a:rPr>
              <a:t> made more like Christ through the effect of our prayers</a:t>
            </a: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30</a:t>
            </a:fld>
            <a:endParaRPr lang="en-US"/>
          </a:p>
        </p:txBody>
      </p:sp>
      <p:sp>
        <p:nvSpPr>
          <p:cNvPr id="31747" name="Rectangle 2"/>
          <p:cNvSpPr>
            <a:spLocks noGrp="1" noChangeArrowheads="1"/>
          </p:cNvSpPr>
          <p:nvPr>
            <p:ph type="title"/>
          </p:nvPr>
        </p:nvSpPr>
        <p:spPr>
          <a:xfrm>
            <a:off x="304800" y="0"/>
            <a:ext cx="8534400" cy="1139825"/>
          </a:xfrm>
        </p:spPr>
        <p:txBody>
          <a:bodyPr/>
          <a:lstStyle/>
          <a:p>
            <a:pPr eaLnBrk="1" hangingPunct="1"/>
            <a:r>
              <a:rPr lang="en-US" sz="6000" dirty="0" smtClean="0">
                <a:solidFill>
                  <a:srgbClr val="FFFF00"/>
                </a:solidFill>
                <a:latin typeface="Calibri" pitchFamily="34" charset="0"/>
              </a:rPr>
              <a:t>Earthly Prayers</a:t>
            </a:r>
          </a:p>
        </p:txBody>
      </p:sp>
      <p:sp>
        <p:nvSpPr>
          <p:cNvPr id="66563" name="Rectangle 3"/>
          <p:cNvSpPr>
            <a:spLocks noGrp="1" noChangeArrowheads="1"/>
          </p:cNvSpPr>
          <p:nvPr>
            <p:ph type="body" idx="1"/>
          </p:nvPr>
        </p:nvSpPr>
        <p:spPr>
          <a:xfrm>
            <a:off x="609600" y="1295400"/>
            <a:ext cx="8001000" cy="3733800"/>
          </a:xfrm>
        </p:spPr>
        <p:txBody>
          <a:bodyPr/>
          <a:lstStyle/>
          <a:p>
            <a:pPr eaLnBrk="1" hangingPunct="1">
              <a:lnSpc>
                <a:spcPct val="110000"/>
              </a:lnSpc>
              <a:buClr>
                <a:srgbClr val="FFC000"/>
              </a:buClr>
              <a:buSzPct val="110000"/>
              <a:buFont typeface="Arial" pitchFamily="34" charset="0"/>
              <a:buChar char="•"/>
              <a:tabLst>
                <a:tab pos="1598613" algn="l"/>
              </a:tabLst>
            </a:pPr>
            <a:r>
              <a:rPr lang="en-US" sz="4400" dirty="0" smtClean="0">
                <a:effectLst/>
                <a:latin typeface="Calibri" pitchFamily="34" charset="0"/>
              </a:rPr>
              <a:t>Desire for recognition</a:t>
            </a:r>
          </a:p>
          <a:p>
            <a:pPr eaLnBrk="1" hangingPunct="1">
              <a:lnSpc>
                <a:spcPct val="110000"/>
              </a:lnSpc>
              <a:buClr>
                <a:srgbClr val="FFC000"/>
              </a:buClr>
              <a:buSzPct val="110000"/>
              <a:buFont typeface="Arial" pitchFamily="34" charset="0"/>
              <a:buChar char="•"/>
              <a:tabLst>
                <a:tab pos="1598613" algn="l"/>
              </a:tabLst>
            </a:pPr>
            <a:r>
              <a:rPr lang="en-US" sz="4400" dirty="0" smtClean="0">
                <a:effectLst/>
                <a:latin typeface="Calibri" pitchFamily="34" charset="0"/>
              </a:rPr>
              <a:t>Self-righteousness</a:t>
            </a:r>
          </a:p>
          <a:p>
            <a:pPr eaLnBrk="1" hangingPunct="1">
              <a:lnSpc>
                <a:spcPct val="110000"/>
              </a:lnSpc>
              <a:buClr>
                <a:srgbClr val="FFC000"/>
              </a:buClr>
              <a:buSzPct val="110000"/>
              <a:buFont typeface="Arial" pitchFamily="34" charset="0"/>
              <a:buChar char="•"/>
              <a:tabLst>
                <a:tab pos="1598613" algn="l"/>
              </a:tabLst>
            </a:pPr>
            <a:r>
              <a:rPr lang="en-US" sz="4400" dirty="0" smtClean="0">
                <a:effectLst/>
                <a:latin typeface="Calibri" pitchFamily="34" charset="0"/>
              </a:rPr>
              <a:t>Vain Repetition</a:t>
            </a:r>
          </a:p>
          <a:p>
            <a:pPr eaLnBrk="1" hangingPunct="1">
              <a:lnSpc>
                <a:spcPct val="110000"/>
              </a:lnSpc>
              <a:buClr>
                <a:srgbClr val="FFC000"/>
              </a:buClr>
              <a:buSzPct val="91000"/>
              <a:buFont typeface="Wingdings" pitchFamily="2" charset="2"/>
              <a:buChar char="§"/>
              <a:tabLst>
                <a:tab pos="1598613" algn="l"/>
              </a:tabLst>
            </a:pPr>
            <a:endParaRPr lang="en-US" dirty="0" smtClean="0">
              <a:effectLst/>
            </a:endParaRPr>
          </a:p>
          <a:p>
            <a:pPr eaLnBrk="1" hangingPunct="1">
              <a:lnSpc>
                <a:spcPct val="110000"/>
              </a:lnSpc>
              <a:buFont typeface="Wingdings" pitchFamily="2" charset="2"/>
              <a:buNone/>
              <a:tabLst>
                <a:tab pos="1598613" algn="l"/>
              </a:tabLst>
            </a:pPr>
            <a:endParaRPr lang="en-US" dirty="0"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228600"/>
            <a:ext cx="8637588" cy="914400"/>
          </a:xfrm>
          <a:noFill/>
        </p:spPr>
        <p:txBody>
          <a:bodyPr/>
          <a:lstStyle/>
          <a:p>
            <a:pPr eaLnBrk="1" hangingPunct="1"/>
            <a:r>
              <a:rPr lang="en-US" sz="6600" dirty="0" smtClean="0">
                <a:solidFill>
                  <a:srgbClr val="FFFF00"/>
                </a:solidFill>
                <a:effectLst/>
                <a:latin typeface="Calibri" pitchFamily="34" charset="0"/>
              </a:rPr>
              <a:t>Luke 18:13-14</a:t>
            </a:r>
          </a:p>
        </p:txBody>
      </p:sp>
      <p:sp>
        <p:nvSpPr>
          <p:cNvPr id="164867" name="Rectangle 3"/>
          <p:cNvSpPr>
            <a:spLocks noChangeArrowheads="1"/>
          </p:cNvSpPr>
          <p:nvPr/>
        </p:nvSpPr>
        <p:spPr bwMode="auto">
          <a:xfrm>
            <a:off x="533400" y="1295400"/>
            <a:ext cx="8382000" cy="5755422"/>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a:t>
            </a:r>
            <a:r>
              <a:rPr lang="en-US" sz="3200" dirty="0" smtClean="0"/>
              <a:t> </a:t>
            </a:r>
            <a:r>
              <a:rPr lang="en-US" sz="3200" baseline="30000" dirty="0" smtClean="0"/>
              <a:t> </a:t>
            </a:r>
            <a:r>
              <a:rPr lang="en-US" sz="3600" i="1" baseline="30000" dirty="0" smtClean="0">
                <a:latin typeface="Calibri" pitchFamily="34" charset="0"/>
              </a:rPr>
              <a:t>13</a:t>
            </a:r>
            <a:r>
              <a:rPr lang="en-US" sz="3600" i="1" dirty="0" smtClean="0">
                <a:latin typeface="Calibri" pitchFamily="34" charset="0"/>
              </a:rPr>
              <a:t>But the tax collector, standing far off, would not even lift up his eyes to heaven, but beat his breast, saying, </a:t>
            </a:r>
            <a:r>
              <a:rPr lang="en-US" sz="3600" i="1" dirty="0" smtClean="0">
                <a:solidFill>
                  <a:srgbClr val="FFFF00"/>
                </a:solidFill>
                <a:latin typeface="Calibri" pitchFamily="34" charset="0"/>
              </a:rPr>
              <a:t>'God, be merciful to me, a sinner!' </a:t>
            </a:r>
            <a:r>
              <a:rPr lang="en-US" sz="3600" i="1" baseline="30000" dirty="0" smtClean="0">
                <a:latin typeface="Calibri" pitchFamily="34" charset="0"/>
              </a:rPr>
              <a:t>14</a:t>
            </a:r>
            <a:r>
              <a:rPr lang="en-US" sz="3600" i="1" dirty="0" smtClean="0">
                <a:latin typeface="Calibri" pitchFamily="34" charset="0"/>
              </a:rPr>
              <a:t>I tell you, this man went down to his house justified, rather than the other. For everyone who exalts himself will be humbled, but the one who humbles himself will be exalted."</a:t>
            </a:r>
            <a:endParaRPr lang="en-US" sz="24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228600"/>
            <a:ext cx="8637588" cy="914400"/>
          </a:xfrm>
          <a:noFill/>
        </p:spPr>
        <p:txBody>
          <a:bodyPr/>
          <a:lstStyle/>
          <a:p>
            <a:pPr eaLnBrk="1" hangingPunct="1"/>
            <a:r>
              <a:rPr lang="en-US" sz="6600" dirty="0" smtClean="0">
                <a:solidFill>
                  <a:srgbClr val="FFFF00"/>
                </a:solidFill>
                <a:effectLst/>
                <a:latin typeface="Calibri" pitchFamily="34" charset="0"/>
              </a:rPr>
              <a:t>Matthew 6:7</a:t>
            </a:r>
          </a:p>
        </p:txBody>
      </p:sp>
      <p:sp>
        <p:nvSpPr>
          <p:cNvPr id="164867" name="Rectangle 3"/>
          <p:cNvSpPr>
            <a:spLocks noChangeArrowheads="1"/>
          </p:cNvSpPr>
          <p:nvPr/>
        </p:nvSpPr>
        <p:spPr bwMode="auto">
          <a:xfrm>
            <a:off x="762000" y="1523693"/>
            <a:ext cx="7924800" cy="4955203"/>
          </a:xfrm>
          <a:prstGeom prst="rect">
            <a:avLst/>
          </a:prstGeom>
          <a:noFill/>
          <a:ln w="9525">
            <a:noFill/>
            <a:miter lim="800000"/>
            <a:headEnd/>
            <a:tailEnd/>
          </a:ln>
        </p:spPr>
        <p:txBody>
          <a:bodyPr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7</a:t>
            </a:r>
            <a:r>
              <a:rPr lang="en-US" sz="4800" i="1" dirty="0" smtClean="0">
                <a:latin typeface="Calibri" pitchFamily="34" charset="0"/>
              </a:rPr>
              <a:t>"And when you pray, do not heap up </a:t>
            </a:r>
            <a:r>
              <a:rPr lang="en-US" sz="4800" i="1" dirty="0" smtClean="0">
                <a:solidFill>
                  <a:srgbClr val="FFFF00"/>
                </a:solidFill>
                <a:latin typeface="Calibri" pitchFamily="34" charset="0"/>
              </a:rPr>
              <a:t>empty phrases </a:t>
            </a:r>
            <a:r>
              <a:rPr lang="en-US" sz="4800" i="1" dirty="0" smtClean="0">
                <a:latin typeface="Calibri" pitchFamily="34" charset="0"/>
              </a:rPr>
              <a:t>as the Gentiles do, for they think that they will be heard for their </a:t>
            </a:r>
            <a:r>
              <a:rPr lang="en-US" sz="4800" i="1" dirty="0" smtClean="0">
                <a:solidFill>
                  <a:srgbClr val="FFFF00"/>
                </a:solidFill>
                <a:latin typeface="Calibri" pitchFamily="34" charset="0"/>
              </a:rPr>
              <a:t>many words.</a:t>
            </a:r>
            <a:endParaRPr lang="en-US" sz="40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33</a:t>
            </a:fld>
            <a:endParaRPr lang="en-US"/>
          </a:p>
        </p:txBody>
      </p:sp>
      <p:sp>
        <p:nvSpPr>
          <p:cNvPr id="31747" name="Rectangle 2"/>
          <p:cNvSpPr>
            <a:spLocks noGrp="1" noChangeArrowheads="1"/>
          </p:cNvSpPr>
          <p:nvPr>
            <p:ph type="title"/>
          </p:nvPr>
        </p:nvSpPr>
        <p:spPr>
          <a:xfrm>
            <a:off x="304800" y="0"/>
            <a:ext cx="8534400" cy="1139825"/>
          </a:xfrm>
        </p:spPr>
        <p:txBody>
          <a:bodyPr/>
          <a:lstStyle/>
          <a:p>
            <a:pPr eaLnBrk="1" hangingPunct="1"/>
            <a:r>
              <a:rPr lang="en-US" sz="6000" dirty="0" smtClean="0">
                <a:solidFill>
                  <a:srgbClr val="FFFF00"/>
                </a:solidFill>
                <a:latin typeface="Calibri" pitchFamily="34" charset="0"/>
              </a:rPr>
              <a:t>Earthly Prayers</a:t>
            </a:r>
          </a:p>
        </p:txBody>
      </p:sp>
      <p:sp>
        <p:nvSpPr>
          <p:cNvPr id="66563" name="Rectangle 3"/>
          <p:cNvSpPr>
            <a:spLocks noGrp="1" noChangeArrowheads="1"/>
          </p:cNvSpPr>
          <p:nvPr>
            <p:ph type="body" idx="1"/>
          </p:nvPr>
        </p:nvSpPr>
        <p:spPr>
          <a:xfrm>
            <a:off x="609600" y="1295400"/>
            <a:ext cx="8001000" cy="3733800"/>
          </a:xfrm>
        </p:spPr>
        <p:txBody>
          <a:bodyPr/>
          <a:lstStyle/>
          <a:p>
            <a:pPr eaLnBrk="1" hangingPunct="1">
              <a:lnSpc>
                <a:spcPct val="110000"/>
              </a:lnSpc>
              <a:buClr>
                <a:srgbClr val="FFC000"/>
              </a:buClr>
              <a:buSzPct val="110000"/>
              <a:buFont typeface="Arial" pitchFamily="34" charset="0"/>
              <a:buChar char="•"/>
              <a:tabLst>
                <a:tab pos="1598613" algn="l"/>
              </a:tabLst>
            </a:pPr>
            <a:r>
              <a:rPr lang="en-US" sz="4400" dirty="0" smtClean="0">
                <a:effectLst/>
                <a:latin typeface="Calibri" pitchFamily="34" charset="0"/>
              </a:rPr>
              <a:t>Desire for recognition</a:t>
            </a:r>
          </a:p>
          <a:p>
            <a:pPr eaLnBrk="1" hangingPunct="1">
              <a:lnSpc>
                <a:spcPct val="110000"/>
              </a:lnSpc>
              <a:buClr>
                <a:srgbClr val="FFC000"/>
              </a:buClr>
              <a:buSzPct val="110000"/>
              <a:buFont typeface="Arial" pitchFamily="34" charset="0"/>
              <a:buChar char="•"/>
              <a:tabLst>
                <a:tab pos="1598613" algn="l"/>
              </a:tabLst>
            </a:pPr>
            <a:r>
              <a:rPr lang="en-US" sz="4400" dirty="0" smtClean="0">
                <a:effectLst/>
                <a:latin typeface="Calibri" pitchFamily="34" charset="0"/>
              </a:rPr>
              <a:t>Self-righteousness</a:t>
            </a:r>
          </a:p>
          <a:p>
            <a:pPr eaLnBrk="1" hangingPunct="1">
              <a:lnSpc>
                <a:spcPct val="110000"/>
              </a:lnSpc>
              <a:buClr>
                <a:srgbClr val="FFC000"/>
              </a:buClr>
              <a:buSzPct val="110000"/>
              <a:buFont typeface="Arial" pitchFamily="34" charset="0"/>
              <a:buChar char="•"/>
              <a:tabLst>
                <a:tab pos="1598613" algn="l"/>
              </a:tabLst>
            </a:pPr>
            <a:r>
              <a:rPr lang="en-US" sz="4400" dirty="0" smtClean="0">
                <a:effectLst/>
                <a:latin typeface="Calibri" pitchFamily="34" charset="0"/>
              </a:rPr>
              <a:t>Vain Repetition</a:t>
            </a:r>
          </a:p>
          <a:p>
            <a:pPr eaLnBrk="1" hangingPunct="1">
              <a:lnSpc>
                <a:spcPct val="110000"/>
              </a:lnSpc>
              <a:buClr>
                <a:srgbClr val="FFC000"/>
              </a:buClr>
              <a:buSzPct val="110000"/>
              <a:buFont typeface="Arial" pitchFamily="34" charset="0"/>
              <a:buChar char="•"/>
              <a:tabLst>
                <a:tab pos="1598613" algn="l"/>
              </a:tabLst>
            </a:pPr>
            <a:r>
              <a:rPr lang="en-US" sz="4400" dirty="0" smtClean="0">
                <a:effectLst/>
                <a:latin typeface="Calibri" pitchFamily="34" charset="0"/>
              </a:rPr>
              <a:t>Materialism</a:t>
            </a:r>
          </a:p>
          <a:p>
            <a:pPr eaLnBrk="1" hangingPunct="1">
              <a:lnSpc>
                <a:spcPct val="110000"/>
              </a:lnSpc>
              <a:buClr>
                <a:srgbClr val="FFC000"/>
              </a:buClr>
              <a:buSzPct val="91000"/>
              <a:buFont typeface="Wingdings" pitchFamily="2" charset="2"/>
              <a:buChar char="§"/>
              <a:tabLst>
                <a:tab pos="1598613" algn="l"/>
              </a:tabLst>
            </a:pPr>
            <a:endParaRPr lang="en-US" dirty="0" smtClean="0">
              <a:effectLst/>
            </a:endParaRPr>
          </a:p>
          <a:p>
            <a:pPr eaLnBrk="1" hangingPunct="1">
              <a:lnSpc>
                <a:spcPct val="110000"/>
              </a:lnSpc>
              <a:buFont typeface="Wingdings" pitchFamily="2" charset="2"/>
              <a:buNone/>
              <a:tabLst>
                <a:tab pos="1598613" algn="l"/>
              </a:tabLst>
            </a:pPr>
            <a:endParaRPr lang="en-US" dirty="0"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228600"/>
            <a:ext cx="8637588" cy="914400"/>
          </a:xfrm>
          <a:noFill/>
        </p:spPr>
        <p:txBody>
          <a:bodyPr/>
          <a:lstStyle/>
          <a:p>
            <a:pPr eaLnBrk="1" hangingPunct="1"/>
            <a:r>
              <a:rPr lang="en-US" sz="6600" dirty="0" smtClean="0">
                <a:solidFill>
                  <a:srgbClr val="FFFF00"/>
                </a:solidFill>
                <a:effectLst/>
                <a:latin typeface="Calibri" pitchFamily="34" charset="0"/>
              </a:rPr>
              <a:t>James 4:2-3</a:t>
            </a:r>
          </a:p>
        </p:txBody>
      </p:sp>
      <p:sp>
        <p:nvSpPr>
          <p:cNvPr id="164867" name="Rectangle 3"/>
          <p:cNvSpPr>
            <a:spLocks noChangeArrowheads="1"/>
          </p:cNvSpPr>
          <p:nvPr/>
        </p:nvSpPr>
        <p:spPr bwMode="auto">
          <a:xfrm>
            <a:off x="533400" y="1828800"/>
            <a:ext cx="8382000" cy="3970318"/>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a:t>
            </a:r>
            <a:r>
              <a:rPr lang="en-US" sz="3200" dirty="0" smtClean="0"/>
              <a:t> </a:t>
            </a:r>
            <a:r>
              <a:rPr lang="en-US" sz="3200" baseline="30000" dirty="0" smtClean="0"/>
              <a:t> </a:t>
            </a:r>
            <a:r>
              <a:rPr lang="en-US" sz="4400" i="1" dirty="0" smtClean="0">
                <a:latin typeface="Calibri" pitchFamily="34" charset="0"/>
              </a:rPr>
              <a:t>You do not have, because you do not ask. </a:t>
            </a:r>
            <a:r>
              <a:rPr lang="en-US" sz="4400" i="1" baseline="30000" dirty="0" smtClean="0">
                <a:latin typeface="Calibri" pitchFamily="34" charset="0"/>
              </a:rPr>
              <a:t>3</a:t>
            </a:r>
            <a:r>
              <a:rPr lang="en-US" sz="4400" i="1" dirty="0" smtClean="0">
                <a:latin typeface="Calibri" pitchFamily="34" charset="0"/>
              </a:rPr>
              <a:t>You ask and do not receive, because </a:t>
            </a:r>
            <a:r>
              <a:rPr lang="en-US" sz="4400" i="1" dirty="0" smtClean="0">
                <a:solidFill>
                  <a:srgbClr val="FFFF00"/>
                </a:solidFill>
                <a:latin typeface="Calibri" pitchFamily="34" charset="0"/>
              </a:rPr>
              <a:t>you ask wrongly, to spend it on your passions</a:t>
            </a:r>
            <a:r>
              <a:rPr lang="en-US" sz="4400" i="1" dirty="0" smtClean="0">
                <a:latin typeface="Calibri" pitchFamily="34" charset="0"/>
              </a:rPr>
              <a:t>.</a:t>
            </a:r>
            <a:endParaRPr lang="en-US" sz="24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1524000" y="2286000"/>
            <a:ext cx="6172200" cy="1754326"/>
          </a:xfrm>
          <a:prstGeom prst="rect">
            <a:avLst/>
          </a:prstGeom>
          <a:noFill/>
        </p:spPr>
        <p:txBody>
          <a:bodyPr wrap="square" rtlCol="0">
            <a:spAutoFit/>
          </a:bodyPr>
          <a:lstStyle/>
          <a:p>
            <a:r>
              <a:rPr lang="en-US" sz="5400" i="1" dirty="0" smtClean="0"/>
              <a:t>Prayer – A Source of Spiritual Growth</a:t>
            </a:r>
            <a:endParaRPr lang="en-US" sz="5400" i="1"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36</a:t>
            </a:fld>
            <a:endParaRPr lang="en-US"/>
          </a:p>
        </p:txBody>
      </p:sp>
      <p:sp>
        <p:nvSpPr>
          <p:cNvPr id="31747" name="Rectangle 2"/>
          <p:cNvSpPr>
            <a:spLocks noGrp="1" noChangeArrowheads="1"/>
          </p:cNvSpPr>
          <p:nvPr>
            <p:ph type="title"/>
          </p:nvPr>
        </p:nvSpPr>
        <p:spPr>
          <a:xfrm>
            <a:off x="304800" y="0"/>
            <a:ext cx="8534400" cy="1139825"/>
          </a:xfrm>
        </p:spPr>
        <p:txBody>
          <a:bodyPr/>
          <a:lstStyle/>
          <a:p>
            <a:pPr eaLnBrk="1" hangingPunct="1"/>
            <a:r>
              <a:rPr lang="en-US" sz="3800" dirty="0" smtClean="0"/>
              <a:t>The Church in Antioch</a:t>
            </a:r>
          </a:p>
        </p:txBody>
      </p:sp>
      <p:sp>
        <p:nvSpPr>
          <p:cNvPr id="66563" name="Rectangle 3"/>
          <p:cNvSpPr>
            <a:spLocks noGrp="1" noChangeArrowheads="1"/>
          </p:cNvSpPr>
          <p:nvPr>
            <p:ph type="body" idx="1"/>
          </p:nvPr>
        </p:nvSpPr>
        <p:spPr>
          <a:xfrm>
            <a:off x="381000" y="1143000"/>
            <a:ext cx="8991600" cy="5257800"/>
          </a:xfrm>
        </p:spPr>
        <p:txBody>
          <a:bodyPr/>
          <a:lstStyle/>
          <a:p>
            <a:pPr eaLnBrk="1" hangingPunct="1">
              <a:lnSpc>
                <a:spcPct val="110000"/>
              </a:lnSpc>
              <a:buFont typeface="Wingdings" pitchFamily="2" charset="2"/>
              <a:buNone/>
              <a:tabLst>
                <a:tab pos="1598613" algn="l"/>
              </a:tabLst>
            </a:pPr>
            <a:r>
              <a:rPr lang="en-US" dirty="0" smtClean="0">
                <a:solidFill>
                  <a:srgbClr val="FFFF00"/>
                </a:solidFill>
                <a:effectLst/>
              </a:rPr>
              <a:t>11:19-20</a:t>
            </a:r>
            <a:r>
              <a:rPr lang="en-US" dirty="0" smtClean="0">
                <a:effectLst/>
              </a:rPr>
              <a:t>	Founded: Jews and Gentiles</a:t>
            </a:r>
          </a:p>
          <a:p>
            <a:pPr eaLnBrk="1" hangingPunct="1">
              <a:lnSpc>
                <a:spcPct val="110000"/>
              </a:lnSpc>
              <a:buFont typeface="Wingdings" pitchFamily="2" charset="2"/>
              <a:buNone/>
              <a:tabLst>
                <a:tab pos="1598613" algn="l"/>
              </a:tabLst>
            </a:pPr>
            <a:r>
              <a:rPr lang="en-US" dirty="0" smtClean="0">
                <a:solidFill>
                  <a:srgbClr val="FFFF00"/>
                </a:solidFill>
                <a:effectLst/>
              </a:rPr>
              <a:t>11:23-24</a:t>
            </a:r>
            <a:r>
              <a:rPr lang="en-US" dirty="0" smtClean="0">
                <a:effectLst/>
              </a:rPr>
              <a:t> 	Barnabas comes</a:t>
            </a:r>
          </a:p>
          <a:p>
            <a:pPr eaLnBrk="1" hangingPunct="1">
              <a:lnSpc>
                <a:spcPct val="110000"/>
              </a:lnSpc>
              <a:buFont typeface="Wingdings" pitchFamily="2" charset="2"/>
              <a:buNone/>
              <a:tabLst>
                <a:tab pos="1598613" algn="l"/>
              </a:tabLst>
            </a:pPr>
            <a:r>
              <a:rPr lang="en-US" dirty="0" smtClean="0">
                <a:solidFill>
                  <a:srgbClr val="FFFF00"/>
                </a:solidFill>
                <a:effectLst/>
              </a:rPr>
              <a:t>11:23-26</a:t>
            </a:r>
            <a:r>
              <a:rPr lang="en-US" dirty="0" smtClean="0">
                <a:effectLst/>
              </a:rPr>
              <a:t>	Barnabas and Paul work for one yr</a:t>
            </a:r>
          </a:p>
          <a:p>
            <a:pPr eaLnBrk="1" hangingPunct="1">
              <a:lnSpc>
                <a:spcPct val="110000"/>
              </a:lnSpc>
              <a:buFont typeface="Wingdings" pitchFamily="2" charset="2"/>
              <a:buNone/>
              <a:tabLst>
                <a:tab pos="1598613" algn="l"/>
              </a:tabLst>
            </a:pPr>
            <a:r>
              <a:rPr lang="en-US" dirty="0" smtClean="0">
                <a:solidFill>
                  <a:srgbClr val="FFFF00"/>
                </a:solidFill>
                <a:effectLst/>
              </a:rPr>
              <a:t>11:26	</a:t>
            </a:r>
            <a:r>
              <a:rPr lang="en-US" dirty="0" smtClean="0">
                <a:effectLst/>
              </a:rPr>
              <a:t>	Disciples called Christians</a:t>
            </a:r>
          </a:p>
          <a:p>
            <a:pPr eaLnBrk="1" hangingPunct="1">
              <a:lnSpc>
                <a:spcPct val="110000"/>
              </a:lnSpc>
              <a:buFont typeface="Wingdings" pitchFamily="2" charset="2"/>
              <a:buNone/>
              <a:tabLst>
                <a:tab pos="1598613" algn="l"/>
              </a:tabLst>
            </a:pPr>
            <a:r>
              <a:rPr lang="en-US" dirty="0" smtClean="0">
                <a:solidFill>
                  <a:srgbClr val="FFFF00"/>
                </a:solidFill>
                <a:effectLst/>
              </a:rPr>
              <a:t>13:1	</a:t>
            </a:r>
            <a:r>
              <a:rPr lang="en-US" dirty="0" smtClean="0">
                <a:effectLst/>
              </a:rPr>
              <a:t>	Many prophets and teachers</a:t>
            </a:r>
          </a:p>
          <a:p>
            <a:pPr eaLnBrk="1" hangingPunct="1">
              <a:lnSpc>
                <a:spcPct val="110000"/>
              </a:lnSpc>
              <a:buNone/>
              <a:tabLst>
                <a:tab pos="1598613" algn="l"/>
              </a:tabLst>
            </a:pPr>
            <a:r>
              <a:rPr lang="en-US" dirty="0" smtClean="0">
                <a:solidFill>
                  <a:srgbClr val="FFFF00"/>
                </a:solidFill>
                <a:effectLst/>
              </a:rPr>
              <a:t>13:2	</a:t>
            </a:r>
            <a:r>
              <a:rPr lang="en-US" dirty="0" smtClean="0">
                <a:effectLst/>
              </a:rPr>
              <a:t>	 Barnabas and Paul sent off</a:t>
            </a:r>
          </a:p>
          <a:p>
            <a:pPr eaLnBrk="1" hangingPunct="1">
              <a:lnSpc>
                <a:spcPct val="110000"/>
              </a:lnSpc>
              <a:buFont typeface="Wingdings" pitchFamily="2" charset="2"/>
              <a:buNone/>
              <a:tabLst>
                <a:tab pos="1598613" algn="l"/>
              </a:tabLst>
            </a:pPr>
            <a:endParaRPr lang="en-US" dirty="0"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65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65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914400" y="304800"/>
            <a:ext cx="8001000" cy="2062103"/>
          </a:xfrm>
          <a:prstGeom prst="rect">
            <a:avLst/>
          </a:prstGeom>
          <a:noFill/>
        </p:spPr>
        <p:txBody>
          <a:bodyPr wrap="square" rtlCol="0">
            <a:spAutoFit/>
          </a:bodyPr>
          <a:lstStyle/>
          <a:p>
            <a:r>
              <a:rPr lang="en-US" sz="4400" dirty="0" smtClean="0">
                <a:solidFill>
                  <a:srgbClr val="FFFF00"/>
                </a:solidFill>
              </a:rPr>
              <a:t>Prayer – A Path to Spiritual Growth</a:t>
            </a:r>
            <a:endParaRPr lang="en-US" sz="4000" dirty="0" smtClean="0">
              <a:solidFill>
                <a:srgbClr val="FFFF00"/>
              </a:solidFill>
            </a:endParaRPr>
          </a:p>
          <a:p>
            <a:r>
              <a:rPr lang="en-US" sz="3600" i="1" dirty="0" smtClean="0">
                <a:solidFill>
                  <a:srgbClr val="FFFF00"/>
                </a:solidFill>
              </a:rPr>
              <a:t>Pre-Class Question</a:t>
            </a:r>
            <a:endParaRPr lang="en-US" sz="3600" i="1" dirty="0">
              <a:solidFill>
                <a:srgbClr val="FFFF00"/>
              </a:solidFill>
            </a:endParaRPr>
          </a:p>
        </p:txBody>
      </p:sp>
      <p:sp>
        <p:nvSpPr>
          <p:cNvPr id="4" name="TextBox 3"/>
          <p:cNvSpPr txBox="1"/>
          <p:nvPr/>
        </p:nvSpPr>
        <p:spPr>
          <a:xfrm>
            <a:off x="838200" y="2895600"/>
            <a:ext cx="7772400" cy="2123658"/>
          </a:xfrm>
          <a:prstGeom prst="rect">
            <a:avLst/>
          </a:prstGeom>
          <a:noFill/>
          <a:ln w="28575">
            <a:solidFill>
              <a:srgbClr val="FFFF00"/>
            </a:solidFill>
          </a:ln>
        </p:spPr>
        <p:txBody>
          <a:bodyPr wrap="square" rtlCol="0">
            <a:spAutoFit/>
          </a:bodyPr>
          <a:lstStyle/>
          <a:p>
            <a:r>
              <a:rPr lang="en-US" sz="4400" dirty="0" smtClean="0"/>
              <a:t>What do you hope to accomplish when you pray?  List several things.</a:t>
            </a:r>
            <a:endParaRPr lang="en-US" sz="44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4" name="TextBox 3"/>
          <p:cNvSpPr txBox="1"/>
          <p:nvPr/>
        </p:nvSpPr>
        <p:spPr>
          <a:xfrm>
            <a:off x="762000" y="304800"/>
            <a:ext cx="7772400" cy="1200329"/>
          </a:xfrm>
          <a:prstGeom prst="rect">
            <a:avLst/>
          </a:prstGeom>
          <a:noFill/>
          <a:ln w="28575">
            <a:solidFill>
              <a:srgbClr val="FFFF00"/>
            </a:solidFill>
          </a:ln>
        </p:spPr>
        <p:txBody>
          <a:bodyPr wrap="square" rtlCol="0">
            <a:spAutoFit/>
          </a:bodyPr>
          <a:lstStyle/>
          <a:p>
            <a:r>
              <a:rPr lang="en-US" sz="3600" dirty="0" smtClean="0"/>
              <a:t>What do you hope to accomplish when you pray?  </a:t>
            </a:r>
            <a:endParaRPr lang="en-US" sz="3600" dirty="0"/>
          </a:p>
        </p:txBody>
      </p:sp>
      <p:sp>
        <p:nvSpPr>
          <p:cNvPr id="5" name="TextBox 4"/>
          <p:cNvSpPr txBox="1"/>
          <p:nvPr/>
        </p:nvSpPr>
        <p:spPr>
          <a:xfrm>
            <a:off x="304800" y="2057400"/>
            <a:ext cx="4038600" cy="3754874"/>
          </a:xfrm>
          <a:prstGeom prst="rect">
            <a:avLst/>
          </a:prstGeom>
          <a:noFill/>
        </p:spPr>
        <p:txBody>
          <a:bodyPr wrap="square" rtlCol="0">
            <a:spAutoFit/>
          </a:bodyPr>
          <a:lstStyle/>
          <a:p>
            <a:r>
              <a:rPr lang="en-US" sz="2200" i="1" dirty="0" smtClean="0"/>
              <a:t>Closeness with God</a:t>
            </a:r>
          </a:p>
          <a:p>
            <a:r>
              <a:rPr lang="en-US" sz="2200" i="1" dirty="0" smtClean="0"/>
              <a:t>Forgiveness for sins</a:t>
            </a:r>
          </a:p>
          <a:p>
            <a:r>
              <a:rPr lang="en-US" sz="2200" i="1" dirty="0" smtClean="0"/>
              <a:t>A sense of cleansing</a:t>
            </a:r>
          </a:p>
          <a:p>
            <a:r>
              <a:rPr lang="en-US" sz="2200" i="1" dirty="0" smtClean="0"/>
              <a:t>Protection for our loved ones</a:t>
            </a:r>
          </a:p>
          <a:p>
            <a:r>
              <a:rPr lang="en-US" sz="2200" i="1" dirty="0" smtClean="0"/>
              <a:t>Relief from anxiety</a:t>
            </a:r>
          </a:p>
          <a:p>
            <a:r>
              <a:rPr lang="en-US" sz="2200" i="1" dirty="0" smtClean="0"/>
              <a:t>Express our gratitude and love</a:t>
            </a:r>
          </a:p>
          <a:p>
            <a:r>
              <a:rPr lang="en-US" sz="2200" i="1" dirty="0" smtClean="0"/>
              <a:t>Honor God</a:t>
            </a:r>
          </a:p>
          <a:p>
            <a:r>
              <a:rPr lang="en-US" sz="2200" i="1" dirty="0" smtClean="0"/>
              <a:t>Praise God</a:t>
            </a:r>
          </a:p>
          <a:p>
            <a:r>
              <a:rPr lang="en-US" sz="2200" i="1" dirty="0" smtClean="0"/>
              <a:t>Resolution of a problem</a:t>
            </a:r>
          </a:p>
          <a:p>
            <a:endParaRPr lang="en-US" sz="2000" i="1" dirty="0" smtClean="0"/>
          </a:p>
          <a:p>
            <a:endParaRPr lang="en-US" sz="2000" i="1" dirty="0"/>
          </a:p>
        </p:txBody>
      </p:sp>
      <p:sp>
        <p:nvSpPr>
          <p:cNvPr id="6" name="TextBox 5"/>
          <p:cNvSpPr txBox="1"/>
          <p:nvPr/>
        </p:nvSpPr>
        <p:spPr>
          <a:xfrm>
            <a:off x="4800600" y="2057400"/>
            <a:ext cx="4038600" cy="3447098"/>
          </a:xfrm>
          <a:prstGeom prst="rect">
            <a:avLst/>
          </a:prstGeom>
          <a:noFill/>
        </p:spPr>
        <p:txBody>
          <a:bodyPr wrap="square" rtlCol="0">
            <a:spAutoFit/>
          </a:bodyPr>
          <a:lstStyle/>
          <a:p>
            <a:r>
              <a:rPr lang="en-US" sz="2200" i="1" dirty="0" smtClean="0"/>
              <a:t>Health of a loved one</a:t>
            </a:r>
          </a:p>
          <a:p>
            <a:r>
              <a:rPr lang="en-US" sz="2200" i="1" dirty="0" smtClean="0"/>
              <a:t>Salvation for someone</a:t>
            </a:r>
          </a:p>
          <a:p>
            <a:r>
              <a:rPr lang="en-US" sz="2200" i="1" dirty="0" smtClean="0"/>
              <a:t>Wisdom and knowledge</a:t>
            </a:r>
          </a:p>
          <a:p>
            <a:r>
              <a:rPr lang="en-US" sz="2200" i="1" dirty="0" smtClean="0"/>
              <a:t>Gain opportunities</a:t>
            </a:r>
          </a:p>
          <a:p>
            <a:r>
              <a:rPr lang="en-US" sz="2200" i="1" dirty="0" smtClean="0"/>
              <a:t>Relief from anger</a:t>
            </a:r>
          </a:p>
          <a:p>
            <a:r>
              <a:rPr lang="en-US" sz="2200" i="1" dirty="0" smtClean="0"/>
              <a:t>Relief from fear</a:t>
            </a:r>
          </a:p>
          <a:p>
            <a:r>
              <a:rPr lang="en-US" sz="2200" i="1" dirty="0" smtClean="0"/>
              <a:t>For God to hear me</a:t>
            </a:r>
          </a:p>
          <a:p>
            <a:r>
              <a:rPr lang="en-US" sz="2200" i="1" dirty="0" smtClean="0"/>
              <a:t>Word would be spread</a:t>
            </a:r>
          </a:p>
          <a:p>
            <a:r>
              <a:rPr lang="en-US" sz="2200" i="1" dirty="0" smtClean="0"/>
              <a:t>Faithful would be strengthened</a:t>
            </a:r>
          </a:p>
          <a:p>
            <a:endParaRPr lang="en-US" sz="20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4" name="TextBox 3"/>
          <p:cNvSpPr txBox="1"/>
          <p:nvPr/>
        </p:nvSpPr>
        <p:spPr>
          <a:xfrm>
            <a:off x="762000" y="304800"/>
            <a:ext cx="7772400" cy="1077218"/>
          </a:xfrm>
          <a:prstGeom prst="rect">
            <a:avLst/>
          </a:prstGeom>
          <a:noFill/>
          <a:ln w="28575">
            <a:solidFill>
              <a:srgbClr val="FFFF00"/>
            </a:solidFill>
          </a:ln>
        </p:spPr>
        <p:txBody>
          <a:bodyPr wrap="square" rtlCol="0">
            <a:spAutoFit/>
          </a:bodyPr>
          <a:lstStyle/>
          <a:p>
            <a:r>
              <a:rPr lang="en-US" sz="3200" dirty="0" smtClean="0"/>
              <a:t>What do you hope to accomplish when you pray?  - </a:t>
            </a:r>
            <a:r>
              <a:rPr lang="en-US" sz="3200" dirty="0" smtClean="0">
                <a:solidFill>
                  <a:srgbClr val="FFFF00"/>
                </a:solidFill>
              </a:rPr>
              <a:t>Something will happen</a:t>
            </a:r>
            <a:endParaRPr lang="en-US" sz="3200" dirty="0">
              <a:solidFill>
                <a:srgbClr val="FFFF00"/>
              </a:solidFill>
            </a:endParaRPr>
          </a:p>
        </p:txBody>
      </p:sp>
      <p:sp>
        <p:nvSpPr>
          <p:cNvPr id="5" name="TextBox 4"/>
          <p:cNvSpPr txBox="1"/>
          <p:nvPr/>
        </p:nvSpPr>
        <p:spPr>
          <a:xfrm>
            <a:off x="304800" y="2057400"/>
            <a:ext cx="4038600" cy="3754874"/>
          </a:xfrm>
          <a:prstGeom prst="rect">
            <a:avLst/>
          </a:prstGeom>
          <a:noFill/>
        </p:spPr>
        <p:txBody>
          <a:bodyPr wrap="square" rtlCol="0">
            <a:spAutoFit/>
          </a:bodyPr>
          <a:lstStyle/>
          <a:p>
            <a:r>
              <a:rPr lang="en-US" sz="2200" i="1" dirty="0" smtClean="0"/>
              <a:t>Closeness with God</a:t>
            </a:r>
          </a:p>
          <a:p>
            <a:r>
              <a:rPr lang="en-US" sz="2200" i="1" dirty="0" smtClean="0"/>
              <a:t>Forgiveness for sins</a:t>
            </a:r>
          </a:p>
          <a:p>
            <a:r>
              <a:rPr lang="en-US" sz="2200" i="1" dirty="0" smtClean="0"/>
              <a:t>A sense of cleansing</a:t>
            </a:r>
          </a:p>
          <a:p>
            <a:r>
              <a:rPr lang="en-US" sz="2200" i="1" dirty="0" smtClean="0">
                <a:solidFill>
                  <a:srgbClr val="FFFF00"/>
                </a:solidFill>
              </a:rPr>
              <a:t>Protection for our loved ones</a:t>
            </a:r>
          </a:p>
          <a:p>
            <a:r>
              <a:rPr lang="en-US" sz="2200" i="1" dirty="0" smtClean="0"/>
              <a:t>Relief from anxiety</a:t>
            </a:r>
          </a:p>
          <a:p>
            <a:r>
              <a:rPr lang="en-US" sz="2200" i="1" dirty="0" smtClean="0"/>
              <a:t>Express our gratitude and love</a:t>
            </a:r>
          </a:p>
          <a:p>
            <a:r>
              <a:rPr lang="en-US" sz="2200" i="1" dirty="0" smtClean="0"/>
              <a:t>Honor God</a:t>
            </a:r>
          </a:p>
          <a:p>
            <a:r>
              <a:rPr lang="en-US" sz="2200" i="1" dirty="0" smtClean="0"/>
              <a:t>Praise God</a:t>
            </a:r>
          </a:p>
          <a:p>
            <a:r>
              <a:rPr lang="en-US" sz="2200" i="1" dirty="0" smtClean="0">
                <a:solidFill>
                  <a:srgbClr val="FFFF00"/>
                </a:solidFill>
              </a:rPr>
              <a:t>Resolution of a problem</a:t>
            </a:r>
          </a:p>
          <a:p>
            <a:endParaRPr lang="en-US" sz="2000" i="1" dirty="0" smtClean="0"/>
          </a:p>
          <a:p>
            <a:endParaRPr lang="en-US" sz="2000" i="1" dirty="0"/>
          </a:p>
        </p:txBody>
      </p:sp>
      <p:sp>
        <p:nvSpPr>
          <p:cNvPr id="6" name="TextBox 5"/>
          <p:cNvSpPr txBox="1"/>
          <p:nvPr/>
        </p:nvSpPr>
        <p:spPr>
          <a:xfrm>
            <a:off x="4800600" y="2057400"/>
            <a:ext cx="4038600" cy="3447098"/>
          </a:xfrm>
          <a:prstGeom prst="rect">
            <a:avLst/>
          </a:prstGeom>
          <a:noFill/>
        </p:spPr>
        <p:txBody>
          <a:bodyPr wrap="square" rtlCol="0">
            <a:spAutoFit/>
          </a:bodyPr>
          <a:lstStyle/>
          <a:p>
            <a:r>
              <a:rPr lang="en-US" sz="2200" i="1" dirty="0" smtClean="0">
                <a:solidFill>
                  <a:srgbClr val="FFFF00"/>
                </a:solidFill>
              </a:rPr>
              <a:t>Health of a loved one</a:t>
            </a:r>
          </a:p>
          <a:p>
            <a:r>
              <a:rPr lang="en-US" sz="2200" i="1" dirty="0" smtClean="0">
                <a:solidFill>
                  <a:srgbClr val="FFFF00"/>
                </a:solidFill>
              </a:rPr>
              <a:t>Salvation for someone</a:t>
            </a:r>
          </a:p>
          <a:p>
            <a:r>
              <a:rPr lang="en-US" sz="2200" i="1" dirty="0" smtClean="0"/>
              <a:t>Wisdom and knowledge</a:t>
            </a:r>
          </a:p>
          <a:p>
            <a:r>
              <a:rPr lang="en-US" sz="2200" i="1" dirty="0" smtClean="0">
                <a:solidFill>
                  <a:srgbClr val="FFFF00"/>
                </a:solidFill>
              </a:rPr>
              <a:t>Gain opportunities</a:t>
            </a:r>
          </a:p>
          <a:p>
            <a:r>
              <a:rPr lang="en-US" sz="2200" i="1" dirty="0" smtClean="0"/>
              <a:t>Relief from anger</a:t>
            </a:r>
          </a:p>
          <a:p>
            <a:r>
              <a:rPr lang="en-US" sz="2200" i="1" dirty="0" smtClean="0"/>
              <a:t>Relief from fear</a:t>
            </a:r>
          </a:p>
          <a:p>
            <a:r>
              <a:rPr lang="en-US" sz="2200" i="1" dirty="0" smtClean="0"/>
              <a:t>For God to hear me</a:t>
            </a:r>
          </a:p>
          <a:p>
            <a:r>
              <a:rPr lang="en-US" sz="2200" i="1" dirty="0" smtClean="0">
                <a:solidFill>
                  <a:srgbClr val="FFFF00"/>
                </a:solidFill>
              </a:rPr>
              <a:t>Word would be spread</a:t>
            </a:r>
          </a:p>
          <a:p>
            <a:r>
              <a:rPr lang="en-US" sz="2200" i="1" dirty="0" smtClean="0">
                <a:solidFill>
                  <a:srgbClr val="FFFF00"/>
                </a:solidFill>
              </a:rPr>
              <a:t>Faithful would be strengthened</a:t>
            </a:r>
          </a:p>
          <a:p>
            <a:endParaRPr lang="en-US" sz="20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0"/>
            <a:ext cx="8637588" cy="914400"/>
          </a:xfrm>
          <a:noFill/>
        </p:spPr>
        <p:txBody>
          <a:bodyPr/>
          <a:lstStyle/>
          <a:p>
            <a:pPr eaLnBrk="1" hangingPunct="1"/>
            <a:r>
              <a:rPr lang="en-US" sz="6600" dirty="0" smtClean="0">
                <a:solidFill>
                  <a:srgbClr val="FFFF00"/>
                </a:solidFill>
                <a:effectLst/>
                <a:latin typeface="Calibri" pitchFamily="34" charset="0"/>
              </a:rPr>
              <a:t>Philippians 1:3-8</a:t>
            </a:r>
          </a:p>
        </p:txBody>
      </p:sp>
      <p:sp>
        <p:nvSpPr>
          <p:cNvPr id="164867" name="Rectangle 3"/>
          <p:cNvSpPr>
            <a:spLocks noChangeArrowheads="1"/>
          </p:cNvSpPr>
          <p:nvPr/>
        </p:nvSpPr>
        <p:spPr bwMode="auto">
          <a:xfrm>
            <a:off x="533400" y="762000"/>
            <a:ext cx="8382000" cy="6617196"/>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a:t>
            </a:r>
            <a:r>
              <a:rPr lang="en-US" sz="2400" dirty="0" smtClean="0"/>
              <a:t> </a:t>
            </a:r>
            <a:r>
              <a:rPr lang="en-US" sz="2800" i="1" baseline="30000" dirty="0" smtClean="0"/>
              <a:t>3</a:t>
            </a:r>
            <a:r>
              <a:rPr lang="en-US" sz="2800" i="1" dirty="0" smtClean="0"/>
              <a:t> I thank my God in all my remembrance of you, </a:t>
            </a:r>
            <a:r>
              <a:rPr lang="en-US" sz="2800" i="1" baseline="30000" dirty="0" smtClean="0"/>
              <a:t>4</a:t>
            </a:r>
            <a:r>
              <a:rPr lang="en-US" sz="2800" i="1" dirty="0" smtClean="0"/>
              <a:t>always in every prayer of mine for you all making my prayer with joy, </a:t>
            </a:r>
            <a:r>
              <a:rPr lang="en-US" sz="2800" i="1" baseline="30000" dirty="0" smtClean="0"/>
              <a:t>5</a:t>
            </a:r>
            <a:r>
              <a:rPr lang="en-US" sz="2800" i="1" dirty="0" smtClean="0"/>
              <a:t> because of your partnership in the gospel from the first day until now. </a:t>
            </a:r>
            <a:r>
              <a:rPr lang="en-US" sz="2800" i="1" baseline="30000" dirty="0" smtClean="0"/>
              <a:t>6</a:t>
            </a:r>
            <a:r>
              <a:rPr lang="en-US" sz="2800" i="1" dirty="0" smtClean="0"/>
              <a:t>And I am sure of this, that he who began a good work in you will bring it to completion at the day of Jesus Christ. </a:t>
            </a:r>
            <a:r>
              <a:rPr lang="en-US" sz="2800" i="1" baseline="30000" dirty="0" smtClean="0"/>
              <a:t>7</a:t>
            </a:r>
            <a:r>
              <a:rPr lang="en-US" sz="2800" i="1" dirty="0" smtClean="0"/>
              <a:t>It is right for me to feel this way about you all, because I hold you in my heart, for you are all partakers with me of grace, both in my imprisonment and in the defense and confirmation of the gospel. </a:t>
            </a:r>
            <a:r>
              <a:rPr lang="en-US" sz="2800" i="1" baseline="30000" dirty="0" smtClean="0"/>
              <a:t>8</a:t>
            </a:r>
            <a:r>
              <a:rPr lang="en-US" sz="2800" i="1" dirty="0" smtClean="0"/>
              <a:t>For God is my witness, how I yearn for you all with the affection of Christ Jesus.</a:t>
            </a:r>
            <a:endParaRPr lang="en-US" sz="20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4" name="TextBox 3"/>
          <p:cNvSpPr txBox="1"/>
          <p:nvPr/>
        </p:nvSpPr>
        <p:spPr>
          <a:xfrm>
            <a:off x="762000" y="304800"/>
            <a:ext cx="7772400" cy="1077218"/>
          </a:xfrm>
          <a:prstGeom prst="rect">
            <a:avLst/>
          </a:prstGeom>
          <a:noFill/>
          <a:ln w="28575">
            <a:solidFill>
              <a:srgbClr val="FFFF00"/>
            </a:solidFill>
          </a:ln>
        </p:spPr>
        <p:txBody>
          <a:bodyPr wrap="square" rtlCol="0">
            <a:spAutoFit/>
          </a:bodyPr>
          <a:lstStyle/>
          <a:p>
            <a:r>
              <a:rPr lang="en-US" sz="3200" dirty="0" smtClean="0"/>
              <a:t>What do you hope to accomplish when you pray?  - </a:t>
            </a:r>
            <a:r>
              <a:rPr lang="en-US" sz="3200" dirty="0" smtClean="0">
                <a:solidFill>
                  <a:srgbClr val="FFFF00"/>
                </a:solidFill>
              </a:rPr>
              <a:t>Prayer does something</a:t>
            </a:r>
            <a:endParaRPr lang="en-US" sz="3200" dirty="0">
              <a:solidFill>
                <a:srgbClr val="FFFF00"/>
              </a:solidFill>
            </a:endParaRPr>
          </a:p>
        </p:txBody>
      </p:sp>
      <p:sp>
        <p:nvSpPr>
          <p:cNvPr id="5" name="TextBox 4"/>
          <p:cNvSpPr txBox="1"/>
          <p:nvPr/>
        </p:nvSpPr>
        <p:spPr>
          <a:xfrm>
            <a:off x="304800" y="2057400"/>
            <a:ext cx="4038600" cy="3754874"/>
          </a:xfrm>
          <a:prstGeom prst="rect">
            <a:avLst/>
          </a:prstGeom>
          <a:noFill/>
        </p:spPr>
        <p:txBody>
          <a:bodyPr wrap="square" rtlCol="0">
            <a:spAutoFit/>
          </a:bodyPr>
          <a:lstStyle/>
          <a:p>
            <a:r>
              <a:rPr lang="en-US" sz="2200" i="1" dirty="0" smtClean="0"/>
              <a:t>Closeness with God</a:t>
            </a:r>
          </a:p>
          <a:p>
            <a:r>
              <a:rPr lang="en-US" sz="2200" i="1" dirty="0" smtClean="0"/>
              <a:t>Forgiveness for sins</a:t>
            </a:r>
          </a:p>
          <a:p>
            <a:r>
              <a:rPr lang="en-US" sz="2200" i="1" dirty="0" smtClean="0"/>
              <a:t>A sense of cleansing</a:t>
            </a:r>
          </a:p>
          <a:p>
            <a:r>
              <a:rPr lang="en-US" sz="2200" i="1" dirty="0" smtClean="0"/>
              <a:t>Protection for our loved ones</a:t>
            </a:r>
          </a:p>
          <a:p>
            <a:r>
              <a:rPr lang="en-US" sz="2200" i="1" dirty="0" smtClean="0"/>
              <a:t>Relief from anxiety</a:t>
            </a:r>
          </a:p>
          <a:p>
            <a:r>
              <a:rPr lang="en-US" sz="2200" i="1" dirty="0" smtClean="0">
                <a:solidFill>
                  <a:srgbClr val="FFFF00"/>
                </a:solidFill>
              </a:rPr>
              <a:t>Express our gratitude and love</a:t>
            </a:r>
          </a:p>
          <a:p>
            <a:r>
              <a:rPr lang="en-US" sz="2200" i="1" dirty="0" smtClean="0">
                <a:solidFill>
                  <a:srgbClr val="FFFF00"/>
                </a:solidFill>
              </a:rPr>
              <a:t>Honor God</a:t>
            </a:r>
          </a:p>
          <a:p>
            <a:r>
              <a:rPr lang="en-US" sz="2200" i="1" dirty="0" smtClean="0">
                <a:solidFill>
                  <a:srgbClr val="FFFF00"/>
                </a:solidFill>
              </a:rPr>
              <a:t>Praise God</a:t>
            </a:r>
          </a:p>
          <a:p>
            <a:r>
              <a:rPr lang="en-US" sz="2200" i="1" dirty="0" smtClean="0"/>
              <a:t>Resolution of a problem</a:t>
            </a:r>
          </a:p>
          <a:p>
            <a:endParaRPr lang="en-US" sz="2000" i="1" dirty="0" smtClean="0"/>
          </a:p>
          <a:p>
            <a:endParaRPr lang="en-US" sz="2000" i="1" dirty="0"/>
          </a:p>
        </p:txBody>
      </p:sp>
      <p:sp>
        <p:nvSpPr>
          <p:cNvPr id="6" name="TextBox 5"/>
          <p:cNvSpPr txBox="1"/>
          <p:nvPr/>
        </p:nvSpPr>
        <p:spPr>
          <a:xfrm>
            <a:off x="4800600" y="2057400"/>
            <a:ext cx="4038600" cy="3447098"/>
          </a:xfrm>
          <a:prstGeom prst="rect">
            <a:avLst/>
          </a:prstGeom>
          <a:noFill/>
        </p:spPr>
        <p:txBody>
          <a:bodyPr wrap="square" rtlCol="0">
            <a:spAutoFit/>
          </a:bodyPr>
          <a:lstStyle/>
          <a:p>
            <a:r>
              <a:rPr lang="en-US" sz="2200" i="1" dirty="0" smtClean="0"/>
              <a:t>Health of a loved one</a:t>
            </a:r>
          </a:p>
          <a:p>
            <a:r>
              <a:rPr lang="en-US" sz="2200" i="1" dirty="0" smtClean="0"/>
              <a:t>Salvation for someone</a:t>
            </a:r>
          </a:p>
          <a:p>
            <a:r>
              <a:rPr lang="en-US" sz="2200" i="1" dirty="0" smtClean="0"/>
              <a:t>Wisdom and knowledge</a:t>
            </a:r>
          </a:p>
          <a:p>
            <a:r>
              <a:rPr lang="en-US" sz="2200" i="1" dirty="0" smtClean="0"/>
              <a:t>Gain opportunities</a:t>
            </a:r>
          </a:p>
          <a:p>
            <a:r>
              <a:rPr lang="en-US" sz="2200" i="1" dirty="0" smtClean="0"/>
              <a:t>Relief from anger</a:t>
            </a:r>
          </a:p>
          <a:p>
            <a:r>
              <a:rPr lang="en-US" sz="2200" i="1" dirty="0" smtClean="0"/>
              <a:t>Relief from fear</a:t>
            </a:r>
          </a:p>
          <a:p>
            <a:r>
              <a:rPr lang="en-US" sz="2200" i="1" dirty="0" smtClean="0">
                <a:solidFill>
                  <a:srgbClr val="FFFF00"/>
                </a:solidFill>
              </a:rPr>
              <a:t>For God to hear me</a:t>
            </a:r>
          </a:p>
          <a:p>
            <a:r>
              <a:rPr lang="en-US" sz="2200" i="1" dirty="0" smtClean="0"/>
              <a:t>Word would be spread</a:t>
            </a:r>
          </a:p>
          <a:p>
            <a:r>
              <a:rPr lang="en-US" sz="2200" i="1" dirty="0" smtClean="0"/>
              <a:t>Faithful would be strengthened</a:t>
            </a:r>
          </a:p>
          <a:p>
            <a:endParaRPr lang="en-US" sz="20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4" name="TextBox 3"/>
          <p:cNvSpPr txBox="1"/>
          <p:nvPr/>
        </p:nvSpPr>
        <p:spPr>
          <a:xfrm>
            <a:off x="762000" y="304800"/>
            <a:ext cx="7772400" cy="1077218"/>
          </a:xfrm>
          <a:prstGeom prst="rect">
            <a:avLst/>
          </a:prstGeom>
          <a:noFill/>
          <a:ln w="28575">
            <a:solidFill>
              <a:srgbClr val="FFFF00"/>
            </a:solidFill>
          </a:ln>
        </p:spPr>
        <p:txBody>
          <a:bodyPr wrap="square" rtlCol="0">
            <a:spAutoFit/>
          </a:bodyPr>
          <a:lstStyle/>
          <a:p>
            <a:r>
              <a:rPr lang="en-US" sz="3200" dirty="0" smtClean="0"/>
              <a:t>What do you hope to accomplish when you pray?  - </a:t>
            </a:r>
            <a:r>
              <a:rPr lang="en-US" sz="3200" dirty="0" smtClean="0">
                <a:solidFill>
                  <a:srgbClr val="FFFF00"/>
                </a:solidFill>
              </a:rPr>
              <a:t>To be changed</a:t>
            </a:r>
            <a:endParaRPr lang="en-US" sz="3200" dirty="0">
              <a:solidFill>
                <a:srgbClr val="FFFF00"/>
              </a:solidFill>
            </a:endParaRPr>
          </a:p>
        </p:txBody>
      </p:sp>
      <p:sp>
        <p:nvSpPr>
          <p:cNvPr id="5" name="TextBox 4"/>
          <p:cNvSpPr txBox="1"/>
          <p:nvPr/>
        </p:nvSpPr>
        <p:spPr>
          <a:xfrm>
            <a:off x="304800" y="2057400"/>
            <a:ext cx="4038600" cy="3754874"/>
          </a:xfrm>
          <a:prstGeom prst="rect">
            <a:avLst/>
          </a:prstGeom>
          <a:noFill/>
        </p:spPr>
        <p:txBody>
          <a:bodyPr wrap="square" rtlCol="0">
            <a:spAutoFit/>
          </a:bodyPr>
          <a:lstStyle/>
          <a:p>
            <a:r>
              <a:rPr lang="en-US" sz="2200" i="1" dirty="0" smtClean="0">
                <a:solidFill>
                  <a:srgbClr val="FFFF00"/>
                </a:solidFill>
              </a:rPr>
              <a:t>Closeness with God</a:t>
            </a:r>
          </a:p>
          <a:p>
            <a:r>
              <a:rPr lang="en-US" sz="2200" i="1" dirty="0" smtClean="0">
                <a:solidFill>
                  <a:srgbClr val="FFFF00"/>
                </a:solidFill>
              </a:rPr>
              <a:t>Forgiveness for sins</a:t>
            </a:r>
          </a:p>
          <a:p>
            <a:r>
              <a:rPr lang="en-US" sz="2200" i="1" dirty="0" smtClean="0">
                <a:solidFill>
                  <a:srgbClr val="FFFF00"/>
                </a:solidFill>
              </a:rPr>
              <a:t>A sense of cleansing</a:t>
            </a:r>
          </a:p>
          <a:p>
            <a:r>
              <a:rPr lang="en-US" sz="2200" i="1" dirty="0" smtClean="0"/>
              <a:t>Protection for our loved ones</a:t>
            </a:r>
          </a:p>
          <a:p>
            <a:r>
              <a:rPr lang="en-US" sz="2200" i="1" dirty="0" smtClean="0">
                <a:solidFill>
                  <a:srgbClr val="FFFF00"/>
                </a:solidFill>
              </a:rPr>
              <a:t>Relief from anxiety</a:t>
            </a:r>
          </a:p>
          <a:p>
            <a:r>
              <a:rPr lang="en-US" sz="2200" i="1" dirty="0" smtClean="0"/>
              <a:t>Express our gratitude and love</a:t>
            </a:r>
          </a:p>
          <a:p>
            <a:r>
              <a:rPr lang="en-US" sz="2200" i="1" dirty="0" smtClean="0"/>
              <a:t>Honor God</a:t>
            </a:r>
          </a:p>
          <a:p>
            <a:r>
              <a:rPr lang="en-US" sz="2200" i="1" dirty="0" smtClean="0"/>
              <a:t>Praise God</a:t>
            </a:r>
          </a:p>
          <a:p>
            <a:r>
              <a:rPr lang="en-US" sz="2200" i="1" dirty="0" smtClean="0"/>
              <a:t>Resolution of a problem</a:t>
            </a:r>
          </a:p>
          <a:p>
            <a:endParaRPr lang="en-US" sz="2000" i="1" dirty="0" smtClean="0"/>
          </a:p>
          <a:p>
            <a:endParaRPr lang="en-US" sz="2000" i="1" dirty="0"/>
          </a:p>
        </p:txBody>
      </p:sp>
      <p:sp>
        <p:nvSpPr>
          <p:cNvPr id="6" name="TextBox 5"/>
          <p:cNvSpPr txBox="1"/>
          <p:nvPr/>
        </p:nvSpPr>
        <p:spPr>
          <a:xfrm>
            <a:off x="4800600" y="2057400"/>
            <a:ext cx="4038600" cy="3785652"/>
          </a:xfrm>
          <a:prstGeom prst="rect">
            <a:avLst/>
          </a:prstGeom>
          <a:noFill/>
        </p:spPr>
        <p:txBody>
          <a:bodyPr wrap="square" rtlCol="0">
            <a:spAutoFit/>
          </a:bodyPr>
          <a:lstStyle/>
          <a:p>
            <a:r>
              <a:rPr lang="en-US" sz="2200" i="1" dirty="0" smtClean="0"/>
              <a:t>Health of a loved one</a:t>
            </a:r>
          </a:p>
          <a:p>
            <a:r>
              <a:rPr lang="en-US" sz="2200" i="1" dirty="0" smtClean="0"/>
              <a:t>Salvation for someone</a:t>
            </a:r>
          </a:p>
          <a:p>
            <a:r>
              <a:rPr lang="en-US" sz="2200" i="1" dirty="0" smtClean="0">
                <a:solidFill>
                  <a:srgbClr val="FFFF00"/>
                </a:solidFill>
              </a:rPr>
              <a:t>Wisdom and knowledge</a:t>
            </a:r>
          </a:p>
          <a:p>
            <a:r>
              <a:rPr lang="en-US" sz="2200" i="1" dirty="0" smtClean="0"/>
              <a:t>Gain opportunities</a:t>
            </a:r>
          </a:p>
          <a:p>
            <a:r>
              <a:rPr lang="en-US" sz="2200" i="1" dirty="0" smtClean="0">
                <a:solidFill>
                  <a:srgbClr val="FFFF00"/>
                </a:solidFill>
              </a:rPr>
              <a:t>Relief from anger</a:t>
            </a:r>
          </a:p>
          <a:p>
            <a:r>
              <a:rPr lang="en-US" sz="2200" i="1" dirty="0" smtClean="0">
                <a:solidFill>
                  <a:srgbClr val="FFFF00"/>
                </a:solidFill>
              </a:rPr>
              <a:t>Relief from fear</a:t>
            </a:r>
          </a:p>
          <a:p>
            <a:r>
              <a:rPr lang="en-US" sz="2200" i="1" dirty="0" smtClean="0"/>
              <a:t>For God to hear me</a:t>
            </a:r>
          </a:p>
          <a:p>
            <a:r>
              <a:rPr lang="en-US" sz="2200" i="1" dirty="0" smtClean="0"/>
              <a:t>That the word would be spread</a:t>
            </a:r>
          </a:p>
          <a:p>
            <a:r>
              <a:rPr lang="en-US" sz="2200" i="1" dirty="0" smtClean="0"/>
              <a:t>That the faithful would be strengthened</a:t>
            </a:r>
          </a:p>
          <a:p>
            <a:endParaRPr lang="en-US" sz="20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1524000" y="2286000"/>
            <a:ext cx="6172200" cy="1754326"/>
          </a:xfrm>
          <a:prstGeom prst="rect">
            <a:avLst/>
          </a:prstGeom>
          <a:noFill/>
        </p:spPr>
        <p:txBody>
          <a:bodyPr wrap="square" rtlCol="0">
            <a:spAutoFit/>
          </a:bodyPr>
          <a:lstStyle/>
          <a:p>
            <a:r>
              <a:rPr lang="en-US" sz="5400" i="1" dirty="0" smtClean="0"/>
              <a:t>Prayer – A Source of Spiritual Growth</a:t>
            </a:r>
            <a:endParaRPr lang="en-US" sz="5400" i="1"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A3C1AA1C-F2DE-4FC3-B315-97FFE9227D26}" type="slidenum">
              <a:rPr lang="en-US"/>
              <a:pPr>
                <a:defRPr/>
              </a:pPr>
              <a:t>43</a:t>
            </a:fld>
            <a:endParaRPr lang="en-US"/>
          </a:p>
        </p:txBody>
      </p:sp>
      <p:sp>
        <p:nvSpPr>
          <p:cNvPr id="47107" name="Rectangle 2"/>
          <p:cNvSpPr>
            <a:spLocks noGrp="1" noChangeArrowheads="1"/>
          </p:cNvSpPr>
          <p:nvPr>
            <p:ph type="title"/>
          </p:nvPr>
        </p:nvSpPr>
        <p:spPr/>
        <p:txBody>
          <a:bodyPr/>
          <a:lstStyle/>
          <a:p>
            <a:pPr eaLnBrk="1" hangingPunct="1"/>
            <a:r>
              <a:rPr lang="en-US" smtClean="0"/>
              <a:t>Lesson 6 Objectives</a:t>
            </a:r>
          </a:p>
        </p:txBody>
      </p:sp>
      <p:sp>
        <p:nvSpPr>
          <p:cNvPr id="104451" name="Rectangle 3"/>
          <p:cNvSpPr>
            <a:spLocks noGrp="1" noChangeArrowheads="1"/>
          </p:cNvSpPr>
          <p:nvPr>
            <p:ph type="body" idx="1"/>
          </p:nvPr>
        </p:nvSpPr>
        <p:spPr>
          <a:xfrm>
            <a:off x="381000" y="2057400"/>
            <a:ext cx="8305800" cy="3352800"/>
          </a:xfrm>
        </p:spPr>
        <p:txBody>
          <a:bodyPr/>
          <a:lstStyle/>
          <a:p>
            <a:pPr marL="401638" indent="-401638" eaLnBrk="1" hangingPunct="1">
              <a:defRPr/>
            </a:pPr>
            <a:r>
              <a:rPr lang="en-US" dirty="0" smtClean="0">
                <a:effectLst/>
              </a:rPr>
              <a:t>Describe the setting and audience for this sermon.</a:t>
            </a:r>
          </a:p>
          <a:p>
            <a:pPr marL="401638" indent="-401638" eaLnBrk="1" hangingPunct="1">
              <a:defRPr/>
            </a:pPr>
            <a:r>
              <a:rPr lang="en-US" dirty="0" smtClean="0">
                <a:effectLst/>
              </a:rPr>
              <a:t>List at least three OT references made in the sermon.</a:t>
            </a:r>
          </a:p>
          <a:p>
            <a:pPr marL="401638" indent="-401638" eaLnBrk="1" hangingPunct="1">
              <a:defRPr/>
            </a:pPr>
            <a:r>
              <a:rPr lang="en-US" dirty="0" smtClean="0">
                <a:effectLst/>
              </a:rPr>
              <a:t>Explain how the sermon is suited for Jews &amp; Gentiles.</a:t>
            </a:r>
            <a:r>
              <a:rPr lang="en-US" dirty="0" smtClean="0"/>
              <a:t> </a:t>
            </a:r>
          </a:p>
        </p:txBody>
      </p:sp>
      <p:sp>
        <p:nvSpPr>
          <p:cNvPr id="5" name="Rectangle 3"/>
          <p:cNvSpPr txBox="1">
            <a:spLocks noChangeArrowheads="1"/>
          </p:cNvSpPr>
          <p:nvPr/>
        </p:nvSpPr>
        <p:spPr bwMode="auto">
          <a:xfrm>
            <a:off x="304800" y="1295400"/>
            <a:ext cx="8382000" cy="6857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defRPr/>
            </a:pPr>
            <a:r>
              <a:rPr kumimoji="0" lang="en-US" sz="2800" b="0" i="1" u="none" strike="noStrike" kern="0" cap="none" spc="0" normalizeH="0" baseline="0" noProof="0" dirty="0" smtClean="0">
                <a:ln>
                  <a:noFill/>
                </a:ln>
                <a:solidFill>
                  <a:srgbClr val="FFFF00"/>
                </a:solidFill>
                <a:effectLst/>
                <a:uLnTx/>
                <a:uFillTx/>
                <a:latin typeface="+mn-lt"/>
                <a:ea typeface="+mn-ea"/>
                <a:cs typeface="+mn-cs"/>
              </a:rPr>
              <a:t>At the end of this lesson, the student will be able to:</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1524000" y="304800"/>
            <a:ext cx="6172200" cy="1538883"/>
          </a:xfrm>
          <a:prstGeom prst="rect">
            <a:avLst/>
          </a:prstGeom>
          <a:noFill/>
        </p:spPr>
        <p:txBody>
          <a:bodyPr wrap="square" rtlCol="0">
            <a:spAutoFit/>
          </a:bodyPr>
          <a:lstStyle/>
          <a:p>
            <a:r>
              <a:rPr lang="en-US" sz="5400" i="1" dirty="0" smtClean="0"/>
              <a:t>Sermons in Acts</a:t>
            </a:r>
          </a:p>
          <a:p>
            <a:r>
              <a:rPr lang="en-US" sz="4000" i="1" dirty="0" smtClean="0"/>
              <a:t>Pre-Class Exercise</a:t>
            </a:r>
            <a:endParaRPr lang="en-US" sz="4000" i="1" dirty="0"/>
          </a:p>
        </p:txBody>
      </p:sp>
      <p:sp>
        <p:nvSpPr>
          <p:cNvPr id="4" name="TextBox 3"/>
          <p:cNvSpPr txBox="1"/>
          <p:nvPr/>
        </p:nvSpPr>
        <p:spPr>
          <a:xfrm>
            <a:off x="838200" y="1752600"/>
            <a:ext cx="7772400" cy="1200329"/>
          </a:xfrm>
          <a:prstGeom prst="rect">
            <a:avLst/>
          </a:prstGeom>
          <a:noFill/>
          <a:ln w="28575">
            <a:solidFill>
              <a:srgbClr val="FFFF00"/>
            </a:solidFill>
          </a:ln>
        </p:spPr>
        <p:txBody>
          <a:bodyPr wrap="square" rtlCol="0">
            <a:spAutoFit/>
          </a:bodyPr>
          <a:lstStyle/>
          <a:p>
            <a:r>
              <a:rPr lang="en-US" sz="3600" dirty="0" smtClean="0"/>
              <a:t>Review and answer the three objectives of Lesson 5 listed below.</a:t>
            </a:r>
            <a:endParaRPr lang="en-US" sz="3600" dirty="0"/>
          </a:p>
        </p:txBody>
      </p:sp>
      <p:sp>
        <p:nvSpPr>
          <p:cNvPr id="5" name="Rectangle 4"/>
          <p:cNvSpPr/>
          <p:nvPr/>
        </p:nvSpPr>
        <p:spPr>
          <a:xfrm>
            <a:off x="762000" y="3200400"/>
            <a:ext cx="7848600" cy="3194721"/>
          </a:xfrm>
          <a:prstGeom prst="rect">
            <a:avLst/>
          </a:prstGeom>
        </p:spPr>
        <p:txBody>
          <a:bodyPr wrap="square">
            <a:spAutoFit/>
          </a:bodyPr>
          <a:lstStyle/>
          <a:p>
            <a:pPr marL="342900" indent="-342900" algn="l" eaLnBrk="1" hangingPunct="1">
              <a:lnSpc>
                <a:spcPct val="90000"/>
              </a:lnSpc>
              <a:buFont typeface="+mj-lt"/>
              <a:buAutoNum type="arabicPeriod"/>
            </a:pPr>
            <a:r>
              <a:rPr lang="en-US" sz="2800" dirty="0" smtClean="0"/>
              <a:t>Describe the circumstances and preparation God made to bring Peter to Cornelius’ house.</a:t>
            </a:r>
          </a:p>
          <a:p>
            <a:pPr marL="342900" indent="-342900" algn="l" eaLnBrk="1" hangingPunct="1">
              <a:lnSpc>
                <a:spcPct val="90000"/>
              </a:lnSpc>
              <a:buFont typeface="+mj-lt"/>
              <a:buAutoNum type="arabicPeriod"/>
            </a:pPr>
            <a:endParaRPr lang="en-US" sz="2800" dirty="0" smtClean="0"/>
          </a:p>
          <a:p>
            <a:pPr marL="342900" indent="-342900" algn="l" eaLnBrk="1" hangingPunct="1">
              <a:lnSpc>
                <a:spcPct val="90000"/>
              </a:lnSpc>
              <a:buFont typeface="+mj-lt"/>
              <a:buAutoNum type="arabicPeriod"/>
            </a:pPr>
            <a:r>
              <a:rPr lang="en-US" sz="2800" dirty="0" smtClean="0"/>
              <a:t>Explain the significance of the Holy Spirit falling on Cornelius and his household.</a:t>
            </a:r>
          </a:p>
          <a:p>
            <a:pPr marL="342900" indent="-342900" algn="l" eaLnBrk="1" hangingPunct="1">
              <a:lnSpc>
                <a:spcPct val="90000"/>
              </a:lnSpc>
              <a:buFont typeface="+mj-lt"/>
              <a:buAutoNum type="arabicPeriod"/>
            </a:pPr>
            <a:endParaRPr lang="en-US" sz="2800" dirty="0" smtClean="0"/>
          </a:p>
          <a:p>
            <a:pPr marL="342900" indent="-342900" algn="l" eaLnBrk="1" hangingPunct="1">
              <a:lnSpc>
                <a:spcPct val="90000"/>
              </a:lnSpc>
              <a:buFont typeface="+mj-lt"/>
              <a:buAutoNum type="arabicPeriod"/>
            </a:pPr>
            <a:r>
              <a:rPr lang="en-US" sz="2800" dirty="0" smtClean="0"/>
              <a:t>List at least four of our themes found in the sermon.</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23209DF9-FEF3-49B9-9968-EE880C93103A}" type="slidenum">
              <a:rPr lang="en-US"/>
              <a:pPr>
                <a:defRPr/>
              </a:pPr>
              <a:t>45</a:t>
            </a:fld>
            <a:endParaRPr lang="en-US"/>
          </a:p>
        </p:txBody>
      </p:sp>
      <p:sp>
        <p:nvSpPr>
          <p:cNvPr id="254978" name="Rectangle 2"/>
          <p:cNvSpPr>
            <a:spLocks noChangeArrowheads="1"/>
          </p:cNvSpPr>
          <p:nvPr/>
        </p:nvSpPr>
        <p:spPr bwMode="auto">
          <a:xfrm>
            <a:off x="76200" y="4419600"/>
            <a:ext cx="8991600" cy="381000"/>
          </a:xfrm>
          <a:prstGeom prst="rect">
            <a:avLst/>
          </a:prstGeom>
          <a:gradFill rotWithShape="1">
            <a:gsLst>
              <a:gs pos="0">
                <a:srgbClr val="00005E"/>
              </a:gs>
              <a:gs pos="50000">
                <a:srgbClr val="0000CC"/>
              </a:gs>
              <a:gs pos="100000">
                <a:srgbClr val="00005E"/>
              </a:gs>
            </a:gsLst>
            <a:lin ang="5400000" scaled="1"/>
          </a:gradFill>
          <a:ln w="9525">
            <a:solidFill>
              <a:schemeClr val="tx1"/>
            </a:solidFill>
            <a:miter lim="800000"/>
            <a:headEnd/>
            <a:tailEnd/>
          </a:ln>
        </p:spPr>
        <p:txBody>
          <a:bodyPr wrap="none" anchor="ctr"/>
          <a:lstStyle/>
          <a:p>
            <a:endParaRPr lang="en-US"/>
          </a:p>
        </p:txBody>
      </p:sp>
      <p:sp>
        <p:nvSpPr>
          <p:cNvPr id="46084" name="Rectangle 3"/>
          <p:cNvSpPr>
            <a:spLocks noGrp="1" noChangeArrowheads="1"/>
          </p:cNvSpPr>
          <p:nvPr>
            <p:ph type="title"/>
          </p:nvPr>
        </p:nvSpPr>
        <p:spPr/>
        <p:txBody>
          <a:bodyPr/>
          <a:lstStyle/>
          <a:p>
            <a:pPr eaLnBrk="1" hangingPunct="1"/>
            <a:r>
              <a:rPr lang="en-US" sz="4000" smtClean="0"/>
              <a:t>Sermons in Acts - Lessons List</a:t>
            </a:r>
          </a:p>
        </p:txBody>
      </p:sp>
      <p:sp>
        <p:nvSpPr>
          <p:cNvPr id="46085" name="Rectangle 4"/>
          <p:cNvSpPr>
            <a:spLocks noGrp="1" noChangeArrowheads="1"/>
          </p:cNvSpPr>
          <p:nvPr>
            <p:ph type="body" idx="1"/>
          </p:nvPr>
        </p:nvSpPr>
        <p:spPr>
          <a:xfrm>
            <a:off x="76200" y="914400"/>
            <a:ext cx="8991600" cy="4530725"/>
          </a:xfrm>
        </p:spPr>
        <p:txBody>
          <a:bodyPr/>
          <a:lstStyle/>
          <a:p>
            <a:pPr marL="573088" indent="-573088" eaLnBrk="1" hangingPunct="1">
              <a:lnSpc>
                <a:spcPct val="130000"/>
              </a:lnSpc>
              <a:buFont typeface="Wingdings" pitchFamily="2" charset="2"/>
              <a:buNone/>
              <a:tabLst>
                <a:tab pos="6059488" algn="l"/>
                <a:tab pos="7999413" algn="l"/>
              </a:tabLst>
            </a:pPr>
            <a:r>
              <a:rPr lang="en-US" sz="2800" smtClean="0">
                <a:solidFill>
                  <a:srgbClr val="FFFF00"/>
                </a:solidFill>
                <a:effectLst/>
              </a:rPr>
              <a:t>#	                </a:t>
            </a:r>
            <a:r>
              <a:rPr lang="en-US" sz="2800" u="sng" smtClean="0">
                <a:solidFill>
                  <a:srgbClr val="FFFF00"/>
                </a:solidFill>
                <a:effectLst/>
              </a:rPr>
              <a:t>Title</a:t>
            </a:r>
            <a:r>
              <a:rPr lang="en-US" sz="2800" smtClean="0">
                <a:solidFill>
                  <a:srgbClr val="FFFF00"/>
                </a:solidFill>
                <a:effectLst/>
              </a:rPr>
              <a:t>	</a:t>
            </a:r>
            <a:r>
              <a:rPr lang="en-US" sz="2800" u="sng" smtClean="0">
                <a:solidFill>
                  <a:srgbClr val="FFFF00"/>
                </a:solidFill>
                <a:effectLst/>
              </a:rPr>
              <a:t>Text</a:t>
            </a:r>
          </a:p>
          <a:p>
            <a:pPr marL="573088" indent="-573088" eaLnBrk="1" hangingPunct="1">
              <a:lnSpc>
                <a:spcPct val="130000"/>
              </a:lnSpc>
              <a:buSzTx/>
              <a:buFont typeface="Wingdings" pitchFamily="2" charset="2"/>
              <a:buAutoNum type="arabicPeriod"/>
              <a:tabLst>
                <a:tab pos="6059488" algn="l"/>
                <a:tab pos="7999413" algn="l"/>
              </a:tabLst>
            </a:pPr>
            <a:r>
              <a:rPr lang="en-US" sz="2400" smtClean="0">
                <a:effectLst/>
              </a:rPr>
              <a:t>Introduction		</a:t>
            </a:r>
          </a:p>
          <a:p>
            <a:pPr marL="573088" indent="-573088" eaLnBrk="1" hangingPunct="1">
              <a:lnSpc>
                <a:spcPct val="130000"/>
              </a:lnSpc>
              <a:buSzTx/>
              <a:buFont typeface="Wingdings" pitchFamily="2" charset="2"/>
              <a:buAutoNum type="arabicPeriod"/>
              <a:tabLst>
                <a:tab pos="6059488" algn="l"/>
                <a:tab pos="7999413" algn="l"/>
              </a:tabLst>
            </a:pPr>
            <a:r>
              <a:rPr lang="en-US" sz="2400" smtClean="0">
                <a:effectLst/>
              </a:rPr>
              <a:t>Peter on Pentecost	2:14-40	</a:t>
            </a:r>
          </a:p>
          <a:p>
            <a:pPr marL="573088" indent="-573088" eaLnBrk="1" hangingPunct="1">
              <a:lnSpc>
                <a:spcPct val="130000"/>
              </a:lnSpc>
              <a:buSzTx/>
              <a:buFont typeface="Wingdings" pitchFamily="2" charset="2"/>
              <a:buAutoNum type="arabicPeriod"/>
              <a:tabLst>
                <a:tab pos="6059488" algn="l"/>
                <a:tab pos="7999413" algn="l"/>
              </a:tabLst>
            </a:pPr>
            <a:r>
              <a:rPr lang="en-US" sz="2400" smtClean="0">
                <a:effectLst/>
              </a:rPr>
              <a:t>Peter at Solomon’s Porch	3:11-26</a:t>
            </a:r>
          </a:p>
          <a:p>
            <a:pPr marL="573088" indent="-573088" eaLnBrk="1" hangingPunct="1">
              <a:lnSpc>
                <a:spcPct val="130000"/>
              </a:lnSpc>
              <a:buSzTx/>
              <a:buFont typeface="Wingdings" pitchFamily="2" charset="2"/>
              <a:buAutoNum type="arabicPeriod"/>
              <a:tabLst>
                <a:tab pos="6059488" algn="l"/>
                <a:tab pos="7999413" algn="l"/>
              </a:tabLst>
            </a:pPr>
            <a:r>
              <a:rPr lang="en-US" sz="2400" smtClean="0">
                <a:effectLst/>
              </a:rPr>
              <a:t>Stephen’s Defense	7:1-53	</a:t>
            </a:r>
          </a:p>
          <a:p>
            <a:pPr marL="573088" indent="-573088" eaLnBrk="1" hangingPunct="1">
              <a:lnSpc>
                <a:spcPct val="130000"/>
              </a:lnSpc>
              <a:buSzTx/>
              <a:buFont typeface="Wingdings" pitchFamily="2" charset="2"/>
              <a:buAutoNum type="arabicPeriod"/>
              <a:tabLst>
                <a:tab pos="6059488" algn="l"/>
                <a:tab pos="7999413" algn="l"/>
              </a:tabLst>
            </a:pPr>
            <a:r>
              <a:rPr lang="en-US" sz="2400" smtClean="0">
                <a:effectLst/>
              </a:rPr>
              <a:t>Peter at Cornelius’ house	10:34-43	</a:t>
            </a:r>
          </a:p>
          <a:p>
            <a:pPr marL="573088" indent="-573088" eaLnBrk="1" hangingPunct="1">
              <a:lnSpc>
                <a:spcPct val="130000"/>
              </a:lnSpc>
              <a:buSzTx/>
              <a:buFont typeface="Wingdings" pitchFamily="2" charset="2"/>
              <a:buAutoNum type="arabicPeriod"/>
              <a:tabLst>
                <a:tab pos="6059488" algn="l"/>
                <a:tab pos="7999413" algn="l"/>
              </a:tabLst>
            </a:pPr>
            <a:r>
              <a:rPr lang="en-US" sz="2400" smtClean="0">
                <a:effectLst/>
              </a:rPr>
              <a:t>Paul at Antioch of Pisidia	13:16-42	</a:t>
            </a:r>
          </a:p>
          <a:p>
            <a:pPr marL="573088" indent="-573088" eaLnBrk="1" hangingPunct="1">
              <a:lnSpc>
                <a:spcPct val="130000"/>
              </a:lnSpc>
              <a:buSzTx/>
              <a:buFont typeface="Wingdings" pitchFamily="2" charset="2"/>
              <a:buAutoNum type="arabicPeriod"/>
              <a:tabLst>
                <a:tab pos="6059488" algn="l"/>
                <a:tab pos="7999413" algn="l"/>
              </a:tabLst>
            </a:pPr>
            <a:r>
              <a:rPr lang="en-US" sz="2400" smtClean="0">
                <a:effectLst/>
              </a:rPr>
              <a:t>Paul at Lystra &amp; Athens	14:14-17; 17:22-31</a:t>
            </a:r>
          </a:p>
          <a:p>
            <a:pPr marL="573088" indent="-573088" eaLnBrk="1" hangingPunct="1">
              <a:lnSpc>
                <a:spcPct val="130000"/>
              </a:lnSpc>
              <a:buSzTx/>
              <a:buFont typeface="Wingdings" pitchFamily="2" charset="2"/>
              <a:buAutoNum type="arabicPeriod"/>
              <a:tabLst>
                <a:tab pos="6059488" algn="l"/>
                <a:tab pos="7999413" algn="l"/>
              </a:tabLst>
            </a:pPr>
            <a:r>
              <a:rPr lang="en-US" sz="2400" smtClean="0">
                <a:effectLst/>
              </a:rPr>
              <a:t>Paul at Miletus	20:17-35</a:t>
            </a:r>
          </a:p>
          <a:p>
            <a:pPr marL="573088" indent="-573088" eaLnBrk="1" hangingPunct="1">
              <a:lnSpc>
                <a:spcPct val="130000"/>
              </a:lnSpc>
              <a:buSzTx/>
              <a:buFont typeface="Wingdings" pitchFamily="2" charset="2"/>
              <a:buAutoNum type="arabicPeriod"/>
              <a:tabLst>
                <a:tab pos="6059488" algn="l"/>
                <a:tab pos="7999413" algn="l"/>
              </a:tabLst>
            </a:pPr>
            <a:r>
              <a:rPr lang="en-US" sz="2400" smtClean="0">
                <a:effectLst/>
              </a:rPr>
              <a:t>Paul before Agrippa &amp; Festus	26:1-29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2000"/>
                                  </p:stCondLst>
                                  <p:childTnLst>
                                    <p:set>
                                      <p:cBhvr>
                                        <p:cTn id="6" dur="1" fill="hold">
                                          <p:stCondLst>
                                            <p:cond delay="0"/>
                                          </p:stCondLst>
                                        </p:cTn>
                                        <p:tgtEl>
                                          <p:spTgt spid="254978"/>
                                        </p:tgtEl>
                                        <p:attrNameLst>
                                          <p:attrName>style.visibility</p:attrName>
                                        </p:attrNameLst>
                                      </p:cBhvr>
                                      <p:to>
                                        <p:strVal val="visible"/>
                                      </p:to>
                                    </p:set>
                                    <p:anim calcmode="lin" valueType="num">
                                      <p:cBhvr additive="base">
                                        <p:cTn id="7" dur="1000" fill="hold"/>
                                        <p:tgtEl>
                                          <p:spTgt spid="254978"/>
                                        </p:tgtEl>
                                        <p:attrNameLst>
                                          <p:attrName>ppt_x</p:attrName>
                                        </p:attrNameLst>
                                      </p:cBhvr>
                                      <p:tavLst>
                                        <p:tav tm="0">
                                          <p:val>
                                            <p:strVal val="0-#ppt_w/2"/>
                                          </p:val>
                                        </p:tav>
                                        <p:tav tm="100000">
                                          <p:val>
                                            <p:strVal val="#ppt_x"/>
                                          </p:val>
                                        </p:tav>
                                      </p:tavLst>
                                    </p:anim>
                                    <p:anim calcmode="lin" valueType="num">
                                      <p:cBhvr additive="base">
                                        <p:cTn id="8" dur="1000" fill="hold"/>
                                        <p:tgtEl>
                                          <p:spTgt spid="25497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978"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46</a:t>
            </a:fld>
            <a:endParaRPr lang="en-US"/>
          </a:p>
        </p:txBody>
      </p:sp>
      <p:sp>
        <p:nvSpPr>
          <p:cNvPr id="31747" name="Rectangle 2"/>
          <p:cNvSpPr>
            <a:spLocks noGrp="1" noChangeArrowheads="1"/>
          </p:cNvSpPr>
          <p:nvPr>
            <p:ph type="title"/>
          </p:nvPr>
        </p:nvSpPr>
        <p:spPr>
          <a:xfrm>
            <a:off x="304800" y="0"/>
            <a:ext cx="8534400" cy="1139825"/>
          </a:xfrm>
        </p:spPr>
        <p:txBody>
          <a:bodyPr/>
          <a:lstStyle/>
          <a:p>
            <a:pPr eaLnBrk="1" hangingPunct="1"/>
            <a:r>
              <a:rPr lang="en-US" sz="3800" dirty="0" smtClean="0"/>
              <a:t>The Church in Antioch</a:t>
            </a:r>
          </a:p>
        </p:txBody>
      </p:sp>
      <p:sp>
        <p:nvSpPr>
          <p:cNvPr id="66563" name="Rectangle 3"/>
          <p:cNvSpPr>
            <a:spLocks noGrp="1" noChangeArrowheads="1"/>
          </p:cNvSpPr>
          <p:nvPr>
            <p:ph type="body" idx="1"/>
          </p:nvPr>
        </p:nvSpPr>
        <p:spPr>
          <a:xfrm>
            <a:off x="381000" y="1143000"/>
            <a:ext cx="8991600" cy="5257800"/>
          </a:xfrm>
        </p:spPr>
        <p:txBody>
          <a:bodyPr/>
          <a:lstStyle/>
          <a:p>
            <a:pPr eaLnBrk="1" hangingPunct="1">
              <a:lnSpc>
                <a:spcPct val="110000"/>
              </a:lnSpc>
              <a:buFont typeface="Wingdings" pitchFamily="2" charset="2"/>
              <a:buNone/>
              <a:tabLst>
                <a:tab pos="1598613" algn="l"/>
              </a:tabLst>
            </a:pPr>
            <a:r>
              <a:rPr lang="en-US" dirty="0" smtClean="0">
                <a:solidFill>
                  <a:srgbClr val="FFFF00"/>
                </a:solidFill>
                <a:effectLst/>
              </a:rPr>
              <a:t>11:19-20</a:t>
            </a:r>
            <a:r>
              <a:rPr lang="en-US" dirty="0" smtClean="0">
                <a:effectLst/>
              </a:rPr>
              <a:t>	Founded: Jews and Gentiles</a:t>
            </a:r>
          </a:p>
          <a:p>
            <a:pPr eaLnBrk="1" hangingPunct="1">
              <a:lnSpc>
                <a:spcPct val="110000"/>
              </a:lnSpc>
              <a:buFont typeface="Wingdings" pitchFamily="2" charset="2"/>
              <a:buNone/>
              <a:tabLst>
                <a:tab pos="1598613" algn="l"/>
              </a:tabLst>
            </a:pPr>
            <a:r>
              <a:rPr lang="en-US" dirty="0" smtClean="0">
                <a:solidFill>
                  <a:srgbClr val="FFFF00"/>
                </a:solidFill>
                <a:effectLst/>
              </a:rPr>
              <a:t>11:23-24</a:t>
            </a:r>
            <a:r>
              <a:rPr lang="en-US" dirty="0" smtClean="0">
                <a:effectLst/>
              </a:rPr>
              <a:t> 	Barnabas comes</a:t>
            </a:r>
          </a:p>
          <a:p>
            <a:pPr eaLnBrk="1" hangingPunct="1">
              <a:lnSpc>
                <a:spcPct val="110000"/>
              </a:lnSpc>
              <a:buFont typeface="Wingdings" pitchFamily="2" charset="2"/>
              <a:buNone/>
              <a:tabLst>
                <a:tab pos="1598613" algn="l"/>
              </a:tabLst>
            </a:pPr>
            <a:r>
              <a:rPr lang="en-US" dirty="0" smtClean="0">
                <a:solidFill>
                  <a:srgbClr val="FFFF00"/>
                </a:solidFill>
                <a:effectLst/>
              </a:rPr>
              <a:t>11:23-26</a:t>
            </a:r>
            <a:r>
              <a:rPr lang="en-US" dirty="0" smtClean="0">
                <a:effectLst/>
              </a:rPr>
              <a:t>	Barnabas and Paul work for one yr</a:t>
            </a:r>
          </a:p>
          <a:p>
            <a:pPr eaLnBrk="1" hangingPunct="1">
              <a:lnSpc>
                <a:spcPct val="110000"/>
              </a:lnSpc>
              <a:buFont typeface="Wingdings" pitchFamily="2" charset="2"/>
              <a:buNone/>
              <a:tabLst>
                <a:tab pos="1598613" algn="l"/>
              </a:tabLst>
            </a:pPr>
            <a:r>
              <a:rPr lang="en-US" dirty="0" smtClean="0">
                <a:solidFill>
                  <a:srgbClr val="FFFF00"/>
                </a:solidFill>
                <a:effectLst/>
              </a:rPr>
              <a:t>11:26	</a:t>
            </a:r>
            <a:r>
              <a:rPr lang="en-US" dirty="0" smtClean="0">
                <a:effectLst/>
              </a:rPr>
              <a:t>	Disciples called Christians</a:t>
            </a:r>
          </a:p>
          <a:p>
            <a:pPr eaLnBrk="1" hangingPunct="1">
              <a:lnSpc>
                <a:spcPct val="110000"/>
              </a:lnSpc>
              <a:buFont typeface="Wingdings" pitchFamily="2" charset="2"/>
              <a:buNone/>
              <a:tabLst>
                <a:tab pos="1598613" algn="l"/>
              </a:tabLst>
            </a:pPr>
            <a:r>
              <a:rPr lang="en-US" dirty="0" smtClean="0">
                <a:solidFill>
                  <a:srgbClr val="FFFF00"/>
                </a:solidFill>
                <a:effectLst/>
              </a:rPr>
              <a:t>13:1	</a:t>
            </a:r>
            <a:r>
              <a:rPr lang="en-US" dirty="0" smtClean="0">
                <a:effectLst/>
              </a:rPr>
              <a:t>	Many prophets and teachers</a:t>
            </a:r>
          </a:p>
          <a:p>
            <a:pPr eaLnBrk="1" hangingPunct="1">
              <a:lnSpc>
                <a:spcPct val="110000"/>
              </a:lnSpc>
              <a:buNone/>
              <a:tabLst>
                <a:tab pos="1598613" algn="l"/>
              </a:tabLst>
            </a:pPr>
            <a:r>
              <a:rPr lang="en-US" dirty="0" smtClean="0">
                <a:solidFill>
                  <a:srgbClr val="FFFF00"/>
                </a:solidFill>
                <a:effectLst/>
              </a:rPr>
              <a:t>13:2	</a:t>
            </a:r>
            <a:r>
              <a:rPr lang="en-US" dirty="0" smtClean="0">
                <a:effectLst/>
              </a:rPr>
              <a:t>	 Barnabas and Paul sent off</a:t>
            </a:r>
          </a:p>
          <a:p>
            <a:pPr eaLnBrk="1" hangingPunct="1">
              <a:lnSpc>
                <a:spcPct val="110000"/>
              </a:lnSpc>
              <a:buFont typeface="Wingdings" pitchFamily="2" charset="2"/>
              <a:buNone/>
              <a:tabLst>
                <a:tab pos="1598613" algn="l"/>
              </a:tabLst>
            </a:pPr>
            <a:endParaRPr lang="en-US" dirty="0"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65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65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3E76EBCC-9FC6-4968-A763-590FC210BF13}" type="slidenum">
              <a:rPr lang="en-US"/>
              <a:pPr>
                <a:defRPr/>
              </a:pPr>
              <a:t>47</a:t>
            </a:fld>
            <a:endParaRPr lang="en-US"/>
          </a:p>
        </p:txBody>
      </p:sp>
      <p:sp>
        <p:nvSpPr>
          <p:cNvPr id="55299" name="Rectangle 2"/>
          <p:cNvSpPr>
            <a:spLocks noGrp="1" noChangeArrowheads="1"/>
          </p:cNvSpPr>
          <p:nvPr>
            <p:ph type="title"/>
          </p:nvPr>
        </p:nvSpPr>
        <p:spPr/>
        <p:txBody>
          <a:bodyPr/>
          <a:lstStyle/>
          <a:p>
            <a:pPr eaLnBrk="1" hangingPunct="1"/>
            <a:r>
              <a:rPr lang="en-US" sz="4000" dirty="0" smtClean="0">
                <a:effectLst/>
              </a:rPr>
              <a:t>Outline of Paul’s Sermon (Acts 13:16-41)</a:t>
            </a:r>
          </a:p>
        </p:txBody>
      </p:sp>
      <p:sp>
        <p:nvSpPr>
          <p:cNvPr id="106499" name="Rectangle 3"/>
          <p:cNvSpPr>
            <a:spLocks noGrp="1" noChangeArrowheads="1"/>
          </p:cNvSpPr>
          <p:nvPr>
            <p:ph type="body" idx="1"/>
          </p:nvPr>
        </p:nvSpPr>
        <p:spPr>
          <a:xfrm>
            <a:off x="381000" y="1752600"/>
            <a:ext cx="8610600" cy="4225925"/>
          </a:xfrm>
        </p:spPr>
        <p:txBody>
          <a:bodyPr/>
          <a:lstStyle/>
          <a:p>
            <a:pPr eaLnBrk="1" hangingPunct="1">
              <a:lnSpc>
                <a:spcPct val="110000"/>
              </a:lnSpc>
              <a:buFont typeface="Wingdings" pitchFamily="2" charset="2"/>
              <a:buNone/>
              <a:tabLst>
                <a:tab pos="2111375" algn="l"/>
              </a:tabLst>
              <a:defRPr/>
            </a:pPr>
            <a:r>
              <a:rPr lang="en-US" dirty="0" smtClean="0"/>
              <a:t>13:16-22 – History of Israel (Jacob</a:t>
            </a:r>
            <a:r>
              <a:rPr lang="en-US" dirty="0" smtClean="0">
                <a:sym typeface="Wingdings" pitchFamily="2" charset="2"/>
              </a:rPr>
              <a:t> to </a:t>
            </a:r>
            <a:r>
              <a:rPr lang="en-US" dirty="0" smtClean="0"/>
              <a:t>David)</a:t>
            </a:r>
          </a:p>
          <a:p>
            <a:pPr eaLnBrk="1" hangingPunct="1">
              <a:lnSpc>
                <a:spcPct val="110000"/>
              </a:lnSpc>
              <a:buFont typeface="Wingdings" pitchFamily="2" charset="2"/>
              <a:buNone/>
              <a:tabLst>
                <a:tab pos="2111375" algn="l"/>
              </a:tabLst>
              <a:defRPr/>
            </a:pPr>
            <a:r>
              <a:rPr lang="en-US" dirty="0" smtClean="0"/>
              <a:t>13:23-25 – The Coming of Jesus, the Savior</a:t>
            </a:r>
          </a:p>
          <a:p>
            <a:pPr eaLnBrk="1" hangingPunct="1">
              <a:lnSpc>
                <a:spcPct val="110000"/>
              </a:lnSpc>
              <a:buFont typeface="Wingdings" pitchFamily="2" charset="2"/>
              <a:buNone/>
              <a:tabLst>
                <a:tab pos="2111375" algn="l"/>
              </a:tabLst>
              <a:defRPr/>
            </a:pPr>
            <a:r>
              <a:rPr lang="en-US" dirty="0" smtClean="0"/>
              <a:t>13:26-31 – Jews Fulfilled Prophecies of Jesus 	(Condemnation, Death, Burial)</a:t>
            </a:r>
          </a:p>
          <a:p>
            <a:pPr eaLnBrk="1" hangingPunct="1">
              <a:lnSpc>
                <a:spcPct val="110000"/>
              </a:lnSpc>
              <a:buFont typeface="Wingdings" pitchFamily="2" charset="2"/>
              <a:buNone/>
              <a:tabLst>
                <a:tab pos="2111375" algn="l"/>
              </a:tabLst>
              <a:defRPr/>
            </a:pPr>
            <a:r>
              <a:rPr lang="en-US" dirty="0" smtClean="0"/>
              <a:t>13:32-37 – Resurrection Prophecies Fulfilled </a:t>
            </a:r>
          </a:p>
          <a:p>
            <a:pPr eaLnBrk="1" hangingPunct="1">
              <a:lnSpc>
                <a:spcPct val="110000"/>
              </a:lnSpc>
              <a:buFont typeface="Wingdings" pitchFamily="2" charset="2"/>
              <a:buNone/>
              <a:tabLst>
                <a:tab pos="2111375" algn="l"/>
              </a:tabLst>
              <a:defRPr/>
            </a:pPr>
            <a:r>
              <a:rPr lang="en-US" dirty="0" smtClean="0"/>
              <a:t>13:38-41 – Remission of Sins, Apart from Law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64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64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64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64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48</a:t>
            </a:fld>
            <a:endParaRPr lang="en-US"/>
          </a:p>
        </p:txBody>
      </p:sp>
      <p:sp>
        <p:nvSpPr>
          <p:cNvPr id="31747" name="Rectangle 2"/>
          <p:cNvSpPr>
            <a:spLocks noGrp="1" noChangeArrowheads="1"/>
          </p:cNvSpPr>
          <p:nvPr>
            <p:ph type="title"/>
          </p:nvPr>
        </p:nvSpPr>
        <p:spPr>
          <a:xfrm>
            <a:off x="304800" y="0"/>
            <a:ext cx="8534400" cy="1139825"/>
          </a:xfrm>
        </p:spPr>
        <p:txBody>
          <a:bodyPr/>
          <a:lstStyle/>
          <a:p>
            <a:pPr eaLnBrk="1" hangingPunct="1"/>
            <a:r>
              <a:rPr lang="en-US" sz="3800" dirty="0" smtClean="0"/>
              <a:t>After Stephen’s Death: The Word Spreads Amid Persecution (Acts 1:8)</a:t>
            </a:r>
          </a:p>
        </p:txBody>
      </p:sp>
      <p:sp>
        <p:nvSpPr>
          <p:cNvPr id="66563" name="Rectangle 3"/>
          <p:cNvSpPr>
            <a:spLocks noGrp="1" noChangeArrowheads="1"/>
          </p:cNvSpPr>
          <p:nvPr>
            <p:ph type="body" idx="1"/>
          </p:nvPr>
        </p:nvSpPr>
        <p:spPr>
          <a:xfrm>
            <a:off x="381000" y="1447800"/>
            <a:ext cx="8458200" cy="4724400"/>
          </a:xfrm>
        </p:spPr>
        <p:txBody>
          <a:bodyPr/>
          <a:lstStyle/>
          <a:p>
            <a:pPr eaLnBrk="1" hangingPunct="1">
              <a:lnSpc>
                <a:spcPct val="110000"/>
              </a:lnSpc>
              <a:buFont typeface="Wingdings" pitchFamily="2" charset="2"/>
              <a:buNone/>
              <a:tabLst>
                <a:tab pos="1598613" algn="l"/>
              </a:tabLst>
            </a:pPr>
            <a:r>
              <a:rPr lang="en-US" dirty="0" smtClean="0">
                <a:solidFill>
                  <a:srgbClr val="FFFF00"/>
                </a:solidFill>
                <a:effectLst/>
              </a:rPr>
              <a:t>8:1</a:t>
            </a:r>
            <a:r>
              <a:rPr lang="en-US" dirty="0" smtClean="0">
                <a:effectLst/>
              </a:rPr>
              <a:t>	Church scattered to Judea, Samaria</a:t>
            </a:r>
          </a:p>
          <a:p>
            <a:pPr eaLnBrk="1" hangingPunct="1">
              <a:lnSpc>
                <a:spcPct val="110000"/>
              </a:lnSpc>
              <a:buFont typeface="Wingdings" pitchFamily="2" charset="2"/>
              <a:buNone/>
              <a:tabLst>
                <a:tab pos="1598613" algn="l"/>
              </a:tabLst>
            </a:pPr>
            <a:r>
              <a:rPr lang="en-US" dirty="0" smtClean="0">
                <a:solidFill>
                  <a:srgbClr val="FFFF00"/>
                </a:solidFill>
                <a:effectLst/>
              </a:rPr>
              <a:t>8:3</a:t>
            </a:r>
            <a:r>
              <a:rPr lang="en-US" dirty="0" smtClean="0">
                <a:effectLst/>
              </a:rPr>
              <a:t>	Persecution</a:t>
            </a:r>
          </a:p>
          <a:p>
            <a:pPr eaLnBrk="1" hangingPunct="1">
              <a:lnSpc>
                <a:spcPct val="110000"/>
              </a:lnSpc>
              <a:buFont typeface="Wingdings" pitchFamily="2" charset="2"/>
              <a:buNone/>
              <a:tabLst>
                <a:tab pos="1598613" algn="l"/>
              </a:tabLst>
            </a:pPr>
            <a:r>
              <a:rPr lang="en-US" dirty="0" smtClean="0">
                <a:solidFill>
                  <a:srgbClr val="FFFF00"/>
                </a:solidFill>
                <a:effectLst/>
              </a:rPr>
              <a:t>8:4-25</a:t>
            </a:r>
            <a:r>
              <a:rPr lang="en-US" dirty="0" smtClean="0">
                <a:effectLst/>
              </a:rPr>
              <a:t>	Philip in Samaria</a:t>
            </a:r>
          </a:p>
          <a:p>
            <a:pPr eaLnBrk="1" hangingPunct="1">
              <a:lnSpc>
                <a:spcPct val="110000"/>
              </a:lnSpc>
              <a:buFont typeface="Wingdings" pitchFamily="2" charset="2"/>
              <a:buNone/>
              <a:tabLst>
                <a:tab pos="1598613" algn="l"/>
              </a:tabLst>
            </a:pPr>
            <a:r>
              <a:rPr lang="en-US" dirty="0" smtClean="0">
                <a:solidFill>
                  <a:srgbClr val="FFFF00"/>
                </a:solidFill>
                <a:effectLst/>
              </a:rPr>
              <a:t>8:26-40</a:t>
            </a:r>
            <a:r>
              <a:rPr lang="en-US" dirty="0" smtClean="0">
                <a:effectLst/>
              </a:rPr>
              <a:t>	Philip and the Ethiopian eunuch</a:t>
            </a:r>
          </a:p>
          <a:p>
            <a:pPr eaLnBrk="1" hangingPunct="1">
              <a:lnSpc>
                <a:spcPct val="110000"/>
              </a:lnSpc>
              <a:buFont typeface="Wingdings" pitchFamily="2" charset="2"/>
              <a:buNone/>
              <a:tabLst>
                <a:tab pos="1598613" algn="l"/>
              </a:tabLst>
            </a:pPr>
            <a:r>
              <a:rPr lang="en-US" dirty="0" smtClean="0">
                <a:solidFill>
                  <a:srgbClr val="FFFF00"/>
                </a:solidFill>
                <a:effectLst/>
              </a:rPr>
              <a:t>9:1-30</a:t>
            </a:r>
            <a:r>
              <a:rPr lang="en-US" dirty="0" smtClean="0">
                <a:effectLst/>
              </a:rPr>
              <a:t>	Paul’s conversion and initial work</a:t>
            </a:r>
          </a:p>
          <a:p>
            <a:pPr eaLnBrk="1" hangingPunct="1">
              <a:lnSpc>
                <a:spcPct val="110000"/>
              </a:lnSpc>
              <a:buFont typeface="Wingdings" pitchFamily="2" charset="2"/>
              <a:buNone/>
              <a:tabLst>
                <a:tab pos="1598613" algn="l"/>
              </a:tabLst>
            </a:pPr>
            <a:r>
              <a:rPr lang="en-US" dirty="0" smtClean="0">
                <a:solidFill>
                  <a:srgbClr val="FFFF00"/>
                </a:solidFill>
                <a:effectLst/>
              </a:rPr>
              <a:t>9:31</a:t>
            </a:r>
            <a:r>
              <a:rPr lang="en-US" dirty="0" smtClean="0">
                <a:effectLst/>
              </a:rPr>
              <a:t>	Momentary peace</a:t>
            </a:r>
          </a:p>
          <a:p>
            <a:pPr eaLnBrk="1" hangingPunct="1">
              <a:lnSpc>
                <a:spcPct val="110000"/>
              </a:lnSpc>
              <a:buFont typeface="Wingdings" pitchFamily="2" charset="2"/>
              <a:buNone/>
              <a:tabLst>
                <a:tab pos="1598613" algn="l"/>
              </a:tabLst>
            </a:pPr>
            <a:r>
              <a:rPr lang="en-US" dirty="0" smtClean="0">
                <a:solidFill>
                  <a:srgbClr val="FFFF00"/>
                </a:solidFill>
                <a:effectLst/>
              </a:rPr>
              <a:t>9:32-43</a:t>
            </a:r>
            <a:r>
              <a:rPr lang="en-US" dirty="0" smtClean="0">
                <a:effectLst/>
              </a:rPr>
              <a:t>	Healings by Peter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65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656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65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21785FFF-13FB-45DA-B7DD-D528A1683084}" type="slidenum">
              <a:rPr lang="en-US"/>
              <a:pPr>
                <a:defRPr/>
              </a:pPr>
              <a:t>49</a:t>
            </a:fld>
            <a:endParaRPr lang="en-US"/>
          </a:p>
        </p:txBody>
      </p:sp>
      <p:sp>
        <p:nvSpPr>
          <p:cNvPr id="41987" name="Rectangle 2"/>
          <p:cNvSpPr>
            <a:spLocks noGrp="1" noChangeArrowheads="1"/>
          </p:cNvSpPr>
          <p:nvPr>
            <p:ph type="title"/>
          </p:nvPr>
        </p:nvSpPr>
        <p:spPr/>
        <p:txBody>
          <a:bodyPr/>
          <a:lstStyle/>
          <a:p>
            <a:pPr eaLnBrk="1" hangingPunct="1"/>
            <a:r>
              <a:rPr lang="en-US" sz="3200" b="1" i="1" dirty="0" smtClean="0"/>
              <a:t>Outline of Peter’s Sermon (Acts 10:34-47)</a:t>
            </a:r>
          </a:p>
        </p:txBody>
      </p:sp>
      <p:sp>
        <p:nvSpPr>
          <p:cNvPr id="74755" name="Rectangle 3"/>
          <p:cNvSpPr>
            <a:spLocks noGrp="1" noChangeArrowheads="1"/>
          </p:cNvSpPr>
          <p:nvPr>
            <p:ph type="body" idx="1"/>
          </p:nvPr>
        </p:nvSpPr>
        <p:spPr>
          <a:xfrm>
            <a:off x="609600" y="1752600"/>
            <a:ext cx="8001000" cy="4225925"/>
          </a:xfrm>
        </p:spPr>
        <p:txBody>
          <a:bodyPr/>
          <a:lstStyle/>
          <a:p>
            <a:pPr eaLnBrk="1" hangingPunct="1">
              <a:lnSpc>
                <a:spcPct val="120000"/>
              </a:lnSpc>
              <a:buFont typeface="Wingdings" pitchFamily="2" charset="2"/>
              <a:buNone/>
              <a:tabLst>
                <a:tab pos="1773238" algn="l"/>
              </a:tabLst>
              <a:defRPr/>
            </a:pPr>
            <a:r>
              <a:rPr lang="en-US" sz="2800" dirty="0" smtClean="0"/>
              <a:t>10:34,35	God’s Impartiality</a:t>
            </a:r>
          </a:p>
          <a:p>
            <a:pPr eaLnBrk="1" hangingPunct="1">
              <a:lnSpc>
                <a:spcPct val="120000"/>
              </a:lnSpc>
              <a:buFont typeface="Wingdings" pitchFamily="2" charset="2"/>
              <a:buNone/>
              <a:tabLst>
                <a:tab pos="1773238" algn="l"/>
              </a:tabLst>
              <a:defRPr/>
            </a:pPr>
            <a:r>
              <a:rPr lang="en-US" sz="2800" dirty="0" smtClean="0"/>
              <a:t>10:36-38	The Word of Jesus’ Ministry</a:t>
            </a:r>
          </a:p>
          <a:p>
            <a:pPr eaLnBrk="1" hangingPunct="1">
              <a:lnSpc>
                <a:spcPct val="120000"/>
              </a:lnSpc>
              <a:buFont typeface="Wingdings" pitchFamily="2" charset="2"/>
              <a:buNone/>
              <a:tabLst>
                <a:tab pos="1773238" algn="l"/>
              </a:tabLst>
              <a:defRPr/>
            </a:pPr>
            <a:r>
              <a:rPr lang="en-US" sz="2800" dirty="0" smtClean="0"/>
              <a:t>10:39-41	Witnessed Death &amp; Resurrection</a:t>
            </a:r>
          </a:p>
          <a:p>
            <a:pPr eaLnBrk="1" hangingPunct="1">
              <a:lnSpc>
                <a:spcPct val="120000"/>
              </a:lnSpc>
              <a:buFont typeface="Wingdings" pitchFamily="2" charset="2"/>
              <a:buNone/>
              <a:tabLst>
                <a:tab pos="1773238" algn="l"/>
              </a:tabLst>
              <a:defRPr/>
            </a:pPr>
            <a:r>
              <a:rPr lang="en-US" sz="2800" dirty="0" smtClean="0"/>
              <a:t>10:42,43	Message of Judgment &amp; Forgiveness</a:t>
            </a:r>
          </a:p>
          <a:p>
            <a:pPr eaLnBrk="1" hangingPunct="1">
              <a:lnSpc>
                <a:spcPct val="120000"/>
              </a:lnSpc>
              <a:buFont typeface="Wingdings" pitchFamily="2" charset="2"/>
              <a:buNone/>
              <a:tabLst>
                <a:tab pos="1773238" algn="l"/>
              </a:tabLst>
              <a:defRPr/>
            </a:pPr>
            <a:r>
              <a:rPr lang="en-US" sz="2800" dirty="0" smtClean="0"/>
              <a:t>10:47	Instructions for Obedience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47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47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475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475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0"/>
            <a:ext cx="8637588" cy="914400"/>
          </a:xfrm>
          <a:noFill/>
        </p:spPr>
        <p:txBody>
          <a:bodyPr/>
          <a:lstStyle/>
          <a:p>
            <a:pPr eaLnBrk="1" hangingPunct="1"/>
            <a:r>
              <a:rPr lang="en-US" sz="6600" dirty="0" smtClean="0">
                <a:solidFill>
                  <a:srgbClr val="FFFF00"/>
                </a:solidFill>
                <a:effectLst/>
                <a:latin typeface="Calibri" pitchFamily="34" charset="0"/>
              </a:rPr>
              <a:t>Philippians 1:3-8</a:t>
            </a:r>
          </a:p>
        </p:txBody>
      </p:sp>
      <p:sp>
        <p:nvSpPr>
          <p:cNvPr id="164867" name="Rectangle 3"/>
          <p:cNvSpPr>
            <a:spLocks noChangeArrowheads="1"/>
          </p:cNvSpPr>
          <p:nvPr/>
        </p:nvSpPr>
        <p:spPr bwMode="auto">
          <a:xfrm>
            <a:off x="533400" y="762000"/>
            <a:ext cx="8382000" cy="6617196"/>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a:t>
            </a:r>
            <a:r>
              <a:rPr lang="en-US" sz="2400" dirty="0" smtClean="0"/>
              <a:t> </a:t>
            </a:r>
            <a:r>
              <a:rPr lang="en-US" sz="2800" i="1" baseline="30000" dirty="0" smtClean="0"/>
              <a:t>3</a:t>
            </a:r>
            <a:r>
              <a:rPr lang="en-US" sz="2800" i="1" dirty="0" smtClean="0"/>
              <a:t> I thank my God in all my remembrance of you, </a:t>
            </a:r>
            <a:r>
              <a:rPr lang="en-US" sz="2800" i="1" baseline="30000" dirty="0" smtClean="0"/>
              <a:t>4</a:t>
            </a:r>
            <a:r>
              <a:rPr lang="en-US" sz="2800" i="1" dirty="0" smtClean="0"/>
              <a:t>always in every prayer of mine for you all making my prayer with joy, </a:t>
            </a:r>
            <a:r>
              <a:rPr lang="en-US" sz="2800" i="1" baseline="30000" dirty="0" smtClean="0"/>
              <a:t>5</a:t>
            </a:r>
            <a:r>
              <a:rPr lang="en-US" sz="2800" i="1" dirty="0" smtClean="0"/>
              <a:t> because of your partnership in the gospel from the first day until now. </a:t>
            </a:r>
            <a:r>
              <a:rPr lang="en-US" sz="2800" i="1" baseline="30000" dirty="0" smtClean="0"/>
              <a:t>6</a:t>
            </a:r>
            <a:r>
              <a:rPr lang="en-US" sz="2800" i="1" dirty="0" smtClean="0"/>
              <a:t>And I am sure of this, that he who began a good work in you will bring it to completion at the day of Jesus Christ. </a:t>
            </a:r>
            <a:r>
              <a:rPr lang="en-US" sz="2800" i="1" baseline="30000" dirty="0" smtClean="0"/>
              <a:t>7</a:t>
            </a:r>
            <a:r>
              <a:rPr lang="en-US" sz="2800" i="1" dirty="0" smtClean="0"/>
              <a:t>It is right for me to feel this way about you all, because I hold you in my heart, for you are all partakers with me of grace, both in my imprisonment and in the defense and confirmation of the gospel. </a:t>
            </a:r>
            <a:r>
              <a:rPr lang="en-US" sz="2800" i="1" baseline="30000" dirty="0" smtClean="0"/>
              <a:t>8</a:t>
            </a:r>
            <a:r>
              <a:rPr lang="en-US" sz="2800" i="1" dirty="0" smtClean="0"/>
              <a:t>For God is my witness, how I yearn for you all with the affection of Christ Jesus.</a:t>
            </a:r>
            <a:endParaRPr lang="en-US" sz="20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cxnSp>
        <p:nvCxnSpPr>
          <p:cNvPr id="4" name="Straight Connector 3"/>
          <p:cNvCxnSpPr>
            <a:cxnSpLocks noChangeShapeType="1"/>
          </p:cNvCxnSpPr>
          <p:nvPr/>
        </p:nvCxnSpPr>
        <p:spPr bwMode="auto">
          <a:xfrm>
            <a:off x="1524000" y="1447800"/>
            <a:ext cx="914400" cy="0"/>
          </a:xfrm>
          <a:prstGeom prst="line">
            <a:avLst/>
          </a:prstGeom>
          <a:noFill/>
          <a:ln w="38100" algn="ctr">
            <a:solidFill>
              <a:srgbClr val="FFFF00"/>
            </a:solidFill>
            <a:round/>
            <a:headEnd/>
            <a:tailEnd/>
          </a:ln>
        </p:spPr>
      </p:cxnSp>
      <p:cxnSp>
        <p:nvCxnSpPr>
          <p:cNvPr id="6" name="Straight Connector 5"/>
          <p:cNvCxnSpPr>
            <a:cxnSpLocks noChangeShapeType="1"/>
          </p:cNvCxnSpPr>
          <p:nvPr/>
        </p:nvCxnSpPr>
        <p:spPr bwMode="auto">
          <a:xfrm>
            <a:off x="2209800" y="2286000"/>
            <a:ext cx="1371600" cy="0"/>
          </a:xfrm>
          <a:prstGeom prst="line">
            <a:avLst/>
          </a:prstGeom>
          <a:noFill/>
          <a:ln w="38100" algn="ctr">
            <a:solidFill>
              <a:srgbClr val="FFFF00"/>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12"/>
          </p:nvPr>
        </p:nvSpPr>
        <p:spPr/>
        <p:txBody>
          <a:bodyPr/>
          <a:lstStyle/>
          <a:p>
            <a:pPr>
              <a:defRPr/>
            </a:pPr>
            <a:fld id="{B4301A7C-03AF-4A23-8FB5-56C0791D6C43}" type="slidenum">
              <a:rPr lang="en-US"/>
              <a:pPr>
                <a:defRPr/>
              </a:pPr>
              <a:t>50</a:t>
            </a:fld>
            <a:endParaRPr lang="en-US"/>
          </a:p>
        </p:txBody>
      </p:sp>
      <p:sp>
        <p:nvSpPr>
          <p:cNvPr id="44035" name="Rectangle 4"/>
          <p:cNvSpPr>
            <a:spLocks noGrp="1" noChangeArrowheads="1"/>
          </p:cNvSpPr>
          <p:nvPr>
            <p:ph type="title"/>
          </p:nvPr>
        </p:nvSpPr>
        <p:spPr>
          <a:xfrm>
            <a:off x="457200" y="152400"/>
            <a:ext cx="8229600" cy="560387"/>
          </a:xfrm>
        </p:spPr>
        <p:txBody>
          <a:bodyPr/>
          <a:lstStyle/>
          <a:p>
            <a:pPr eaLnBrk="1" hangingPunct="1"/>
            <a:r>
              <a:rPr lang="en-US" dirty="0" smtClean="0"/>
              <a:t>Baptism of the Holy Spirit</a:t>
            </a:r>
          </a:p>
        </p:txBody>
      </p:sp>
      <p:sp>
        <p:nvSpPr>
          <p:cNvPr id="44036" name="Text Box 5"/>
          <p:cNvSpPr txBox="1">
            <a:spLocks noChangeArrowheads="1"/>
          </p:cNvSpPr>
          <p:nvPr/>
        </p:nvSpPr>
        <p:spPr bwMode="auto">
          <a:xfrm>
            <a:off x="381000" y="990600"/>
            <a:ext cx="2971800" cy="1200329"/>
          </a:xfrm>
          <a:prstGeom prst="rect">
            <a:avLst/>
          </a:prstGeom>
          <a:noFill/>
          <a:ln w="9525">
            <a:noFill/>
            <a:miter lim="800000"/>
            <a:headEnd/>
            <a:tailEnd/>
          </a:ln>
        </p:spPr>
        <p:txBody>
          <a:bodyPr wrap="square">
            <a:spAutoFit/>
          </a:bodyPr>
          <a:lstStyle/>
          <a:p>
            <a:r>
              <a:rPr lang="en-US" b="1" dirty="0">
                <a:solidFill>
                  <a:srgbClr val="FFFF00"/>
                </a:solidFill>
              </a:rPr>
              <a:t>Acts 1:5 </a:t>
            </a:r>
            <a:r>
              <a:rPr lang="en-US" b="1" dirty="0"/>
              <a:t>– “You </a:t>
            </a:r>
            <a:r>
              <a:rPr lang="en-US" b="1" dirty="0" smtClean="0"/>
              <a:t>will be…baptized with </a:t>
            </a:r>
            <a:r>
              <a:rPr lang="en-US" b="1" dirty="0"/>
              <a:t>the Holy Spirit </a:t>
            </a:r>
            <a:r>
              <a:rPr lang="en-US" b="1" dirty="0" smtClean="0"/>
              <a:t>not </a:t>
            </a:r>
            <a:r>
              <a:rPr lang="en-US" b="1" dirty="0"/>
              <a:t>many </a:t>
            </a:r>
            <a:r>
              <a:rPr lang="en-US" b="1" dirty="0" smtClean="0"/>
              <a:t>days from now”</a:t>
            </a:r>
            <a:endParaRPr lang="en-US" b="1" dirty="0"/>
          </a:p>
        </p:txBody>
      </p:sp>
      <p:sp>
        <p:nvSpPr>
          <p:cNvPr id="44037" name="Text Box 6"/>
          <p:cNvSpPr txBox="1">
            <a:spLocks noChangeArrowheads="1"/>
          </p:cNvSpPr>
          <p:nvPr/>
        </p:nvSpPr>
        <p:spPr bwMode="auto">
          <a:xfrm>
            <a:off x="457200" y="3124200"/>
            <a:ext cx="3368675" cy="1465263"/>
          </a:xfrm>
          <a:prstGeom prst="rect">
            <a:avLst/>
          </a:prstGeom>
          <a:noFill/>
          <a:ln w="9525">
            <a:noFill/>
            <a:miter lim="800000"/>
            <a:headEnd/>
            <a:tailEnd/>
          </a:ln>
        </p:spPr>
        <p:txBody>
          <a:bodyPr>
            <a:spAutoFit/>
          </a:bodyPr>
          <a:lstStyle/>
          <a:p>
            <a:r>
              <a:rPr lang="en-US" b="1" dirty="0">
                <a:solidFill>
                  <a:srgbClr val="FFFF00"/>
                </a:solidFill>
              </a:rPr>
              <a:t>Acts 2:33 </a:t>
            </a:r>
            <a:r>
              <a:rPr lang="en-US" b="1" dirty="0"/>
              <a:t>– … “has received from the Father the promised Holy Spirit and has poured out what you now see and hear”</a:t>
            </a:r>
          </a:p>
        </p:txBody>
      </p:sp>
      <p:sp>
        <p:nvSpPr>
          <p:cNvPr id="44038" name="Text Box 7"/>
          <p:cNvSpPr txBox="1">
            <a:spLocks noChangeArrowheads="1"/>
          </p:cNvSpPr>
          <p:nvPr/>
        </p:nvSpPr>
        <p:spPr bwMode="auto">
          <a:xfrm>
            <a:off x="4724400" y="3200400"/>
            <a:ext cx="4114800" cy="1200329"/>
          </a:xfrm>
          <a:prstGeom prst="rect">
            <a:avLst/>
          </a:prstGeom>
          <a:noFill/>
          <a:ln w="9525">
            <a:noFill/>
            <a:miter lim="800000"/>
            <a:headEnd/>
            <a:tailEnd/>
          </a:ln>
        </p:spPr>
        <p:txBody>
          <a:bodyPr wrap="square">
            <a:spAutoFit/>
          </a:bodyPr>
          <a:lstStyle/>
          <a:p>
            <a:r>
              <a:rPr lang="en-US" b="1" dirty="0">
                <a:solidFill>
                  <a:srgbClr val="FFFF00"/>
                </a:solidFill>
              </a:rPr>
              <a:t>Acts 10:44 </a:t>
            </a:r>
            <a:r>
              <a:rPr lang="en-US" b="1" dirty="0"/>
              <a:t>– “While Peter was still speaking these words, the Holy Spirit came on all who heard the message”</a:t>
            </a:r>
          </a:p>
        </p:txBody>
      </p:sp>
      <p:sp>
        <p:nvSpPr>
          <p:cNvPr id="44039" name="Text Box 8"/>
          <p:cNvSpPr txBox="1">
            <a:spLocks noChangeArrowheads="1"/>
          </p:cNvSpPr>
          <p:nvPr/>
        </p:nvSpPr>
        <p:spPr bwMode="auto">
          <a:xfrm>
            <a:off x="4876800" y="914400"/>
            <a:ext cx="3886200" cy="2014537"/>
          </a:xfrm>
          <a:prstGeom prst="rect">
            <a:avLst/>
          </a:prstGeom>
          <a:noFill/>
          <a:ln w="9525">
            <a:noFill/>
            <a:miter lim="800000"/>
            <a:headEnd/>
            <a:tailEnd/>
          </a:ln>
        </p:spPr>
        <p:txBody>
          <a:bodyPr>
            <a:spAutoFit/>
          </a:bodyPr>
          <a:lstStyle/>
          <a:p>
            <a:r>
              <a:rPr lang="en-US" b="1" dirty="0">
                <a:solidFill>
                  <a:srgbClr val="FFFF00"/>
                </a:solidFill>
              </a:rPr>
              <a:t>Acts 11:15,16 </a:t>
            </a:r>
            <a:r>
              <a:rPr lang="en-US" b="1" dirty="0"/>
              <a:t>– “…the Holy Spirit came on them as he had come on us at the beginning. Then I remembered what the Lord had said: ‘John baptized with water, but you will be baptized with the Holy Spirit.’ ”</a:t>
            </a:r>
          </a:p>
        </p:txBody>
      </p:sp>
      <p:sp>
        <p:nvSpPr>
          <p:cNvPr id="44040" name="Text Box 9"/>
          <p:cNvSpPr txBox="1">
            <a:spLocks noChangeArrowheads="1"/>
          </p:cNvSpPr>
          <p:nvPr/>
        </p:nvSpPr>
        <p:spPr bwMode="auto">
          <a:xfrm>
            <a:off x="152400" y="4876800"/>
            <a:ext cx="8839200" cy="1616075"/>
          </a:xfrm>
          <a:prstGeom prst="rect">
            <a:avLst/>
          </a:prstGeom>
          <a:solidFill>
            <a:srgbClr val="FFFF00"/>
          </a:solidFill>
          <a:ln w="9525">
            <a:noFill/>
            <a:miter lim="800000"/>
            <a:headEnd/>
            <a:tailEnd/>
          </a:ln>
        </p:spPr>
        <p:txBody>
          <a:bodyPr>
            <a:spAutoFit/>
          </a:bodyPr>
          <a:lstStyle/>
          <a:p>
            <a:r>
              <a:rPr lang="en-US" sz="2000" b="1" i="1" dirty="0">
                <a:solidFill>
                  <a:schemeClr val="bg1"/>
                </a:solidFill>
              </a:rPr>
              <a:t>Acts 15:7 - "Brothers, you know that some time ago God made a choice among you that the Gentiles might hear from my lips the message of the gospel and believe. </a:t>
            </a:r>
            <a:r>
              <a:rPr lang="en-US" sz="2000" b="1" i="1" baseline="30000" dirty="0">
                <a:solidFill>
                  <a:schemeClr val="bg1"/>
                </a:solidFill>
              </a:rPr>
              <a:t>8</a:t>
            </a:r>
            <a:r>
              <a:rPr lang="en-US" sz="2000" b="1" i="1" dirty="0">
                <a:solidFill>
                  <a:schemeClr val="bg1"/>
                </a:solidFill>
              </a:rPr>
              <a:t>God, who knows the heart, showed that he accepted them by giving the Holy Spirit to them, just as he did to us. </a:t>
            </a:r>
            <a:r>
              <a:rPr lang="en-US" sz="2000" b="1" i="1" baseline="30000" dirty="0">
                <a:solidFill>
                  <a:schemeClr val="bg1"/>
                </a:solidFill>
              </a:rPr>
              <a:t>9</a:t>
            </a:r>
            <a:r>
              <a:rPr lang="en-US" sz="2000" b="1" i="1" dirty="0">
                <a:solidFill>
                  <a:schemeClr val="bg1"/>
                </a:solidFill>
              </a:rPr>
              <a:t>He made no distinction between us and them…”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4036"/>
                                        </p:tgtEl>
                                        <p:attrNameLst>
                                          <p:attrName>style.visibility</p:attrName>
                                        </p:attrNameLst>
                                      </p:cBhvr>
                                      <p:to>
                                        <p:strVal val="visible"/>
                                      </p:to>
                                    </p:set>
                                    <p:animEffect transition="in" filter="dissolve">
                                      <p:cBhvr>
                                        <p:cTn id="7" dur="500"/>
                                        <p:tgtEl>
                                          <p:spTgt spid="4403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4037"/>
                                        </p:tgtEl>
                                        <p:attrNameLst>
                                          <p:attrName>style.visibility</p:attrName>
                                        </p:attrNameLst>
                                      </p:cBhvr>
                                      <p:to>
                                        <p:strVal val="visible"/>
                                      </p:to>
                                    </p:set>
                                    <p:animEffect transition="in" filter="dissolve">
                                      <p:cBhvr>
                                        <p:cTn id="12" dur="500"/>
                                        <p:tgtEl>
                                          <p:spTgt spid="4403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4039"/>
                                        </p:tgtEl>
                                        <p:attrNameLst>
                                          <p:attrName>style.visibility</p:attrName>
                                        </p:attrNameLst>
                                      </p:cBhvr>
                                      <p:to>
                                        <p:strVal val="visible"/>
                                      </p:to>
                                    </p:set>
                                    <p:animEffect transition="in" filter="dissolve">
                                      <p:cBhvr>
                                        <p:cTn id="17" dur="500"/>
                                        <p:tgtEl>
                                          <p:spTgt spid="44039"/>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4038"/>
                                        </p:tgtEl>
                                        <p:attrNameLst>
                                          <p:attrName>style.visibility</p:attrName>
                                        </p:attrNameLst>
                                      </p:cBhvr>
                                      <p:to>
                                        <p:strVal val="visible"/>
                                      </p:to>
                                    </p:set>
                                    <p:animEffect transition="in" filter="dissolve">
                                      <p:cBhvr>
                                        <p:cTn id="22" dur="500"/>
                                        <p:tgtEl>
                                          <p:spTgt spid="44038"/>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4040"/>
                                        </p:tgtEl>
                                        <p:attrNameLst>
                                          <p:attrName>style.visibility</p:attrName>
                                        </p:attrNameLst>
                                      </p:cBhvr>
                                      <p:to>
                                        <p:strVal val="visible"/>
                                      </p:to>
                                    </p:set>
                                    <p:animEffect transition="in" filter="checkerboard(across)">
                                      <p:cBhvr>
                                        <p:cTn id="27" dur="500"/>
                                        <p:tgtEl>
                                          <p:spTgt spid="440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6" grpId="0"/>
      <p:bldP spid="44037" grpId="0"/>
      <p:bldP spid="44038" grpId="0"/>
      <p:bldP spid="44039" grpId="0"/>
      <p:bldP spid="44040"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1524000" y="304800"/>
            <a:ext cx="6172200" cy="1538883"/>
          </a:xfrm>
          <a:prstGeom prst="rect">
            <a:avLst/>
          </a:prstGeom>
          <a:noFill/>
        </p:spPr>
        <p:txBody>
          <a:bodyPr wrap="square" rtlCol="0">
            <a:spAutoFit/>
          </a:bodyPr>
          <a:lstStyle/>
          <a:p>
            <a:r>
              <a:rPr lang="en-US" sz="5400" i="1" dirty="0" smtClean="0"/>
              <a:t>Sermons in Acts</a:t>
            </a:r>
          </a:p>
          <a:p>
            <a:r>
              <a:rPr lang="en-US" sz="4000" i="1" dirty="0" smtClean="0"/>
              <a:t>Pre-Class Exercise</a:t>
            </a:r>
            <a:endParaRPr lang="en-US" sz="4000" i="1" dirty="0"/>
          </a:p>
        </p:txBody>
      </p:sp>
      <p:sp>
        <p:nvSpPr>
          <p:cNvPr id="4" name="TextBox 3"/>
          <p:cNvSpPr txBox="1"/>
          <p:nvPr/>
        </p:nvSpPr>
        <p:spPr>
          <a:xfrm>
            <a:off x="762000" y="2438400"/>
            <a:ext cx="7772400" cy="523220"/>
          </a:xfrm>
          <a:prstGeom prst="rect">
            <a:avLst/>
          </a:prstGeom>
          <a:noFill/>
          <a:ln w="28575">
            <a:solidFill>
              <a:srgbClr val="FFFF00"/>
            </a:solidFill>
          </a:ln>
        </p:spPr>
        <p:txBody>
          <a:bodyPr wrap="square" rtlCol="0">
            <a:spAutoFit/>
          </a:bodyPr>
          <a:lstStyle/>
          <a:p>
            <a:r>
              <a:rPr lang="en-US" sz="2800" dirty="0" smtClean="0"/>
              <a:t>Write the five main points of the Outline of Acts</a:t>
            </a:r>
            <a:endParaRPr lang="en-US" sz="2800" dirty="0"/>
          </a:p>
        </p:txBody>
      </p:sp>
      <p:sp>
        <p:nvSpPr>
          <p:cNvPr id="5" name="TextBox 4"/>
          <p:cNvSpPr txBox="1"/>
          <p:nvPr/>
        </p:nvSpPr>
        <p:spPr>
          <a:xfrm>
            <a:off x="762000" y="3886200"/>
            <a:ext cx="7772400" cy="954107"/>
          </a:xfrm>
          <a:prstGeom prst="rect">
            <a:avLst/>
          </a:prstGeom>
          <a:noFill/>
          <a:ln w="28575">
            <a:solidFill>
              <a:srgbClr val="FFFF00"/>
            </a:solidFill>
          </a:ln>
        </p:spPr>
        <p:txBody>
          <a:bodyPr wrap="square" rtlCol="0">
            <a:spAutoFit/>
          </a:bodyPr>
          <a:lstStyle/>
          <a:p>
            <a:r>
              <a:rPr lang="en-US" sz="2800" dirty="0" smtClean="0"/>
              <a:t>Find one reference in each of Chapters 2-5 where the Jews are accused of killing the Christ</a:t>
            </a:r>
            <a:endParaRPr lang="en-US" sz="2800"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146ADCEA-ED6E-4D83-9FA8-729CB63F1B8A}" type="slidenum">
              <a:rPr lang="en-US"/>
              <a:pPr>
                <a:defRPr/>
              </a:pPr>
              <a:t>52</a:t>
            </a:fld>
            <a:endParaRPr lang="en-US"/>
          </a:p>
        </p:txBody>
      </p:sp>
      <p:sp>
        <p:nvSpPr>
          <p:cNvPr id="28675" name="Rectangle 2"/>
          <p:cNvSpPr>
            <a:spLocks noGrp="1" noChangeArrowheads="1"/>
          </p:cNvSpPr>
          <p:nvPr>
            <p:ph type="title"/>
          </p:nvPr>
        </p:nvSpPr>
        <p:spPr/>
        <p:txBody>
          <a:bodyPr/>
          <a:lstStyle/>
          <a:p>
            <a:pPr eaLnBrk="1" hangingPunct="1"/>
            <a:r>
              <a:rPr lang="en-US" dirty="0" smtClean="0"/>
              <a:t>Lesson 4 Objectives</a:t>
            </a:r>
          </a:p>
        </p:txBody>
      </p:sp>
      <p:sp>
        <p:nvSpPr>
          <p:cNvPr id="28676" name="Rectangle 3"/>
          <p:cNvSpPr>
            <a:spLocks noGrp="1" noChangeArrowheads="1"/>
          </p:cNvSpPr>
          <p:nvPr>
            <p:ph type="body" idx="1"/>
          </p:nvPr>
        </p:nvSpPr>
        <p:spPr>
          <a:xfrm>
            <a:off x="304800" y="2057400"/>
            <a:ext cx="8458200" cy="4038600"/>
          </a:xfrm>
        </p:spPr>
        <p:txBody>
          <a:bodyPr/>
          <a:lstStyle/>
          <a:p>
            <a:pPr eaLnBrk="1" hangingPunct="1"/>
            <a:r>
              <a:rPr lang="en-US" sz="2800" dirty="0" smtClean="0">
                <a:effectLst/>
              </a:rPr>
              <a:t>Describe the occasion that led to the sermon.</a:t>
            </a:r>
          </a:p>
          <a:p>
            <a:pPr eaLnBrk="1" hangingPunct="1"/>
            <a:r>
              <a:rPr lang="en-US" sz="2800" dirty="0" smtClean="0">
                <a:effectLst/>
              </a:rPr>
              <a:t>List the charges made against Stephen.</a:t>
            </a:r>
          </a:p>
          <a:p>
            <a:pPr eaLnBrk="1" hangingPunct="1"/>
            <a:r>
              <a:rPr lang="en-US" sz="2800" dirty="0" smtClean="0">
                <a:effectLst/>
              </a:rPr>
              <a:t>List the Old Testament leaders that Stephen mentions.</a:t>
            </a:r>
          </a:p>
          <a:p>
            <a:pPr eaLnBrk="1" hangingPunct="1"/>
            <a:r>
              <a:rPr lang="en-US" sz="2800" dirty="0" smtClean="0">
                <a:effectLst/>
              </a:rPr>
              <a:t>List the underlying theme of the sermon.</a:t>
            </a:r>
          </a:p>
          <a:p>
            <a:pPr eaLnBrk="1" hangingPunct="1"/>
            <a:r>
              <a:rPr lang="en-US" sz="2800" dirty="0" smtClean="0">
                <a:effectLst/>
              </a:rPr>
              <a:t>List 4 of the common themes found in this sermon.</a:t>
            </a:r>
          </a:p>
        </p:txBody>
      </p:sp>
      <p:sp>
        <p:nvSpPr>
          <p:cNvPr id="5" name="Rectangle 3"/>
          <p:cNvSpPr txBox="1">
            <a:spLocks noChangeArrowheads="1"/>
          </p:cNvSpPr>
          <p:nvPr/>
        </p:nvSpPr>
        <p:spPr bwMode="auto">
          <a:xfrm>
            <a:off x="304800" y="1447800"/>
            <a:ext cx="8382000" cy="6857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defRPr/>
            </a:pPr>
            <a:r>
              <a:rPr kumimoji="0" lang="en-US" sz="2800" b="0" i="1" u="none" strike="noStrike" kern="0" cap="none" spc="0" normalizeH="0" baseline="0" noProof="0" dirty="0" smtClean="0">
                <a:ln>
                  <a:noFill/>
                </a:ln>
                <a:solidFill>
                  <a:srgbClr val="FFFF00"/>
                </a:solidFill>
                <a:effectLst/>
                <a:uLnTx/>
                <a:uFillTx/>
                <a:latin typeface="+mn-lt"/>
                <a:ea typeface="+mn-ea"/>
                <a:cs typeface="+mn-cs"/>
              </a:rPr>
              <a:t>At the end of this lesson, the student will be able 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8676">
                                            <p:txEl>
                                              <p:pRg st="0" end="0"/>
                                            </p:txEl>
                                          </p:spTgt>
                                        </p:tgtEl>
                                        <p:attrNameLst>
                                          <p:attrName>style.visibility</p:attrName>
                                        </p:attrNameLst>
                                      </p:cBhvr>
                                      <p:to>
                                        <p:strVal val="visible"/>
                                      </p:to>
                                    </p:set>
                                    <p:animEffect transition="in" filter="dissolve">
                                      <p:cBhvr>
                                        <p:cTn id="7" dur="500"/>
                                        <p:tgtEl>
                                          <p:spTgt spid="2867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8676">
                                            <p:txEl>
                                              <p:pRg st="1" end="1"/>
                                            </p:txEl>
                                          </p:spTgt>
                                        </p:tgtEl>
                                        <p:attrNameLst>
                                          <p:attrName>style.visibility</p:attrName>
                                        </p:attrNameLst>
                                      </p:cBhvr>
                                      <p:to>
                                        <p:strVal val="visible"/>
                                      </p:to>
                                    </p:set>
                                    <p:animEffect transition="in" filter="dissolve">
                                      <p:cBhvr>
                                        <p:cTn id="12" dur="500"/>
                                        <p:tgtEl>
                                          <p:spTgt spid="2867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8676">
                                            <p:txEl>
                                              <p:pRg st="2" end="2"/>
                                            </p:txEl>
                                          </p:spTgt>
                                        </p:tgtEl>
                                        <p:attrNameLst>
                                          <p:attrName>style.visibility</p:attrName>
                                        </p:attrNameLst>
                                      </p:cBhvr>
                                      <p:to>
                                        <p:strVal val="visible"/>
                                      </p:to>
                                    </p:set>
                                    <p:animEffect transition="in" filter="dissolve">
                                      <p:cBhvr>
                                        <p:cTn id="17" dur="500"/>
                                        <p:tgtEl>
                                          <p:spTgt spid="2867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8676">
                                            <p:txEl>
                                              <p:pRg st="3" end="3"/>
                                            </p:txEl>
                                          </p:spTgt>
                                        </p:tgtEl>
                                        <p:attrNameLst>
                                          <p:attrName>style.visibility</p:attrName>
                                        </p:attrNameLst>
                                      </p:cBhvr>
                                      <p:to>
                                        <p:strVal val="visible"/>
                                      </p:to>
                                    </p:set>
                                    <p:animEffect transition="in" filter="dissolve">
                                      <p:cBhvr>
                                        <p:cTn id="22" dur="500"/>
                                        <p:tgtEl>
                                          <p:spTgt spid="2867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8676">
                                            <p:txEl>
                                              <p:pRg st="4" end="4"/>
                                            </p:txEl>
                                          </p:spTgt>
                                        </p:tgtEl>
                                        <p:attrNameLst>
                                          <p:attrName>style.visibility</p:attrName>
                                        </p:attrNameLst>
                                      </p:cBhvr>
                                      <p:to>
                                        <p:strVal val="visible"/>
                                      </p:to>
                                    </p:set>
                                    <p:animEffect transition="in" filter="dissolve">
                                      <p:cBhvr>
                                        <p:cTn id="27" dur="500"/>
                                        <p:tgtEl>
                                          <p:spTgt spid="2867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53</a:t>
            </a:fld>
            <a:endParaRPr lang="en-US"/>
          </a:p>
        </p:txBody>
      </p:sp>
      <p:sp>
        <p:nvSpPr>
          <p:cNvPr id="31747" name="Rectangle 2"/>
          <p:cNvSpPr>
            <a:spLocks noGrp="1" noChangeArrowheads="1"/>
          </p:cNvSpPr>
          <p:nvPr>
            <p:ph type="title"/>
          </p:nvPr>
        </p:nvSpPr>
        <p:spPr>
          <a:xfrm>
            <a:off x="304800" y="0"/>
            <a:ext cx="8534400" cy="1139825"/>
          </a:xfrm>
        </p:spPr>
        <p:txBody>
          <a:bodyPr/>
          <a:lstStyle/>
          <a:p>
            <a:pPr eaLnBrk="1" hangingPunct="1"/>
            <a:r>
              <a:rPr lang="en-US" sz="3800" dirty="0" smtClean="0"/>
              <a:t>Early Days: Popularity and Opposition</a:t>
            </a:r>
          </a:p>
        </p:txBody>
      </p:sp>
      <p:sp>
        <p:nvSpPr>
          <p:cNvPr id="66563" name="Rectangle 3"/>
          <p:cNvSpPr>
            <a:spLocks noGrp="1" noChangeArrowheads="1"/>
          </p:cNvSpPr>
          <p:nvPr>
            <p:ph type="body" idx="1"/>
          </p:nvPr>
        </p:nvSpPr>
        <p:spPr>
          <a:xfrm>
            <a:off x="381000" y="1143000"/>
            <a:ext cx="8991600" cy="5257800"/>
          </a:xfrm>
        </p:spPr>
        <p:txBody>
          <a:bodyPr/>
          <a:lstStyle/>
          <a:p>
            <a:pPr eaLnBrk="1" hangingPunct="1">
              <a:lnSpc>
                <a:spcPct val="110000"/>
              </a:lnSpc>
              <a:buFont typeface="Wingdings" pitchFamily="2" charset="2"/>
              <a:buNone/>
              <a:tabLst>
                <a:tab pos="1598613" algn="l"/>
              </a:tabLst>
            </a:pPr>
            <a:r>
              <a:rPr lang="en-US" dirty="0" smtClean="0">
                <a:solidFill>
                  <a:srgbClr val="FFFF00"/>
                </a:solidFill>
                <a:effectLst/>
              </a:rPr>
              <a:t>4:17, 21</a:t>
            </a:r>
            <a:r>
              <a:rPr lang="en-US" dirty="0" smtClean="0">
                <a:effectLst/>
              </a:rPr>
              <a:t>	Warned them, threatened them</a:t>
            </a:r>
          </a:p>
          <a:p>
            <a:pPr eaLnBrk="1" hangingPunct="1">
              <a:lnSpc>
                <a:spcPct val="110000"/>
              </a:lnSpc>
              <a:buFont typeface="Wingdings" pitchFamily="2" charset="2"/>
              <a:buNone/>
              <a:tabLst>
                <a:tab pos="1598613" algn="l"/>
              </a:tabLst>
            </a:pPr>
            <a:r>
              <a:rPr lang="en-US" dirty="0" smtClean="0">
                <a:solidFill>
                  <a:srgbClr val="FFFF00"/>
                </a:solidFill>
                <a:effectLst/>
              </a:rPr>
              <a:t>4:27-29</a:t>
            </a:r>
            <a:r>
              <a:rPr lang="en-US" dirty="0" smtClean="0">
                <a:effectLst/>
              </a:rPr>
              <a:t>	Apostles’ prayer</a:t>
            </a:r>
          </a:p>
          <a:p>
            <a:pPr eaLnBrk="1" hangingPunct="1">
              <a:lnSpc>
                <a:spcPct val="110000"/>
              </a:lnSpc>
              <a:buFont typeface="Wingdings" pitchFamily="2" charset="2"/>
              <a:buNone/>
              <a:tabLst>
                <a:tab pos="1598613" algn="l"/>
              </a:tabLst>
            </a:pPr>
            <a:r>
              <a:rPr lang="en-US" dirty="0" smtClean="0">
                <a:solidFill>
                  <a:srgbClr val="FFFF00"/>
                </a:solidFill>
                <a:effectLst/>
              </a:rPr>
              <a:t>5:11</a:t>
            </a:r>
            <a:r>
              <a:rPr lang="en-US" dirty="0" smtClean="0">
                <a:effectLst/>
              </a:rPr>
              <a:t>	Ananias and </a:t>
            </a:r>
            <a:r>
              <a:rPr lang="en-US" dirty="0" err="1" smtClean="0">
                <a:effectLst/>
              </a:rPr>
              <a:t>Sapphira</a:t>
            </a:r>
            <a:r>
              <a:rPr lang="en-US" dirty="0" smtClean="0">
                <a:effectLst/>
              </a:rPr>
              <a:t> – fear upon all</a:t>
            </a:r>
          </a:p>
          <a:p>
            <a:pPr eaLnBrk="1" hangingPunct="1">
              <a:lnSpc>
                <a:spcPct val="110000"/>
              </a:lnSpc>
              <a:buFont typeface="Wingdings" pitchFamily="2" charset="2"/>
              <a:buNone/>
              <a:tabLst>
                <a:tab pos="1598613" algn="l"/>
              </a:tabLst>
            </a:pPr>
            <a:r>
              <a:rPr lang="en-US" dirty="0" smtClean="0">
                <a:solidFill>
                  <a:srgbClr val="FFFF00"/>
                </a:solidFill>
                <a:effectLst/>
              </a:rPr>
              <a:t>5:12-16</a:t>
            </a:r>
            <a:r>
              <a:rPr lang="en-US" dirty="0" smtClean="0">
                <a:effectLst/>
              </a:rPr>
              <a:t>	Healings</a:t>
            </a:r>
          </a:p>
          <a:p>
            <a:pPr eaLnBrk="1" hangingPunct="1">
              <a:lnSpc>
                <a:spcPct val="110000"/>
              </a:lnSpc>
              <a:buFont typeface="Wingdings" pitchFamily="2" charset="2"/>
              <a:buNone/>
              <a:tabLst>
                <a:tab pos="1598613" algn="l"/>
              </a:tabLst>
            </a:pPr>
            <a:r>
              <a:rPr lang="en-US" dirty="0" smtClean="0">
                <a:solidFill>
                  <a:srgbClr val="FFFF00"/>
                </a:solidFill>
                <a:effectLst/>
              </a:rPr>
              <a:t>5:17-25</a:t>
            </a:r>
            <a:r>
              <a:rPr lang="en-US" dirty="0" smtClean="0">
                <a:effectLst/>
              </a:rPr>
              <a:t>	Arrest and Freedom</a:t>
            </a:r>
          </a:p>
          <a:p>
            <a:pPr eaLnBrk="1" hangingPunct="1">
              <a:lnSpc>
                <a:spcPct val="110000"/>
              </a:lnSpc>
              <a:buFont typeface="Wingdings" pitchFamily="2" charset="2"/>
              <a:buNone/>
              <a:tabLst>
                <a:tab pos="1598613" algn="l"/>
              </a:tabLst>
            </a:pPr>
            <a:r>
              <a:rPr lang="en-US" dirty="0" smtClean="0">
                <a:solidFill>
                  <a:srgbClr val="FFFF00"/>
                </a:solidFill>
                <a:effectLst/>
              </a:rPr>
              <a:t>5:29-32</a:t>
            </a:r>
            <a:r>
              <a:rPr lang="en-US" dirty="0" smtClean="0">
                <a:effectLst/>
              </a:rPr>
              <a:t>	Peter’s Testimony</a:t>
            </a:r>
          </a:p>
          <a:p>
            <a:pPr eaLnBrk="1" hangingPunct="1">
              <a:lnSpc>
                <a:spcPct val="110000"/>
              </a:lnSpc>
              <a:buFont typeface="Wingdings" pitchFamily="2" charset="2"/>
              <a:buNone/>
              <a:tabLst>
                <a:tab pos="1598613" algn="l"/>
              </a:tabLst>
            </a:pPr>
            <a:r>
              <a:rPr lang="en-US" dirty="0" smtClean="0">
                <a:solidFill>
                  <a:srgbClr val="FFFF00"/>
                </a:solidFill>
                <a:effectLst/>
              </a:rPr>
              <a:t>5:33</a:t>
            </a:r>
            <a:r>
              <a:rPr lang="en-US" dirty="0" smtClean="0">
                <a:effectLst/>
              </a:rPr>
              <a:t>	Reaction – murderous rage</a:t>
            </a:r>
          </a:p>
          <a:p>
            <a:pPr eaLnBrk="1" hangingPunct="1">
              <a:lnSpc>
                <a:spcPct val="110000"/>
              </a:lnSpc>
              <a:buFont typeface="Wingdings" pitchFamily="2" charset="2"/>
              <a:buNone/>
              <a:tabLst>
                <a:tab pos="1598613" algn="l"/>
              </a:tabLst>
            </a:pPr>
            <a:r>
              <a:rPr lang="en-US" dirty="0" smtClean="0">
                <a:solidFill>
                  <a:srgbClr val="FFFF00"/>
                </a:solidFill>
                <a:effectLst/>
              </a:rPr>
              <a:t>5:40</a:t>
            </a:r>
            <a:r>
              <a:rPr lang="en-US" dirty="0" smtClean="0">
                <a:effectLst/>
              </a:rPr>
              <a:t>	Beating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65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656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656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656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25601E18-47F0-4FE7-8473-30D29DCF3EED}" type="slidenum">
              <a:rPr lang="en-US"/>
              <a:pPr>
                <a:defRPr/>
              </a:pPr>
              <a:t>54</a:t>
            </a:fld>
            <a:endParaRPr lang="en-US"/>
          </a:p>
        </p:txBody>
      </p:sp>
      <p:sp>
        <p:nvSpPr>
          <p:cNvPr id="30723" name="Rectangle 2"/>
          <p:cNvSpPr>
            <a:spLocks noGrp="1" noChangeArrowheads="1"/>
          </p:cNvSpPr>
          <p:nvPr>
            <p:ph type="title"/>
          </p:nvPr>
        </p:nvSpPr>
        <p:spPr>
          <a:xfrm>
            <a:off x="0" y="152400"/>
            <a:ext cx="9144000" cy="762000"/>
          </a:xfrm>
        </p:spPr>
        <p:txBody>
          <a:bodyPr/>
          <a:lstStyle/>
          <a:p>
            <a:pPr eaLnBrk="1" hangingPunct="1"/>
            <a:r>
              <a:rPr lang="en-US" sz="3600" dirty="0" smtClean="0"/>
              <a:t>The Charges Against Stephen (Acts 6)</a:t>
            </a:r>
          </a:p>
        </p:txBody>
      </p:sp>
      <p:sp>
        <p:nvSpPr>
          <p:cNvPr id="67587" name="Rectangle 3"/>
          <p:cNvSpPr>
            <a:spLocks noGrp="1" noChangeArrowheads="1"/>
          </p:cNvSpPr>
          <p:nvPr>
            <p:ph type="body" idx="1"/>
          </p:nvPr>
        </p:nvSpPr>
        <p:spPr>
          <a:xfrm>
            <a:off x="457200" y="1219200"/>
            <a:ext cx="8686800" cy="2667000"/>
          </a:xfrm>
        </p:spPr>
        <p:txBody>
          <a:bodyPr/>
          <a:lstStyle/>
          <a:p>
            <a:pPr marL="401638" indent="-401638" eaLnBrk="1" hangingPunct="1">
              <a:lnSpc>
                <a:spcPct val="90000"/>
              </a:lnSpc>
            </a:pPr>
            <a:r>
              <a:rPr lang="en-US" sz="2800" dirty="0" smtClean="0">
                <a:effectLst/>
              </a:rPr>
              <a:t>Blasphemy Against Moses &amp; God (v 11)</a:t>
            </a:r>
          </a:p>
          <a:p>
            <a:pPr marL="401638" indent="-401638" eaLnBrk="1" hangingPunct="1">
              <a:lnSpc>
                <a:spcPct val="90000"/>
              </a:lnSpc>
            </a:pPr>
            <a:r>
              <a:rPr lang="en-US" sz="2800" dirty="0" smtClean="0">
                <a:effectLst/>
              </a:rPr>
              <a:t>Blasphemy Against the Holy Place &amp; Law (v 13)</a:t>
            </a:r>
          </a:p>
          <a:p>
            <a:pPr marL="401638" indent="-401638" eaLnBrk="1" hangingPunct="1">
              <a:lnSpc>
                <a:spcPct val="90000"/>
              </a:lnSpc>
            </a:pPr>
            <a:r>
              <a:rPr lang="en-US" sz="2800" dirty="0" smtClean="0">
                <a:effectLst/>
              </a:rPr>
              <a:t>Said, “Jesus will:</a:t>
            </a:r>
          </a:p>
          <a:p>
            <a:pPr marL="801688" lvl="1" eaLnBrk="1" hangingPunct="1">
              <a:lnSpc>
                <a:spcPct val="90000"/>
              </a:lnSpc>
            </a:pPr>
            <a:r>
              <a:rPr lang="en-US" sz="2400" dirty="0" smtClean="0">
                <a:effectLst/>
              </a:rPr>
              <a:t>Destroy </a:t>
            </a:r>
            <a:r>
              <a:rPr lang="en-US" sz="2400" u="sng" dirty="0" smtClean="0">
                <a:effectLst/>
              </a:rPr>
              <a:t>this Place</a:t>
            </a:r>
            <a:r>
              <a:rPr lang="en-US" sz="2400" dirty="0" smtClean="0">
                <a:effectLst/>
              </a:rPr>
              <a:t>, and</a:t>
            </a:r>
          </a:p>
          <a:p>
            <a:pPr marL="801688" lvl="1" eaLnBrk="1" hangingPunct="1">
              <a:lnSpc>
                <a:spcPct val="90000"/>
              </a:lnSpc>
            </a:pPr>
            <a:r>
              <a:rPr lang="en-US" sz="2400" dirty="0" smtClean="0">
                <a:effectLst/>
              </a:rPr>
              <a:t>Change the </a:t>
            </a:r>
            <a:r>
              <a:rPr lang="en-US" sz="2400" u="sng" dirty="0" smtClean="0">
                <a:effectLst/>
              </a:rPr>
              <a:t>Customs Moses Delivered</a:t>
            </a:r>
            <a:r>
              <a:rPr lang="en-US" sz="2400" dirty="0" smtClean="0">
                <a:effectLst/>
              </a:rPr>
              <a:t>”  (v 14)</a:t>
            </a:r>
          </a:p>
          <a:p>
            <a:pPr marL="401638" indent="-401638" eaLnBrk="1" hangingPunct="1">
              <a:lnSpc>
                <a:spcPct val="90000"/>
              </a:lnSpc>
            </a:pPr>
            <a:endParaRPr lang="en-US" sz="2800" dirty="0" smtClean="0">
              <a:effectLst/>
            </a:endParaRPr>
          </a:p>
          <a:p>
            <a:pPr marL="401638" indent="-401638" eaLnBrk="1" hangingPunct="1">
              <a:lnSpc>
                <a:spcPct val="90000"/>
              </a:lnSpc>
            </a:pPr>
            <a:endParaRPr lang="en-US" sz="2800" dirty="0" smtClean="0">
              <a:effectLst/>
            </a:endParaRPr>
          </a:p>
          <a:p>
            <a:pPr marL="401638" indent="-401638" eaLnBrk="1" hangingPunct="1">
              <a:lnSpc>
                <a:spcPct val="90000"/>
              </a:lnSpc>
            </a:pPr>
            <a:endParaRPr lang="en-US" sz="2800" dirty="0" smtClean="0">
              <a:effectLst/>
            </a:endParaRPr>
          </a:p>
        </p:txBody>
      </p:sp>
      <p:grpSp>
        <p:nvGrpSpPr>
          <p:cNvPr id="2" name="Group 6"/>
          <p:cNvGrpSpPr>
            <a:grpSpLocks/>
          </p:cNvGrpSpPr>
          <p:nvPr/>
        </p:nvGrpSpPr>
        <p:grpSpPr bwMode="auto">
          <a:xfrm>
            <a:off x="990600" y="3962400"/>
            <a:ext cx="6705600" cy="1695450"/>
            <a:chOff x="144" y="3060"/>
            <a:chExt cx="4224" cy="1068"/>
          </a:xfrm>
        </p:grpSpPr>
        <p:sp>
          <p:nvSpPr>
            <p:cNvPr id="30726" name="Text Box 7"/>
            <p:cNvSpPr txBox="1">
              <a:spLocks noChangeArrowheads="1"/>
            </p:cNvSpPr>
            <p:nvPr/>
          </p:nvSpPr>
          <p:spPr bwMode="auto">
            <a:xfrm>
              <a:off x="624" y="3427"/>
              <a:ext cx="2103" cy="365"/>
            </a:xfrm>
            <a:prstGeom prst="rect">
              <a:avLst/>
            </a:prstGeom>
            <a:noFill/>
            <a:ln w="9525">
              <a:noFill/>
              <a:miter lim="800000"/>
              <a:headEnd/>
              <a:tailEnd/>
            </a:ln>
          </p:spPr>
          <p:txBody>
            <a:bodyPr wrap="none">
              <a:spAutoFit/>
            </a:bodyPr>
            <a:lstStyle/>
            <a:p>
              <a:r>
                <a:rPr lang="en-US" sz="3200" b="1">
                  <a:solidFill>
                    <a:srgbClr val="FFFF00"/>
                  </a:solidFill>
                </a:rPr>
                <a:t>Moses (the Law)</a:t>
              </a:r>
            </a:p>
          </p:txBody>
        </p:sp>
        <p:sp>
          <p:nvSpPr>
            <p:cNvPr id="30727" name="Text Box 8"/>
            <p:cNvSpPr txBox="1">
              <a:spLocks noChangeArrowheads="1"/>
            </p:cNvSpPr>
            <p:nvPr/>
          </p:nvSpPr>
          <p:spPr bwMode="auto">
            <a:xfrm>
              <a:off x="624" y="3763"/>
              <a:ext cx="3744" cy="365"/>
            </a:xfrm>
            <a:prstGeom prst="rect">
              <a:avLst/>
            </a:prstGeom>
            <a:noFill/>
            <a:ln w="9525">
              <a:noFill/>
              <a:miter lim="800000"/>
              <a:headEnd/>
              <a:tailEnd/>
            </a:ln>
          </p:spPr>
          <p:txBody>
            <a:bodyPr>
              <a:spAutoFit/>
            </a:bodyPr>
            <a:lstStyle/>
            <a:p>
              <a:r>
                <a:rPr lang="en-US" sz="3200" b="1">
                  <a:solidFill>
                    <a:srgbClr val="FFFF00"/>
                  </a:solidFill>
                </a:rPr>
                <a:t>This Place (Land &amp; Temple)</a:t>
              </a:r>
            </a:p>
          </p:txBody>
        </p:sp>
        <p:sp>
          <p:nvSpPr>
            <p:cNvPr id="30728" name="Text Box 9"/>
            <p:cNvSpPr txBox="1">
              <a:spLocks noChangeArrowheads="1"/>
            </p:cNvSpPr>
            <p:nvPr/>
          </p:nvSpPr>
          <p:spPr bwMode="auto">
            <a:xfrm>
              <a:off x="144" y="3060"/>
              <a:ext cx="1224" cy="365"/>
            </a:xfrm>
            <a:prstGeom prst="rect">
              <a:avLst/>
            </a:prstGeom>
            <a:noFill/>
            <a:ln w="9525">
              <a:noFill/>
              <a:miter lim="800000"/>
              <a:headEnd/>
              <a:tailEnd/>
            </a:ln>
          </p:spPr>
          <p:txBody>
            <a:bodyPr wrap="none">
              <a:spAutoFit/>
            </a:bodyPr>
            <a:lstStyle/>
            <a:p>
              <a:r>
                <a:rPr lang="en-US" sz="3200" b="1" dirty="0">
                  <a:solidFill>
                    <a:srgbClr val="FFFF00"/>
                  </a:solidFill>
                </a:rPr>
                <a:t>Charges:</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75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7587">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7587">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758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55</a:t>
            </a:fld>
            <a:endParaRPr lang="en-US"/>
          </a:p>
        </p:txBody>
      </p:sp>
      <p:sp>
        <p:nvSpPr>
          <p:cNvPr id="31747" name="Rectangle 2"/>
          <p:cNvSpPr>
            <a:spLocks noGrp="1" noChangeArrowheads="1"/>
          </p:cNvSpPr>
          <p:nvPr>
            <p:ph type="title"/>
          </p:nvPr>
        </p:nvSpPr>
        <p:spPr>
          <a:xfrm>
            <a:off x="457200" y="0"/>
            <a:ext cx="8229600" cy="1139825"/>
          </a:xfrm>
        </p:spPr>
        <p:txBody>
          <a:bodyPr/>
          <a:lstStyle/>
          <a:p>
            <a:pPr eaLnBrk="1" hangingPunct="1"/>
            <a:r>
              <a:rPr lang="en-US" dirty="0" smtClean="0"/>
              <a:t>Outline of Stephen’s Defense</a:t>
            </a:r>
          </a:p>
        </p:txBody>
      </p:sp>
      <p:sp>
        <p:nvSpPr>
          <p:cNvPr id="66563" name="Rectangle 3"/>
          <p:cNvSpPr>
            <a:spLocks noGrp="1" noChangeArrowheads="1"/>
          </p:cNvSpPr>
          <p:nvPr>
            <p:ph type="body" idx="1"/>
          </p:nvPr>
        </p:nvSpPr>
        <p:spPr>
          <a:xfrm>
            <a:off x="381000" y="1143000"/>
            <a:ext cx="8991600" cy="4073525"/>
          </a:xfrm>
        </p:spPr>
        <p:txBody>
          <a:bodyPr/>
          <a:lstStyle/>
          <a:p>
            <a:pPr eaLnBrk="1" hangingPunct="1">
              <a:lnSpc>
                <a:spcPct val="110000"/>
              </a:lnSpc>
              <a:buFont typeface="Wingdings" pitchFamily="2" charset="2"/>
              <a:buNone/>
              <a:tabLst>
                <a:tab pos="1598613" algn="l"/>
              </a:tabLst>
            </a:pPr>
            <a:r>
              <a:rPr lang="en-US" dirty="0" smtClean="0">
                <a:solidFill>
                  <a:srgbClr val="FFFF00"/>
                </a:solidFill>
                <a:effectLst/>
              </a:rPr>
              <a:t>7:2-8</a:t>
            </a:r>
            <a:r>
              <a:rPr lang="en-US" dirty="0" smtClean="0">
                <a:effectLst/>
              </a:rPr>
              <a:t>	Call  &amp; Promise to Abraham</a:t>
            </a:r>
          </a:p>
          <a:p>
            <a:pPr eaLnBrk="1" hangingPunct="1">
              <a:lnSpc>
                <a:spcPct val="110000"/>
              </a:lnSpc>
              <a:buFont typeface="Wingdings" pitchFamily="2" charset="2"/>
              <a:buNone/>
              <a:tabLst>
                <a:tab pos="1598613" algn="l"/>
              </a:tabLst>
            </a:pPr>
            <a:r>
              <a:rPr lang="en-US" dirty="0" smtClean="0">
                <a:solidFill>
                  <a:srgbClr val="FFFF00"/>
                </a:solidFill>
                <a:effectLst/>
              </a:rPr>
              <a:t>7:9-16</a:t>
            </a:r>
            <a:r>
              <a:rPr lang="en-US" dirty="0" smtClean="0">
                <a:effectLst/>
              </a:rPr>
              <a:t>	Joseph Brings Israelites to Egypt</a:t>
            </a:r>
          </a:p>
          <a:p>
            <a:pPr eaLnBrk="1" hangingPunct="1">
              <a:lnSpc>
                <a:spcPct val="110000"/>
              </a:lnSpc>
              <a:buFont typeface="Wingdings" pitchFamily="2" charset="2"/>
              <a:buNone/>
              <a:tabLst>
                <a:tab pos="1598613" algn="l"/>
              </a:tabLst>
            </a:pPr>
            <a:r>
              <a:rPr lang="en-US" dirty="0" smtClean="0">
                <a:solidFill>
                  <a:srgbClr val="FFFF00"/>
                </a:solidFill>
                <a:effectLst/>
              </a:rPr>
              <a:t>7:17-36</a:t>
            </a:r>
            <a:r>
              <a:rPr lang="en-US" dirty="0" smtClean="0">
                <a:effectLst/>
              </a:rPr>
              <a:t>	Moses Delivers Israelites from Egypt</a:t>
            </a:r>
          </a:p>
          <a:p>
            <a:pPr eaLnBrk="1" hangingPunct="1">
              <a:lnSpc>
                <a:spcPct val="110000"/>
              </a:lnSpc>
              <a:buFont typeface="Wingdings" pitchFamily="2" charset="2"/>
              <a:buNone/>
              <a:tabLst>
                <a:tab pos="1598613" algn="l"/>
              </a:tabLst>
            </a:pPr>
            <a:r>
              <a:rPr lang="en-US" dirty="0" smtClean="0">
                <a:solidFill>
                  <a:srgbClr val="FFFF00"/>
                </a:solidFill>
                <a:effectLst/>
              </a:rPr>
              <a:t>7:37-43</a:t>
            </a:r>
            <a:r>
              <a:rPr lang="en-US" dirty="0" smtClean="0">
                <a:effectLst/>
              </a:rPr>
              <a:t>	The Israelites Rebel Against Moses</a:t>
            </a:r>
          </a:p>
          <a:p>
            <a:pPr eaLnBrk="1" hangingPunct="1">
              <a:lnSpc>
                <a:spcPct val="110000"/>
              </a:lnSpc>
              <a:buFont typeface="Wingdings" pitchFamily="2" charset="2"/>
              <a:buNone/>
              <a:tabLst>
                <a:tab pos="1598613" algn="l"/>
              </a:tabLst>
            </a:pPr>
            <a:r>
              <a:rPr lang="en-US" dirty="0" smtClean="0">
                <a:solidFill>
                  <a:srgbClr val="FFFF00"/>
                </a:solidFill>
                <a:effectLst/>
              </a:rPr>
              <a:t>7:44-50</a:t>
            </a:r>
            <a:r>
              <a:rPr lang="en-US" dirty="0" smtClean="0">
                <a:effectLst/>
              </a:rPr>
              <a:t>	The House of God</a:t>
            </a:r>
          </a:p>
          <a:p>
            <a:pPr eaLnBrk="1" hangingPunct="1">
              <a:lnSpc>
                <a:spcPct val="110000"/>
              </a:lnSpc>
              <a:buFont typeface="Wingdings" pitchFamily="2" charset="2"/>
              <a:buNone/>
              <a:tabLst>
                <a:tab pos="1598613" algn="l"/>
              </a:tabLst>
            </a:pPr>
            <a:r>
              <a:rPr lang="en-US" dirty="0" smtClean="0">
                <a:solidFill>
                  <a:srgbClr val="FFFF00"/>
                </a:solidFill>
                <a:effectLst/>
              </a:rPr>
              <a:t>7:51-53</a:t>
            </a:r>
            <a:r>
              <a:rPr lang="en-US" dirty="0" smtClean="0">
                <a:effectLst/>
              </a:rPr>
              <a:t>	Israel’s Consistent Rejection of God</a:t>
            </a:r>
          </a:p>
        </p:txBody>
      </p:sp>
      <p:grpSp>
        <p:nvGrpSpPr>
          <p:cNvPr id="2" name="Group 12"/>
          <p:cNvGrpSpPr>
            <a:grpSpLocks/>
          </p:cNvGrpSpPr>
          <p:nvPr/>
        </p:nvGrpSpPr>
        <p:grpSpPr bwMode="auto">
          <a:xfrm>
            <a:off x="914400" y="5029200"/>
            <a:ext cx="6705600" cy="1600200"/>
            <a:chOff x="144" y="3120"/>
            <a:chExt cx="4224" cy="1008"/>
          </a:xfrm>
        </p:grpSpPr>
        <p:sp>
          <p:nvSpPr>
            <p:cNvPr id="31750" name="Text Box 13"/>
            <p:cNvSpPr txBox="1">
              <a:spLocks noChangeArrowheads="1"/>
            </p:cNvSpPr>
            <p:nvPr/>
          </p:nvSpPr>
          <p:spPr bwMode="auto">
            <a:xfrm>
              <a:off x="624" y="3427"/>
              <a:ext cx="2103" cy="365"/>
            </a:xfrm>
            <a:prstGeom prst="rect">
              <a:avLst/>
            </a:prstGeom>
            <a:noFill/>
            <a:ln w="9525">
              <a:noFill/>
              <a:miter lim="800000"/>
              <a:headEnd/>
              <a:tailEnd/>
            </a:ln>
          </p:spPr>
          <p:txBody>
            <a:bodyPr wrap="none">
              <a:spAutoFit/>
            </a:bodyPr>
            <a:lstStyle/>
            <a:p>
              <a:r>
                <a:rPr lang="en-US" sz="3200" b="1" dirty="0">
                  <a:solidFill>
                    <a:srgbClr val="FFFF00"/>
                  </a:solidFill>
                </a:rPr>
                <a:t>Moses (the Law)</a:t>
              </a:r>
            </a:p>
          </p:txBody>
        </p:sp>
        <p:sp>
          <p:nvSpPr>
            <p:cNvPr id="31751" name="Text Box 14"/>
            <p:cNvSpPr txBox="1">
              <a:spLocks noChangeArrowheads="1"/>
            </p:cNvSpPr>
            <p:nvPr/>
          </p:nvSpPr>
          <p:spPr bwMode="auto">
            <a:xfrm>
              <a:off x="624" y="3763"/>
              <a:ext cx="3744" cy="365"/>
            </a:xfrm>
            <a:prstGeom prst="rect">
              <a:avLst/>
            </a:prstGeom>
            <a:noFill/>
            <a:ln w="9525">
              <a:noFill/>
              <a:miter lim="800000"/>
              <a:headEnd/>
              <a:tailEnd/>
            </a:ln>
          </p:spPr>
          <p:txBody>
            <a:bodyPr>
              <a:spAutoFit/>
            </a:bodyPr>
            <a:lstStyle/>
            <a:p>
              <a:r>
                <a:rPr lang="en-US" sz="3200" b="1" dirty="0">
                  <a:solidFill>
                    <a:srgbClr val="FFFF00"/>
                  </a:solidFill>
                </a:rPr>
                <a:t>This Place (Land &amp; Temple)</a:t>
              </a:r>
            </a:p>
          </p:txBody>
        </p:sp>
        <p:sp>
          <p:nvSpPr>
            <p:cNvPr id="31752" name="Text Box 15"/>
            <p:cNvSpPr txBox="1">
              <a:spLocks noChangeArrowheads="1"/>
            </p:cNvSpPr>
            <p:nvPr/>
          </p:nvSpPr>
          <p:spPr bwMode="auto">
            <a:xfrm>
              <a:off x="144" y="3120"/>
              <a:ext cx="1224" cy="365"/>
            </a:xfrm>
            <a:prstGeom prst="rect">
              <a:avLst/>
            </a:prstGeom>
            <a:noFill/>
            <a:ln w="9525">
              <a:noFill/>
              <a:miter lim="800000"/>
              <a:headEnd/>
              <a:tailEnd/>
            </a:ln>
          </p:spPr>
          <p:txBody>
            <a:bodyPr wrap="none">
              <a:spAutoFit/>
            </a:bodyPr>
            <a:lstStyle/>
            <a:p>
              <a:r>
                <a:rPr lang="en-US" sz="3200" b="1" dirty="0">
                  <a:solidFill>
                    <a:srgbClr val="FFFF00"/>
                  </a:solidFill>
                </a:rPr>
                <a:t>Charges:</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65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65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n-US" dirty="0" smtClean="0"/>
              <a:t>Lesson 1 Objectives</a:t>
            </a:r>
          </a:p>
        </p:txBody>
      </p:sp>
      <p:sp>
        <p:nvSpPr>
          <p:cNvPr id="8196" name="Rectangle 3"/>
          <p:cNvSpPr>
            <a:spLocks noGrp="1" noChangeArrowheads="1"/>
          </p:cNvSpPr>
          <p:nvPr>
            <p:ph idx="1"/>
          </p:nvPr>
        </p:nvSpPr>
        <p:spPr>
          <a:xfrm>
            <a:off x="304800" y="1447800"/>
            <a:ext cx="8382000" cy="685799"/>
          </a:xfrm>
        </p:spPr>
        <p:txBody>
          <a:bodyPr/>
          <a:lstStyle/>
          <a:p>
            <a:pPr eaLnBrk="1" hangingPunct="1">
              <a:buFont typeface="Wingdings" pitchFamily="2" charset="2"/>
              <a:buNone/>
            </a:pPr>
            <a:r>
              <a:rPr lang="en-US" sz="2800" i="1" dirty="0" smtClean="0">
                <a:solidFill>
                  <a:srgbClr val="FFFF00"/>
                </a:solidFill>
                <a:effectLst/>
              </a:rPr>
              <a:t>At the end of this lesson, the student will be able to:</a:t>
            </a:r>
          </a:p>
        </p:txBody>
      </p:sp>
      <p:sp>
        <p:nvSpPr>
          <p:cNvPr id="6" name="Slide Number Placeholder 5"/>
          <p:cNvSpPr>
            <a:spLocks noGrp="1"/>
          </p:cNvSpPr>
          <p:nvPr>
            <p:ph type="sldNum" sz="quarter" idx="12"/>
          </p:nvPr>
        </p:nvSpPr>
        <p:spPr/>
        <p:txBody>
          <a:bodyPr/>
          <a:lstStyle/>
          <a:p>
            <a:pPr>
              <a:defRPr/>
            </a:pPr>
            <a:fld id="{9D403D2E-8471-4DE1-B1F3-CB7FCADDE5D9}" type="slidenum">
              <a:rPr lang="en-US"/>
              <a:pPr>
                <a:defRPr/>
              </a:pPr>
              <a:t>56</a:t>
            </a:fld>
            <a:endParaRPr lang="en-US"/>
          </a:p>
        </p:txBody>
      </p:sp>
      <p:sp>
        <p:nvSpPr>
          <p:cNvPr id="5" name="Rectangle 3"/>
          <p:cNvSpPr txBox="1">
            <a:spLocks noChangeArrowheads="1"/>
          </p:cNvSpPr>
          <p:nvPr/>
        </p:nvSpPr>
        <p:spPr bwMode="auto">
          <a:xfrm>
            <a:off x="533400" y="2362200"/>
            <a:ext cx="8229600" cy="3124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Name the author and recipient of Acts</a:t>
            </a:r>
          </a:p>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List the preachers we will be studying</a:t>
            </a:r>
          </a:p>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List a 5-point outline of Acts</a:t>
            </a:r>
          </a:p>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List at least five themes we expect to find in the sermons in Acts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381000" y="152399"/>
            <a:ext cx="8229600" cy="762001"/>
          </a:xfrm>
        </p:spPr>
        <p:txBody>
          <a:bodyPr/>
          <a:lstStyle/>
          <a:p>
            <a:pPr eaLnBrk="1" hangingPunct="1"/>
            <a:r>
              <a:rPr lang="en-US" dirty="0" smtClean="0"/>
              <a:t>Jesus’ Parting Instructions</a:t>
            </a:r>
          </a:p>
        </p:txBody>
      </p:sp>
      <p:sp>
        <p:nvSpPr>
          <p:cNvPr id="11268" name="Rectangle 3"/>
          <p:cNvSpPr>
            <a:spLocks noGrp="1" noChangeArrowheads="1"/>
          </p:cNvSpPr>
          <p:nvPr>
            <p:ph idx="1"/>
          </p:nvPr>
        </p:nvSpPr>
        <p:spPr>
          <a:xfrm>
            <a:off x="152400" y="990600"/>
            <a:ext cx="8763000" cy="5715000"/>
          </a:xfrm>
        </p:spPr>
        <p:txBody>
          <a:bodyPr/>
          <a:lstStyle/>
          <a:p>
            <a:pPr marL="111125" indent="-111125" eaLnBrk="1" hangingPunct="1">
              <a:lnSpc>
                <a:spcPct val="90000"/>
              </a:lnSpc>
              <a:buFont typeface="Wingdings" pitchFamily="2" charset="2"/>
              <a:buNone/>
            </a:pPr>
            <a:r>
              <a:rPr lang="en-US" sz="2000" smtClean="0">
                <a:solidFill>
                  <a:srgbClr val="FFFF00"/>
                </a:solidFill>
                <a:effectLst/>
              </a:rPr>
              <a:t>Luke 24:25-27</a:t>
            </a:r>
            <a:r>
              <a:rPr lang="en-US" sz="2000" smtClean="0">
                <a:effectLst/>
              </a:rPr>
              <a:t>  Then He said to them, “O foolish ones, and slow of heart to believe in all that the prophets have spoken!  </a:t>
            </a:r>
            <a:r>
              <a:rPr lang="en-US" sz="2000" baseline="30000" smtClean="0">
                <a:effectLst/>
              </a:rPr>
              <a:t>26 </a:t>
            </a:r>
            <a:r>
              <a:rPr lang="en-US" sz="2000" smtClean="0">
                <a:effectLst/>
              </a:rPr>
              <a:t>Ought not the Christ to have suffered these things and to enter into His glory?” </a:t>
            </a:r>
            <a:r>
              <a:rPr lang="en-US" sz="2000" baseline="30000" smtClean="0">
                <a:effectLst/>
              </a:rPr>
              <a:t>27 </a:t>
            </a:r>
            <a:r>
              <a:rPr lang="en-US" sz="2000" smtClean="0">
                <a:effectLst/>
              </a:rPr>
              <a:t>And beginning at Moses and all the Prophets, </a:t>
            </a:r>
            <a:r>
              <a:rPr lang="en-US" sz="2000" u="sng" smtClean="0">
                <a:effectLst/>
              </a:rPr>
              <a:t>He expounded to them in all the Scriptures the things concerning Himself</a:t>
            </a:r>
            <a:r>
              <a:rPr lang="en-US" sz="2000" smtClean="0">
                <a:effectLst/>
              </a:rPr>
              <a:t>.</a:t>
            </a:r>
          </a:p>
          <a:p>
            <a:pPr marL="111125" indent="-111125" eaLnBrk="1" hangingPunct="1">
              <a:lnSpc>
                <a:spcPct val="90000"/>
              </a:lnSpc>
              <a:buFont typeface="Wingdings" pitchFamily="2" charset="2"/>
              <a:buNone/>
            </a:pPr>
            <a:endParaRPr lang="en-US" sz="2000" smtClean="0">
              <a:effectLst/>
            </a:endParaRPr>
          </a:p>
          <a:p>
            <a:pPr marL="111125" indent="-111125" eaLnBrk="1" hangingPunct="1">
              <a:lnSpc>
                <a:spcPct val="90000"/>
              </a:lnSpc>
              <a:buFont typeface="Wingdings" pitchFamily="2" charset="2"/>
              <a:buNone/>
            </a:pPr>
            <a:r>
              <a:rPr lang="en-US" sz="2000" smtClean="0">
                <a:solidFill>
                  <a:srgbClr val="FFFF00"/>
                </a:solidFill>
                <a:effectLst/>
              </a:rPr>
              <a:t>Luke 24:44-47</a:t>
            </a:r>
            <a:r>
              <a:rPr lang="en-US" sz="2000" smtClean="0">
                <a:effectLst/>
              </a:rPr>
              <a:t>  Then He said to them, “These are the words which I spoke to you while I was still with you, that </a:t>
            </a:r>
            <a:r>
              <a:rPr lang="en-US" sz="2000" u="sng" smtClean="0">
                <a:effectLst/>
              </a:rPr>
              <a:t>all things must be fulfilled which were written in the Law of Moses and the Prophets and the Psalms concerning Me</a:t>
            </a:r>
            <a:r>
              <a:rPr lang="en-US" sz="2000" smtClean="0">
                <a:effectLst/>
              </a:rPr>
              <a:t>.”  </a:t>
            </a:r>
            <a:r>
              <a:rPr lang="en-US" sz="2000" baseline="30000" smtClean="0">
                <a:effectLst/>
              </a:rPr>
              <a:t>45 </a:t>
            </a:r>
            <a:r>
              <a:rPr lang="en-US" sz="2000" smtClean="0">
                <a:effectLst/>
              </a:rPr>
              <a:t>And He opened their understanding, that they might comprehend the Scriptures.  </a:t>
            </a:r>
            <a:r>
              <a:rPr lang="en-US" sz="2000" baseline="30000" smtClean="0">
                <a:effectLst/>
              </a:rPr>
              <a:t>46</a:t>
            </a:r>
            <a:r>
              <a:rPr lang="en-US" sz="2000" smtClean="0">
                <a:effectLst/>
              </a:rPr>
              <a:t> Then He said to them, “</a:t>
            </a:r>
            <a:r>
              <a:rPr lang="en-US" sz="2000" smtClean="0">
                <a:solidFill>
                  <a:srgbClr val="FFFF00"/>
                </a:solidFill>
                <a:effectLst/>
              </a:rPr>
              <a:t>Thus is it written, and thus it was necessary for the Christ to suffer and to rise from the dead the third day, </a:t>
            </a:r>
            <a:r>
              <a:rPr lang="en-US" sz="2000" baseline="30000" smtClean="0">
                <a:solidFill>
                  <a:srgbClr val="FFFF00"/>
                </a:solidFill>
                <a:effectLst/>
              </a:rPr>
              <a:t>47 </a:t>
            </a:r>
            <a:r>
              <a:rPr lang="en-US" sz="2000" smtClean="0">
                <a:solidFill>
                  <a:srgbClr val="FFFF00"/>
                </a:solidFill>
                <a:effectLst/>
              </a:rPr>
              <a:t>and that repentance and remission of sins should be preached in His name to all nations, beginning at Jerusalem</a:t>
            </a:r>
            <a:r>
              <a:rPr lang="en-US" sz="2000" smtClean="0">
                <a:effectLst/>
              </a:rPr>
              <a:t>.  </a:t>
            </a:r>
            <a:r>
              <a:rPr lang="en-US" sz="2000" baseline="30000" smtClean="0">
                <a:effectLst/>
              </a:rPr>
              <a:t>48 </a:t>
            </a:r>
            <a:r>
              <a:rPr lang="en-US" sz="2000" smtClean="0">
                <a:effectLst/>
              </a:rPr>
              <a:t>And you are witnesses of these things.”</a:t>
            </a:r>
          </a:p>
          <a:p>
            <a:pPr marL="111125" indent="-111125" eaLnBrk="1" hangingPunct="1">
              <a:lnSpc>
                <a:spcPct val="90000"/>
              </a:lnSpc>
              <a:buFont typeface="Wingdings" pitchFamily="2" charset="2"/>
              <a:buNone/>
            </a:pPr>
            <a:endParaRPr lang="en-US" sz="2000" smtClean="0">
              <a:effectLst/>
            </a:endParaRPr>
          </a:p>
          <a:p>
            <a:pPr marL="111125" indent="-111125" eaLnBrk="1" hangingPunct="1">
              <a:lnSpc>
                <a:spcPct val="90000"/>
              </a:lnSpc>
              <a:buFont typeface="Wingdings" pitchFamily="2" charset="2"/>
              <a:buNone/>
            </a:pPr>
            <a:r>
              <a:rPr lang="en-US" sz="2000" smtClean="0">
                <a:solidFill>
                  <a:srgbClr val="FFFF00"/>
                </a:solidFill>
                <a:effectLst/>
              </a:rPr>
              <a:t>Acts 1:3</a:t>
            </a:r>
            <a:r>
              <a:rPr lang="en-US" sz="2000" smtClean="0">
                <a:effectLst/>
              </a:rPr>
              <a:t>  … to whom He also presented Himself alive after His suffering by many infallible proofs, being seen by them during forty days and </a:t>
            </a:r>
            <a:r>
              <a:rPr lang="en-US" sz="2000" u="sng" smtClean="0">
                <a:effectLst/>
              </a:rPr>
              <a:t>speaking of the things pertaining to the kingdom of God</a:t>
            </a:r>
            <a:r>
              <a:rPr lang="en-US" sz="2000" smtClean="0">
                <a:effectLst/>
              </a:rPr>
              <a:t>.</a:t>
            </a:r>
          </a:p>
        </p:txBody>
      </p:sp>
      <p:sp>
        <p:nvSpPr>
          <p:cNvPr id="6" name="Slide Number Placeholder 5"/>
          <p:cNvSpPr>
            <a:spLocks noGrp="1"/>
          </p:cNvSpPr>
          <p:nvPr>
            <p:ph type="sldNum" sz="quarter" idx="12"/>
          </p:nvPr>
        </p:nvSpPr>
        <p:spPr/>
        <p:txBody>
          <a:bodyPr/>
          <a:lstStyle/>
          <a:p>
            <a:pPr>
              <a:defRPr/>
            </a:pPr>
            <a:fld id="{B7AC7189-78A8-4935-9371-0F72A3B31C60}" type="slidenum">
              <a:rPr lang="en-US"/>
              <a:pPr>
                <a:defRPr/>
              </a:pPr>
              <a:t>57</a:t>
            </a:fld>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4"/>
          <p:cNvSpPr>
            <a:spLocks noGrp="1" noChangeArrowheads="1"/>
          </p:cNvSpPr>
          <p:nvPr>
            <p:ph type="title"/>
          </p:nvPr>
        </p:nvSpPr>
        <p:spPr/>
        <p:txBody>
          <a:bodyPr/>
          <a:lstStyle/>
          <a:p>
            <a:pPr eaLnBrk="1" hangingPunct="1"/>
            <a:r>
              <a:rPr lang="en-US" smtClean="0"/>
              <a:t>The Great Commission</a:t>
            </a:r>
          </a:p>
        </p:txBody>
      </p:sp>
      <p:sp>
        <p:nvSpPr>
          <p:cNvPr id="16" name="Slide Number Placeholder 4"/>
          <p:cNvSpPr>
            <a:spLocks noGrp="1"/>
          </p:cNvSpPr>
          <p:nvPr>
            <p:ph type="sldNum" sz="quarter" idx="12"/>
          </p:nvPr>
        </p:nvSpPr>
        <p:spPr/>
        <p:txBody>
          <a:bodyPr/>
          <a:lstStyle/>
          <a:p>
            <a:pPr>
              <a:defRPr/>
            </a:pPr>
            <a:fld id="{44B14D46-5293-432E-95A8-040F28FF10A8}" type="slidenum">
              <a:rPr lang="en-US"/>
              <a:pPr>
                <a:defRPr/>
              </a:pPr>
              <a:t>58</a:t>
            </a:fld>
            <a:endParaRPr lang="en-US"/>
          </a:p>
        </p:txBody>
      </p:sp>
      <p:sp>
        <p:nvSpPr>
          <p:cNvPr id="12292" name="Text Box 5"/>
          <p:cNvSpPr txBox="1">
            <a:spLocks noChangeArrowheads="1"/>
          </p:cNvSpPr>
          <p:nvPr/>
        </p:nvSpPr>
        <p:spPr bwMode="auto">
          <a:xfrm>
            <a:off x="304800" y="1295400"/>
            <a:ext cx="2430463" cy="946150"/>
          </a:xfrm>
          <a:prstGeom prst="rect">
            <a:avLst/>
          </a:prstGeom>
          <a:noFill/>
          <a:ln w="9525">
            <a:noFill/>
            <a:miter lim="800000"/>
            <a:headEnd/>
            <a:tailEnd/>
          </a:ln>
        </p:spPr>
        <p:txBody>
          <a:bodyPr>
            <a:spAutoFit/>
          </a:bodyPr>
          <a:lstStyle/>
          <a:p>
            <a:pPr algn="ctr"/>
            <a:r>
              <a:rPr lang="en-US" sz="2800" b="1">
                <a:solidFill>
                  <a:srgbClr val="66FFFF"/>
                </a:solidFill>
              </a:rPr>
              <a:t>The Message Preached</a:t>
            </a:r>
          </a:p>
        </p:txBody>
      </p:sp>
      <p:sp>
        <p:nvSpPr>
          <p:cNvPr id="12293" name="Text Box 6"/>
          <p:cNvSpPr txBox="1">
            <a:spLocks noChangeArrowheads="1"/>
          </p:cNvSpPr>
          <p:nvPr/>
        </p:nvSpPr>
        <p:spPr bwMode="auto">
          <a:xfrm>
            <a:off x="228600" y="2514600"/>
            <a:ext cx="2478087" cy="946150"/>
          </a:xfrm>
          <a:prstGeom prst="rect">
            <a:avLst/>
          </a:prstGeom>
          <a:noFill/>
          <a:ln w="9525">
            <a:noFill/>
            <a:miter lim="800000"/>
            <a:headEnd/>
            <a:tailEnd/>
          </a:ln>
        </p:spPr>
        <p:txBody>
          <a:bodyPr wrap="none">
            <a:spAutoFit/>
          </a:bodyPr>
          <a:lstStyle/>
          <a:p>
            <a:pPr algn="ctr"/>
            <a:r>
              <a:rPr lang="en-US" sz="2800" b="1" dirty="0"/>
              <a:t>“The Gospel”</a:t>
            </a:r>
          </a:p>
          <a:p>
            <a:pPr algn="ctr"/>
            <a:r>
              <a:rPr lang="en-US" sz="2800" b="1" dirty="0"/>
              <a:t>(Mk 16:15)</a:t>
            </a:r>
          </a:p>
        </p:txBody>
      </p:sp>
      <p:sp>
        <p:nvSpPr>
          <p:cNvPr id="12294" name="Text Box 7"/>
          <p:cNvSpPr txBox="1">
            <a:spLocks noChangeArrowheads="1"/>
          </p:cNvSpPr>
          <p:nvPr/>
        </p:nvSpPr>
        <p:spPr bwMode="auto">
          <a:xfrm>
            <a:off x="152400" y="4494213"/>
            <a:ext cx="2743200" cy="1800225"/>
          </a:xfrm>
          <a:prstGeom prst="rect">
            <a:avLst/>
          </a:prstGeom>
          <a:noFill/>
          <a:ln w="9525">
            <a:noFill/>
            <a:miter lim="800000"/>
            <a:headEnd/>
            <a:tailEnd/>
          </a:ln>
        </p:spPr>
        <p:txBody>
          <a:bodyPr>
            <a:spAutoFit/>
          </a:bodyPr>
          <a:lstStyle/>
          <a:p>
            <a:pPr algn="ctr"/>
            <a:r>
              <a:rPr lang="en-US" sz="2800" b="1" dirty="0"/>
              <a:t>Repentance &amp;</a:t>
            </a:r>
          </a:p>
          <a:p>
            <a:pPr algn="ctr"/>
            <a:r>
              <a:rPr lang="en-US" sz="2800" b="1" dirty="0"/>
              <a:t>Remission of Sins </a:t>
            </a:r>
            <a:br>
              <a:rPr lang="en-US" sz="2800" b="1" dirty="0"/>
            </a:br>
            <a:r>
              <a:rPr lang="en-US" sz="2800" b="1" dirty="0"/>
              <a:t>(Luke 24:47)</a:t>
            </a:r>
          </a:p>
        </p:txBody>
      </p:sp>
      <p:sp>
        <p:nvSpPr>
          <p:cNvPr id="12295" name="Text Box 8"/>
          <p:cNvSpPr txBox="1">
            <a:spLocks noChangeArrowheads="1"/>
          </p:cNvSpPr>
          <p:nvPr/>
        </p:nvSpPr>
        <p:spPr bwMode="auto">
          <a:xfrm>
            <a:off x="3505200" y="2438400"/>
            <a:ext cx="2362200" cy="1800225"/>
          </a:xfrm>
          <a:prstGeom prst="rect">
            <a:avLst/>
          </a:prstGeom>
          <a:noFill/>
          <a:ln w="9525">
            <a:noFill/>
            <a:miter lim="800000"/>
            <a:headEnd/>
            <a:tailEnd/>
          </a:ln>
        </p:spPr>
        <p:txBody>
          <a:bodyPr>
            <a:spAutoFit/>
          </a:bodyPr>
          <a:lstStyle/>
          <a:p>
            <a:pPr algn="ctr"/>
            <a:r>
              <a:rPr lang="en-US" sz="2800" b="1" dirty="0"/>
              <a:t>Believe &amp; Baptized, or Not Believe</a:t>
            </a:r>
          </a:p>
          <a:p>
            <a:pPr algn="ctr"/>
            <a:r>
              <a:rPr lang="en-US" sz="2800" b="1" dirty="0"/>
              <a:t>(Mk 16:16)</a:t>
            </a:r>
          </a:p>
        </p:txBody>
      </p:sp>
      <p:sp>
        <p:nvSpPr>
          <p:cNvPr id="12296" name="Text Box 9"/>
          <p:cNvSpPr txBox="1">
            <a:spLocks noChangeArrowheads="1"/>
          </p:cNvSpPr>
          <p:nvPr/>
        </p:nvSpPr>
        <p:spPr bwMode="auto">
          <a:xfrm>
            <a:off x="3200400" y="4495800"/>
            <a:ext cx="2895600" cy="1373187"/>
          </a:xfrm>
          <a:prstGeom prst="rect">
            <a:avLst/>
          </a:prstGeom>
          <a:noFill/>
          <a:ln w="9525">
            <a:noFill/>
            <a:miter lim="800000"/>
            <a:headEnd/>
            <a:tailEnd/>
          </a:ln>
        </p:spPr>
        <p:txBody>
          <a:bodyPr>
            <a:spAutoFit/>
          </a:bodyPr>
          <a:lstStyle/>
          <a:p>
            <a:pPr algn="ctr"/>
            <a:r>
              <a:rPr lang="en-US" sz="2800" b="1" dirty="0"/>
              <a:t>Make Disciples, Baptized</a:t>
            </a:r>
          </a:p>
          <a:p>
            <a:pPr algn="ctr"/>
            <a:r>
              <a:rPr lang="en-US" sz="2800" b="1" dirty="0"/>
              <a:t>(Matt 28:19)</a:t>
            </a:r>
          </a:p>
        </p:txBody>
      </p:sp>
      <p:sp>
        <p:nvSpPr>
          <p:cNvPr id="12297" name="Text Box 10"/>
          <p:cNvSpPr txBox="1">
            <a:spLocks noChangeArrowheads="1"/>
          </p:cNvSpPr>
          <p:nvPr/>
        </p:nvSpPr>
        <p:spPr bwMode="auto">
          <a:xfrm>
            <a:off x="3581400" y="1295400"/>
            <a:ext cx="2146300" cy="946150"/>
          </a:xfrm>
          <a:prstGeom prst="rect">
            <a:avLst/>
          </a:prstGeom>
          <a:noFill/>
          <a:ln w="9525">
            <a:noFill/>
            <a:miter lim="800000"/>
            <a:headEnd/>
            <a:tailEnd/>
          </a:ln>
        </p:spPr>
        <p:txBody>
          <a:bodyPr>
            <a:spAutoFit/>
          </a:bodyPr>
          <a:lstStyle/>
          <a:p>
            <a:pPr algn="ctr"/>
            <a:r>
              <a:rPr lang="en-US" sz="2800" b="1">
                <a:solidFill>
                  <a:srgbClr val="66FFFF"/>
                </a:solidFill>
              </a:rPr>
              <a:t>The Result/ Response</a:t>
            </a:r>
          </a:p>
        </p:txBody>
      </p:sp>
      <p:sp>
        <p:nvSpPr>
          <p:cNvPr id="12298" name="Text Box 11"/>
          <p:cNvSpPr txBox="1">
            <a:spLocks noChangeArrowheads="1"/>
          </p:cNvSpPr>
          <p:nvPr/>
        </p:nvSpPr>
        <p:spPr bwMode="auto">
          <a:xfrm>
            <a:off x="6400800" y="3457575"/>
            <a:ext cx="2590800" cy="1800225"/>
          </a:xfrm>
          <a:prstGeom prst="rect">
            <a:avLst/>
          </a:prstGeom>
          <a:noFill/>
          <a:ln w="9525">
            <a:noFill/>
            <a:miter lim="800000"/>
            <a:headEnd/>
            <a:tailEnd/>
          </a:ln>
        </p:spPr>
        <p:txBody>
          <a:bodyPr>
            <a:spAutoFit/>
          </a:bodyPr>
          <a:lstStyle/>
          <a:p>
            <a:pPr algn="ctr"/>
            <a:r>
              <a:rPr lang="en-US" sz="2800" b="1" dirty="0"/>
              <a:t>Teaching to Observe All Things… </a:t>
            </a:r>
            <a:br>
              <a:rPr lang="en-US" sz="2800" b="1" dirty="0"/>
            </a:br>
            <a:r>
              <a:rPr lang="en-US" sz="2800" b="1" dirty="0"/>
              <a:t>(Mt 28:20)</a:t>
            </a:r>
          </a:p>
        </p:txBody>
      </p:sp>
      <p:sp>
        <p:nvSpPr>
          <p:cNvPr id="12299" name="Text Box 13"/>
          <p:cNvSpPr txBox="1">
            <a:spLocks noChangeArrowheads="1"/>
          </p:cNvSpPr>
          <p:nvPr/>
        </p:nvSpPr>
        <p:spPr bwMode="auto">
          <a:xfrm>
            <a:off x="6248400" y="1295400"/>
            <a:ext cx="2819400" cy="946150"/>
          </a:xfrm>
          <a:prstGeom prst="rect">
            <a:avLst/>
          </a:prstGeom>
          <a:noFill/>
          <a:ln w="9525">
            <a:noFill/>
            <a:miter lim="800000"/>
            <a:headEnd/>
            <a:tailEnd/>
          </a:ln>
        </p:spPr>
        <p:txBody>
          <a:bodyPr>
            <a:spAutoFit/>
          </a:bodyPr>
          <a:lstStyle/>
          <a:p>
            <a:pPr algn="ctr"/>
            <a:r>
              <a:rPr lang="en-US" sz="2800" b="1">
                <a:solidFill>
                  <a:srgbClr val="66FFFF"/>
                </a:solidFill>
              </a:rPr>
              <a:t>The Continued Work</a:t>
            </a:r>
          </a:p>
        </p:txBody>
      </p:sp>
      <p:sp>
        <p:nvSpPr>
          <p:cNvPr id="12300" name="Line 14"/>
          <p:cNvSpPr>
            <a:spLocks noChangeShapeType="1"/>
          </p:cNvSpPr>
          <p:nvPr/>
        </p:nvSpPr>
        <p:spPr bwMode="auto">
          <a:xfrm>
            <a:off x="3048000" y="1295400"/>
            <a:ext cx="0" cy="5410200"/>
          </a:xfrm>
          <a:prstGeom prst="line">
            <a:avLst/>
          </a:prstGeom>
          <a:noFill/>
          <a:ln w="9525">
            <a:solidFill>
              <a:schemeClr val="tx1"/>
            </a:solidFill>
            <a:round/>
            <a:headEnd/>
            <a:tailEnd/>
          </a:ln>
        </p:spPr>
        <p:txBody>
          <a:bodyPr/>
          <a:lstStyle/>
          <a:p>
            <a:endParaRPr lang="en-US"/>
          </a:p>
        </p:txBody>
      </p:sp>
      <p:sp>
        <p:nvSpPr>
          <p:cNvPr id="12301" name="Line 15"/>
          <p:cNvSpPr>
            <a:spLocks noChangeShapeType="1"/>
          </p:cNvSpPr>
          <p:nvPr/>
        </p:nvSpPr>
        <p:spPr bwMode="auto">
          <a:xfrm>
            <a:off x="6248400" y="1295400"/>
            <a:ext cx="0" cy="5410200"/>
          </a:xfrm>
          <a:prstGeom prst="line">
            <a:avLst/>
          </a:prstGeom>
          <a:noFill/>
          <a:ln w="9525">
            <a:solidFill>
              <a:schemeClr val="tx1"/>
            </a:solidFill>
            <a:round/>
            <a:headEnd/>
            <a:tailEnd/>
          </a:ln>
        </p:spPr>
        <p:txBody>
          <a:bodyPr/>
          <a:lstStyle/>
          <a:p>
            <a:endParaRPr lang="en-US"/>
          </a:p>
        </p:txBody>
      </p:sp>
      <p:sp>
        <p:nvSpPr>
          <p:cNvPr id="12302" name="Line 16"/>
          <p:cNvSpPr>
            <a:spLocks noChangeShapeType="1"/>
          </p:cNvSpPr>
          <p:nvPr/>
        </p:nvSpPr>
        <p:spPr bwMode="auto">
          <a:xfrm>
            <a:off x="0" y="2362200"/>
            <a:ext cx="9144000" cy="0"/>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293"/>
                                        </p:tgtEl>
                                        <p:attrNameLst>
                                          <p:attrName>style.visibility</p:attrName>
                                        </p:attrNameLst>
                                      </p:cBhvr>
                                      <p:to>
                                        <p:strVal val="visible"/>
                                      </p:to>
                                    </p:set>
                                    <p:animEffect transition="in" filter="dissolve">
                                      <p:cBhvr>
                                        <p:cTn id="7" dur="500"/>
                                        <p:tgtEl>
                                          <p:spTgt spid="1229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294"/>
                                        </p:tgtEl>
                                        <p:attrNameLst>
                                          <p:attrName>style.visibility</p:attrName>
                                        </p:attrNameLst>
                                      </p:cBhvr>
                                      <p:to>
                                        <p:strVal val="visible"/>
                                      </p:to>
                                    </p:set>
                                    <p:animEffect transition="in" filter="dissolve">
                                      <p:cBhvr>
                                        <p:cTn id="12" dur="500"/>
                                        <p:tgtEl>
                                          <p:spTgt spid="1229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2295"/>
                                        </p:tgtEl>
                                        <p:attrNameLst>
                                          <p:attrName>style.visibility</p:attrName>
                                        </p:attrNameLst>
                                      </p:cBhvr>
                                      <p:to>
                                        <p:strVal val="visible"/>
                                      </p:to>
                                    </p:set>
                                    <p:animEffect transition="in" filter="dissolve">
                                      <p:cBhvr>
                                        <p:cTn id="17" dur="500"/>
                                        <p:tgtEl>
                                          <p:spTgt spid="1229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2296"/>
                                        </p:tgtEl>
                                        <p:attrNameLst>
                                          <p:attrName>style.visibility</p:attrName>
                                        </p:attrNameLst>
                                      </p:cBhvr>
                                      <p:to>
                                        <p:strVal val="visible"/>
                                      </p:to>
                                    </p:set>
                                    <p:animEffect transition="in" filter="dissolve">
                                      <p:cBhvr>
                                        <p:cTn id="22" dur="500"/>
                                        <p:tgtEl>
                                          <p:spTgt spid="12296"/>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2298"/>
                                        </p:tgtEl>
                                        <p:attrNameLst>
                                          <p:attrName>style.visibility</p:attrName>
                                        </p:attrNameLst>
                                      </p:cBhvr>
                                      <p:to>
                                        <p:strVal val="visible"/>
                                      </p:to>
                                    </p:set>
                                    <p:animEffect transition="in" filter="dissolve">
                                      <p:cBhvr>
                                        <p:cTn id="27" dur="500"/>
                                        <p:tgtEl>
                                          <p:spTgt spid="122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p:bldP spid="12294" grpId="0"/>
      <p:bldP spid="12295" grpId="0"/>
      <p:bldP spid="12296" grpId="0"/>
      <p:bldP spid="12298"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pPr eaLnBrk="1" hangingPunct="1"/>
            <a:r>
              <a:rPr lang="en-US" smtClean="0"/>
              <a:t>Messages not Found</a:t>
            </a:r>
          </a:p>
        </p:txBody>
      </p:sp>
      <p:sp>
        <p:nvSpPr>
          <p:cNvPr id="14340" name="Rectangle 3"/>
          <p:cNvSpPr>
            <a:spLocks noGrp="1" noChangeArrowheads="1"/>
          </p:cNvSpPr>
          <p:nvPr>
            <p:ph idx="1"/>
          </p:nvPr>
        </p:nvSpPr>
        <p:spPr>
          <a:xfrm>
            <a:off x="381000" y="1600200"/>
            <a:ext cx="8763000" cy="4530725"/>
          </a:xfrm>
        </p:spPr>
        <p:txBody>
          <a:bodyPr/>
          <a:lstStyle/>
          <a:p>
            <a:pPr marL="401638" indent="-401638" eaLnBrk="1" hangingPunct="1"/>
            <a:r>
              <a:rPr lang="en-US" dirty="0" smtClean="0">
                <a:effectLst/>
              </a:rPr>
              <a:t>An Appeal of Worldly Comfort or Success</a:t>
            </a:r>
          </a:p>
          <a:p>
            <a:pPr marL="401638" indent="-401638" eaLnBrk="1" hangingPunct="1"/>
            <a:r>
              <a:rPr lang="en-US" dirty="0" smtClean="0">
                <a:effectLst/>
              </a:rPr>
              <a:t>A Mission of Universal Benevolence</a:t>
            </a:r>
          </a:p>
          <a:p>
            <a:pPr marL="401638" indent="-401638" eaLnBrk="1" hangingPunct="1"/>
            <a:r>
              <a:rPr lang="en-US" dirty="0" smtClean="0">
                <a:effectLst/>
              </a:rPr>
              <a:t>A Call for Social Justice</a:t>
            </a:r>
          </a:p>
          <a:p>
            <a:pPr marL="401638" indent="-401638" eaLnBrk="1" hangingPunct="1"/>
            <a:r>
              <a:rPr lang="en-US" dirty="0" smtClean="0">
                <a:effectLst/>
              </a:rPr>
              <a:t>An Acceptance of All Religions</a:t>
            </a:r>
          </a:p>
          <a:p>
            <a:pPr marL="401638" indent="-401638" eaLnBrk="1" hangingPunct="1"/>
            <a:r>
              <a:rPr lang="en-US" dirty="0" smtClean="0">
                <a:effectLst/>
              </a:rPr>
              <a:t>Predictions of a Future Kingdom</a:t>
            </a:r>
          </a:p>
        </p:txBody>
      </p:sp>
      <p:sp>
        <p:nvSpPr>
          <p:cNvPr id="6" name="Slide Number Placeholder 5"/>
          <p:cNvSpPr>
            <a:spLocks noGrp="1"/>
          </p:cNvSpPr>
          <p:nvPr>
            <p:ph type="sldNum" sz="quarter" idx="12"/>
          </p:nvPr>
        </p:nvSpPr>
        <p:spPr/>
        <p:txBody>
          <a:bodyPr/>
          <a:lstStyle/>
          <a:p>
            <a:pPr>
              <a:defRPr/>
            </a:pPr>
            <a:fld id="{16333D50-4CDE-4386-AE0D-A7A90BEE60AD}" type="slidenum">
              <a:rPr lang="en-US"/>
              <a:pPr>
                <a:defRPr/>
              </a:pPr>
              <a:t>59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animEffect transition="in" filter="dissolve">
                                      <p:cBhvr>
                                        <p:cTn id="7" dur="500"/>
                                        <p:tgtEl>
                                          <p:spTgt spid="1434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340">
                                            <p:txEl>
                                              <p:pRg st="1" end="1"/>
                                            </p:txEl>
                                          </p:spTgt>
                                        </p:tgtEl>
                                        <p:attrNameLst>
                                          <p:attrName>style.visibility</p:attrName>
                                        </p:attrNameLst>
                                      </p:cBhvr>
                                      <p:to>
                                        <p:strVal val="visible"/>
                                      </p:to>
                                    </p:set>
                                    <p:animEffect transition="in" filter="dissolve">
                                      <p:cBhvr>
                                        <p:cTn id="12" dur="500"/>
                                        <p:tgtEl>
                                          <p:spTgt spid="1434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4340">
                                            <p:txEl>
                                              <p:pRg st="2" end="2"/>
                                            </p:txEl>
                                          </p:spTgt>
                                        </p:tgtEl>
                                        <p:attrNameLst>
                                          <p:attrName>style.visibility</p:attrName>
                                        </p:attrNameLst>
                                      </p:cBhvr>
                                      <p:to>
                                        <p:strVal val="visible"/>
                                      </p:to>
                                    </p:set>
                                    <p:animEffect transition="in" filter="dissolve">
                                      <p:cBhvr>
                                        <p:cTn id="17" dur="500"/>
                                        <p:tgtEl>
                                          <p:spTgt spid="1434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4340">
                                            <p:txEl>
                                              <p:pRg st="3" end="3"/>
                                            </p:txEl>
                                          </p:spTgt>
                                        </p:tgtEl>
                                        <p:attrNameLst>
                                          <p:attrName>style.visibility</p:attrName>
                                        </p:attrNameLst>
                                      </p:cBhvr>
                                      <p:to>
                                        <p:strVal val="visible"/>
                                      </p:to>
                                    </p:set>
                                    <p:animEffect transition="in" filter="dissolve">
                                      <p:cBhvr>
                                        <p:cTn id="22" dur="500"/>
                                        <p:tgtEl>
                                          <p:spTgt spid="1434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4340">
                                            <p:txEl>
                                              <p:pRg st="4" end="4"/>
                                            </p:txEl>
                                          </p:spTgt>
                                        </p:tgtEl>
                                        <p:attrNameLst>
                                          <p:attrName>style.visibility</p:attrName>
                                        </p:attrNameLst>
                                      </p:cBhvr>
                                      <p:to>
                                        <p:strVal val="visible"/>
                                      </p:to>
                                    </p:set>
                                    <p:animEffect transition="in" filter="dissolve">
                                      <p:cBhvr>
                                        <p:cTn id="27" dur="500"/>
                                        <p:tgtEl>
                                          <p:spTgt spid="1434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0"/>
            <a:ext cx="8637588" cy="914400"/>
          </a:xfrm>
          <a:noFill/>
        </p:spPr>
        <p:txBody>
          <a:bodyPr/>
          <a:lstStyle/>
          <a:p>
            <a:pPr eaLnBrk="1" hangingPunct="1"/>
            <a:r>
              <a:rPr lang="en-US" sz="6600" dirty="0" smtClean="0">
                <a:solidFill>
                  <a:srgbClr val="FFFF00"/>
                </a:solidFill>
                <a:effectLst/>
                <a:latin typeface="Calibri" pitchFamily="34" charset="0"/>
              </a:rPr>
              <a:t>Philippians 1:3-8</a:t>
            </a:r>
          </a:p>
        </p:txBody>
      </p:sp>
      <p:sp>
        <p:nvSpPr>
          <p:cNvPr id="164867" name="Rectangle 3"/>
          <p:cNvSpPr>
            <a:spLocks noChangeArrowheads="1"/>
          </p:cNvSpPr>
          <p:nvPr/>
        </p:nvSpPr>
        <p:spPr bwMode="auto">
          <a:xfrm>
            <a:off x="533400" y="762000"/>
            <a:ext cx="8382000" cy="6617196"/>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a:t>
            </a:r>
            <a:r>
              <a:rPr lang="en-US" sz="2400" dirty="0" smtClean="0"/>
              <a:t> </a:t>
            </a:r>
            <a:r>
              <a:rPr lang="en-US" sz="2800" i="1" baseline="30000" dirty="0" smtClean="0"/>
              <a:t>3</a:t>
            </a:r>
            <a:r>
              <a:rPr lang="en-US" sz="2800" i="1" dirty="0" smtClean="0"/>
              <a:t> I thank my God in all my remembrance of you, </a:t>
            </a:r>
            <a:r>
              <a:rPr lang="en-US" sz="2800" i="1" baseline="30000" dirty="0" smtClean="0"/>
              <a:t>4</a:t>
            </a:r>
            <a:r>
              <a:rPr lang="en-US" sz="2800" i="1" dirty="0" smtClean="0"/>
              <a:t>always in every prayer of mine for you all making my prayer with joy, </a:t>
            </a:r>
            <a:r>
              <a:rPr lang="en-US" sz="2800" i="1" baseline="30000" dirty="0" smtClean="0"/>
              <a:t>5</a:t>
            </a:r>
            <a:r>
              <a:rPr lang="en-US" sz="2800" i="1" dirty="0" smtClean="0"/>
              <a:t> because of your partnership in the gospel from the first day until now. </a:t>
            </a:r>
            <a:r>
              <a:rPr lang="en-US" sz="2800" i="1" baseline="30000" dirty="0" smtClean="0"/>
              <a:t>6</a:t>
            </a:r>
            <a:r>
              <a:rPr lang="en-US" sz="2800" i="1" dirty="0" smtClean="0"/>
              <a:t>And I am sure of this, that he who began a good work in you will bring it to completion at the day of Jesus Christ. </a:t>
            </a:r>
            <a:r>
              <a:rPr lang="en-US" sz="2800" i="1" baseline="30000" dirty="0" smtClean="0"/>
              <a:t>7</a:t>
            </a:r>
            <a:r>
              <a:rPr lang="en-US" sz="2800" i="1" dirty="0" smtClean="0"/>
              <a:t>It is right for me to feel this way about you all, because I hold you in my heart, for you are all partakers with me of grace, both in my imprisonment and in the defense and confirmation of the gospel. </a:t>
            </a:r>
            <a:r>
              <a:rPr lang="en-US" sz="2800" i="1" baseline="30000" dirty="0" smtClean="0"/>
              <a:t>8</a:t>
            </a:r>
            <a:r>
              <a:rPr lang="en-US" sz="2800" i="1" dirty="0" smtClean="0"/>
              <a:t>For God is my witness, how I yearn for you all with the affection of Christ Jesus.</a:t>
            </a:r>
            <a:endParaRPr lang="en-US" sz="20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cxnSp>
        <p:nvCxnSpPr>
          <p:cNvPr id="4" name="Straight Connector 3"/>
          <p:cNvCxnSpPr>
            <a:cxnSpLocks noChangeShapeType="1"/>
          </p:cNvCxnSpPr>
          <p:nvPr/>
        </p:nvCxnSpPr>
        <p:spPr bwMode="auto">
          <a:xfrm>
            <a:off x="5715000" y="2362200"/>
            <a:ext cx="2667000" cy="0"/>
          </a:xfrm>
          <a:prstGeom prst="line">
            <a:avLst/>
          </a:prstGeom>
          <a:noFill/>
          <a:ln w="38100" algn="ctr">
            <a:solidFill>
              <a:srgbClr val="FFFF00"/>
            </a:solidFill>
            <a:round/>
            <a:headEnd/>
            <a:tailEnd/>
          </a:ln>
        </p:spPr>
      </p:cxnSp>
      <p:cxnSp>
        <p:nvCxnSpPr>
          <p:cNvPr id="6" name="Straight Connector 5"/>
          <p:cNvCxnSpPr>
            <a:cxnSpLocks noChangeShapeType="1"/>
          </p:cNvCxnSpPr>
          <p:nvPr/>
        </p:nvCxnSpPr>
        <p:spPr bwMode="auto">
          <a:xfrm>
            <a:off x="6172200" y="4495800"/>
            <a:ext cx="1752600" cy="0"/>
          </a:xfrm>
          <a:prstGeom prst="line">
            <a:avLst/>
          </a:prstGeom>
          <a:noFill/>
          <a:ln w="38100" algn="ctr">
            <a:solidFill>
              <a:srgbClr val="FFFF00"/>
            </a:solidFill>
            <a:round/>
            <a:headEnd/>
            <a:tailEnd/>
          </a:ln>
        </p:spPr>
      </p:cxnSp>
      <p:cxnSp>
        <p:nvCxnSpPr>
          <p:cNvPr id="10" name="Straight Connector 9"/>
          <p:cNvCxnSpPr>
            <a:cxnSpLocks noChangeShapeType="1"/>
          </p:cNvCxnSpPr>
          <p:nvPr/>
        </p:nvCxnSpPr>
        <p:spPr bwMode="auto">
          <a:xfrm>
            <a:off x="609600" y="4876800"/>
            <a:ext cx="4343400" cy="0"/>
          </a:xfrm>
          <a:prstGeom prst="line">
            <a:avLst/>
          </a:prstGeom>
          <a:noFill/>
          <a:ln w="38100" algn="ctr">
            <a:solidFill>
              <a:srgbClr val="FFFF00"/>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1F0D93FD-0170-4C18-9B1D-E1916524D25D}" type="slidenum">
              <a:rPr lang="en-US"/>
              <a:pPr>
                <a:defRPr/>
              </a:pPr>
              <a:t>60</a:t>
            </a:fld>
            <a:endParaRPr lang="en-US"/>
          </a:p>
        </p:txBody>
      </p:sp>
      <p:sp>
        <p:nvSpPr>
          <p:cNvPr id="36867" name="Rectangle 2"/>
          <p:cNvSpPr>
            <a:spLocks noGrp="1" noChangeArrowheads="1"/>
          </p:cNvSpPr>
          <p:nvPr>
            <p:ph type="title"/>
          </p:nvPr>
        </p:nvSpPr>
        <p:spPr/>
        <p:txBody>
          <a:bodyPr/>
          <a:lstStyle/>
          <a:p>
            <a:pPr eaLnBrk="1" hangingPunct="1"/>
            <a:r>
              <a:rPr lang="en-US" smtClean="0"/>
              <a:t>Lesson 5 Objectives</a:t>
            </a:r>
          </a:p>
        </p:txBody>
      </p:sp>
      <p:sp>
        <p:nvSpPr>
          <p:cNvPr id="36868" name="Rectangle 3"/>
          <p:cNvSpPr>
            <a:spLocks noGrp="1" noChangeArrowheads="1"/>
          </p:cNvSpPr>
          <p:nvPr>
            <p:ph type="body" idx="1"/>
          </p:nvPr>
        </p:nvSpPr>
        <p:spPr>
          <a:xfrm>
            <a:off x="304800" y="1981200"/>
            <a:ext cx="8534400" cy="3733800"/>
          </a:xfrm>
        </p:spPr>
        <p:txBody>
          <a:bodyPr/>
          <a:lstStyle/>
          <a:p>
            <a:pPr eaLnBrk="1" hangingPunct="1">
              <a:lnSpc>
                <a:spcPct val="90000"/>
              </a:lnSpc>
            </a:pPr>
            <a:r>
              <a:rPr lang="en-US" dirty="0" smtClean="0">
                <a:effectLst/>
              </a:rPr>
              <a:t>Describe the circumstances and preparation God made to bring Peter to Cornelius’ house.</a:t>
            </a:r>
          </a:p>
          <a:p>
            <a:pPr eaLnBrk="1" hangingPunct="1">
              <a:lnSpc>
                <a:spcPct val="90000"/>
              </a:lnSpc>
            </a:pPr>
            <a:r>
              <a:rPr lang="en-US" dirty="0" smtClean="0">
                <a:effectLst/>
              </a:rPr>
              <a:t>Explain the significance of the Holy Spirit falling on Cornelius and his household.</a:t>
            </a:r>
          </a:p>
          <a:p>
            <a:pPr eaLnBrk="1" hangingPunct="1">
              <a:lnSpc>
                <a:spcPct val="90000"/>
              </a:lnSpc>
            </a:pPr>
            <a:r>
              <a:rPr lang="en-US" dirty="0" smtClean="0">
                <a:effectLst/>
              </a:rPr>
              <a:t>List at least four of our themes found in the sermon.</a:t>
            </a:r>
          </a:p>
        </p:txBody>
      </p:sp>
      <p:sp>
        <p:nvSpPr>
          <p:cNvPr id="5" name="Rectangle 3"/>
          <p:cNvSpPr txBox="1">
            <a:spLocks noChangeArrowheads="1"/>
          </p:cNvSpPr>
          <p:nvPr/>
        </p:nvSpPr>
        <p:spPr bwMode="auto">
          <a:xfrm>
            <a:off x="304800" y="1295400"/>
            <a:ext cx="8382000" cy="6857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defRPr/>
            </a:pPr>
            <a:r>
              <a:rPr kumimoji="0" lang="en-US" sz="2800" b="0" i="1" u="none" strike="noStrike" kern="0" cap="none" spc="0" normalizeH="0" baseline="0" noProof="0" dirty="0" smtClean="0">
                <a:ln>
                  <a:noFill/>
                </a:ln>
                <a:solidFill>
                  <a:srgbClr val="FFFF00"/>
                </a:solidFill>
                <a:effectLst/>
                <a:uLnTx/>
                <a:uFillTx/>
                <a:latin typeface="+mn-lt"/>
                <a:ea typeface="+mn-ea"/>
                <a:cs typeface="+mn-cs"/>
              </a:rPr>
              <a:t>At the end of this lesson, the student will be able to:</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228600" y="228600"/>
            <a:ext cx="8637588" cy="914400"/>
          </a:xfrm>
          <a:noFill/>
        </p:spPr>
        <p:txBody>
          <a:bodyPr/>
          <a:lstStyle/>
          <a:p>
            <a:pPr eaLnBrk="1" hangingPunct="1"/>
            <a:r>
              <a:rPr lang="en-US" sz="6600" smtClean="0">
                <a:solidFill>
                  <a:srgbClr val="FFFFCC"/>
                </a:solidFill>
                <a:effectLst/>
                <a:latin typeface="Calibri" pitchFamily="34" charset="0"/>
              </a:rPr>
              <a:t>Ephesians 4:22, 24</a:t>
            </a:r>
          </a:p>
        </p:txBody>
      </p:sp>
      <p:sp>
        <p:nvSpPr>
          <p:cNvPr id="164867" name="Rectangle 3"/>
          <p:cNvSpPr>
            <a:spLocks noChangeArrowheads="1"/>
          </p:cNvSpPr>
          <p:nvPr/>
        </p:nvSpPr>
        <p:spPr bwMode="auto">
          <a:xfrm>
            <a:off x="838200" y="1600200"/>
            <a:ext cx="7924800" cy="1754188"/>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2800" i="1" baseline="30000">
                <a:solidFill>
                  <a:srgbClr val="FFFF00"/>
                </a:solidFill>
              </a:rPr>
              <a:t> </a:t>
            </a:r>
            <a:r>
              <a:rPr lang="en-US" sz="3600" i="1">
                <a:solidFill>
                  <a:srgbClr val="FFFF00"/>
                </a:solidFill>
                <a:latin typeface="Calibri" pitchFamily="34" charset="0"/>
              </a:rPr>
              <a:t>put off your old self</a:t>
            </a:r>
            <a:r>
              <a:rPr lang="en-US" sz="3600" i="1">
                <a:latin typeface="Calibri" pitchFamily="34" charset="0"/>
              </a:rPr>
              <a:t>, which belongs to your former manner of life and is corrupt through deceitful desires,</a:t>
            </a:r>
            <a:endParaRPr lang="en-US" sz="3600">
              <a:latin typeface="Calibri" pitchFamily="34" charset="0"/>
            </a:endParaRPr>
          </a:p>
        </p:txBody>
      </p:sp>
      <p:sp>
        <p:nvSpPr>
          <p:cNvPr id="4" name="Rectangle 3"/>
          <p:cNvSpPr>
            <a:spLocks noChangeArrowheads="1"/>
          </p:cNvSpPr>
          <p:nvPr/>
        </p:nvSpPr>
        <p:spPr bwMode="auto">
          <a:xfrm>
            <a:off x="838200" y="4191000"/>
            <a:ext cx="7924800" cy="2308225"/>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2800" i="1" baseline="30000"/>
              <a:t> </a:t>
            </a:r>
            <a:r>
              <a:rPr lang="en-US" sz="3600" b="1" i="1" baseline="30000">
                <a:latin typeface="Calibri" pitchFamily="34" charset="0"/>
              </a:rPr>
              <a:t>24</a:t>
            </a:r>
            <a:r>
              <a:rPr lang="en-US" sz="3600" i="1">
                <a:latin typeface="Calibri" pitchFamily="34" charset="0"/>
              </a:rPr>
              <a:t>and to </a:t>
            </a:r>
            <a:r>
              <a:rPr lang="en-US" sz="3600" i="1">
                <a:solidFill>
                  <a:srgbClr val="FFFF00"/>
                </a:solidFill>
                <a:latin typeface="Calibri" pitchFamily="34" charset="0"/>
              </a:rPr>
              <a:t>put on the new self,</a:t>
            </a:r>
            <a:r>
              <a:rPr lang="en-US" sz="3600" i="1">
                <a:latin typeface="Calibri" pitchFamily="34" charset="0"/>
              </a:rPr>
              <a:t> created after the likeness of God in true righteousness and holiness.</a:t>
            </a:r>
            <a:endParaRPr lang="en-US" sz="3600">
              <a:latin typeface="Calibri" pitchFamily="34" charset="0"/>
            </a:endParaRPr>
          </a:p>
          <a:p>
            <a:pPr algn="l" eaLnBrk="1" hangingPunct="1"/>
            <a:endParaRPr lang="en-US" sz="36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strVal val="#ppt_w*0.70"/>
                                          </p:val>
                                        </p:tav>
                                        <p:tav tm="100000">
                                          <p:val>
                                            <p:strVal val="#ppt_w"/>
                                          </p:val>
                                        </p:tav>
                                      </p:tavLst>
                                    </p:anim>
                                    <p:anim calcmode="lin" valueType="num">
                                      <p:cBhvr>
                                        <p:cTn id="15" dur="1000" fill="hold"/>
                                        <p:tgtEl>
                                          <p:spTgt spid="4"/>
                                        </p:tgtEl>
                                        <p:attrNameLst>
                                          <p:attrName>ppt_h</p:attrName>
                                        </p:attrNameLst>
                                      </p:cBhvr>
                                      <p:tavLst>
                                        <p:tav tm="0">
                                          <p:val>
                                            <p:strVal val="#ppt_h"/>
                                          </p:val>
                                        </p:tav>
                                        <p:tav tm="100000">
                                          <p:val>
                                            <p:strVal val="#ppt_h"/>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P spid="4"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228600" y="228600"/>
            <a:ext cx="8637588" cy="914400"/>
          </a:xfrm>
          <a:noFill/>
        </p:spPr>
        <p:txBody>
          <a:bodyPr/>
          <a:lstStyle/>
          <a:p>
            <a:pPr eaLnBrk="1" hangingPunct="1"/>
            <a:r>
              <a:rPr lang="en-US" sz="6600" smtClean="0">
                <a:solidFill>
                  <a:srgbClr val="FFFFCC"/>
                </a:solidFill>
                <a:effectLst/>
                <a:latin typeface="Calibri" pitchFamily="34" charset="0"/>
              </a:rPr>
              <a:t>Ephesians 4 - 5</a:t>
            </a:r>
          </a:p>
        </p:txBody>
      </p:sp>
      <p:sp>
        <p:nvSpPr>
          <p:cNvPr id="164867" name="Rectangle 3"/>
          <p:cNvSpPr>
            <a:spLocks noChangeArrowheads="1"/>
          </p:cNvSpPr>
          <p:nvPr/>
        </p:nvSpPr>
        <p:spPr bwMode="auto">
          <a:xfrm>
            <a:off x="457200" y="1371600"/>
            <a:ext cx="8229600" cy="4586288"/>
          </a:xfrm>
          <a:prstGeom prst="rect">
            <a:avLst/>
          </a:prstGeom>
          <a:noFill/>
          <a:ln w="9525">
            <a:noFill/>
            <a:miter lim="800000"/>
            <a:headEnd/>
            <a:tailEnd/>
          </a:ln>
        </p:spPr>
        <p:txBody>
          <a:bodyPr anchor="ctr">
            <a:spAutoFit/>
          </a:bodyPr>
          <a:lstStyle/>
          <a:p>
            <a:r>
              <a:rPr lang="en-US">
                <a:latin typeface="Tahoma" pitchFamily="34" charset="0"/>
              </a:rPr>
              <a:t> </a:t>
            </a:r>
            <a:r>
              <a:rPr lang="en-US" sz="4000"/>
              <a:t> </a:t>
            </a:r>
            <a:r>
              <a:rPr lang="en-US" sz="2800" u="sng">
                <a:solidFill>
                  <a:srgbClr val="FFFF00"/>
                </a:solidFill>
                <a:latin typeface="Calibri" pitchFamily="34" charset="0"/>
              </a:rPr>
              <a:t>Putting Off</a:t>
            </a:r>
            <a:r>
              <a:rPr lang="en-US" sz="2800">
                <a:solidFill>
                  <a:srgbClr val="FFFF00"/>
                </a:solidFill>
                <a:latin typeface="Calibri" pitchFamily="34" charset="0"/>
              </a:rPr>
              <a:t>			</a:t>
            </a:r>
            <a:r>
              <a:rPr lang="en-US" sz="2800" u="sng">
                <a:solidFill>
                  <a:srgbClr val="FFFF00"/>
                </a:solidFill>
                <a:latin typeface="Calibri" pitchFamily="34" charset="0"/>
              </a:rPr>
              <a:t>Putting On</a:t>
            </a:r>
            <a:endParaRPr lang="en-US" sz="2800">
              <a:solidFill>
                <a:srgbClr val="FFFF00"/>
              </a:solidFill>
              <a:latin typeface="Calibri" pitchFamily="34" charset="0"/>
            </a:endParaRPr>
          </a:p>
          <a:p>
            <a:pPr algn="l"/>
            <a:r>
              <a:rPr lang="en-US" sz="2400">
                <a:latin typeface="Calibri" pitchFamily="34" charset="0"/>
              </a:rPr>
              <a:t>	Lying				Truth</a:t>
            </a:r>
          </a:p>
          <a:p>
            <a:pPr algn="l"/>
            <a:r>
              <a:rPr lang="en-US" sz="2400">
                <a:latin typeface="Calibri" pitchFamily="34" charset="0"/>
              </a:rPr>
              <a:t>	Anger</a:t>
            </a:r>
          </a:p>
          <a:p>
            <a:pPr algn="l"/>
            <a:r>
              <a:rPr lang="en-US" sz="2400">
                <a:latin typeface="Calibri" pitchFamily="34" charset="0"/>
              </a:rPr>
              <a:t>	Stealing			Labor – honest work	Corrupt talk			Speech that builds up</a:t>
            </a:r>
          </a:p>
          <a:p>
            <a:pPr algn="l"/>
            <a:r>
              <a:rPr lang="en-US" sz="2400">
                <a:latin typeface="Calibri" pitchFamily="34" charset="0"/>
              </a:rPr>
              <a:t>	Bitterness, wrath, malice	Kindness, forgiveness</a:t>
            </a:r>
          </a:p>
          <a:p>
            <a:pPr algn="l"/>
            <a:r>
              <a:rPr lang="en-US" sz="2400">
                <a:latin typeface="Calibri" pitchFamily="34" charset="0"/>
              </a:rPr>
              <a:t>	Sexual immorality</a:t>
            </a:r>
          </a:p>
          <a:p>
            <a:pPr algn="l"/>
            <a:r>
              <a:rPr lang="en-US" sz="2400">
                <a:latin typeface="Calibri" pitchFamily="34" charset="0"/>
              </a:rPr>
              <a:t>	Filthiness, crude jokes		Thanksgiving</a:t>
            </a:r>
          </a:p>
          <a:p>
            <a:pPr algn="l"/>
            <a:r>
              <a:rPr lang="en-US" sz="2400">
                <a:latin typeface="Calibri" pitchFamily="34" charset="0"/>
              </a:rPr>
              <a:t>	Foolishness			Understand the Lord’s will</a:t>
            </a:r>
          </a:p>
          <a:p>
            <a:pPr algn="l"/>
            <a:r>
              <a:rPr lang="en-US" sz="2400">
                <a:latin typeface="Calibri" pitchFamily="34" charset="0"/>
              </a:rPr>
              <a:t>	Drunkenness			Spirit, singing to the Lord</a:t>
            </a:r>
            <a:endParaRPr lang="en-US" sz="4000">
              <a:solidFill>
                <a:srgbClr val="FFFF00"/>
              </a:solidFill>
              <a:latin typeface="Calibri" pitchFamily="34" charset="0"/>
            </a:endParaRPr>
          </a:p>
          <a:p>
            <a:pPr algn="l" eaLnBrk="1" hangingPunct="1"/>
            <a:endParaRPr lang="en-US" sz="36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228600" y="228600"/>
            <a:ext cx="8637588" cy="914400"/>
          </a:xfrm>
          <a:noFill/>
        </p:spPr>
        <p:txBody>
          <a:bodyPr/>
          <a:lstStyle/>
          <a:p>
            <a:pPr eaLnBrk="1" hangingPunct="1"/>
            <a:r>
              <a:rPr lang="en-US" sz="5400" smtClean="0">
                <a:solidFill>
                  <a:srgbClr val="FFFF00"/>
                </a:solidFill>
                <a:effectLst/>
                <a:latin typeface="Calibri" pitchFamily="34" charset="0"/>
              </a:rPr>
              <a:t>Stealing</a:t>
            </a:r>
            <a:r>
              <a:rPr lang="en-US" sz="5400" smtClean="0">
                <a:solidFill>
                  <a:srgbClr val="FFFFCC"/>
                </a:solidFill>
                <a:effectLst/>
                <a:latin typeface="Calibri" pitchFamily="34" charset="0"/>
              </a:rPr>
              <a:t> – Ephesians 4:28</a:t>
            </a:r>
          </a:p>
        </p:txBody>
      </p:sp>
      <p:sp>
        <p:nvSpPr>
          <p:cNvPr id="164867" name="Rectangle 3"/>
          <p:cNvSpPr>
            <a:spLocks noChangeArrowheads="1"/>
          </p:cNvSpPr>
          <p:nvPr/>
        </p:nvSpPr>
        <p:spPr bwMode="auto">
          <a:xfrm>
            <a:off x="838200" y="1828800"/>
            <a:ext cx="7924800" cy="3170238"/>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3600" i="1"/>
              <a:t> </a:t>
            </a:r>
            <a:r>
              <a:rPr lang="en-US" sz="4000" b="1" i="1" baseline="30000">
                <a:latin typeface="Calibri" pitchFamily="34" charset="0"/>
              </a:rPr>
              <a:t>28</a:t>
            </a:r>
            <a:r>
              <a:rPr lang="en-US" sz="4000" i="1">
                <a:latin typeface="Calibri" pitchFamily="34" charset="0"/>
              </a:rPr>
              <a:t>Let the thief no longer steal, but rather let him labor, doing honest work with his own hands, so that he may have something to share with anyone in need.</a:t>
            </a:r>
            <a:endParaRPr lang="en-US" sz="3600">
              <a:latin typeface="Calibri" pitchFamily="34" charset="0"/>
            </a:endParaRPr>
          </a:p>
        </p:txBody>
      </p:sp>
      <p:cxnSp>
        <p:nvCxnSpPr>
          <p:cNvPr id="4" name="Straight Connector 3"/>
          <p:cNvCxnSpPr>
            <a:cxnSpLocks noChangeShapeType="1"/>
          </p:cNvCxnSpPr>
          <p:nvPr/>
        </p:nvCxnSpPr>
        <p:spPr bwMode="auto">
          <a:xfrm>
            <a:off x="6324600" y="3733800"/>
            <a:ext cx="1828800" cy="0"/>
          </a:xfrm>
          <a:prstGeom prst="line">
            <a:avLst/>
          </a:prstGeom>
          <a:noFill/>
          <a:ln w="38100" algn="ctr">
            <a:solidFill>
              <a:srgbClr val="FFFF00"/>
            </a:solidFill>
            <a:round/>
            <a:headEnd/>
            <a:tailEnd/>
          </a:ln>
        </p:spPr>
      </p:cxnSp>
      <p:cxnSp>
        <p:nvCxnSpPr>
          <p:cNvPr id="5" name="Straight Connector 4"/>
          <p:cNvCxnSpPr>
            <a:cxnSpLocks noChangeShapeType="1"/>
          </p:cNvCxnSpPr>
          <p:nvPr/>
        </p:nvCxnSpPr>
        <p:spPr bwMode="auto">
          <a:xfrm>
            <a:off x="990600" y="4267200"/>
            <a:ext cx="7010400" cy="0"/>
          </a:xfrm>
          <a:prstGeom prst="line">
            <a:avLst/>
          </a:prstGeom>
          <a:noFill/>
          <a:ln w="38100" algn="ctr">
            <a:solidFill>
              <a:srgbClr val="FFFF00"/>
            </a:solidFill>
            <a:round/>
            <a:headEnd/>
            <a:tailEnd/>
          </a:ln>
        </p:spPr>
      </p:cxnSp>
      <p:cxnSp>
        <p:nvCxnSpPr>
          <p:cNvPr id="8" name="Straight Connector 7"/>
          <p:cNvCxnSpPr>
            <a:cxnSpLocks noChangeShapeType="1"/>
          </p:cNvCxnSpPr>
          <p:nvPr/>
        </p:nvCxnSpPr>
        <p:spPr bwMode="auto">
          <a:xfrm>
            <a:off x="914400" y="4876800"/>
            <a:ext cx="3276600" cy="0"/>
          </a:xfrm>
          <a:prstGeom prst="line">
            <a:avLst/>
          </a:prstGeom>
          <a:noFill/>
          <a:ln w="38100" algn="ctr">
            <a:solidFill>
              <a:srgbClr val="FFFF00"/>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left)">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228600" y="228600"/>
            <a:ext cx="8637588" cy="914400"/>
          </a:xfrm>
          <a:noFill/>
        </p:spPr>
        <p:txBody>
          <a:bodyPr/>
          <a:lstStyle/>
          <a:p>
            <a:pPr eaLnBrk="1" hangingPunct="1"/>
            <a:r>
              <a:rPr lang="en-US" sz="6600" smtClean="0">
                <a:solidFill>
                  <a:srgbClr val="FFFFCC"/>
                </a:solidFill>
                <a:effectLst/>
                <a:latin typeface="Calibri" pitchFamily="34" charset="0"/>
              </a:rPr>
              <a:t>I John 5:18-19</a:t>
            </a:r>
          </a:p>
        </p:txBody>
      </p:sp>
      <p:sp>
        <p:nvSpPr>
          <p:cNvPr id="164867" name="Rectangle 3"/>
          <p:cNvSpPr>
            <a:spLocks noChangeArrowheads="1"/>
          </p:cNvSpPr>
          <p:nvPr/>
        </p:nvSpPr>
        <p:spPr bwMode="auto">
          <a:xfrm>
            <a:off x="838200" y="1274763"/>
            <a:ext cx="7772400" cy="4400550"/>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2800" i="1" baseline="30000"/>
              <a:t> </a:t>
            </a:r>
            <a:r>
              <a:rPr lang="en-US" sz="4000" i="1" baseline="30000">
                <a:latin typeface="Calibri" pitchFamily="34" charset="0"/>
              </a:rPr>
              <a:t>18</a:t>
            </a:r>
            <a:r>
              <a:rPr lang="en-US" sz="4000" i="1">
                <a:latin typeface="Calibri" pitchFamily="34" charset="0"/>
              </a:rPr>
              <a:t> We know that whoever is born of God does not sin; but he who has been born of God keeps himself, and the wicked one does not touch him. </a:t>
            </a:r>
            <a:r>
              <a:rPr lang="en-US" sz="4000" i="1"/>
              <a:t/>
            </a:r>
            <a:br>
              <a:rPr lang="en-US" sz="4000" i="1"/>
            </a:br>
            <a:r>
              <a:rPr lang="en-US" sz="4000" i="1" baseline="30000">
                <a:latin typeface="Calibri" pitchFamily="34" charset="0"/>
              </a:rPr>
              <a:t>19</a:t>
            </a:r>
            <a:r>
              <a:rPr lang="en-US" sz="4000" i="1">
                <a:latin typeface="Calibri" pitchFamily="34" charset="0"/>
              </a:rPr>
              <a:t> We know that we are of God, and the whole world lies under the sway of the wicked one</a:t>
            </a:r>
            <a:r>
              <a:rPr lang="en-US" sz="4000" i="1"/>
              <a:t>. </a:t>
            </a:r>
            <a:endParaRPr lang="en-US" sz="4000" i="1">
              <a:latin typeface="Garamond" pitchFamily="18" charset="0"/>
            </a:endParaRPr>
          </a:p>
        </p:txBody>
      </p:sp>
      <p:cxnSp>
        <p:nvCxnSpPr>
          <p:cNvPr id="5" name="Straight Connector 4"/>
          <p:cNvCxnSpPr>
            <a:cxnSpLocks noChangeShapeType="1"/>
          </p:cNvCxnSpPr>
          <p:nvPr/>
        </p:nvCxnSpPr>
        <p:spPr bwMode="auto">
          <a:xfrm>
            <a:off x="4343400" y="4343400"/>
            <a:ext cx="2971800" cy="0"/>
          </a:xfrm>
          <a:prstGeom prst="line">
            <a:avLst/>
          </a:prstGeom>
          <a:noFill/>
          <a:ln w="38100" algn="ctr">
            <a:solidFill>
              <a:srgbClr val="FFFF00"/>
            </a:solidFill>
            <a:round/>
            <a:headEnd/>
            <a:tailEnd/>
          </a:ln>
        </p:spPr>
      </p:cxnSp>
      <p:sp>
        <p:nvSpPr>
          <p:cNvPr id="7" name="TextBox 6"/>
          <p:cNvSpPr txBox="1">
            <a:spLocks noChangeArrowheads="1"/>
          </p:cNvSpPr>
          <p:nvPr/>
        </p:nvSpPr>
        <p:spPr bwMode="auto">
          <a:xfrm>
            <a:off x="5562600" y="5486400"/>
            <a:ext cx="2971800" cy="646113"/>
          </a:xfrm>
          <a:prstGeom prst="rect">
            <a:avLst/>
          </a:prstGeom>
          <a:noFill/>
          <a:ln w="38100">
            <a:solidFill>
              <a:srgbClr val="FFC000"/>
            </a:solidFill>
            <a:miter lim="800000"/>
            <a:headEnd/>
            <a:tailEnd/>
          </a:ln>
        </p:spPr>
        <p:txBody>
          <a:bodyPr>
            <a:spAutoFit/>
          </a:bodyPr>
          <a:lstStyle/>
          <a:p>
            <a:r>
              <a:rPr lang="en-US" sz="3600" b="1">
                <a:latin typeface="Calibri" pitchFamily="34" charset="0"/>
              </a:rPr>
              <a:t>Christians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dissolve">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0"/>
            <a:ext cx="8637588" cy="914400"/>
          </a:xfrm>
          <a:noFill/>
        </p:spPr>
        <p:txBody>
          <a:bodyPr/>
          <a:lstStyle/>
          <a:p>
            <a:pPr eaLnBrk="1" hangingPunct="1"/>
            <a:r>
              <a:rPr lang="en-US" sz="6600" dirty="0" smtClean="0">
                <a:solidFill>
                  <a:srgbClr val="FFFF00"/>
                </a:solidFill>
                <a:effectLst/>
                <a:latin typeface="Calibri" pitchFamily="34" charset="0"/>
              </a:rPr>
              <a:t>Philippians 1:3-8</a:t>
            </a:r>
          </a:p>
        </p:txBody>
      </p:sp>
      <p:sp>
        <p:nvSpPr>
          <p:cNvPr id="164867" name="Rectangle 3"/>
          <p:cNvSpPr>
            <a:spLocks noChangeArrowheads="1"/>
          </p:cNvSpPr>
          <p:nvPr/>
        </p:nvSpPr>
        <p:spPr bwMode="auto">
          <a:xfrm>
            <a:off x="533400" y="762000"/>
            <a:ext cx="8382000" cy="6617196"/>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a:t>
            </a:r>
            <a:r>
              <a:rPr lang="en-US" sz="2400" dirty="0" smtClean="0"/>
              <a:t> </a:t>
            </a:r>
            <a:r>
              <a:rPr lang="en-US" sz="2800" i="1" baseline="30000" dirty="0" smtClean="0"/>
              <a:t>3</a:t>
            </a:r>
            <a:r>
              <a:rPr lang="en-US" sz="2800" i="1" dirty="0" smtClean="0"/>
              <a:t> I thank my God in all my remembrance of you, </a:t>
            </a:r>
            <a:r>
              <a:rPr lang="en-US" sz="2800" i="1" baseline="30000" dirty="0" smtClean="0"/>
              <a:t>4</a:t>
            </a:r>
            <a:r>
              <a:rPr lang="en-US" sz="2800" i="1" dirty="0" smtClean="0"/>
              <a:t>always in every prayer of mine for you all making my prayer with joy, </a:t>
            </a:r>
            <a:r>
              <a:rPr lang="en-US" sz="2800" i="1" baseline="30000" dirty="0" smtClean="0"/>
              <a:t>5</a:t>
            </a:r>
            <a:r>
              <a:rPr lang="en-US" sz="2800" i="1" dirty="0" smtClean="0"/>
              <a:t> because of your partnership in the gospel from the first day until now. </a:t>
            </a:r>
            <a:r>
              <a:rPr lang="en-US" sz="2800" i="1" baseline="30000" dirty="0" smtClean="0">
                <a:solidFill>
                  <a:srgbClr val="FFFF00"/>
                </a:solidFill>
              </a:rPr>
              <a:t>6</a:t>
            </a:r>
            <a:r>
              <a:rPr lang="en-US" sz="2800" i="1" dirty="0" smtClean="0">
                <a:solidFill>
                  <a:srgbClr val="FFFF00"/>
                </a:solidFill>
              </a:rPr>
              <a:t>And I am sure of this, that he who began a good work in you will bring it to completion at the day of Jesus Christ. </a:t>
            </a:r>
            <a:r>
              <a:rPr lang="en-US" sz="2800" i="1" baseline="30000" dirty="0" smtClean="0"/>
              <a:t>7</a:t>
            </a:r>
            <a:r>
              <a:rPr lang="en-US" sz="2800" i="1" dirty="0" smtClean="0"/>
              <a:t>It is right for me to feel this way about you all, because I hold you in my heart, for you are all partakers with me of grace, both in my imprisonment and in the defense and confirmation of the gospel. </a:t>
            </a:r>
            <a:r>
              <a:rPr lang="en-US" sz="2800" i="1" baseline="30000" dirty="0" smtClean="0"/>
              <a:t>8</a:t>
            </a:r>
            <a:r>
              <a:rPr lang="en-US" sz="2800" i="1" dirty="0" smtClean="0"/>
              <a:t>For God is my witness, how I yearn for you all with the affection of Christ Jesus.</a:t>
            </a:r>
            <a:endParaRPr lang="en-US" sz="20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0"/>
            <a:ext cx="8637588" cy="914400"/>
          </a:xfrm>
          <a:noFill/>
        </p:spPr>
        <p:txBody>
          <a:bodyPr/>
          <a:lstStyle/>
          <a:p>
            <a:pPr eaLnBrk="1" hangingPunct="1"/>
            <a:r>
              <a:rPr lang="en-US" sz="6600" dirty="0" smtClean="0">
                <a:solidFill>
                  <a:srgbClr val="FFFF00"/>
                </a:solidFill>
                <a:effectLst/>
                <a:latin typeface="Calibri" pitchFamily="34" charset="0"/>
              </a:rPr>
              <a:t>Philippians 1:3-8</a:t>
            </a:r>
          </a:p>
        </p:txBody>
      </p:sp>
      <p:sp>
        <p:nvSpPr>
          <p:cNvPr id="164867" name="Rectangle 3"/>
          <p:cNvSpPr>
            <a:spLocks noChangeArrowheads="1"/>
          </p:cNvSpPr>
          <p:nvPr/>
        </p:nvSpPr>
        <p:spPr bwMode="auto">
          <a:xfrm>
            <a:off x="533400" y="762000"/>
            <a:ext cx="8382000" cy="6617196"/>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a:t>
            </a:r>
            <a:r>
              <a:rPr lang="en-US" sz="2400" dirty="0" smtClean="0"/>
              <a:t> </a:t>
            </a:r>
            <a:r>
              <a:rPr lang="en-US" sz="2800" i="1" baseline="30000" dirty="0" smtClean="0"/>
              <a:t>3</a:t>
            </a:r>
            <a:r>
              <a:rPr lang="en-US" sz="2800" i="1" dirty="0" smtClean="0"/>
              <a:t> I thank my God in all my remembrance of you, </a:t>
            </a:r>
            <a:r>
              <a:rPr lang="en-US" sz="2800" i="1" baseline="30000" dirty="0" smtClean="0"/>
              <a:t>4</a:t>
            </a:r>
            <a:r>
              <a:rPr lang="en-US" sz="2800" i="1" dirty="0" smtClean="0"/>
              <a:t>always in every prayer of mine for you all making my prayer with joy, </a:t>
            </a:r>
            <a:r>
              <a:rPr lang="en-US" sz="2800" i="1" baseline="30000" dirty="0" smtClean="0"/>
              <a:t>5</a:t>
            </a:r>
            <a:r>
              <a:rPr lang="en-US" sz="2800" i="1" dirty="0" smtClean="0"/>
              <a:t> because of your partnership in the gospel from the first day until now. </a:t>
            </a:r>
            <a:r>
              <a:rPr lang="en-US" sz="2800" i="1" baseline="30000" dirty="0" smtClean="0"/>
              <a:t>6</a:t>
            </a:r>
            <a:r>
              <a:rPr lang="en-US" sz="2800" i="1" dirty="0" smtClean="0"/>
              <a:t>And I am sure of this, that he who began a good work in you will bring it to completion at the day of Jesus Christ. </a:t>
            </a:r>
            <a:r>
              <a:rPr lang="en-US" sz="2800" i="1" baseline="30000" dirty="0" smtClean="0"/>
              <a:t>7</a:t>
            </a:r>
            <a:r>
              <a:rPr lang="en-US" sz="2800" i="1" dirty="0" smtClean="0"/>
              <a:t>It is right for me to feel this way about you all, because I hold you in my heart, for you are all partakers with me of grace, both in my imprisonment and in the defense and confirmation of the gospel. </a:t>
            </a:r>
            <a:r>
              <a:rPr lang="en-US" sz="2800" i="1" baseline="30000" dirty="0" smtClean="0"/>
              <a:t>8</a:t>
            </a:r>
            <a:r>
              <a:rPr lang="en-US" sz="2800" i="1" dirty="0" smtClean="0"/>
              <a:t>For God is my witness, how I yearn for you all with the affection of Christ Jesus.</a:t>
            </a:r>
            <a:endParaRPr lang="en-US" sz="20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cxnSp>
        <p:nvCxnSpPr>
          <p:cNvPr id="4" name="Straight Connector 3"/>
          <p:cNvCxnSpPr>
            <a:cxnSpLocks noChangeShapeType="1"/>
          </p:cNvCxnSpPr>
          <p:nvPr/>
        </p:nvCxnSpPr>
        <p:spPr bwMode="auto">
          <a:xfrm>
            <a:off x="2057400" y="4419600"/>
            <a:ext cx="3429000" cy="0"/>
          </a:xfrm>
          <a:prstGeom prst="line">
            <a:avLst/>
          </a:prstGeom>
          <a:noFill/>
          <a:ln w="38100" algn="ctr">
            <a:solidFill>
              <a:srgbClr val="FFFF00"/>
            </a:solidFill>
            <a:round/>
            <a:headEnd/>
            <a:tailEnd/>
          </a:ln>
        </p:spPr>
      </p:cxnSp>
      <p:cxnSp>
        <p:nvCxnSpPr>
          <p:cNvPr id="6" name="Straight Connector 5"/>
          <p:cNvCxnSpPr>
            <a:cxnSpLocks noChangeShapeType="1"/>
          </p:cNvCxnSpPr>
          <p:nvPr/>
        </p:nvCxnSpPr>
        <p:spPr bwMode="auto">
          <a:xfrm>
            <a:off x="6705600" y="5715000"/>
            <a:ext cx="1981200" cy="0"/>
          </a:xfrm>
          <a:prstGeom prst="line">
            <a:avLst/>
          </a:prstGeom>
          <a:noFill/>
          <a:ln w="38100" algn="ctr">
            <a:solidFill>
              <a:srgbClr val="FFFF00"/>
            </a:solidFill>
            <a:round/>
            <a:headEnd/>
            <a:tailEnd/>
          </a:ln>
        </p:spPr>
      </p:cxnSp>
      <p:cxnSp>
        <p:nvCxnSpPr>
          <p:cNvPr id="10" name="Straight Connector 9"/>
          <p:cNvCxnSpPr>
            <a:cxnSpLocks noChangeShapeType="1"/>
          </p:cNvCxnSpPr>
          <p:nvPr/>
        </p:nvCxnSpPr>
        <p:spPr bwMode="auto">
          <a:xfrm flipV="1">
            <a:off x="685800" y="6096000"/>
            <a:ext cx="6705600" cy="76200"/>
          </a:xfrm>
          <a:prstGeom prst="line">
            <a:avLst/>
          </a:prstGeom>
          <a:noFill/>
          <a:ln w="38100" algn="ctr">
            <a:solidFill>
              <a:srgbClr val="FFFF00"/>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0"/>
            <a:ext cx="8637588" cy="914400"/>
          </a:xfrm>
          <a:noFill/>
        </p:spPr>
        <p:txBody>
          <a:bodyPr/>
          <a:lstStyle/>
          <a:p>
            <a:pPr eaLnBrk="1" hangingPunct="1"/>
            <a:r>
              <a:rPr lang="en-US" sz="6600" dirty="0" smtClean="0">
                <a:solidFill>
                  <a:srgbClr val="FFFF00"/>
                </a:solidFill>
                <a:effectLst/>
                <a:latin typeface="Calibri" pitchFamily="34" charset="0"/>
              </a:rPr>
              <a:t>Philippians 1:9-11</a:t>
            </a:r>
          </a:p>
        </p:txBody>
      </p:sp>
      <p:sp>
        <p:nvSpPr>
          <p:cNvPr id="164867" name="Rectangle 3"/>
          <p:cNvSpPr>
            <a:spLocks noChangeArrowheads="1"/>
          </p:cNvSpPr>
          <p:nvPr/>
        </p:nvSpPr>
        <p:spPr bwMode="auto">
          <a:xfrm>
            <a:off x="533400" y="915888"/>
            <a:ext cx="8382000" cy="6309420"/>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a:t>
            </a:r>
            <a:r>
              <a:rPr lang="en-US" sz="2400" dirty="0" smtClean="0"/>
              <a:t> </a:t>
            </a:r>
            <a:r>
              <a:rPr lang="en-US" sz="2800" baseline="30000" dirty="0" smtClean="0"/>
              <a:t> </a:t>
            </a:r>
            <a:r>
              <a:rPr lang="en-US" sz="3600" i="1" baseline="30000" dirty="0" smtClean="0"/>
              <a:t>9</a:t>
            </a:r>
            <a:r>
              <a:rPr lang="en-US" sz="3600" i="1" dirty="0" smtClean="0"/>
              <a:t>And it is my prayer that your love may abound more and more, with knowledge and all discernment, </a:t>
            </a:r>
            <a:r>
              <a:rPr lang="en-US" sz="3600" i="1" baseline="30000" dirty="0" smtClean="0"/>
              <a:t>10</a:t>
            </a:r>
            <a:r>
              <a:rPr lang="en-US" sz="3600" i="1" dirty="0" smtClean="0"/>
              <a:t>so that you may approve what is excellent, and so be pure and blameless for the day of Christ, </a:t>
            </a:r>
            <a:r>
              <a:rPr lang="en-US" sz="3600" i="1" baseline="30000" dirty="0" smtClean="0"/>
              <a:t>11</a:t>
            </a:r>
            <a:r>
              <a:rPr lang="en-US" sz="3600" i="1" dirty="0" smtClean="0"/>
              <a:t>filled with the fruit of righteousness that comes through Jesus Christ, to the glory and praise of God.</a:t>
            </a:r>
            <a:endParaRPr lang="en-US" sz="20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theme/theme1.xml><?xml version="1.0" encoding="utf-8"?>
<a:theme xmlns:a="http://schemas.openxmlformats.org/drawingml/2006/main" name="Ripple">
  <a:themeElements>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Ripple</Template>
  <TotalTime>12260</TotalTime>
  <Words>2036</Words>
  <Application>Microsoft Office PowerPoint</Application>
  <PresentationFormat>On-screen Show (4:3)</PresentationFormat>
  <Paragraphs>529</Paragraphs>
  <Slides>64</Slides>
  <Notes>33</Notes>
  <HiddenSlides>0</HiddenSlides>
  <MMClips>0</MMClips>
  <ScaleCrop>false</ScaleCrop>
  <HeadingPairs>
    <vt:vector size="4" baseType="variant">
      <vt:variant>
        <vt:lpstr>Theme</vt:lpstr>
      </vt:variant>
      <vt:variant>
        <vt:i4>1</vt:i4>
      </vt:variant>
      <vt:variant>
        <vt:lpstr>Slide Titles</vt:lpstr>
      </vt:variant>
      <vt:variant>
        <vt:i4>64</vt:i4>
      </vt:variant>
    </vt:vector>
  </HeadingPairs>
  <TitlesOfParts>
    <vt:vector size="65" baseType="lpstr">
      <vt:lpstr>Ripple</vt:lpstr>
      <vt:lpstr>Slide 1</vt:lpstr>
      <vt:lpstr>Slide 2</vt:lpstr>
      <vt:lpstr>Prayer – A Source of Spiritual Growth</vt:lpstr>
      <vt:lpstr>Philippians 1:3-8</vt:lpstr>
      <vt:lpstr>Philippians 1:3-8</vt:lpstr>
      <vt:lpstr>Philippians 1:3-8</vt:lpstr>
      <vt:lpstr>Philippians 1:3-8</vt:lpstr>
      <vt:lpstr>Philippians 1:3-8</vt:lpstr>
      <vt:lpstr>Philippians 1:9-11</vt:lpstr>
      <vt:lpstr>Philippians 1:9-11</vt:lpstr>
      <vt:lpstr>Philippians 1:9-11</vt:lpstr>
      <vt:lpstr>Slide 12</vt:lpstr>
      <vt:lpstr>Colossians 1:9-12 Lessons from the Setting</vt:lpstr>
      <vt:lpstr>Colossians 1:9-12 Lessons from the Setting</vt:lpstr>
      <vt:lpstr>Colossians 1:9-12 Lessons from the Setting</vt:lpstr>
      <vt:lpstr>Colossians 1:9-12 Lessons from the Prayer</vt:lpstr>
      <vt:lpstr>Colossians 1:9-12 Lessons from the Prayer</vt:lpstr>
      <vt:lpstr>Colossians 1:9-12 Lessons from the Prayer</vt:lpstr>
      <vt:lpstr>Slide 19</vt:lpstr>
      <vt:lpstr>Slide 20</vt:lpstr>
      <vt:lpstr>Prayer – A Source of Spiritual Growth</vt:lpstr>
      <vt:lpstr>Slide 22</vt:lpstr>
      <vt:lpstr>Ephesians 4:13</vt:lpstr>
      <vt:lpstr>Earthly Prayers</vt:lpstr>
      <vt:lpstr>Individuals Named in Colossians</vt:lpstr>
      <vt:lpstr>Colossians 1:9-12 Lessons from the Setting</vt:lpstr>
      <vt:lpstr>Prayers in I and II Thessalonians</vt:lpstr>
      <vt:lpstr>Matthew 23:14</vt:lpstr>
      <vt:lpstr>Earthly Prayers</vt:lpstr>
      <vt:lpstr>Earthly Prayers</vt:lpstr>
      <vt:lpstr>Luke 18:13-14</vt:lpstr>
      <vt:lpstr>Matthew 6:7</vt:lpstr>
      <vt:lpstr>Earthly Prayers</vt:lpstr>
      <vt:lpstr>James 4:2-3</vt:lpstr>
      <vt:lpstr>Slide 35</vt:lpstr>
      <vt:lpstr>The Church in Antioch</vt:lpstr>
      <vt:lpstr>Slide 37</vt:lpstr>
      <vt:lpstr>Slide 38</vt:lpstr>
      <vt:lpstr>Slide 39</vt:lpstr>
      <vt:lpstr>Slide 40</vt:lpstr>
      <vt:lpstr>Slide 41</vt:lpstr>
      <vt:lpstr>Slide 42</vt:lpstr>
      <vt:lpstr>Lesson 6 Objectives</vt:lpstr>
      <vt:lpstr>Slide 44</vt:lpstr>
      <vt:lpstr>Sermons in Acts - Lessons List</vt:lpstr>
      <vt:lpstr>The Church in Antioch</vt:lpstr>
      <vt:lpstr>Outline of Paul’s Sermon (Acts 13:16-41)</vt:lpstr>
      <vt:lpstr>After Stephen’s Death: The Word Spreads Amid Persecution (Acts 1:8)</vt:lpstr>
      <vt:lpstr>Outline of Peter’s Sermon (Acts 10:34-47)</vt:lpstr>
      <vt:lpstr>Baptism of the Holy Spirit</vt:lpstr>
      <vt:lpstr>Slide 51</vt:lpstr>
      <vt:lpstr>Lesson 4 Objectives</vt:lpstr>
      <vt:lpstr>Early Days: Popularity and Opposition</vt:lpstr>
      <vt:lpstr>The Charges Against Stephen (Acts 6)</vt:lpstr>
      <vt:lpstr>Outline of Stephen’s Defense</vt:lpstr>
      <vt:lpstr>Lesson 1 Objectives</vt:lpstr>
      <vt:lpstr>Jesus’ Parting Instructions</vt:lpstr>
      <vt:lpstr>The Great Commission</vt:lpstr>
      <vt:lpstr>Messages not Found</vt:lpstr>
      <vt:lpstr>Lesson 5 Objectives</vt:lpstr>
      <vt:lpstr>Ephesians 4:22, 24</vt:lpstr>
      <vt:lpstr>Ephesians 4 - 5</vt:lpstr>
      <vt:lpstr>Stealing – Ephesians 4:28</vt:lpstr>
      <vt:lpstr>I John 5:18-19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Russ LaGrone</dc:creator>
  <cp:lastModifiedBy> </cp:lastModifiedBy>
  <cp:revision>192</cp:revision>
  <dcterms:created xsi:type="dcterms:W3CDTF">2002-05-07T01:10:22Z</dcterms:created>
  <dcterms:modified xsi:type="dcterms:W3CDTF">2011-03-27T13:01:15Z</dcterms:modified>
</cp:coreProperties>
</file>