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312" r:id="rId2"/>
    <p:sldId id="285" r:id="rId3"/>
    <p:sldId id="286" r:id="rId4"/>
    <p:sldId id="287" r:id="rId5"/>
    <p:sldId id="288" r:id="rId6"/>
    <p:sldId id="306" r:id="rId7"/>
    <p:sldId id="307" r:id="rId8"/>
    <p:sldId id="308" r:id="rId9"/>
    <p:sldId id="309" r:id="rId10"/>
    <p:sldId id="292" r:id="rId11"/>
    <p:sldId id="298" r:id="rId12"/>
    <p:sldId id="299" r:id="rId13"/>
    <p:sldId id="300" r:id="rId14"/>
    <p:sldId id="301" r:id="rId15"/>
    <p:sldId id="291" r:id="rId16"/>
    <p:sldId id="303" r:id="rId17"/>
    <p:sldId id="304" r:id="rId18"/>
    <p:sldId id="311" r:id="rId19"/>
    <p:sldId id="310" r:id="rId20"/>
    <p:sldId id="302" r:id="rId21"/>
    <p:sldId id="305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EDC549-8BD7-4CFB-8039-3D1678DCF852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4EA14F83-00E5-4012-9663-86FDB243C8FB}">
      <dgm:prSet phldrT="[Text]" custT="1"/>
      <dgm:spPr/>
      <dgm:t>
        <a:bodyPr/>
        <a:lstStyle/>
        <a:p>
          <a:r>
            <a:rPr lang="en-US" sz="2400" b="1" dirty="0" smtClean="0"/>
            <a:t>Excellence</a:t>
          </a:r>
          <a:endParaRPr lang="en-US" sz="2400" b="1" dirty="0"/>
        </a:p>
      </dgm:t>
    </dgm:pt>
    <dgm:pt modelId="{4692A819-5689-4015-A43D-4C9C7A72EF1F}" type="parTrans" cxnId="{077A665C-A332-4097-8FF2-C754113E19B3}">
      <dgm:prSet/>
      <dgm:spPr/>
      <dgm:t>
        <a:bodyPr/>
        <a:lstStyle/>
        <a:p>
          <a:endParaRPr lang="en-US"/>
        </a:p>
      </dgm:t>
    </dgm:pt>
    <dgm:pt modelId="{16F89ECB-5900-4346-8DB0-28F473365DDB}" type="sibTrans" cxnId="{077A665C-A332-4097-8FF2-C754113E19B3}">
      <dgm:prSet/>
      <dgm:spPr/>
      <dgm:t>
        <a:bodyPr/>
        <a:lstStyle/>
        <a:p>
          <a:endParaRPr lang="en-US"/>
        </a:p>
      </dgm:t>
    </dgm:pt>
    <dgm:pt modelId="{21F6666A-7FD8-410A-8D43-62FB2CC01282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Approve the best</a:t>
          </a:r>
          <a:endParaRPr lang="en-US" sz="2400" b="1" dirty="0">
            <a:solidFill>
              <a:schemeClr val="tx1"/>
            </a:solidFill>
          </a:endParaRPr>
        </a:p>
      </dgm:t>
    </dgm:pt>
    <dgm:pt modelId="{D561B515-3809-4BBC-90DF-26747B9FABEF}" type="parTrans" cxnId="{C38CCA39-B413-4C1A-B825-D09CF7941D29}">
      <dgm:prSet/>
      <dgm:spPr/>
      <dgm:t>
        <a:bodyPr/>
        <a:lstStyle/>
        <a:p>
          <a:endParaRPr lang="en-US"/>
        </a:p>
      </dgm:t>
    </dgm:pt>
    <dgm:pt modelId="{285B0056-B0D2-497D-906E-DF84A9225906}" type="sibTrans" cxnId="{C38CCA39-B413-4C1A-B825-D09CF7941D29}">
      <dgm:prSet/>
      <dgm:spPr/>
      <dgm:t>
        <a:bodyPr/>
        <a:lstStyle/>
        <a:p>
          <a:endParaRPr lang="en-US"/>
        </a:p>
      </dgm:t>
    </dgm:pt>
    <dgm:pt modelId="{B1503010-273D-4E66-9EA7-5D4F8471ADDF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2400" b="0" dirty="0" smtClean="0">
              <a:solidFill>
                <a:schemeClr val="bg1">
                  <a:lumMod val="75000"/>
                </a:schemeClr>
              </a:solidFill>
            </a:rPr>
            <a:t>Desire</a:t>
          </a:r>
          <a:br>
            <a:rPr lang="en-US" sz="2400" b="0" dirty="0" smtClean="0">
              <a:solidFill>
                <a:schemeClr val="bg1">
                  <a:lumMod val="75000"/>
                </a:schemeClr>
              </a:solidFill>
            </a:rPr>
          </a:br>
          <a:r>
            <a:rPr lang="en-US" sz="2400" b="0" dirty="0" smtClean="0">
              <a:solidFill>
                <a:schemeClr val="bg1">
                  <a:lumMod val="75000"/>
                </a:schemeClr>
              </a:solidFill>
            </a:rPr>
            <a:t>the best</a:t>
          </a:r>
          <a:endParaRPr lang="en-US" sz="2400" b="0" dirty="0">
            <a:solidFill>
              <a:schemeClr val="bg1">
                <a:lumMod val="75000"/>
              </a:schemeClr>
            </a:solidFill>
          </a:endParaRPr>
        </a:p>
      </dgm:t>
    </dgm:pt>
    <dgm:pt modelId="{3AA93869-45BA-4CAE-AC30-AC1C1301C5AA}" type="parTrans" cxnId="{6C9FF683-ACAA-4566-860D-6663F4E6B30C}">
      <dgm:prSet/>
      <dgm:spPr/>
      <dgm:t>
        <a:bodyPr/>
        <a:lstStyle/>
        <a:p>
          <a:endParaRPr lang="en-US"/>
        </a:p>
      </dgm:t>
    </dgm:pt>
    <dgm:pt modelId="{2C664647-8EE5-4B53-B712-4688B86A858D}" type="sibTrans" cxnId="{6C9FF683-ACAA-4566-860D-6663F4E6B30C}">
      <dgm:prSet/>
      <dgm:spPr/>
      <dgm:t>
        <a:bodyPr/>
        <a:lstStyle/>
        <a:p>
          <a:endParaRPr lang="en-US"/>
        </a:p>
      </dgm:t>
    </dgm:pt>
    <dgm:pt modelId="{8B396A2A-31E5-4FE5-8391-1C92BD7D6C89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2400" dirty="0" smtClean="0">
              <a:solidFill>
                <a:schemeClr val="bg1">
                  <a:lumMod val="75000"/>
                </a:schemeClr>
              </a:solidFill>
            </a:rPr>
            <a:t>Give our best</a:t>
          </a:r>
          <a:endParaRPr lang="en-US" sz="2400" dirty="0">
            <a:solidFill>
              <a:schemeClr val="bg1">
                <a:lumMod val="75000"/>
              </a:schemeClr>
            </a:solidFill>
          </a:endParaRPr>
        </a:p>
      </dgm:t>
    </dgm:pt>
    <dgm:pt modelId="{539A7B77-EDA0-4867-AFA6-AF543A3EC476}" type="parTrans" cxnId="{A007B2BC-F292-4474-8F39-55D5FBB96E66}">
      <dgm:prSet/>
      <dgm:spPr/>
      <dgm:t>
        <a:bodyPr/>
        <a:lstStyle/>
        <a:p>
          <a:endParaRPr lang="en-US"/>
        </a:p>
      </dgm:t>
    </dgm:pt>
    <dgm:pt modelId="{C5B78F35-A3E5-4937-A826-04BA16679B38}" type="sibTrans" cxnId="{A007B2BC-F292-4474-8F39-55D5FBB96E66}">
      <dgm:prSet/>
      <dgm:spPr/>
      <dgm:t>
        <a:bodyPr/>
        <a:lstStyle/>
        <a:p>
          <a:endParaRPr lang="en-US"/>
        </a:p>
      </dgm:t>
    </dgm:pt>
    <dgm:pt modelId="{105DADAC-64BF-442B-ABCF-AD6470AED5DD}" type="pres">
      <dgm:prSet presAssocID="{0AEDC549-8BD7-4CFB-8039-3D1678DCF85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69DE17-2486-437D-94DA-AB39DA5C9C27}" type="pres">
      <dgm:prSet presAssocID="{4EA14F83-00E5-4012-9663-86FDB243C8FB}" presName="centerShape" presStyleLbl="node0" presStyleIdx="0" presStyleCnt="1" custScaleX="109944" custScaleY="109944"/>
      <dgm:spPr/>
      <dgm:t>
        <a:bodyPr/>
        <a:lstStyle/>
        <a:p>
          <a:endParaRPr lang="en-US"/>
        </a:p>
      </dgm:t>
    </dgm:pt>
    <dgm:pt modelId="{A3DD516A-AC58-4C70-9E9D-8A225A09F15F}" type="pres">
      <dgm:prSet presAssocID="{539A7B77-EDA0-4867-AFA6-AF543A3EC476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FB3807C4-D8C5-4C04-BC83-66E9AA54F46C}" type="pres">
      <dgm:prSet presAssocID="{8B396A2A-31E5-4FE5-8391-1C92BD7D6C89}" presName="node" presStyleLbl="node1" presStyleIdx="0" presStyleCnt="3" custRadScaleRad="109526" custRadScaleInc="1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C6500-95A5-491B-9C13-FF079B104484}" type="pres">
      <dgm:prSet presAssocID="{D561B515-3809-4BBC-90DF-26747B9FABEF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699A4F1E-4A52-4E01-A63E-664F0B68591E}" type="pres">
      <dgm:prSet presAssocID="{21F6666A-7FD8-410A-8D43-62FB2CC0128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B744F-014B-4D41-A698-766CB9E0F290}" type="pres">
      <dgm:prSet presAssocID="{3AA93869-45BA-4CAE-AC30-AC1C1301C5AA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A13167D5-6C87-46A1-BFAD-C720B0E81B6A}" type="pres">
      <dgm:prSet presAssocID="{B1503010-273D-4E66-9EA7-5D4F8471ADDF}" presName="node" presStyleLbl="node1" presStyleIdx="2" presStyleCnt="3" custRadScaleRad="109155" custRadScaleInc="-2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4DBD4F-FFAD-4051-AC23-280DD4F8516D}" type="presOf" srcId="{539A7B77-EDA0-4867-AFA6-AF543A3EC476}" destId="{A3DD516A-AC58-4C70-9E9D-8A225A09F15F}" srcOrd="0" destOrd="0" presId="urn:microsoft.com/office/officeart/2005/8/layout/radial4"/>
    <dgm:cxn modelId="{C7402764-CA33-49A7-87AD-5FD91E1C4445}" type="presOf" srcId="{21F6666A-7FD8-410A-8D43-62FB2CC01282}" destId="{699A4F1E-4A52-4E01-A63E-664F0B68591E}" srcOrd="0" destOrd="0" presId="urn:microsoft.com/office/officeart/2005/8/layout/radial4"/>
    <dgm:cxn modelId="{077A665C-A332-4097-8FF2-C754113E19B3}" srcId="{0AEDC549-8BD7-4CFB-8039-3D1678DCF852}" destId="{4EA14F83-00E5-4012-9663-86FDB243C8FB}" srcOrd="0" destOrd="0" parTransId="{4692A819-5689-4015-A43D-4C9C7A72EF1F}" sibTransId="{16F89ECB-5900-4346-8DB0-28F473365DDB}"/>
    <dgm:cxn modelId="{41DC70AB-7215-4FD9-B708-64236B220EAD}" type="presOf" srcId="{D561B515-3809-4BBC-90DF-26747B9FABEF}" destId="{68CC6500-95A5-491B-9C13-FF079B104484}" srcOrd="0" destOrd="0" presId="urn:microsoft.com/office/officeart/2005/8/layout/radial4"/>
    <dgm:cxn modelId="{1446A62E-1207-436A-8E0F-041687B260AB}" type="presOf" srcId="{8B396A2A-31E5-4FE5-8391-1C92BD7D6C89}" destId="{FB3807C4-D8C5-4C04-BC83-66E9AA54F46C}" srcOrd="0" destOrd="0" presId="urn:microsoft.com/office/officeart/2005/8/layout/radial4"/>
    <dgm:cxn modelId="{C38CCA39-B413-4C1A-B825-D09CF7941D29}" srcId="{4EA14F83-00E5-4012-9663-86FDB243C8FB}" destId="{21F6666A-7FD8-410A-8D43-62FB2CC01282}" srcOrd="1" destOrd="0" parTransId="{D561B515-3809-4BBC-90DF-26747B9FABEF}" sibTransId="{285B0056-B0D2-497D-906E-DF84A9225906}"/>
    <dgm:cxn modelId="{08D4852D-B7B2-4230-B90A-679CC509D9D0}" type="presOf" srcId="{4EA14F83-00E5-4012-9663-86FDB243C8FB}" destId="{8069DE17-2486-437D-94DA-AB39DA5C9C27}" srcOrd="0" destOrd="0" presId="urn:microsoft.com/office/officeart/2005/8/layout/radial4"/>
    <dgm:cxn modelId="{01D0E3C5-C834-4328-8334-6E711440B45B}" type="presOf" srcId="{0AEDC549-8BD7-4CFB-8039-3D1678DCF852}" destId="{105DADAC-64BF-442B-ABCF-AD6470AED5DD}" srcOrd="0" destOrd="0" presId="urn:microsoft.com/office/officeart/2005/8/layout/radial4"/>
    <dgm:cxn modelId="{6C9FF683-ACAA-4566-860D-6663F4E6B30C}" srcId="{4EA14F83-00E5-4012-9663-86FDB243C8FB}" destId="{B1503010-273D-4E66-9EA7-5D4F8471ADDF}" srcOrd="2" destOrd="0" parTransId="{3AA93869-45BA-4CAE-AC30-AC1C1301C5AA}" sibTransId="{2C664647-8EE5-4B53-B712-4688B86A858D}"/>
    <dgm:cxn modelId="{0CB796C4-BB48-4D6F-BE58-F1EE21570B62}" type="presOf" srcId="{B1503010-273D-4E66-9EA7-5D4F8471ADDF}" destId="{A13167D5-6C87-46A1-BFAD-C720B0E81B6A}" srcOrd="0" destOrd="0" presId="urn:microsoft.com/office/officeart/2005/8/layout/radial4"/>
    <dgm:cxn modelId="{3609E72B-7A17-4AAD-AC30-3EA6C42037FA}" type="presOf" srcId="{3AA93869-45BA-4CAE-AC30-AC1C1301C5AA}" destId="{794B744F-014B-4D41-A698-766CB9E0F290}" srcOrd="0" destOrd="0" presId="urn:microsoft.com/office/officeart/2005/8/layout/radial4"/>
    <dgm:cxn modelId="{A007B2BC-F292-4474-8F39-55D5FBB96E66}" srcId="{4EA14F83-00E5-4012-9663-86FDB243C8FB}" destId="{8B396A2A-31E5-4FE5-8391-1C92BD7D6C89}" srcOrd="0" destOrd="0" parTransId="{539A7B77-EDA0-4867-AFA6-AF543A3EC476}" sibTransId="{C5B78F35-A3E5-4937-A826-04BA16679B38}"/>
    <dgm:cxn modelId="{84912806-6F77-415A-878A-0E3446A682CD}" type="presParOf" srcId="{105DADAC-64BF-442B-ABCF-AD6470AED5DD}" destId="{8069DE17-2486-437D-94DA-AB39DA5C9C27}" srcOrd="0" destOrd="0" presId="urn:microsoft.com/office/officeart/2005/8/layout/radial4"/>
    <dgm:cxn modelId="{A07A4A57-E8D4-490E-87F7-89FE94892E6D}" type="presParOf" srcId="{105DADAC-64BF-442B-ABCF-AD6470AED5DD}" destId="{A3DD516A-AC58-4C70-9E9D-8A225A09F15F}" srcOrd="1" destOrd="0" presId="urn:microsoft.com/office/officeart/2005/8/layout/radial4"/>
    <dgm:cxn modelId="{6F981D9D-FF87-4D08-B47B-0011FD47A7EA}" type="presParOf" srcId="{105DADAC-64BF-442B-ABCF-AD6470AED5DD}" destId="{FB3807C4-D8C5-4C04-BC83-66E9AA54F46C}" srcOrd="2" destOrd="0" presId="urn:microsoft.com/office/officeart/2005/8/layout/radial4"/>
    <dgm:cxn modelId="{1E97A4A4-928A-4DCF-AEF0-65F131378B37}" type="presParOf" srcId="{105DADAC-64BF-442B-ABCF-AD6470AED5DD}" destId="{68CC6500-95A5-491B-9C13-FF079B104484}" srcOrd="3" destOrd="0" presId="urn:microsoft.com/office/officeart/2005/8/layout/radial4"/>
    <dgm:cxn modelId="{4B5DD2EA-0775-4CB4-8F36-7E46182A247C}" type="presParOf" srcId="{105DADAC-64BF-442B-ABCF-AD6470AED5DD}" destId="{699A4F1E-4A52-4E01-A63E-664F0B68591E}" srcOrd="4" destOrd="0" presId="urn:microsoft.com/office/officeart/2005/8/layout/radial4"/>
    <dgm:cxn modelId="{4D36CDBF-21D0-422D-B0AD-77C37B40854E}" type="presParOf" srcId="{105DADAC-64BF-442B-ABCF-AD6470AED5DD}" destId="{794B744F-014B-4D41-A698-766CB9E0F290}" srcOrd="5" destOrd="0" presId="urn:microsoft.com/office/officeart/2005/8/layout/radial4"/>
    <dgm:cxn modelId="{36F31D29-2741-40DA-A57E-9C083BBFEE10}" type="presParOf" srcId="{105DADAC-64BF-442B-ABCF-AD6470AED5DD}" destId="{A13167D5-6C87-46A1-BFAD-C720B0E81B6A}" srcOrd="6" destOrd="0" presId="urn:microsoft.com/office/officeart/2005/8/layout/radial4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69DE17-2486-437D-94DA-AB39DA5C9C27}">
      <dsp:nvSpPr>
        <dsp:cNvPr id="0" name=""/>
        <dsp:cNvSpPr/>
      </dsp:nvSpPr>
      <dsp:spPr>
        <a:xfrm>
          <a:off x="2501262" y="2134965"/>
          <a:ext cx="2103124" cy="2103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Excellence</a:t>
          </a:r>
          <a:endParaRPr lang="en-US" sz="2400" b="1" kern="1200" dirty="0"/>
        </a:p>
      </dsp:txBody>
      <dsp:txXfrm>
        <a:off x="2501262" y="2134965"/>
        <a:ext cx="2103124" cy="2103124"/>
      </dsp:txXfrm>
    </dsp:sp>
    <dsp:sp modelId="{A3DD516A-AC58-4C70-9E9D-8A225A09F15F}">
      <dsp:nvSpPr>
        <dsp:cNvPr id="0" name=""/>
        <dsp:cNvSpPr/>
      </dsp:nvSpPr>
      <dsp:spPr>
        <a:xfrm rot="12971856">
          <a:off x="1182759" y="1765207"/>
          <a:ext cx="1600773" cy="545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807C4-D8C5-4C04-BC83-66E9AA54F46C}">
      <dsp:nvSpPr>
        <dsp:cNvPr id="0" name=""/>
        <dsp:cNvSpPr/>
      </dsp:nvSpPr>
      <dsp:spPr>
        <a:xfrm>
          <a:off x="428616" y="838207"/>
          <a:ext cx="1817259" cy="1453807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>
                  <a:lumMod val="75000"/>
                </a:schemeClr>
              </a:solidFill>
            </a:rPr>
            <a:t>Give our best</a:t>
          </a:r>
          <a:endParaRPr lang="en-US" sz="240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428616" y="838207"/>
        <a:ext cx="1817259" cy="1453807"/>
      </dsp:txXfrm>
    </dsp:sp>
    <dsp:sp modelId="{68CC6500-95A5-491B-9C13-FF079B104484}">
      <dsp:nvSpPr>
        <dsp:cNvPr id="0" name=""/>
        <dsp:cNvSpPr/>
      </dsp:nvSpPr>
      <dsp:spPr>
        <a:xfrm rot="16200000">
          <a:off x="2865266" y="1094784"/>
          <a:ext cx="1375117" cy="545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9A4F1E-4A52-4E01-A63E-664F0B68591E}">
      <dsp:nvSpPr>
        <dsp:cNvPr id="0" name=""/>
        <dsp:cNvSpPr/>
      </dsp:nvSpPr>
      <dsp:spPr>
        <a:xfrm>
          <a:off x="2644195" y="-47089"/>
          <a:ext cx="1817259" cy="14538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Approve the best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2644195" y="-47089"/>
        <a:ext cx="1817259" cy="1453807"/>
      </dsp:txXfrm>
    </dsp:sp>
    <dsp:sp modelId="{794B744F-014B-4D41-A698-766CB9E0F290}">
      <dsp:nvSpPr>
        <dsp:cNvPr id="0" name=""/>
        <dsp:cNvSpPr/>
      </dsp:nvSpPr>
      <dsp:spPr>
        <a:xfrm rot="19419576">
          <a:off x="4319692" y="1764206"/>
          <a:ext cx="1591984" cy="54517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167D5-6C87-46A1-BFAD-C720B0E81B6A}">
      <dsp:nvSpPr>
        <dsp:cNvPr id="0" name=""/>
        <dsp:cNvSpPr/>
      </dsp:nvSpPr>
      <dsp:spPr>
        <a:xfrm>
          <a:off x="4848235" y="838201"/>
          <a:ext cx="1817259" cy="1453807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bg1">
                  <a:lumMod val="75000"/>
                </a:schemeClr>
              </a:solidFill>
            </a:rPr>
            <a:t>Desire</a:t>
          </a:r>
          <a:br>
            <a:rPr lang="en-US" sz="2400" b="0" kern="1200" dirty="0" smtClean="0">
              <a:solidFill>
                <a:schemeClr val="bg1">
                  <a:lumMod val="75000"/>
                </a:schemeClr>
              </a:solidFill>
            </a:rPr>
          </a:br>
          <a:r>
            <a:rPr lang="en-US" sz="2400" b="0" kern="1200" dirty="0" smtClean="0">
              <a:solidFill>
                <a:schemeClr val="bg1">
                  <a:lumMod val="75000"/>
                </a:schemeClr>
              </a:solidFill>
            </a:rPr>
            <a:t>the best</a:t>
          </a:r>
          <a:endParaRPr lang="en-US" sz="2400" b="0" kern="1200" dirty="0">
            <a:solidFill>
              <a:schemeClr val="bg1">
                <a:lumMod val="75000"/>
              </a:schemeClr>
            </a:solidFill>
          </a:endParaRPr>
        </a:p>
      </dsp:txBody>
      <dsp:txXfrm>
        <a:off x="4848235" y="838201"/>
        <a:ext cx="1817259" cy="1453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15B80-AF3C-47CB-9771-3183047ADE7F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C63B-C207-4F58-A725-3FD17F5DDC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300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EC81E6-B4DF-4CD4-971E-5B495CE0EBD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19CCF1-30DD-4EB7-8782-848F3D8FE2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AFFD5-567C-4C4A-817D-9299649DDD4C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84F5-C77A-424F-BB4E-B0AF38CB2F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245006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1E6-B4DF-4CD4-971E-5B495CE0EBD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CCF1-30DD-4EB7-8782-848F3D8FE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5EC81E6-B4DF-4CD4-971E-5B495CE0EBD2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119CCF1-30DD-4EB7-8782-848F3D8FE2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3654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143000" y="370115"/>
            <a:ext cx="6858000" cy="6096000"/>
          </a:xfrm>
          <a:prstGeom prst="flowChartProcess">
            <a:avLst/>
          </a:prstGeom>
        </p:spPr>
        <p:style>
          <a:lnRef idx="1">
            <a:schemeClr val="dk1"/>
          </a:lnRef>
          <a:fillRef idx="1003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/>
          <a:lstStyle/>
          <a:p>
            <a:endParaRPr lang="en-US" sz="3600" dirty="0" smtClean="0"/>
          </a:p>
          <a:p>
            <a:pPr marL="914400" indent="-914400">
              <a:buFont typeface="+mj-lt"/>
              <a:buAutoNum type="arabicPeriod"/>
            </a:pPr>
            <a:endParaRPr lang="en-US" sz="5400" dirty="0"/>
          </a:p>
        </p:txBody>
      </p:sp>
      <p:cxnSp>
        <p:nvCxnSpPr>
          <p:cNvPr id="5" name="Straight Arrow Connector 4"/>
          <p:cNvCxnSpPr>
            <a:endCxn id="2" idx="1"/>
          </p:cNvCxnSpPr>
          <p:nvPr/>
        </p:nvCxnSpPr>
        <p:spPr>
          <a:xfrm>
            <a:off x="-21771" y="3418115"/>
            <a:ext cx="1164771" cy="0"/>
          </a:xfrm>
          <a:prstGeom prst="straightConnector1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00200" y="587583"/>
            <a:ext cx="61722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Consider:</a:t>
            </a:r>
          </a:p>
          <a:p>
            <a:pPr marL="576263" indent="-576263">
              <a:spcAft>
                <a:spcPts val="1200"/>
              </a:spcAft>
              <a:buFont typeface="+mj-lt"/>
              <a:buAutoNum type="arabicPeriod"/>
            </a:pPr>
            <a:r>
              <a:rPr lang="en-US" sz="3600" dirty="0"/>
              <a:t>Know idol is nothing, 4</a:t>
            </a:r>
          </a:p>
          <a:p>
            <a:pPr marL="576263" indent="-576263">
              <a:spcAft>
                <a:spcPts val="1200"/>
              </a:spcAft>
              <a:buFont typeface="+mj-lt"/>
              <a:buAutoNum type="arabicPeriod"/>
            </a:pPr>
            <a:r>
              <a:rPr lang="en-US" sz="3600" dirty="0"/>
              <a:t>All don’t “know” it, 7</a:t>
            </a:r>
          </a:p>
          <a:p>
            <a:pPr marL="576263" indent="-576263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Food = neutral, 8</a:t>
            </a:r>
            <a:endParaRPr lang="en-US" sz="3600" dirty="0"/>
          </a:p>
          <a:p>
            <a:pPr marL="576263" indent="-576263">
              <a:spcAft>
                <a:spcPts val="1200"/>
              </a:spcAft>
              <a:buFont typeface="+mj-lt"/>
              <a:buAutoNum type="arabicPeriod"/>
            </a:pPr>
            <a:r>
              <a:rPr lang="en-US" sz="3600" dirty="0"/>
              <a:t>Weaken others?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Cause </a:t>
            </a:r>
            <a:r>
              <a:rPr lang="en-US" sz="3600" dirty="0"/>
              <a:t>to stumble?</a:t>
            </a:r>
          </a:p>
          <a:p>
            <a:pPr algn="ctr">
              <a:spcBef>
                <a:spcPts val="600"/>
              </a:spcBef>
            </a:pPr>
            <a:r>
              <a:rPr lang="en-US" sz="4400" b="1" dirty="0" smtClean="0"/>
              <a:t>If necessary, I’ll never </a:t>
            </a:r>
            <a:r>
              <a:rPr lang="en-US" sz="4400" b="1" dirty="0"/>
              <a:t>eat meat again</a:t>
            </a:r>
            <a:r>
              <a:rPr lang="en-US" sz="4400" b="1" dirty="0" smtClean="0"/>
              <a:t>!</a:t>
            </a:r>
            <a:endParaRPr lang="en-US" sz="4400" b="1" dirty="0"/>
          </a:p>
        </p:txBody>
      </p:sp>
      <p:cxnSp>
        <p:nvCxnSpPr>
          <p:cNvPr id="17" name="Straight Arrow Connector 16"/>
          <p:cNvCxnSpPr>
            <a:stCxn id="2" idx="3"/>
          </p:cNvCxnSpPr>
          <p:nvPr/>
        </p:nvCxnSpPr>
        <p:spPr>
          <a:xfrm>
            <a:off x="8001000" y="3418115"/>
            <a:ext cx="1143000" cy="10885"/>
          </a:xfrm>
          <a:prstGeom prst="straightConnector1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712670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164771" y="1551213"/>
            <a:ext cx="6858000" cy="3733801"/>
          </a:xfrm>
          <a:prstGeom prst="flowChartProcess">
            <a:avLst/>
          </a:prstGeo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/>
          <a:lstStyle/>
          <a:p>
            <a:endParaRPr lang="en-US" sz="3600" dirty="0" smtClean="0"/>
          </a:p>
          <a:p>
            <a:pPr marL="914400" indent="-914400">
              <a:buFont typeface="+mj-lt"/>
              <a:buAutoNum type="arabicPeriod"/>
            </a:pPr>
            <a:endParaRPr lang="en-US" sz="5400" dirty="0"/>
          </a:p>
        </p:txBody>
      </p:sp>
      <p:cxnSp>
        <p:nvCxnSpPr>
          <p:cNvPr id="5" name="Straight Arrow Connector 4"/>
          <p:cNvCxnSpPr>
            <a:endCxn id="2" idx="1"/>
          </p:cNvCxnSpPr>
          <p:nvPr/>
        </p:nvCxnSpPr>
        <p:spPr>
          <a:xfrm flipV="1">
            <a:off x="0" y="3418114"/>
            <a:ext cx="1164771" cy="10886"/>
          </a:xfrm>
          <a:prstGeom prst="straightConnector1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00200" y="1902315"/>
            <a:ext cx="6172200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(evangelist):</a:t>
            </a:r>
            <a:endParaRPr lang="en-US" sz="4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263" indent="-576263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Eat and drink? 4</a:t>
            </a:r>
          </a:p>
          <a:p>
            <a:pPr marL="576263" indent="-576263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Take a wife? 5</a:t>
            </a:r>
          </a:p>
          <a:p>
            <a:pPr marL="576263" indent="-576263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Refrain from working? 6 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>
            <a:stCxn id="2" idx="3"/>
          </p:cNvCxnSpPr>
          <p:nvPr/>
        </p:nvCxnSpPr>
        <p:spPr>
          <a:xfrm>
            <a:off x="8022771" y="3418114"/>
            <a:ext cx="1143000" cy="0"/>
          </a:xfrm>
          <a:prstGeom prst="straightConnector1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64771" y="57912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 Corinthians 9:1-27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978478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143000" y="370115"/>
            <a:ext cx="7162800" cy="6096000"/>
          </a:xfrm>
          <a:prstGeom prst="flowChartProcess">
            <a:avLst/>
          </a:prstGeom>
        </p:spPr>
        <p:style>
          <a:lnRef idx="1">
            <a:schemeClr val="dk1"/>
          </a:lnRef>
          <a:fillRef idx="1003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/>
          <a:lstStyle/>
          <a:p>
            <a:endParaRPr lang="en-US" sz="3600" dirty="0" smtClean="0"/>
          </a:p>
          <a:p>
            <a:pPr marL="914400" indent="-914400">
              <a:buFont typeface="+mj-lt"/>
              <a:buAutoNum type="arabicPeriod"/>
            </a:pPr>
            <a:endParaRPr lang="en-US" sz="5400" dirty="0"/>
          </a:p>
        </p:txBody>
      </p:sp>
      <p:cxnSp>
        <p:nvCxnSpPr>
          <p:cNvPr id="5" name="Straight Arrow Connector 4"/>
          <p:cNvCxnSpPr>
            <a:endCxn id="2" idx="1"/>
          </p:cNvCxnSpPr>
          <p:nvPr/>
        </p:nvCxnSpPr>
        <p:spPr>
          <a:xfrm>
            <a:off x="-21771" y="3418115"/>
            <a:ext cx="1164771" cy="0"/>
          </a:xfrm>
          <a:prstGeom prst="straightConnector1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95400" y="533400"/>
            <a:ext cx="716280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Basis for answer: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Soldier? Planter? Shepherd? 7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/>
              <a:t>The Law:</a:t>
            </a:r>
          </a:p>
          <a:p>
            <a:pPr marL="739775" lvl="1" indent="-2825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/>
              <a:t>Don’t muzzle ox, 10</a:t>
            </a:r>
          </a:p>
          <a:p>
            <a:pPr marL="739775" lvl="1" indent="-2825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/>
              <a:t>(Sow spiritual, reap material?)</a:t>
            </a:r>
          </a:p>
          <a:p>
            <a:pPr marL="739775" lvl="1" indent="-2825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dirty="0" smtClean="0"/>
              <a:t>Priests partake of offering, 13</a:t>
            </a:r>
          </a:p>
          <a:p>
            <a:pPr algn="ctr">
              <a:spcAft>
                <a:spcPts val="1200"/>
              </a:spcAft>
            </a:pPr>
            <a:r>
              <a:rPr lang="en-US" sz="4400" b="1" dirty="0" smtClean="0"/>
              <a:t>Preach gospel – </a:t>
            </a:r>
            <a:br>
              <a:rPr lang="en-US" sz="4400" b="1" dirty="0" smtClean="0"/>
            </a:br>
            <a:r>
              <a:rPr lang="en-US" sz="4400" b="1" dirty="0" smtClean="0"/>
              <a:t>live of gospel?, 14</a:t>
            </a:r>
            <a:endParaRPr lang="en-US" sz="4400" b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305800" y="3418115"/>
            <a:ext cx="838200" cy="10885"/>
          </a:xfrm>
          <a:prstGeom prst="straightConnector1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663634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164770" y="1551213"/>
            <a:ext cx="7064829" cy="3733801"/>
          </a:xfrm>
          <a:prstGeom prst="flowChartProcess">
            <a:avLst/>
          </a:prstGeo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/>
          <a:lstStyle/>
          <a:p>
            <a:endParaRPr lang="en-US" sz="3600" dirty="0" smtClean="0"/>
          </a:p>
          <a:p>
            <a:pPr marL="914400" indent="-914400">
              <a:buFont typeface="+mj-lt"/>
              <a:buAutoNum type="arabicPeriod"/>
            </a:pPr>
            <a:endParaRPr lang="en-US" sz="5400" dirty="0"/>
          </a:p>
        </p:txBody>
      </p:sp>
      <p:cxnSp>
        <p:nvCxnSpPr>
          <p:cNvPr id="5" name="Straight Arrow Connector 4"/>
          <p:cNvCxnSpPr>
            <a:endCxn id="2" idx="1"/>
          </p:cNvCxnSpPr>
          <p:nvPr/>
        </p:nvCxnSpPr>
        <p:spPr>
          <a:xfrm flipV="1">
            <a:off x="0" y="3418114"/>
            <a:ext cx="1164770" cy="10886"/>
          </a:xfrm>
          <a:prstGeom prst="straightConnector1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00199" y="1902315"/>
            <a:ext cx="6422571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Paul: Exercise “right”?</a:t>
            </a:r>
          </a:p>
          <a:p>
            <a:pPr marL="576263" indent="-576263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Preach gospel w/o charge, 18</a:t>
            </a:r>
          </a:p>
          <a:p>
            <a:pPr marL="576263" indent="-576263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All things to all men – win them, 22</a:t>
            </a:r>
          </a:p>
          <a:p>
            <a:pPr marL="576263" indent="-576263">
              <a:spcAft>
                <a:spcPts val="1200"/>
              </a:spcAft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Discipline self – lest disqualified, 27 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229600" y="3418113"/>
            <a:ext cx="936171" cy="1"/>
          </a:xfrm>
          <a:prstGeom prst="straightConnector1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64771" y="57912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 Corinthians 9:1-27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2052742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143000" y="370115"/>
            <a:ext cx="7162800" cy="5725885"/>
          </a:xfrm>
          <a:prstGeom prst="flowChartProcess">
            <a:avLst/>
          </a:prstGeom>
        </p:spPr>
        <p:style>
          <a:lnRef idx="1">
            <a:schemeClr val="dk1"/>
          </a:lnRef>
          <a:fillRef idx="1003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/>
          <a:lstStyle/>
          <a:p>
            <a:endParaRPr lang="en-US" sz="3600" dirty="0" smtClean="0"/>
          </a:p>
          <a:p>
            <a:pPr marL="914400" indent="-914400">
              <a:buFont typeface="+mj-lt"/>
              <a:buAutoNum type="arabicPeriod"/>
            </a:pPr>
            <a:endParaRPr lang="en-US" sz="54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-21771" y="3418115"/>
            <a:ext cx="1186542" cy="1"/>
          </a:xfrm>
          <a:prstGeom prst="straightConnector1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84514" y="391886"/>
            <a:ext cx="7162800" cy="5552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way: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200"/>
              </a:spcAft>
            </a:pPr>
            <a:r>
              <a:rPr lang="en-US" sz="3600" b="1" dirty="0" smtClean="0"/>
              <a:t>Israelites:</a:t>
            </a:r>
          </a:p>
          <a:p>
            <a:pPr marL="576263" lvl="1" indent="-3476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Favored by God, 1-4</a:t>
            </a:r>
          </a:p>
          <a:p>
            <a:pPr marL="576263" lvl="1" indent="-3476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But God not pleased, 5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Our Examples:</a:t>
            </a:r>
          </a:p>
          <a:p>
            <a:pPr marL="631825" lvl="1" indent="-349250">
              <a:lnSpc>
                <a:spcPts val="3500"/>
              </a:lnSpc>
              <a:buFont typeface="Arial" pitchFamily="34" charset="0"/>
              <a:buChar char="•"/>
            </a:pPr>
            <a:r>
              <a:rPr lang="en-US" sz="3200" dirty="0" smtClean="0"/>
              <a:t>Lust, 6</a:t>
            </a:r>
          </a:p>
          <a:p>
            <a:pPr marL="631825" lvl="1" indent="-349250">
              <a:lnSpc>
                <a:spcPts val="3500"/>
              </a:lnSpc>
              <a:buFont typeface="Arial" pitchFamily="34" charset="0"/>
              <a:buChar char="•"/>
            </a:pPr>
            <a:r>
              <a:rPr lang="en-US" sz="3200" dirty="0" smtClean="0"/>
              <a:t>Idolatry, 7</a:t>
            </a:r>
          </a:p>
          <a:p>
            <a:pPr marL="631825" lvl="1" indent="-349250">
              <a:lnSpc>
                <a:spcPts val="3500"/>
              </a:lnSpc>
              <a:buFont typeface="Arial" pitchFamily="34" charset="0"/>
              <a:buChar char="•"/>
            </a:pPr>
            <a:r>
              <a:rPr lang="en-US" sz="3200" dirty="0" smtClean="0"/>
              <a:t>Sexual immorality, 8</a:t>
            </a:r>
          </a:p>
          <a:p>
            <a:pPr marL="631825" lvl="1" indent="-349250">
              <a:lnSpc>
                <a:spcPts val="3500"/>
              </a:lnSpc>
              <a:buFont typeface="Arial" pitchFamily="34" charset="0"/>
              <a:buChar char="•"/>
            </a:pPr>
            <a:r>
              <a:rPr lang="en-US" sz="3200" dirty="0" smtClean="0"/>
              <a:t>Tempted God, 9</a:t>
            </a:r>
          </a:p>
          <a:p>
            <a:pPr marL="631825" lvl="1" indent="-349250">
              <a:lnSpc>
                <a:spcPts val="3500"/>
              </a:lnSpc>
              <a:buFont typeface="Arial" pitchFamily="34" charset="0"/>
              <a:buChar char="•"/>
            </a:pPr>
            <a:r>
              <a:rPr lang="en-US" sz="3200" dirty="0" smtClean="0"/>
              <a:t>Complained, 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4771" y="6226314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 Corinthians 10:1-11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6587217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8001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/>
              <a:t>12 Therefore let him who thinks he stands take heed lest he fall.</a:t>
            </a:r>
          </a:p>
          <a:p>
            <a:pPr>
              <a:spcAft>
                <a:spcPts val="1200"/>
              </a:spcAft>
            </a:pPr>
            <a:r>
              <a:rPr lang="en-US" sz="3600" dirty="0" smtClean="0"/>
              <a:t>13 No temptation has overtaken you except such as is common to man; but God is faithful, who will not allow </a:t>
            </a:r>
            <a:r>
              <a:rPr lang="en-US" sz="3600" dirty="0"/>
              <a:t>y</a:t>
            </a:r>
            <a:r>
              <a:rPr lang="en-US" sz="3600" dirty="0" smtClean="0"/>
              <a:t>ou to be tempted beyond what you are able, but with the temptation will also make the way of escape, that you may be able to bear it.</a:t>
            </a:r>
          </a:p>
          <a:p>
            <a:pPr algn="r">
              <a:spcAft>
                <a:spcPts val="1200"/>
              </a:spcAft>
            </a:pPr>
            <a:r>
              <a:rPr lang="en-US" sz="3600" dirty="0" smtClean="0"/>
              <a:t>1 Corinthians 10:12,13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438838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8001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/>
              <a:t>12 Therefore let him who </a:t>
            </a:r>
            <a:r>
              <a:rPr lang="en-US" sz="3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he stands</a:t>
            </a:r>
            <a:r>
              <a:rPr lang="en-US" sz="3600" dirty="0" smtClean="0"/>
              <a:t> take heed lest he fall.</a:t>
            </a:r>
          </a:p>
          <a:p>
            <a:pPr>
              <a:spcAft>
                <a:spcPts val="1200"/>
              </a:spcAft>
            </a:pPr>
            <a:r>
              <a:rPr lang="en-US" sz="3600" dirty="0" smtClean="0"/>
              <a:t>13 No temptation has overtaken you except such as is common to man; but God is faithful, who will not allow </a:t>
            </a:r>
            <a:r>
              <a:rPr lang="en-US" sz="3600" dirty="0"/>
              <a:t>y</a:t>
            </a:r>
            <a:r>
              <a:rPr lang="en-US" sz="3600" dirty="0" smtClean="0"/>
              <a:t>ou to be tempted beyond what you are able, but with the temptation will also make the way of escape, that you may be able to bear it.</a:t>
            </a:r>
          </a:p>
          <a:p>
            <a:pPr algn="r">
              <a:spcAft>
                <a:spcPts val="1200"/>
              </a:spcAft>
            </a:pPr>
            <a:r>
              <a:rPr lang="en-US" sz="3600" dirty="0" smtClean="0"/>
              <a:t>1 Corinthians 10:12,13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1473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I know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I’m strong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I’ve been a Christian a long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God has blessed 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It’s my business, not theirs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I’m not like them (others)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would I think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047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8001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/>
              <a:t>12 Therefore let him who thinks he stands take heed lest he fall.</a:t>
            </a:r>
          </a:p>
          <a:p>
            <a:pPr>
              <a:spcAft>
                <a:spcPts val="1200"/>
              </a:spcAft>
            </a:pPr>
            <a:r>
              <a:rPr lang="en-US" sz="3600" dirty="0" smtClean="0"/>
              <a:t>13 No temptation has overtaken you except such as is common to man; but God is faithful, who will not allow </a:t>
            </a:r>
            <a:r>
              <a:rPr lang="en-US" sz="3600" dirty="0"/>
              <a:t>y</a:t>
            </a:r>
            <a:r>
              <a:rPr lang="en-US" sz="3600" dirty="0" smtClean="0"/>
              <a:t>ou to be tempted beyond what you are able, but with the temptation will also make the </a:t>
            </a:r>
            <a:r>
              <a:rPr lang="en-US" sz="3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 of escape</a:t>
            </a:r>
            <a:r>
              <a:rPr lang="en-US" sz="3600" dirty="0" smtClean="0"/>
              <a:t>, that you may be </a:t>
            </a:r>
            <a:r>
              <a:rPr lang="en-US" sz="3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able to bear it</a:t>
            </a:r>
            <a:r>
              <a:rPr lang="en-US" sz="3600" dirty="0" smtClean="0"/>
              <a:t>.</a:t>
            </a:r>
          </a:p>
          <a:p>
            <a:pPr algn="r">
              <a:spcAft>
                <a:spcPts val="1200"/>
              </a:spcAft>
            </a:pPr>
            <a:r>
              <a:rPr lang="en-US" sz="3600" dirty="0" smtClean="0"/>
              <a:t>1 Corinthians 10:12,13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3246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143000" y="370115"/>
            <a:ext cx="7162800" cy="5725885"/>
          </a:xfrm>
          <a:prstGeom prst="flowChartProcess">
            <a:avLst/>
          </a:prstGeom>
        </p:spPr>
        <p:style>
          <a:lnRef idx="1">
            <a:schemeClr val="dk1"/>
          </a:lnRef>
          <a:fillRef idx="1003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/>
          <a:lstStyle/>
          <a:p>
            <a:endParaRPr lang="en-US" sz="3600" dirty="0" smtClean="0"/>
          </a:p>
          <a:p>
            <a:pPr marL="914400" indent="-914400">
              <a:buFont typeface="+mj-lt"/>
              <a:buAutoNum type="arabicPeriod"/>
            </a:pPr>
            <a:endParaRPr lang="en-US" sz="54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-21771" y="3418115"/>
            <a:ext cx="1186542" cy="1"/>
          </a:xfrm>
          <a:prstGeom prst="straightConnector1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84514" y="391886"/>
            <a:ext cx="7162800" cy="5552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way: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200"/>
              </a:spcAft>
            </a:pPr>
            <a:r>
              <a:rPr lang="en-US" sz="3600" b="1" dirty="0" smtClean="0"/>
              <a:t>Israelites:</a:t>
            </a:r>
          </a:p>
          <a:p>
            <a:pPr marL="576263" lvl="1" indent="-3476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Favored by God, 1-4</a:t>
            </a:r>
          </a:p>
          <a:p>
            <a:pPr marL="576263" lvl="1" indent="-3476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But God not pleased, 5</a:t>
            </a:r>
          </a:p>
          <a:p>
            <a:pPr>
              <a:spcAft>
                <a:spcPts val="600"/>
              </a:spcAft>
            </a:pPr>
            <a:r>
              <a:rPr lang="en-US" sz="3600" dirty="0" smtClean="0"/>
              <a:t>Our Examples:</a:t>
            </a:r>
          </a:p>
          <a:p>
            <a:pPr marL="631825" lvl="1" indent="-349250">
              <a:lnSpc>
                <a:spcPts val="3500"/>
              </a:lnSpc>
              <a:buFont typeface="Arial" pitchFamily="34" charset="0"/>
              <a:buChar char="•"/>
            </a:pPr>
            <a:r>
              <a:rPr lang="en-US" sz="3200" dirty="0" smtClean="0"/>
              <a:t>Lust, 6</a:t>
            </a:r>
          </a:p>
          <a:p>
            <a:pPr marL="631825" lvl="1" indent="-349250">
              <a:lnSpc>
                <a:spcPts val="3500"/>
              </a:lnSpc>
              <a:buFont typeface="Arial" pitchFamily="34" charset="0"/>
              <a:buChar char="•"/>
            </a:pPr>
            <a:r>
              <a:rPr lang="en-US" sz="3200" dirty="0" smtClean="0"/>
              <a:t>Idolatry, 7</a:t>
            </a:r>
          </a:p>
          <a:p>
            <a:pPr marL="631825" lvl="1" indent="-349250">
              <a:lnSpc>
                <a:spcPts val="3500"/>
              </a:lnSpc>
              <a:buFont typeface="Arial" pitchFamily="34" charset="0"/>
              <a:buChar char="•"/>
            </a:pPr>
            <a:r>
              <a:rPr lang="en-US" sz="3200" dirty="0" smtClean="0"/>
              <a:t>Sexual immorality, 8</a:t>
            </a:r>
          </a:p>
          <a:p>
            <a:pPr marL="631825" lvl="1" indent="-349250">
              <a:lnSpc>
                <a:spcPts val="3500"/>
              </a:lnSpc>
              <a:buFont typeface="Arial" pitchFamily="34" charset="0"/>
              <a:buChar char="•"/>
            </a:pPr>
            <a:r>
              <a:rPr lang="en-US" sz="3200" dirty="0" smtClean="0"/>
              <a:t>Tempted God, 9</a:t>
            </a:r>
          </a:p>
          <a:p>
            <a:pPr marL="631825" lvl="1" indent="-349250">
              <a:lnSpc>
                <a:spcPts val="3500"/>
              </a:lnSpc>
              <a:buFont typeface="Arial" pitchFamily="34" charset="0"/>
              <a:buChar char="•"/>
            </a:pPr>
            <a:r>
              <a:rPr lang="en-US" sz="3200" dirty="0" smtClean="0"/>
              <a:t>Complained, 10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305800" y="3418115"/>
            <a:ext cx="838200" cy="10885"/>
          </a:xfrm>
          <a:prstGeom prst="straightConnector1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64771" y="6226314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 Corinthians 10:1-11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68262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What should I do?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591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143000" y="762000"/>
            <a:ext cx="7064829" cy="5257800"/>
          </a:xfrm>
          <a:prstGeom prst="flowChartProcess">
            <a:avLst/>
          </a:prstGeom>
        </p:spPr>
        <p:style>
          <a:lnRef idx="1">
            <a:schemeClr val="dk1"/>
          </a:lnRef>
          <a:fillRef idx="1003">
            <a:schemeClr val="dk2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/>
          <a:lstStyle/>
          <a:p>
            <a:endParaRPr lang="en-US" sz="3600" dirty="0" smtClean="0"/>
          </a:p>
          <a:p>
            <a:pPr marL="914400" indent="-914400">
              <a:buFont typeface="+mj-lt"/>
              <a:buAutoNum type="arabicPeriod"/>
            </a:pPr>
            <a:endParaRPr lang="en-US" sz="5400" dirty="0"/>
          </a:p>
        </p:txBody>
      </p:sp>
      <p:cxnSp>
        <p:nvCxnSpPr>
          <p:cNvPr id="5" name="Straight Arrow Connector 4"/>
          <p:cNvCxnSpPr>
            <a:endCxn id="2" idx="1"/>
          </p:cNvCxnSpPr>
          <p:nvPr/>
        </p:nvCxnSpPr>
        <p:spPr>
          <a:xfrm flipV="1">
            <a:off x="-21770" y="3390900"/>
            <a:ext cx="1164770" cy="27214"/>
          </a:xfrm>
          <a:prstGeom prst="straightConnector1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85898" y="1269117"/>
            <a:ext cx="6422571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“final” answer:</a:t>
            </a:r>
          </a:p>
          <a:p>
            <a:pPr marL="576263" indent="-576263">
              <a:spcAft>
                <a:spcPts val="1200"/>
              </a:spcAft>
              <a:buFont typeface="+mj-lt"/>
              <a:buAutoNum type="arabicPeriod"/>
            </a:pPr>
            <a:r>
              <a:rPr lang="en-US" sz="3600" smtClean="0">
                <a:solidFill>
                  <a:schemeClr val="bg1"/>
                </a:solidFill>
              </a:rPr>
              <a:t>Flee idolatry! </a:t>
            </a:r>
            <a:r>
              <a:rPr lang="en-US" sz="3600" dirty="0" smtClean="0">
                <a:solidFill>
                  <a:schemeClr val="bg1"/>
                </a:solidFill>
              </a:rPr>
              <a:t>14</a:t>
            </a:r>
          </a:p>
          <a:p>
            <a:pPr marL="576263" indent="-576263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Cup of Lord/demons don’t mix, 22</a:t>
            </a:r>
          </a:p>
          <a:p>
            <a:pPr marL="576263" indent="-576263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Lawful, helpful, edifies, 23</a:t>
            </a:r>
          </a:p>
          <a:p>
            <a:pPr marL="576263" indent="-576263">
              <a:spcAft>
                <a:spcPts val="1200"/>
              </a:spcAft>
              <a:buFont typeface="+mj-lt"/>
              <a:buAutoNum type="arabicPeriod"/>
            </a:pPr>
            <a:r>
              <a:rPr lang="en-US" sz="3600" dirty="0" smtClean="0">
                <a:solidFill>
                  <a:schemeClr val="bg1"/>
                </a:solidFill>
              </a:rPr>
              <a:t>Do all to glory of God, 31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4770" y="6073914"/>
            <a:ext cx="70648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 Corinthians 10:14-33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805682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stand!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trusting in God, not 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997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6235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It is at the heart </a:t>
            </a:r>
            <a:br>
              <a:rPr lang="en-US" sz="4800" dirty="0" smtClean="0"/>
            </a:br>
            <a:r>
              <a:rPr lang="en-US" sz="4800" dirty="0" smtClean="0"/>
              <a:t>of excellence.</a:t>
            </a:r>
            <a:endParaRPr lang="en-US" sz="4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092093619"/>
              </p:ext>
            </p:extLst>
          </p:nvPr>
        </p:nvGraphicFramePr>
        <p:xfrm>
          <a:off x="1019175" y="2209800"/>
          <a:ext cx="710565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6233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9 </a:t>
            </a:r>
            <a:r>
              <a:rPr lang="en-US" dirty="0"/>
              <a:t>And this I pray, that your love may abound still more and more in knowledge and all discernment,</a:t>
            </a:r>
          </a:p>
          <a:p>
            <a:pPr marL="0" indent="0">
              <a:buNone/>
            </a:pPr>
            <a:r>
              <a:rPr lang="en-US" dirty="0"/>
              <a:t> 10 that you may </a:t>
            </a:r>
            <a:r>
              <a:rPr lang="en-US" b="1" dirty="0"/>
              <a:t>approve the things that are excellent</a:t>
            </a:r>
            <a:r>
              <a:rPr lang="en-US" dirty="0"/>
              <a:t>, that you may be sincere and without offense till the day of Christ,</a:t>
            </a:r>
          </a:p>
          <a:p>
            <a:pPr marL="0" indent="0">
              <a:buNone/>
            </a:pPr>
            <a:r>
              <a:rPr lang="en-US" dirty="0"/>
              <a:t> 11 being filled with the fruits of righteousness which are by Jesus Christ, to the glory and praise of God.</a:t>
            </a:r>
          </a:p>
          <a:p>
            <a:pPr marL="0" indent="0" algn="r">
              <a:buNone/>
            </a:pPr>
            <a:r>
              <a:rPr lang="en-US" dirty="0"/>
              <a:t>Philippians </a:t>
            </a:r>
            <a:r>
              <a:rPr lang="en-US" dirty="0" smtClean="0"/>
              <a:t>1:9-11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54250"/>
          </a:xfrm>
        </p:spPr>
        <p:txBody>
          <a:bodyPr/>
          <a:lstStyle/>
          <a:p>
            <a:r>
              <a:rPr lang="en-US" dirty="0" smtClean="0"/>
              <a:t>We make careful choices.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10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609600" y="1066800"/>
            <a:ext cx="6096000" cy="4724400"/>
          </a:xfrm>
          <a:prstGeom prst="flowChartProcess">
            <a:avLst/>
          </a:prstGeom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2400"/>
              </a:spcAft>
            </a:pPr>
            <a:r>
              <a:rPr lang="en-US" sz="3600" dirty="0" smtClean="0">
                <a:solidFill>
                  <a:schemeClr val="accent6"/>
                </a:solidFill>
              </a:rPr>
              <a:t>Corinthians: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Attend feasts? </a:t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>Eat meat sacrificed to idols?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8674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 Corinthians 8:1-13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8482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381000"/>
            <a:ext cx="6924412" cy="603504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953000" y="1828800"/>
            <a:ext cx="990600" cy="5334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14800" y="1143000"/>
            <a:ext cx="1143000" cy="838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953000" y="1371600"/>
            <a:ext cx="1752600" cy="1143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2540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1188720"/>
            <a:ext cx="6944868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66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8256" y="1539240"/>
            <a:ext cx="5047488" cy="377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25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609600" y="1066800"/>
            <a:ext cx="6096000" cy="4724400"/>
          </a:xfrm>
          <a:prstGeom prst="flowChartProcess">
            <a:avLst/>
          </a:prstGeom>
        </p:spPr>
        <p:style>
          <a:lnRef idx="1">
            <a:schemeClr val="accent1"/>
          </a:lnRef>
          <a:fillRef idx="1003">
            <a:schemeClr val="dk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2400"/>
              </a:spcAft>
            </a:pPr>
            <a:r>
              <a:rPr lang="en-US" sz="3600" dirty="0" smtClean="0">
                <a:solidFill>
                  <a:schemeClr val="accent6"/>
                </a:solidFill>
              </a:rPr>
              <a:t>Corinthians: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Attend feasts? </a:t>
            </a:r>
            <a:br>
              <a:rPr lang="en-US" sz="5400" dirty="0" smtClean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>Eat meat sacrificed to idols?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8674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1 Corinthians 8:1-13</a:t>
            </a:r>
            <a:endParaRPr lang="en-US" sz="4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705600" y="3429000"/>
            <a:ext cx="2438400" cy="0"/>
          </a:xfrm>
          <a:prstGeom prst="straightConnector1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9756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767</TotalTime>
  <Words>598</Words>
  <Application>Microsoft Office PowerPoint</Application>
  <PresentationFormat>On-screen Show (4:3)</PresentationFormat>
  <Paragraphs>86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Hardcover</vt:lpstr>
      <vt:lpstr>Slide 1</vt:lpstr>
      <vt:lpstr>What should I do?</vt:lpstr>
      <vt:lpstr>It is at the heart  of excellence.</vt:lpstr>
      <vt:lpstr>We make careful choices.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Why would I think that?</vt:lpstr>
      <vt:lpstr>Slide 18</vt:lpstr>
      <vt:lpstr>Slide 19</vt:lpstr>
      <vt:lpstr>Slide 20</vt:lpstr>
      <vt:lpstr>We can stand!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4:39-42</dc:title>
  <dc:creator>Matt</dc:creator>
  <cp:lastModifiedBy>Brad Beutjer</cp:lastModifiedBy>
  <cp:revision>44</cp:revision>
  <dcterms:created xsi:type="dcterms:W3CDTF">2011-07-10T00:21:38Z</dcterms:created>
  <dcterms:modified xsi:type="dcterms:W3CDTF">2011-10-24T23:14:36Z</dcterms:modified>
</cp:coreProperties>
</file>