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31E282-2227-4625-B499-A36608128C30}" type="datetimeFigureOut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3/20/2016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52763C-F2A5-46AB-9809-F4505AAEE925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9329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1E282-2227-4625-B499-A36608128C30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2763C-F2A5-46AB-9809-F4505AAEE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8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331430">
            <a:off x="1569720" y="788669"/>
            <a:ext cx="9144000" cy="1029653"/>
          </a:xfrm>
        </p:spPr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lang="en-US" sz="9600" spc="-50" dirty="0">
                <a:latin typeface="La Bamba LET" pitchFamily="2" charset="0"/>
              </a:rPr>
              <a:t>UNITY</a:t>
            </a:r>
            <a:br>
              <a:rPr lang="en-US" sz="9600" spc="-50" dirty="0">
                <a:latin typeface="La Bamba LET" pitchFamily="2" charset="0"/>
              </a:rPr>
            </a:br>
            <a:r>
              <a:rPr lang="en-US" sz="3200" spc="-50" dirty="0">
                <a:latin typeface="La Bamba LET" pitchFamily="2" charset="0"/>
              </a:rPr>
              <a:t>to Preserve and Attain</a:t>
            </a:r>
            <a:endParaRPr lang="en-US" sz="9600" spc="-50" dirty="0">
              <a:latin typeface="La Bamba LE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19210"/>
            <a:ext cx="368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 Bamba LET" pitchFamily="2" charset="0"/>
              </a:rPr>
              <a:t>“…being diligent to preserve the unity of the Spirit in the bond of peace.” Eph.4:3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46820" y="219210"/>
            <a:ext cx="3348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 Bamba LET" pitchFamily="2" charset="0"/>
              </a:rPr>
              <a:t>“…until we all attain to the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 Bamba LET" pitchFamily="2" charset="0"/>
              </a:rPr>
              <a:t>unity of the faith.”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 Bamba LET" pitchFamily="2" charset="0"/>
              </a:rPr>
              <a:t>Eph.4:13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30043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 Bamba LET" pitchFamily="2" charset="0"/>
              </a:rPr>
              <a:t>Ephesians 4:1-13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4662" y="2642229"/>
            <a:ext cx="118255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a Bamba LET" pitchFamily="2" charset="0"/>
              </a:rPr>
              <a:t>“…being diligent to preserve the unity of the Spirit in the bond of peace.”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a Bamba LET" pitchFamily="2" charset="0"/>
              </a:rPr>
              <a:t>-Eph.4:3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500" y="4633695"/>
            <a:ext cx="118255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a Bamba LET" pitchFamily="2" charset="0"/>
              </a:rPr>
              <a:t>“…until we all attain to the unity of faith.”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a Bamba LET" pitchFamily="2" charset="0"/>
              </a:rPr>
              <a:t>-Eph.4:13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64440" y="2784297"/>
            <a:ext cx="1880171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a Bamba LET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a Bamba LET" pitchFamily="2" charset="0"/>
              </a:rPr>
              <a:t>keep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a Bamba LET" pitchFamily="2" charset="0"/>
              </a:rPr>
              <a:t>maintain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a Bamba LET" pitchFamily="2" charset="0"/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2434975" y="2189383"/>
            <a:ext cx="3369924" cy="1868909"/>
          </a:xfrm>
          <a:prstGeom prst="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noFill/>
              <a:effectLst/>
              <a:uLnTx/>
              <a:uFillTx/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4032607" y="4064844"/>
            <a:ext cx="3529174" cy="2163668"/>
          </a:xfrm>
          <a:prstGeom prst="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noFill/>
              <a:effectLst/>
              <a:uLnTx/>
              <a:uFillTx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1597" y="4714777"/>
            <a:ext cx="1880171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a Bamba LET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a Bamba LET" pitchFamily="2" charset="0"/>
              </a:rPr>
              <a:t>reach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a Bamba LET" pitchFamily="2" charset="0"/>
              </a:rPr>
              <a:t>come to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a Bamba LET" pitchFamily="2" charset="0"/>
              </a:rPr>
              <a:t>arrive at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a Bamba LE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26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 Bamba LET</vt:lpstr>
      <vt:lpstr>1_Office Theme</vt:lpstr>
      <vt:lpstr>UNITY to Preserve and Attain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 to Preserve and Attain</dc:title>
  <dc:creator>acantrell</dc:creator>
  <cp:lastModifiedBy>acantrell</cp:lastModifiedBy>
  <cp:revision>1</cp:revision>
  <dcterms:created xsi:type="dcterms:W3CDTF">2016-03-20T11:12:19Z</dcterms:created>
  <dcterms:modified xsi:type="dcterms:W3CDTF">2016-03-20T11:12:43Z</dcterms:modified>
</cp:coreProperties>
</file>