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0" r:id="rId3"/>
    <p:sldMasterId id="2147483704" r:id="rId4"/>
    <p:sldMasterId id="2147483716" r:id="rId5"/>
    <p:sldMasterId id="2147483728" r:id="rId6"/>
    <p:sldMasterId id="2147483740" r:id="rId7"/>
    <p:sldMasterId id="2147483752" r:id="rId8"/>
    <p:sldMasterId id="2147483764" r:id="rId9"/>
  </p:sldMasterIdLst>
  <p:notesMasterIdLst>
    <p:notesMasterId r:id="rId107"/>
  </p:notesMasterIdLst>
  <p:sldIdLst>
    <p:sldId id="257" r:id="rId10"/>
    <p:sldId id="282" r:id="rId11"/>
    <p:sldId id="256" r:id="rId12"/>
    <p:sldId id="28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58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53" r:id="rId102"/>
    <p:sldId id="354" r:id="rId103"/>
    <p:sldId id="355" r:id="rId104"/>
    <p:sldId id="356" r:id="rId105"/>
    <p:sldId id="357" r:id="rId10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2"/>
    <p:restoredTop sz="94598"/>
  </p:normalViewPr>
  <p:slideViewPr>
    <p:cSldViewPr snapToGrid="0" snapToObjects="1">
      <p:cViewPr varScale="1">
        <p:scale>
          <a:sx n="91" d="100"/>
          <a:sy n="91" d="100"/>
        </p:scale>
        <p:origin x="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2.xml"/><Relationship Id="rId102" Type="http://schemas.openxmlformats.org/officeDocument/2006/relationships/slide" Target="slides/slide93.xml"/><Relationship Id="rId103" Type="http://schemas.openxmlformats.org/officeDocument/2006/relationships/slide" Target="slides/slide94.xml"/><Relationship Id="rId104" Type="http://schemas.openxmlformats.org/officeDocument/2006/relationships/slide" Target="slides/slide95.xml"/><Relationship Id="rId105" Type="http://schemas.openxmlformats.org/officeDocument/2006/relationships/slide" Target="slides/slide96.xml"/><Relationship Id="rId106" Type="http://schemas.openxmlformats.org/officeDocument/2006/relationships/slide" Target="slides/slide97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slide" Target="slides/slide63.xml"/><Relationship Id="rId73" Type="http://schemas.openxmlformats.org/officeDocument/2006/relationships/slide" Target="slides/slide64.xml"/><Relationship Id="rId74" Type="http://schemas.openxmlformats.org/officeDocument/2006/relationships/slide" Target="slides/slide65.xml"/><Relationship Id="rId75" Type="http://schemas.openxmlformats.org/officeDocument/2006/relationships/slide" Target="slides/slide66.xml"/><Relationship Id="rId76" Type="http://schemas.openxmlformats.org/officeDocument/2006/relationships/slide" Target="slides/slide67.xml"/><Relationship Id="rId77" Type="http://schemas.openxmlformats.org/officeDocument/2006/relationships/slide" Target="slides/slide68.xml"/><Relationship Id="rId78" Type="http://schemas.openxmlformats.org/officeDocument/2006/relationships/slide" Target="slides/slide69.xml"/><Relationship Id="rId79" Type="http://schemas.openxmlformats.org/officeDocument/2006/relationships/slide" Target="slides/slide70.xml"/><Relationship Id="rId110" Type="http://schemas.openxmlformats.org/officeDocument/2006/relationships/theme" Target="theme/theme1.xml"/><Relationship Id="rId90" Type="http://schemas.openxmlformats.org/officeDocument/2006/relationships/slide" Target="slides/slide81.xml"/><Relationship Id="rId91" Type="http://schemas.openxmlformats.org/officeDocument/2006/relationships/slide" Target="slides/slide82.xml"/><Relationship Id="rId92" Type="http://schemas.openxmlformats.org/officeDocument/2006/relationships/slide" Target="slides/slide83.xml"/><Relationship Id="rId93" Type="http://schemas.openxmlformats.org/officeDocument/2006/relationships/slide" Target="slides/slide84.xml"/><Relationship Id="rId94" Type="http://schemas.openxmlformats.org/officeDocument/2006/relationships/slide" Target="slides/slide85.xml"/><Relationship Id="rId95" Type="http://schemas.openxmlformats.org/officeDocument/2006/relationships/slide" Target="slides/slide86.xml"/><Relationship Id="rId96" Type="http://schemas.openxmlformats.org/officeDocument/2006/relationships/slide" Target="slides/slide87.xml"/><Relationship Id="rId97" Type="http://schemas.openxmlformats.org/officeDocument/2006/relationships/slide" Target="slides/slide88.xml"/><Relationship Id="rId98" Type="http://schemas.openxmlformats.org/officeDocument/2006/relationships/slide" Target="slides/slide89.xml"/><Relationship Id="rId99" Type="http://schemas.openxmlformats.org/officeDocument/2006/relationships/slide" Target="slides/slide90.xml"/><Relationship Id="rId111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100" Type="http://schemas.openxmlformats.org/officeDocument/2006/relationships/slide" Target="slides/slide91.xml"/><Relationship Id="rId80" Type="http://schemas.openxmlformats.org/officeDocument/2006/relationships/slide" Target="slides/slide71.xml"/><Relationship Id="rId81" Type="http://schemas.openxmlformats.org/officeDocument/2006/relationships/slide" Target="slides/slide72.xml"/><Relationship Id="rId82" Type="http://schemas.openxmlformats.org/officeDocument/2006/relationships/slide" Target="slides/slide73.xml"/><Relationship Id="rId83" Type="http://schemas.openxmlformats.org/officeDocument/2006/relationships/slide" Target="slides/slide74.xml"/><Relationship Id="rId84" Type="http://schemas.openxmlformats.org/officeDocument/2006/relationships/slide" Target="slides/slide75.xml"/><Relationship Id="rId85" Type="http://schemas.openxmlformats.org/officeDocument/2006/relationships/slide" Target="slides/slide76.xml"/><Relationship Id="rId86" Type="http://schemas.openxmlformats.org/officeDocument/2006/relationships/slide" Target="slides/slide77.xml"/><Relationship Id="rId87" Type="http://schemas.openxmlformats.org/officeDocument/2006/relationships/slide" Target="slides/slide78.xml"/><Relationship Id="rId88" Type="http://schemas.openxmlformats.org/officeDocument/2006/relationships/slide" Target="slides/slide79.xml"/><Relationship Id="rId89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72950-159B-6A44-B93F-E8252D03BCF5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D348D-59FF-B740-9991-F2C39815A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A9E9A-FD54-4730-8CCB-3580530CCF3A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682625"/>
            <a:ext cx="5451475" cy="34083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5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A9E9A-FD54-4730-8CCB-3580530CCF3A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682625"/>
            <a:ext cx="5451475" cy="34083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90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1B9EC-B001-4C6D-9C36-B8106873A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641D4-5FD5-42F1-87B5-1717AD4C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C88965-7A6A-47B1-BA50-7294A6B4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7C0171-4BBD-4D6B-B2F6-85ADAA77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7500"/>
            <a:ext cx="7162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45EE03-793D-4959-B8B2-EE5240EC9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70000"/>
            <a:ext cx="6096000" cy="1566333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397250"/>
            <a:ext cx="5861050" cy="10477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459CF2-525B-4D72-B08D-4CC79A97DC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BB6C-1071-427C-B61C-676FF4099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3C22-B4FD-4120-B846-58C546C7E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95500"/>
            <a:ext cx="3810000" cy="298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5500"/>
            <a:ext cx="3810000" cy="298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4E60-C323-494B-9D44-D4023C46D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8AA0-D77C-408E-AE86-3A23C741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708A-93B3-4746-9979-9CF8B619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E6DE-8A92-46D9-ABA7-9E1AAFB5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207D-CDEC-43D7-8919-C9EB29B77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4780-2EF9-45D3-80EA-032BC8837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6188-D733-4EBD-A730-2DB868DF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44500"/>
            <a:ext cx="1943100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44500"/>
            <a:ext cx="5676900" cy="463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8502-1F03-4374-8C76-27616E330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95500"/>
            <a:ext cx="7772400" cy="298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08D2-D2DE-4A8F-BF7A-5C360EDE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7ECE-001F-4B1C-9DBB-76ED5F88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C5E90-5F7A-A445-877E-8E0E66D0A5E8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59A1-A065-3E4C-B55D-AA5D3E07719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667F2-1570-6F4D-BF76-D8EF8D64DC3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BF650-B072-F84B-8359-5D6F6AB24CBB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4D04-35A2-F740-9087-251B8FC96EDD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42FA-207F-2140-9E93-D5EE6704766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72B4-D616-D544-A923-CCAB3995BCFB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4DCB3-A347-7440-A7C0-A496517341F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3F445-AD7C-3142-B22C-C12B5235AA1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C1B98-5553-8A4E-B228-405DF38A6FB0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4A1B-4725-0D4C-8BEE-28FE6FDCBC9B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5EC1C-1C41-634F-8264-320228F2D6FA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66745-1586-3045-A2A8-51B16D506855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4C11-B96E-7640-AC98-C67C9F68145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5F62-785A-FB44-943D-25982C832B3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C37E-FBCE-A844-B280-32CC65907BD0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6D76-D80B-B24D-BCC0-2D4DAC29F05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F80EC-A073-7C48-A29C-49E75E4ACCD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F4ADA-109D-B648-8639-FDDF317D667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BCEB2-285A-EE49-8D37-684B475A7B48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A1D4-E548-E04A-9460-0CEC78E7A79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9C2D-076D-B949-BFE0-6B17371EEC2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64608-719A-FB43-B02F-3FE92100FA2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0164-8E0E-7E41-8416-EA469C6A536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EB3E-6B8E-4143-84A3-1A8A056C3C1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DB20-BC84-6244-B878-584B8FA9C6C3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414B-D668-2744-A531-B0CACADA1A9B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4916-A89A-904F-97AB-1C31188EF51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A860E-699D-F643-A9A4-F1DEEB6E82BC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39D49-7556-0A41-931F-FDCD3CA61FE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1E1F-BB49-DA44-8DE7-C22E28AF65DC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6C75-30B6-3943-8020-547E832C4488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3AF3-5E6D-9C4C-A013-4F8B7AA0858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534-1833-A84B-A062-D8A5EC7CB39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E20E1-74A2-C948-A069-E5B09DC9CAF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01ED-138E-8F49-8A6C-CBFB7C3FA4C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6FF67-535F-1041-93F8-71A9D839CDD3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EEFF-87C1-C440-A8E7-C0E2A3991CD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E150B-6528-0847-8C6A-899D791C6D5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E13D-DFDE-9F46-87E3-33AAE7DE2B0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85BB4-159E-D34A-BBC1-EFD4680DF23A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6A49D-463C-2D42-A802-91C7AEAF219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36D01-40B1-CE4E-BFA6-D4E57F404A9E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ADEF6-81B0-BA41-B4A4-641D38114C69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5CD3-A80E-C844-9FA0-5153A250AE34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B924-76CB-1646-B957-A8BD41F1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3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17500"/>
            <a:ext cx="716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652323"/>
            <a:ext cx="7010400" cy="4062677"/>
          </a:xfrm>
          <a:prstGeom prst="rect">
            <a:avLst/>
          </a:prstGeom>
          <a:solidFill>
            <a:srgbClr val="00323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52400" y="1079500"/>
            <a:ext cx="8763000" cy="127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mtClean="0">
              <a:solidFill>
                <a:srgbClr val="FFCC99"/>
              </a:solidFill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24" y="1905000"/>
            <a:ext cx="6478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381000"/>
            <a:ext cx="1066800" cy="1016000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50000">
                <a:schemeClr val="accent5"/>
              </a:gs>
              <a:gs pos="100000">
                <a:srgbClr val="C8E8E6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1652323"/>
            <a:ext cx="1066800" cy="4062678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50000">
                <a:schemeClr val="accent5"/>
              </a:gs>
              <a:gs pos="100000">
                <a:srgbClr val="C8E8E6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3086" name="Rectangle 71"/>
          <p:cNvSpPr>
            <a:spLocks noChangeArrowheads="1"/>
          </p:cNvSpPr>
          <p:nvPr/>
        </p:nvSpPr>
        <p:spPr bwMode="auto">
          <a:xfrm>
            <a:off x="76200" y="317509"/>
            <a:ext cx="381000" cy="54160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CC99"/>
              </a:solidFill>
            </a:endParaRPr>
          </a:p>
        </p:txBody>
      </p:sp>
      <p:sp>
        <p:nvSpPr>
          <p:cNvPr id="3087" name="Rectangle 73"/>
          <p:cNvSpPr>
            <a:spLocks noChangeArrowheads="1"/>
          </p:cNvSpPr>
          <p:nvPr/>
        </p:nvSpPr>
        <p:spPr bwMode="auto">
          <a:xfrm>
            <a:off x="304800" y="1397002"/>
            <a:ext cx="1295400" cy="243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CC99"/>
              </a:solidFill>
            </a:endParaRPr>
          </a:p>
        </p:txBody>
      </p:sp>
      <p:sp>
        <p:nvSpPr>
          <p:cNvPr id="3088" name="Rectangle 74"/>
          <p:cNvSpPr>
            <a:spLocks noChangeArrowheads="1"/>
          </p:cNvSpPr>
          <p:nvPr/>
        </p:nvSpPr>
        <p:spPr bwMode="auto">
          <a:xfrm>
            <a:off x="1524000" y="254000"/>
            <a:ext cx="381000" cy="54887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CC99"/>
              </a:solidFill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1524000" y="1079500"/>
            <a:ext cx="685800" cy="127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5392208"/>
            <a:ext cx="1346200" cy="3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9" y="5397500"/>
            <a:ext cx="3540125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5397500"/>
            <a:ext cx="1250950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897570-F886-4775-8255-9AE0CA50D59B}" type="slidenum">
              <a:rPr lang="en-US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59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445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95500"/>
            <a:ext cx="7772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686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7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8686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7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686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828741-435C-423E-B16E-7443D7F0E0EF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70727" name="FormatShape" descr="SKIING" hidden="1"/>
          <p:cNvSpPr>
            <a:spLocks noChangeArrowheads="1"/>
          </p:cNvSpPr>
          <p:nvPr/>
        </p:nvSpPr>
        <p:spPr bwMode="auto">
          <a:xfrm>
            <a:off x="-1333500" y="1418167"/>
            <a:ext cx="1181100" cy="687917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8686"/>
              </a:solidFill>
            </a:endParaRPr>
          </a:p>
        </p:txBody>
      </p:sp>
      <p:sp>
        <p:nvSpPr>
          <p:cNvPr id="670732" name="AutoShape 12" descr="008"/>
          <p:cNvSpPr>
            <a:spLocks noChangeAspect="1" noChangeArrowheads="1"/>
          </p:cNvSpPr>
          <p:nvPr/>
        </p:nvSpPr>
        <p:spPr bwMode="auto">
          <a:xfrm>
            <a:off x="4424363" y="2734469"/>
            <a:ext cx="296862" cy="247385"/>
          </a:xfrm>
          <a:prstGeom prst="rect">
            <a:avLst/>
          </a:prstGeom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fld id="{64CBAB87-B8B6-494F-9C68-BA8F4DEFCEEC}" type="slidenum">
              <a:rPr lang="en-US" altLang="x-none" smtClean="0">
                <a:solidFill>
                  <a:srgbClr val="000000"/>
                </a:solidFill>
              </a:rPr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fld id="{DFEAA193-ADDB-724C-8015-B5B15CEFEF26}" type="slidenum">
              <a:rPr lang="en-US" altLang="x-none" smtClean="0">
                <a:solidFill>
                  <a:srgbClr val="000000"/>
                </a:solidFill>
              </a:rPr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9" indent="-142869" algn="l" defTabSz="57147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6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4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fld id="{E9CCFAB7-6EBD-6946-A966-4524379733E3}" type="slidenum">
              <a:rPr lang="en-US" altLang="x-none" smtClean="0">
                <a:solidFill>
                  <a:srgbClr val="000000"/>
                </a:solidFill>
              </a:rPr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568D259F-DD1F-4E5D-9028-1BDF55D571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8EBD85A4-14E7-4D2C-A3CE-1B08B7C8A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69" indent="-142869" algn="l" defTabSz="57147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0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6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4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fld id="{FF55E839-1DA5-F446-9FA9-260941C7FA30}" type="slidenum">
              <a:rPr lang="en-US" altLang="x-none" smtClean="0">
                <a:solidFill>
                  <a:srgbClr val="000000"/>
                </a:solidFill>
              </a:rPr>
              <a:pPr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5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6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srgbClr val="FFCC99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20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67229"/>
            <a:ext cx="6216650" cy="5447771"/>
          </a:xfr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5" y="38365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4800" kern="0" dirty="0" smtClean="0">
                <a:solidFill>
                  <a:srgbClr val="000000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Please turn off or silence all cell phones and PDAs before the worship service begins</a:t>
            </a:r>
          </a:p>
        </p:txBody>
      </p:sp>
    </p:spTree>
    <p:extLst>
      <p:ext uri="{BB962C8B-B14F-4D97-AF65-F5344CB8AC3E}">
        <p14:creationId xmlns:p14="http://schemas.microsoft.com/office/powerpoint/2010/main" val="84346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E:\ThePapHy\Songs\Volume1 Support Files\Hallelujah Praise Jehovah\Slides\Hallelujah Praise Jehovah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99181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E:\ThePapHy\Songs\Volume1 Support Files\Hallelujah Praise Jehovah\Slides\Hallelujah Praise Jehovah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71329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36271" y="1304396"/>
            <a:ext cx="38347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2.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Let them praises give Jehovah!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They were made at His command;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Them for ever He established: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His decree shall ever stand,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the earth, O praise Jehovah,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All ye floods, ye dragons all,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Fire and hail and snow and vapors,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Stormy winds that hear Him call.</a:t>
            </a:r>
          </a:p>
        </p:txBody>
      </p:sp>
      <p:pic>
        <p:nvPicPr>
          <p:cNvPr id="6156" name="Picture 12" descr="E:\The Paperless Hymnal\SONGS\PPTiffFiles\Single Stanza\H\HallelujahPraiseJehovah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Hallelujah, Praise Jehovah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25500" y="5422636"/>
            <a:ext cx="24849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 and Music by: William J. Kirkpatrick</a:t>
            </a:r>
          </a:p>
        </p:txBody>
      </p:sp>
    </p:spTree>
    <p:extLst>
      <p:ext uri="{BB962C8B-B14F-4D97-AF65-F5344CB8AC3E}">
        <p14:creationId xmlns:p14="http://schemas.microsoft.com/office/powerpoint/2010/main" val="106539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E:\The Paperless Hymnal\SONGS\PPTiffFiles\Single Stanza\H\HallelujahPraiseJehovah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Hallelujah, Praise Jehovah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41498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E:\The Paperless Hymnal\SONGS\PPTiffFiles\Single Stanza\H\HallelujahPraiseJehovah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Hallelujah, Praise Jehovah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73177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E:\The Paperless Hymnal\SONGS\PPTiffFiles\Single Stanza\H\HallelujahPraiseJehovah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Hallelujah, Praise Jehovah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15062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463271" y="1304396"/>
            <a:ext cx="33489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Let them praises give Jehovah,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For His name alone is high,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Far above the earth and sky.</a:t>
            </a:r>
          </a:p>
        </p:txBody>
      </p:sp>
      <p:pic>
        <p:nvPicPr>
          <p:cNvPr id="33795" name="Picture 3" descr="E:\The Paperless Hymnal\SONGS\PPTiffFiles\Single Stanza\H\HallelujahPraiseJehovah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46964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ThePapHy\Songs\Volume1 Support Files\Hallelujah Praise Jehovah\Slides\Hallelujah Praise Jehovah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34566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ThePapHy\Songs\Volume1 Support Files\Hallelujah Praise Jehovah\Slides\Hallelujah Praise Jehovah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48005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99771" y="1494896"/>
            <a:ext cx="45384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3.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All ye fruitful trees and cedars,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All ye hills and mountains high,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Creeping things and beasts and cattle,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Birds that in the heavens fly,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Kings of earth, and all ye people,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Princes great, earth's judges all;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Praise His name, young men and maidens,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Aged men, and children small.</a:t>
            </a:r>
          </a:p>
        </p:txBody>
      </p:sp>
      <p:pic>
        <p:nvPicPr>
          <p:cNvPr id="10252" name="Picture 12" descr="E:\The Paperless Hymnal\SONGS\PPTiffFiles\Single Stanza\H\HallelujahPraiseJehovah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Hallelujah, Praise Jehovah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25500" y="5422636"/>
            <a:ext cx="24849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 and Music by: William J. Kirkpatrick</a:t>
            </a:r>
          </a:p>
        </p:txBody>
      </p:sp>
    </p:spTree>
    <p:extLst>
      <p:ext uri="{BB962C8B-B14F-4D97-AF65-F5344CB8AC3E}">
        <p14:creationId xmlns:p14="http://schemas.microsoft.com/office/powerpoint/2010/main" val="103436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 rot="16200000">
            <a:off x="-2057401" y="2476500"/>
            <a:ext cx="54102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Order of 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Evening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Services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332914" y="7616"/>
            <a:ext cx="8001000" cy="5693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Scripture Reading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200 – </a:t>
            </a:r>
            <a:r>
              <a:rPr lang="en-US" sz="2000" b="1" dirty="0">
                <a:solidFill>
                  <a:srgbClr val="FFFF00"/>
                </a:solidFill>
              </a:rPr>
              <a:t>Hallelujah, Praise Jehovah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Prayer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666 – </a:t>
            </a:r>
            <a:r>
              <a:rPr lang="en-US" sz="2000" b="1" dirty="0">
                <a:solidFill>
                  <a:srgbClr val="FFFF00"/>
                </a:solidFill>
              </a:rPr>
              <a:t>The Spacious Firmament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Psalm 19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10 </a:t>
            </a:r>
            <a:r>
              <a:rPr lang="en-US" sz="2000" b="1" dirty="0">
                <a:solidFill>
                  <a:srgbClr val="FFFF00"/>
                </a:solidFill>
              </a:rPr>
              <a:t>(PHSS)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>
                <a:solidFill>
                  <a:srgbClr val="FFFF00"/>
                </a:solidFill>
              </a:rPr>
              <a:t>The Law of the LORD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Psalm 121</a:t>
            </a:r>
            <a:endParaRPr lang="en-US" sz="2000" b="1" dirty="0">
              <a:solidFill>
                <a:srgbClr val="FFFFFF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712 – </a:t>
            </a:r>
            <a:r>
              <a:rPr lang="en-US" sz="2000" b="1" dirty="0">
                <a:solidFill>
                  <a:srgbClr val="FFFF00"/>
                </a:solidFill>
              </a:rPr>
              <a:t>Unto the Hills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Psalm 8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3 </a:t>
            </a:r>
            <a:r>
              <a:rPr lang="en-US" sz="2000" b="1" dirty="0">
                <a:solidFill>
                  <a:srgbClr val="FFFF00"/>
                </a:solidFill>
              </a:rPr>
              <a:t>(PHSS)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– O How Glorious, Full of Wonder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Psalm 95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Inv. Song 517 – </a:t>
            </a:r>
            <a:r>
              <a:rPr lang="en-US" sz="2000" b="1" dirty="0">
                <a:solidFill>
                  <a:srgbClr val="FFFF00"/>
                </a:solidFill>
              </a:rPr>
              <a:t>O Why Not Tonight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179620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E:\The Paperless Hymnal\SONGS\PPTiffFiles\Single Stanza\H\HallelujahPraiseJehovah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Hallelujah, Praise Jehovah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63357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E:\The Paperless Hymnal\SONGS\PPTiffFiles\Single Stanza\H\HallelujahPraiseJehovah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Hallelujah, Praise Jehovah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26137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E:\The Paperless Hymnal\SONGS\PPTiffFiles\Single Stanza\H\HallelujahPraiseJehovah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Hallelujah, Praise Jehovah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06679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463271" y="1304396"/>
            <a:ext cx="33489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Let them praises give Jehovah,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For His name alone is high,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Far above the earth and sky.</a:t>
            </a:r>
          </a:p>
        </p:txBody>
      </p:sp>
      <p:pic>
        <p:nvPicPr>
          <p:cNvPr id="36867" name="Picture 3" descr="E:\The Paperless Hymnal\SONGS\PPTiffFiles\Single Stanza\H\HallelujahPraiseJehovah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10431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ThePapHy\Songs\Volume1 Support Files\Hallelujah Praise Jehovah\Slides\Hallelujah Praise Jehovah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66424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ThePapHy\Songs\Volume1 Support Files\Hallelujah Praise Jehovah\Slides\Hallelujah Praise Jehovah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00" y="5105427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 dirty="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0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56935" y="928468"/>
            <a:ext cx="7476979" cy="43609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 rot="16200000">
            <a:off x="-2057401" y="2476500"/>
            <a:ext cx="54102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Order of 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Evening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Monotype Corsiva" pitchFamily="66" charset="0"/>
              </a:rPr>
              <a:t>Services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332914" y="7616"/>
            <a:ext cx="8001000" cy="5693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FF"/>
                </a:solidFill>
              </a:rPr>
              <a:t>Scripture </a:t>
            </a:r>
            <a:r>
              <a:rPr lang="en-US" sz="2800" b="1" dirty="0">
                <a:solidFill>
                  <a:srgbClr val="FFFFFF"/>
                </a:solidFill>
              </a:rPr>
              <a:t>Reading</a:t>
            </a:r>
          </a:p>
          <a:p>
            <a:pPr marL="688975" lvl="0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Song	200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Hallelujah, Praise Jehovah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FF"/>
                </a:solidFill>
              </a:rPr>
              <a:t>Prayer</a:t>
            </a:r>
            <a:endParaRPr lang="en-US" sz="2800" b="1" dirty="0">
              <a:solidFill>
                <a:srgbClr val="FFFFFF"/>
              </a:solidFill>
            </a:endParaRPr>
          </a:p>
          <a:p>
            <a:pPr marL="688975" lvl="0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</a:rPr>
              <a:t>Song	666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The Spacious Firmament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Psalm 19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</a:rPr>
              <a:t>Song	10 </a:t>
            </a:r>
            <a:r>
              <a:rPr lang="en-US" sz="2000" b="1" dirty="0">
                <a:solidFill>
                  <a:srgbClr val="FFFF00"/>
                </a:solidFill>
              </a:rPr>
              <a:t>(PHSS)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The Law of the LORD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Psalm 121</a:t>
            </a:r>
            <a:endParaRPr lang="en-US" sz="2000" b="1" dirty="0">
              <a:solidFill>
                <a:schemeClr val="bg1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</a:rPr>
              <a:t>Song	712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Unto the Hills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Psalm 8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</a:rPr>
              <a:t>Song	3 </a:t>
            </a:r>
            <a:r>
              <a:rPr lang="en-US" sz="2000" b="1" dirty="0">
                <a:solidFill>
                  <a:srgbClr val="FFFF00"/>
                </a:solidFill>
              </a:rPr>
              <a:t>(PHSS)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O How Glorious, Full of Wonder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Psalm 95</a:t>
            </a: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</a:rPr>
              <a:t>Inv</a:t>
            </a:r>
            <a:r>
              <a:rPr lang="en-US" sz="2800" b="1" dirty="0">
                <a:solidFill>
                  <a:srgbClr val="FFFF00"/>
                </a:solidFill>
              </a:rPr>
              <a:t>. Song </a:t>
            </a:r>
            <a:r>
              <a:rPr lang="en-US" sz="2800" b="1" dirty="0" smtClean="0">
                <a:solidFill>
                  <a:srgbClr val="FFFF00"/>
                </a:solidFill>
              </a:rPr>
              <a:t>517 </a:t>
            </a:r>
            <a:r>
              <a:rPr lang="en-US" sz="2800" b="1" dirty="0">
                <a:solidFill>
                  <a:srgbClr val="FFFF00"/>
                </a:solidFill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</a:rPr>
              <a:t>O Why Not Tonight</a:t>
            </a:r>
            <a:endParaRPr lang="en-US" sz="2000" b="1" dirty="0">
              <a:solidFill>
                <a:srgbClr val="FFFF00"/>
              </a:solidFill>
            </a:endParaRPr>
          </a:p>
          <a:p>
            <a:pPr marL="688975" indent="-688975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</a:rPr>
              <a:t>Closing </a:t>
            </a:r>
            <a:r>
              <a:rPr lang="en-US" sz="2800" b="1" dirty="0" smtClean="0">
                <a:solidFill>
                  <a:srgbClr val="FFFFFF"/>
                </a:solidFill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99044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55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8640"/>
            <a:ext cx="6858000" cy="1991100"/>
          </a:xfrm>
        </p:spPr>
        <p:txBody>
          <a:bodyPr/>
          <a:lstStyle/>
          <a:p>
            <a:r>
              <a:rPr lang="en-US" sz="4800" b="1" dirty="0" smtClean="0"/>
              <a:t>The Spacious Firmament</a:t>
            </a:r>
            <a:br>
              <a:rPr lang="en-US" sz="4800" b="1" dirty="0" smtClean="0"/>
            </a:br>
            <a:r>
              <a:rPr lang="en-US" sz="4000" dirty="0" smtClean="0"/>
              <a:t>(Psalm 19:1-7)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666</a:t>
            </a:r>
          </a:p>
          <a:p>
            <a:r>
              <a:rPr lang="en-US" sz="2800" i="1" dirty="0" smtClean="0"/>
              <a:t>Praise for the Lord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8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939271" y="1431396"/>
            <a:ext cx="427552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1.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 spacious firmament on high,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With all the blue, ethereal sky,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spangled heavens, a shining frame,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Their great Original proclaim: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 unwearied sun from day to day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Does his Creator's power display,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publishes to every land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 work of an almighty hand.</a:t>
            </a:r>
          </a:p>
        </p:txBody>
      </p:sp>
      <p:pic>
        <p:nvPicPr>
          <p:cNvPr id="58380" name="Picture 12" descr="E:\ThePapHy\Songs\FinaleFilesForPP\T\TheSpaciousFirmamentOnHigh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The Spacious Firmament on High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5500" y="5270500"/>
            <a:ext cx="1410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Joseph Addison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Franz J. Haydn</a:t>
            </a:r>
            <a:endParaRPr lang="en-US" altLang="x-none" sz="1000" i="1">
              <a:solidFill>
                <a:srgbClr val="0000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92807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55809"/>
            <a:ext cx="6858000" cy="1030181"/>
          </a:xfrm>
        </p:spPr>
        <p:txBody>
          <a:bodyPr/>
          <a:lstStyle/>
          <a:p>
            <a:r>
              <a:rPr lang="en-US" b="1" dirty="0" smtClean="0"/>
              <a:t>Psalm 148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64749"/>
            <a:ext cx="6858000" cy="5239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Scripture Reading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60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E:\ThePapHy\Songs\FinaleFilesForPP\T\TheSpaciousFirmamentOnHigh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The Spacious Firmament on High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853423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E:\ThePapHy\Songs\FinaleFilesForPP\T\TheSpaciousFirmamentOnHigh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The Spacious Firmament on High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24278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E:\ThePapHy\Songs\FinaleFilesForPP\T\TheSpaciousFirmamentOnHigh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The Spacious Firmament on High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04749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193271" y="1494896"/>
            <a:ext cx="418095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2.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Soon as the evening shades prevail,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 moon takes up the wondrous tale,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nightly to the listening earth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Repeats the story of her birth;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While all the stars that round her burn,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all the planets in their turn,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Confirm the tidings as they roll,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spread the truth from pole to pole.</a:t>
            </a:r>
          </a:p>
        </p:txBody>
      </p:sp>
      <p:pic>
        <p:nvPicPr>
          <p:cNvPr id="135174" name="Picture 6" descr="E:\ThePapHy\Songs\FinaleFilesForPP\T\TheSpaciousFirmamentOnHigh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The Spacious Firmament on High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25500" y="5270500"/>
            <a:ext cx="1410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Joseph Addison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Franz J. Haydn</a:t>
            </a:r>
            <a:endParaRPr lang="en-US" altLang="x-none" sz="1000" i="1">
              <a:solidFill>
                <a:srgbClr val="000000"/>
              </a:solidFill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54434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E:\ThePapHy\Songs\FinaleFilesForPP\T\TheSpaciousFirmamentOnHigh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The Spacious Firmament on High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413269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E:\ThePapHy\Songs\FinaleFilesForPP\T\TheSpaciousFirmamentOnHigh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The Spacious Firmament on High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655653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E:\ThePapHy\Songs\FinaleFilesForPP\T\TheSpaciousFirmamentOnHigh0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The Spacious Firmament on High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61892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193271" y="1431396"/>
            <a:ext cx="399981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3.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What though in solemn silence all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Move round this dark terrestrial ball?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What though no real voice nor sound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Amid their radiant orbs be found?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In reason's ear they all rejoice,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utter forth a glorious voice,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For ever singing as they shine,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"The hand that made us is divine."</a:t>
            </a:r>
          </a:p>
        </p:txBody>
      </p:sp>
      <p:pic>
        <p:nvPicPr>
          <p:cNvPr id="139270" name="Picture 6" descr="E:\ThePapHy\Songs\FinaleFilesForPP\T\TheSpaciousFirmamentOnHigh0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The Spacious Firmament on High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5500" y="5270500"/>
            <a:ext cx="1410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Joseph Addison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Franz J. Haydn</a:t>
            </a:r>
            <a:endParaRPr lang="en-US" altLang="x-none" sz="1000" i="1">
              <a:solidFill>
                <a:srgbClr val="000000"/>
              </a:solidFill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71055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E:\ThePapHy\Songs\FinaleFilesForPP\T\TheSpaciousFirmamentOnHigh0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The Spacious Firmament on High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70482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E:\ThePapHy\Songs\FinaleFilesForPP\T\TheSpaciousFirmamentOnHigh0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The Spacious Firmament on High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</p:spTree>
    <p:extLst>
      <p:ext uri="{BB962C8B-B14F-4D97-AF65-F5344CB8AC3E}">
        <p14:creationId xmlns:p14="http://schemas.microsoft.com/office/powerpoint/2010/main" val="133635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42536"/>
            <a:ext cx="6858000" cy="1597204"/>
          </a:xfrm>
        </p:spPr>
        <p:txBody>
          <a:bodyPr>
            <a:normAutofit/>
          </a:bodyPr>
          <a:lstStyle/>
          <a:p>
            <a:r>
              <a:rPr lang="en-US" sz="4800" b="1" dirty="0"/>
              <a:t>Hallelujah, Praise </a:t>
            </a:r>
            <a:r>
              <a:rPr lang="en-US" sz="4800" b="1" dirty="0" smtClean="0"/>
              <a:t>Jehovah</a:t>
            </a:r>
            <a:br>
              <a:rPr lang="en-US" sz="4800" b="1" dirty="0" smtClean="0"/>
            </a:br>
            <a:r>
              <a:rPr lang="en-US" sz="4000" dirty="0" smtClean="0"/>
              <a:t>(</a:t>
            </a:r>
            <a:r>
              <a:rPr lang="en-US" sz="4000" dirty="0"/>
              <a:t>Psalm </a:t>
            </a:r>
            <a:r>
              <a:rPr lang="en-US" sz="4000" dirty="0" smtClean="0"/>
              <a:t>148)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200</a:t>
            </a:r>
          </a:p>
          <a:p>
            <a:r>
              <a:rPr lang="en-US" sz="2800" i="1" dirty="0" smtClean="0"/>
              <a:t>Praise for the Lord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06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E:\ThePapHy\Songs\FinaleFilesForPP\T\TheSpaciousFirmamentOnHigh0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The Spacious Firmament on High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666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00" y="5105427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 dirty="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4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8640"/>
            <a:ext cx="6858000" cy="1991100"/>
          </a:xfrm>
        </p:spPr>
        <p:txBody>
          <a:bodyPr/>
          <a:lstStyle/>
          <a:p>
            <a:r>
              <a:rPr lang="en-US" sz="4800" b="1" dirty="0" smtClean="0"/>
              <a:t>The Law of the LORD</a:t>
            </a:r>
            <a:br>
              <a:rPr lang="en-US" sz="4800" b="1" dirty="0" smtClean="0"/>
            </a:br>
            <a:r>
              <a:rPr lang="en-US" sz="4000" dirty="0" smtClean="0"/>
              <a:t>(Psalm 19:7-14)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</a:t>
            </a:r>
          </a:p>
          <a:p>
            <a:r>
              <a:rPr lang="en-US" sz="2800" i="1" dirty="0" smtClean="0"/>
              <a:t>Psalms, Hymns, and Spiritual Songs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324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4549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3115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74764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12194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04539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413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64771" y="1431396"/>
            <a:ext cx="39709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1.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Hallelujah, praise Jehovah!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the heavens praise His name;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Praise Jehovah in the highest;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All His angels praise proclaim,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All His hosts together praise Him,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Sun and moon and stars on high;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Praise Him, O ye heaven of heavens,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ye floods above the sky.</a:t>
            </a:r>
          </a:p>
        </p:txBody>
      </p:sp>
      <p:pic>
        <p:nvPicPr>
          <p:cNvPr id="2063" name="Picture 15" descr="E:\The Paperless Hymnal\SONGS\PPTiffFiles\Single Stanza\H\HallelujahPraiseJehovah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Hallelujah, Praise Jehovah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5500" y="5422636"/>
            <a:ext cx="24849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 and Music by: William J. Kirkpatrick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90382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65284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98391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05980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400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TheLawOfTheLord_cho_b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Chorus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0" y="5344583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 dirty="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33168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37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8640"/>
            <a:ext cx="6858000" cy="1991100"/>
          </a:xfrm>
        </p:spPr>
        <p:txBody>
          <a:bodyPr/>
          <a:lstStyle/>
          <a:p>
            <a:r>
              <a:rPr lang="en-US" sz="4800" b="1" dirty="0" smtClean="0"/>
              <a:t>Unto the Hills</a:t>
            </a:r>
            <a:br>
              <a:rPr lang="en-US" sz="4800" b="1" dirty="0" smtClean="0"/>
            </a:br>
            <a:r>
              <a:rPr lang="en-US" sz="4000" dirty="0" smtClean="0"/>
              <a:t>(Psalm 121)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712</a:t>
            </a:r>
          </a:p>
          <a:p>
            <a:r>
              <a:rPr lang="en-US" sz="2800" i="1" dirty="0" smtClean="0"/>
              <a:t>Praise for the Lord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96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955271" y="1050396"/>
            <a:ext cx="57438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1.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Unto the hills around do I lift up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My longing eyes;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whence for me shall my salvation come,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whence arise?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God the Lord doth come my certain aid,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God the Lord, who heaven and earth hath made.</a:t>
            </a:r>
          </a:p>
        </p:txBody>
      </p:sp>
      <p:pic>
        <p:nvPicPr>
          <p:cNvPr id="2063" name="Picture 15" descr="E:\The Paperless Hymnal\SONGS\PPTiffFiles\Single Stanza\U\UntoTheHills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Unto the Hills</a:t>
            </a:r>
            <a:endParaRPr lang="en-US" altLang="x-none" sz="2667">
              <a:solidFill>
                <a:schemeClr val="tx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5500" y="5270500"/>
            <a:ext cx="27350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 by: Psalm 121 / Arr.: John D. S. Campbell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 by: Charles H. Purday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1166766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E:\The Paperless Hymnal\SONGS\PPTiffFiles\Single Stanza\U\UntoTheHills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Unto the Hills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11645779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09271" y="1240896"/>
            <a:ext cx="502669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2.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He will not suffer that thy foot be moved: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Safe shalt thou be;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No careless slumber shall His eyelids close,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Who keepeth thee;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Behold, He sleepeth not, He slumbereth never,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Who keepeth Israel in His holy care.</a:t>
            </a:r>
          </a:p>
        </p:txBody>
      </p:sp>
      <p:pic>
        <p:nvPicPr>
          <p:cNvPr id="4108" name="Picture 12" descr="E:\The Paperless Hymnal\SONGS\PPTiffFiles\Single Stanza\U\UntoTheHills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Unto the Hills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57011" y="5167313"/>
            <a:ext cx="239790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Words by: Ninth Duke of Argyll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Music by: C. H. Purday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8949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E:\The Paperless Hymnal\SONGS\PPTiffFiles\Single Stanza\H\HallelujahPraiseJehovah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Hallelujah, Praise Jehovah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588135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E:\The Paperless Hymnal\SONGS\PPTiffFiles\Single Stanza\U\UntoTheHills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– Unto the Hills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297889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82271" y="1177396"/>
            <a:ext cx="468429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3.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Jehovah is Himself thy keeper true: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Thy changeless shade,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Jehovah evermore on thy right hand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Himself hath made;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thee no sun by day shall ever smite,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No moon shall harm thee in the silent night.</a:t>
            </a:r>
          </a:p>
        </p:txBody>
      </p:sp>
      <p:pic>
        <p:nvPicPr>
          <p:cNvPr id="6155" name="Picture 11" descr="E:\The Paperless Hymnal\SONGS\PPTiffFiles\Single Stanza\U\UntoTheHills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Unto the Hills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57011" y="5167313"/>
            <a:ext cx="239790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Words by: Ninth Duke of Argyll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Music by: C. H. Purday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849453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E:\The Paperless Hymnal\SONGS\PPTiffFiles\Single Stanza\U\UntoTheHills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– Unto the Hills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299218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55271" y="1367896"/>
            <a:ext cx="49135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4.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every evil shall He keep thy soul,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From every sin;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Jehovah shall preserve thy going out,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Thy coming in;  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Above thee watching, He whom we adore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Shall keep thee henceforth, yea, for evermore.</a:t>
            </a:r>
          </a:p>
        </p:txBody>
      </p:sp>
      <p:pic>
        <p:nvPicPr>
          <p:cNvPr id="8203" name="Picture 11" descr="E:\The Paperless Hymnal\SONGS\PPTiffFiles\Single Stanza\U\UntoTheHills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4 – Unto the Hills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57011" y="5167313"/>
            <a:ext cx="2397901" cy="5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Words by: Ninth Duke of Argyll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33">
                <a:solidFill>
                  <a:srgbClr val="000000"/>
                </a:solidFill>
              </a:rPr>
              <a:t>Music by: C. H. Purday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</p:spTree>
    <p:extLst>
      <p:ext uri="{BB962C8B-B14F-4D97-AF65-F5344CB8AC3E}">
        <p14:creationId xmlns:p14="http://schemas.microsoft.com/office/powerpoint/2010/main" val="17102632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E:\The Paperless Hymnal\SONGS\PPTiffFiles\Single Stanza\U\UntoTheHills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4 – Unto the Hills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712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00" y="5161699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 dirty="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0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481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8640"/>
            <a:ext cx="6858000" cy="1991100"/>
          </a:xfrm>
        </p:spPr>
        <p:txBody>
          <a:bodyPr/>
          <a:lstStyle/>
          <a:p>
            <a:r>
              <a:rPr lang="en-US" sz="4800" b="1" dirty="0" smtClean="0"/>
              <a:t>O How Glorious, </a:t>
            </a:r>
            <a:br>
              <a:rPr lang="en-US" sz="4800" b="1" dirty="0" smtClean="0"/>
            </a:br>
            <a:r>
              <a:rPr lang="en-US" sz="4800" b="1" dirty="0" smtClean="0"/>
              <a:t>Full of Wonder</a:t>
            </a:r>
            <a:br>
              <a:rPr lang="en-US" sz="4800" b="1" dirty="0" smtClean="0"/>
            </a:br>
            <a:r>
              <a:rPr lang="en-US" sz="4000" dirty="0" smtClean="0"/>
              <a:t>(Psalm 8)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</a:t>
            </a:r>
          </a:p>
          <a:p>
            <a:r>
              <a:rPr lang="en-US" sz="2800" i="1" dirty="0" smtClean="0"/>
              <a:t>Psalms, Hymns, and Spiritual Songs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224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90105"/>
      </p:ext>
    </p:extLst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OhHowGloriousFullOfWonder_st1_c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7148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028" descr="E:\The Paperless Hymnal\SONGS\PPTiffFiles\Single Stanza\H\HallelujahPraiseJehovah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Hallelujah, Praise Jehovah</a:t>
            </a:r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0783613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OhHowGloriousFullOfWonder_st1_d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44800"/>
      </p:ext>
    </p:extLst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44074"/>
      </p:ext>
    </p:extLst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80213"/>
      </p:ext>
    </p:extLst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OhHowGloriousFullOfWonder_st2_c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01323"/>
      </p:ext>
    </p:extLst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OhHowGloriousFullOfWonder_st2_d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46387"/>
      </p:ext>
    </p:extLst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OhHowGloriousFullOfWonder_st3_a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40568"/>
      </p:ext>
    </p:extLst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OhHowGloriousFullOfWonder_st3_b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52435"/>
      </p:ext>
    </p:extLst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OhHowGloriousFullOfWonder_st3_c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35103"/>
      </p:ext>
    </p:extLst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OhHowGloriousFullOfWonder_st3_d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33" y="5339292"/>
            <a:ext cx="2116667" cy="3488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61970"/>
            <a:r>
              <a:rPr lang="en-US" sz="1667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  <a:endParaRPr lang="en-US" sz="1667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417" y="5418667"/>
            <a:ext cx="3704167" cy="246221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pPr defTabSz="761970"/>
            <a:r>
              <a:rPr lang="en-US" sz="10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  <a:endParaRPr lang="en-US" sz="1000">
              <a:solidFill>
                <a:prstClr val="black">
                  <a:tint val="50000"/>
                </a:prst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0" y="5344583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0112"/>
      </p:ext>
    </p:extLst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8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029" descr="E:\The Paperless Hymnal\SONGS\PPTiffFiles\Single Stanza\H\HallelujahPraiseJehovah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– Hallelujah, Praise Jehovah</a:t>
            </a:r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508292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8640"/>
            <a:ext cx="6858000" cy="1991100"/>
          </a:xfrm>
        </p:spPr>
        <p:txBody>
          <a:bodyPr/>
          <a:lstStyle/>
          <a:p>
            <a:r>
              <a:rPr lang="en-US" sz="4800" b="1" dirty="0" smtClean="0"/>
              <a:t>O Why Not Tonight?</a:t>
            </a:r>
            <a:br>
              <a:rPr lang="en-US" sz="4800" b="1" dirty="0" smtClean="0"/>
            </a:br>
            <a:r>
              <a:rPr lang="en-US" sz="4000" dirty="0" smtClean="0"/>
              <a:t>(Psalm 95)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57171"/>
            <a:ext cx="6858000" cy="1194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517</a:t>
            </a:r>
          </a:p>
          <a:p>
            <a:r>
              <a:rPr lang="en-US" sz="2800" i="1" dirty="0" smtClean="0"/>
              <a:t>Praise for the Lord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9567" y="2882769"/>
            <a:ext cx="4524866" cy="0"/>
          </a:xfrm>
          <a:prstGeom prst="line">
            <a:avLst/>
          </a:prstGeom>
          <a:ln w="31750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723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383771" y="1367896"/>
            <a:ext cx="407996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1.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do not let the word depart,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close thine eyes against the light: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Poor sinner, harden not thy heart: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 saved, O tonight.</a:t>
            </a:r>
          </a:p>
        </p:txBody>
      </p:sp>
      <p:pic>
        <p:nvPicPr>
          <p:cNvPr id="58388" name="Picture 20" descr="E:\ThePapHy\Songs\FinaleFilesForPP\O\OWhyNotTonight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5500" y="5270500"/>
            <a:ext cx="1587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Eliza Holmes Reed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J. Calvin Bushey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1 - O Why Not Tonight</a:t>
            </a:r>
            <a:endParaRPr lang="en-US" altLang="x-none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5214599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E:\ThePapHy\Songs\FinaleFilesForPP\O\OWhyNotTonight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1 - O Why Not Tonight</a:t>
            </a:r>
            <a:endParaRPr lang="en-US" altLang="x-none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296464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701271" y="1812396"/>
            <a:ext cx="2512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Wilt thou be saved?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Then why not tonight?</a:t>
            </a:r>
          </a:p>
        </p:txBody>
      </p:sp>
      <p:pic>
        <p:nvPicPr>
          <p:cNvPr id="188421" name="Picture 5" descr="E:\ThePapHy\Songs\FinaleFilesForPP\O\OWhyNotTonight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5248578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E:\ThePapHy\Songs\FinaleFilesForPP\O\OWhyNotTonight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5700425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320271" y="1367896"/>
            <a:ext cx="349807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2.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Tomorrow's sun may never rise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To bless thy long-deluded sight: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This is the time, O then be wise: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 saved, O tonight.</a:t>
            </a:r>
          </a:p>
        </p:txBody>
      </p:sp>
      <p:pic>
        <p:nvPicPr>
          <p:cNvPr id="190470" name="Picture 6" descr="E:\ThePapHy\Songs\FinaleFilesForPP\O\OWhyNotTonight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825500" y="5270500"/>
            <a:ext cx="1587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Eliza Holmes Reed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J. Calvin Bushey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2 - O Why Not Tonight</a:t>
            </a:r>
            <a:endParaRPr lang="en-US" altLang="x-none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572911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E:\ThePapHy\Songs\FinaleFilesForPP\O\OWhyNotTonight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2 - O Why Not Tonight</a:t>
            </a:r>
            <a:endParaRPr lang="en-US" altLang="x-none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4030456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1701271" y="1812396"/>
            <a:ext cx="2512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Wilt thou be saved?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Then why not tonight?</a:t>
            </a:r>
          </a:p>
        </p:txBody>
      </p:sp>
      <p:pic>
        <p:nvPicPr>
          <p:cNvPr id="198659" name="Picture 3" descr="E:\ThePapHy\Songs\FinaleFilesForPP\O\OWhyNotTonight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8247496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E:\ThePapHy\Songs\FinaleFilesForPP\O\OWhyNotTonight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7084812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320271" y="1685396"/>
            <a:ext cx="391164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3.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Our God in pity lingers still,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wilt thou thus His love requite?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Renounce at once thy stubborn will: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 saved, O tonight.</a:t>
            </a:r>
          </a:p>
        </p:txBody>
      </p:sp>
      <p:pic>
        <p:nvPicPr>
          <p:cNvPr id="192518" name="Picture 6" descr="E:\ThePapHy\Songs\FinaleFilesForPP\O\OWhyNotTonight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825500" y="5270500"/>
            <a:ext cx="1587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Eliza Holmes Reed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J. Calvin Bushey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3 - O Why Not Tonight</a:t>
            </a:r>
            <a:endParaRPr lang="en-US" altLang="x-none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44052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63271" y="1304396"/>
            <a:ext cx="33489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Let them praises give Jehovah,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For His name alone is high,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And His glory is exalted,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Far above the earth and sky.</a:t>
            </a:r>
          </a:p>
        </p:txBody>
      </p:sp>
      <p:pic>
        <p:nvPicPr>
          <p:cNvPr id="4104" name="Picture 8" descr="E:\The Paperless Hymnal\SONGS\PPTiffFiles\Single Stanza\H\HallelujahPraiseJehovah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– Hallelujah, Praise Jehovah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7354741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E:\ThePapHy\Songs\FinaleFilesForPP\O\OWhyNotTonight0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3 - O Why Not Tonight</a:t>
            </a:r>
            <a:endParaRPr lang="en-US" altLang="x-none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5227201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701271" y="1812396"/>
            <a:ext cx="2512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Wilt thou be saved?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Then why not tonight?</a:t>
            </a:r>
          </a:p>
        </p:txBody>
      </p:sp>
      <p:pic>
        <p:nvPicPr>
          <p:cNvPr id="200707" name="Picture 3" descr="E:\ThePapHy\Songs\FinaleFilesForPP\O\OWhyNotTonight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7954775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E:\ThePapHy\Songs\FinaleFilesForPP\O\OWhyNotTonight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5059004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637771" y="1621896"/>
            <a:ext cx="39388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5.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Our blessed Lord refuses none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Who would to Him their souls unite;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Believe, obey, the work is done: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Be saved, O tonight.</a:t>
            </a:r>
          </a:p>
        </p:txBody>
      </p:sp>
      <p:pic>
        <p:nvPicPr>
          <p:cNvPr id="196614" name="Picture 6" descr="E:\ThePapHy\Songs\FinaleFilesForPP\O\OWhyNotTonight0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825500" y="5270500"/>
            <a:ext cx="1587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Words: Eliza Holmes Reed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000">
                <a:solidFill>
                  <a:srgbClr val="000000"/>
                </a:solidFill>
              </a:rPr>
              <a:t>Music: J. Calvin Bushey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5 - O Why Not Tonight</a:t>
            </a:r>
            <a:endParaRPr lang="en-US" altLang="x-none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2117014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E:\ThePapHy\Songs\FinaleFilesForPP\O\OWhyNotTonight0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5 - O Why Not Tonight</a:t>
            </a:r>
            <a:endParaRPr lang="en-US" altLang="x-none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4791145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701271" y="1812396"/>
            <a:ext cx="25122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O why not tonight?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Wilt thou be saved?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>
                <a:solidFill>
                  <a:srgbClr val="000000"/>
                </a:solidFill>
              </a:rPr>
              <a:t>Then why not tonight?</a:t>
            </a:r>
          </a:p>
        </p:txBody>
      </p:sp>
      <p:pic>
        <p:nvPicPr>
          <p:cNvPr id="204803" name="Picture 3" descr="E:\ThePapHy\Songs\FinaleFilesForPP\O\OWhyNotTonight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</p:spTree>
    <p:extLst>
      <p:ext uri="{BB962C8B-B14F-4D97-AF65-F5344CB8AC3E}">
        <p14:creationId xmlns:p14="http://schemas.microsoft.com/office/powerpoint/2010/main" val="15622341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E:\ThePapHy\Songs\FinaleFilesForPP\O\OWhyNotTonight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167">
                <a:solidFill>
                  <a:srgbClr val="000000"/>
                </a:solidFill>
              </a:rPr>
              <a:t>© 2008 The Paperless Hymnal®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x-none" sz="2333">
                <a:solidFill>
                  <a:schemeClr val="tx1"/>
                </a:solidFill>
                <a:latin typeface="Arial" charset="0"/>
              </a:rPr>
              <a:t>c - O Why Not Tonight</a:t>
            </a:r>
            <a:endParaRPr lang="en-US" altLang="x-none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667">
                <a:solidFill>
                  <a:srgbClr val="000000"/>
                </a:solidFill>
                <a:latin typeface="Arial" charset="0"/>
              </a:rPr>
              <a:t>517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00" y="5175768"/>
            <a:ext cx="635000" cy="271934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wrap="square" rtlCol="0">
            <a:spAutoFit/>
          </a:bodyPr>
          <a:lstStyle/>
          <a:p>
            <a:pPr algn="ctr" defTabSz="761970"/>
            <a:r>
              <a:rPr lang="en-US" sz="1167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  <a:endParaRPr lang="en-US" sz="1167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538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1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 Wash">
  <a:themeElements>
    <a:clrScheme name="Black Wash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ck Wa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ck Wash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Wash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Was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Wash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Wash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2074</Words>
  <Application>Microsoft Macintosh PowerPoint</Application>
  <PresentationFormat>On-screen Show (16:10)</PresentationFormat>
  <Paragraphs>461</Paragraphs>
  <Slides>97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97</vt:i4>
      </vt:variant>
    </vt:vector>
  </HeadingPairs>
  <TitlesOfParts>
    <vt:vector size="115" baseType="lpstr">
      <vt:lpstr>Arial Black</vt:lpstr>
      <vt:lpstr>Arial Narrow</vt:lpstr>
      <vt:lpstr>Calibri</vt:lpstr>
      <vt:lpstr>Calibri Light</vt:lpstr>
      <vt:lpstr>Monotype Corsiva</vt:lpstr>
      <vt:lpstr>Palatino Linotype</vt:lpstr>
      <vt:lpstr>Wingdings</vt:lpstr>
      <vt:lpstr>Arial</vt:lpstr>
      <vt:lpstr>Times New Roman</vt:lpstr>
      <vt:lpstr>Office Theme</vt:lpstr>
      <vt:lpstr>2_Communicating Bad News</vt:lpstr>
      <vt:lpstr>Black Wash</vt:lpstr>
      <vt:lpstr>Default Design</vt:lpstr>
      <vt:lpstr>1_Default Design</vt:lpstr>
      <vt:lpstr>1_Office Theme</vt:lpstr>
      <vt:lpstr>2_Default Design</vt:lpstr>
      <vt:lpstr>2_Office Theme</vt:lpstr>
      <vt:lpstr>3_Default Design</vt:lpstr>
      <vt:lpstr>PowerPoint Presentation</vt:lpstr>
      <vt:lpstr>Order of Evening Services</vt:lpstr>
      <vt:lpstr>Psalm 148</vt:lpstr>
      <vt:lpstr>Hallelujah, Praise Jehovah (Psalm 148)</vt:lpstr>
      <vt:lpstr>1 – Hallelujah, Praise Jehovah</vt:lpstr>
      <vt:lpstr>1 – Hallelujah, Praise Jehovah</vt:lpstr>
      <vt:lpstr>1 – Hallelujah, Praise Jehovah</vt:lpstr>
      <vt:lpstr>1 – Hallelujah, Praise Jehovah</vt:lpstr>
      <vt:lpstr>c – Hallelujah, Praise Jehovah</vt:lpstr>
      <vt:lpstr>c – Hallelujah, Praise Jehovah</vt:lpstr>
      <vt:lpstr>c – Hallelujah, Praise Jehovah</vt:lpstr>
      <vt:lpstr>2 – Hallelujah, Praise Jehovah</vt:lpstr>
      <vt:lpstr>2 – Hallelujah, Praise Jehovah</vt:lpstr>
      <vt:lpstr>2 – Hallelujah, Praise Jehovah</vt:lpstr>
      <vt:lpstr>2 – Hallelujah, Praise Jehovah</vt:lpstr>
      <vt:lpstr>c – Hallelujah, Praise Jehovah</vt:lpstr>
      <vt:lpstr>c – Hallelujah, Praise Jehovah</vt:lpstr>
      <vt:lpstr>c – Hallelujah, Praise Jehovah</vt:lpstr>
      <vt:lpstr>3 – Hallelujah, Praise Jehovah</vt:lpstr>
      <vt:lpstr>3 – Hallelujah, Praise Jehovah</vt:lpstr>
      <vt:lpstr>3 – Hallelujah, Praise Jehovah</vt:lpstr>
      <vt:lpstr>3 – Hallelujah, Praise Jehovah</vt:lpstr>
      <vt:lpstr>c – Hallelujah, Praise Jehovah</vt:lpstr>
      <vt:lpstr>c – Hallelujah, Praise Jehovah</vt:lpstr>
      <vt:lpstr>c – Hallelujah, Praise Jehovah</vt:lpstr>
      <vt:lpstr>Order of Evening Services</vt:lpstr>
      <vt:lpstr>PowerPoint Presentation</vt:lpstr>
      <vt:lpstr>The Spacious Firmament (Psalm 19:1-7)</vt:lpstr>
      <vt:lpstr>1 – The Spacious Firmament on High</vt:lpstr>
      <vt:lpstr>1 – The Spacious Firmament on High</vt:lpstr>
      <vt:lpstr>1 – The Spacious Firmament on High</vt:lpstr>
      <vt:lpstr>1 – The Spacious Firmament on High</vt:lpstr>
      <vt:lpstr>2 – The Spacious Firmament on High</vt:lpstr>
      <vt:lpstr>2 – The Spacious Firmament on High</vt:lpstr>
      <vt:lpstr>2 – The Spacious Firmament on High</vt:lpstr>
      <vt:lpstr>2 – The Spacious Firmament on High</vt:lpstr>
      <vt:lpstr>3 – The Spacious Firmament on High</vt:lpstr>
      <vt:lpstr>3 – The Spacious Firmament on High</vt:lpstr>
      <vt:lpstr>3 – The Spacious Firmament on High</vt:lpstr>
      <vt:lpstr>3 – The Spacious Firmament on High</vt:lpstr>
      <vt:lpstr>PowerPoint Presentation</vt:lpstr>
      <vt:lpstr>The Law of the LORD (Psalm 19:7-14)</vt:lpstr>
      <vt:lpstr>TheLawOfTheLord_st1_a</vt:lpstr>
      <vt:lpstr>TheLawOfTheLord_st1_b</vt:lpstr>
      <vt:lpstr>TheLawOfTheLord_cho_a</vt:lpstr>
      <vt:lpstr>TheLawOfTheLord_cho_b</vt:lpstr>
      <vt:lpstr>TheLawOfTheLord_st2_a</vt:lpstr>
      <vt:lpstr>TheLawOfTheLord_st2_b</vt:lpstr>
      <vt:lpstr>TheLawOfTheLord_cho_a</vt:lpstr>
      <vt:lpstr>TheLawOfTheLord_cho_b</vt:lpstr>
      <vt:lpstr>TheLawOfTheLord_st3_a</vt:lpstr>
      <vt:lpstr>TheLawOfTheLord_st3_b</vt:lpstr>
      <vt:lpstr>TheLawOfTheLord_cho_a</vt:lpstr>
      <vt:lpstr>TheLawOfTheLord_cho_b</vt:lpstr>
      <vt:lpstr>PowerPoint Presentation</vt:lpstr>
      <vt:lpstr>Unto the Hills (Psalm 121)</vt:lpstr>
      <vt:lpstr>1 – Unto the Hills</vt:lpstr>
      <vt:lpstr>1 – Unto the Hills</vt:lpstr>
      <vt:lpstr>2 – Unto the Hills</vt:lpstr>
      <vt:lpstr>2 – Unto the Hills</vt:lpstr>
      <vt:lpstr>3 – Unto the Hills</vt:lpstr>
      <vt:lpstr>3 – Unto the Hills</vt:lpstr>
      <vt:lpstr>4 – Unto the Hills</vt:lpstr>
      <vt:lpstr>4 – Unto the Hills</vt:lpstr>
      <vt:lpstr>PowerPoint Presentation</vt:lpstr>
      <vt:lpstr>O How Glorious,  Full of Wonder (Psalm 8)</vt:lpstr>
      <vt:lpstr>OhHowGloriousFullOfWonder_st1_a</vt:lpstr>
      <vt:lpstr>OhHowGloriousFullOfWonder_st1_b</vt:lpstr>
      <vt:lpstr>OhHowGloriousFullOfWonder_st1_c</vt:lpstr>
      <vt:lpstr>OhHowGloriousFullOfWonder_st1_d</vt:lpstr>
      <vt:lpstr>OhHowGloriousFullOfWonder_st2_a</vt:lpstr>
      <vt:lpstr>OhHowGloriousFullOfWonder_st2_b</vt:lpstr>
      <vt:lpstr>OhHowGloriousFullOfWonder_st2_c</vt:lpstr>
      <vt:lpstr>OhHowGloriousFullOfWonder_st2_d</vt:lpstr>
      <vt:lpstr>OhHowGloriousFullOfWonder_st3_a</vt:lpstr>
      <vt:lpstr>OhHowGloriousFullOfWonder_st3_b</vt:lpstr>
      <vt:lpstr>OhHowGloriousFullOfWonder_st3_c</vt:lpstr>
      <vt:lpstr>OhHowGloriousFullOfWonder_st3_d</vt:lpstr>
      <vt:lpstr>PowerPoint Presentation</vt:lpstr>
      <vt:lpstr>O Why Not Tonight? (Psalm 95)</vt:lpstr>
      <vt:lpstr>1 - O Why Not Tonight</vt:lpstr>
      <vt:lpstr>1 - O Why Not Tonight</vt:lpstr>
      <vt:lpstr>c - O Why Not Tonight</vt:lpstr>
      <vt:lpstr>c - O Why Not Tonight</vt:lpstr>
      <vt:lpstr>2 - O Why Not Tonight</vt:lpstr>
      <vt:lpstr>2 - O Why Not Tonight</vt:lpstr>
      <vt:lpstr>c - O Why Not Tonight</vt:lpstr>
      <vt:lpstr>c - O Why Not Tonight</vt:lpstr>
      <vt:lpstr>3 - O Why Not Tonight</vt:lpstr>
      <vt:lpstr>3 - O Why Not Tonight</vt:lpstr>
      <vt:lpstr>c - O Why Not Tonight</vt:lpstr>
      <vt:lpstr>c - O Why Not Tonight</vt:lpstr>
      <vt:lpstr>5 - O Why Not Tonight</vt:lpstr>
      <vt:lpstr>5 - O Why Not Tonight</vt:lpstr>
      <vt:lpstr>c - O Why Not Tonight</vt:lpstr>
      <vt:lpstr>c - O Why Not Tonight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Broadwell</dc:creator>
  <cp:lastModifiedBy>Martin Broadwell</cp:lastModifiedBy>
  <cp:revision>4</cp:revision>
  <dcterms:created xsi:type="dcterms:W3CDTF">2017-02-12T20:19:55Z</dcterms:created>
  <dcterms:modified xsi:type="dcterms:W3CDTF">2017-02-12T21:10:45Z</dcterms:modified>
</cp:coreProperties>
</file>