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</p:sldMasterIdLst>
  <p:notesMasterIdLst>
    <p:notesMasterId r:id="rId78"/>
  </p:notesMasterIdLst>
  <p:sldIdLst>
    <p:sldId id="314" r:id="rId4"/>
    <p:sldId id="315" r:id="rId5"/>
    <p:sldId id="256" r:id="rId6"/>
    <p:sldId id="277" r:id="rId7"/>
    <p:sldId id="278" r:id="rId8"/>
    <p:sldId id="279" r:id="rId9"/>
    <p:sldId id="280" r:id="rId10"/>
    <p:sldId id="281" r:id="rId11"/>
    <p:sldId id="285" r:id="rId12"/>
    <p:sldId id="284" r:id="rId13"/>
    <p:sldId id="282" r:id="rId14"/>
    <p:sldId id="287" r:id="rId15"/>
    <p:sldId id="283" r:id="rId16"/>
    <p:sldId id="286" r:id="rId17"/>
    <p:sldId id="288" r:id="rId18"/>
    <p:sldId id="34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33" r:id="rId62"/>
    <p:sldId id="334" r:id="rId63"/>
    <p:sldId id="346" r:id="rId64"/>
    <p:sldId id="344" r:id="rId65"/>
    <p:sldId id="345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258" r:id="rId76"/>
    <p:sldId id="347" r:id="rId77"/>
  </p:sldIdLst>
  <p:sldSz cx="9144000" cy="5715000" type="screen16x10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1"/>
    <p:restoredTop sz="94620"/>
  </p:normalViewPr>
  <p:slideViewPr>
    <p:cSldViewPr snapToGrid="0" snapToObjects="1">
      <p:cViewPr>
        <p:scale>
          <a:sx n="70" d="100"/>
          <a:sy n="70" d="100"/>
        </p:scale>
        <p:origin x="155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notesMaster" Target="notesMasters/notesMaster1.xml"/><Relationship Id="rId79" Type="http://schemas.openxmlformats.org/officeDocument/2006/relationships/presProps" Target="presProp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BDE0F-96A3-2D41-BE99-D7BF64C0380A}" type="datetimeFigureOut">
              <a:rPr lang="en-US" smtClean="0"/>
              <a:t>6/6/18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8CAC5-65C2-C647-9410-95C565889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6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C1826-36FB-4440-8203-46DBF1786331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9ABA-42A7-C444-BFEC-E0084CD57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C1826-36FB-4440-8203-46DBF1786331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9ABA-42A7-C444-BFEC-E0084CD57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C1826-36FB-4440-8203-46DBF1786331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9ABA-42A7-C444-BFEC-E0084CD57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8C78E-F438-804F-A503-D7785BB207D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45C76-82A7-6B49-9AA6-5F9B08FFD9B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2BE68-D181-8E47-AFC7-8F8BF761A62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91758-DB96-1F43-8064-67D58BCCB5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48665-0C3B-8E43-988A-0BA40D4D01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E3CAD-0159-454B-908C-79E965E04A1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7C79-1527-6247-A9FA-F3F69C62D9C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7F932-7D32-894A-B71D-7419FF6F05A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C1826-36FB-4440-8203-46DBF1786331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9ABA-42A7-C444-BFEC-E0084CD57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41D4-46CD-4B4D-A6DC-9BDC28454ED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7132-E545-B746-B616-CB22DE57ACB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7B9A9-9D1A-394A-9B66-BB01274AEA9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8C78E-F438-804F-A503-D7785BB207D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45C76-82A7-6B49-9AA6-5F9B08FFD9B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2BE68-D181-8E47-AFC7-8F8BF761A62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91758-DB96-1F43-8064-67D58BCCB5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48665-0C3B-8E43-988A-0BA40D4D01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E3CAD-0159-454B-908C-79E965E04A1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7C79-1527-6247-A9FA-F3F69C62D9C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C1826-36FB-4440-8203-46DBF1786331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9ABA-42A7-C444-BFEC-E0084CD57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7F932-7D32-894A-B71D-7419FF6F05A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41D4-46CD-4B4D-A6DC-9BDC28454ED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7132-E545-B746-B616-CB22DE57ACB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7B9A9-9D1A-394A-9B66-BB01274AEA9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C1826-36FB-4440-8203-46DBF1786331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9ABA-42A7-C444-BFEC-E0084CD57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C1826-36FB-4440-8203-46DBF1786331}" type="datetimeFigureOut">
              <a:rPr lang="en-US" smtClean="0"/>
              <a:t>6/6/18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9ABA-42A7-C444-BFEC-E0084CD57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C1826-36FB-4440-8203-46DBF1786331}" type="datetimeFigureOut">
              <a:rPr lang="en-US" smtClean="0"/>
              <a:t>6/6/18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9ABA-42A7-C444-BFEC-E0084CD57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C1826-36FB-4440-8203-46DBF1786331}" type="datetimeFigureOut">
              <a:rPr lang="en-US" smtClean="0"/>
              <a:t>6/6/18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9ABA-42A7-C444-BFEC-E0084CD57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C1826-36FB-4440-8203-46DBF1786331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9ABA-42A7-C444-BFEC-E0084CD57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C1826-36FB-4440-8203-46DBF1786331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B9ABA-42A7-C444-BFEC-E0084CD57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C1826-36FB-4440-8203-46DBF1786331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B9ABA-42A7-C444-BFEC-E0084CD57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0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04800"/>
            <a:ext cx="78867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8FEA973E-869A-C747-9DD1-23AEE57EDFA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9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04800"/>
            <a:ext cx="78867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8FEA973E-869A-C747-9DD1-23AEE57EDFA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1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 noChangeArrowheads="1"/>
          </p:cNvSpPr>
          <p:nvPr>
            <p:ph type="ctrTitle"/>
          </p:nvPr>
        </p:nvSpPr>
        <p:spPr>
          <a:xfrm>
            <a:off x="1143000" y="605854"/>
            <a:ext cx="6858000" cy="3033458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Welcome. Thank You for leaving the front 5 center pews empty so everyone will have a clear view of the screen tonight.</a:t>
            </a:r>
            <a:endParaRPr lang="en-US" altLang="en-US"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685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b="10267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8721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t="13177" b="5647"/>
          <a:stretch/>
        </p:blipFill>
        <p:spPr>
          <a:xfrm rot="5400000">
            <a:off x="-754380" y="754380"/>
            <a:ext cx="5715000" cy="4206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r="5069"/>
          <a:stretch/>
        </p:blipFill>
        <p:spPr>
          <a:xfrm rot="5400000">
            <a:off x="3851910" y="354330"/>
            <a:ext cx="5715000" cy="500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9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2" r="9091" b="7408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1905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6"/>
          <a:stretch/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0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9" r="21441"/>
          <a:stretch/>
        </p:blipFill>
        <p:spPr>
          <a:xfrm>
            <a:off x="0" y="0"/>
            <a:ext cx="4821174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0"/>
            <a:ext cx="42862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474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Exploring Exodus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6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 noChangeArrowheads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/>
          <a:p>
            <a:r>
              <a:rPr lang="en-US" altLang="en-US" sz="4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Exodus 1:5-14</a:t>
            </a:r>
            <a:endParaRPr lang="en-US" altLang="en-US"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xmlns="" id="{3315B10E-5C13-4558-8195-32FF4B356A4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723900"/>
            <a:ext cx="6858000" cy="12065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67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Scripture Reading</a:t>
            </a:r>
            <a:endParaRPr lang="en-US" altLang="en-US" sz="2667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08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 noChangeArrowheads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Exodus Song</a:t>
            </a:r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xmlns="" id="{3315B10E-5C13-4558-8195-32FF4B356A4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14500" y="3556000"/>
            <a:ext cx="5715000" cy="12065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667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tune: </a:t>
            </a:r>
            <a:r>
              <a:rPr lang="en-US" altLang="en-US" sz="2667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Gospel Is For All</a:t>
            </a:r>
          </a:p>
        </p:txBody>
      </p:sp>
    </p:spTree>
    <p:extLst>
      <p:ext uri="{BB962C8B-B14F-4D97-AF65-F5344CB8AC3E}">
        <p14:creationId xmlns:p14="http://schemas.microsoft.com/office/powerpoint/2010/main" val="996729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1447800" y="1622425"/>
            <a:ext cx="3660775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3.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Received ye freely, freely give,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From every land they call;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Unless they hear they cannot live: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The gospel is for all.</a:t>
            </a:r>
          </a:p>
        </p:txBody>
      </p:sp>
      <p:pic>
        <p:nvPicPr>
          <p:cNvPr id="3075" name="Picture 6" descr="E:\ThePapHy\Songs\FinaleFilesForPP\T\TheGospelIsForAll00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D4DEC8F8-9517-4AE4-BE81-040807A6560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1 - The Exodus Song</a:t>
            </a:r>
            <a:endParaRPr lang="en-US" altLang="en-US"/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825500" y="5300663"/>
            <a:ext cx="3241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prstClr val="black"/>
              </a:solidFill>
              <a:latin typeface="Times New Roman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Music: McIntosh’s</a:t>
            </a:r>
            <a:r>
              <a:rPr lang="en-US" altLang="en-US" sz="1000" i="1" smtClean="0">
                <a:solidFill>
                  <a:prstClr val="black"/>
                </a:solidFill>
                <a:latin typeface="Times New Roman" charset="0"/>
              </a:rPr>
              <a:t> Good News</a:t>
            </a: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 / Arr.: Rigdon M. McIntosh</a:t>
            </a:r>
          </a:p>
        </p:txBody>
      </p:sp>
      <p:pic>
        <p:nvPicPr>
          <p:cNvPr id="3078" name="Picture 20" descr="E:\ThePapHy\Songs\FinaleFilesForPP\T\TheGospelIsForAll00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11111" b="49213"/>
          <a:stretch>
            <a:fillRect/>
          </a:stretch>
        </p:blipFill>
        <p:spPr bwMode="auto">
          <a:xfrm>
            <a:off x="5016500" y="635000"/>
            <a:ext cx="33655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1">
            <a:extLst>
              <a:ext uri="{FF2B5EF4-FFF2-40B4-BE49-F238E27FC236}">
                <a16:creationId xmlns:a16="http://schemas.microsoft.com/office/drawing/2014/main" xmlns="" id="{11FE582E-2FE8-4811-B411-F61DFA7BE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1533525"/>
            <a:ext cx="6807200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When   Mo - </a:t>
            </a: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ses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 found the burn-</a:t>
            </a: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ing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 bush,</a:t>
            </a:r>
            <a:r>
              <a:rPr lang="en-US" altLang="en-US" sz="15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God said,</a:t>
            </a:r>
            <a:r>
              <a:rPr lang="en-US" altLang="en-US" sz="1333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“Take</a:t>
            </a:r>
            <a:r>
              <a:rPr lang="en-US" altLang="en-US" sz="1333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off   your shoes.</a:t>
            </a:r>
          </a:p>
        </p:txBody>
      </p:sp>
      <p:sp>
        <p:nvSpPr>
          <p:cNvPr id="3080" name="TextBox 11">
            <a:extLst>
              <a:ext uri="{FF2B5EF4-FFF2-40B4-BE49-F238E27FC236}">
                <a16:creationId xmlns:a16="http://schemas.microsoft.com/office/drawing/2014/main" xmlns="" id="{C290847D-C26F-4787-8205-E4E35B525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751263"/>
            <a:ext cx="6697663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The ground  is       ho  -  ly   where   I     am,  and    I   have work  for you.”</a:t>
            </a:r>
          </a:p>
        </p:txBody>
      </p:sp>
      <p:pic>
        <p:nvPicPr>
          <p:cNvPr id="3081" name="Picture 19" descr="E:\The Paperless Hymnal\SONGS\PPTiffFiles\Single Stanza\A\AmISoldierOfTheCross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1" t="44444" r="23334" b="46667"/>
          <a:stretch>
            <a:fillRect/>
          </a:stretch>
        </p:blipFill>
        <p:spPr bwMode="auto">
          <a:xfrm>
            <a:off x="6553200" y="2797175"/>
            <a:ext cx="3175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Oval 1"/>
          <p:cNvSpPr>
            <a:spLocks noChangeArrowheads="1"/>
          </p:cNvSpPr>
          <p:nvPr/>
        </p:nvSpPr>
        <p:spPr bwMode="auto">
          <a:xfrm>
            <a:off x="6477000" y="2730500"/>
            <a:ext cx="17780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prstClr val="black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5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E:\The Paperless Hymnal\SONGS\PPTiffFiles\Single Stanza\A\AmISoldierOfTheCross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xmlns="" id="{1646FC31-BA8A-4E26-81B6-82537FCEAE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c – The Exodus Song</a:t>
            </a:r>
          </a:p>
        </p:txBody>
      </p:sp>
      <p:sp>
        <p:nvSpPr>
          <p:cNvPr id="4100" name="TextBox 1">
            <a:extLst>
              <a:ext uri="{FF2B5EF4-FFF2-40B4-BE49-F238E27FC236}">
                <a16:creationId xmlns:a16="http://schemas.microsoft.com/office/drawing/2014/main" xmlns="" id="{2B5239CB-9B7E-4871-95C5-07D24BDC2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1397000"/>
            <a:ext cx="6794500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Je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 - ho - </a:t>
            </a: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vah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 hears His  </a:t>
            </a: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peo-ple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   cry:      He loves,  and guides,</a:t>
            </a:r>
            <a:r>
              <a:rPr lang="en-US" alt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and helps.</a:t>
            </a:r>
          </a:p>
        </p:txBody>
      </p:sp>
      <p:sp>
        <p:nvSpPr>
          <p:cNvPr id="4101" name="TextBox 1">
            <a:extLst>
              <a:ext uri="{FF2B5EF4-FFF2-40B4-BE49-F238E27FC236}">
                <a16:creationId xmlns:a16="http://schemas.microsoft.com/office/drawing/2014/main" xmlns="" id="{9D6408B7-7D8F-436B-B1CC-B4056F778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3375025"/>
            <a:ext cx="6794500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He  res - cues them from sla - ve  -  ry    And brings them  to    </a:t>
            </a:r>
            <a:r>
              <a:rPr lang="en-US" altLang="en-US" sz="1167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Him</a:t>
            </a:r>
            <a:r>
              <a:rPr lang="en-US" altLang="en-US" sz="1167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-</a:t>
            </a:r>
            <a:r>
              <a:rPr lang="en-US" altLang="en-US" sz="1167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self.</a:t>
            </a:r>
          </a:p>
        </p:txBody>
      </p:sp>
    </p:spTree>
    <p:extLst>
      <p:ext uri="{BB962C8B-B14F-4D97-AF65-F5344CB8AC3E}">
        <p14:creationId xmlns:p14="http://schemas.microsoft.com/office/powerpoint/2010/main" val="10953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767" y="130006"/>
            <a:ext cx="4400550" cy="921025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Order of Worship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402" y="791687"/>
            <a:ext cx="6521958" cy="4782312"/>
          </a:xfrm>
        </p:spPr>
        <p:txBody>
          <a:bodyPr>
            <a:noAutofit/>
          </a:bodyPr>
          <a:lstStyle/>
          <a:p>
            <a:r>
              <a:rPr lang="en-US" sz="2600" dirty="0" smtClean="0"/>
              <a:t>Welcome - Phillip Shumake</a:t>
            </a:r>
          </a:p>
          <a:p>
            <a:r>
              <a:rPr lang="en-US" sz="2600" dirty="0" smtClean="0"/>
              <a:t>Scripture Reading </a:t>
            </a:r>
            <a:r>
              <a:rPr lang="mr-IN" sz="2600" dirty="0" smtClean="0"/>
              <a:t>–</a:t>
            </a:r>
            <a:r>
              <a:rPr lang="en-US" sz="2600" dirty="0" smtClean="0"/>
              <a:t> </a:t>
            </a:r>
            <a:r>
              <a:rPr lang="en-US" sz="2600" dirty="0" err="1" smtClean="0"/>
              <a:t>Qiliang</a:t>
            </a:r>
            <a:r>
              <a:rPr lang="en-US" sz="2600" dirty="0" smtClean="0"/>
              <a:t> He (Ex. 1:5-14)</a:t>
            </a:r>
            <a:endParaRPr lang="en-US" sz="2600" dirty="0" smtClean="0"/>
          </a:p>
          <a:p>
            <a:r>
              <a:rPr lang="en-US" sz="2600" dirty="0" smtClean="0"/>
              <a:t>3 Songs </a:t>
            </a:r>
            <a:r>
              <a:rPr lang="mr-IN" sz="2600" dirty="0" smtClean="0"/>
              <a:t>–</a:t>
            </a:r>
            <a:r>
              <a:rPr lang="en-US" sz="2600" dirty="0" smtClean="0"/>
              <a:t> Mason Broadwell</a:t>
            </a:r>
          </a:p>
          <a:p>
            <a:pPr marL="0" indent="0">
              <a:buNone/>
            </a:pPr>
            <a:r>
              <a:rPr lang="en-US" sz="2600" dirty="0" smtClean="0"/>
              <a:t>      </a:t>
            </a:r>
            <a:r>
              <a:rPr lang="en-US" sz="2600" b="1" dirty="0" smtClean="0"/>
              <a:t>God Is Holy - Justin Reynolds</a:t>
            </a:r>
          </a:p>
          <a:p>
            <a:pPr marL="0" indent="0">
              <a:buNone/>
            </a:pPr>
            <a:r>
              <a:rPr lang="en-US" sz="2600" dirty="0" smtClean="0"/>
              <a:t>      </a:t>
            </a:r>
            <a:r>
              <a:rPr lang="en-US" sz="2600" b="1" dirty="0" smtClean="0"/>
              <a:t>God Is The Deliverer </a:t>
            </a:r>
            <a:r>
              <a:rPr lang="mr-IN" sz="2600" b="1" dirty="0" smtClean="0"/>
              <a:t>–</a:t>
            </a:r>
            <a:r>
              <a:rPr lang="en-US" sz="2600" b="1" dirty="0" smtClean="0"/>
              <a:t> Dwight Alleyne</a:t>
            </a:r>
          </a:p>
          <a:p>
            <a:r>
              <a:rPr lang="en-US" sz="2600" dirty="0" smtClean="0"/>
              <a:t>2 Songs </a:t>
            </a:r>
            <a:r>
              <a:rPr lang="mr-IN" sz="2600" dirty="0" smtClean="0"/>
              <a:t>–</a:t>
            </a:r>
            <a:r>
              <a:rPr lang="en-US" sz="2600" dirty="0" smtClean="0"/>
              <a:t> Mason Broadwell</a:t>
            </a:r>
          </a:p>
          <a:p>
            <a:pPr marL="0" indent="0">
              <a:buNone/>
            </a:pPr>
            <a:r>
              <a:rPr lang="en-US" sz="2600" dirty="0" smtClean="0"/>
              <a:t>      </a:t>
            </a:r>
            <a:r>
              <a:rPr lang="en-US" sz="2600" b="1" dirty="0" smtClean="0"/>
              <a:t>God The Provider </a:t>
            </a:r>
            <a:r>
              <a:rPr lang="mr-IN" sz="2600" b="1" dirty="0" smtClean="0"/>
              <a:t>–</a:t>
            </a:r>
            <a:r>
              <a:rPr lang="en-US" sz="2600" b="1" dirty="0" smtClean="0"/>
              <a:t> Dan Blimline</a:t>
            </a:r>
          </a:p>
          <a:p>
            <a:pPr marL="0" indent="0">
              <a:buNone/>
            </a:pPr>
            <a:r>
              <a:rPr lang="en-US" sz="2600" dirty="0" smtClean="0"/>
              <a:t>      </a:t>
            </a:r>
            <a:r>
              <a:rPr lang="en-US" sz="2600" b="1" dirty="0" smtClean="0"/>
              <a:t>God The Ruler </a:t>
            </a:r>
            <a:r>
              <a:rPr lang="mr-IN" sz="2600" b="1" dirty="0" smtClean="0"/>
              <a:t>–</a:t>
            </a:r>
            <a:r>
              <a:rPr lang="en-US" sz="2600" b="1" dirty="0" smtClean="0"/>
              <a:t> Phillip Shumake</a:t>
            </a:r>
          </a:p>
          <a:p>
            <a:r>
              <a:rPr lang="en-US" sz="2600" dirty="0" smtClean="0"/>
              <a:t>Invitation Song </a:t>
            </a:r>
            <a:r>
              <a:rPr lang="mr-IN" sz="2600" dirty="0" smtClean="0"/>
              <a:t>–</a:t>
            </a:r>
            <a:r>
              <a:rPr lang="en-US" sz="2600" dirty="0" smtClean="0"/>
              <a:t> Mason Broadwell</a:t>
            </a:r>
          </a:p>
          <a:p>
            <a:r>
              <a:rPr lang="en-US" sz="2600" dirty="0" smtClean="0"/>
              <a:t>Closing Prayer </a:t>
            </a:r>
            <a:r>
              <a:rPr lang="mr-IN" sz="2600" dirty="0" smtClean="0"/>
              <a:t>–</a:t>
            </a:r>
            <a:r>
              <a:rPr lang="en-US" sz="2600" dirty="0" smtClean="0"/>
              <a:t> Corey Dutra</a:t>
            </a:r>
            <a:endParaRPr lang="en-US" sz="2600" dirty="0" smtClean="0"/>
          </a:p>
          <a:p>
            <a:endParaRPr lang="en-US" sz="2600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6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1447800" y="1622425"/>
            <a:ext cx="3660775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3.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Received ye freely, freely give,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From every land they call;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Unless they hear they cannot live: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The gospel is for all.</a:t>
            </a:r>
          </a:p>
        </p:txBody>
      </p:sp>
      <p:pic>
        <p:nvPicPr>
          <p:cNvPr id="5123" name="Picture 6" descr="E:\ThePapHy\Songs\FinaleFilesForPP\T\TheGospelIsForAll00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xmlns="" id="{F64FD315-F5F2-4DB9-BFEE-7DA8FF396F8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2 - The Exodus Song</a:t>
            </a:r>
            <a:endParaRPr lang="en-US" altLang="en-US"/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825500" y="5300663"/>
            <a:ext cx="3241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prstClr val="black"/>
              </a:solidFill>
              <a:latin typeface="Times New Roman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Music: McIntosh’s</a:t>
            </a:r>
            <a:r>
              <a:rPr lang="en-US" altLang="en-US" sz="1000" i="1" smtClean="0">
                <a:solidFill>
                  <a:prstClr val="black"/>
                </a:solidFill>
                <a:latin typeface="Times New Roman" charset="0"/>
              </a:rPr>
              <a:t> Good News</a:t>
            </a: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 / Arr.: Rigdon M. McIntosh</a:t>
            </a:r>
          </a:p>
        </p:txBody>
      </p:sp>
      <p:pic>
        <p:nvPicPr>
          <p:cNvPr id="5126" name="Picture 20" descr="E:\ThePapHy\Songs\FinaleFilesForPP\T\TheGospelIsForAll00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11111" b="49213"/>
          <a:stretch>
            <a:fillRect/>
          </a:stretch>
        </p:blipFill>
        <p:spPr bwMode="auto">
          <a:xfrm>
            <a:off x="5016500" y="635000"/>
            <a:ext cx="33655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1">
            <a:extLst>
              <a:ext uri="{FF2B5EF4-FFF2-40B4-BE49-F238E27FC236}">
                <a16:creationId xmlns:a16="http://schemas.microsoft.com/office/drawing/2014/main" xmlns="" id="{18E3E521-0488-4E98-B1EE-EA0467E1F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1533525"/>
            <a:ext cx="6731000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When  God  killed E</a:t>
            </a:r>
            <a:r>
              <a:rPr lang="en-US" altLang="en-US" sz="1167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-</a:t>
            </a:r>
            <a:r>
              <a:rPr lang="en-US" altLang="en-US" sz="150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gypt’s</a:t>
            </a:r>
            <a:r>
              <a:rPr lang="en-US" altLang="en-US" sz="1667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first-born, He pre-pared  the  Is  -  rael - ites:</a:t>
            </a:r>
          </a:p>
        </p:txBody>
      </p:sp>
      <p:sp>
        <p:nvSpPr>
          <p:cNvPr id="5128" name="TextBox 11">
            <a:extLst>
              <a:ext uri="{FF2B5EF4-FFF2-40B4-BE49-F238E27FC236}">
                <a16:creationId xmlns:a16="http://schemas.microsoft.com/office/drawing/2014/main" xmlns="" id="{B1DEB17F-E0B0-4326-AFED-F4235CE91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751263"/>
            <a:ext cx="6858000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“If        I      see  blood   on   your  door-post, I’ll  spare  that house to-night.</a:t>
            </a:r>
          </a:p>
        </p:txBody>
      </p:sp>
      <p:pic>
        <p:nvPicPr>
          <p:cNvPr id="5129" name="Picture 19" descr="E:\The Paperless Hymnal\SONGS\PPTiffFiles\Single Stanza\A\AmISoldierOfTheCross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1" t="44444" r="23334" b="46667"/>
          <a:stretch>
            <a:fillRect/>
          </a:stretch>
        </p:blipFill>
        <p:spPr bwMode="auto">
          <a:xfrm>
            <a:off x="6553200" y="2797175"/>
            <a:ext cx="3175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Oval 9"/>
          <p:cNvSpPr>
            <a:spLocks noChangeArrowheads="1"/>
          </p:cNvSpPr>
          <p:nvPr/>
        </p:nvSpPr>
        <p:spPr bwMode="auto">
          <a:xfrm>
            <a:off x="6477000" y="2730500"/>
            <a:ext cx="17780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prstClr val="black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83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E:\The Paperless Hymnal\SONGS\PPTiffFiles\Single Stanza\A\AmISoldierOfTheCross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xmlns="" id="{0E58D5C1-8D47-4BEC-8E0B-85E7864FC0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c – The Exodus Song</a:t>
            </a:r>
          </a:p>
        </p:txBody>
      </p:sp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C9830ACA-4C02-409A-8B1B-BC2513BB0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1397000"/>
            <a:ext cx="6794500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Je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 - ho - </a:t>
            </a: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vah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 hears His  </a:t>
            </a: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peo-ple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   cry:      He loves,  and guides,</a:t>
            </a:r>
            <a:r>
              <a:rPr lang="en-US" alt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and helps.</a:t>
            </a:r>
          </a:p>
        </p:txBody>
      </p:sp>
      <p:sp>
        <p:nvSpPr>
          <p:cNvPr id="6149" name="TextBox 1">
            <a:extLst>
              <a:ext uri="{FF2B5EF4-FFF2-40B4-BE49-F238E27FC236}">
                <a16:creationId xmlns:a16="http://schemas.microsoft.com/office/drawing/2014/main" xmlns="" id="{B836A13E-0D41-434F-AF32-3702410AC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3375025"/>
            <a:ext cx="6794500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He  res - cues them from sla - ve  -  ry    And brings them  to    </a:t>
            </a:r>
            <a:r>
              <a:rPr lang="en-US" altLang="en-US" sz="1167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Him</a:t>
            </a:r>
            <a:r>
              <a:rPr lang="en-US" altLang="en-US" sz="1167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-</a:t>
            </a:r>
            <a:r>
              <a:rPr lang="en-US" altLang="en-US" sz="1167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self.</a:t>
            </a:r>
          </a:p>
        </p:txBody>
      </p:sp>
    </p:spTree>
    <p:extLst>
      <p:ext uri="{BB962C8B-B14F-4D97-AF65-F5344CB8AC3E}">
        <p14:creationId xmlns:p14="http://schemas.microsoft.com/office/powerpoint/2010/main" val="68831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1447800" y="1622425"/>
            <a:ext cx="3660775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3.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Received ye freely, freely give,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From every land they call;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Unless they hear they cannot live: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The gospel is for all.</a:t>
            </a:r>
          </a:p>
        </p:txBody>
      </p:sp>
      <p:pic>
        <p:nvPicPr>
          <p:cNvPr id="7171" name="Picture 6" descr="E:\ThePapHy\Songs\FinaleFilesForPP\T\TheGospelIsForAll00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>
            <a:extLst>
              <a:ext uri="{FF2B5EF4-FFF2-40B4-BE49-F238E27FC236}">
                <a16:creationId xmlns:a16="http://schemas.microsoft.com/office/drawing/2014/main" xmlns="" id="{9AA449FE-0EA3-4E18-B8D2-33C5218BA81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3 - The Exodus Song</a:t>
            </a:r>
            <a:endParaRPr lang="en-US" altLang="en-US"/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825500" y="5300663"/>
            <a:ext cx="3241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prstClr val="black"/>
              </a:solidFill>
              <a:latin typeface="Times New Roman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Music: McIntosh’s</a:t>
            </a:r>
            <a:r>
              <a:rPr lang="en-US" altLang="en-US" sz="1000" i="1" smtClean="0">
                <a:solidFill>
                  <a:prstClr val="black"/>
                </a:solidFill>
                <a:latin typeface="Times New Roman" charset="0"/>
              </a:rPr>
              <a:t> Good News</a:t>
            </a: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 / Arr.: Rigdon M. McIntosh</a:t>
            </a:r>
          </a:p>
        </p:txBody>
      </p:sp>
      <p:pic>
        <p:nvPicPr>
          <p:cNvPr id="7174" name="Picture 20" descr="E:\ThePapHy\Songs\FinaleFilesForPP\T\TheGospelIsForAll00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11111" b="49213"/>
          <a:stretch>
            <a:fillRect/>
          </a:stretch>
        </p:blipFill>
        <p:spPr bwMode="auto">
          <a:xfrm>
            <a:off x="5016500" y="635000"/>
            <a:ext cx="33655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Box 1">
            <a:extLst>
              <a:ext uri="{FF2B5EF4-FFF2-40B4-BE49-F238E27FC236}">
                <a16:creationId xmlns:a16="http://schemas.microsoft.com/office/drawing/2014/main" xmlns="" id="{57663FA6-D17A-4696-B252-297DB2269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1533525"/>
            <a:ext cx="6731000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When    Is  -  rael  had  no  food  to  eat,  God  said, “You will     not  die!</a:t>
            </a:r>
          </a:p>
        </p:txBody>
      </p:sp>
      <p:sp>
        <p:nvSpPr>
          <p:cNvPr id="7176" name="TextBox 11">
            <a:extLst>
              <a:ext uri="{FF2B5EF4-FFF2-40B4-BE49-F238E27FC236}">
                <a16:creationId xmlns:a16="http://schemas.microsoft.com/office/drawing/2014/main" xmlns="" id="{4690ED9B-8C66-491E-BDAD-4BCA6B5DA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3751263"/>
            <a:ext cx="6667500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I’ll   give   you    food   and   wa -  ter     If    you  trust  me  to     pro-vide.”</a:t>
            </a:r>
          </a:p>
        </p:txBody>
      </p:sp>
      <p:pic>
        <p:nvPicPr>
          <p:cNvPr id="7177" name="Picture 19" descr="E:\The Paperless Hymnal\SONGS\PPTiffFiles\Single Stanza\A\AmISoldierOfTheCross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1" t="44444" r="23334" b="46667"/>
          <a:stretch>
            <a:fillRect/>
          </a:stretch>
        </p:blipFill>
        <p:spPr bwMode="auto">
          <a:xfrm>
            <a:off x="6553200" y="2797175"/>
            <a:ext cx="3175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Oval 9"/>
          <p:cNvSpPr>
            <a:spLocks noChangeArrowheads="1"/>
          </p:cNvSpPr>
          <p:nvPr/>
        </p:nvSpPr>
        <p:spPr bwMode="auto">
          <a:xfrm>
            <a:off x="6477000" y="2730500"/>
            <a:ext cx="17780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prstClr val="black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48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E:\The Paperless Hymnal\SONGS\PPTiffFiles\Single Stanza\A\AmISoldierOfTheCross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C276E0FA-DE94-4FE6-9E52-74D149F74C4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c – The Exodus Song</a:t>
            </a:r>
          </a:p>
        </p:txBody>
      </p:sp>
      <p:sp>
        <p:nvSpPr>
          <p:cNvPr id="8196" name="TextBox 1">
            <a:extLst>
              <a:ext uri="{FF2B5EF4-FFF2-40B4-BE49-F238E27FC236}">
                <a16:creationId xmlns:a16="http://schemas.microsoft.com/office/drawing/2014/main" xmlns="" id="{F28853BD-5E91-4328-A7C3-F68F65B5B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1397000"/>
            <a:ext cx="6794500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Je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 - ho - </a:t>
            </a: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vah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 hears His  </a:t>
            </a: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peo-ple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   cry:      He loves,  and guides,</a:t>
            </a:r>
            <a:r>
              <a:rPr lang="en-US" altLang="en-US" sz="12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and helps.</a:t>
            </a:r>
          </a:p>
        </p:txBody>
      </p:sp>
      <p:sp>
        <p:nvSpPr>
          <p:cNvPr id="8197" name="TextBox 1">
            <a:extLst>
              <a:ext uri="{FF2B5EF4-FFF2-40B4-BE49-F238E27FC236}">
                <a16:creationId xmlns:a16="http://schemas.microsoft.com/office/drawing/2014/main" xmlns="" id="{3F31A70B-474E-49B1-9E36-32276984B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3375025"/>
            <a:ext cx="6794500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He  res - cues them from sla - ve  -  ry    And brings them  to    </a:t>
            </a:r>
            <a:r>
              <a:rPr lang="en-US" altLang="en-US" sz="1167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Him</a:t>
            </a:r>
            <a:r>
              <a:rPr lang="en-US" altLang="en-US" sz="1167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-</a:t>
            </a:r>
            <a:r>
              <a:rPr lang="en-US" altLang="en-US" sz="1167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self.</a:t>
            </a:r>
          </a:p>
        </p:txBody>
      </p:sp>
    </p:spTree>
    <p:extLst>
      <p:ext uri="{BB962C8B-B14F-4D97-AF65-F5344CB8AC3E}">
        <p14:creationId xmlns:p14="http://schemas.microsoft.com/office/powerpoint/2010/main" val="9218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1447800" y="1622425"/>
            <a:ext cx="3660775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3.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Received ye freely, freely give,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From every land they call;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Unless they hear they cannot live: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The gospel is for all.</a:t>
            </a:r>
          </a:p>
        </p:txBody>
      </p:sp>
      <p:pic>
        <p:nvPicPr>
          <p:cNvPr id="9219" name="Picture 6" descr="E:\ThePapHy\Songs\FinaleFilesForPP\T\TheGospelIsForAll00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>
            <a:extLst>
              <a:ext uri="{FF2B5EF4-FFF2-40B4-BE49-F238E27FC236}">
                <a16:creationId xmlns:a16="http://schemas.microsoft.com/office/drawing/2014/main" xmlns="" id="{0028D191-BF92-4006-B7FD-E1F92EE4B21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4 - The Exodus Song</a:t>
            </a:r>
            <a:endParaRPr lang="en-US" altLang="en-US"/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825500" y="5300663"/>
            <a:ext cx="3241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prstClr val="black"/>
              </a:solidFill>
              <a:latin typeface="Times New Roman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Music: McIntosh’s</a:t>
            </a:r>
            <a:r>
              <a:rPr lang="en-US" altLang="en-US" sz="1000" i="1" smtClean="0">
                <a:solidFill>
                  <a:prstClr val="black"/>
                </a:solidFill>
                <a:latin typeface="Times New Roman" charset="0"/>
              </a:rPr>
              <a:t> Good News</a:t>
            </a: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 / Arr.: Rigdon M. McIntosh</a:t>
            </a:r>
          </a:p>
        </p:txBody>
      </p:sp>
      <p:pic>
        <p:nvPicPr>
          <p:cNvPr id="9222" name="Picture 20" descr="E:\ThePapHy\Songs\FinaleFilesForPP\T\TheGospelIsForAll00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11111" b="49213"/>
          <a:stretch>
            <a:fillRect/>
          </a:stretch>
        </p:blipFill>
        <p:spPr bwMode="auto">
          <a:xfrm>
            <a:off x="5016500" y="635000"/>
            <a:ext cx="33655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1">
            <a:extLst>
              <a:ext uri="{FF2B5EF4-FFF2-40B4-BE49-F238E27FC236}">
                <a16:creationId xmlns:a16="http://schemas.microsoft.com/office/drawing/2014/main" xmlns="" id="{08AA9024-F0CB-426D-8824-7978BE653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1562100"/>
            <a:ext cx="6540500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defRPr/>
            </a:pP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At      Si  -  </a:t>
            </a: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nai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, God re</a:t>
            </a:r>
            <a:r>
              <a:rPr lang="en-US" altLang="en-US" sz="875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-</a:t>
            </a:r>
            <a:r>
              <a:rPr lang="en-US" altLang="en-US" sz="875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vealed</a:t>
            </a:r>
            <a:r>
              <a:rPr lang="en-US" altLang="en-US" sz="1167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Him-self   in </a:t>
            </a:r>
            <a:r>
              <a:rPr lang="en-US" altLang="en-US" sz="15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smoke</a:t>
            </a:r>
            <a:r>
              <a:rPr lang="en-US" altLang="en-US" sz="15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and</a:t>
            </a:r>
            <a:r>
              <a:rPr lang="en-US" altLang="en-US" sz="15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fire      to  say:</a:t>
            </a:r>
          </a:p>
        </p:txBody>
      </p:sp>
      <p:sp>
        <p:nvSpPr>
          <p:cNvPr id="9224" name="TextBox 11">
            <a:extLst>
              <a:ext uri="{FF2B5EF4-FFF2-40B4-BE49-F238E27FC236}">
                <a16:creationId xmlns:a16="http://schemas.microsoft.com/office/drawing/2014/main" xmlns="" id="{0F41136C-A08B-47E5-899E-D13563BC6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3751263"/>
            <a:ext cx="6654800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“O - bey   My     laws,  and  </a:t>
            </a: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wor</a:t>
            </a:r>
            <a:r>
              <a:rPr lang="en-US" altLang="en-US" sz="1333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-</a:t>
            </a:r>
            <a:r>
              <a:rPr lang="en-US" altLang="en-US" sz="1333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ship  Me,  and   do   not  dis  -  o -  bey!”</a:t>
            </a:r>
          </a:p>
        </p:txBody>
      </p:sp>
      <p:pic>
        <p:nvPicPr>
          <p:cNvPr id="9225" name="Picture 19" descr="E:\The Paperless Hymnal\SONGS\PPTiffFiles\Single Stanza\A\AmISoldierOfTheCross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1" t="44444" r="23334" b="46667"/>
          <a:stretch>
            <a:fillRect/>
          </a:stretch>
        </p:blipFill>
        <p:spPr bwMode="auto">
          <a:xfrm>
            <a:off x="6553200" y="2797175"/>
            <a:ext cx="3175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Oval 9"/>
          <p:cNvSpPr>
            <a:spLocks noChangeArrowheads="1"/>
          </p:cNvSpPr>
          <p:nvPr/>
        </p:nvSpPr>
        <p:spPr bwMode="auto">
          <a:xfrm>
            <a:off x="6477000" y="2730500"/>
            <a:ext cx="17780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prstClr val="black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8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E:\The Paperless Hymnal\SONGS\PPTiffFiles\Single Stanza\A\AmISoldierOfTheCross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>
            <a:extLst>
              <a:ext uri="{FF2B5EF4-FFF2-40B4-BE49-F238E27FC236}">
                <a16:creationId xmlns:a16="http://schemas.microsoft.com/office/drawing/2014/main" xmlns="" id="{60AB9899-A028-4480-A247-DA9D2C6670D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c – The Exodus Song</a:t>
            </a:r>
          </a:p>
        </p:txBody>
      </p:sp>
      <p:sp>
        <p:nvSpPr>
          <p:cNvPr id="10244" name="TextBox 1">
            <a:extLst>
              <a:ext uri="{FF2B5EF4-FFF2-40B4-BE49-F238E27FC236}">
                <a16:creationId xmlns:a16="http://schemas.microsoft.com/office/drawing/2014/main" xmlns="" id="{B3107480-2A90-45C2-AD4D-58F01A627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1397000"/>
            <a:ext cx="6794500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Je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 - ho - </a:t>
            </a: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vah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 hears His  </a:t>
            </a:r>
            <a:r>
              <a:rPr lang="en-US" altLang="en-US" sz="1917" dirty="0" err="1">
                <a:solidFill>
                  <a:prstClr val="black"/>
                </a:solidFill>
                <a:latin typeface="Arial Narrow" panose="020B0606020202030204" pitchFamily="34" charset="0"/>
              </a:rPr>
              <a:t>peo-ple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   cry:      He  loves, and guides,</a:t>
            </a:r>
            <a:r>
              <a:rPr lang="en-US" altLang="en-US" sz="12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 dirty="0">
                <a:solidFill>
                  <a:prstClr val="black"/>
                </a:solidFill>
                <a:latin typeface="Arial Narrow" panose="020B0606020202030204" pitchFamily="34" charset="0"/>
              </a:rPr>
              <a:t>and helps.</a:t>
            </a:r>
          </a:p>
        </p:txBody>
      </p:sp>
      <p:sp>
        <p:nvSpPr>
          <p:cNvPr id="10245" name="TextBox 1">
            <a:extLst>
              <a:ext uri="{FF2B5EF4-FFF2-40B4-BE49-F238E27FC236}">
                <a16:creationId xmlns:a16="http://schemas.microsoft.com/office/drawing/2014/main" xmlns="" id="{44D5383A-BBBB-42A1-B7B3-AE8BD6A0A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3375025"/>
            <a:ext cx="6794500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He  res - cues them from sla - ve  -  ry    And brings them  to    </a:t>
            </a:r>
            <a:r>
              <a:rPr lang="en-US" altLang="en-US" sz="1167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Him</a:t>
            </a:r>
            <a:r>
              <a:rPr lang="en-US" altLang="en-US" sz="1167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-</a:t>
            </a:r>
            <a:r>
              <a:rPr lang="en-US" altLang="en-US" sz="1167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1917">
                <a:solidFill>
                  <a:prstClr val="black"/>
                </a:solidFill>
                <a:latin typeface="Arial Narrow" panose="020B0606020202030204" pitchFamily="34" charset="0"/>
              </a:rPr>
              <a:t>self.</a:t>
            </a:r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7346950" y="4889500"/>
            <a:ext cx="762000" cy="3238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smtClean="0">
                <a:solidFill>
                  <a:prstClr val="white"/>
                </a:solidFill>
                <a:latin typeface="Arial Narrow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79071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 noChangeArrowheads="1"/>
          </p:cNvSpPr>
          <p:nvPr>
            <p:ph type="ctrTitle"/>
          </p:nvPr>
        </p:nvSpPr>
        <p:spPr>
          <a:xfrm>
            <a:off x="76200" y="935038"/>
            <a:ext cx="8991600" cy="1990725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 Are Called To Be God’s People</a:t>
            </a:r>
          </a:p>
        </p:txBody>
      </p:sp>
      <p:sp>
        <p:nvSpPr>
          <p:cNvPr id="11267" name="Subtitle 2">
            <a:extLst>
              <a:ext uri="{FF2B5EF4-FFF2-40B4-BE49-F238E27FC236}">
                <a16:creationId xmlns:a16="http://schemas.microsoft.com/office/drawing/2014/main" xmlns="" id="{88DFAE01-8891-4FF4-BD03-301BAD8A498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14500" y="3556000"/>
            <a:ext cx="5715000" cy="12065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706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67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verses 2 &amp; 3</a:t>
            </a:r>
          </a:p>
        </p:txBody>
      </p:sp>
    </p:spTree>
    <p:extLst>
      <p:ext uri="{BB962C8B-B14F-4D97-AF65-F5344CB8AC3E}">
        <p14:creationId xmlns:p14="http://schemas.microsoft.com/office/powerpoint/2010/main" val="908482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1384300" y="1431925"/>
            <a:ext cx="37592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2.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We are called to be God's servants,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Working in His world today;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Taking His own task upon us,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All His sacred words obey.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Let us rise, then, to His summons,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Dedicate to Him our all,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That we may be faithful servants,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Quick to answer now His call.</a:t>
            </a:r>
          </a:p>
        </p:txBody>
      </p:sp>
      <p:pic>
        <p:nvPicPr>
          <p:cNvPr id="12291" name="Picture 6" descr="E:\ThePapHy\Songs\FinaleFilesForPP\W\WeAreCalledToBeGod'sPeople00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2">
            <a:extLst>
              <a:ext uri="{FF2B5EF4-FFF2-40B4-BE49-F238E27FC236}">
                <a16:creationId xmlns:a16="http://schemas.microsoft.com/office/drawing/2014/main" xmlns="" id="{73A93F90-A1C7-40F2-A1CE-EE64ADE08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5207000"/>
            <a:ext cx="42989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833">
                <a:solidFill>
                  <a:prstClr val="black"/>
                </a:solidFill>
              </a:rPr>
              <a:t>Words: Thomas A. Jackson / Music: Franz J. Haydn</a:t>
            </a:r>
          </a:p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833">
                <a:solidFill>
                  <a:prstClr val="black"/>
                </a:solidFill>
              </a:rPr>
              <a:t>Words Copyright © 1973, Ren. 2001 by Broadman Press (SESAC) (adm. by LifeWay Worship)</a:t>
            </a:r>
          </a:p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833">
                <a:solidFill>
                  <a:prstClr val="black"/>
                </a:solidFill>
              </a:rPr>
              <a:t>All rights reserved. Used by permission.</a:t>
            </a:r>
          </a:p>
        </p:txBody>
      </p:sp>
      <p:sp>
        <p:nvSpPr>
          <p:cNvPr id="12293" name="Rectangle 4">
            <a:extLst>
              <a:ext uri="{FF2B5EF4-FFF2-40B4-BE49-F238E27FC236}">
                <a16:creationId xmlns:a16="http://schemas.microsoft.com/office/drawing/2014/main" xmlns="" id="{E4B609D1-7EE9-4190-B1D0-FDBF6E6B34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2 - We Are Called to Be God’s People</a:t>
            </a:r>
            <a:endParaRPr lang="en-US" altLang="en-US"/>
          </a:p>
        </p:txBody>
      </p:sp>
      <p:sp>
        <p:nvSpPr>
          <p:cNvPr id="12294" name="Text Box 7">
            <a:extLst>
              <a:ext uri="{FF2B5EF4-FFF2-40B4-BE49-F238E27FC236}">
                <a16:creationId xmlns:a16="http://schemas.microsoft.com/office/drawing/2014/main" xmlns="" id="{340FA84B-692D-4598-A00D-B9994BB7E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383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2010 The Paperless Hymnal®</a:t>
            </a:r>
          </a:p>
        </p:txBody>
      </p:sp>
      <p:sp>
        <p:nvSpPr>
          <p:cNvPr id="12295" name="Text Box 8">
            <a:extLst>
              <a:ext uri="{FF2B5EF4-FFF2-40B4-BE49-F238E27FC236}">
                <a16:creationId xmlns:a16="http://schemas.microsoft.com/office/drawing/2014/main" xmlns="" id="{71B9B9F0-53D4-4CEC-B100-3BB60CF58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706</a:t>
            </a:r>
          </a:p>
        </p:txBody>
      </p:sp>
    </p:spTree>
    <p:extLst>
      <p:ext uri="{BB962C8B-B14F-4D97-AF65-F5344CB8AC3E}">
        <p14:creationId xmlns:p14="http://schemas.microsoft.com/office/powerpoint/2010/main" val="263672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E:\ThePapHy\Songs\FinaleFilesForPP\W\WeAreCalledToBeGod'sPeople00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xmlns="" id="{45532A8C-F34D-41AD-A0DF-D0E92C1E41F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2 - We Are Called to Be God’s People</a:t>
            </a:r>
            <a:endParaRPr lang="en-US" altLang="en-US"/>
          </a:p>
        </p:txBody>
      </p:sp>
      <p:sp>
        <p:nvSpPr>
          <p:cNvPr id="13316" name="Text Box 5">
            <a:extLst>
              <a:ext uri="{FF2B5EF4-FFF2-40B4-BE49-F238E27FC236}">
                <a16:creationId xmlns:a16="http://schemas.microsoft.com/office/drawing/2014/main" xmlns="" id="{1B004D96-1DF4-4EF7-80FE-664C0D02A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383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2010 The Paperless Hymnal®</a:t>
            </a:r>
          </a:p>
        </p:txBody>
      </p:sp>
      <p:sp>
        <p:nvSpPr>
          <p:cNvPr id="13317" name="Text Box 6">
            <a:extLst>
              <a:ext uri="{FF2B5EF4-FFF2-40B4-BE49-F238E27FC236}">
                <a16:creationId xmlns:a16="http://schemas.microsoft.com/office/drawing/2014/main" xmlns="" id="{2C49D36A-A3B9-4F12-9C18-77A918AAD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706</a:t>
            </a:r>
          </a:p>
        </p:txBody>
      </p:sp>
    </p:spTree>
    <p:extLst>
      <p:ext uri="{BB962C8B-B14F-4D97-AF65-F5344CB8AC3E}">
        <p14:creationId xmlns:p14="http://schemas.microsoft.com/office/powerpoint/2010/main" val="1287565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E:\ThePapHy\Songs\FinaleFilesForPP\W\WeAreCalledToBeGod'sPeople00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xmlns="" id="{535D342E-378F-4784-9F36-2B754456B9F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2 - We Are Called to Be God’s People</a:t>
            </a:r>
            <a:endParaRPr lang="en-US" altLang="en-US"/>
          </a:p>
        </p:txBody>
      </p:sp>
      <p:sp>
        <p:nvSpPr>
          <p:cNvPr id="14340" name="Text Box 5">
            <a:extLst>
              <a:ext uri="{FF2B5EF4-FFF2-40B4-BE49-F238E27FC236}">
                <a16:creationId xmlns:a16="http://schemas.microsoft.com/office/drawing/2014/main" xmlns="" id="{9698BE51-9124-4C2B-9211-E55A4DAE1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383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2010 The Paperless Hymnal®</a:t>
            </a:r>
          </a:p>
        </p:txBody>
      </p:sp>
      <p:sp>
        <p:nvSpPr>
          <p:cNvPr id="14341" name="Text Box 6">
            <a:extLst>
              <a:ext uri="{FF2B5EF4-FFF2-40B4-BE49-F238E27FC236}">
                <a16:creationId xmlns:a16="http://schemas.microsoft.com/office/drawing/2014/main" xmlns="" id="{9B602316-FE0C-4BBD-AE96-5DB81BF62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706</a:t>
            </a:r>
          </a:p>
        </p:txBody>
      </p:sp>
    </p:spTree>
    <p:extLst>
      <p:ext uri="{BB962C8B-B14F-4D97-AF65-F5344CB8AC3E}">
        <p14:creationId xmlns:p14="http://schemas.microsoft.com/office/powerpoint/2010/main" val="207033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Exploring Exodus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E:\ThePapHy\Songs\FinaleFilesForPP\W\WeAreCalledToBeGod'sPeople00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xmlns="" id="{DE4E29C0-F52D-4AC3-A2E4-28AE970DC1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2 - We Are Called to Be God’s People</a:t>
            </a:r>
            <a:endParaRPr lang="en-US" altLang="en-US"/>
          </a:p>
        </p:txBody>
      </p:sp>
      <p:sp>
        <p:nvSpPr>
          <p:cNvPr id="15364" name="Text Box 5">
            <a:extLst>
              <a:ext uri="{FF2B5EF4-FFF2-40B4-BE49-F238E27FC236}">
                <a16:creationId xmlns:a16="http://schemas.microsoft.com/office/drawing/2014/main" xmlns="" id="{17892133-9326-4735-AC26-2EB52DD0F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383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2010 The Paperless Hymnal®</a:t>
            </a:r>
          </a:p>
        </p:txBody>
      </p:sp>
      <p:sp>
        <p:nvSpPr>
          <p:cNvPr id="15365" name="Text Box 6">
            <a:extLst>
              <a:ext uri="{FF2B5EF4-FFF2-40B4-BE49-F238E27FC236}">
                <a16:creationId xmlns:a16="http://schemas.microsoft.com/office/drawing/2014/main" xmlns="" id="{2613FAA1-7DAD-49EB-9F74-8A5667481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706</a:t>
            </a:r>
          </a:p>
        </p:txBody>
      </p:sp>
    </p:spTree>
    <p:extLst>
      <p:ext uri="{BB962C8B-B14F-4D97-AF65-F5344CB8AC3E}">
        <p14:creationId xmlns:p14="http://schemas.microsoft.com/office/powerpoint/2010/main" val="409954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1320800" y="1304925"/>
            <a:ext cx="4097338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3.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We are called to be God's prophets,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Spokesmen for the truth and right;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Standing firm for godly justice,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Bringing evil into light.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Let us seek the courage needed,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Our high calling to fulfill,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That mankind may know the blessing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Of the doing of God's will.</a:t>
            </a:r>
          </a:p>
        </p:txBody>
      </p:sp>
      <p:pic>
        <p:nvPicPr>
          <p:cNvPr id="16387" name="Picture 6" descr="E:\ThePapHy\Songs\FinaleFilesForPP\W\WeAreCalledToBeGod'sPeople00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2">
            <a:extLst>
              <a:ext uri="{FF2B5EF4-FFF2-40B4-BE49-F238E27FC236}">
                <a16:creationId xmlns:a16="http://schemas.microsoft.com/office/drawing/2014/main" xmlns="" id="{ACD30E13-A4E4-4E89-965F-B8881FFE8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5207000"/>
            <a:ext cx="42989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833">
                <a:solidFill>
                  <a:prstClr val="black"/>
                </a:solidFill>
              </a:rPr>
              <a:t>Words: Thomas A. Jackson / Music: Franz J. Haydn</a:t>
            </a:r>
          </a:p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833">
                <a:solidFill>
                  <a:prstClr val="black"/>
                </a:solidFill>
              </a:rPr>
              <a:t>Words Copyright © 1973, Ren. 2001 by Broadman Press (SESAC) (adm. by LifeWay Worship)</a:t>
            </a:r>
          </a:p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833">
                <a:solidFill>
                  <a:prstClr val="black"/>
                </a:solidFill>
              </a:rPr>
              <a:t>All rights reserved. Used by permission.</a:t>
            </a:r>
          </a:p>
        </p:txBody>
      </p:sp>
      <p:sp>
        <p:nvSpPr>
          <p:cNvPr id="16389" name="Rectangle 4">
            <a:extLst>
              <a:ext uri="{FF2B5EF4-FFF2-40B4-BE49-F238E27FC236}">
                <a16:creationId xmlns:a16="http://schemas.microsoft.com/office/drawing/2014/main" xmlns="" id="{FDE9E58E-9B17-48D8-B60B-D39B2816FBF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3 - We Are Called to Be God’s People</a:t>
            </a:r>
            <a:endParaRPr lang="en-US" altLang="en-US"/>
          </a:p>
        </p:txBody>
      </p:sp>
      <p:sp>
        <p:nvSpPr>
          <p:cNvPr id="16390" name="Text Box 7">
            <a:extLst>
              <a:ext uri="{FF2B5EF4-FFF2-40B4-BE49-F238E27FC236}">
                <a16:creationId xmlns:a16="http://schemas.microsoft.com/office/drawing/2014/main" xmlns="" id="{BF5F9F11-B6A8-45E2-86F6-4ADA20F57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383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2010 The Paperless Hymnal®</a:t>
            </a:r>
          </a:p>
        </p:txBody>
      </p:sp>
      <p:sp>
        <p:nvSpPr>
          <p:cNvPr id="16391" name="Text Box 8">
            <a:extLst>
              <a:ext uri="{FF2B5EF4-FFF2-40B4-BE49-F238E27FC236}">
                <a16:creationId xmlns:a16="http://schemas.microsoft.com/office/drawing/2014/main" xmlns="" id="{33A92C5C-ECCF-40DE-92CE-9025065B5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706</a:t>
            </a:r>
          </a:p>
        </p:txBody>
      </p:sp>
    </p:spTree>
    <p:extLst>
      <p:ext uri="{BB962C8B-B14F-4D97-AF65-F5344CB8AC3E}">
        <p14:creationId xmlns:p14="http://schemas.microsoft.com/office/powerpoint/2010/main" val="985708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E:\ThePapHy\Songs\FinaleFilesForPP\W\WeAreCalledToBeGod'sPeople01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94070009-3189-45B1-94DA-98B62718FF5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3 - We Are Called to Be God’s People</a:t>
            </a:r>
            <a:endParaRPr lang="en-US" altLang="en-US"/>
          </a:p>
        </p:txBody>
      </p:sp>
      <p:sp>
        <p:nvSpPr>
          <p:cNvPr id="17412" name="Text Box 5">
            <a:extLst>
              <a:ext uri="{FF2B5EF4-FFF2-40B4-BE49-F238E27FC236}">
                <a16:creationId xmlns:a16="http://schemas.microsoft.com/office/drawing/2014/main" xmlns="" id="{E9D4FE59-0A57-45D1-8DAE-46472B5F0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383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2010 The Paperless Hymnal®</a:t>
            </a:r>
          </a:p>
        </p:txBody>
      </p:sp>
      <p:sp>
        <p:nvSpPr>
          <p:cNvPr id="17413" name="Text Box 6">
            <a:extLst>
              <a:ext uri="{FF2B5EF4-FFF2-40B4-BE49-F238E27FC236}">
                <a16:creationId xmlns:a16="http://schemas.microsoft.com/office/drawing/2014/main" xmlns="" id="{FC2EE1D1-90A9-4144-929F-41A466FB8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706</a:t>
            </a:r>
          </a:p>
        </p:txBody>
      </p:sp>
    </p:spTree>
    <p:extLst>
      <p:ext uri="{BB962C8B-B14F-4D97-AF65-F5344CB8AC3E}">
        <p14:creationId xmlns:p14="http://schemas.microsoft.com/office/powerpoint/2010/main" val="1112931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E:\ThePapHy\Songs\FinaleFilesForPP\W\WeAreCalledToBeGod'sPeople01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B1FA7797-2F34-49D8-A534-1AB448540AC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3 - We Are Called to Be God’s People</a:t>
            </a:r>
            <a:endParaRPr lang="en-US" altLang="en-US"/>
          </a:p>
        </p:txBody>
      </p:sp>
      <p:sp>
        <p:nvSpPr>
          <p:cNvPr id="18436" name="Text Box 5">
            <a:extLst>
              <a:ext uri="{FF2B5EF4-FFF2-40B4-BE49-F238E27FC236}">
                <a16:creationId xmlns:a16="http://schemas.microsoft.com/office/drawing/2014/main" xmlns="" id="{8411F436-6FA3-4E60-B9BE-D2B17DA69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383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2010 The Paperless Hymnal®</a:t>
            </a:r>
          </a:p>
        </p:txBody>
      </p:sp>
      <p:sp>
        <p:nvSpPr>
          <p:cNvPr id="18437" name="Text Box 6">
            <a:extLst>
              <a:ext uri="{FF2B5EF4-FFF2-40B4-BE49-F238E27FC236}">
                <a16:creationId xmlns:a16="http://schemas.microsoft.com/office/drawing/2014/main" xmlns="" id="{265904AA-27C6-404A-891E-D73D5790E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706</a:t>
            </a:r>
          </a:p>
        </p:txBody>
      </p:sp>
    </p:spTree>
    <p:extLst>
      <p:ext uri="{BB962C8B-B14F-4D97-AF65-F5344CB8AC3E}">
        <p14:creationId xmlns:p14="http://schemas.microsoft.com/office/powerpoint/2010/main" val="461121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E:\ThePapHy\Songs\FinaleFilesForPP\W\WeAreCalledToBeGod'sPeople01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5C9A5033-F02E-4824-A3A6-7890397ADBF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3 - We Are Called to Be God’s People</a:t>
            </a:r>
            <a:endParaRPr lang="en-US" altLang="en-US"/>
          </a:p>
        </p:txBody>
      </p:sp>
      <p:sp>
        <p:nvSpPr>
          <p:cNvPr id="19460" name="Text Box 6">
            <a:extLst>
              <a:ext uri="{FF2B5EF4-FFF2-40B4-BE49-F238E27FC236}">
                <a16:creationId xmlns:a16="http://schemas.microsoft.com/office/drawing/2014/main" xmlns="" id="{16B80A9D-5F6F-41B6-975D-4FB98875B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383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2010 The Paperless Hymnal®</a:t>
            </a:r>
          </a:p>
        </p:txBody>
      </p:sp>
      <p:sp>
        <p:nvSpPr>
          <p:cNvPr id="19461" name="Text Box 7">
            <a:extLst>
              <a:ext uri="{FF2B5EF4-FFF2-40B4-BE49-F238E27FC236}">
                <a16:creationId xmlns:a16="http://schemas.microsoft.com/office/drawing/2014/main" xmlns="" id="{C60AD988-B131-4970-B58E-8D0E44499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706</a:t>
            </a:r>
          </a:p>
        </p:txBody>
      </p:sp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7346950" y="4889500"/>
            <a:ext cx="762000" cy="3238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smtClean="0">
                <a:solidFill>
                  <a:prstClr val="white"/>
                </a:solidFill>
                <a:latin typeface="Arial Narrow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949430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 noChangeArrowheads="1"/>
          </p:cNvSpPr>
          <p:nvPr>
            <p:ph type="ctrTitle"/>
          </p:nvPr>
        </p:nvSpPr>
        <p:spPr>
          <a:xfrm>
            <a:off x="76200" y="935038"/>
            <a:ext cx="8991600" cy="1990725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 Is Able to Deliver Thee</a:t>
            </a:r>
          </a:p>
        </p:txBody>
      </p:sp>
      <p:sp>
        <p:nvSpPr>
          <p:cNvPr id="20483" name="Subtitle 2">
            <a:extLst>
              <a:ext uri="{FF2B5EF4-FFF2-40B4-BE49-F238E27FC236}">
                <a16:creationId xmlns:a16="http://schemas.microsoft.com/office/drawing/2014/main" xmlns="" id="{37F3B5A4-FA7D-49D2-9F49-E0C14D100C0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14500" y="3556000"/>
            <a:ext cx="5715000" cy="12065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67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verses 1 &amp; 3, then chorus</a:t>
            </a:r>
          </a:p>
        </p:txBody>
      </p:sp>
    </p:spTree>
    <p:extLst>
      <p:ext uri="{BB962C8B-B14F-4D97-AF65-F5344CB8AC3E}">
        <p14:creationId xmlns:p14="http://schemas.microsoft.com/office/powerpoint/2010/main" val="2064499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9"/>
          <p:cNvSpPr txBox="1">
            <a:spLocks noChangeArrowheads="1"/>
          </p:cNvSpPr>
          <p:nvPr/>
        </p:nvSpPr>
        <p:spPr bwMode="auto">
          <a:xfrm>
            <a:off x="1447800" y="1431925"/>
            <a:ext cx="5149850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1.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'Tis the grandest theme through the ages rung;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'Tis the grandest theme for a mortal tongue;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'Tis the grandest theme that the world ever sung,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"Our God is able to deliver thee."</a:t>
            </a:r>
          </a:p>
        </p:txBody>
      </p:sp>
      <p:pic>
        <p:nvPicPr>
          <p:cNvPr id="21507" name="Picture 20" descr="E:\ThePapHy\Songs\FinaleFilesForPP\H\HeIsAbleToDeliverThee00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825500" y="5359400"/>
            <a:ext cx="20320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Words &amp; Music: William A. Ogden</a:t>
            </a:r>
          </a:p>
        </p:txBody>
      </p:sp>
      <p:sp>
        <p:nvSpPr>
          <p:cNvPr id="21509" name="Text Box 4">
            <a:extLst>
              <a:ext uri="{FF2B5EF4-FFF2-40B4-BE49-F238E27FC236}">
                <a16:creationId xmlns:a16="http://schemas.microsoft.com/office/drawing/2014/main" xmlns="" id="{499408CB-4AF0-437D-930D-1A96881F3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383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2007 The Paperless Hymnal®</a:t>
            </a:r>
          </a:p>
        </p:txBody>
      </p:sp>
      <p:sp>
        <p:nvSpPr>
          <p:cNvPr id="21510" name="Rectangle 16">
            <a:extLst>
              <a:ext uri="{FF2B5EF4-FFF2-40B4-BE49-F238E27FC236}">
                <a16:creationId xmlns:a16="http://schemas.microsoft.com/office/drawing/2014/main" xmlns="" id="{E134E5B3-5B08-4D11-951C-1552D91E690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1 - He Is Able to Deliver Thee</a:t>
            </a:r>
            <a:endParaRPr lang="en-US" altLang="en-US"/>
          </a:p>
        </p:txBody>
      </p:sp>
      <p:sp>
        <p:nvSpPr>
          <p:cNvPr id="21511" name="Text Box 21">
            <a:extLst>
              <a:ext uri="{FF2B5EF4-FFF2-40B4-BE49-F238E27FC236}">
                <a16:creationId xmlns:a16="http://schemas.microsoft.com/office/drawing/2014/main" xmlns="" id="{F3D21AB9-51BE-4F04-85A6-18702CA9E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208</a:t>
            </a:r>
          </a:p>
        </p:txBody>
      </p:sp>
    </p:spTree>
    <p:extLst>
      <p:ext uri="{BB962C8B-B14F-4D97-AF65-F5344CB8AC3E}">
        <p14:creationId xmlns:p14="http://schemas.microsoft.com/office/powerpoint/2010/main" val="1155761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E:\ThePapHy\Songs\FinaleFilesForPP\H\HeIsAbleToDeliverThee00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xmlns="" id="{7F154063-2B19-4A68-8D34-C8E397C28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383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2007 The Paperless Hymnal®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xmlns="" id="{346DEBED-3042-4975-9C86-942A411AFE3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1 - He Is Able to Deliver Thee</a:t>
            </a:r>
            <a:endParaRPr lang="en-US" altLang="en-US"/>
          </a:p>
        </p:txBody>
      </p:sp>
      <p:sp>
        <p:nvSpPr>
          <p:cNvPr id="22533" name="Text Box 6">
            <a:extLst>
              <a:ext uri="{FF2B5EF4-FFF2-40B4-BE49-F238E27FC236}">
                <a16:creationId xmlns:a16="http://schemas.microsoft.com/office/drawing/2014/main" xmlns="" id="{E47F13E4-97EC-4EA4-AE8E-5C3BC7EBB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208</a:t>
            </a:r>
          </a:p>
        </p:txBody>
      </p:sp>
      <p:sp>
        <p:nvSpPr>
          <p:cNvPr id="22534" name="Arrow: Right 1"/>
          <p:cNvSpPr>
            <a:spLocks noChangeArrowheads="1"/>
          </p:cNvSpPr>
          <p:nvPr/>
        </p:nvSpPr>
        <p:spPr bwMode="auto">
          <a:xfrm>
            <a:off x="7048500" y="4889500"/>
            <a:ext cx="1216025" cy="557213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to v.3</a:t>
            </a:r>
          </a:p>
        </p:txBody>
      </p:sp>
    </p:spTree>
    <p:extLst>
      <p:ext uri="{BB962C8B-B14F-4D97-AF65-F5344CB8AC3E}">
        <p14:creationId xmlns:p14="http://schemas.microsoft.com/office/powerpoint/2010/main" val="895607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1384300" y="1622425"/>
            <a:ext cx="5051425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3.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'Tis the grandest theme, let the tidings roll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To the guilty heart, to the sinful soul;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Look to God in faith, He will make thee whole;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"Our God is able to deliver thee."</a:t>
            </a:r>
          </a:p>
        </p:txBody>
      </p:sp>
      <p:pic>
        <p:nvPicPr>
          <p:cNvPr id="23555" name="Picture 6" descr="E:\ThePapHy\Songs\FinaleFilesForPP\H\HeIsAbleToDeliverThee00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825500" y="5359400"/>
            <a:ext cx="20320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Words &amp; Music: William A. Ogden</a:t>
            </a:r>
          </a:p>
        </p:txBody>
      </p:sp>
      <p:sp>
        <p:nvSpPr>
          <p:cNvPr id="23557" name="Text Box 3">
            <a:extLst>
              <a:ext uri="{FF2B5EF4-FFF2-40B4-BE49-F238E27FC236}">
                <a16:creationId xmlns:a16="http://schemas.microsoft.com/office/drawing/2014/main" xmlns="" id="{1AC1B1AE-236B-4FEC-9647-531EA81D4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383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2007 The Paperless Hymnal®</a:t>
            </a:r>
          </a:p>
        </p:txBody>
      </p:sp>
      <p:sp>
        <p:nvSpPr>
          <p:cNvPr id="23558" name="Rectangle 4">
            <a:extLst>
              <a:ext uri="{FF2B5EF4-FFF2-40B4-BE49-F238E27FC236}">
                <a16:creationId xmlns:a16="http://schemas.microsoft.com/office/drawing/2014/main" xmlns="" id="{A02E527B-1B74-4C63-89EF-56CA8077A5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3 - He Is Able to Deliver Thee</a:t>
            </a:r>
            <a:endParaRPr lang="en-US" altLang="en-US"/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xmlns="" id="{E746D4E9-1B1D-4DCE-81BA-5E2B5BE8B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208</a:t>
            </a:r>
          </a:p>
        </p:txBody>
      </p:sp>
    </p:spTree>
    <p:extLst>
      <p:ext uri="{BB962C8B-B14F-4D97-AF65-F5344CB8AC3E}">
        <p14:creationId xmlns:p14="http://schemas.microsoft.com/office/powerpoint/2010/main" val="758639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E:\ThePapHy\Songs\FinaleFilesForPP\H\HeIsAbleToDeliverThee00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">
            <a:extLst>
              <a:ext uri="{FF2B5EF4-FFF2-40B4-BE49-F238E27FC236}">
                <a16:creationId xmlns:a16="http://schemas.microsoft.com/office/drawing/2014/main" xmlns="" id="{008C024E-A026-4246-9781-64212AEEA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383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2007 The Paperless Hymnal®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xmlns="" id="{C533E9CA-7DB0-4114-A6DF-D9323CE171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3 - He Is Able to Deliver Thee</a:t>
            </a:r>
            <a:endParaRPr lang="en-US" altLang="en-US"/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xmlns="" id="{756DA780-C0CA-45A1-91DA-B55C7B7E9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208</a:t>
            </a:r>
          </a:p>
        </p:txBody>
      </p:sp>
    </p:spTree>
    <p:extLst>
      <p:ext uri="{BB962C8B-B14F-4D97-AF65-F5344CB8AC3E}">
        <p14:creationId xmlns:p14="http://schemas.microsoft.com/office/powerpoint/2010/main" val="844050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Exploring Exodus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0620"/>
            <a:ext cx="7886700" cy="430609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Day 1: God Is Holy</a:t>
            </a:r>
            <a:br>
              <a:rPr lang="en-US" sz="3200" dirty="0" smtClean="0"/>
            </a:br>
            <a:r>
              <a:rPr lang="en-US" sz="3200" i="1" dirty="0" smtClean="0">
                <a:solidFill>
                  <a:schemeClr val="accent2">
                    <a:lumMod val="75000"/>
                  </a:schemeClr>
                </a:solidFill>
              </a:rPr>
              <a:t>I will listen to Him!</a:t>
            </a:r>
          </a:p>
          <a:p>
            <a:pPr algn="ctr"/>
            <a:r>
              <a:rPr lang="en-US" sz="3200" dirty="0" smtClean="0"/>
              <a:t>Day 2: God The Deliverer</a:t>
            </a:r>
            <a:br>
              <a:rPr lang="en-US" sz="3200" dirty="0" smtClean="0"/>
            </a:br>
            <a:r>
              <a:rPr lang="en-US" sz="3200" i="1" dirty="0" smtClean="0">
                <a:solidFill>
                  <a:schemeClr val="accent2">
                    <a:lumMod val="75000"/>
                  </a:schemeClr>
                </a:solidFill>
              </a:rPr>
              <a:t>I will follow Him!</a:t>
            </a:r>
          </a:p>
          <a:p>
            <a:pPr algn="ctr"/>
            <a:r>
              <a:rPr lang="en-US" sz="3200" dirty="0"/>
              <a:t>Day </a:t>
            </a:r>
            <a:r>
              <a:rPr lang="en-US" sz="3200" dirty="0" smtClean="0"/>
              <a:t>3: </a:t>
            </a:r>
            <a:r>
              <a:rPr lang="en-US" sz="3200" dirty="0"/>
              <a:t>God </a:t>
            </a:r>
            <a:r>
              <a:rPr lang="en-US" sz="3200" dirty="0" smtClean="0"/>
              <a:t>The Provider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I will </a:t>
            </a:r>
            <a:r>
              <a:rPr lang="en-US" sz="3200" i="1" dirty="0" smtClean="0">
                <a:solidFill>
                  <a:schemeClr val="accent2">
                    <a:lumMod val="75000"/>
                  </a:schemeClr>
                </a:solidFill>
              </a:rPr>
              <a:t>trust Him!</a:t>
            </a:r>
            <a:endParaRPr lang="en-US" sz="3200" i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3200" dirty="0"/>
              <a:t>Day </a:t>
            </a:r>
            <a:r>
              <a:rPr lang="en-US" sz="3200" dirty="0" smtClean="0"/>
              <a:t>4: </a:t>
            </a:r>
            <a:r>
              <a:rPr lang="en-US" sz="3200" dirty="0"/>
              <a:t>God </a:t>
            </a:r>
            <a:r>
              <a:rPr lang="en-US" sz="3200" dirty="0" smtClean="0"/>
              <a:t>The Ruler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I will </a:t>
            </a:r>
            <a:r>
              <a:rPr lang="en-US" sz="3200" i="1" dirty="0" smtClean="0">
                <a:solidFill>
                  <a:schemeClr val="accent2">
                    <a:lumMod val="75000"/>
                  </a:schemeClr>
                </a:solidFill>
              </a:rPr>
              <a:t>obey Him!</a:t>
            </a:r>
            <a:endParaRPr lang="en-US" sz="3200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2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511300" y="1622425"/>
            <a:ext cx="4843463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He is able to deliver thee,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He is able to deliver thee;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Though by sin oppressed, Go to Him for rest;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"Our God is able to de-liver thee."</a:t>
            </a:r>
          </a:p>
        </p:txBody>
      </p:sp>
      <p:pic>
        <p:nvPicPr>
          <p:cNvPr id="25603" name="Picture 3" descr="E:\ThePapHy\Songs\FinaleFilesForPP\H\HeIsAbleToDeliverThee00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>
            <a:extLst>
              <a:ext uri="{FF2B5EF4-FFF2-40B4-BE49-F238E27FC236}">
                <a16:creationId xmlns:a16="http://schemas.microsoft.com/office/drawing/2014/main" xmlns="" id="{BAA98DD1-BF6F-4C38-8162-6A946895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383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2007 The Paperless Hymnal®</a:t>
            </a: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xmlns="" id="{204A4F89-8F53-4C6E-8B74-8CD27AB943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c - He Is Able to Deliver Thee</a:t>
            </a:r>
            <a:endParaRPr lang="en-US" altLang="en-US"/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xmlns="" id="{654CF9B6-7AE9-4051-9307-FD7C71FAE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208</a:t>
            </a:r>
          </a:p>
        </p:txBody>
      </p:sp>
    </p:spTree>
    <p:extLst>
      <p:ext uri="{BB962C8B-B14F-4D97-AF65-F5344CB8AC3E}">
        <p14:creationId xmlns:p14="http://schemas.microsoft.com/office/powerpoint/2010/main" val="18326769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ThePapHy\Songs\FinaleFilesForPP\H\HeIsAbleToDeliverThee00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xmlns="" id="{543650A6-557D-4A8E-AED9-C8C67E3EE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383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2007 The Paperless Hymnal®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xmlns="" id="{5120E4CB-715D-48F8-99C2-C2BA594852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"/>
            <a:ext cx="5842000" cy="381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c - He Is Able to Deliver Thee</a:t>
            </a:r>
            <a:endParaRPr lang="en-US" altLang="en-US"/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xmlns="" id="{CFA74185-A51B-4083-8559-11F28B901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208</a:t>
            </a: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7346950" y="5016500"/>
            <a:ext cx="762000" cy="3238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smtClean="0">
                <a:solidFill>
                  <a:prstClr val="white"/>
                </a:solidFill>
                <a:latin typeface="Arial Narrow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43028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 noChangeArrowheads="1"/>
          </p:cNvSpPr>
          <p:nvPr>
            <p:ph type="ctrTitle"/>
          </p:nvPr>
        </p:nvSpPr>
        <p:spPr>
          <a:xfrm>
            <a:off x="1143000" y="605854"/>
            <a:ext cx="6858000" cy="1478978"/>
          </a:xfrm>
        </p:spPr>
        <p:txBody>
          <a:bodyPr/>
          <a:lstStyle/>
          <a:p>
            <a:r>
              <a:rPr lang="en-US" altLang="en-US" sz="4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God Is Holy</a:t>
            </a:r>
            <a:endParaRPr lang="en-US" altLang="en-US"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77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 noChangeArrowheads="1"/>
          </p:cNvSpPr>
          <p:nvPr>
            <p:ph type="ctrTitle"/>
          </p:nvPr>
        </p:nvSpPr>
        <p:spPr>
          <a:xfrm>
            <a:off x="1143000" y="605854"/>
            <a:ext cx="6858000" cy="1478978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God Is The Deliverer</a:t>
            </a:r>
            <a:endParaRPr lang="en-US" altLang="en-US"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561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 noChangeArrowheads="1"/>
          </p:cNvSpPr>
          <p:nvPr>
            <p:ph type="ctrTitle"/>
          </p:nvPr>
        </p:nvSpPr>
        <p:spPr>
          <a:xfrm>
            <a:off x="76200" y="935038"/>
            <a:ext cx="8991600" cy="1990725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Guide Me, O Thou Great Jehovah</a:t>
            </a:r>
          </a:p>
        </p:txBody>
      </p:sp>
      <p:sp>
        <p:nvSpPr>
          <p:cNvPr id="27651" name="Subtitle 2">
            <a:extLst>
              <a:ext uri="{FF2B5EF4-FFF2-40B4-BE49-F238E27FC236}">
                <a16:creationId xmlns:a16="http://schemas.microsoft.com/office/drawing/2014/main" xmlns="" id="{774F456B-8543-4A90-9788-6EE1CC9BE79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14500" y="3556000"/>
            <a:ext cx="5715000" cy="12065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67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verses 1 &amp; 2</a:t>
            </a:r>
          </a:p>
        </p:txBody>
      </p:sp>
    </p:spTree>
    <p:extLst>
      <p:ext uri="{BB962C8B-B14F-4D97-AF65-F5344CB8AC3E}">
        <p14:creationId xmlns:p14="http://schemas.microsoft.com/office/powerpoint/2010/main" val="17509462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7"/>
          <p:cNvSpPr txBox="1">
            <a:spLocks noChangeArrowheads="1"/>
          </p:cNvSpPr>
          <p:nvPr/>
        </p:nvSpPr>
        <p:spPr bwMode="auto">
          <a:xfrm>
            <a:off x="2209800" y="1558925"/>
            <a:ext cx="3687763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1.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Guide me, O Thou great Jehovah,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Pilgrim through this barren land;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I am weak, but Thou art mighty,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Hold me with Thy powerful hand;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Bread of heaven,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Feed me till I want no more: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Bread of heaven,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Feed me till I want no more.</a:t>
            </a:r>
          </a:p>
        </p:txBody>
      </p:sp>
      <p:pic>
        <p:nvPicPr>
          <p:cNvPr id="28675" name="Picture 29" descr="E:\The Paperless Hymnal\SONGS\PPTiffFiles\Single Stanza\G\GuideMeOThouGreatJehovah_Hastings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5">
            <a:extLst>
              <a:ext uri="{FF2B5EF4-FFF2-40B4-BE49-F238E27FC236}">
                <a16:creationId xmlns:a16="http://schemas.microsoft.com/office/drawing/2014/main" xmlns="" id="{2EABFAD0-C68F-4E1A-A4DD-93C11D014C3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1 - Guide Me, O Thou Great Jehovah</a:t>
            </a:r>
            <a:endParaRPr lang="en-US" altLang="en-US" sz="4500"/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825500" y="5270500"/>
            <a:ext cx="25257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Words: William Williams / tr. Peter Williams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Music: Thomas Hastings</a:t>
            </a:r>
          </a:p>
        </p:txBody>
      </p:sp>
      <p:sp>
        <p:nvSpPr>
          <p:cNvPr id="28678" name="Text Box 8">
            <a:extLst>
              <a:ext uri="{FF2B5EF4-FFF2-40B4-BE49-F238E27FC236}">
                <a16:creationId xmlns:a16="http://schemas.microsoft.com/office/drawing/2014/main" xmlns="" id="{5590BB21-96FF-4780-A6BA-9960AF2EF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2001 The Paperless Hymnal™</a:t>
            </a:r>
          </a:p>
        </p:txBody>
      </p:sp>
      <p:sp>
        <p:nvSpPr>
          <p:cNvPr id="28679" name="Text Box 30">
            <a:extLst>
              <a:ext uri="{FF2B5EF4-FFF2-40B4-BE49-F238E27FC236}">
                <a16:creationId xmlns:a16="http://schemas.microsoft.com/office/drawing/2014/main" xmlns="" id="{4D1A50EB-EC93-4CC1-9078-B30FF5115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193</a:t>
            </a:r>
          </a:p>
        </p:txBody>
      </p:sp>
    </p:spTree>
    <p:extLst>
      <p:ext uri="{BB962C8B-B14F-4D97-AF65-F5344CB8AC3E}">
        <p14:creationId xmlns:p14="http://schemas.microsoft.com/office/powerpoint/2010/main" val="1185158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4" descr="C:\The Paperless Hymnal\SONGS\PPTiffFiles\Single Stanza\G\GuideMeOThouGreatJehovah_Hastings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>
            <a:extLst>
              <a:ext uri="{FF2B5EF4-FFF2-40B4-BE49-F238E27FC236}">
                <a16:creationId xmlns:a16="http://schemas.microsoft.com/office/drawing/2014/main" xmlns="" id="{F75FADB5-4662-43F3-B766-B6DB640E3E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1 - Guide Me, O Thou Great Jehovah</a:t>
            </a: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xmlns="" id="{1021A67F-ED40-47A7-B651-6BA8A3D4E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2001 The Paperless Hymnal™</a:t>
            </a:r>
          </a:p>
        </p:txBody>
      </p:sp>
      <p:sp>
        <p:nvSpPr>
          <p:cNvPr id="29701" name="Text Box 15">
            <a:extLst>
              <a:ext uri="{FF2B5EF4-FFF2-40B4-BE49-F238E27FC236}">
                <a16:creationId xmlns:a16="http://schemas.microsoft.com/office/drawing/2014/main" xmlns="" id="{DB431E90-F66D-4CF0-9A85-CC89A3AF1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193</a:t>
            </a:r>
          </a:p>
        </p:txBody>
      </p:sp>
    </p:spTree>
    <p:extLst>
      <p:ext uri="{BB962C8B-B14F-4D97-AF65-F5344CB8AC3E}">
        <p14:creationId xmlns:p14="http://schemas.microsoft.com/office/powerpoint/2010/main" val="10478818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" descr="E:\ThePapHy\Songs\Volume3 Support Files\Guide Me O Thou Great Jehovah_Hastings\Slides\Guide Me O Thou Great Jehovah_Hastings00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xmlns="" id="{29BF9C52-3D29-483D-A685-FC920F9A776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1 - Guide Me, O Thou Great Jehovah</a:t>
            </a:r>
          </a:p>
        </p:txBody>
      </p:sp>
      <p:sp>
        <p:nvSpPr>
          <p:cNvPr id="30724" name="Text Box 3">
            <a:extLst>
              <a:ext uri="{FF2B5EF4-FFF2-40B4-BE49-F238E27FC236}">
                <a16:creationId xmlns:a16="http://schemas.microsoft.com/office/drawing/2014/main" xmlns="" id="{4378E0B4-205B-45FF-929E-418B126D0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2001 The Paperless Hymnal™</a:t>
            </a:r>
          </a:p>
        </p:txBody>
      </p:sp>
      <p:sp>
        <p:nvSpPr>
          <p:cNvPr id="30725" name="Text Box 9">
            <a:extLst>
              <a:ext uri="{FF2B5EF4-FFF2-40B4-BE49-F238E27FC236}">
                <a16:creationId xmlns:a16="http://schemas.microsoft.com/office/drawing/2014/main" xmlns="" id="{B5761923-BA13-4E27-909F-926C03982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193</a:t>
            </a:r>
          </a:p>
        </p:txBody>
      </p:sp>
    </p:spTree>
    <p:extLst>
      <p:ext uri="{BB962C8B-B14F-4D97-AF65-F5344CB8AC3E}">
        <p14:creationId xmlns:p14="http://schemas.microsoft.com/office/powerpoint/2010/main" val="237552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9"/>
          <p:cNvSpPr txBox="1">
            <a:spLocks noChangeArrowheads="1"/>
          </p:cNvSpPr>
          <p:nvPr/>
        </p:nvSpPr>
        <p:spPr bwMode="auto">
          <a:xfrm>
            <a:off x="2082800" y="1558925"/>
            <a:ext cx="39751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2.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Open now the crystal fountain,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Whence the healing waters flow;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Let the fiery, cloudy pillar,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Lead me all my journey thro';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Strong Deliverer,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Be Thou still my strength and shield: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Strong Deliverer,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Be Thou still my strength and shield.</a:t>
            </a:r>
          </a:p>
        </p:txBody>
      </p:sp>
      <p:pic>
        <p:nvPicPr>
          <p:cNvPr id="31747" name="Picture 12" descr="E:\The Paperless Hymnal\SONGS\PPTiffFiles\Single Stanza\G\GuideMeOThouGreatJehovah_Hastings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3">
            <a:extLst>
              <a:ext uri="{FF2B5EF4-FFF2-40B4-BE49-F238E27FC236}">
                <a16:creationId xmlns:a16="http://schemas.microsoft.com/office/drawing/2014/main" xmlns="" id="{2EDD01C9-582E-461D-9B90-25D7B709DE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2 - Guide Me, O Thou Great Jehovah</a:t>
            </a:r>
            <a:endParaRPr lang="en-US" altLang="en-US" sz="4500"/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xmlns="" id="{42057DAA-9260-4E2E-8E2F-109EC5A08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2001 The Paperless Hymnal™</a:t>
            </a:r>
          </a:p>
        </p:txBody>
      </p:sp>
      <p:sp>
        <p:nvSpPr>
          <p:cNvPr id="31750" name="Text Box 16"/>
          <p:cNvSpPr txBox="1">
            <a:spLocks noChangeArrowheads="1"/>
          </p:cNvSpPr>
          <p:nvPr/>
        </p:nvSpPr>
        <p:spPr bwMode="auto">
          <a:xfrm>
            <a:off x="825500" y="5270500"/>
            <a:ext cx="1549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Words: William Williams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Music: Thomas Hastings</a:t>
            </a:r>
          </a:p>
        </p:txBody>
      </p:sp>
      <p:sp>
        <p:nvSpPr>
          <p:cNvPr id="31751" name="Text Box 17">
            <a:extLst>
              <a:ext uri="{FF2B5EF4-FFF2-40B4-BE49-F238E27FC236}">
                <a16:creationId xmlns:a16="http://schemas.microsoft.com/office/drawing/2014/main" xmlns="" id="{3E5BCEE2-1428-4FC2-9E9F-2ED9FB830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193</a:t>
            </a:r>
          </a:p>
        </p:txBody>
      </p:sp>
    </p:spTree>
    <p:extLst>
      <p:ext uri="{BB962C8B-B14F-4D97-AF65-F5344CB8AC3E}">
        <p14:creationId xmlns:p14="http://schemas.microsoft.com/office/powerpoint/2010/main" val="3810031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 descr="C:\The Paperless Hymnal\SONGS\PPTiffFiles\Single Stanza\G\GuideMeOThouGreatJehovah_Hastings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>
            <a:extLst>
              <a:ext uri="{FF2B5EF4-FFF2-40B4-BE49-F238E27FC236}">
                <a16:creationId xmlns:a16="http://schemas.microsoft.com/office/drawing/2014/main" xmlns="" id="{764DAD94-ADAB-4836-8422-FBE1D5F840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2 - Guide Me, O Thou Great Jehovah</a:t>
            </a:r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xmlns="" id="{8C502F70-8EFB-46BD-A050-F5E82D71C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2001 The Paperless Hymnal™</a:t>
            </a:r>
          </a:p>
        </p:txBody>
      </p:sp>
      <p:sp>
        <p:nvSpPr>
          <p:cNvPr id="32773" name="Text Box 9">
            <a:extLst>
              <a:ext uri="{FF2B5EF4-FFF2-40B4-BE49-F238E27FC236}">
                <a16:creationId xmlns:a16="http://schemas.microsoft.com/office/drawing/2014/main" xmlns="" id="{7F0CDFCE-E9E4-4958-AC2F-DD1D7E724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193</a:t>
            </a:r>
          </a:p>
        </p:txBody>
      </p:sp>
    </p:spTree>
    <p:extLst>
      <p:ext uri="{BB962C8B-B14F-4D97-AF65-F5344CB8AC3E}">
        <p14:creationId xmlns:p14="http://schemas.microsoft.com/office/powerpoint/2010/main" val="1871307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 r="1312" b="815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216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1" descr="E:\ThePapHy\Songs\Volume3 Support Files\Guide Me O Thou Great Jehovah_Hastings\Slides\Guide Me O Thou Great Jehovah_Hastings00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xmlns="" id="{5693EDE8-A6C3-4B62-A9B5-28E1DFB75A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2 - Guide Me, O Thou Great Jehovah</a:t>
            </a:r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xmlns="" id="{83FC3E6F-A42A-4FC4-94C4-5D735CCE6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2001 The Paperless Hymnal™</a:t>
            </a:r>
          </a:p>
        </p:txBody>
      </p:sp>
      <p:sp>
        <p:nvSpPr>
          <p:cNvPr id="33797" name="Text Box 10">
            <a:extLst>
              <a:ext uri="{FF2B5EF4-FFF2-40B4-BE49-F238E27FC236}">
                <a16:creationId xmlns:a16="http://schemas.microsoft.com/office/drawing/2014/main" xmlns="" id="{A3596498-7FB3-417B-95B5-08EB643DD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193</a:t>
            </a:r>
          </a:p>
        </p:txBody>
      </p:sp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7346950" y="4953000"/>
            <a:ext cx="762000" cy="3238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smtClean="0">
                <a:solidFill>
                  <a:prstClr val="white"/>
                </a:solidFill>
                <a:latin typeface="Arial Narrow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175411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 noChangeArrowheads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Trust and Obey</a:t>
            </a:r>
          </a:p>
        </p:txBody>
      </p:sp>
      <p:sp>
        <p:nvSpPr>
          <p:cNvPr id="34819" name="Subtitle 2">
            <a:extLst>
              <a:ext uri="{FF2B5EF4-FFF2-40B4-BE49-F238E27FC236}">
                <a16:creationId xmlns:a16="http://schemas.microsoft.com/office/drawing/2014/main" xmlns="" id="{207B9EC3-92A3-498F-AEED-84D5C565AA2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14500" y="3556000"/>
            <a:ext cx="5715000" cy="12065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714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67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verses 1, 4, &amp; 5</a:t>
            </a:r>
          </a:p>
        </p:txBody>
      </p:sp>
    </p:spTree>
    <p:extLst>
      <p:ext uri="{BB962C8B-B14F-4D97-AF65-F5344CB8AC3E}">
        <p14:creationId xmlns:p14="http://schemas.microsoft.com/office/powerpoint/2010/main" val="4344570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4"/>
          <p:cNvSpPr txBox="1">
            <a:spLocks noChangeArrowheads="1"/>
          </p:cNvSpPr>
          <p:nvPr/>
        </p:nvSpPr>
        <p:spPr bwMode="auto">
          <a:xfrm>
            <a:off x="1257300" y="1558925"/>
            <a:ext cx="3995738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1.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When we walk with the Lord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In the light of His Word,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What a glory He sheds on our way! 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While we do His good will,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He abides with us still,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And with all who will trust and obey.</a:t>
            </a:r>
          </a:p>
        </p:txBody>
      </p:sp>
      <p:pic>
        <p:nvPicPr>
          <p:cNvPr id="35843" name="Picture 16" descr="E:\ThePapHy\Songs\FinaleFilesForPP\T\TrustAndObey-PftL00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5">
            <a:extLst>
              <a:ext uri="{FF2B5EF4-FFF2-40B4-BE49-F238E27FC236}">
                <a16:creationId xmlns:a16="http://schemas.microsoft.com/office/drawing/2014/main" xmlns="" id="{F4C84F98-C726-43C7-8040-55BC24BA40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1 – Trust and Obey</a:t>
            </a:r>
            <a:endParaRPr lang="en-US" altLang="en-US" sz="4500"/>
          </a:p>
        </p:txBody>
      </p:sp>
      <p:sp>
        <p:nvSpPr>
          <p:cNvPr id="35845" name="Text Box 10"/>
          <p:cNvSpPr txBox="1">
            <a:spLocks noChangeArrowheads="1"/>
          </p:cNvSpPr>
          <p:nvPr/>
        </p:nvSpPr>
        <p:spPr bwMode="auto">
          <a:xfrm>
            <a:off x="1384300" y="3556000"/>
            <a:ext cx="18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5846" name="Text Box 11"/>
          <p:cNvSpPr txBox="1">
            <a:spLocks noChangeArrowheads="1"/>
          </p:cNvSpPr>
          <p:nvPr/>
        </p:nvSpPr>
        <p:spPr bwMode="auto">
          <a:xfrm>
            <a:off x="825500" y="5270500"/>
            <a:ext cx="14398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Words by: J. H. Sammis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Music by: D. B. Towner</a:t>
            </a:r>
          </a:p>
        </p:txBody>
      </p:sp>
      <p:sp>
        <p:nvSpPr>
          <p:cNvPr id="35847" name="Text Box 13">
            <a:extLst>
              <a:ext uri="{FF2B5EF4-FFF2-40B4-BE49-F238E27FC236}">
                <a16:creationId xmlns:a16="http://schemas.microsoft.com/office/drawing/2014/main" xmlns="" id="{406A9CCD-A880-491B-B1C6-E0974C544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2001 The Paperless Hymnal™</a:t>
            </a:r>
          </a:p>
        </p:txBody>
      </p:sp>
      <p:sp>
        <p:nvSpPr>
          <p:cNvPr id="35848" name="Text Box 17">
            <a:extLst>
              <a:ext uri="{FF2B5EF4-FFF2-40B4-BE49-F238E27FC236}">
                <a16:creationId xmlns:a16="http://schemas.microsoft.com/office/drawing/2014/main" xmlns="" id="{155431D9-E82A-4C3F-87EF-1DADF3652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714</a:t>
            </a:r>
          </a:p>
        </p:txBody>
      </p:sp>
    </p:spTree>
    <p:extLst>
      <p:ext uri="{BB962C8B-B14F-4D97-AF65-F5344CB8AC3E}">
        <p14:creationId xmlns:p14="http://schemas.microsoft.com/office/powerpoint/2010/main" val="4752395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9" descr="E:\ThePapHy\Songs\FinaleFilesForPP\T\TrustAndObey-PftL00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2">
            <a:extLst>
              <a:ext uri="{FF2B5EF4-FFF2-40B4-BE49-F238E27FC236}">
                <a16:creationId xmlns:a16="http://schemas.microsoft.com/office/drawing/2014/main" xmlns="" id="{0B00F750-DA94-48F6-AC46-1492829D0A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1 – Trust and Obey</a:t>
            </a:r>
            <a:endParaRPr lang="en-US" altLang="en-US" sz="4500"/>
          </a:p>
        </p:txBody>
      </p:sp>
      <p:sp>
        <p:nvSpPr>
          <p:cNvPr id="36868" name="Text Box 7">
            <a:extLst>
              <a:ext uri="{FF2B5EF4-FFF2-40B4-BE49-F238E27FC236}">
                <a16:creationId xmlns:a16="http://schemas.microsoft.com/office/drawing/2014/main" xmlns="" id="{E7003E3A-BD28-4D54-A608-0FCBB0945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2001 The Paperless Hymnal™</a:t>
            </a:r>
          </a:p>
        </p:txBody>
      </p:sp>
      <p:sp>
        <p:nvSpPr>
          <p:cNvPr id="36869" name="Text Box 10">
            <a:extLst>
              <a:ext uri="{FF2B5EF4-FFF2-40B4-BE49-F238E27FC236}">
                <a16:creationId xmlns:a16="http://schemas.microsoft.com/office/drawing/2014/main" xmlns="" id="{6EAEB135-6A4C-4D8E-AD95-CD5B2C10F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714</a:t>
            </a:r>
          </a:p>
        </p:txBody>
      </p:sp>
    </p:spTree>
    <p:extLst>
      <p:ext uri="{BB962C8B-B14F-4D97-AF65-F5344CB8AC3E}">
        <p14:creationId xmlns:p14="http://schemas.microsoft.com/office/powerpoint/2010/main" val="8594336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6"/>
          <p:cNvSpPr txBox="1">
            <a:spLocks noChangeArrowheads="1"/>
          </p:cNvSpPr>
          <p:nvPr/>
        </p:nvSpPr>
        <p:spPr bwMode="auto">
          <a:xfrm>
            <a:off x="1574800" y="1304925"/>
            <a:ext cx="2606675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Trust and obey,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for there's no other way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To be happy in Jesus,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but to trust and obey.</a:t>
            </a:r>
          </a:p>
        </p:txBody>
      </p:sp>
      <p:pic>
        <p:nvPicPr>
          <p:cNvPr id="37891" name="Picture 10" descr="E:\ThePapHy\Songs\PPTiffFiles\T\TrustAndObey-PftL00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2">
            <a:extLst>
              <a:ext uri="{FF2B5EF4-FFF2-40B4-BE49-F238E27FC236}">
                <a16:creationId xmlns:a16="http://schemas.microsoft.com/office/drawing/2014/main" xmlns="" id="{DA1B0AD8-6844-4527-9D23-D34469E815B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c – Trust and Obey</a:t>
            </a:r>
            <a:endParaRPr lang="en-US" altLang="en-US" sz="4500"/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xmlns="" id="{BCF686D3-D9AB-492C-8BE7-5BE4480EC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2001 The Paperless Hymnal™</a:t>
            </a:r>
          </a:p>
        </p:txBody>
      </p:sp>
      <p:sp>
        <p:nvSpPr>
          <p:cNvPr id="37894" name="Text Box 11">
            <a:extLst>
              <a:ext uri="{FF2B5EF4-FFF2-40B4-BE49-F238E27FC236}">
                <a16:creationId xmlns:a16="http://schemas.microsoft.com/office/drawing/2014/main" xmlns="" id="{948F78B1-12FE-4C7C-A197-5F6039C2D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714</a:t>
            </a:r>
          </a:p>
        </p:txBody>
      </p:sp>
    </p:spTree>
    <p:extLst>
      <p:ext uri="{BB962C8B-B14F-4D97-AF65-F5344CB8AC3E}">
        <p14:creationId xmlns:p14="http://schemas.microsoft.com/office/powerpoint/2010/main" val="5264634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0"/>
          <p:cNvSpPr txBox="1">
            <a:spLocks noChangeArrowheads="1"/>
          </p:cNvSpPr>
          <p:nvPr/>
        </p:nvSpPr>
        <p:spPr bwMode="auto">
          <a:xfrm>
            <a:off x="1574800" y="1495425"/>
            <a:ext cx="4065588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4.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But we never can prove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The delights of His love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Until all on the altar we lay; 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For the favor He shows,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And the joy He bestows,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Are for those who will trust and obey.</a:t>
            </a:r>
          </a:p>
        </p:txBody>
      </p:sp>
      <p:pic>
        <p:nvPicPr>
          <p:cNvPr id="38915" name="Picture 12" descr="E:\ThePapHy\Songs\FinaleFilesForPP\T\TrustAndObey-PftL00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2">
            <a:extLst>
              <a:ext uri="{FF2B5EF4-FFF2-40B4-BE49-F238E27FC236}">
                <a16:creationId xmlns:a16="http://schemas.microsoft.com/office/drawing/2014/main" xmlns="" id="{57609B6C-924E-49AA-AB4C-05C9F049111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4 – Trust and Obey</a:t>
            </a:r>
            <a:endParaRPr lang="en-US" altLang="en-US" sz="4500"/>
          </a:p>
        </p:txBody>
      </p:sp>
      <p:sp>
        <p:nvSpPr>
          <p:cNvPr id="38917" name="Text Box 9">
            <a:extLst>
              <a:ext uri="{FF2B5EF4-FFF2-40B4-BE49-F238E27FC236}">
                <a16:creationId xmlns:a16="http://schemas.microsoft.com/office/drawing/2014/main" xmlns="" id="{727E9B5D-FC01-4E0A-A756-A3DB96359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2001 The Paperless Hymnal™</a:t>
            </a:r>
          </a:p>
        </p:txBody>
      </p:sp>
      <p:sp>
        <p:nvSpPr>
          <p:cNvPr id="38918" name="Text Box 14">
            <a:extLst>
              <a:ext uri="{FF2B5EF4-FFF2-40B4-BE49-F238E27FC236}">
                <a16:creationId xmlns:a16="http://schemas.microsoft.com/office/drawing/2014/main" xmlns="" id="{CFCDDD15-CA71-48BD-9871-5EE19DC42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714</a:t>
            </a:r>
          </a:p>
        </p:txBody>
      </p:sp>
      <p:sp>
        <p:nvSpPr>
          <p:cNvPr id="38919" name="Text Box 15"/>
          <p:cNvSpPr txBox="1">
            <a:spLocks noChangeArrowheads="1"/>
          </p:cNvSpPr>
          <p:nvPr/>
        </p:nvSpPr>
        <p:spPr bwMode="auto">
          <a:xfrm>
            <a:off x="825500" y="5270500"/>
            <a:ext cx="14398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Words by: J. H. Sammis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Music by: D. B. Towner</a:t>
            </a:r>
          </a:p>
        </p:txBody>
      </p:sp>
    </p:spTree>
    <p:extLst>
      <p:ext uri="{BB962C8B-B14F-4D97-AF65-F5344CB8AC3E}">
        <p14:creationId xmlns:p14="http://schemas.microsoft.com/office/powerpoint/2010/main" val="6390322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9" descr="E:\ThePapHy\Songs\FinaleFilesForPP\T\TrustAndObey-PftL00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>
            <a:extLst>
              <a:ext uri="{FF2B5EF4-FFF2-40B4-BE49-F238E27FC236}">
                <a16:creationId xmlns:a16="http://schemas.microsoft.com/office/drawing/2014/main" xmlns="" id="{B8491969-9675-4E2C-B1B8-7D47DE6572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4 – Trust and Obey</a:t>
            </a:r>
            <a:endParaRPr lang="en-US" altLang="en-US" sz="4500"/>
          </a:p>
        </p:txBody>
      </p:sp>
      <p:sp>
        <p:nvSpPr>
          <p:cNvPr id="39940" name="Text Box 7">
            <a:extLst>
              <a:ext uri="{FF2B5EF4-FFF2-40B4-BE49-F238E27FC236}">
                <a16:creationId xmlns:a16="http://schemas.microsoft.com/office/drawing/2014/main" xmlns="" id="{AD275FB7-31DC-4E67-9D9E-612431227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2001 The Paperless Hymnal™</a:t>
            </a:r>
          </a:p>
        </p:txBody>
      </p:sp>
      <p:sp>
        <p:nvSpPr>
          <p:cNvPr id="39941" name="Text Box 10">
            <a:extLst>
              <a:ext uri="{FF2B5EF4-FFF2-40B4-BE49-F238E27FC236}">
                <a16:creationId xmlns:a16="http://schemas.microsoft.com/office/drawing/2014/main" xmlns="" id="{B619CA0C-81E3-4727-A04A-93591FFF7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714</a:t>
            </a:r>
          </a:p>
        </p:txBody>
      </p:sp>
    </p:spTree>
    <p:extLst>
      <p:ext uri="{BB962C8B-B14F-4D97-AF65-F5344CB8AC3E}">
        <p14:creationId xmlns:p14="http://schemas.microsoft.com/office/powerpoint/2010/main" val="6501306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026"/>
          <p:cNvSpPr txBox="1">
            <a:spLocks noChangeArrowheads="1"/>
          </p:cNvSpPr>
          <p:nvPr/>
        </p:nvSpPr>
        <p:spPr bwMode="auto">
          <a:xfrm>
            <a:off x="1574800" y="1304925"/>
            <a:ext cx="2606675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Trust and obey,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for there's no other way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To be happy in Jesus,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but to trust and obey.</a:t>
            </a:r>
          </a:p>
        </p:txBody>
      </p:sp>
      <p:pic>
        <p:nvPicPr>
          <p:cNvPr id="40963" name="Picture 1027" descr="E:\ThePapHy\Songs\PPTiffFiles\T\TrustAndObey-PftL00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1028">
            <a:extLst>
              <a:ext uri="{FF2B5EF4-FFF2-40B4-BE49-F238E27FC236}">
                <a16:creationId xmlns:a16="http://schemas.microsoft.com/office/drawing/2014/main" xmlns="" id="{BF46676D-09A2-4573-BB54-BA2394AE32B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c – Trust and Obey</a:t>
            </a:r>
            <a:endParaRPr lang="en-US" altLang="en-US" sz="4500"/>
          </a:p>
        </p:txBody>
      </p:sp>
      <p:sp>
        <p:nvSpPr>
          <p:cNvPr id="40965" name="Text Box 1029">
            <a:extLst>
              <a:ext uri="{FF2B5EF4-FFF2-40B4-BE49-F238E27FC236}">
                <a16:creationId xmlns:a16="http://schemas.microsoft.com/office/drawing/2014/main" xmlns="" id="{216ABD69-878A-4CDF-97A7-FF6088A5C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2001 The Paperless Hymnal™</a:t>
            </a:r>
          </a:p>
        </p:txBody>
      </p:sp>
      <p:sp>
        <p:nvSpPr>
          <p:cNvPr id="40966" name="Text Box 1030">
            <a:extLst>
              <a:ext uri="{FF2B5EF4-FFF2-40B4-BE49-F238E27FC236}">
                <a16:creationId xmlns:a16="http://schemas.microsoft.com/office/drawing/2014/main" xmlns="" id="{0CCE3BA1-B08B-4029-84A3-878D6C012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714</a:t>
            </a:r>
          </a:p>
        </p:txBody>
      </p:sp>
    </p:spTree>
    <p:extLst>
      <p:ext uri="{BB962C8B-B14F-4D97-AF65-F5344CB8AC3E}">
        <p14:creationId xmlns:p14="http://schemas.microsoft.com/office/powerpoint/2010/main" val="3489713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"/>
          <p:cNvSpPr txBox="1">
            <a:spLocks noChangeArrowheads="1"/>
          </p:cNvSpPr>
          <p:nvPr/>
        </p:nvSpPr>
        <p:spPr bwMode="auto">
          <a:xfrm>
            <a:off x="1892300" y="1431925"/>
            <a:ext cx="4116388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5.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Then in fellowship sweet,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We will sit at His feet,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Or we'll walk by His side in the way; 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What He says we will do,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Where He sends we will go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Never fear, only trust and obey.</a:t>
            </a:r>
          </a:p>
        </p:txBody>
      </p:sp>
      <p:pic>
        <p:nvPicPr>
          <p:cNvPr id="41987" name="Picture 12" descr="E:\ThePapHy\Songs\FinaleFilesForPP\T\TrustAndObey-PftL01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2">
            <a:extLst>
              <a:ext uri="{FF2B5EF4-FFF2-40B4-BE49-F238E27FC236}">
                <a16:creationId xmlns:a16="http://schemas.microsoft.com/office/drawing/2014/main" xmlns="" id="{ED6D9D95-1C8C-448A-9289-1334E8AB48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5 – Trust and Obey</a:t>
            </a:r>
            <a:endParaRPr lang="en-US" altLang="en-US" sz="4500"/>
          </a:p>
        </p:txBody>
      </p:sp>
      <p:sp>
        <p:nvSpPr>
          <p:cNvPr id="41989" name="Text Box 9">
            <a:extLst>
              <a:ext uri="{FF2B5EF4-FFF2-40B4-BE49-F238E27FC236}">
                <a16:creationId xmlns:a16="http://schemas.microsoft.com/office/drawing/2014/main" xmlns="" id="{1C1CE44F-195C-4A71-A50A-04C13686B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2001 The Paperless Hymnal™</a:t>
            </a:r>
          </a:p>
        </p:txBody>
      </p:sp>
      <p:sp>
        <p:nvSpPr>
          <p:cNvPr id="41990" name="Text Box 14">
            <a:extLst>
              <a:ext uri="{FF2B5EF4-FFF2-40B4-BE49-F238E27FC236}">
                <a16:creationId xmlns:a16="http://schemas.microsoft.com/office/drawing/2014/main" xmlns="" id="{5239B7DB-A5DF-46F6-B609-52E052AFD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714</a:t>
            </a:r>
          </a:p>
        </p:txBody>
      </p:sp>
      <p:sp>
        <p:nvSpPr>
          <p:cNvPr id="41991" name="Text Box 15"/>
          <p:cNvSpPr txBox="1">
            <a:spLocks noChangeArrowheads="1"/>
          </p:cNvSpPr>
          <p:nvPr/>
        </p:nvSpPr>
        <p:spPr bwMode="auto">
          <a:xfrm>
            <a:off x="825500" y="5270500"/>
            <a:ext cx="14398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Words by: J. H. Sammis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black"/>
                </a:solidFill>
                <a:latin typeface="Times New Roman" charset="0"/>
              </a:rPr>
              <a:t>Music by: D. B. Towner</a:t>
            </a:r>
          </a:p>
        </p:txBody>
      </p:sp>
    </p:spTree>
    <p:extLst>
      <p:ext uri="{BB962C8B-B14F-4D97-AF65-F5344CB8AC3E}">
        <p14:creationId xmlns:p14="http://schemas.microsoft.com/office/powerpoint/2010/main" val="3842445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9" descr="E:\ThePapHy\Songs\FinaleFilesForPP\T\TrustAndObey-PftL01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2">
            <a:extLst>
              <a:ext uri="{FF2B5EF4-FFF2-40B4-BE49-F238E27FC236}">
                <a16:creationId xmlns:a16="http://schemas.microsoft.com/office/drawing/2014/main" xmlns="" id="{7ACF6F5D-62EE-491D-830B-A39EFA763E6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5 – Trust and Obey</a:t>
            </a:r>
            <a:endParaRPr lang="en-US" altLang="en-US" sz="4500"/>
          </a:p>
        </p:txBody>
      </p:sp>
      <p:sp>
        <p:nvSpPr>
          <p:cNvPr id="43012" name="Text Box 7">
            <a:extLst>
              <a:ext uri="{FF2B5EF4-FFF2-40B4-BE49-F238E27FC236}">
                <a16:creationId xmlns:a16="http://schemas.microsoft.com/office/drawing/2014/main" xmlns="" id="{D8B8D922-86C2-4213-98B5-A8534874D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2001 The Paperless Hymnal™</a:t>
            </a:r>
          </a:p>
        </p:txBody>
      </p:sp>
      <p:sp>
        <p:nvSpPr>
          <p:cNvPr id="43013" name="Text Box 10">
            <a:extLst>
              <a:ext uri="{FF2B5EF4-FFF2-40B4-BE49-F238E27FC236}">
                <a16:creationId xmlns:a16="http://schemas.microsoft.com/office/drawing/2014/main" xmlns="" id="{BB6DB055-45A3-48FB-92A5-C67D9110B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714</a:t>
            </a:r>
          </a:p>
        </p:txBody>
      </p:sp>
    </p:spTree>
    <p:extLst>
      <p:ext uri="{BB962C8B-B14F-4D97-AF65-F5344CB8AC3E}">
        <p14:creationId xmlns:p14="http://schemas.microsoft.com/office/powerpoint/2010/main" val="514741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1" b="4639"/>
          <a:stretch/>
        </p:blipFill>
        <p:spPr>
          <a:xfrm>
            <a:off x="292608" y="0"/>
            <a:ext cx="885223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457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574800" y="1304925"/>
            <a:ext cx="2606675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Trust and obey,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for there's no other way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To be happy in Jesus,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but to trust and obey.</a:t>
            </a:r>
          </a:p>
        </p:txBody>
      </p:sp>
      <p:pic>
        <p:nvPicPr>
          <p:cNvPr id="44035" name="Picture 3" descr="E:\ThePapHy\Songs\PPTiffFiles\T\TrustAndObey-PftL00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>
            <a:extLst>
              <a:ext uri="{FF2B5EF4-FFF2-40B4-BE49-F238E27FC236}">
                <a16:creationId xmlns:a16="http://schemas.microsoft.com/office/drawing/2014/main" xmlns="" id="{2562A497-3E48-445B-9043-7595B3A4B8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c – Trust and Obey</a:t>
            </a:r>
            <a:endParaRPr lang="en-US" altLang="en-US" sz="4500"/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xmlns="" id="{6F5226A3-EED3-43D6-B1E7-3D8E26329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2001 The Paperless Hymnal™</a:t>
            </a:r>
          </a:p>
        </p:txBody>
      </p:sp>
      <p:sp>
        <p:nvSpPr>
          <p:cNvPr id="44038" name="Text Box 6">
            <a:extLst>
              <a:ext uri="{FF2B5EF4-FFF2-40B4-BE49-F238E27FC236}">
                <a16:creationId xmlns:a16="http://schemas.microsoft.com/office/drawing/2014/main" xmlns="" id="{EE4158D0-E0D4-4C7C-91AA-8D778B4F7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714</a:t>
            </a:r>
          </a:p>
        </p:txBody>
      </p:sp>
      <p:sp>
        <p:nvSpPr>
          <p:cNvPr id="44039" name="TextBox 6"/>
          <p:cNvSpPr txBox="1">
            <a:spLocks noChangeArrowheads="1"/>
          </p:cNvSpPr>
          <p:nvPr/>
        </p:nvSpPr>
        <p:spPr bwMode="auto">
          <a:xfrm>
            <a:off x="7346950" y="4899025"/>
            <a:ext cx="762000" cy="3222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smtClean="0">
                <a:solidFill>
                  <a:prstClr val="white"/>
                </a:solidFill>
                <a:latin typeface="Arial Narrow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1926636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5D09DD-C916-4F99-9C60-1161FB92D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rtlCol="0"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667" i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Invitation Song</a:t>
            </a:r>
            <a:br>
              <a:rPr lang="en-US" sz="2667" i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667" i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2667" i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of My Bondage</a:t>
            </a:r>
          </a:p>
        </p:txBody>
      </p:sp>
      <p:sp>
        <p:nvSpPr>
          <p:cNvPr id="45059" name="Subtitle 2">
            <a:extLst>
              <a:ext uri="{FF2B5EF4-FFF2-40B4-BE49-F238E27FC236}">
                <a16:creationId xmlns:a16="http://schemas.microsoft.com/office/drawing/2014/main" xmlns="" id="{9CBD694F-DD4B-455A-9F43-224BCF0CAA8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14500" y="3556000"/>
            <a:ext cx="5715000" cy="12065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529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67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verses 1 &amp; 2</a:t>
            </a:r>
          </a:p>
        </p:txBody>
      </p:sp>
    </p:spTree>
    <p:extLst>
      <p:ext uri="{BB962C8B-B14F-4D97-AF65-F5344CB8AC3E}">
        <p14:creationId xmlns:p14="http://schemas.microsoft.com/office/powerpoint/2010/main" val="163910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 noChangeArrowheads="1"/>
          </p:cNvSpPr>
          <p:nvPr>
            <p:ph type="ctrTitle"/>
          </p:nvPr>
        </p:nvSpPr>
        <p:spPr>
          <a:xfrm>
            <a:off x="1143000" y="605854"/>
            <a:ext cx="6858000" cy="1478978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God The Provider</a:t>
            </a:r>
            <a:endParaRPr lang="en-US" altLang="en-US"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3127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 noChangeArrowheads="1"/>
          </p:cNvSpPr>
          <p:nvPr>
            <p:ph type="ctrTitle"/>
          </p:nvPr>
        </p:nvSpPr>
        <p:spPr>
          <a:xfrm>
            <a:off x="1143000" y="605854"/>
            <a:ext cx="6858000" cy="1478978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God The Ruler</a:t>
            </a:r>
            <a:endParaRPr lang="en-US" altLang="en-US"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5832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5D09DD-C916-4F99-9C60-1161FB92D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rtlCol="0"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667" i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Invitation Song</a:t>
            </a:r>
            <a:br>
              <a:rPr lang="en-US" sz="2667" i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667" i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2667" i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of My Bondage</a:t>
            </a:r>
          </a:p>
        </p:txBody>
      </p:sp>
      <p:sp>
        <p:nvSpPr>
          <p:cNvPr id="45059" name="Subtitle 2">
            <a:extLst>
              <a:ext uri="{FF2B5EF4-FFF2-40B4-BE49-F238E27FC236}">
                <a16:creationId xmlns:a16="http://schemas.microsoft.com/office/drawing/2014/main" xmlns="" id="{9CBD694F-DD4B-455A-9F43-224BCF0CAA8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14500" y="3556000"/>
            <a:ext cx="5715000" cy="12065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529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67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verses 1 &amp; 2</a:t>
            </a:r>
          </a:p>
        </p:txBody>
      </p:sp>
    </p:spTree>
    <p:extLst>
      <p:ext uri="{BB962C8B-B14F-4D97-AF65-F5344CB8AC3E}">
        <p14:creationId xmlns:p14="http://schemas.microsoft.com/office/powerpoint/2010/main" val="4862095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1511300" y="1177925"/>
            <a:ext cx="4098925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1.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Out of my bondage, sorrow and night,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Jesus, I come, Jesus, I come;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Into Thy freedom, gladness and light,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Jesus, I come to Thee;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Out of my sickness, into Thy health,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Out of my want and into Thy wealth,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Out of my sin and into Thyself,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Jesus, I come to Thee.</a:t>
            </a:r>
          </a:p>
        </p:txBody>
      </p:sp>
      <p:pic>
        <p:nvPicPr>
          <p:cNvPr id="46083" name="Picture 6" descr="E:\ThePapHy\SONGS\FinaleFilesForPP\O\OutOfMyBondage00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2">
            <a:extLst>
              <a:ext uri="{FF2B5EF4-FFF2-40B4-BE49-F238E27FC236}">
                <a16:creationId xmlns:a16="http://schemas.microsoft.com/office/drawing/2014/main" xmlns="" id="{06813178-A98A-4719-AE9C-2DF88FEDE68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1 – Out of My Bondage</a:t>
            </a:r>
            <a:endParaRPr lang="en-US" altLang="en-US" sz="2333"/>
          </a:p>
        </p:txBody>
      </p:sp>
      <p:sp>
        <p:nvSpPr>
          <p:cNvPr id="46085" name="Text Box 3">
            <a:extLst>
              <a:ext uri="{FF2B5EF4-FFF2-40B4-BE49-F238E27FC236}">
                <a16:creationId xmlns:a16="http://schemas.microsoft.com/office/drawing/2014/main" xmlns="" id="{AA757453-5E9A-403C-87C1-22E8FEE70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5080000"/>
            <a:ext cx="18018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Words: W. T. Sleeper</a:t>
            </a:r>
          </a:p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Music: George C. Stebbins</a:t>
            </a:r>
          </a:p>
        </p:txBody>
      </p:sp>
      <p:sp>
        <p:nvSpPr>
          <p:cNvPr id="46086" name="Text Box 4">
            <a:extLst>
              <a:ext uri="{FF2B5EF4-FFF2-40B4-BE49-F238E27FC236}">
                <a16:creationId xmlns:a16="http://schemas.microsoft.com/office/drawing/2014/main" xmlns="" id="{683BD229-F06B-442F-AA94-C86A13F60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2003 The Paperless Hymnal™</a:t>
            </a:r>
          </a:p>
        </p:txBody>
      </p:sp>
      <p:sp>
        <p:nvSpPr>
          <p:cNvPr id="46087" name="Text Box 7">
            <a:extLst>
              <a:ext uri="{FF2B5EF4-FFF2-40B4-BE49-F238E27FC236}">
                <a16:creationId xmlns:a16="http://schemas.microsoft.com/office/drawing/2014/main" xmlns="" id="{F4DBDE7B-F24B-4A59-BEB0-A1A8C4A71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529</a:t>
            </a:r>
          </a:p>
        </p:txBody>
      </p:sp>
    </p:spTree>
    <p:extLst>
      <p:ext uri="{BB962C8B-B14F-4D97-AF65-F5344CB8AC3E}">
        <p14:creationId xmlns:p14="http://schemas.microsoft.com/office/powerpoint/2010/main" val="5478568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E:\ThePapHy\SONGS\FinaleFilesForPP\O\OutOfMyBondage00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2">
            <a:extLst>
              <a:ext uri="{FF2B5EF4-FFF2-40B4-BE49-F238E27FC236}">
                <a16:creationId xmlns:a16="http://schemas.microsoft.com/office/drawing/2014/main" xmlns="" id="{54AFBB8C-5B43-4759-9612-7E93B82B7F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1 – Out of My Bondage</a:t>
            </a:r>
            <a:endParaRPr lang="en-US" altLang="en-US" sz="2333"/>
          </a:p>
        </p:txBody>
      </p:sp>
      <p:sp>
        <p:nvSpPr>
          <p:cNvPr id="47108" name="Text Box 3">
            <a:extLst>
              <a:ext uri="{FF2B5EF4-FFF2-40B4-BE49-F238E27FC236}">
                <a16:creationId xmlns:a16="http://schemas.microsoft.com/office/drawing/2014/main" xmlns="" id="{0FDA90E7-6D8F-4667-907D-67F316F1C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2003 The Paperless Hymnal™</a:t>
            </a:r>
          </a:p>
        </p:txBody>
      </p:sp>
      <p:sp>
        <p:nvSpPr>
          <p:cNvPr id="47109" name="Text Box 5">
            <a:extLst>
              <a:ext uri="{FF2B5EF4-FFF2-40B4-BE49-F238E27FC236}">
                <a16:creationId xmlns:a16="http://schemas.microsoft.com/office/drawing/2014/main" xmlns="" id="{00C498AB-5AC0-4D91-918C-DC9318D5D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529</a:t>
            </a:r>
          </a:p>
        </p:txBody>
      </p:sp>
    </p:spTree>
    <p:extLst>
      <p:ext uri="{BB962C8B-B14F-4D97-AF65-F5344CB8AC3E}">
        <p14:creationId xmlns:p14="http://schemas.microsoft.com/office/powerpoint/2010/main" val="15684059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E:\ThePapHy\SONGS\FinaleFilesForPP\O\OutOfMyBondage00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>
            <a:extLst>
              <a:ext uri="{FF2B5EF4-FFF2-40B4-BE49-F238E27FC236}">
                <a16:creationId xmlns:a16="http://schemas.microsoft.com/office/drawing/2014/main" xmlns="" id="{DE001C50-8483-4D0F-9390-EDCABA4EFF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1 – Out of My Bondage</a:t>
            </a:r>
            <a:endParaRPr lang="en-US" altLang="en-US" sz="2333"/>
          </a:p>
        </p:txBody>
      </p:sp>
      <p:sp>
        <p:nvSpPr>
          <p:cNvPr id="48132" name="Text Box 3">
            <a:extLst>
              <a:ext uri="{FF2B5EF4-FFF2-40B4-BE49-F238E27FC236}">
                <a16:creationId xmlns:a16="http://schemas.microsoft.com/office/drawing/2014/main" xmlns="" id="{74526E67-1B81-467B-936E-DE8A6ACA5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2003 The Paperless Hymnal™</a:t>
            </a:r>
          </a:p>
        </p:txBody>
      </p:sp>
      <p:sp>
        <p:nvSpPr>
          <p:cNvPr id="48133" name="Text Box 5">
            <a:extLst>
              <a:ext uri="{FF2B5EF4-FFF2-40B4-BE49-F238E27FC236}">
                <a16:creationId xmlns:a16="http://schemas.microsoft.com/office/drawing/2014/main" xmlns="" id="{907AD245-3AC1-4083-8F7B-E54B5BF2A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529</a:t>
            </a:r>
          </a:p>
        </p:txBody>
      </p:sp>
    </p:spTree>
    <p:extLst>
      <p:ext uri="{BB962C8B-B14F-4D97-AF65-F5344CB8AC3E}">
        <p14:creationId xmlns:p14="http://schemas.microsoft.com/office/powerpoint/2010/main" val="19847200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E:\ThePapHy\SONGS\FinaleFilesForPP\O\OutOfMyBondage00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>
            <a:extLst>
              <a:ext uri="{FF2B5EF4-FFF2-40B4-BE49-F238E27FC236}">
                <a16:creationId xmlns:a16="http://schemas.microsoft.com/office/drawing/2014/main" xmlns="" id="{3AC7CD91-E14E-4900-8C1C-0921DC67FC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1 – Out of My Bondage</a:t>
            </a:r>
            <a:endParaRPr lang="en-US" altLang="en-US" sz="2333"/>
          </a:p>
        </p:txBody>
      </p:sp>
      <p:sp>
        <p:nvSpPr>
          <p:cNvPr id="49156" name="Text Box 3">
            <a:extLst>
              <a:ext uri="{FF2B5EF4-FFF2-40B4-BE49-F238E27FC236}">
                <a16:creationId xmlns:a16="http://schemas.microsoft.com/office/drawing/2014/main" xmlns="" id="{FCC6058B-8B4C-4012-A584-DF61CC34D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2003 The Paperless Hymnal™</a:t>
            </a:r>
          </a:p>
        </p:txBody>
      </p:sp>
      <p:sp>
        <p:nvSpPr>
          <p:cNvPr id="49157" name="Text Box 5">
            <a:extLst>
              <a:ext uri="{FF2B5EF4-FFF2-40B4-BE49-F238E27FC236}">
                <a16:creationId xmlns:a16="http://schemas.microsoft.com/office/drawing/2014/main" xmlns="" id="{163BEDDE-67F9-4D6D-9F95-395FA5768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529</a:t>
            </a:r>
          </a:p>
        </p:txBody>
      </p:sp>
    </p:spTree>
    <p:extLst>
      <p:ext uri="{BB962C8B-B14F-4D97-AF65-F5344CB8AC3E}">
        <p14:creationId xmlns:p14="http://schemas.microsoft.com/office/powerpoint/2010/main" val="3264923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5"/>
          <p:cNvSpPr txBox="1">
            <a:spLocks noChangeArrowheads="1"/>
          </p:cNvSpPr>
          <p:nvPr/>
        </p:nvSpPr>
        <p:spPr bwMode="auto">
          <a:xfrm>
            <a:off x="1193800" y="1431925"/>
            <a:ext cx="4135438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2.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Out of my shameful failure and loss,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Jesus, I come, Jesus, I come;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Into the glorious gain of Thy cross,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Jesus, I come to Thee;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Out of earth's sorrows, into Thy balm,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Out of life's storms and into Thy calm,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Out of distress to jubilant psalm,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latin typeface="Times New Roman" charset="0"/>
              </a:rPr>
              <a:t>Jesus, I come to Thee.</a:t>
            </a:r>
          </a:p>
        </p:txBody>
      </p:sp>
      <p:pic>
        <p:nvPicPr>
          <p:cNvPr id="50179" name="Picture 6" descr="E:\ThePapHy\SONGS\FinaleFilesForPP\O\OutOfMyBondage00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2">
            <a:extLst>
              <a:ext uri="{FF2B5EF4-FFF2-40B4-BE49-F238E27FC236}">
                <a16:creationId xmlns:a16="http://schemas.microsoft.com/office/drawing/2014/main" xmlns="" id="{50282C09-3B75-4EDF-9085-417043D9767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2 – Out of My Bondage</a:t>
            </a:r>
            <a:endParaRPr lang="en-US" altLang="en-US" sz="2333"/>
          </a:p>
        </p:txBody>
      </p:sp>
      <p:sp>
        <p:nvSpPr>
          <p:cNvPr id="50181" name="Text Box 3">
            <a:extLst>
              <a:ext uri="{FF2B5EF4-FFF2-40B4-BE49-F238E27FC236}">
                <a16:creationId xmlns:a16="http://schemas.microsoft.com/office/drawing/2014/main" xmlns="" id="{337471FA-A21A-4312-A7C0-EE695ACA2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5080000"/>
            <a:ext cx="18018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Words: W. T. Sleeper</a:t>
            </a:r>
          </a:p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Music: George C. Stebbins</a:t>
            </a:r>
          </a:p>
        </p:txBody>
      </p:sp>
      <p:sp>
        <p:nvSpPr>
          <p:cNvPr id="50182" name="Text Box 4">
            <a:extLst>
              <a:ext uri="{FF2B5EF4-FFF2-40B4-BE49-F238E27FC236}">
                <a16:creationId xmlns:a16="http://schemas.microsoft.com/office/drawing/2014/main" xmlns="" id="{0D68E1FA-CF87-48BA-A1CF-84F7EC8F2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2003 The Paperless Hymnal™</a:t>
            </a:r>
          </a:p>
        </p:txBody>
      </p:sp>
      <p:sp>
        <p:nvSpPr>
          <p:cNvPr id="50183" name="Text Box 7">
            <a:extLst>
              <a:ext uri="{FF2B5EF4-FFF2-40B4-BE49-F238E27FC236}">
                <a16:creationId xmlns:a16="http://schemas.microsoft.com/office/drawing/2014/main" xmlns="" id="{D13C9F59-8060-4572-BADA-1990DAB97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529</a:t>
            </a:r>
          </a:p>
        </p:txBody>
      </p:sp>
    </p:spTree>
    <p:extLst>
      <p:ext uri="{BB962C8B-B14F-4D97-AF65-F5344CB8AC3E}">
        <p14:creationId xmlns:p14="http://schemas.microsoft.com/office/powerpoint/2010/main" val="536057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5" b="6882"/>
          <a:stretch/>
        </p:blipFill>
        <p:spPr>
          <a:xfrm>
            <a:off x="0" y="0"/>
            <a:ext cx="917264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5275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E:\ThePapHy\SONGS\FinaleFilesForPP\O\OutOfMyBondage00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2">
            <a:extLst>
              <a:ext uri="{FF2B5EF4-FFF2-40B4-BE49-F238E27FC236}">
                <a16:creationId xmlns:a16="http://schemas.microsoft.com/office/drawing/2014/main" xmlns="" id="{94582DFD-BC3F-45A9-A700-86CFF376855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2 – Out of My Bondage</a:t>
            </a:r>
            <a:endParaRPr lang="en-US" altLang="en-US" sz="2333"/>
          </a:p>
        </p:txBody>
      </p:sp>
      <p:sp>
        <p:nvSpPr>
          <p:cNvPr id="51204" name="Text Box 3">
            <a:extLst>
              <a:ext uri="{FF2B5EF4-FFF2-40B4-BE49-F238E27FC236}">
                <a16:creationId xmlns:a16="http://schemas.microsoft.com/office/drawing/2014/main" xmlns="" id="{0616D59A-E9D7-49DA-B9C7-325153FB3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2003 The Paperless Hymnal™</a:t>
            </a:r>
          </a:p>
        </p:txBody>
      </p:sp>
      <p:sp>
        <p:nvSpPr>
          <p:cNvPr id="51205" name="Text Box 5">
            <a:extLst>
              <a:ext uri="{FF2B5EF4-FFF2-40B4-BE49-F238E27FC236}">
                <a16:creationId xmlns:a16="http://schemas.microsoft.com/office/drawing/2014/main" xmlns="" id="{254F921D-42BF-4F99-9734-ADD146FE3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529</a:t>
            </a:r>
          </a:p>
        </p:txBody>
      </p:sp>
    </p:spTree>
    <p:extLst>
      <p:ext uri="{BB962C8B-B14F-4D97-AF65-F5344CB8AC3E}">
        <p14:creationId xmlns:p14="http://schemas.microsoft.com/office/powerpoint/2010/main" val="8178141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E:\ThePapHy\SONGS\FinaleFilesForPP\O\OutOfMyBondage00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>
            <a:extLst>
              <a:ext uri="{FF2B5EF4-FFF2-40B4-BE49-F238E27FC236}">
                <a16:creationId xmlns:a16="http://schemas.microsoft.com/office/drawing/2014/main" xmlns="" id="{338DD39D-2A1D-4C58-8688-D05883E8A7B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2 – Out of My Bondage</a:t>
            </a:r>
            <a:endParaRPr lang="en-US" altLang="en-US" sz="2333"/>
          </a:p>
        </p:txBody>
      </p:sp>
      <p:sp>
        <p:nvSpPr>
          <p:cNvPr id="52228" name="Text Box 3">
            <a:extLst>
              <a:ext uri="{FF2B5EF4-FFF2-40B4-BE49-F238E27FC236}">
                <a16:creationId xmlns:a16="http://schemas.microsoft.com/office/drawing/2014/main" xmlns="" id="{5D8E5688-E4F4-4AE4-9639-BE9C71CFC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2003 The Paperless Hymnal™</a:t>
            </a:r>
          </a:p>
        </p:txBody>
      </p:sp>
      <p:sp>
        <p:nvSpPr>
          <p:cNvPr id="52229" name="Text Box 5">
            <a:extLst>
              <a:ext uri="{FF2B5EF4-FFF2-40B4-BE49-F238E27FC236}">
                <a16:creationId xmlns:a16="http://schemas.microsoft.com/office/drawing/2014/main" xmlns="" id="{7744CE36-32F4-466A-B38F-4F2A60254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529</a:t>
            </a:r>
          </a:p>
        </p:txBody>
      </p:sp>
    </p:spTree>
    <p:extLst>
      <p:ext uri="{BB962C8B-B14F-4D97-AF65-F5344CB8AC3E}">
        <p14:creationId xmlns:p14="http://schemas.microsoft.com/office/powerpoint/2010/main" val="11070614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E:\ThePapHy\SONGS\FinaleFilesForPP\O\OutOfMyBondage00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2">
            <a:extLst>
              <a:ext uri="{FF2B5EF4-FFF2-40B4-BE49-F238E27FC236}">
                <a16:creationId xmlns:a16="http://schemas.microsoft.com/office/drawing/2014/main" xmlns="" id="{AFFB3E2F-BE06-4FAF-A9A4-9AE4C99EF41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0"/>
            <a:ext cx="6477000" cy="254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333">
                <a:latin typeface="Arial" panose="020B0604020202020204" pitchFamily="34" charset="0"/>
              </a:rPr>
              <a:t>2 – Out of My Bondage</a:t>
            </a:r>
            <a:endParaRPr lang="en-US" altLang="en-US" sz="2333"/>
          </a:p>
        </p:txBody>
      </p:sp>
      <p:sp>
        <p:nvSpPr>
          <p:cNvPr id="53252" name="Text Box 3">
            <a:extLst>
              <a:ext uri="{FF2B5EF4-FFF2-40B4-BE49-F238E27FC236}">
                <a16:creationId xmlns:a16="http://schemas.microsoft.com/office/drawing/2014/main" xmlns="" id="{6563DB8D-F3D9-4458-BE96-F8B24C45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61000"/>
            <a:ext cx="21701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1167">
                <a:solidFill>
                  <a:prstClr val="black"/>
                </a:solidFill>
              </a:rPr>
              <a:t>© 2003 The Paperless Hymnal™</a:t>
            </a:r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xmlns="" id="{4719F113-0132-425F-BB7C-49E0F3642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3500"/>
            <a:ext cx="757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  <a:defRPr/>
            </a:pPr>
            <a:r>
              <a:rPr lang="en-US" altLang="en-US" sz="2667">
                <a:solidFill>
                  <a:prstClr val="black"/>
                </a:solidFill>
                <a:latin typeface="Arial" panose="020B0604020202020204" pitchFamily="34" charset="0"/>
              </a:rPr>
              <a:t>529</a:t>
            </a:r>
          </a:p>
        </p:txBody>
      </p:sp>
      <p:sp>
        <p:nvSpPr>
          <p:cNvPr id="53254" name="TextBox 1"/>
          <p:cNvSpPr txBox="1">
            <a:spLocks noChangeArrowheads="1"/>
          </p:cNvSpPr>
          <p:nvPr/>
        </p:nvSpPr>
        <p:spPr bwMode="auto">
          <a:xfrm>
            <a:off x="7346950" y="4772025"/>
            <a:ext cx="762000" cy="3222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smtClean="0">
                <a:solidFill>
                  <a:prstClr val="white"/>
                </a:solidFill>
                <a:latin typeface="Arial Narrow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5833548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Exploring Exodus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6485"/>
            <a:ext cx="7886700" cy="1104636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E. X. O. D. U. S.</a:t>
            </a:r>
            <a:endParaRPr lang="en-US" sz="4000" b="1" u="sng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0522"/>
            <a:ext cx="7886700" cy="362611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 </a:t>
            </a:r>
            <a:r>
              <a:rPr lang="mr-IN" sz="2800" dirty="0" smtClean="0"/>
              <a:t>–</a:t>
            </a:r>
            <a:r>
              <a:rPr lang="en-US" sz="2800" dirty="0" smtClean="0"/>
              <a:t> X </a:t>
            </a:r>
            <a:r>
              <a:rPr lang="mr-IN" sz="2800" dirty="0" smtClean="0"/>
              <a:t>–</a:t>
            </a:r>
            <a:r>
              <a:rPr lang="en-US" sz="2800" dirty="0" smtClean="0"/>
              <a:t> O </a:t>
            </a:r>
            <a:r>
              <a:rPr lang="mr-IN" sz="2800" dirty="0" smtClean="0"/>
              <a:t>–</a:t>
            </a:r>
            <a:r>
              <a:rPr lang="en-US" sz="2800" dirty="0" smtClean="0"/>
              <a:t> D </a:t>
            </a:r>
            <a:r>
              <a:rPr lang="mr-IN" sz="2800" dirty="0" smtClean="0"/>
              <a:t>–</a:t>
            </a:r>
            <a:r>
              <a:rPr lang="en-US" sz="2800" dirty="0" smtClean="0"/>
              <a:t> U </a:t>
            </a:r>
            <a:r>
              <a:rPr lang="mr-IN" sz="2800" dirty="0" smtClean="0"/>
              <a:t>–</a:t>
            </a:r>
            <a:r>
              <a:rPr lang="en-US" sz="2800" dirty="0" smtClean="0"/>
              <a:t> S : Ex - o </a:t>
            </a:r>
            <a:r>
              <a:rPr lang="mr-IN" sz="2800" dirty="0" smtClean="0"/>
              <a:t>–</a:t>
            </a:r>
            <a:r>
              <a:rPr lang="en-US" sz="2800" dirty="0" smtClean="0"/>
              <a:t> </a:t>
            </a:r>
            <a:r>
              <a:rPr lang="en-US" sz="2800" dirty="0" err="1" smtClean="0"/>
              <a:t>dus</a:t>
            </a:r>
            <a:r>
              <a:rPr lang="en-US" sz="2800" dirty="0" smtClean="0"/>
              <a:t>. </a:t>
            </a:r>
            <a:br>
              <a:rPr lang="en-US" sz="2800" dirty="0" smtClean="0"/>
            </a:br>
            <a:r>
              <a:rPr lang="en-US" sz="2800" dirty="0" smtClean="0"/>
              <a:t>A book of great deliverance is Ex-o-</a:t>
            </a:r>
            <a:r>
              <a:rPr lang="en-US" sz="2800" dirty="0" err="1" smtClean="0"/>
              <a:t>dus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r>
              <a:rPr lang="en-US" sz="2800" dirty="0"/>
              <a:t>E </a:t>
            </a:r>
            <a:r>
              <a:rPr lang="mr-IN" sz="2800" dirty="0"/>
              <a:t>–</a:t>
            </a:r>
            <a:r>
              <a:rPr lang="en-US" sz="2800" dirty="0"/>
              <a:t> X </a:t>
            </a:r>
            <a:r>
              <a:rPr lang="mr-IN" sz="2800" dirty="0"/>
              <a:t>–</a:t>
            </a:r>
            <a:r>
              <a:rPr lang="en-US" sz="2800" dirty="0"/>
              <a:t> O </a:t>
            </a:r>
            <a:r>
              <a:rPr lang="mr-IN" sz="2800" dirty="0"/>
              <a:t>–</a:t>
            </a:r>
            <a:r>
              <a:rPr lang="en-US" sz="2800" dirty="0"/>
              <a:t> D </a:t>
            </a:r>
            <a:r>
              <a:rPr lang="mr-IN" sz="2800" dirty="0"/>
              <a:t>–</a:t>
            </a:r>
            <a:r>
              <a:rPr lang="en-US" sz="2800" dirty="0"/>
              <a:t> U </a:t>
            </a:r>
            <a:r>
              <a:rPr lang="mr-IN" sz="2800" dirty="0"/>
              <a:t>–</a:t>
            </a:r>
            <a:r>
              <a:rPr lang="en-US" sz="2800" dirty="0"/>
              <a:t> S : Ex - o </a:t>
            </a:r>
            <a:r>
              <a:rPr lang="mr-IN" sz="2800" dirty="0"/>
              <a:t>–</a:t>
            </a:r>
            <a:r>
              <a:rPr lang="en-US" sz="2800" dirty="0"/>
              <a:t> </a:t>
            </a:r>
            <a:r>
              <a:rPr lang="en-US" sz="2800" dirty="0" err="1"/>
              <a:t>dus</a:t>
            </a:r>
            <a:r>
              <a:rPr lang="en-US" sz="2800" dirty="0"/>
              <a:t>. </a:t>
            </a:r>
            <a:br>
              <a:rPr lang="en-US" sz="2800" dirty="0"/>
            </a:br>
            <a:r>
              <a:rPr lang="en-US" sz="2800" dirty="0"/>
              <a:t>A book of great deliverance is Ex-o-</a:t>
            </a:r>
            <a:r>
              <a:rPr lang="en-US" sz="2800" dirty="0" err="1"/>
              <a:t>dus</a:t>
            </a:r>
            <a:r>
              <a:rPr lang="en-US" sz="2800" dirty="0"/>
              <a:t>.</a:t>
            </a:r>
          </a:p>
          <a:p>
            <a:r>
              <a:rPr lang="en-US" sz="2800" dirty="0" smtClean="0"/>
              <a:t>The sons of Israel were slaves in Egypt, </a:t>
            </a:r>
            <a:br>
              <a:rPr lang="en-US" sz="2800" dirty="0" smtClean="0"/>
            </a:br>
            <a:r>
              <a:rPr lang="en-US" sz="2800" dirty="0" smtClean="0"/>
              <a:t>Oppressed in Egypt by the Pharaoh. </a:t>
            </a:r>
            <a:br>
              <a:rPr lang="en-US" sz="2800" dirty="0" smtClean="0"/>
            </a:br>
            <a:r>
              <a:rPr lang="en-US" sz="2800" dirty="0" smtClean="0"/>
              <a:t>God heard their cry and, with His mighty hand, </a:t>
            </a:r>
            <a:br>
              <a:rPr lang="en-US" sz="2800" dirty="0" smtClean="0"/>
            </a:br>
            <a:r>
              <a:rPr lang="en-US" sz="2800" dirty="0" smtClean="0"/>
              <a:t>Sent Moses the man to lead them out of the land.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6705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2"/>
          <a:stretch/>
        </p:blipFill>
        <p:spPr>
          <a:xfrm>
            <a:off x="0" y="0"/>
            <a:ext cx="91379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57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/>
          <a:stretch/>
        </p:blipFill>
        <p:spPr>
          <a:xfrm rot="5400000">
            <a:off x="3834042" y="408774"/>
            <a:ext cx="5715000" cy="4897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1440" r="12640" b="15360"/>
          <a:stretch/>
        </p:blipFill>
        <p:spPr>
          <a:xfrm rot="5400000">
            <a:off x="-723519" y="730377"/>
            <a:ext cx="5696712" cy="427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503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1376</TotalTime>
  <Words>2111</Words>
  <Application>Microsoft Macintosh PowerPoint</Application>
  <PresentationFormat>On-screen Show (16:10)</PresentationFormat>
  <Paragraphs>343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74</vt:i4>
      </vt:variant>
    </vt:vector>
  </HeadingPairs>
  <TitlesOfParts>
    <vt:vector size="83" baseType="lpstr">
      <vt:lpstr>Arial Narrow</vt:lpstr>
      <vt:lpstr>Mangal</vt:lpstr>
      <vt:lpstr>Times New Roman</vt:lpstr>
      <vt:lpstr>Arial</vt:lpstr>
      <vt:lpstr>Calibri</vt:lpstr>
      <vt:lpstr>Calibri Light</vt:lpstr>
      <vt:lpstr>Office Theme</vt:lpstr>
      <vt:lpstr>Default Design</vt:lpstr>
      <vt:lpstr>1_Default Design</vt:lpstr>
      <vt:lpstr>Welcome. Thank You for leaving the front 5 center pews empty so everyone will have a clear view of the screen tonight.</vt:lpstr>
      <vt:lpstr> Order of Worship</vt:lpstr>
      <vt:lpstr>Exploring Exodus</vt:lpstr>
      <vt:lpstr>Exploring Exodus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Exploring Exodus</vt:lpstr>
      <vt:lpstr>Exodus 1:5-14</vt:lpstr>
      <vt:lpstr>The Exodus Song</vt:lpstr>
      <vt:lpstr>1 - The Exodus Song</vt:lpstr>
      <vt:lpstr>c – The Exodus Song</vt:lpstr>
      <vt:lpstr>2 - The Exodus Song</vt:lpstr>
      <vt:lpstr>c – The Exodus Song</vt:lpstr>
      <vt:lpstr>3 - The Exodus Song</vt:lpstr>
      <vt:lpstr>c – The Exodus Song</vt:lpstr>
      <vt:lpstr>4 - The Exodus Song</vt:lpstr>
      <vt:lpstr>c – The Exodus Song</vt:lpstr>
      <vt:lpstr>We Are Called To Be God’s People</vt:lpstr>
      <vt:lpstr>2 - We Are Called to Be God’s People</vt:lpstr>
      <vt:lpstr>2 - We Are Called to Be God’s People</vt:lpstr>
      <vt:lpstr>2 - We Are Called to Be God’s People</vt:lpstr>
      <vt:lpstr>2 - We Are Called to Be God’s People</vt:lpstr>
      <vt:lpstr>3 - We Are Called to Be God’s People</vt:lpstr>
      <vt:lpstr>3 - We Are Called to Be God’s People</vt:lpstr>
      <vt:lpstr>3 - We Are Called to Be God’s People</vt:lpstr>
      <vt:lpstr>3 - We Are Called to Be God’s People</vt:lpstr>
      <vt:lpstr>He Is Able to Deliver Thee</vt:lpstr>
      <vt:lpstr>1 - He Is Able to Deliver Thee</vt:lpstr>
      <vt:lpstr>1 - He Is Able to Deliver Thee</vt:lpstr>
      <vt:lpstr>3 - He Is Able to Deliver Thee</vt:lpstr>
      <vt:lpstr>3 - He Is Able to Deliver Thee</vt:lpstr>
      <vt:lpstr>c - He Is Able to Deliver Thee</vt:lpstr>
      <vt:lpstr>c - He Is Able to Deliver Thee</vt:lpstr>
      <vt:lpstr>God Is Holy</vt:lpstr>
      <vt:lpstr>God Is The Deliverer</vt:lpstr>
      <vt:lpstr>Guide Me, O Thou Great Jehovah</vt:lpstr>
      <vt:lpstr>1 - Guide Me, O Thou Great Jehovah</vt:lpstr>
      <vt:lpstr>1 - Guide Me, O Thou Great Jehovah</vt:lpstr>
      <vt:lpstr>1 - Guide Me, O Thou Great Jehovah</vt:lpstr>
      <vt:lpstr>2 - Guide Me, O Thou Great Jehovah</vt:lpstr>
      <vt:lpstr>2 - Guide Me, O Thou Great Jehovah</vt:lpstr>
      <vt:lpstr>2 - Guide Me, O Thou Great Jehovah</vt:lpstr>
      <vt:lpstr>Trust and Obey</vt:lpstr>
      <vt:lpstr>1 – Trust and Obey</vt:lpstr>
      <vt:lpstr>1 – Trust and Obey</vt:lpstr>
      <vt:lpstr>c – Trust and Obey</vt:lpstr>
      <vt:lpstr>4 – Trust and Obey</vt:lpstr>
      <vt:lpstr>4 – Trust and Obey</vt:lpstr>
      <vt:lpstr>c – Trust and Obey</vt:lpstr>
      <vt:lpstr>5 – Trust and Obey</vt:lpstr>
      <vt:lpstr>5 – Trust and Obey</vt:lpstr>
      <vt:lpstr>c – Trust and Obey</vt:lpstr>
      <vt:lpstr>Invitation Song  Out of My Bondage</vt:lpstr>
      <vt:lpstr>God The Provider</vt:lpstr>
      <vt:lpstr>God The Ruler</vt:lpstr>
      <vt:lpstr>Invitation Song  Out of My Bondage</vt:lpstr>
      <vt:lpstr>1 – Out of My Bondage</vt:lpstr>
      <vt:lpstr>1 – Out of My Bondage</vt:lpstr>
      <vt:lpstr>1 – Out of My Bondage</vt:lpstr>
      <vt:lpstr>1 – Out of My Bondage</vt:lpstr>
      <vt:lpstr>2 – Out of My Bondage</vt:lpstr>
      <vt:lpstr>2 – Out of My Bondage</vt:lpstr>
      <vt:lpstr>2 – Out of My Bondage</vt:lpstr>
      <vt:lpstr>2 – Out of My Bondage</vt:lpstr>
      <vt:lpstr>Exploring Exodus</vt:lpstr>
      <vt:lpstr>E. X. O. D. U. S.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Exodus</dc:title>
  <dc:creator>Phillip Shumake</dc:creator>
  <cp:lastModifiedBy>Phillip Shumake</cp:lastModifiedBy>
  <cp:revision>32</cp:revision>
  <cp:lastPrinted>2018-06-05T12:10:52Z</cp:lastPrinted>
  <dcterms:created xsi:type="dcterms:W3CDTF">2018-05-15T18:31:04Z</dcterms:created>
  <dcterms:modified xsi:type="dcterms:W3CDTF">2018-06-06T21:39:28Z</dcterms:modified>
</cp:coreProperties>
</file>