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  <p:sldMasterId id="2147483810" r:id="rId2"/>
    <p:sldMasterId id="2147483822" r:id="rId3"/>
  </p:sldMasterIdLst>
  <p:notesMasterIdLst>
    <p:notesMasterId r:id="rId56"/>
  </p:notesMasterIdLst>
  <p:handoutMasterIdLst>
    <p:handoutMasterId r:id="rId57"/>
  </p:handoutMasterIdLst>
  <p:sldIdLst>
    <p:sldId id="385" r:id="rId4"/>
    <p:sldId id="519" r:id="rId5"/>
    <p:sldId id="256" r:id="rId6"/>
    <p:sldId id="257" r:id="rId7"/>
    <p:sldId id="258" r:id="rId8"/>
    <p:sldId id="259" r:id="rId9"/>
    <p:sldId id="260" r:id="rId10"/>
    <p:sldId id="261" r:id="rId11"/>
    <p:sldId id="531" r:id="rId12"/>
    <p:sldId id="638" r:id="rId13"/>
    <p:sldId id="639" r:id="rId14"/>
    <p:sldId id="640" r:id="rId15"/>
    <p:sldId id="641" r:id="rId16"/>
    <p:sldId id="642" r:id="rId17"/>
    <p:sldId id="268" r:id="rId18"/>
    <p:sldId id="262" r:id="rId19"/>
    <p:sldId id="263" r:id="rId20"/>
    <p:sldId id="269" r:id="rId21"/>
    <p:sldId id="266" r:id="rId22"/>
    <p:sldId id="267" r:id="rId23"/>
    <p:sldId id="270" r:id="rId24"/>
    <p:sldId id="637" r:id="rId25"/>
    <p:sldId id="264" r:id="rId26"/>
    <p:sldId id="265" r:id="rId27"/>
    <p:sldId id="643" r:id="rId28"/>
    <p:sldId id="644" r:id="rId29"/>
    <p:sldId id="645" r:id="rId30"/>
    <p:sldId id="646" r:id="rId31"/>
    <p:sldId id="272" r:id="rId32"/>
    <p:sldId id="273" r:id="rId33"/>
    <p:sldId id="647" r:id="rId34"/>
    <p:sldId id="271" r:id="rId35"/>
    <p:sldId id="274" r:id="rId36"/>
    <p:sldId id="275" r:id="rId37"/>
    <p:sldId id="662" r:id="rId38"/>
    <p:sldId id="663" r:id="rId39"/>
    <p:sldId id="664" r:id="rId40"/>
    <p:sldId id="665" r:id="rId41"/>
    <p:sldId id="648" r:id="rId42"/>
    <p:sldId id="649" r:id="rId43"/>
    <p:sldId id="650" r:id="rId44"/>
    <p:sldId id="651" r:id="rId45"/>
    <p:sldId id="652" r:id="rId46"/>
    <p:sldId id="653" r:id="rId47"/>
    <p:sldId id="654" r:id="rId48"/>
    <p:sldId id="655" r:id="rId49"/>
    <p:sldId id="656" r:id="rId50"/>
    <p:sldId id="657" r:id="rId51"/>
    <p:sldId id="658" r:id="rId52"/>
    <p:sldId id="659" r:id="rId53"/>
    <p:sldId id="660" r:id="rId54"/>
    <p:sldId id="661" r:id="rId55"/>
  </p:sldIdLst>
  <p:sldSz cx="9144000" cy="5715000" type="screen16x10"/>
  <p:notesSz cx="6845300" cy="91963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6">
          <p15:clr>
            <a:srgbClr val="A4A3A4"/>
          </p15:clr>
        </p15:guide>
        <p15:guide id="2" pos="215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90D"/>
    <a:srgbClr val="006600"/>
    <a:srgbClr val="00FFFF"/>
    <a:srgbClr val="FF0066"/>
    <a:srgbClr val="FFFFFF"/>
    <a:srgbClr val="FF66FF"/>
    <a:srgbClr val="00FF00"/>
    <a:srgbClr val="CC00CC"/>
    <a:srgbClr val="3399FF"/>
    <a:srgbClr val="B38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422" autoAdjust="0"/>
    <p:restoredTop sz="95626" autoAdjust="0"/>
  </p:normalViewPr>
  <p:slideViewPr>
    <p:cSldViewPr>
      <p:cViewPr varScale="1">
        <p:scale>
          <a:sx n="148" d="100"/>
          <a:sy n="148" d="100"/>
        </p:scale>
        <p:origin x="660" y="12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872"/>
    </p:cViewPr>
  </p:sorterViewPr>
  <p:notesViewPr>
    <p:cSldViewPr>
      <p:cViewPr varScale="1">
        <p:scale>
          <a:sx n="60" d="100"/>
          <a:sy n="60" d="100"/>
        </p:scale>
        <p:origin x="-1722" y="-72"/>
      </p:cViewPr>
      <p:guideLst>
        <p:guide orient="horz" pos="2896"/>
        <p:guide pos="215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95E83AF-44CC-4978-90D8-F8A3DEE72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06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205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97CE22E-31FE-40BA-86AE-90D2FCF09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18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1225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defTabSz="911225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defTabSz="911225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8425" algn="l" defTabSz="911225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5625" algn="l" defTabSz="911225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FA9E9A-FD54-4730-8CCB-3580530CCF3A}" type="slidenum">
              <a:rPr lang="en-US">
                <a:solidFill>
                  <a:prstClr val="black"/>
                </a:solidFill>
                <a:latin typeface="Arial" charset="0"/>
              </a:rPr>
              <a:pPr/>
              <a:t>1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8838008" y="991003"/>
            <a:ext cx="305991" cy="682625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685" y="952745"/>
            <a:ext cx="5275772" cy="3557471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775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685" y="4614938"/>
            <a:ext cx="5275772" cy="588629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1500" b="0" i="1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6685" y="5262034"/>
            <a:ext cx="1197467" cy="304271"/>
          </a:xfr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0444" y="5262034"/>
            <a:ext cx="3842012" cy="304271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8008" y="1180180"/>
            <a:ext cx="305991" cy="304271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8459CF2-525B-4D72-B08D-4CC79A97DC0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580391" y="1047750"/>
            <a:ext cx="0" cy="466725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71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0" y="533400"/>
            <a:ext cx="4686299" cy="465345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E6188-D733-4EBD-A730-2DB868DF79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38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8838008" y="4483817"/>
            <a:ext cx="305991" cy="682625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3074" y="535776"/>
            <a:ext cx="1835003" cy="3898422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535777"/>
            <a:ext cx="5303009" cy="389842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2140" y="4939276"/>
            <a:ext cx="2861142" cy="30427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2140" y="5263291"/>
            <a:ext cx="2861142" cy="30427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8008" y="4672994"/>
            <a:ext cx="305991" cy="304271"/>
          </a:xfrm>
        </p:spPr>
        <p:txBody>
          <a:bodyPr/>
          <a:lstStyle/>
          <a:p>
            <a:pPr>
              <a:defRPr/>
            </a:pPr>
            <a:fld id="{153C8502-1F03-4374-8C76-27616E330C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1" y="5166442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5207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B8E2E-CC98-4214-9F00-531E2D24A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D0874B-9941-441E-8D00-845E15A48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FB355-C971-44A3-91AE-6AE655EFF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771E3-E944-470E-A952-6C4C10CA5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5BDD1-E900-406A-B012-FBD732D13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6F8E9-0A42-4F49-94D6-B2A72CFF5B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904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EC63C-49DB-4DD0-A5C1-0BEA0D7BC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DA07A-A3EC-4DCE-BA0B-BDDB68DCA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9F7D7-C813-4CF9-8689-2E7057046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E97F7-73D7-488D-88A7-D3B848B70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74208-80CF-49CD-B4E3-78D09C6FA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8197B-1006-4272-8822-E5FE7E2661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6956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F88E-8F59-47F5-8F18-B2C586AA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F9781-6802-4CA5-83B3-69B9C7DA8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BCDE2-A33A-4D01-B8FF-665D65E59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FA5F3-5793-432B-843A-27D2142A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4FC78-8833-42CC-8395-537748447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D7F54-7AB3-495B-B93A-F4EE53FA7C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581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64168-2290-427B-B610-BECA64B3D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2B221-EF52-4FB8-B036-4FADE47FF4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AE30BA-E845-414A-A72B-5A1DFDA59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D5486D-BAE0-43F2-9FDB-696B4EEBB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5FD0B0-0881-40B7-B56C-A83D31B50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DC8755-0D9D-444C-8073-DF5F953E7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EB0B5-D5FB-46BB-88C4-D5858EB030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3750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34038-AFDA-4E09-9D6B-C35A64792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FFE9A-642B-4D1C-9DA0-127F103BE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400969"/>
            <a:ext cx="3868737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E328FC-A22D-4D0B-BB8A-7B9D93C24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2087563"/>
            <a:ext cx="3868737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380BA6-11E9-4FC7-BDEC-6AABBDADBC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788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10EB7C-D43F-4D2A-8604-5A4467D801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788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EB192E-EA0C-4E8E-BC53-0A79E464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6A5490-1868-454D-87DD-84EDE25DB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5B46ED-7153-4E18-AF46-4A63396D6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A3E4B-5407-4263-850D-61EF2F483E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45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7EFC8-0C8D-42F0-A473-64C97F4C6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C84109-808B-4580-A768-D2264DB3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4F47A9-1F45-4123-88B2-6317E9CD0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0D4C9E-1ED7-474B-BA8B-59E6FA0C1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E2A85-8111-4158-8A61-7D4397696C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583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B3294C-82F4-4C8A-AB1F-B20FD80E9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F6BB85-50E5-4374-9CEC-89A2F68C0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CD746-D2E4-4196-B1A1-1BA896631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20DD2-9648-4015-B438-25B9917E35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545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5686C-AAD4-45E1-9819-06CF9FE7C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81000"/>
            <a:ext cx="2949575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61A7A-647A-40F0-AFF5-3C5AA191A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822855"/>
            <a:ext cx="462915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2E2F56-C0AD-4F01-B843-DC2247228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714500"/>
            <a:ext cx="2949575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A561C-F438-4E9E-A8E6-2F210EE2C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F7BBD0-AA92-4D0E-B198-FFB52C810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B5BB03-F8E5-45B6-A639-487378980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5CDF7-3012-46C3-9A68-519E0DB76B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052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CBB6C-1071-427C-B61C-676FF40994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20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6638B-AE25-4172-96F1-6F69395A6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81000"/>
            <a:ext cx="2949575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11FFB7-CD0A-4588-981C-97A4C7F6DC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822855"/>
            <a:ext cx="4629150" cy="4061354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C23285-10F3-4471-BFE8-435BC1322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714500"/>
            <a:ext cx="2949575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593B74-11FC-4EB6-88E1-54062D83B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52E19-25C0-49BB-B3E1-5A784A28A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D5C6B-4715-48E9-8924-FE98D86A7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F1D3C-A640-4CE6-B796-7E991AFFC5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469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9713D-156C-41BF-A557-093EB0C4C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097B2F-651E-4CF3-B495-4CE762C02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5C49D-F027-421C-A77D-9AD7DE300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3931D-872F-4C7E-8EBB-ED29287D9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AA9FF-6D6E-41DC-B73E-A7594A384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5EB1F-71EC-4776-AAA1-9AB177CA23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2522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2B0E0A-A50D-45A1-A80F-8B61FCF205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508000"/>
            <a:ext cx="19431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FF2843-6173-4BAE-A4FC-69DAAB9A7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508000"/>
            <a:ext cx="5676900" cy="4572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CA97B-DE88-446D-A77E-D1AC73E0E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A646B-A1BF-4B71-9ED3-522E8A43D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6891E-CF9C-46E0-8CC1-BAD62BD2C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4D841-F2B6-417C-8BEB-5FE67C9D33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833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651A-1840-8549-AC3C-8E8F901A0C4D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9832-8773-1949-8A3B-92F45C25A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79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651A-1840-8549-AC3C-8E8F901A0C4D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9832-8773-1949-8A3B-92F45C25A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418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651A-1840-8549-AC3C-8E8F901A0C4D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9832-8773-1949-8A3B-92F45C25A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28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651A-1840-8549-AC3C-8E8F901A0C4D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9832-8773-1949-8A3B-92F45C25A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926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651A-1840-8549-AC3C-8E8F901A0C4D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9832-8773-1949-8A3B-92F45C25A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42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651A-1840-8549-AC3C-8E8F901A0C4D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9832-8773-1949-8A3B-92F45C25A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774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651A-1840-8549-AC3C-8E8F901A0C4D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9832-8773-1949-8A3B-92F45C25A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73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8838008" y="1161457"/>
            <a:ext cx="305991" cy="682625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755" y="2143102"/>
            <a:ext cx="6222491" cy="2738461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5775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755" y="1161457"/>
            <a:ext cx="6301072" cy="682625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15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7216" y="5262033"/>
            <a:ext cx="1197467" cy="304271"/>
          </a:xfrm>
        </p:spPr>
        <p:txBody>
          <a:bodyPr/>
          <a:lstStyle>
            <a:lvl1pPr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755" y="5262034"/>
            <a:ext cx="4860170" cy="304271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8008" y="1350634"/>
            <a:ext cx="305991" cy="30427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A9D3C22-B4FD-4120-B846-58C546C7E6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5148473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6774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651A-1840-8549-AC3C-8E8F901A0C4D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9832-8773-1949-8A3B-92F45C25A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512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651A-1840-8549-AC3C-8E8F901A0C4D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9832-8773-1949-8A3B-92F45C25A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594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651A-1840-8549-AC3C-8E8F901A0C4D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9832-8773-1949-8A3B-92F45C25A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463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651A-1840-8549-AC3C-8E8F901A0C4D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9832-8773-1949-8A3B-92F45C25A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3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450523"/>
            <a:ext cx="4686300" cy="20741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3093723"/>
            <a:ext cx="4686300" cy="20685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C4E60-C323-494B-9D44-D4023C46D7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5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464820"/>
            <a:ext cx="2873502" cy="41300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5054"/>
            <a:ext cx="4684014" cy="7620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18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272226"/>
            <a:ext cx="4684014" cy="14630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6200" y="3084022"/>
            <a:ext cx="4686300" cy="762000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6200" y="3891193"/>
            <a:ext cx="4684014" cy="14630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C8AA0-D77C-408E-AE86-3A23C7411B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9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F708A-93B3-4746-9979-9CF8B619E4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71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6E6DE-8A92-46D9-ABA7-9E1AAFB546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16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462899"/>
            <a:ext cx="2879082" cy="160085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470122"/>
            <a:ext cx="4686300" cy="4685537"/>
          </a:xfrm>
        </p:spPr>
        <p:txBody>
          <a:bodyPr/>
          <a:lstStyle>
            <a:lvl1pPr>
              <a:lnSpc>
                <a:spcPct val="112000"/>
              </a:lnSpc>
              <a:defRPr sz="1500"/>
            </a:lvl1pPr>
            <a:lvl2pPr>
              <a:lnSpc>
                <a:spcPct val="112000"/>
              </a:lnSpc>
              <a:defRPr sz="135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050"/>
            </a:lvl4pPr>
            <a:lvl5pPr>
              <a:lnSpc>
                <a:spcPct val="112000"/>
              </a:lnSpc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2184594"/>
            <a:ext cx="2879082" cy="2699614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1207D-CDEC-43D7-8919-C9EB29B777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59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214" y="464385"/>
            <a:ext cx="2880360" cy="1599366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43350" y="1"/>
            <a:ext cx="4629150" cy="5714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9214" y="2184593"/>
            <a:ext cx="2880360" cy="2697480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474780-2EF9-45D3-80EA-032BC8837F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93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8838008" y="4483817"/>
            <a:ext cx="305991" cy="682625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466398"/>
            <a:ext cx="2875430" cy="41270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74222"/>
            <a:ext cx="4686299" cy="4712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1" y="4941717"/>
            <a:ext cx="2861142" cy="30427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1" y="5262034"/>
            <a:ext cx="2861142" cy="30427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9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38008" y="4672994"/>
            <a:ext cx="30599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3D828741-435C-423E-B16E-7443D7F0E0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5166442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46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75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12598" indent="-212598" algn="l" defTabSz="685800" rtl="0" eaLnBrk="1" latinLnBrk="0" hangingPunct="1">
        <a:lnSpc>
          <a:spcPct val="112000"/>
        </a:lnSpc>
        <a:spcBef>
          <a:spcPts val="675"/>
        </a:spcBef>
        <a:buFont typeface="Arial" panose="020B0604020202020204" pitchFamily="34" charset="0"/>
        <a:buChar char="•"/>
        <a:defRPr sz="15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14350" indent="-212598" algn="l" defTabSz="685800" rtl="0" eaLnBrk="1" latinLnBrk="0" hangingPunct="1">
        <a:lnSpc>
          <a:spcPct val="112000"/>
        </a:lnSpc>
        <a:spcBef>
          <a:spcPts val="675"/>
        </a:spcBef>
        <a:buFont typeface="Corbel" panose="020B0503020204020204" pitchFamily="34" charset="0"/>
        <a:buChar char="–"/>
        <a:defRPr sz="135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57250" indent="-212598" algn="l" defTabSz="685800" rtl="0" eaLnBrk="1" latinLnBrk="0" hangingPunct="1">
        <a:lnSpc>
          <a:spcPct val="112000"/>
        </a:lnSpc>
        <a:spcBef>
          <a:spcPts val="675"/>
        </a:spcBef>
        <a:buFont typeface="Arial" panose="020B0604020202020204" pitchFamily="34" charset="0"/>
        <a:buChar char="•"/>
        <a:defRPr sz="12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200150" indent="-212598" algn="l" defTabSz="685800" rtl="0" eaLnBrk="1" latinLnBrk="0" hangingPunct="1">
        <a:lnSpc>
          <a:spcPct val="112000"/>
        </a:lnSpc>
        <a:spcBef>
          <a:spcPts val="675"/>
        </a:spcBef>
        <a:buFont typeface="Corbel" panose="020B0503020204020204" pitchFamily="34" charset="0"/>
        <a:buChar char="–"/>
        <a:defRPr sz="105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543050" indent="-212598" algn="l" defTabSz="685800" rtl="0" eaLnBrk="1" latinLnBrk="0" hangingPunct="1">
        <a:lnSpc>
          <a:spcPct val="112000"/>
        </a:lnSpc>
        <a:spcBef>
          <a:spcPts val="675"/>
        </a:spcBef>
        <a:buFont typeface="Arial" panose="020B0604020202020204" pitchFamily="34" charset="0"/>
        <a:buChar char="•"/>
        <a:defRPr sz="105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885950" indent="-212598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228850" indent="-212598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05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571750" indent="-212598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914650" indent="-212598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05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DA78A45-D414-4950-86C6-D5C8C71C24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C8CE200-B845-4A69-A485-C761701810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71FA5D4-9C1A-407C-BDD2-393CE34FE2A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E7443D8-F1E6-4487-93AC-239D5E16EB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77B1D6E-AB8A-4142-9337-1937D77F28D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FB8EFFCF-46FC-4BC2-B195-BF9A35F723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758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anose="02020603050405020304" pitchFamily="18" charset="0"/>
        </a:defRPr>
      </a:lvl5pPr>
      <a:lvl6pPr marL="380985"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anose="02020603050405020304" pitchFamily="18" charset="0"/>
        </a:defRPr>
      </a:lvl6pPr>
      <a:lvl7pPr marL="761970"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anose="02020603050405020304" pitchFamily="18" charset="0"/>
        </a:defRPr>
      </a:lvl7pPr>
      <a:lvl8pPr marL="1142954"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anose="02020603050405020304" pitchFamily="18" charset="0"/>
        </a:defRPr>
      </a:lvl8pPr>
      <a:lvl9pPr marL="1523939"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285739" indent="-285739" algn="l" rtl="0" eaLnBrk="0" fontAlgn="base" hangingPunct="0">
        <a:spcBef>
          <a:spcPct val="20000"/>
        </a:spcBef>
        <a:spcAft>
          <a:spcPct val="0"/>
        </a:spcAft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hangingPunct="0">
        <a:spcBef>
          <a:spcPct val="20000"/>
        </a:spcBef>
        <a:spcAft>
          <a:spcPct val="0"/>
        </a:spcAft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hangingPunct="0">
        <a:spcBef>
          <a:spcPct val="20000"/>
        </a:spcBef>
        <a:spcAft>
          <a:spcPct val="0"/>
        </a:spcAft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hangingPunct="0">
        <a:spcBef>
          <a:spcPct val="20000"/>
        </a:spcBef>
        <a:spcAft>
          <a:spcPct val="0"/>
        </a:spcAft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F651A-1840-8549-AC3C-8E8F901A0C4D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79832-8773-1949-8A3B-92F45C25A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679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8210550" cy="635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 of Evening Services</a:t>
            </a:r>
          </a:p>
        </p:txBody>
      </p:sp>
      <p:sp>
        <p:nvSpPr>
          <p:cNvPr id="10243" name="Text Box 1027"/>
          <p:cNvSpPr txBox="1">
            <a:spLocks noChangeArrowheads="1"/>
          </p:cNvSpPr>
          <p:nvPr/>
        </p:nvSpPr>
        <p:spPr bwMode="auto">
          <a:xfrm>
            <a:off x="457200" y="1104900"/>
            <a:ext cx="8458200" cy="372409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marL="688975" indent="-688975" eaLnBrk="0" hangingPunct="0">
              <a:buFont typeface="Wingdings" pitchFamily="2" charset="2"/>
              <a:buChar char="v"/>
            </a:pPr>
            <a:r>
              <a:rPr lang="en-US" sz="2800" b="1" dirty="0">
                <a:solidFill>
                  <a:srgbClr val="FFFFFF"/>
                </a:solidFill>
              </a:rPr>
              <a:t>Prayer</a:t>
            </a:r>
          </a:p>
          <a:p>
            <a:pPr marL="688975" indent="-688975" eaLnBrk="0" hangingPunct="0">
              <a:buFont typeface="Wingdings" pitchFamily="2" charset="2"/>
              <a:buChar char="v"/>
            </a:pPr>
            <a:r>
              <a:rPr lang="en-US" sz="2800" b="1" dirty="0">
                <a:solidFill>
                  <a:schemeClr val="bg1"/>
                </a:solidFill>
              </a:rPr>
              <a:t>Reading: I Samuel 16:1-23</a:t>
            </a:r>
          </a:p>
          <a:p>
            <a:pPr lvl="1" eaLnBrk="0" hangingPunct="0"/>
            <a:r>
              <a:rPr lang="en-US" b="1" dirty="0">
                <a:solidFill>
                  <a:srgbClr val="92D050"/>
                </a:solidFill>
              </a:rPr>
              <a:t>	Song  542 – Purer in Heart, O God</a:t>
            </a:r>
          </a:p>
          <a:p>
            <a:pPr marL="688975" indent="-688975" eaLnBrk="0" hangingPunct="0">
              <a:buFont typeface="Wingdings" pitchFamily="2" charset="2"/>
              <a:buChar char="v"/>
            </a:pPr>
            <a:r>
              <a:rPr lang="en-US" sz="2800" b="1" dirty="0">
                <a:solidFill>
                  <a:schemeClr val="bg1"/>
                </a:solidFill>
              </a:rPr>
              <a:t>Reading: I Samuel 17:1-37</a:t>
            </a:r>
          </a:p>
          <a:p>
            <a:pPr lvl="1" eaLnBrk="0" hangingPunct="0"/>
            <a:r>
              <a:rPr lang="en-US" b="1" dirty="0">
                <a:solidFill>
                  <a:srgbClr val="92D050"/>
                </a:solidFill>
              </a:rPr>
              <a:t>	Song 134 – Faith is the Victory</a:t>
            </a:r>
          </a:p>
          <a:p>
            <a:pPr marL="688975" indent="-688975" eaLnBrk="0" hangingPunct="0">
              <a:buFont typeface="Wingdings" pitchFamily="2" charset="2"/>
              <a:buChar char="v"/>
            </a:pPr>
            <a:r>
              <a:rPr lang="en-US" sz="2800" b="1" dirty="0">
                <a:solidFill>
                  <a:schemeClr val="bg1"/>
                </a:solidFill>
              </a:rPr>
              <a:t>Reading: 1 Samuel 17:38-58</a:t>
            </a:r>
          </a:p>
          <a:p>
            <a:pPr lvl="1" eaLnBrk="0" hangingPunct="0"/>
            <a:r>
              <a:rPr lang="en-US" b="1" dirty="0">
                <a:solidFill>
                  <a:srgbClr val="92D050"/>
                </a:solidFill>
              </a:rPr>
              <a:t>	Song 977 – The Battle Belongs to the Lord</a:t>
            </a:r>
          </a:p>
          <a:p>
            <a:pPr marL="688975" indent="-688975" eaLnBrk="0" hangingPunct="0">
              <a:buFont typeface="Wingdings" pitchFamily="2" charset="2"/>
              <a:buChar char="v"/>
            </a:pPr>
            <a:r>
              <a:rPr lang="en-US" sz="2800" b="1" dirty="0">
                <a:solidFill>
                  <a:srgbClr val="FFFFFF"/>
                </a:solidFill>
              </a:rPr>
              <a:t>Invitation</a:t>
            </a:r>
          </a:p>
          <a:p>
            <a:pPr lvl="1" eaLnBrk="0" hangingPunct="0"/>
            <a:r>
              <a:rPr lang="en-US" b="1" dirty="0">
                <a:solidFill>
                  <a:srgbClr val="92D050"/>
                </a:solidFill>
              </a:rPr>
              <a:t>	Inv. Song 163 – Is Thy Heart Right with God</a:t>
            </a: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Text Box 12">
            <a:extLst>
              <a:ext uri="{FF2B5EF4-FFF2-40B4-BE49-F238E27FC236}">
                <a16:creationId xmlns:a16="http://schemas.microsoft.com/office/drawing/2014/main" id="{F0EC1A94-469A-4D17-A69E-87B285304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4271" y="1685396"/>
            <a:ext cx="365356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1.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Encamped along the hills of light,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Ye Christian soldiers, rise,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And press the battle ere the night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Shall veil the glowing skies.  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Against the foe in vales below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Let all our strength be hurled;  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Faith is the victory, we know,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That overcomes the world.</a:t>
            </a:r>
          </a:p>
        </p:txBody>
      </p:sp>
      <p:pic>
        <p:nvPicPr>
          <p:cNvPr id="2065" name="Picture 17" descr="E:\ThePapHy\Songs\Volume1 Support Files\Faith Is The Victory-PftL\Slides\Faith Is The Victory-PftL001.tif">
            <a:extLst>
              <a:ext uri="{FF2B5EF4-FFF2-40B4-BE49-F238E27FC236}">
                <a16:creationId xmlns:a16="http://schemas.microsoft.com/office/drawing/2014/main" id="{6DD86B68-1702-4501-98A8-B4B8D4B59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9">
            <a:extLst>
              <a:ext uri="{FF2B5EF4-FFF2-40B4-BE49-F238E27FC236}">
                <a16:creationId xmlns:a16="http://schemas.microsoft.com/office/drawing/2014/main" id="{839D3206-11B0-44C3-AA04-61CBA2CF87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1 – Faith is the Victory</a:t>
            </a:r>
            <a:endParaRPr lang="en-US" altLang="en-US" sz="2667">
              <a:solidFill>
                <a:schemeClr val="tx1"/>
              </a:solidFill>
            </a:endParaRPr>
          </a:p>
        </p:txBody>
      </p:sp>
      <p:sp>
        <p:nvSpPr>
          <p:cNvPr id="2058" name="Text Box 10">
            <a:extLst>
              <a:ext uri="{FF2B5EF4-FFF2-40B4-BE49-F238E27FC236}">
                <a16:creationId xmlns:a16="http://schemas.microsoft.com/office/drawing/2014/main" id="{383DA2EA-0059-4015-9BCB-09EEAFCDF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5270500"/>
            <a:ext cx="14798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Words by: John H. Yates</a:t>
            </a:r>
          </a:p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Music by: Ira D. Sankey</a:t>
            </a:r>
          </a:p>
        </p:txBody>
      </p:sp>
      <p:sp>
        <p:nvSpPr>
          <p:cNvPr id="2059" name="Text Box 11">
            <a:extLst>
              <a:ext uri="{FF2B5EF4-FFF2-40B4-BE49-F238E27FC236}">
                <a16:creationId xmlns:a16="http://schemas.microsoft.com/office/drawing/2014/main" id="{683F6051-608E-4FBF-BA1A-6E4F130AF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2064" name="Text Box 16">
            <a:extLst>
              <a:ext uri="{FF2B5EF4-FFF2-40B4-BE49-F238E27FC236}">
                <a16:creationId xmlns:a16="http://schemas.microsoft.com/office/drawing/2014/main" id="{EDDAD06F-5ADC-4265-BC2F-466213AFF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134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E:\ThePapHy\Songs\Volume1 Support Files\Faith Is The Victory-PftL\Slides\Faith Is The Victory-PftL002.tif">
            <a:extLst>
              <a:ext uri="{FF2B5EF4-FFF2-40B4-BE49-F238E27FC236}">
                <a16:creationId xmlns:a16="http://schemas.microsoft.com/office/drawing/2014/main" id="{88EF70FB-A579-4CA5-960B-10734AE03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9">
            <a:extLst>
              <a:ext uri="{FF2B5EF4-FFF2-40B4-BE49-F238E27FC236}">
                <a16:creationId xmlns:a16="http://schemas.microsoft.com/office/drawing/2014/main" id="{DF8E7EE1-BA2A-4CCA-BC0F-4792F21F0D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1 – Faith is the Victory</a:t>
            </a:r>
          </a:p>
        </p:txBody>
      </p:sp>
      <p:sp>
        <p:nvSpPr>
          <p:cNvPr id="3082" name="Text Box 10">
            <a:extLst>
              <a:ext uri="{FF2B5EF4-FFF2-40B4-BE49-F238E27FC236}">
                <a16:creationId xmlns:a16="http://schemas.microsoft.com/office/drawing/2014/main" id="{AFA415D3-6DFF-44E1-8FF7-4E350CC50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3085" name="Text Box 13">
            <a:extLst>
              <a:ext uri="{FF2B5EF4-FFF2-40B4-BE49-F238E27FC236}">
                <a16:creationId xmlns:a16="http://schemas.microsoft.com/office/drawing/2014/main" id="{A7FBA39E-C74F-45B7-83A0-4783D738F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134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>
            <a:extLst>
              <a:ext uri="{FF2B5EF4-FFF2-40B4-BE49-F238E27FC236}">
                <a16:creationId xmlns:a16="http://schemas.microsoft.com/office/drawing/2014/main" id="{3C992C1E-31E4-490F-B32E-4AE493889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771" y="1748896"/>
            <a:ext cx="293061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Faith is the victory!  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Faith is the victory!  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O glorious victory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That overcomes the world.</a:t>
            </a:r>
          </a:p>
        </p:txBody>
      </p:sp>
      <p:pic>
        <p:nvPicPr>
          <p:cNvPr id="4107" name="Picture 11" descr="E:\ThePapHy\Songs\Volume1 Support Files\Faith Is The Victory-PftL\Slides\Faith Is The Victory-PftL003.tif">
            <a:extLst>
              <a:ext uri="{FF2B5EF4-FFF2-40B4-BE49-F238E27FC236}">
                <a16:creationId xmlns:a16="http://schemas.microsoft.com/office/drawing/2014/main" id="{512F9E58-5033-46F8-A028-F11853F1C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4">
            <a:extLst>
              <a:ext uri="{FF2B5EF4-FFF2-40B4-BE49-F238E27FC236}">
                <a16:creationId xmlns:a16="http://schemas.microsoft.com/office/drawing/2014/main" id="{85E46D6A-C753-4921-B9D3-7837263CBB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c – Faith is the Victory</a:t>
            </a: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130DF4B7-A095-479B-8652-1480B1312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4106" name="Text Box 10">
            <a:extLst>
              <a:ext uri="{FF2B5EF4-FFF2-40B4-BE49-F238E27FC236}">
                <a16:creationId xmlns:a16="http://schemas.microsoft.com/office/drawing/2014/main" id="{03C44F10-253D-4084-AA8B-6CA834919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134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Text Box 9">
            <a:extLst>
              <a:ext uri="{FF2B5EF4-FFF2-40B4-BE49-F238E27FC236}">
                <a16:creationId xmlns:a16="http://schemas.microsoft.com/office/drawing/2014/main" id="{857B5049-CFEC-442C-93DA-DA6E8EF79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0" y="1460500"/>
            <a:ext cx="438293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2.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His banner over us is love,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Our sword the Word of God;  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We tread the road the saints above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With shouts of triumph trod.  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By faith they, like a whirlwind's breath,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Swept on o'er every field;  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The faith by which they conquered death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Is still our shining shield.</a:t>
            </a:r>
          </a:p>
        </p:txBody>
      </p:sp>
      <p:pic>
        <p:nvPicPr>
          <p:cNvPr id="5134" name="Picture 14" descr="E:\ThePapHy\Songs\Volume1 Support Files\Faith Is The Victory-PftL\Slides\Faith Is The Victory-PftL004.tif">
            <a:extLst>
              <a:ext uri="{FF2B5EF4-FFF2-40B4-BE49-F238E27FC236}">
                <a16:creationId xmlns:a16="http://schemas.microsoft.com/office/drawing/2014/main" id="{ED9FBA03-B64A-49F7-812C-FFE02D1A8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Rectangle 6">
            <a:extLst>
              <a:ext uri="{FF2B5EF4-FFF2-40B4-BE49-F238E27FC236}">
                <a16:creationId xmlns:a16="http://schemas.microsoft.com/office/drawing/2014/main" id="{5B0A245A-E54A-4BDA-9662-A7657F09C9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2 – Faith is the Victory</a:t>
            </a: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C8CDFDBB-9236-4C80-8640-38CCC4C5B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5270500"/>
            <a:ext cx="14798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Words by: John H. Yates</a:t>
            </a:r>
          </a:p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Music by: Ira D. Sankey</a:t>
            </a:r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434D50FD-46E5-4671-998B-41A791CB2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5133" name="Text Box 13">
            <a:extLst>
              <a:ext uri="{FF2B5EF4-FFF2-40B4-BE49-F238E27FC236}">
                <a16:creationId xmlns:a16="http://schemas.microsoft.com/office/drawing/2014/main" id="{7A87CFF8-2C4F-4765-9485-CAA86A9B5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134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C:\The Paperless Hymnal\SONGS\PPTiffFiles\Single Stanza\F\FaithIsTheVictory5.TIF">
            <a:extLst>
              <a:ext uri="{FF2B5EF4-FFF2-40B4-BE49-F238E27FC236}">
                <a16:creationId xmlns:a16="http://schemas.microsoft.com/office/drawing/2014/main" id="{94D5716A-46DC-44DA-BD9F-D7BE11A33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Rectangle 6">
            <a:extLst>
              <a:ext uri="{FF2B5EF4-FFF2-40B4-BE49-F238E27FC236}">
                <a16:creationId xmlns:a16="http://schemas.microsoft.com/office/drawing/2014/main" id="{008FFFB3-E83C-4D45-B5CE-D9DA6D1483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2 – Faith is the Victory</a:t>
            </a:r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3C416409-637E-4FF8-865C-826577118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6154" name="Text Box 10">
            <a:extLst>
              <a:ext uri="{FF2B5EF4-FFF2-40B4-BE49-F238E27FC236}">
                <a16:creationId xmlns:a16="http://schemas.microsoft.com/office/drawing/2014/main" id="{6D6CB612-3FFF-4B4D-8FAF-35B48CEF7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134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2D40D64E-564F-489A-8A8C-D71087379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771" y="1748896"/>
            <a:ext cx="293061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Faith is the victory!  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Faith is the victory!  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O glorious victory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That overcomes the world.</a:t>
            </a:r>
          </a:p>
        </p:txBody>
      </p:sp>
      <p:pic>
        <p:nvPicPr>
          <p:cNvPr id="28675" name="Picture 3" descr="E:\ThePapHy\Songs\Volume1 Support Files\Faith Is The Victory-PftL\Slides\Faith Is The Victory-PftL003.tif">
            <a:extLst>
              <a:ext uri="{FF2B5EF4-FFF2-40B4-BE49-F238E27FC236}">
                <a16:creationId xmlns:a16="http://schemas.microsoft.com/office/drawing/2014/main" id="{DAABDBE0-2B3C-40CD-B555-AA5CE9A7C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6" name="Rectangle 4">
            <a:extLst>
              <a:ext uri="{FF2B5EF4-FFF2-40B4-BE49-F238E27FC236}">
                <a16:creationId xmlns:a16="http://schemas.microsoft.com/office/drawing/2014/main" id="{E0607F11-AAE5-4E54-9F44-68BC6E902F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c – Faith is the Victory</a:t>
            </a:r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id="{9928C6A4-1E22-4892-854E-FC8CAB795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28678" name="Text Box 6">
            <a:extLst>
              <a:ext uri="{FF2B5EF4-FFF2-40B4-BE49-F238E27FC236}">
                <a16:creationId xmlns:a16="http://schemas.microsoft.com/office/drawing/2014/main" id="{DBD72393-6D45-45B3-B015-3D5FC0BCB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134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Text Box 9">
            <a:extLst>
              <a:ext uri="{FF2B5EF4-FFF2-40B4-BE49-F238E27FC236}">
                <a16:creationId xmlns:a16="http://schemas.microsoft.com/office/drawing/2014/main" id="{8BB76AAD-89FE-43D6-98BF-104DA67E7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271" y="1685396"/>
            <a:ext cx="4261103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3.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On every hand the foe we find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Drawn up in dread array;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Let tents of ease be left behind,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And onward to the fray.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Salvation's helmet on each head,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With truth all girt about,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The earth shall tremble 'neath our tread,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And echo with our shout.</a:t>
            </a:r>
          </a:p>
        </p:txBody>
      </p:sp>
      <p:pic>
        <p:nvPicPr>
          <p:cNvPr id="8207" name="Picture 15" descr="E:\ThePapHy\Songs\Volume1 Support Files\Faith Is The Victory-PftL\Slides\Faith Is The Victory-PftL008.tif">
            <a:extLst>
              <a:ext uri="{FF2B5EF4-FFF2-40B4-BE49-F238E27FC236}">
                <a16:creationId xmlns:a16="http://schemas.microsoft.com/office/drawing/2014/main" id="{2C8AF8E0-4CEE-42C1-AAC4-50E60327B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Rectangle 6">
            <a:extLst>
              <a:ext uri="{FF2B5EF4-FFF2-40B4-BE49-F238E27FC236}">
                <a16:creationId xmlns:a16="http://schemas.microsoft.com/office/drawing/2014/main" id="{B3212084-B97E-47D8-BF58-5B37A53FCC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3 – Faith is the Victory</a:t>
            </a:r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id="{3076C314-9F22-403E-B7FF-6097F3239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5270500"/>
            <a:ext cx="14798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Words by: John H. Yates</a:t>
            </a:r>
          </a:p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Music by: Ira D. Sankey</a:t>
            </a:r>
          </a:p>
        </p:txBody>
      </p:sp>
      <p:sp>
        <p:nvSpPr>
          <p:cNvPr id="8200" name="Text Box 8">
            <a:extLst>
              <a:ext uri="{FF2B5EF4-FFF2-40B4-BE49-F238E27FC236}">
                <a16:creationId xmlns:a16="http://schemas.microsoft.com/office/drawing/2014/main" id="{A300405A-003C-4053-A467-C623C8A79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8206" name="Text Box 14">
            <a:extLst>
              <a:ext uri="{FF2B5EF4-FFF2-40B4-BE49-F238E27FC236}">
                <a16:creationId xmlns:a16="http://schemas.microsoft.com/office/drawing/2014/main" id="{048E21AD-0D52-4BC8-A4DB-35E1FA484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134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Picture 12" descr="E:\ThePapHy\Songs\Volume1 Support Files\Faith Is The Victory-PftL\Slides\Faith Is The Victory-PftL009.tif">
            <a:extLst>
              <a:ext uri="{FF2B5EF4-FFF2-40B4-BE49-F238E27FC236}">
                <a16:creationId xmlns:a16="http://schemas.microsoft.com/office/drawing/2014/main" id="{91870E55-F911-418F-8266-445D8CDC3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Rectangle 6">
            <a:extLst>
              <a:ext uri="{FF2B5EF4-FFF2-40B4-BE49-F238E27FC236}">
                <a16:creationId xmlns:a16="http://schemas.microsoft.com/office/drawing/2014/main" id="{A8E2CACE-8D1B-40F4-AE59-8ED4BA2C11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3 – Faith is the Victory</a:t>
            </a:r>
          </a:p>
        </p:txBody>
      </p:sp>
      <p:sp>
        <p:nvSpPr>
          <p:cNvPr id="9223" name="Text Box 7">
            <a:extLst>
              <a:ext uri="{FF2B5EF4-FFF2-40B4-BE49-F238E27FC236}">
                <a16:creationId xmlns:a16="http://schemas.microsoft.com/office/drawing/2014/main" id="{44FBF474-6DE1-4692-A8AD-C4BDD63B3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9227" name="Text Box 11">
            <a:extLst>
              <a:ext uri="{FF2B5EF4-FFF2-40B4-BE49-F238E27FC236}">
                <a16:creationId xmlns:a16="http://schemas.microsoft.com/office/drawing/2014/main" id="{24C07517-876B-44FC-93DC-9983DBA4D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134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F9CF47E5-2063-4C04-B8AB-05043ECBE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771" y="1748896"/>
            <a:ext cx="293061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Faith is the victory!  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Faith is the victory!  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O glorious victory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That overcomes the world.</a:t>
            </a:r>
          </a:p>
        </p:txBody>
      </p:sp>
      <p:pic>
        <p:nvPicPr>
          <p:cNvPr id="29699" name="Picture 3" descr="E:\ThePapHy\Songs\Volume1 Support Files\Faith Is The Victory-PftL\Slides\Faith Is The Victory-PftL003.tif">
            <a:extLst>
              <a:ext uri="{FF2B5EF4-FFF2-40B4-BE49-F238E27FC236}">
                <a16:creationId xmlns:a16="http://schemas.microsoft.com/office/drawing/2014/main" id="{DD6F567E-1F21-4D80-88A8-EAF8DECB1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0" name="Rectangle 4">
            <a:extLst>
              <a:ext uri="{FF2B5EF4-FFF2-40B4-BE49-F238E27FC236}">
                <a16:creationId xmlns:a16="http://schemas.microsoft.com/office/drawing/2014/main" id="{6A48AFDD-9761-4005-8469-F8CB6EF396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c – Faith is the Victory</a:t>
            </a:r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67073792-414E-4B68-B36B-C16F940BA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15A9C4BF-AB4D-491C-995D-C4DE6EF50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134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62410AE0-2D58-49B7-82EE-09AFC45AE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271" y="1685396"/>
            <a:ext cx="391357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4.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To him who overcomes the foe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White raiment shall be given;  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Be-fore the angels he shall know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His name confessed in Heaven;  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Then onward from the hills of light,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Our hearts with love aflame;  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We'll vanquish all the hosts of night,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In Jesus' conquering name.</a:t>
            </a:r>
          </a:p>
        </p:txBody>
      </p:sp>
      <p:pic>
        <p:nvPicPr>
          <p:cNvPr id="22537" name="Picture 9" descr="E:\ThePapHy\Songs\Volume1 Support Files\Faith Is The Victory-PftL\Slides\Faith Is The Victory-PftL006.tif">
            <a:extLst>
              <a:ext uri="{FF2B5EF4-FFF2-40B4-BE49-F238E27FC236}">
                <a16:creationId xmlns:a16="http://schemas.microsoft.com/office/drawing/2014/main" id="{3EFC6071-A8A7-4CAA-82E8-635596CC9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Rectangle 4">
            <a:extLst>
              <a:ext uri="{FF2B5EF4-FFF2-40B4-BE49-F238E27FC236}">
                <a16:creationId xmlns:a16="http://schemas.microsoft.com/office/drawing/2014/main" id="{18AE878A-3247-48B8-857C-527B930594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4 – Faith is the Victory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9B11DA90-78B3-4CB2-AA97-42CC0EA5F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5270500"/>
            <a:ext cx="14798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Words by: John H. Yates</a:t>
            </a:r>
          </a:p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Music by: Ira D. Sankey</a:t>
            </a: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E31EEA1B-81FD-4274-AA17-244E61603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22536" name="Text Box 8">
            <a:extLst>
              <a:ext uri="{FF2B5EF4-FFF2-40B4-BE49-F238E27FC236}">
                <a16:creationId xmlns:a16="http://schemas.microsoft.com/office/drawing/2014/main" id="{1C6E75F1-E4DC-431E-9E9B-5C90F1051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134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2F6B379F-736B-4EBF-B7CF-FB5429779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806" y="564949"/>
            <a:ext cx="4370387" cy="4585101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The Paperless Hymnal\SONGS\PPTiffFiles\Single Stanza\F\FaithIsTheVictory7.TIF">
            <a:extLst>
              <a:ext uri="{FF2B5EF4-FFF2-40B4-BE49-F238E27FC236}">
                <a16:creationId xmlns:a16="http://schemas.microsoft.com/office/drawing/2014/main" id="{70688D91-89DE-4828-9C96-70A8777D9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Rectangle 3">
            <a:extLst>
              <a:ext uri="{FF2B5EF4-FFF2-40B4-BE49-F238E27FC236}">
                <a16:creationId xmlns:a16="http://schemas.microsoft.com/office/drawing/2014/main" id="{13135249-A0C0-409E-B8D0-4C55631C5D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4 – Faith is the Victory</a:t>
            </a: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5DF742A6-C7A8-451E-99B9-93604E64D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id="{D303A835-BEB7-46D9-98E9-C847C02FA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134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D668A6F3-EE57-4474-8718-73731D446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771" y="1748896"/>
            <a:ext cx="293061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Faith is the victory!  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Faith is the victory!  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O glorious victory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That overcomes the world.</a:t>
            </a:r>
          </a:p>
        </p:txBody>
      </p:sp>
      <p:pic>
        <p:nvPicPr>
          <p:cNvPr id="30723" name="Picture 3" descr="E:\ThePapHy\Songs\Volume1 Support Files\Faith Is The Victory-PftL\Slides\Faith Is The Victory-PftL003.tif">
            <a:extLst>
              <a:ext uri="{FF2B5EF4-FFF2-40B4-BE49-F238E27FC236}">
                <a16:creationId xmlns:a16="http://schemas.microsoft.com/office/drawing/2014/main" id="{B830F3E6-37DC-4DA0-AE3A-74B65E8F9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4" name="Rectangle 4">
            <a:extLst>
              <a:ext uri="{FF2B5EF4-FFF2-40B4-BE49-F238E27FC236}">
                <a16:creationId xmlns:a16="http://schemas.microsoft.com/office/drawing/2014/main" id="{162FB3F1-BD31-4C11-B042-090CE1BD6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c – Faith is the Victory</a:t>
            </a:r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id="{1BA589BB-3D57-4522-A0F4-64AAFEA3A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30726" name="Text Box 6">
            <a:extLst>
              <a:ext uri="{FF2B5EF4-FFF2-40B4-BE49-F238E27FC236}">
                <a16:creationId xmlns:a16="http://schemas.microsoft.com/office/drawing/2014/main" id="{D335688B-B4EB-47A4-923C-19808A7F8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134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3511CE-5EDB-4DBE-B8DE-34C9703BEFBE}"/>
              </a:ext>
            </a:extLst>
          </p:cNvPr>
          <p:cNvSpPr txBox="1"/>
          <p:nvPr/>
        </p:nvSpPr>
        <p:spPr>
          <a:xfrm>
            <a:off x="7659213" y="4642966"/>
            <a:ext cx="756938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result for david defeats goliath">
            <a:extLst>
              <a:ext uri="{FF2B5EF4-FFF2-40B4-BE49-F238E27FC236}">
                <a16:creationId xmlns:a16="http://schemas.microsoft.com/office/drawing/2014/main" id="{6374465F-C2AB-4160-AE59-26536F5207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999" r="4973" b="20667"/>
          <a:stretch/>
        </p:blipFill>
        <p:spPr bwMode="auto">
          <a:xfrm>
            <a:off x="1676400" y="444500"/>
            <a:ext cx="5791199" cy="4825999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13224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6" name="Text Box 8">
            <a:extLst>
              <a:ext uri="{FF2B5EF4-FFF2-40B4-BE49-F238E27FC236}">
                <a16:creationId xmlns:a16="http://schemas.microsoft.com/office/drawing/2014/main" id="{4EFCBD1E-CAFA-48A6-B108-473DE81B1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5771" y="1558396"/>
            <a:ext cx="5224507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1.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In heavenly armor we'll enter the land,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The battle belongs to the Lord.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No weapon that's fashioned against us will stand,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The battle belongs to the Lord.</a:t>
            </a:r>
          </a:p>
        </p:txBody>
      </p:sp>
      <p:pic>
        <p:nvPicPr>
          <p:cNvPr id="58375" name="Picture 7" descr="E:\ThePapHy\SONGS\FinaleFilesForPP\T\TheBattleBelongsToTheLord001.TIF">
            <a:extLst>
              <a:ext uri="{FF2B5EF4-FFF2-40B4-BE49-F238E27FC236}">
                <a16:creationId xmlns:a16="http://schemas.microsoft.com/office/drawing/2014/main" id="{102D9AEA-BA81-4915-9691-BAFEE1AAC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0" name="Rectangle 2">
            <a:extLst>
              <a:ext uri="{FF2B5EF4-FFF2-40B4-BE49-F238E27FC236}">
                <a16:creationId xmlns:a16="http://schemas.microsoft.com/office/drawing/2014/main" id="{80421DA1-E490-4D58-8B4B-8B8C33A2A9C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127000"/>
            <a:ext cx="6477000" cy="2540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1 – The Battle Belongs to the Lord</a:t>
            </a:r>
          </a:p>
        </p:txBody>
      </p:sp>
      <p:sp>
        <p:nvSpPr>
          <p:cNvPr id="58371" name="Text Box 3">
            <a:extLst>
              <a:ext uri="{FF2B5EF4-FFF2-40B4-BE49-F238E27FC236}">
                <a16:creationId xmlns:a16="http://schemas.microsoft.com/office/drawing/2014/main" id="{D5C743A0-0310-4607-8A5D-DE2C97CF9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990" y="5270500"/>
            <a:ext cx="28360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Words &amp; Music: Jamie Owens-Collins</a:t>
            </a:r>
          </a:p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Copyright © 1984 by Fairhill Music, Inc. (ASCAP)</a:t>
            </a:r>
          </a:p>
        </p:txBody>
      </p:sp>
      <p:sp>
        <p:nvSpPr>
          <p:cNvPr id="58372" name="Text Box 4">
            <a:extLst>
              <a:ext uri="{FF2B5EF4-FFF2-40B4-BE49-F238E27FC236}">
                <a16:creationId xmlns:a16="http://schemas.microsoft.com/office/drawing/2014/main" id="{AB66A391-877D-455C-9465-62D021A46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2003 The Paperless Hymnal™</a:t>
            </a:r>
          </a:p>
        </p:txBody>
      </p:sp>
      <p:sp>
        <p:nvSpPr>
          <p:cNvPr id="58377" name="Text Box 9">
            <a:extLst>
              <a:ext uri="{FF2B5EF4-FFF2-40B4-BE49-F238E27FC236}">
                <a16:creationId xmlns:a16="http://schemas.microsoft.com/office/drawing/2014/main" id="{DE400C61-87F0-4078-91A1-6E3E8FE12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977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9" name="Picture 5" descr="E:\ThePapHy\SONGS\FinaleFilesForPP\T\TheBattleBelongsToTheLord002.TIF">
            <a:extLst>
              <a:ext uri="{FF2B5EF4-FFF2-40B4-BE49-F238E27FC236}">
                <a16:creationId xmlns:a16="http://schemas.microsoft.com/office/drawing/2014/main" id="{AEACB60F-985C-4C57-A235-C0B740311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6" name="Rectangle 2">
            <a:extLst>
              <a:ext uri="{FF2B5EF4-FFF2-40B4-BE49-F238E27FC236}">
                <a16:creationId xmlns:a16="http://schemas.microsoft.com/office/drawing/2014/main" id="{9708C686-5AEA-4457-A539-B64ED0BBAC5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127000"/>
            <a:ext cx="6477000" cy="2540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1 – The Battle Belongs to the Lord</a:t>
            </a:r>
          </a:p>
        </p:txBody>
      </p:sp>
      <p:sp>
        <p:nvSpPr>
          <p:cNvPr id="82948" name="Text Box 4">
            <a:extLst>
              <a:ext uri="{FF2B5EF4-FFF2-40B4-BE49-F238E27FC236}">
                <a16:creationId xmlns:a16="http://schemas.microsoft.com/office/drawing/2014/main" id="{8F22EF79-C379-4F8D-91CC-96AE7F0CB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2003 The Paperless Hymnal™</a:t>
            </a:r>
          </a:p>
        </p:txBody>
      </p:sp>
      <p:sp>
        <p:nvSpPr>
          <p:cNvPr id="82950" name="Text Box 6">
            <a:extLst>
              <a:ext uri="{FF2B5EF4-FFF2-40B4-BE49-F238E27FC236}">
                <a16:creationId xmlns:a16="http://schemas.microsoft.com/office/drawing/2014/main" id="{A4F7CBAC-0D69-4D53-9798-ACE272B25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977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4" name="Text Box 6">
            <a:extLst>
              <a:ext uri="{FF2B5EF4-FFF2-40B4-BE49-F238E27FC236}">
                <a16:creationId xmlns:a16="http://schemas.microsoft.com/office/drawing/2014/main" id="{C4529178-01C5-4133-9306-0A4675260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271" y="1431396"/>
            <a:ext cx="342914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And we sing glory, honor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Power and strength to the Lord.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We sing glory, honor,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Power and strength to the Lord.</a:t>
            </a:r>
          </a:p>
        </p:txBody>
      </p:sp>
      <p:pic>
        <p:nvPicPr>
          <p:cNvPr id="83973" name="Picture 5" descr="E:\ThePapHy\SONGS\FinaleFilesForPP\T\TheBattleBelongsToTheLord003.TIF">
            <a:extLst>
              <a:ext uri="{FF2B5EF4-FFF2-40B4-BE49-F238E27FC236}">
                <a16:creationId xmlns:a16="http://schemas.microsoft.com/office/drawing/2014/main" id="{3CE3068B-C9DC-4875-ACA8-8A84FB92D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0" name="Rectangle 2">
            <a:extLst>
              <a:ext uri="{FF2B5EF4-FFF2-40B4-BE49-F238E27FC236}">
                <a16:creationId xmlns:a16="http://schemas.microsoft.com/office/drawing/2014/main" id="{F9F5024F-222B-4D30-AC43-0005D87A648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127000"/>
            <a:ext cx="6477000" cy="2540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c – The Battle Belongs to the Lord</a:t>
            </a:r>
          </a:p>
        </p:txBody>
      </p:sp>
      <p:sp>
        <p:nvSpPr>
          <p:cNvPr id="83972" name="Text Box 4">
            <a:extLst>
              <a:ext uri="{FF2B5EF4-FFF2-40B4-BE49-F238E27FC236}">
                <a16:creationId xmlns:a16="http://schemas.microsoft.com/office/drawing/2014/main" id="{9659FD29-F9BF-4C85-B803-1D6979E87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2003 The Paperless Hymnal™</a:t>
            </a:r>
          </a:p>
        </p:txBody>
      </p:sp>
      <p:sp>
        <p:nvSpPr>
          <p:cNvPr id="83975" name="Text Box 7">
            <a:extLst>
              <a:ext uri="{FF2B5EF4-FFF2-40B4-BE49-F238E27FC236}">
                <a16:creationId xmlns:a16="http://schemas.microsoft.com/office/drawing/2014/main" id="{E9D0B26E-44C5-4DDE-86D5-253C2BDD1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977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7" name="Picture 5" descr="E:\ThePapHy\SONGS\FinaleFilesForPP\T\TheBattleBelongsToTheLord004.TIF">
            <a:extLst>
              <a:ext uri="{FF2B5EF4-FFF2-40B4-BE49-F238E27FC236}">
                <a16:creationId xmlns:a16="http://schemas.microsoft.com/office/drawing/2014/main" id="{E2D49F4D-84D1-498E-B178-D4F5A5A04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4" name="Rectangle 2">
            <a:extLst>
              <a:ext uri="{FF2B5EF4-FFF2-40B4-BE49-F238E27FC236}">
                <a16:creationId xmlns:a16="http://schemas.microsoft.com/office/drawing/2014/main" id="{B8E917E6-7A23-4BBC-A324-937EEE749F2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127000"/>
            <a:ext cx="6477000" cy="2540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c – The Battle Belongs to the Lord</a:t>
            </a:r>
          </a:p>
        </p:txBody>
      </p:sp>
      <p:sp>
        <p:nvSpPr>
          <p:cNvPr id="84996" name="Text Box 4">
            <a:extLst>
              <a:ext uri="{FF2B5EF4-FFF2-40B4-BE49-F238E27FC236}">
                <a16:creationId xmlns:a16="http://schemas.microsoft.com/office/drawing/2014/main" id="{9F92D8D7-A70C-48C6-A9AB-908282E42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2003 The Paperless Hymnal™</a:t>
            </a:r>
          </a:p>
        </p:txBody>
      </p:sp>
      <p:sp>
        <p:nvSpPr>
          <p:cNvPr id="84998" name="Text Box 6">
            <a:extLst>
              <a:ext uri="{FF2B5EF4-FFF2-40B4-BE49-F238E27FC236}">
                <a16:creationId xmlns:a16="http://schemas.microsoft.com/office/drawing/2014/main" id="{B3A8C95E-0D2A-4B56-A017-AC99A5810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977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2" name="Text Box 6">
            <a:extLst>
              <a:ext uri="{FF2B5EF4-FFF2-40B4-BE49-F238E27FC236}">
                <a16:creationId xmlns:a16="http://schemas.microsoft.com/office/drawing/2014/main" id="{2C28127C-7F14-4FE2-AEA9-A49397317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771" y="1621896"/>
            <a:ext cx="5391219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2.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When the power of darkness comes in like a flood,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The battle be-longs to the Lord.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He's raised up a standard, the power of His blood,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The battle belongs to the Lord.</a:t>
            </a:r>
          </a:p>
        </p:txBody>
      </p:sp>
      <p:pic>
        <p:nvPicPr>
          <p:cNvPr id="86021" name="Picture 5" descr="E:\ThePapHy\SONGS\FinaleFilesForPP\T\TheBattleBelongsToTheLord005.TIF">
            <a:extLst>
              <a:ext uri="{FF2B5EF4-FFF2-40B4-BE49-F238E27FC236}">
                <a16:creationId xmlns:a16="http://schemas.microsoft.com/office/drawing/2014/main" id="{1024D702-B235-4F8E-93B6-1996DB36D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8" name="Rectangle 2">
            <a:extLst>
              <a:ext uri="{FF2B5EF4-FFF2-40B4-BE49-F238E27FC236}">
                <a16:creationId xmlns:a16="http://schemas.microsoft.com/office/drawing/2014/main" id="{55A93F3C-69A0-4A7E-8404-C5A134F8130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127000"/>
            <a:ext cx="6477000" cy="2540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2 – The Battle Belongs to the Lord</a:t>
            </a:r>
          </a:p>
        </p:txBody>
      </p:sp>
      <p:sp>
        <p:nvSpPr>
          <p:cNvPr id="86020" name="Text Box 4">
            <a:extLst>
              <a:ext uri="{FF2B5EF4-FFF2-40B4-BE49-F238E27FC236}">
                <a16:creationId xmlns:a16="http://schemas.microsoft.com/office/drawing/2014/main" id="{0CB25A24-E474-4C8A-A1E8-8E9650595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2003 The Paperless Hymnal™</a:t>
            </a:r>
          </a:p>
        </p:txBody>
      </p:sp>
      <p:sp>
        <p:nvSpPr>
          <p:cNvPr id="86023" name="Text Box 7">
            <a:extLst>
              <a:ext uri="{FF2B5EF4-FFF2-40B4-BE49-F238E27FC236}">
                <a16:creationId xmlns:a16="http://schemas.microsoft.com/office/drawing/2014/main" id="{A9BB0CEF-18DE-4428-90F1-24AF58C93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977</a:t>
            </a:r>
          </a:p>
        </p:txBody>
      </p:sp>
      <p:sp>
        <p:nvSpPr>
          <p:cNvPr id="86024" name="Text Box 8">
            <a:extLst>
              <a:ext uri="{FF2B5EF4-FFF2-40B4-BE49-F238E27FC236}">
                <a16:creationId xmlns:a16="http://schemas.microsoft.com/office/drawing/2014/main" id="{FB825357-4550-4F20-960E-F97E00D08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990" y="5270500"/>
            <a:ext cx="28360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Words &amp; Music: Jamie Owens-Collins</a:t>
            </a:r>
          </a:p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Copyright © 1984 by Fairhill Music, Inc. (ASCAP)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5" name="Picture 5" descr="E:\ThePapHy\SONGS\FinaleFilesForPP\T\TheBattleBelongsToTheLord006.TIF">
            <a:extLst>
              <a:ext uri="{FF2B5EF4-FFF2-40B4-BE49-F238E27FC236}">
                <a16:creationId xmlns:a16="http://schemas.microsoft.com/office/drawing/2014/main" id="{D414CFDA-2FCD-4A6A-82CD-0F7AF9997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2" name="Rectangle 2">
            <a:extLst>
              <a:ext uri="{FF2B5EF4-FFF2-40B4-BE49-F238E27FC236}">
                <a16:creationId xmlns:a16="http://schemas.microsoft.com/office/drawing/2014/main" id="{9DA0166C-342E-44B8-BF62-E14BC490802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127000"/>
            <a:ext cx="6477000" cy="2540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2 – The Battle Belongs to the Lord</a:t>
            </a:r>
          </a:p>
        </p:txBody>
      </p:sp>
      <p:sp>
        <p:nvSpPr>
          <p:cNvPr id="87044" name="Text Box 4">
            <a:extLst>
              <a:ext uri="{FF2B5EF4-FFF2-40B4-BE49-F238E27FC236}">
                <a16:creationId xmlns:a16="http://schemas.microsoft.com/office/drawing/2014/main" id="{A1C22716-D4A9-4DB1-B200-C45D768EC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2003 The Paperless Hymnal™</a:t>
            </a:r>
          </a:p>
        </p:txBody>
      </p:sp>
      <p:sp>
        <p:nvSpPr>
          <p:cNvPr id="87046" name="Text Box 6">
            <a:extLst>
              <a:ext uri="{FF2B5EF4-FFF2-40B4-BE49-F238E27FC236}">
                <a16:creationId xmlns:a16="http://schemas.microsoft.com/office/drawing/2014/main" id="{31234817-FE21-4AE1-A092-043285175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977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>
            <a:extLst>
              <a:ext uri="{FF2B5EF4-FFF2-40B4-BE49-F238E27FC236}">
                <a16:creationId xmlns:a16="http://schemas.microsoft.com/office/drawing/2014/main" id="{CD7F6367-CA87-4B66-9511-BF5DFF7E9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271" y="1431396"/>
            <a:ext cx="342914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And we sing glory, honor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Power and strength to the Lord.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We sing glory, honor,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Power and strength to the Lord.</a:t>
            </a:r>
          </a:p>
        </p:txBody>
      </p:sp>
      <p:pic>
        <p:nvPicPr>
          <p:cNvPr id="90115" name="Picture 3" descr="E:\ThePapHy\SONGS\FinaleFilesForPP\T\TheBattleBelongsToTheLord003.TIF">
            <a:extLst>
              <a:ext uri="{FF2B5EF4-FFF2-40B4-BE49-F238E27FC236}">
                <a16:creationId xmlns:a16="http://schemas.microsoft.com/office/drawing/2014/main" id="{EEBC1862-3480-4704-893D-B402A0207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Rectangle 4">
            <a:extLst>
              <a:ext uri="{FF2B5EF4-FFF2-40B4-BE49-F238E27FC236}">
                <a16:creationId xmlns:a16="http://schemas.microsoft.com/office/drawing/2014/main" id="{DF56A59F-8B37-418D-8B08-6A3D51958EF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127000"/>
            <a:ext cx="6477000" cy="2540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c – The Battle Belongs to the Lord</a:t>
            </a:r>
          </a:p>
        </p:txBody>
      </p:sp>
      <p:sp>
        <p:nvSpPr>
          <p:cNvPr id="90117" name="Text Box 5">
            <a:extLst>
              <a:ext uri="{FF2B5EF4-FFF2-40B4-BE49-F238E27FC236}">
                <a16:creationId xmlns:a16="http://schemas.microsoft.com/office/drawing/2014/main" id="{638FE1E7-D6A2-4089-B71D-FD384FE16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2003 The Paperless Hymnal™</a:t>
            </a:r>
          </a:p>
        </p:txBody>
      </p:sp>
      <p:sp>
        <p:nvSpPr>
          <p:cNvPr id="90118" name="Text Box 6">
            <a:extLst>
              <a:ext uri="{FF2B5EF4-FFF2-40B4-BE49-F238E27FC236}">
                <a16:creationId xmlns:a16="http://schemas.microsoft.com/office/drawing/2014/main" id="{904EFAC3-FF95-408E-9809-048CE38AA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977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Text Box 23">
            <a:extLst>
              <a:ext uri="{FF2B5EF4-FFF2-40B4-BE49-F238E27FC236}">
                <a16:creationId xmlns:a16="http://schemas.microsoft.com/office/drawing/2014/main" id="{8B8891FC-9A3A-4BF0-B8A3-964B5C213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9771" y="1494896"/>
            <a:ext cx="407874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1.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Purer in heart, O God, Help me to be;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May I devote my life Wholly to Thee;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Watch Thou my wayward feet,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Guide me with counsel sweet;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Purer in heart, Help me to be.</a:t>
            </a:r>
          </a:p>
        </p:txBody>
      </p:sp>
      <p:pic>
        <p:nvPicPr>
          <p:cNvPr id="2073" name="Picture 25" descr="E:\The Paperless Hymnal\SONGS\PPTiffFiles\Single Stanza\P\PurerInHeartOGod1.TIF">
            <a:extLst>
              <a:ext uri="{FF2B5EF4-FFF2-40B4-BE49-F238E27FC236}">
                <a16:creationId xmlns:a16="http://schemas.microsoft.com/office/drawing/2014/main" id="{B94B6611-FA91-41AB-88A7-4196B1933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Rectangle 5">
            <a:extLst>
              <a:ext uri="{FF2B5EF4-FFF2-40B4-BE49-F238E27FC236}">
                <a16:creationId xmlns:a16="http://schemas.microsoft.com/office/drawing/2014/main" id="{26C1E02B-EBCD-4AA3-A5D5-4DAFDD4B75C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89000" y="127000"/>
            <a:ext cx="6477000" cy="2540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1 - Purer in Heart, O God</a:t>
            </a:r>
            <a:endParaRPr lang="en-US" altLang="en-US" sz="4500"/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65B31488-2DBC-4C00-AD15-47E058DB5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5270500"/>
            <a:ext cx="18565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Words by: Fannie E. C. Davison</a:t>
            </a:r>
          </a:p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Music by: James H. Fillmore</a:t>
            </a:r>
          </a:p>
        </p:txBody>
      </p:sp>
      <p:sp>
        <p:nvSpPr>
          <p:cNvPr id="2056" name="Text Box 8">
            <a:extLst>
              <a:ext uri="{FF2B5EF4-FFF2-40B4-BE49-F238E27FC236}">
                <a16:creationId xmlns:a16="http://schemas.microsoft.com/office/drawing/2014/main" id="{826E6603-0D46-4C1E-84DE-B45AC5B81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2070" name="Text Box 22">
            <a:extLst>
              <a:ext uri="{FF2B5EF4-FFF2-40B4-BE49-F238E27FC236}">
                <a16:creationId xmlns:a16="http://schemas.microsoft.com/office/drawing/2014/main" id="{F09AAF1E-AC00-4999-B69E-1F1E585CE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271" y="3590396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2074" name="Text Box 26">
            <a:extLst>
              <a:ext uri="{FF2B5EF4-FFF2-40B4-BE49-F238E27FC236}">
                <a16:creationId xmlns:a16="http://schemas.microsoft.com/office/drawing/2014/main" id="{FA1F3F5E-A32F-4AE7-BF61-79FE50776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542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E:\ThePapHy\SONGS\FinaleFilesForPP\T\TheBattleBelongsToTheLord004.TIF">
            <a:extLst>
              <a:ext uri="{FF2B5EF4-FFF2-40B4-BE49-F238E27FC236}">
                <a16:creationId xmlns:a16="http://schemas.microsoft.com/office/drawing/2014/main" id="{5098D6BF-E743-49EC-937F-2AA821DE5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39" name="Rectangle 3">
            <a:extLst>
              <a:ext uri="{FF2B5EF4-FFF2-40B4-BE49-F238E27FC236}">
                <a16:creationId xmlns:a16="http://schemas.microsoft.com/office/drawing/2014/main" id="{848FB993-F587-4334-BF97-5569C3149CF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127000"/>
            <a:ext cx="6477000" cy="2540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c – The Battle Belongs to the Lord</a:t>
            </a:r>
          </a:p>
        </p:txBody>
      </p:sp>
      <p:sp>
        <p:nvSpPr>
          <p:cNvPr id="91140" name="Text Box 4">
            <a:extLst>
              <a:ext uri="{FF2B5EF4-FFF2-40B4-BE49-F238E27FC236}">
                <a16:creationId xmlns:a16="http://schemas.microsoft.com/office/drawing/2014/main" id="{C0A8472A-D368-411A-A781-8680471EC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2003 The Paperless Hymnal™</a:t>
            </a:r>
          </a:p>
        </p:txBody>
      </p:sp>
      <p:sp>
        <p:nvSpPr>
          <p:cNvPr id="91141" name="Text Box 5">
            <a:extLst>
              <a:ext uri="{FF2B5EF4-FFF2-40B4-BE49-F238E27FC236}">
                <a16:creationId xmlns:a16="http://schemas.microsoft.com/office/drawing/2014/main" id="{B645D964-383B-4F22-898E-119AFCF44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977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0" name="Text Box 6">
            <a:extLst>
              <a:ext uri="{FF2B5EF4-FFF2-40B4-BE49-F238E27FC236}">
                <a16:creationId xmlns:a16="http://schemas.microsoft.com/office/drawing/2014/main" id="{04F4D344-AF4B-4C27-8FF7-61D6BE057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271" y="1558396"/>
            <a:ext cx="530536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3.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When your enemy presses in hard, do not fear,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The battle belongs to the Lord.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Take courage, my friend, your redemption is near,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The battle belongs to the Lord.</a:t>
            </a:r>
          </a:p>
        </p:txBody>
      </p:sp>
      <p:pic>
        <p:nvPicPr>
          <p:cNvPr id="88069" name="Picture 5" descr="E:\ThePapHy\SONGS\FinaleFilesForPP\T\TheBattleBelongsToTheLord007.TIF">
            <a:extLst>
              <a:ext uri="{FF2B5EF4-FFF2-40B4-BE49-F238E27FC236}">
                <a16:creationId xmlns:a16="http://schemas.microsoft.com/office/drawing/2014/main" id="{7BD9C338-ACCD-4D9D-867B-12929862E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6" name="Rectangle 2">
            <a:extLst>
              <a:ext uri="{FF2B5EF4-FFF2-40B4-BE49-F238E27FC236}">
                <a16:creationId xmlns:a16="http://schemas.microsoft.com/office/drawing/2014/main" id="{61C36EBD-16C3-4F1F-940E-32C701357D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127000"/>
            <a:ext cx="6477000" cy="2540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3 – The Battle Belongs to the Lord</a:t>
            </a:r>
          </a:p>
        </p:txBody>
      </p:sp>
      <p:sp>
        <p:nvSpPr>
          <p:cNvPr id="88068" name="Text Box 4">
            <a:extLst>
              <a:ext uri="{FF2B5EF4-FFF2-40B4-BE49-F238E27FC236}">
                <a16:creationId xmlns:a16="http://schemas.microsoft.com/office/drawing/2014/main" id="{F31776CC-097E-4EB8-B24D-21E570339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2003 The Paperless Hymnal™</a:t>
            </a:r>
          </a:p>
        </p:txBody>
      </p:sp>
      <p:sp>
        <p:nvSpPr>
          <p:cNvPr id="88071" name="Text Box 7">
            <a:extLst>
              <a:ext uri="{FF2B5EF4-FFF2-40B4-BE49-F238E27FC236}">
                <a16:creationId xmlns:a16="http://schemas.microsoft.com/office/drawing/2014/main" id="{D446CC4D-9C8F-489A-9A77-372D4A46C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977</a:t>
            </a:r>
          </a:p>
        </p:txBody>
      </p:sp>
      <p:sp>
        <p:nvSpPr>
          <p:cNvPr id="88072" name="Text Box 8">
            <a:extLst>
              <a:ext uri="{FF2B5EF4-FFF2-40B4-BE49-F238E27FC236}">
                <a16:creationId xmlns:a16="http://schemas.microsoft.com/office/drawing/2014/main" id="{DFA8E62C-268D-4BF9-9857-EFA57B9FB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990" y="5270500"/>
            <a:ext cx="28360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Words &amp; Music: Jamie Owens-Collins</a:t>
            </a:r>
          </a:p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Copyright © 1984 by Fairhill Music, Inc. (ASCAP)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3" name="Picture 5" descr="E:\ThePapHy\SONGS\FinaleFilesForPP\T\TheBattleBelongsToTheLord008.TIF">
            <a:extLst>
              <a:ext uri="{FF2B5EF4-FFF2-40B4-BE49-F238E27FC236}">
                <a16:creationId xmlns:a16="http://schemas.microsoft.com/office/drawing/2014/main" id="{D9C0C8A9-3F68-4E6D-90A9-8F4EF4BB9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0" name="Rectangle 2">
            <a:extLst>
              <a:ext uri="{FF2B5EF4-FFF2-40B4-BE49-F238E27FC236}">
                <a16:creationId xmlns:a16="http://schemas.microsoft.com/office/drawing/2014/main" id="{BE0A17BB-8CF4-415E-A08B-51ABA58C892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127000"/>
            <a:ext cx="6477000" cy="2540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3 – The Battle Belongs to the Lord</a:t>
            </a:r>
          </a:p>
        </p:txBody>
      </p:sp>
      <p:sp>
        <p:nvSpPr>
          <p:cNvPr id="89092" name="Text Box 4">
            <a:extLst>
              <a:ext uri="{FF2B5EF4-FFF2-40B4-BE49-F238E27FC236}">
                <a16:creationId xmlns:a16="http://schemas.microsoft.com/office/drawing/2014/main" id="{E63E1B59-72DD-4ED2-B62A-E2A1D72B0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2003 The Paperless Hymnal™</a:t>
            </a:r>
          </a:p>
        </p:txBody>
      </p:sp>
      <p:sp>
        <p:nvSpPr>
          <p:cNvPr id="89094" name="Text Box 6">
            <a:extLst>
              <a:ext uri="{FF2B5EF4-FFF2-40B4-BE49-F238E27FC236}">
                <a16:creationId xmlns:a16="http://schemas.microsoft.com/office/drawing/2014/main" id="{355A9DFC-4649-4032-93D4-086BA13B9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977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>
            <a:extLst>
              <a:ext uri="{FF2B5EF4-FFF2-40B4-BE49-F238E27FC236}">
                <a16:creationId xmlns:a16="http://schemas.microsoft.com/office/drawing/2014/main" id="{3C99F98B-73CA-4126-B335-E38946340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271" y="1431396"/>
            <a:ext cx="342914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And we sing glory, honor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Power and strength to the Lord.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We sing glory, honor,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Power and strength to the Lord.</a:t>
            </a:r>
          </a:p>
        </p:txBody>
      </p:sp>
      <p:pic>
        <p:nvPicPr>
          <p:cNvPr id="92163" name="Picture 3" descr="E:\ThePapHy\SONGS\FinaleFilesForPP\T\TheBattleBelongsToTheLord003.TIF">
            <a:extLst>
              <a:ext uri="{FF2B5EF4-FFF2-40B4-BE49-F238E27FC236}">
                <a16:creationId xmlns:a16="http://schemas.microsoft.com/office/drawing/2014/main" id="{15B95384-4B8C-4DCF-ABE8-99FE7B003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4" name="Rectangle 4">
            <a:extLst>
              <a:ext uri="{FF2B5EF4-FFF2-40B4-BE49-F238E27FC236}">
                <a16:creationId xmlns:a16="http://schemas.microsoft.com/office/drawing/2014/main" id="{46AA101C-B8E4-402A-8E67-B9CA295B62C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127000"/>
            <a:ext cx="6477000" cy="2540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c – The Battle Belongs to the Lord</a:t>
            </a:r>
          </a:p>
        </p:txBody>
      </p:sp>
      <p:sp>
        <p:nvSpPr>
          <p:cNvPr id="92165" name="Text Box 5">
            <a:extLst>
              <a:ext uri="{FF2B5EF4-FFF2-40B4-BE49-F238E27FC236}">
                <a16:creationId xmlns:a16="http://schemas.microsoft.com/office/drawing/2014/main" id="{B6B18BE9-77F9-4378-ADED-8BC151CA4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2003 The Paperless Hymnal™</a:t>
            </a:r>
          </a:p>
        </p:txBody>
      </p:sp>
      <p:sp>
        <p:nvSpPr>
          <p:cNvPr id="92166" name="Text Box 6">
            <a:extLst>
              <a:ext uri="{FF2B5EF4-FFF2-40B4-BE49-F238E27FC236}">
                <a16:creationId xmlns:a16="http://schemas.microsoft.com/office/drawing/2014/main" id="{C65582CD-E810-4D8F-B931-207003EEE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977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E:\ThePapHy\SONGS\FinaleFilesForPP\T\TheBattleBelongsToTheLord004.TIF">
            <a:extLst>
              <a:ext uri="{FF2B5EF4-FFF2-40B4-BE49-F238E27FC236}">
                <a16:creationId xmlns:a16="http://schemas.microsoft.com/office/drawing/2014/main" id="{AFEFE56F-5D19-4D9A-9250-AFCB42B4C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7" name="Rectangle 3">
            <a:extLst>
              <a:ext uri="{FF2B5EF4-FFF2-40B4-BE49-F238E27FC236}">
                <a16:creationId xmlns:a16="http://schemas.microsoft.com/office/drawing/2014/main" id="{1055FB52-3262-49A5-A049-31AB7726C0B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127000"/>
            <a:ext cx="6477000" cy="2540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c – The Battle Belongs to the Lord</a:t>
            </a:r>
          </a:p>
        </p:txBody>
      </p:sp>
      <p:sp>
        <p:nvSpPr>
          <p:cNvPr id="93188" name="Text Box 4">
            <a:extLst>
              <a:ext uri="{FF2B5EF4-FFF2-40B4-BE49-F238E27FC236}">
                <a16:creationId xmlns:a16="http://schemas.microsoft.com/office/drawing/2014/main" id="{9267A0DF-D79B-48CB-889A-174EB227E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2003 The Paperless Hymnal™</a:t>
            </a:r>
          </a:p>
        </p:txBody>
      </p:sp>
      <p:sp>
        <p:nvSpPr>
          <p:cNvPr id="93189" name="Text Box 5">
            <a:extLst>
              <a:ext uri="{FF2B5EF4-FFF2-40B4-BE49-F238E27FC236}">
                <a16:creationId xmlns:a16="http://schemas.microsoft.com/office/drawing/2014/main" id="{FC7D94AE-45BF-4BE5-99BE-2C08806BA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977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03132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David &amp; Goliath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469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615"/>
            <a:ext cx="8229600" cy="952500"/>
          </a:xfrm>
        </p:spPr>
        <p:txBody>
          <a:bodyPr/>
          <a:lstStyle/>
          <a:p>
            <a:r>
              <a:rPr lang="en-US" dirty="0"/>
              <a:t>Humbling &amp; Exalting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1333499"/>
            <a:ext cx="8874125" cy="4270375"/>
          </a:xfrm>
        </p:spPr>
        <p:txBody>
          <a:bodyPr>
            <a:noAutofit/>
          </a:bodyPr>
          <a:lstStyle/>
          <a:p>
            <a:r>
              <a:rPr lang="en-US" sz="2600" dirty="0"/>
              <a:t>1 Samuel 2:1-10 – Hannah’s Prayer</a:t>
            </a:r>
          </a:p>
          <a:p>
            <a:pPr lvl="1"/>
            <a:r>
              <a:rPr lang="en-US" sz="2600" dirty="0"/>
              <a:t>“…raises up the poor from the dust” (vs. 8)</a:t>
            </a:r>
          </a:p>
          <a:p>
            <a:pPr lvl="1"/>
            <a:endParaRPr lang="en-US" sz="2600" dirty="0"/>
          </a:p>
          <a:p>
            <a:r>
              <a:rPr lang="en-US" sz="2600" dirty="0"/>
              <a:t>2 Samuel 1:19-27 – David’s Lament for Saul</a:t>
            </a:r>
          </a:p>
          <a:p>
            <a:pPr lvl="1"/>
            <a:r>
              <a:rPr lang="en-US" sz="2600" dirty="0"/>
              <a:t>“How the mighty have fallen” (vs. 19, 25, 27)</a:t>
            </a:r>
          </a:p>
          <a:p>
            <a:pPr lvl="1"/>
            <a:endParaRPr lang="en-US" sz="2600" dirty="0"/>
          </a:p>
          <a:p>
            <a:r>
              <a:rPr lang="en-US" sz="2600" dirty="0"/>
              <a:t>2 Samuel 22:1-51 – David Praises God (cf. Psalm 18)</a:t>
            </a:r>
          </a:p>
          <a:p>
            <a:pPr lvl="1"/>
            <a:r>
              <a:rPr lang="en-US" sz="2600" dirty="0"/>
              <a:t>“You save a humble people, but your eyes are on the haughty to bring them down” (vs. 28)</a:t>
            </a:r>
          </a:p>
        </p:txBody>
      </p:sp>
    </p:spTree>
    <p:extLst>
      <p:ext uri="{BB962C8B-B14F-4D97-AF65-F5344CB8AC3E}">
        <p14:creationId xmlns:p14="http://schemas.microsoft.com/office/powerpoint/2010/main" val="232628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615"/>
            <a:ext cx="8229600" cy="952500"/>
          </a:xfrm>
        </p:spPr>
        <p:txBody>
          <a:bodyPr/>
          <a:lstStyle/>
          <a:p>
            <a:r>
              <a:rPr lang="en-US" dirty="0"/>
              <a:t>Foreshadowing Jesus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1333499"/>
            <a:ext cx="8874125" cy="4270375"/>
          </a:xfrm>
        </p:spPr>
        <p:txBody>
          <a:bodyPr>
            <a:noAutofit/>
          </a:bodyPr>
          <a:lstStyle/>
          <a:p>
            <a:r>
              <a:rPr lang="en-US" sz="3000" dirty="0"/>
              <a:t>Defeated Strong Enemy</a:t>
            </a:r>
          </a:p>
          <a:p>
            <a:endParaRPr lang="en-US" sz="3000" dirty="0"/>
          </a:p>
          <a:p>
            <a:r>
              <a:rPr lang="en-US" sz="3000" dirty="0"/>
              <a:t>Used Enemies Weapon</a:t>
            </a:r>
          </a:p>
          <a:p>
            <a:endParaRPr lang="en-US" sz="3000" dirty="0"/>
          </a:p>
          <a:p>
            <a:r>
              <a:rPr lang="en-US" sz="3000" dirty="0"/>
              <a:t>Marriage</a:t>
            </a:r>
          </a:p>
          <a:p>
            <a:endParaRPr lang="en-US" sz="3000" dirty="0"/>
          </a:p>
          <a:p>
            <a:r>
              <a:rPr lang="en-US" sz="3000" dirty="0"/>
              <a:t>Received Praise</a:t>
            </a:r>
          </a:p>
        </p:txBody>
      </p:sp>
    </p:spTree>
    <p:extLst>
      <p:ext uri="{BB962C8B-B14F-4D97-AF65-F5344CB8AC3E}">
        <p14:creationId xmlns:p14="http://schemas.microsoft.com/office/powerpoint/2010/main" val="77207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15269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5" name="Picture 13" descr="E:\The Paperless Hymnal\SONGS\PPTiffFiles\Single Stanza\P\PurerInHeartOGod2.TIF">
            <a:extLst>
              <a:ext uri="{FF2B5EF4-FFF2-40B4-BE49-F238E27FC236}">
                <a16:creationId xmlns:a16="http://schemas.microsoft.com/office/drawing/2014/main" id="{A419A923-918E-42AC-A704-512729963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Rectangle 2">
            <a:extLst>
              <a:ext uri="{FF2B5EF4-FFF2-40B4-BE49-F238E27FC236}">
                <a16:creationId xmlns:a16="http://schemas.microsoft.com/office/drawing/2014/main" id="{80C7F45A-F0BF-4C14-B36B-0B04C36C3E5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89000" y="127000"/>
            <a:ext cx="6477000" cy="2540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1 - Purer in Heart, O God</a:t>
            </a: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D70817B0-A96F-4669-9F76-4F6511584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23564" name="Text Box 12">
            <a:extLst>
              <a:ext uri="{FF2B5EF4-FFF2-40B4-BE49-F238E27FC236}">
                <a16:creationId xmlns:a16="http://schemas.microsoft.com/office/drawing/2014/main" id="{0AB1DAC3-BED1-4FD2-A20C-52209A513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271" y="3526896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23566" name="Text Box 14">
            <a:extLst>
              <a:ext uri="{FF2B5EF4-FFF2-40B4-BE49-F238E27FC236}">
                <a16:creationId xmlns:a16="http://schemas.microsoft.com/office/drawing/2014/main" id="{20299D62-D12C-404A-90E7-7CC6998A0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542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7" name="Text Box 9">
            <a:extLst>
              <a:ext uri="{FF2B5EF4-FFF2-40B4-BE49-F238E27FC236}">
                <a16:creationId xmlns:a16="http://schemas.microsoft.com/office/drawing/2014/main" id="{49891B4D-EC4E-45C1-B9F7-302DC893E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271" y="1431396"/>
            <a:ext cx="475001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1.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"Give me thy heart," says the Father above,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No gift so precious to Him as our love,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Softly He whispers wherever thou art,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"Gratefully trust me, and give me thy heart."</a:t>
            </a:r>
          </a:p>
        </p:txBody>
      </p:sp>
      <p:pic>
        <p:nvPicPr>
          <p:cNvPr id="58378" name="Picture 10" descr="E:\ThePapHy\Songs\FinaleFilesForPP\G\GiveMeThyHeart001.TIF">
            <a:extLst>
              <a:ext uri="{FF2B5EF4-FFF2-40B4-BE49-F238E27FC236}">
                <a16:creationId xmlns:a16="http://schemas.microsoft.com/office/drawing/2014/main" id="{49C0E2E6-5574-4AD5-B35A-434ECE599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0" name="Rectangle 2">
            <a:extLst>
              <a:ext uri="{FF2B5EF4-FFF2-40B4-BE49-F238E27FC236}">
                <a16:creationId xmlns:a16="http://schemas.microsoft.com/office/drawing/2014/main" id="{EB5FDBA9-D24E-46E6-8902-023C2F0C9A1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127000"/>
            <a:ext cx="6477000" cy="2540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1 – Give Me Thy Heart</a:t>
            </a:r>
          </a:p>
        </p:txBody>
      </p:sp>
      <p:sp>
        <p:nvSpPr>
          <p:cNvPr id="58371" name="Text Box 3">
            <a:extLst>
              <a:ext uri="{FF2B5EF4-FFF2-40B4-BE49-F238E27FC236}">
                <a16:creationId xmlns:a16="http://schemas.microsoft.com/office/drawing/2014/main" id="{FFE74038-CF0D-41DF-AC84-1436A71EB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5270500"/>
            <a:ext cx="17315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Words: Eliza E. Hewitt</a:t>
            </a:r>
          </a:p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Music: William J. Kirkpatrick</a:t>
            </a:r>
            <a:endParaRPr lang="en-US" altLang="en-US" sz="1000" i="1">
              <a:solidFill>
                <a:srgbClr val="000000"/>
              </a:solidFill>
            </a:endParaRPr>
          </a:p>
        </p:txBody>
      </p:sp>
      <p:sp>
        <p:nvSpPr>
          <p:cNvPr id="58372" name="Text Box 4">
            <a:extLst>
              <a:ext uri="{FF2B5EF4-FFF2-40B4-BE49-F238E27FC236}">
                <a16:creationId xmlns:a16="http://schemas.microsoft.com/office/drawing/2014/main" id="{8C14CD49-9966-480D-9040-660E5FEC0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2005 The Paperless Hymnal™</a:t>
            </a:r>
          </a:p>
        </p:txBody>
      </p:sp>
      <p:sp>
        <p:nvSpPr>
          <p:cNvPr id="58379" name="Text Box 11">
            <a:extLst>
              <a:ext uri="{FF2B5EF4-FFF2-40B4-BE49-F238E27FC236}">
                <a16:creationId xmlns:a16="http://schemas.microsoft.com/office/drawing/2014/main" id="{DCC65033-9628-4807-9C09-B500A3263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163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3" name="Picture 5" descr="E:\ThePapHy\Songs\FinaleFilesForPP\G\GiveMeThyHeart002.TIF">
            <a:extLst>
              <a:ext uri="{FF2B5EF4-FFF2-40B4-BE49-F238E27FC236}">
                <a16:creationId xmlns:a16="http://schemas.microsoft.com/office/drawing/2014/main" id="{BE344A67-C70C-46E1-8AA1-72442469F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0" name="Rectangle 2">
            <a:extLst>
              <a:ext uri="{FF2B5EF4-FFF2-40B4-BE49-F238E27FC236}">
                <a16:creationId xmlns:a16="http://schemas.microsoft.com/office/drawing/2014/main" id="{52622A6F-C6E8-4BB1-9D90-96309E1DC64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127000"/>
            <a:ext cx="6477000" cy="2540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1 – Give Me Thy Heart</a:t>
            </a:r>
          </a:p>
        </p:txBody>
      </p:sp>
      <p:sp>
        <p:nvSpPr>
          <p:cNvPr id="130052" name="Text Box 4">
            <a:extLst>
              <a:ext uri="{FF2B5EF4-FFF2-40B4-BE49-F238E27FC236}">
                <a16:creationId xmlns:a16="http://schemas.microsoft.com/office/drawing/2014/main" id="{3B979FDC-D61F-442D-94C8-8A6FE6955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2005 The Paperless Hymnal™</a:t>
            </a:r>
          </a:p>
        </p:txBody>
      </p:sp>
      <p:sp>
        <p:nvSpPr>
          <p:cNvPr id="130054" name="Text Box 6">
            <a:extLst>
              <a:ext uri="{FF2B5EF4-FFF2-40B4-BE49-F238E27FC236}">
                <a16:creationId xmlns:a16="http://schemas.microsoft.com/office/drawing/2014/main" id="{6AEDE915-A4BC-44A3-8D67-604DB5D7C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163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Text Box 4">
            <a:extLst>
              <a:ext uri="{FF2B5EF4-FFF2-40B4-BE49-F238E27FC236}">
                <a16:creationId xmlns:a16="http://schemas.microsoft.com/office/drawing/2014/main" id="{4127FC6F-B3CF-4825-A1A0-BB6643C0A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9771" y="1685396"/>
            <a:ext cx="519405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"Give me thy heart, Give me thy heart,"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Hear the soft whisper, wherever thou art;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From this dark world, He would draw thee apart,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Speaking so tenderly, "Give me thy heart."</a:t>
            </a:r>
          </a:p>
        </p:txBody>
      </p:sp>
      <p:pic>
        <p:nvPicPr>
          <p:cNvPr id="131077" name="Picture 5" descr="E:\ThePapHy\Songs\FinaleFilesForPP\G\GiveMeThyHeart003.TIF">
            <a:extLst>
              <a:ext uri="{FF2B5EF4-FFF2-40B4-BE49-F238E27FC236}">
                <a16:creationId xmlns:a16="http://schemas.microsoft.com/office/drawing/2014/main" id="{E5B54367-087E-48CF-82EE-491A9A785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4" name="Rectangle 2">
            <a:extLst>
              <a:ext uri="{FF2B5EF4-FFF2-40B4-BE49-F238E27FC236}">
                <a16:creationId xmlns:a16="http://schemas.microsoft.com/office/drawing/2014/main" id="{072E219C-CB89-4E05-A2FF-45C128ED849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127000"/>
            <a:ext cx="6477000" cy="2540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c – Give Me Thy Heart</a:t>
            </a:r>
          </a:p>
        </p:txBody>
      </p:sp>
      <p:sp>
        <p:nvSpPr>
          <p:cNvPr id="131075" name="Text Box 3">
            <a:extLst>
              <a:ext uri="{FF2B5EF4-FFF2-40B4-BE49-F238E27FC236}">
                <a16:creationId xmlns:a16="http://schemas.microsoft.com/office/drawing/2014/main" id="{FE000681-35E7-4F88-97D4-5C3F31C6B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2005 The Paperless Hymnal™</a:t>
            </a:r>
          </a:p>
        </p:txBody>
      </p:sp>
      <p:sp>
        <p:nvSpPr>
          <p:cNvPr id="131078" name="Text Box 6">
            <a:extLst>
              <a:ext uri="{FF2B5EF4-FFF2-40B4-BE49-F238E27FC236}">
                <a16:creationId xmlns:a16="http://schemas.microsoft.com/office/drawing/2014/main" id="{CC37F5A5-A70B-45AD-ADE9-1E5C2E441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163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0" name="Picture 4" descr="E:\ThePapHy\Songs\FinaleFilesForPP\G\GiveMeThyHeart004.TIF">
            <a:extLst>
              <a:ext uri="{FF2B5EF4-FFF2-40B4-BE49-F238E27FC236}">
                <a16:creationId xmlns:a16="http://schemas.microsoft.com/office/drawing/2014/main" id="{32C15A44-8CB1-49A0-9F3E-769EE8D10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098" name="Rectangle 2">
            <a:extLst>
              <a:ext uri="{FF2B5EF4-FFF2-40B4-BE49-F238E27FC236}">
                <a16:creationId xmlns:a16="http://schemas.microsoft.com/office/drawing/2014/main" id="{5B6F82A5-644B-4322-A371-0A4CEC69F2C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127000"/>
            <a:ext cx="6477000" cy="2540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c – Give Me Thy Heart</a:t>
            </a:r>
          </a:p>
        </p:txBody>
      </p:sp>
      <p:sp>
        <p:nvSpPr>
          <p:cNvPr id="132099" name="Text Box 3">
            <a:extLst>
              <a:ext uri="{FF2B5EF4-FFF2-40B4-BE49-F238E27FC236}">
                <a16:creationId xmlns:a16="http://schemas.microsoft.com/office/drawing/2014/main" id="{9473891C-3F77-4BD3-B040-4A9EF1B9D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2005 The Paperless Hymnal™</a:t>
            </a:r>
          </a:p>
        </p:txBody>
      </p:sp>
      <p:sp>
        <p:nvSpPr>
          <p:cNvPr id="132101" name="Text Box 5">
            <a:extLst>
              <a:ext uri="{FF2B5EF4-FFF2-40B4-BE49-F238E27FC236}">
                <a16:creationId xmlns:a16="http://schemas.microsoft.com/office/drawing/2014/main" id="{69AE019F-9021-4A73-A4E5-251B317F5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163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5" name="Text Box 5">
            <a:extLst>
              <a:ext uri="{FF2B5EF4-FFF2-40B4-BE49-F238E27FC236}">
                <a16:creationId xmlns:a16="http://schemas.microsoft.com/office/drawing/2014/main" id="{B8F6D0D8-C1B9-4625-BE26-9F64BB07A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9771" y="1558396"/>
            <a:ext cx="481253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2.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"Give me thy heart," says the Savior of men,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Calling in mercy again and again;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"Turn now from sin, and from evil depart.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Have I not died for thee? Give me thy heart."</a:t>
            </a:r>
          </a:p>
        </p:txBody>
      </p:sp>
      <p:pic>
        <p:nvPicPr>
          <p:cNvPr id="133126" name="Picture 6" descr="E:\ThePapHy\Songs\FinaleFilesForPP\G\GiveMeThyHeart005.TIF">
            <a:extLst>
              <a:ext uri="{FF2B5EF4-FFF2-40B4-BE49-F238E27FC236}">
                <a16:creationId xmlns:a16="http://schemas.microsoft.com/office/drawing/2014/main" id="{AF5626AB-7A62-4D75-8171-0485E1CC7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2" name="Rectangle 2">
            <a:extLst>
              <a:ext uri="{FF2B5EF4-FFF2-40B4-BE49-F238E27FC236}">
                <a16:creationId xmlns:a16="http://schemas.microsoft.com/office/drawing/2014/main" id="{7DDBC47B-93F0-47F2-8403-6BEC20B324C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127000"/>
            <a:ext cx="6477000" cy="2540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2 – Give Me Thy Heart</a:t>
            </a:r>
          </a:p>
        </p:txBody>
      </p:sp>
      <p:sp>
        <p:nvSpPr>
          <p:cNvPr id="133123" name="Text Box 3">
            <a:extLst>
              <a:ext uri="{FF2B5EF4-FFF2-40B4-BE49-F238E27FC236}">
                <a16:creationId xmlns:a16="http://schemas.microsoft.com/office/drawing/2014/main" id="{3982FEB0-784D-4C73-B65E-CA0FA3096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5270500"/>
            <a:ext cx="17315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Words: Eliza E. Hewitt</a:t>
            </a:r>
          </a:p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Music: William J. Kirkpatrick</a:t>
            </a:r>
            <a:endParaRPr lang="en-US" altLang="en-US" sz="1000" i="1">
              <a:solidFill>
                <a:srgbClr val="000000"/>
              </a:solidFill>
            </a:endParaRPr>
          </a:p>
        </p:txBody>
      </p:sp>
      <p:sp>
        <p:nvSpPr>
          <p:cNvPr id="133124" name="Text Box 4">
            <a:extLst>
              <a:ext uri="{FF2B5EF4-FFF2-40B4-BE49-F238E27FC236}">
                <a16:creationId xmlns:a16="http://schemas.microsoft.com/office/drawing/2014/main" id="{C86CAB32-D6AD-439D-9B9D-8A2F5340C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2005 The Paperless Hymnal™</a:t>
            </a:r>
          </a:p>
        </p:txBody>
      </p:sp>
      <p:sp>
        <p:nvSpPr>
          <p:cNvPr id="133127" name="Text Box 7">
            <a:extLst>
              <a:ext uri="{FF2B5EF4-FFF2-40B4-BE49-F238E27FC236}">
                <a16:creationId xmlns:a16="http://schemas.microsoft.com/office/drawing/2014/main" id="{106393AF-4286-42A7-AE50-D286A1F3E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163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8" name="Picture 4" descr="E:\ThePapHy\Songs\FinaleFilesForPP\G\GiveMeThyHeart006.TIF">
            <a:extLst>
              <a:ext uri="{FF2B5EF4-FFF2-40B4-BE49-F238E27FC236}">
                <a16:creationId xmlns:a16="http://schemas.microsoft.com/office/drawing/2014/main" id="{64285366-FDCF-4CF1-A377-6A743C576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6" name="Rectangle 2">
            <a:extLst>
              <a:ext uri="{FF2B5EF4-FFF2-40B4-BE49-F238E27FC236}">
                <a16:creationId xmlns:a16="http://schemas.microsoft.com/office/drawing/2014/main" id="{72DA804E-ADF8-4945-949F-5367C2C592B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127000"/>
            <a:ext cx="6477000" cy="2540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2 – Give Me Thy Heart</a:t>
            </a:r>
          </a:p>
        </p:txBody>
      </p:sp>
      <p:sp>
        <p:nvSpPr>
          <p:cNvPr id="134147" name="Text Box 3">
            <a:extLst>
              <a:ext uri="{FF2B5EF4-FFF2-40B4-BE49-F238E27FC236}">
                <a16:creationId xmlns:a16="http://schemas.microsoft.com/office/drawing/2014/main" id="{D153F532-5F95-4C6C-9812-ACBAE9F76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2005 The Paperless Hymnal™</a:t>
            </a:r>
          </a:p>
        </p:txBody>
      </p:sp>
      <p:sp>
        <p:nvSpPr>
          <p:cNvPr id="134149" name="Text Box 5">
            <a:extLst>
              <a:ext uri="{FF2B5EF4-FFF2-40B4-BE49-F238E27FC236}">
                <a16:creationId xmlns:a16="http://schemas.microsoft.com/office/drawing/2014/main" id="{FA969C6E-7D00-4D1E-9AEA-A36A9F2A6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163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>
            <a:extLst>
              <a:ext uri="{FF2B5EF4-FFF2-40B4-BE49-F238E27FC236}">
                <a16:creationId xmlns:a16="http://schemas.microsoft.com/office/drawing/2014/main" id="{5C55F72A-DE38-467A-8A85-6AF72E1D7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9771" y="1685396"/>
            <a:ext cx="519405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"Give me thy heart, Give me thy heart,"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Hear the soft whisper, wherever thou art;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From this dark world, He would draw thee apart,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Speaking so tenderly, "Give me thy heart."</a:t>
            </a:r>
          </a:p>
        </p:txBody>
      </p:sp>
      <p:pic>
        <p:nvPicPr>
          <p:cNvPr id="137219" name="Picture 3" descr="E:\ThePapHy\Songs\FinaleFilesForPP\G\GiveMeThyHeart003.TIF">
            <a:extLst>
              <a:ext uri="{FF2B5EF4-FFF2-40B4-BE49-F238E27FC236}">
                <a16:creationId xmlns:a16="http://schemas.microsoft.com/office/drawing/2014/main" id="{B684B474-2795-463F-9CA9-F5E021827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0" name="Rectangle 4">
            <a:extLst>
              <a:ext uri="{FF2B5EF4-FFF2-40B4-BE49-F238E27FC236}">
                <a16:creationId xmlns:a16="http://schemas.microsoft.com/office/drawing/2014/main" id="{15891F23-8E3B-4837-B5D4-C41670D5A5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127000"/>
            <a:ext cx="6477000" cy="2540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c – Give Me Thy Heart</a:t>
            </a:r>
          </a:p>
        </p:txBody>
      </p:sp>
      <p:sp>
        <p:nvSpPr>
          <p:cNvPr id="137221" name="Text Box 5">
            <a:extLst>
              <a:ext uri="{FF2B5EF4-FFF2-40B4-BE49-F238E27FC236}">
                <a16:creationId xmlns:a16="http://schemas.microsoft.com/office/drawing/2014/main" id="{84BC5BD1-8B0D-47F7-96D0-FD67F9C5B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2005 The Paperless Hymnal™</a:t>
            </a:r>
          </a:p>
        </p:txBody>
      </p:sp>
      <p:sp>
        <p:nvSpPr>
          <p:cNvPr id="137222" name="Text Box 6">
            <a:extLst>
              <a:ext uri="{FF2B5EF4-FFF2-40B4-BE49-F238E27FC236}">
                <a16:creationId xmlns:a16="http://schemas.microsoft.com/office/drawing/2014/main" id="{48AA8AAC-05EF-44D7-B816-7974B6C97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163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E:\ThePapHy\Songs\FinaleFilesForPP\G\GiveMeThyHeart004.TIF">
            <a:extLst>
              <a:ext uri="{FF2B5EF4-FFF2-40B4-BE49-F238E27FC236}">
                <a16:creationId xmlns:a16="http://schemas.microsoft.com/office/drawing/2014/main" id="{3CC503EB-4141-44B5-8C46-F3815B08F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43" name="Rectangle 3">
            <a:extLst>
              <a:ext uri="{FF2B5EF4-FFF2-40B4-BE49-F238E27FC236}">
                <a16:creationId xmlns:a16="http://schemas.microsoft.com/office/drawing/2014/main" id="{30D282DB-5F2D-4627-B6F4-3C97246D591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127000"/>
            <a:ext cx="6477000" cy="2540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c – Give Me Thy Heart</a:t>
            </a:r>
          </a:p>
        </p:txBody>
      </p:sp>
      <p:sp>
        <p:nvSpPr>
          <p:cNvPr id="138244" name="Text Box 4">
            <a:extLst>
              <a:ext uri="{FF2B5EF4-FFF2-40B4-BE49-F238E27FC236}">
                <a16:creationId xmlns:a16="http://schemas.microsoft.com/office/drawing/2014/main" id="{30849D82-BA2B-463A-80A1-8B1DD6803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2005 The Paperless Hymnal™</a:t>
            </a:r>
          </a:p>
        </p:txBody>
      </p:sp>
      <p:sp>
        <p:nvSpPr>
          <p:cNvPr id="138245" name="Text Box 5">
            <a:extLst>
              <a:ext uri="{FF2B5EF4-FFF2-40B4-BE49-F238E27FC236}">
                <a16:creationId xmlns:a16="http://schemas.microsoft.com/office/drawing/2014/main" id="{47A6B2A4-14EC-4214-AC7D-32C39ACCA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163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3" name="Text Box 5">
            <a:extLst>
              <a:ext uri="{FF2B5EF4-FFF2-40B4-BE49-F238E27FC236}">
                <a16:creationId xmlns:a16="http://schemas.microsoft.com/office/drawing/2014/main" id="{A1FF1A3D-77F7-40A8-8514-4C66F786F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771" y="1558396"/>
            <a:ext cx="466826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3.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"Give me thy heart," says the Spirit divine,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"All that thou hast, to my keeping resign;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Grace more abounding is mine to impart,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Make full surrender and give me thy heart."</a:t>
            </a:r>
          </a:p>
        </p:txBody>
      </p:sp>
      <p:pic>
        <p:nvPicPr>
          <p:cNvPr id="135174" name="Picture 6" descr="E:\ThePapHy\Songs\FinaleFilesForPP\G\GiveMeThyHeart007.TIF">
            <a:extLst>
              <a:ext uri="{FF2B5EF4-FFF2-40B4-BE49-F238E27FC236}">
                <a16:creationId xmlns:a16="http://schemas.microsoft.com/office/drawing/2014/main" id="{275E7F28-ED20-48F8-8AB0-145E962D9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0" name="Rectangle 2">
            <a:extLst>
              <a:ext uri="{FF2B5EF4-FFF2-40B4-BE49-F238E27FC236}">
                <a16:creationId xmlns:a16="http://schemas.microsoft.com/office/drawing/2014/main" id="{BFA486EE-9E22-40D1-AD23-9F354AF0752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127000"/>
            <a:ext cx="6477000" cy="2540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3 – Give Me Thy Heart</a:t>
            </a:r>
          </a:p>
        </p:txBody>
      </p:sp>
      <p:sp>
        <p:nvSpPr>
          <p:cNvPr id="135171" name="Text Box 3">
            <a:extLst>
              <a:ext uri="{FF2B5EF4-FFF2-40B4-BE49-F238E27FC236}">
                <a16:creationId xmlns:a16="http://schemas.microsoft.com/office/drawing/2014/main" id="{51551266-8138-416F-BDF6-55CA49D5D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5270500"/>
            <a:ext cx="17315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Words: Eliza E. Hewitt</a:t>
            </a:r>
          </a:p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Music: William J. Kirkpatrick</a:t>
            </a:r>
            <a:endParaRPr lang="en-US" altLang="en-US" sz="1000" i="1">
              <a:solidFill>
                <a:srgbClr val="000000"/>
              </a:solidFill>
            </a:endParaRPr>
          </a:p>
        </p:txBody>
      </p:sp>
      <p:sp>
        <p:nvSpPr>
          <p:cNvPr id="135172" name="Text Box 4">
            <a:extLst>
              <a:ext uri="{FF2B5EF4-FFF2-40B4-BE49-F238E27FC236}">
                <a16:creationId xmlns:a16="http://schemas.microsoft.com/office/drawing/2014/main" id="{4F8D6255-7A04-4618-95D8-6691F7E10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2005 The Paperless Hymnal™</a:t>
            </a:r>
          </a:p>
        </p:txBody>
      </p:sp>
      <p:sp>
        <p:nvSpPr>
          <p:cNvPr id="135175" name="Text Box 7">
            <a:extLst>
              <a:ext uri="{FF2B5EF4-FFF2-40B4-BE49-F238E27FC236}">
                <a16:creationId xmlns:a16="http://schemas.microsoft.com/office/drawing/2014/main" id="{90CC2F8D-D262-4CFE-97F1-0F951358D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163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6" name="Picture 4" descr="E:\ThePapHy\Songs\FinaleFilesForPP\G\GiveMeThyHeart008.TIF">
            <a:extLst>
              <a:ext uri="{FF2B5EF4-FFF2-40B4-BE49-F238E27FC236}">
                <a16:creationId xmlns:a16="http://schemas.microsoft.com/office/drawing/2014/main" id="{DE7A2E95-7BDB-4314-BBFF-4533AF4BE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194" name="Rectangle 2">
            <a:extLst>
              <a:ext uri="{FF2B5EF4-FFF2-40B4-BE49-F238E27FC236}">
                <a16:creationId xmlns:a16="http://schemas.microsoft.com/office/drawing/2014/main" id="{45831B68-AC13-4D26-BF69-DBC1E304437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127000"/>
            <a:ext cx="6477000" cy="2540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3 – Give Me Thy Heart</a:t>
            </a:r>
          </a:p>
        </p:txBody>
      </p:sp>
      <p:sp>
        <p:nvSpPr>
          <p:cNvPr id="136195" name="Text Box 3">
            <a:extLst>
              <a:ext uri="{FF2B5EF4-FFF2-40B4-BE49-F238E27FC236}">
                <a16:creationId xmlns:a16="http://schemas.microsoft.com/office/drawing/2014/main" id="{64A52CDC-12C9-4FEF-B15F-26FD5582B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2005 The Paperless Hymnal™</a:t>
            </a:r>
          </a:p>
        </p:txBody>
      </p:sp>
      <p:sp>
        <p:nvSpPr>
          <p:cNvPr id="136197" name="Text Box 5">
            <a:extLst>
              <a:ext uri="{FF2B5EF4-FFF2-40B4-BE49-F238E27FC236}">
                <a16:creationId xmlns:a16="http://schemas.microsoft.com/office/drawing/2014/main" id="{BD4C6AA3-5843-48FF-A33B-0C04301CA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163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9" name="Text Box 9">
            <a:extLst>
              <a:ext uri="{FF2B5EF4-FFF2-40B4-BE49-F238E27FC236}">
                <a16:creationId xmlns:a16="http://schemas.microsoft.com/office/drawing/2014/main" id="{525A9A98-CD91-451B-A73A-9244EAE2E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271" y="1494896"/>
            <a:ext cx="426584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2.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Purer in heart, O God, Help me to be;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Teach me to do Thy will Most lovingly;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Be Thou my Friend and Guide. 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Let me with Thee a-bide;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Purer in heart, Help me to be.</a:t>
            </a:r>
          </a:p>
        </p:txBody>
      </p:sp>
      <p:pic>
        <p:nvPicPr>
          <p:cNvPr id="30732" name="Picture 12" descr="F:\ThePapHy\SONGS\PPTiffFiles\P\PurerInHeartOGod3.TIF">
            <a:extLst>
              <a:ext uri="{FF2B5EF4-FFF2-40B4-BE49-F238E27FC236}">
                <a16:creationId xmlns:a16="http://schemas.microsoft.com/office/drawing/2014/main" id="{25759541-4778-45A5-8FED-64FBD3BBA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Rectangle 2">
            <a:extLst>
              <a:ext uri="{FF2B5EF4-FFF2-40B4-BE49-F238E27FC236}">
                <a16:creationId xmlns:a16="http://schemas.microsoft.com/office/drawing/2014/main" id="{1116E8B1-06D7-4D14-A624-E4F664E608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89000" y="127000"/>
            <a:ext cx="6477000" cy="2540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2 - Purer in Heart, O God</a:t>
            </a:r>
            <a:endParaRPr lang="en-US" altLang="en-US" sz="4500"/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41A56F40-D59A-4F60-B871-703B3E193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30728" name="Text Box 8">
            <a:extLst>
              <a:ext uri="{FF2B5EF4-FFF2-40B4-BE49-F238E27FC236}">
                <a16:creationId xmlns:a16="http://schemas.microsoft.com/office/drawing/2014/main" id="{7D7D544B-3323-41D9-A800-00D138F7A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271" y="3746500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30733" name="Text Box 13">
            <a:extLst>
              <a:ext uri="{FF2B5EF4-FFF2-40B4-BE49-F238E27FC236}">
                <a16:creationId xmlns:a16="http://schemas.microsoft.com/office/drawing/2014/main" id="{344387E7-908A-49DD-B566-8360FCE0B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542</a:t>
            </a:r>
          </a:p>
        </p:txBody>
      </p:sp>
      <p:sp>
        <p:nvSpPr>
          <p:cNvPr id="30734" name="Text Box 14">
            <a:extLst>
              <a:ext uri="{FF2B5EF4-FFF2-40B4-BE49-F238E27FC236}">
                <a16:creationId xmlns:a16="http://schemas.microsoft.com/office/drawing/2014/main" id="{7C63B0B5-5341-47F8-A14D-D2B7B96E4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5270500"/>
            <a:ext cx="18565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Words by: Fannie E. C. Davison</a:t>
            </a:r>
          </a:p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Music by: James H. Fillmore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>
            <a:extLst>
              <a:ext uri="{FF2B5EF4-FFF2-40B4-BE49-F238E27FC236}">
                <a16:creationId xmlns:a16="http://schemas.microsoft.com/office/drawing/2014/main" id="{04A33EF8-8A63-409C-ADD2-3443EC989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9771" y="1685396"/>
            <a:ext cx="519405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"Give me thy heart, Give me thy heart,"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Hear the soft whisper, wherever thou art;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From this dark world, He would draw thee apart,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Speaking so tenderly, "Give me thy heart."</a:t>
            </a:r>
          </a:p>
        </p:txBody>
      </p:sp>
      <p:pic>
        <p:nvPicPr>
          <p:cNvPr id="139267" name="Picture 3" descr="E:\ThePapHy\Songs\FinaleFilesForPP\G\GiveMeThyHeart003.TIF">
            <a:extLst>
              <a:ext uri="{FF2B5EF4-FFF2-40B4-BE49-F238E27FC236}">
                <a16:creationId xmlns:a16="http://schemas.microsoft.com/office/drawing/2014/main" id="{8EA89ABA-C686-4865-8135-C7576A3FB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68" name="Rectangle 4">
            <a:extLst>
              <a:ext uri="{FF2B5EF4-FFF2-40B4-BE49-F238E27FC236}">
                <a16:creationId xmlns:a16="http://schemas.microsoft.com/office/drawing/2014/main" id="{189DE62C-8FFF-4572-9D12-455525D5394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127000"/>
            <a:ext cx="6477000" cy="2540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c – Give Me Thy Heart</a:t>
            </a:r>
          </a:p>
        </p:txBody>
      </p:sp>
      <p:sp>
        <p:nvSpPr>
          <p:cNvPr id="139269" name="Text Box 5">
            <a:extLst>
              <a:ext uri="{FF2B5EF4-FFF2-40B4-BE49-F238E27FC236}">
                <a16:creationId xmlns:a16="http://schemas.microsoft.com/office/drawing/2014/main" id="{2703A005-A5A7-4F34-928A-0783B30D9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2005 The Paperless Hymnal™</a:t>
            </a:r>
          </a:p>
        </p:txBody>
      </p:sp>
      <p:sp>
        <p:nvSpPr>
          <p:cNvPr id="139270" name="Text Box 6">
            <a:extLst>
              <a:ext uri="{FF2B5EF4-FFF2-40B4-BE49-F238E27FC236}">
                <a16:creationId xmlns:a16="http://schemas.microsoft.com/office/drawing/2014/main" id="{894356DD-A978-4D4B-A078-F198B0A82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163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E:\ThePapHy\Songs\FinaleFilesForPP\G\GiveMeThyHeart004.TIF">
            <a:extLst>
              <a:ext uri="{FF2B5EF4-FFF2-40B4-BE49-F238E27FC236}">
                <a16:creationId xmlns:a16="http://schemas.microsoft.com/office/drawing/2014/main" id="{E04E3D7B-EFEA-40D8-9572-3C41816A3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Rectangle 3">
            <a:extLst>
              <a:ext uri="{FF2B5EF4-FFF2-40B4-BE49-F238E27FC236}">
                <a16:creationId xmlns:a16="http://schemas.microsoft.com/office/drawing/2014/main" id="{F83A5E72-4BE4-4848-B7CA-8885A56035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127000"/>
            <a:ext cx="6477000" cy="2540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c – Give Me Thy Heart</a:t>
            </a:r>
          </a:p>
        </p:txBody>
      </p:sp>
      <p:sp>
        <p:nvSpPr>
          <p:cNvPr id="140292" name="Text Box 4">
            <a:extLst>
              <a:ext uri="{FF2B5EF4-FFF2-40B4-BE49-F238E27FC236}">
                <a16:creationId xmlns:a16="http://schemas.microsoft.com/office/drawing/2014/main" id="{13906F29-4CA5-46FD-9F26-38AC9D286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2005 The Paperless Hymnal™</a:t>
            </a:r>
          </a:p>
        </p:txBody>
      </p:sp>
      <p:sp>
        <p:nvSpPr>
          <p:cNvPr id="140293" name="Text Box 5">
            <a:extLst>
              <a:ext uri="{FF2B5EF4-FFF2-40B4-BE49-F238E27FC236}">
                <a16:creationId xmlns:a16="http://schemas.microsoft.com/office/drawing/2014/main" id="{F6206B6A-A674-4023-858B-97D8F1576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163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53249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3" name="Picture 9" descr="F:\ThePapHy\SONGS\PPTiffFiles\P\PurerInHeartOGod4.TIF">
            <a:extLst>
              <a:ext uri="{FF2B5EF4-FFF2-40B4-BE49-F238E27FC236}">
                <a16:creationId xmlns:a16="http://schemas.microsoft.com/office/drawing/2014/main" id="{52309D50-D712-4282-B010-C0DF5C2FF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6" name="Rectangle 2">
            <a:extLst>
              <a:ext uri="{FF2B5EF4-FFF2-40B4-BE49-F238E27FC236}">
                <a16:creationId xmlns:a16="http://schemas.microsoft.com/office/drawing/2014/main" id="{0931CE29-B25E-4304-8129-AA87FAEF7DE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89000" y="127000"/>
            <a:ext cx="6477000" cy="2540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2 - Purer in Heart, O God</a:t>
            </a: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EE15F601-0109-41DC-A69B-F6F0D48CD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31754" name="Text Box 10">
            <a:extLst>
              <a:ext uri="{FF2B5EF4-FFF2-40B4-BE49-F238E27FC236}">
                <a16:creationId xmlns:a16="http://schemas.microsoft.com/office/drawing/2014/main" id="{91E29718-8BBB-4EBB-884A-F5851FEF8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542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7" name="Text Box 9">
            <a:extLst>
              <a:ext uri="{FF2B5EF4-FFF2-40B4-BE49-F238E27FC236}">
                <a16:creationId xmlns:a16="http://schemas.microsoft.com/office/drawing/2014/main" id="{65E49A32-A906-4EA9-9E7F-9B0F2FD04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771" y="1431396"/>
            <a:ext cx="417954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3.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Purer in heart, O God, Help me to be;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That I Thy holy face One day may see;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Keep me from secret sin, 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Reign Thou my soul with-in;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Purer in heart, Help me to be.</a:t>
            </a:r>
          </a:p>
        </p:txBody>
      </p:sp>
      <p:pic>
        <p:nvPicPr>
          <p:cNvPr id="32779" name="Picture 11" descr="E:\The Paperless Hymnal\SONGS\PPTiffFiles\Single Stanza\P\PurerInHeartOGod5.TIF">
            <a:extLst>
              <a:ext uri="{FF2B5EF4-FFF2-40B4-BE49-F238E27FC236}">
                <a16:creationId xmlns:a16="http://schemas.microsoft.com/office/drawing/2014/main" id="{218D9EEC-2546-4264-90A7-F0072914D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Rectangle 2">
            <a:extLst>
              <a:ext uri="{FF2B5EF4-FFF2-40B4-BE49-F238E27FC236}">
                <a16:creationId xmlns:a16="http://schemas.microsoft.com/office/drawing/2014/main" id="{F1ED4685-BA12-4320-BFCF-A9B7368D253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89000" y="127000"/>
            <a:ext cx="6477000" cy="2540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3 - Purer in Heart, O God</a:t>
            </a:r>
            <a:endParaRPr lang="en-US" altLang="en-US" sz="4500"/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4EDE069F-A1F7-4264-B813-9BFD987B0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32780" name="Text Box 12">
            <a:extLst>
              <a:ext uri="{FF2B5EF4-FFF2-40B4-BE49-F238E27FC236}">
                <a16:creationId xmlns:a16="http://schemas.microsoft.com/office/drawing/2014/main" id="{84456CDD-F6B6-47A1-8102-2CB92A2F9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542</a:t>
            </a:r>
          </a:p>
        </p:txBody>
      </p:sp>
      <p:sp>
        <p:nvSpPr>
          <p:cNvPr id="32781" name="Text Box 13">
            <a:extLst>
              <a:ext uri="{FF2B5EF4-FFF2-40B4-BE49-F238E27FC236}">
                <a16:creationId xmlns:a16="http://schemas.microsoft.com/office/drawing/2014/main" id="{25DE254B-E251-4946-8F8B-EC3D32C33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5270500"/>
            <a:ext cx="18565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Words by: Fannie E. C. Davison</a:t>
            </a:r>
          </a:p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Music by: James H. Fillmore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2" name="Picture 10" descr="E:\The Paperless Hymnal\SONGS\PPTiffFiles\Single Stanza\P\PurerInHeartOGod6.TIF">
            <a:extLst>
              <a:ext uri="{FF2B5EF4-FFF2-40B4-BE49-F238E27FC236}">
                <a16:creationId xmlns:a16="http://schemas.microsoft.com/office/drawing/2014/main" id="{EB23B32B-D93D-4DB8-91EA-8E37BC616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Rectangle 2">
            <a:extLst>
              <a:ext uri="{FF2B5EF4-FFF2-40B4-BE49-F238E27FC236}">
                <a16:creationId xmlns:a16="http://schemas.microsoft.com/office/drawing/2014/main" id="{A1A79340-6013-4CA5-A98E-EC9D7DC5B7E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89000" y="127000"/>
            <a:ext cx="6477000" cy="2540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3 - Purer in Heart, O God</a:t>
            </a: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FAC335CF-230E-4A23-97E8-D4780F08D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33803" name="Text Box 11">
            <a:extLst>
              <a:ext uri="{FF2B5EF4-FFF2-40B4-BE49-F238E27FC236}">
                <a16:creationId xmlns:a16="http://schemas.microsoft.com/office/drawing/2014/main" id="{7A3E8D38-C628-4C1A-AC04-FA355A832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542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75A9C6-9E8A-4F08-A8B2-DD1E1D462412}"/>
              </a:ext>
            </a:extLst>
          </p:cNvPr>
          <p:cNvSpPr txBox="1"/>
          <p:nvPr/>
        </p:nvSpPr>
        <p:spPr>
          <a:xfrm>
            <a:off x="7659213" y="4642966"/>
            <a:ext cx="756938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1309DED9-C2C7-4D97-9A7C-EFF9FC3161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1"/>
          <a:stretch/>
        </p:blipFill>
        <p:spPr bwMode="auto">
          <a:xfrm>
            <a:off x="2333625" y="419100"/>
            <a:ext cx="4476750" cy="4800600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2094C93-512F-4316-A1DE-BA1F29DFDCB5}"/>
              </a:ext>
            </a:extLst>
          </p:cNvPr>
          <p:cNvSpPr/>
          <p:nvPr/>
        </p:nvSpPr>
        <p:spPr>
          <a:xfrm>
            <a:off x="2438400" y="4457700"/>
            <a:ext cx="685800" cy="6858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9372</TotalTime>
  <Words>1750</Words>
  <Application>Microsoft Office PowerPoint</Application>
  <PresentationFormat>On-screen Show (16:10)</PresentationFormat>
  <Paragraphs>307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Arial</vt:lpstr>
      <vt:lpstr>Calibri</vt:lpstr>
      <vt:lpstr>Century Schoolbook</vt:lpstr>
      <vt:lpstr>Corbel</vt:lpstr>
      <vt:lpstr>Times New Roman</vt:lpstr>
      <vt:lpstr>Wingdings</vt:lpstr>
      <vt:lpstr>Headlines</vt:lpstr>
      <vt:lpstr>Default Design</vt:lpstr>
      <vt:lpstr>Black</vt:lpstr>
      <vt:lpstr>Order of Evening Services</vt:lpstr>
      <vt:lpstr>PowerPoint Presentation</vt:lpstr>
      <vt:lpstr>1 - Purer in Heart, O God</vt:lpstr>
      <vt:lpstr>1 - Purer in Heart, O God</vt:lpstr>
      <vt:lpstr>2 - Purer in Heart, O God</vt:lpstr>
      <vt:lpstr>2 - Purer in Heart, O God</vt:lpstr>
      <vt:lpstr>3 - Purer in Heart, O God</vt:lpstr>
      <vt:lpstr>3 - Purer in Heart, O God</vt:lpstr>
      <vt:lpstr>PowerPoint Presentation</vt:lpstr>
      <vt:lpstr>1 – Faith is the Victory</vt:lpstr>
      <vt:lpstr>1 – Faith is the Victory</vt:lpstr>
      <vt:lpstr>c – Faith is the Victory</vt:lpstr>
      <vt:lpstr>2 – Faith is the Victory</vt:lpstr>
      <vt:lpstr>2 – Faith is the Victory</vt:lpstr>
      <vt:lpstr>c – Faith is the Victory</vt:lpstr>
      <vt:lpstr>3 – Faith is the Victory</vt:lpstr>
      <vt:lpstr>3 – Faith is the Victory</vt:lpstr>
      <vt:lpstr>c – Faith is the Victory</vt:lpstr>
      <vt:lpstr>4 – Faith is the Victory</vt:lpstr>
      <vt:lpstr>4 – Faith is the Victory</vt:lpstr>
      <vt:lpstr>c – Faith is the Victory</vt:lpstr>
      <vt:lpstr>PowerPoint Presentation</vt:lpstr>
      <vt:lpstr>1 – The Battle Belongs to the Lord</vt:lpstr>
      <vt:lpstr>1 – The Battle Belongs to the Lord</vt:lpstr>
      <vt:lpstr>c – The Battle Belongs to the Lord</vt:lpstr>
      <vt:lpstr>c – The Battle Belongs to the Lord</vt:lpstr>
      <vt:lpstr>2 – The Battle Belongs to the Lord</vt:lpstr>
      <vt:lpstr>2 – The Battle Belongs to the Lord</vt:lpstr>
      <vt:lpstr>c – The Battle Belongs to the Lord</vt:lpstr>
      <vt:lpstr>c – The Battle Belongs to the Lord</vt:lpstr>
      <vt:lpstr>3 – The Battle Belongs to the Lord</vt:lpstr>
      <vt:lpstr>3 – The Battle Belongs to the Lord</vt:lpstr>
      <vt:lpstr>c – The Battle Belongs to the Lord</vt:lpstr>
      <vt:lpstr>c – The Battle Belongs to the Lord</vt:lpstr>
      <vt:lpstr>PowerPoint Presentation</vt:lpstr>
      <vt:lpstr>David &amp; Goliath</vt:lpstr>
      <vt:lpstr>Humbling &amp; Exalting</vt:lpstr>
      <vt:lpstr>Foreshadowing Jesus</vt:lpstr>
      <vt:lpstr>PowerPoint Presentation</vt:lpstr>
      <vt:lpstr>1 – Give Me Thy Heart</vt:lpstr>
      <vt:lpstr>1 – Give Me Thy Heart</vt:lpstr>
      <vt:lpstr>c – Give Me Thy Heart</vt:lpstr>
      <vt:lpstr>c – Give Me Thy Heart</vt:lpstr>
      <vt:lpstr>2 – Give Me Thy Heart</vt:lpstr>
      <vt:lpstr>2 – Give Me Thy Heart</vt:lpstr>
      <vt:lpstr>c – Give Me Thy Heart</vt:lpstr>
      <vt:lpstr>c – Give Me Thy Heart</vt:lpstr>
      <vt:lpstr>3 – Give Me Thy Heart</vt:lpstr>
      <vt:lpstr>3 – Give Me Thy Heart</vt:lpstr>
      <vt:lpstr>c – Give Me Thy Heart</vt:lpstr>
      <vt:lpstr>c – Give Me Thy Heart</vt:lpstr>
      <vt:lpstr>PowerPoint Presentation</vt:lpstr>
    </vt:vector>
  </TitlesOfParts>
  <Company>HP/Dazel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Songs</dc:title>
  <dc:creator>Brad Beutjer</dc:creator>
  <cp:lastModifiedBy>Robert Haynes</cp:lastModifiedBy>
  <cp:revision>714</cp:revision>
  <cp:lastPrinted>1601-01-01T00:00:00Z</cp:lastPrinted>
  <dcterms:created xsi:type="dcterms:W3CDTF">2001-07-08T03:31:19Z</dcterms:created>
  <dcterms:modified xsi:type="dcterms:W3CDTF">2019-02-24T22:17:04Z</dcterms:modified>
</cp:coreProperties>
</file>