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3"/>
    <p:restoredTop sz="71981"/>
  </p:normalViewPr>
  <p:slideViewPr>
    <p:cSldViewPr snapToGrid="0" snapToObjects="1">
      <p:cViewPr varScale="1">
        <p:scale>
          <a:sx n="89" d="100"/>
          <a:sy n="89" d="100"/>
        </p:scale>
        <p:origin x="17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98DB0-9A70-E24F-B48F-6BD7D6601A5A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D4985-FBD2-A54B-BC73-7CDE4268B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3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That the obstacles in front of you are greater than the God who is with you.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7: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Manifests especially in…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Evangelism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Carnal temptations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Expression of self-centeredness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That you earned your blessings by your own strength.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8: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Expression of self-sufficiency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Can be an even bigger problem for churches than individuals.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History of good works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Talent present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Absence of problems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Cool stuff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That your goodness is the reason God blesses you.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9: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Expression of self-righteousness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Problematic sort of pride because it makes you…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Arrogant when things are going well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Crushed when things do not go well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That your interests are more important than others.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15: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Expression of selfishness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God is especially interested in looking out for the most overlooked and disadvantaged, the group we are least likely to value.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Those who encroach on our comforts should not be dismissed.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That truth is impossible to know or find.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18: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Expression of self-actualization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dirty="0"/>
              <a:t>Essential to Human 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D4985-FBD2-A54B-BC73-7CDE4268BB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05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That the obstacles in front of you are greater than the God who is with you.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7: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Manifests especially in…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Evangelism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Carnal temptations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Expression of self-centeredness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That you earned your blessings by your own strength.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8: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Expression of self-sufficiency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Can be an even bigger problem for churches than individuals.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History of good works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Talent present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Absence of problems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Cool stuff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That your goodness is the reason God blesses you.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9: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Expression of self-righteousness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Problematic sort of pride because it makes you…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Arrogant when things are going well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Crushed when things do not go well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That your interests are more important than others.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15: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Expression of selfishness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God is especially interested in looking out for the most overlooked and disadvantaged, the group we are least likely to value.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Those who encroach on our comforts should not be dismissed.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That truth is impossible to know or find.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18: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Expression of self-actualization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dirty="0"/>
              <a:t>Essential to Human 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D4985-FBD2-A54B-BC73-7CDE4268BB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56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That the obstacles in front of you are greater than the God who is with you. (self-centeredness)</a:t>
            </a:r>
          </a:p>
          <a:p>
            <a:r>
              <a:rPr lang="en-US" b="1" dirty="0">
                <a:solidFill>
                  <a:schemeClr val="bg1"/>
                </a:solidFill>
              </a:rPr>
              <a:t>That you earned your blessings by your own strength. (self-sufficiency)</a:t>
            </a:r>
          </a:p>
          <a:p>
            <a:r>
              <a:rPr lang="en-US" b="1" dirty="0">
                <a:solidFill>
                  <a:schemeClr val="bg1"/>
                </a:solidFill>
              </a:rPr>
              <a:t>That your goodness is the reason God blesses you. (self-righteousness)</a:t>
            </a:r>
          </a:p>
          <a:p>
            <a:r>
              <a:rPr lang="en-US" b="1" dirty="0">
                <a:solidFill>
                  <a:schemeClr val="bg1"/>
                </a:solidFill>
              </a:rPr>
              <a:t>That your interests are more important than others. (selfishness)</a:t>
            </a:r>
          </a:p>
          <a:p>
            <a:r>
              <a:rPr lang="en-US" b="1" dirty="0">
                <a:solidFill>
                  <a:schemeClr val="bg1"/>
                </a:solidFill>
              </a:rPr>
              <a:t>That truth is impossible to know or find. (self-actualization)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D4985-FBD2-A54B-BC73-7CDE4268BB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90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That the obstacles in front of you are greater than the God who is with you. (self-centeredness)</a:t>
            </a:r>
          </a:p>
          <a:p>
            <a:r>
              <a:rPr lang="en-US" b="1" dirty="0">
                <a:solidFill>
                  <a:schemeClr val="bg1"/>
                </a:solidFill>
              </a:rPr>
              <a:t>That you earned your blessings by your own strength. (self-sufficiency)</a:t>
            </a:r>
          </a:p>
          <a:p>
            <a:r>
              <a:rPr lang="en-US" b="1" dirty="0">
                <a:solidFill>
                  <a:schemeClr val="bg1"/>
                </a:solidFill>
              </a:rPr>
              <a:t>That your goodness is the reason God blesses you. (self-righteousness)</a:t>
            </a:r>
          </a:p>
          <a:p>
            <a:r>
              <a:rPr lang="en-US" b="1" dirty="0">
                <a:solidFill>
                  <a:schemeClr val="bg1"/>
                </a:solidFill>
              </a:rPr>
              <a:t>That your interests are more important than others. (selfishness)</a:t>
            </a:r>
          </a:p>
          <a:p>
            <a:r>
              <a:rPr lang="en-US" b="1" dirty="0">
                <a:solidFill>
                  <a:schemeClr val="bg1"/>
                </a:solidFill>
              </a:rPr>
              <a:t>That truth is impossible to know or find. (self-actualization)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D4985-FBD2-A54B-BC73-7CDE4268BB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4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2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0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7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7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7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2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6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8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A5C2-11EF-6A48-89D6-91295A7D87C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D12CF-7273-C742-91A7-79B35649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7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E5CF-FB84-4242-AB82-5AF7273B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“Do Not Say in Your Heart…”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00D3D-DBE3-4C44-9A8D-04E7AFBE6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21" y="1547446"/>
            <a:ext cx="8299938" cy="366764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That the obstacles in front of you are greater than the God who is with you.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That you earned your blessings by your own strength.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That your goodness is the reason God blesses you.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That your interests are more important than others.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That truth is impossible to know or find.</a:t>
            </a:r>
          </a:p>
        </p:txBody>
      </p:sp>
    </p:spTree>
    <p:extLst>
      <p:ext uri="{BB962C8B-B14F-4D97-AF65-F5344CB8AC3E}">
        <p14:creationId xmlns:p14="http://schemas.microsoft.com/office/powerpoint/2010/main" val="321852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alphaModFix amt="2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E5CF-FB84-4242-AB82-5AF7273B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“No </a:t>
            </a:r>
            <a:r>
              <a:rPr lang="en-US" sz="4000" b="1" dirty="0" err="1">
                <a:solidFill>
                  <a:schemeClr val="bg1"/>
                </a:solidFill>
              </a:rPr>
              <a:t>Digas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en</a:t>
            </a:r>
            <a:r>
              <a:rPr lang="en-US" sz="4000" b="1" dirty="0">
                <a:solidFill>
                  <a:schemeClr val="bg1"/>
                </a:solidFill>
              </a:rPr>
              <a:t> Tu </a:t>
            </a:r>
            <a:r>
              <a:rPr lang="en-US" sz="4000" b="1" dirty="0" err="1">
                <a:solidFill>
                  <a:schemeClr val="bg1"/>
                </a:solidFill>
              </a:rPr>
              <a:t>Corazón</a:t>
            </a:r>
            <a:r>
              <a:rPr lang="en-US" sz="4000" b="1" dirty="0">
                <a:solidFill>
                  <a:schemeClr val="bg1"/>
                </a:solidFill>
              </a:rPr>
              <a:t>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00D3D-DBE3-4C44-9A8D-04E7AFBE6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21" y="1547446"/>
            <a:ext cx="8299938" cy="366764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Que los </a:t>
            </a:r>
            <a:r>
              <a:rPr lang="en-US" sz="2300" b="1" dirty="0" err="1">
                <a:solidFill>
                  <a:schemeClr val="bg1"/>
                </a:solidFill>
              </a:rPr>
              <a:t>obstáculos</a:t>
            </a:r>
            <a:r>
              <a:rPr lang="en-US" sz="2300" b="1" dirty="0">
                <a:solidFill>
                  <a:schemeClr val="bg1"/>
                </a:solidFill>
              </a:rPr>
              <a:t> al </a:t>
            </a:r>
            <a:r>
              <a:rPr lang="en-US" sz="2300" b="1" dirty="0" err="1">
                <a:solidFill>
                  <a:schemeClr val="bg1"/>
                </a:solidFill>
              </a:rPr>
              <a:t>frente</a:t>
            </a:r>
            <a:r>
              <a:rPr lang="en-US" sz="2300" b="1" dirty="0">
                <a:solidFill>
                  <a:schemeClr val="bg1"/>
                </a:solidFill>
              </a:rPr>
              <a:t> a </a:t>
            </a:r>
            <a:r>
              <a:rPr lang="en-US" sz="2300" b="1" dirty="0" err="1">
                <a:solidFill>
                  <a:schemeClr val="bg1"/>
                </a:solidFill>
              </a:rPr>
              <a:t>ti</a:t>
            </a:r>
            <a:r>
              <a:rPr lang="en-US" sz="2300" b="1" dirty="0">
                <a:solidFill>
                  <a:schemeClr val="bg1"/>
                </a:solidFill>
              </a:rPr>
              <a:t> son mas </a:t>
            </a:r>
            <a:r>
              <a:rPr lang="en-US" sz="2300" b="1" dirty="0" err="1">
                <a:solidFill>
                  <a:schemeClr val="bg1"/>
                </a:solidFill>
              </a:rPr>
              <a:t>grande</a:t>
            </a:r>
            <a:r>
              <a:rPr lang="en-US" sz="2300" b="1" dirty="0">
                <a:solidFill>
                  <a:schemeClr val="bg1"/>
                </a:solidFill>
              </a:rPr>
              <a:t> que el Dios que </a:t>
            </a:r>
            <a:r>
              <a:rPr lang="en-US" sz="2300" b="1" dirty="0" err="1">
                <a:solidFill>
                  <a:schemeClr val="bg1"/>
                </a:solidFill>
              </a:rPr>
              <a:t>está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contigo</a:t>
            </a:r>
            <a:r>
              <a:rPr lang="en-US" sz="2300" b="1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Que </a:t>
            </a:r>
            <a:r>
              <a:rPr lang="en-US" sz="2300" b="1" dirty="0" err="1">
                <a:solidFill>
                  <a:schemeClr val="bg1"/>
                </a:solidFill>
              </a:rPr>
              <a:t>te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ganaste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tus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bendiciones</a:t>
            </a:r>
            <a:r>
              <a:rPr lang="en-US" sz="2300" b="1" dirty="0">
                <a:solidFill>
                  <a:schemeClr val="bg1"/>
                </a:solidFill>
              </a:rPr>
              <a:t> con </a:t>
            </a:r>
            <a:r>
              <a:rPr lang="en-US" sz="2300" b="1" dirty="0" err="1">
                <a:solidFill>
                  <a:schemeClr val="bg1"/>
                </a:solidFill>
              </a:rPr>
              <a:t>tu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propia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fuerza</a:t>
            </a:r>
            <a:r>
              <a:rPr lang="en-US" sz="2300" b="1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Que </a:t>
            </a:r>
            <a:r>
              <a:rPr lang="en-US" sz="2300" b="1" dirty="0" err="1">
                <a:solidFill>
                  <a:schemeClr val="bg1"/>
                </a:solidFill>
              </a:rPr>
              <a:t>tu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bondad</a:t>
            </a:r>
            <a:r>
              <a:rPr lang="en-US" sz="2300" b="1" dirty="0">
                <a:solidFill>
                  <a:schemeClr val="bg1"/>
                </a:solidFill>
              </a:rPr>
              <a:t> es la </a:t>
            </a:r>
            <a:r>
              <a:rPr lang="en-US" sz="2300" b="1" dirty="0" err="1">
                <a:solidFill>
                  <a:schemeClr val="bg1"/>
                </a:solidFill>
              </a:rPr>
              <a:t>razón</a:t>
            </a:r>
            <a:r>
              <a:rPr lang="en-US" sz="2300" b="1" dirty="0">
                <a:solidFill>
                  <a:schemeClr val="bg1"/>
                </a:solidFill>
              </a:rPr>
              <a:t> por la que Dios </a:t>
            </a:r>
            <a:r>
              <a:rPr lang="en-US" sz="2300" b="1" dirty="0" err="1">
                <a:solidFill>
                  <a:schemeClr val="bg1"/>
                </a:solidFill>
              </a:rPr>
              <a:t>te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bendice</a:t>
            </a:r>
            <a:r>
              <a:rPr lang="en-US" sz="2300" b="1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Que </a:t>
            </a:r>
            <a:r>
              <a:rPr lang="en-US" sz="2300" b="1" dirty="0" err="1">
                <a:solidFill>
                  <a:schemeClr val="bg1"/>
                </a:solidFill>
              </a:rPr>
              <a:t>tus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intereses</a:t>
            </a:r>
            <a:r>
              <a:rPr lang="en-US" sz="2300" b="1" dirty="0">
                <a:solidFill>
                  <a:schemeClr val="bg1"/>
                </a:solidFill>
              </a:rPr>
              <a:t> son </a:t>
            </a:r>
            <a:r>
              <a:rPr lang="en-US" sz="2300" b="1" dirty="0" err="1">
                <a:solidFill>
                  <a:schemeClr val="bg1"/>
                </a:solidFill>
              </a:rPr>
              <a:t>más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importantes</a:t>
            </a:r>
            <a:r>
              <a:rPr lang="en-US" sz="2300" b="1" dirty="0">
                <a:solidFill>
                  <a:schemeClr val="bg1"/>
                </a:solidFill>
              </a:rPr>
              <a:t> que los </a:t>
            </a:r>
            <a:r>
              <a:rPr lang="en-US" sz="2300" b="1" dirty="0" err="1">
                <a:solidFill>
                  <a:schemeClr val="bg1"/>
                </a:solidFill>
              </a:rPr>
              <a:t>intereses</a:t>
            </a:r>
            <a:r>
              <a:rPr lang="en-US" sz="2300" b="1" dirty="0">
                <a:solidFill>
                  <a:schemeClr val="bg1"/>
                </a:solidFill>
              </a:rPr>
              <a:t> de </a:t>
            </a:r>
            <a:r>
              <a:rPr lang="en-US" sz="2300" b="1" dirty="0" err="1">
                <a:solidFill>
                  <a:schemeClr val="bg1"/>
                </a:solidFill>
              </a:rPr>
              <a:t>otras</a:t>
            </a:r>
            <a:r>
              <a:rPr lang="en-US" sz="2300" b="1" dirty="0">
                <a:solidFill>
                  <a:schemeClr val="bg1"/>
                </a:solidFill>
              </a:rPr>
              <a:t> personas.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b="1" dirty="0">
                <a:solidFill>
                  <a:schemeClr val="bg1"/>
                </a:solidFill>
              </a:rPr>
              <a:t>Que la </a:t>
            </a:r>
            <a:r>
              <a:rPr lang="en-US" sz="2300" b="1" dirty="0" err="1">
                <a:solidFill>
                  <a:schemeClr val="bg1"/>
                </a:solidFill>
              </a:rPr>
              <a:t>verdad</a:t>
            </a:r>
            <a:r>
              <a:rPr lang="en-US" sz="2300" b="1" dirty="0">
                <a:solidFill>
                  <a:schemeClr val="bg1"/>
                </a:solidFill>
              </a:rPr>
              <a:t> es </a:t>
            </a:r>
            <a:r>
              <a:rPr lang="en-US" sz="2300" b="1" dirty="0" err="1">
                <a:solidFill>
                  <a:schemeClr val="bg1"/>
                </a:solidFill>
              </a:rPr>
              <a:t>imposible</a:t>
            </a:r>
            <a:r>
              <a:rPr lang="en-US" sz="2300" b="1" dirty="0">
                <a:solidFill>
                  <a:schemeClr val="bg1"/>
                </a:solidFill>
              </a:rPr>
              <a:t> de saber o </a:t>
            </a:r>
            <a:r>
              <a:rPr lang="en-US" sz="2300" b="1" dirty="0" err="1">
                <a:solidFill>
                  <a:schemeClr val="bg1"/>
                </a:solidFill>
              </a:rPr>
              <a:t>encontrar</a:t>
            </a:r>
            <a:r>
              <a:rPr lang="en-US" sz="23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301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00D3D-DBE3-4C44-9A8D-04E7AFBE6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166" y="1072006"/>
            <a:ext cx="6749667" cy="3570987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>
                <a:solidFill>
                  <a:schemeClr val="bg1"/>
                </a:solidFill>
              </a:rPr>
              <a:t>If you confess with your mouth that Jesus is Lord and </a:t>
            </a:r>
            <a:r>
              <a:rPr lang="en-US" sz="3500" b="1" dirty="0">
                <a:solidFill>
                  <a:schemeClr val="bg1"/>
                </a:solidFill>
              </a:rPr>
              <a:t>believe in your heart </a:t>
            </a:r>
            <a:r>
              <a:rPr lang="en-US" sz="3500" dirty="0">
                <a:solidFill>
                  <a:schemeClr val="bg1"/>
                </a:solidFill>
              </a:rPr>
              <a:t>that God raised him from the dead, then </a:t>
            </a:r>
            <a:r>
              <a:rPr lang="en-US" sz="3500" b="1" dirty="0">
                <a:solidFill>
                  <a:schemeClr val="bg1"/>
                </a:solidFill>
              </a:rPr>
              <a:t>you will be saved</a:t>
            </a:r>
            <a:endParaRPr lang="en-US" sz="35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b="1" dirty="0">
                <a:solidFill>
                  <a:schemeClr val="bg1"/>
                </a:solidFill>
              </a:rPr>
              <a:t>Romans 10:9, NASB</a:t>
            </a:r>
          </a:p>
        </p:txBody>
      </p:sp>
    </p:spTree>
    <p:extLst>
      <p:ext uri="{BB962C8B-B14F-4D97-AF65-F5344CB8AC3E}">
        <p14:creationId xmlns:p14="http://schemas.microsoft.com/office/powerpoint/2010/main" val="54659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alphaModFix amt="2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00D3D-DBE3-4C44-9A8D-04E7AFBE6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166" y="1072006"/>
            <a:ext cx="6749667" cy="3570987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>
                <a:solidFill>
                  <a:schemeClr val="bg1"/>
                </a:solidFill>
              </a:rPr>
              <a:t>Que </a:t>
            </a:r>
            <a:r>
              <a:rPr lang="en-US" sz="3500" dirty="0" err="1">
                <a:solidFill>
                  <a:schemeClr val="bg1"/>
                </a:solidFill>
              </a:rPr>
              <a:t>si</a:t>
            </a:r>
            <a:r>
              <a:rPr lang="en-US" sz="3500" dirty="0">
                <a:solidFill>
                  <a:schemeClr val="bg1"/>
                </a:solidFill>
              </a:rPr>
              <a:t> </a:t>
            </a:r>
            <a:r>
              <a:rPr lang="en-US" sz="3500" dirty="0" err="1">
                <a:solidFill>
                  <a:schemeClr val="bg1"/>
                </a:solidFill>
              </a:rPr>
              <a:t>confesares</a:t>
            </a:r>
            <a:r>
              <a:rPr lang="en-US" sz="3500" dirty="0">
                <a:solidFill>
                  <a:schemeClr val="bg1"/>
                </a:solidFill>
              </a:rPr>
              <a:t> con </a:t>
            </a:r>
            <a:r>
              <a:rPr lang="en-US" sz="3500" dirty="0" err="1">
                <a:solidFill>
                  <a:schemeClr val="bg1"/>
                </a:solidFill>
              </a:rPr>
              <a:t>tu</a:t>
            </a:r>
            <a:r>
              <a:rPr lang="en-US" sz="3500" dirty="0">
                <a:solidFill>
                  <a:schemeClr val="bg1"/>
                </a:solidFill>
              </a:rPr>
              <a:t> </a:t>
            </a:r>
            <a:r>
              <a:rPr lang="en-US" sz="3500" dirty="0" err="1">
                <a:solidFill>
                  <a:schemeClr val="bg1"/>
                </a:solidFill>
              </a:rPr>
              <a:t>boca</a:t>
            </a:r>
            <a:r>
              <a:rPr lang="en-US" sz="3500" dirty="0">
                <a:solidFill>
                  <a:schemeClr val="bg1"/>
                </a:solidFill>
              </a:rPr>
              <a:t> que Jesús es el </a:t>
            </a:r>
            <a:r>
              <a:rPr lang="en-US" sz="3500" dirty="0" err="1">
                <a:solidFill>
                  <a:schemeClr val="bg1"/>
                </a:solidFill>
              </a:rPr>
              <a:t>Señor</a:t>
            </a:r>
            <a:r>
              <a:rPr lang="en-US" sz="3500" dirty="0">
                <a:solidFill>
                  <a:schemeClr val="bg1"/>
                </a:solidFill>
              </a:rPr>
              <a:t>, y </a:t>
            </a:r>
            <a:r>
              <a:rPr lang="en-US" sz="3500" b="1" dirty="0" err="1">
                <a:solidFill>
                  <a:schemeClr val="bg1"/>
                </a:solidFill>
              </a:rPr>
              <a:t>creyeres</a:t>
            </a:r>
            <a:r>
              <a:rPr lang="en-US" sz="3500" b="1" dirty="0">
                <a:solidFill>
                  <a:schemeClr val="bg1"/>
                </a:solidFill>
              </a:rPr>
              <a:t> </a:t>
            </a:r>
            <a:r>
              <a:rPr lang="en-US" sz="3500" b="1" dirty="0" err="1">
                <a:solidFill>
                  <a:schemeClr val="bg1"/>
                </a:solidFill>
              </a:rPr>
              <a:t>en</a:t>
            </a:r>
            <a:r>
              <a:rPr lang="en-US" sz="3500" b="1" dirty="0">
                <a:solidFill>
                  <a:schemeClr val="bg1"/>
                </a:solidFill>
              </a:rPr>
              <a:t> </a:t>
            </a:r>
            <a:r>
              <a:rPr lang="en-US" sz="3500" b="1" dirty="0" err="1">
                <a:solidFill>
                  <a:schemeClr val="bg1"/>
                </a:solidFill>
              </a:rPr>
              <a:t>tu</a:t>
            </a:r>
            <a:r>
              <a:rPr lang="en-US" sz="3500" b="1" dirty="0">
                <a:solidFill>
                  <a:schemeClr val="bg1"/>
                </a:solidFill>
              </a:rPr>
              <a:t> </a:t>
            </a:r>
            <a:r>
              <a:rPr lang="en-US" sz="3500" b="1" dirty="0" err="1">
                <a:solidFill>
                  <a:schemeClr val="bg1"/>
                </a:solidFill>
              </a:rPr>
              <a:t>corazón</a:t>
            </a:r>
            <a:r>
              <a:rPr lang="en-US" sz="3500" dirty="0">
                <a:solidFill>
                  <a:schemeClr val="bg1"/>
                </a:solidFill>
              </a:rPr>
              <a:t> que Dios le </a:t>
            </a:r>
            <a:r>
              <a:rPr lang="en-US" sz="3500" dirty="0" err="1">
                <a:solidFill>
                  <a:schemeClr val="bg1"/>
                </a:solidFill>
              </a:rPr>
              <a:t>levantó</a:t>
            </a:r>
            <a:r>
              <a:rPr lang="en-US" sz="3500" dirty="0">
                <a:solidFill>
                  <a:schemeClr val="bg1"/>
                </a:solidFill>
              </a:rPr>
              <a:t> de los </a:t>
            </a:r>
            <a:r>
              <a:rPr lang="en-US" sz="3500" dirty="0" err="1">
                <a:solidFill>
                  <a:schemeClr val="bg1"/>
                </a:solidFill>
              </a:rPr>
              <a:t>muertos</a:t>
            </a:r>
            <a:r>
              <a:rPr lang="en-US" sz="3500" dirty="0">
                <a:solidFill>
                  <a:schemeClr val="bg1"/>
                </a:solidFill>
              </a:rPr>
              <a:t>, </a:t>
            </a:r>
            <a:r>
              <a:rPr lang="en-US" sz="3500" b="1" dirty="0" err="1">
                <a:solidFill>
                  <a:schemeClr val="bg1"/>
                </a:solidFill>
              </a:rPr>
              <a:t>serás</a:t>
            </a:r>
            <a:r>
              <a:rPr lang="en-US" sz="3500" b="1" dirty="0">
                <a:solidFill>
                  <a:schemeClr val="bg1"/>
                </a:solidFill>
              </a:rPr>
              <a:t> salvo</a:t>
            </a:r>
          </a:p>
          <a:p>
            <a:pPr marL="0" indent="0" algn="r">
              <a:buNone/>
            </a:pPr>
            <a:r>
              <a:rPr lang="en-US" b="1" dirty="0" err="1">
                <a:solidFill>
                  <a:schemeClr val="bg1"/>
                </a:solidFill>
              </a:rPr>
              <a:t>Romanos</a:t>
            </a:r>
            <a:r>
              <a:rPr lang="en-US" b="1" dirty="0">
                <a:solidFill>
                  <a:schemeClr val="bg1"/>
                </a:solidFill>
              </a:rPr>
              <a:t> 10:9, RVR1960</a:t>
            </a:r>
          </a:p>
        </p:txBody>
      </p:sp>
    </p:spTree>
    <p:extLst>
      <p:ext uri="{BB962C8B-B14F-4D97-AF65-F5344CB8AC3E}">
        <p14:creationId xmlns:p14="http://schemas.microsoft.com/office/powerpoint/2010/main" val="17466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678</Words>
  <Application>Microsoft Office PowerPoint</Application>
  <PresentationFormat>On-screen Show (16:10)</PresentationFormat>
  <Paragraphs>96</Paragraphs>
  <Slides>4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Wingdings</vt:lpstr>
      <vt:lpstr>Office Theme</vt:lpstr>
      <vt:lpstr>“Do Not Say in Your Heart…”</vt:lpstr>
      <vt:lpstr>“No Digas en Tu Corazón…”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 Not Say in Your Heart…”</dc:title>
  <dc:creator>Ben Hall</dc:creator>
  <cp:lastModifiedBy>Brad Beutjer</cp:lastModifiedBy>
  <cp:revision>9</cp:revision>
  <dcterms:created xsi:type="dcterms:W3CDTF">2019-10-14T19:21:55Z</dcterms:created>
  <dcterms:modified xsi:type="dcterms:W3CDTF">2019-10-20T00:30:28Z</dcterms:modified>
</cp:coreProperties>
</file>