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3" r:id="rId3"/>
    <p:sldId id="274" r:id="rId4"/>
    <p:sldId id="288" r:id="rId5"/>
    <p:sldId id="260" r:id="rId6"/>
    <p:sldId id="289" r:id="rId7"/>
    <p:sldId id="272" r:id="rId8"/>
    <p:sldId id="286" r:id="rId9"/>
    <p:sldId id="287" r:id="rId10"/>
    <p:sldId id="290" r:id="rId11"/>
    <p:sldId id="261"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7F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4D67E-3085-415B-8828-067AAB6D5CBC}" v="578" dt="2020-03-08T10:23:25.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67"/>
    <p:restoredTop sz="89020"/>
  </p:normalViewPr>
  <p:slideViewPr>
    <p:cSldViewPr snapToGrid="0" snapToObjects="1">
      <p:cViewPr varScale="1">
        <p:scale>
          <a:sx n="91" d="100"/>
          <a:sy n="91" d="100"/>
        </p:scale>
        <p:origin x="1363" y="67"/>
      </p:cViewPr>
      <p:guideLst/>
    </p:cSldViewPr>
  </p:slideViewPr>
  <p:notesTextViewPr>
    <p:cViewPr>
      <p:scale>
        <a:sx n="1" d="1"/>
        <a:sy n="1" d="1"/>
      </p:scale>
      <p:origin x="0" y="0"/>
    </p:cViewPr>
  </p:notesTextViewPr>
  <p:notesViewPr>
    <p:cSldViewPr snapToGrid="0" snapToObjects="1">
      <p:cViewPr varScale="1">
        <p:scale>
          <a:sx n="62" d="100"/>
          <a:sy n="62" d="100"/>
        </p:scale>
        <p:origin x="322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Johnson" userId="df0452f9-01cc-4a54-8292-4e9f605b74bd" providerId="ADAL" clId="{C8049D18-4637-4C65-848E-94EB7EFA85EF}"/>
    <pc:docChg chg="undo custSel addSld delSld modSld sldOrd">
      <pc:chgData name="Jack Johnson" userId="df0452f9-01cc-4a54-8292-4e9f605b74bd" providerId="ADAL" clId="{C8049D18-4637-4C65-848E-94EB7EFA85EF}" dt="2020-02-26T12:27:11.304" v="957" actId="6549"/>
      <pc:docMkLst>
        <pc:docMk/>
      </pc:docMkLst>
      <pc:sldChg chg="modSp modNotesTx">
        <pc:chgData name="Jack Johnson" userId="df0452f9-01cc-4a54-8292-4e9f605b74bd" providerId="ADAL" clId="{C8049D18-4637-4C65-848E-94EB7EFA85EF}" dt="2020-02-26T12:09:53.647" v="708" actId="6549"/>
        <pc:sldMkLst>
          <pc:docMk/>
          <pc:sldMk cId="1397862375" sldId="260"/>
        </pc:sldMkLst>
        <pc:spChg chg="mod">
          <ac:chgData name="Jack Johnson" userId="df0452f9-01cc-4a54-8292-4e9f605b74bd" providerId="ADAL" clId="{C8049D18-4637-4C65-848E-94EB7EFA85EF}" dt="2020-02-26T12:09:36.995" v="707" actId="20577"/>
          <ac:spMkLst>
            <pc:docMk/>
            <pc:sldMk cId="1397862375" sldId="260"/>
            <ac:spMk id="6" creationId="{6384B8B0-B885-E845-B2AD-D724A6FA3E35}"/>
          </ac:spMkLst>
        </pc:spChg>
      </pc:sldChg>
      <pc:sldChg chg="modSp">
        <pc:chgData name="Jack Johnson" userId="df0452f9-01cc-4a54-8292-4e9f605b74bd" providerId="ADAL" clId="{C8049D18-4637-4C65-848E-94EB7EFA85EF}" dt="2020-02-26T11:57:55.878" v="534" actId="113"/>
        <pc:sldMkLst>
          <pc:docMk/>
          <pc:sldMk cId="2033511763" sldId="263"/>
        </pc:sldMkLst>
        <pc:spChg chg="mod">
          <ac:chgData name="Jack Johnson" userId="df0452f9-01cc-4a54-8292-4e9f605b74bd" providerId="ADAL" clId="{C8049D18-4637-4C65-848E-94EB7EFA85EF}" dt="2020-02-26T11:41:24.067" v="36" actId="20577"/>
          <ac:spMkLst>
            <pc:docMk/>
            <pc:sldMk cId="2033511763" sldId="263"/>
            <ac:spMk id="2" creationId="{BB4CA38C-21F1-F740-B085-2CD4A7B68F62}"/>
          </ac:spMkLst>
        </pc:spChg>
        <pc:spChg chg="mod">
          <ac:chgData name="Jack Johnson" userId="df0452f9-01cc-4a54-8292-4e9f605b74bd" providerId="ADAL" clId="{C8049D18-4637-4C65-848E-94EB7EFA85EF}" dt="2020-02-26T11:57:55.878" v="534" actId="113"/>
          <ac:spMkLst>
            <pc:docMk/>
            <pc:sldMk cId="2033511763" sldId="263"/>
            <ac:spMk id="3" creationId="{80A622B9-8FC3-574C-9B07-202E1EA77404}"/>
          </ac:spMkLst>
        </pc:spChg>
      </pc:sldChg>
      <pc:sldChg chg="del">
        <pc:chgData name="Jack Johnson" userId="df0452f9-01cc-4a54-8292-4e9f605b74bd" providerId="ADAL" clId="{C8049D18-4637-4C65-848E-94EB7EFA85EF}" dt="2020-02-26T11:59:58.740" v="535" actId="2696"/>
        <pc:sldMkLst>
          <pc:docMk/>
          <pc:sldMk cId="1857805355" sldId="265"/>
        </pc:sldMkLst>
      </pc:sldChg>
      <pc:sldChg chg="del ord modNotesTx">
        <pc:chgData name="Jack Johnson" userId="df0452f9-01cc-4a54-8292-4e9f605b74bd" providerId="ADAL" clId="{C8049D18-4637-4C65-848E-94EB7EFA85EF}" dt="2020-02-26T12:24:09.023" v="918" actId="2696"/>
        <pc:sldMkLst>
          <pc:docMk/>
          <pc:sldMk cId="1295085153" sldId="266"/>
        </pc:sldMkLst>
      </pc:sldChg>
      <pc:sldChg chg="del">
        <pc:chgData name="Jack Johnson" userId="df0452f9-01cc-4a54-8292-4e9f605b74bd" providerId="ADAL" clId="{C8049D18-4637-4C65-848E-94EB7EFA85EF}" dt="2020-02-26T12:13:42.240" v="713" actId="2696"/>
        <pc:sldMkLst>
          <pc:docMk/>
          <pc:sldMk cId="467933866" sldId="267"/>
        </pc:sldMkLst>
      </pc:sldChg>
      <pc:sldChg chg="del">
        <pc:chgData name="Jack Johnson" userId="df0452f9-01cc-4a54-8292-4e9f605b74bd" providerId="ADAL" clId="{C8049D18-4637-4C65-848E-94EB7EFA85EF}" dt="2020-02-26T12:13:31.016" v="712" actId="2696"/>
        <pc:sldMkLst>
          <pc:docMk/>
          <pc:sldMk cId="3321088816" sldId="268"/>
        </pc:sldMkLst>
      </pc:sldChg>
      <pc:sldChg chg="del">
        <pc:chgData name="Jack Johnson" userId="df0452f9-01cc-4a54-8292-4e9f605b74bd" providerId="ADAL" clId="{C8049D18-4637-4C65-848E-94EB7EFA85EF}" dt="2020-02-26T12:13:27.191" v="711" actId="2696"/>
        <pc:sldMkLst>
          <pc:docMk/>
          <pc:sldMk cId="2733024760" sldId="269"/>
        </pc:sldMkLst>
      </pc:sldChg>
      <pc:sldChg chg="del">
        <pc:chgData name="Jack Johnson" userId="df0452f9-01cc-4a54-8292-4e9f605b74bd" providerId="ADAL" clId="{C8049D18-4637-4C65-848E-94EB7EFA85EF}" dt="2020-02-26T12:13:42.240" v="713" actId="2696"/>
        <pc:sldMkLst>
          <pc:docMk/>
          <pc:sldMk cId="1897641592" sldId="270"/>
        </pc:sldMkLst>
      </pc:sldChg>
      <pc:sldChg chg="del">
        <pc:chgData name="Jack Johnson" userId="df0452f9-01cc-4a54-8292-4e9f605b74bd" providerId="ADAL" clId="{C8049D18-4637-4C65-848E-94EB7EFA85EF}" dt="2020-02-26T12:13:42.240" v="713" actId="2696"/>
        <pc:sldMkLst>
          <pc:docMk/>
          <pc:sldMk cId="2606079373" sldId="271"/>
        </pc:sldMkLst>
      </pc:sldChg>
      <pc:sldChg chg="modSp modNotesTx">
        <pc:chgData name="Jack Johnson" userId="df0452f9-01cc-4a54-8292-4e9f605b74bd" providerId="ADAL" clId="{C8049D18-4637-4C65-848E-94EB7EFA85EF}" dt="2020-02-26T12:17:23.306" v="827" actId="313"/>
        <pc:sldMkLst>
          <pc:docMk/>
          <pc:sldMk cId="3828348149" sldId="272"/>
        </pc:sldMkLst>
        <pc:spChg chg="mod">
          <ac:chgData name="Jack Johnson" userId="df0452f9-01cc-4a54-8292-4e9f605b74bd" providerId="ADAL" clId="{C8049D18-4637-4C65-848E-94EB7EFA85EF}" dt="2020-02-26T12:16:19.375" v="764" actId="20577"/>
          <ac:spMkLst>
            <pc:docMk/>
            <pc:sldMk cId="3828348149" sldId="272"/>
            <ac:spMk id="3" creationId="{4191B164-D4D0-244F-9F5C-5D6007EA0537}"/>
          </ac:spMkLst>
        </pc:spChg>
        <pc:spChg chg="mod">
          <ac:chgData name="Jack Johnson" userId="df0452f9-01cc-4a54-8292-4e9f605b74bd" providerId="ADAL" clId="{C8049D18-4637-4C65-848E-94EB7EFA85EF}" dt="2020-02-26T12:17:23.306" v="827" actId="313"/>
          <ac:spMkLst>
            <pc:docMk/>
            <pc:sldMk cId="3828348149" sldId="272"/>
            <ac:spMk id="4" creationId="{7A3CB4DB-9CFA-C943-940C-C86EEC225695}"/>
          </ac:spMkLst>
        </pc:spChg>
      </pc:sldChg>
      <pc:sldChg chg="del">
        <pc:chgData name="Jack Johnson" userId="df0452f9-01cc-4a54-8292-4e9f605b74bd" providerId="ADAL" clId="{C8049D18-4637-4C65-848E-94EB7EFA85EF}" dt="2020-02-26T12:09:05.189" v="702" actId="2696"/>
        <pc:sldMkLst>
          <pc:docMk/>
          <pc:sldMk cId="4124249409" sldId="273"/>
        </pc:sldMkLst>
      </pc:sldChg>
      <pc:sldChg chg="modSp modNotesTx">
        <pc:chgData name="Jack Johnson" userId="df0452f9-01cc-4a54-8292-4e9f605b74bd" providerId="ADAL" clId="{C8049D18-4637-4C65-848E-94EB7EFA85EF}" dt="2020-02-26T12:27:11.304" v="957" actId="6549"/>
        <pc:sldMkLst>
          <pc:docMk/>
          <pc:sldMk cId="81592573" sldId="274"/>
        </pc:sldMkLst>
        <pc:spChg chg="mod">
          <ac:chgData name="Jack Johnson" userId="df0452f9-01cc-4a54-8292-4e9f605b74bd" providerId="ADAL" clId="{C8049D18-4637-4C65-848E-94EB7EFA85EF}" dt="2020-02-26T12:01:44.553" v="598" actId="20577"/>
          <ac:spMkLst>
            <pc:docMk/>
            <pc:sldMk cId="81592573" sldId="274"/>
            <ac:spMk id="3" creationId="{DA8F8863-5AC1-6B41-B665-42991D6CF5C2}"/>
          </ac:spMkLst>
        </pc:spChg>
        <pc:spChg chg="mod">
          <ac:chgData name="Jack Johnson" userId="df0452f9-01cc-4a54-8292-4e9f605b74bd" providerId="ADAL" clId="{C8049D18-4637-4C65-848E-94EB7EFA85EF}" dt="2020-02-26T12:27:11.304" v="957" actId="6549"/>
          <ac:spMkLst>
            <pc:docMk/>
            <pc:sldMk cId="81592573" sldId="274"/>
            <ac:spMk id="4" creationId="{4815FFE3-8A6E-9B47-824F-B84D3E1EE9FB}"/>
          </ac:spMkLst>
        </pc:spChg>
      </pc:sldChg>
      <pc:sldChg chg="del">
        <pc:chgData name="Jack Johnson" userId="df0452f9-01cc-4a54-8292-4e9f605b74bd" providerId="ADAL" clId="{C8049D18-4637-4C65-848E-94EB7EFA85EF}" dt="2020-02-26T12:13:42.240" v="713" actId="2696"/>
        <pc:sldMkLst>
          <pc:docMk/>
          <pc:sldMk cId="2036893030" sldId="275"/>
        </pc:sldMkLst>
      </pc:sldChg>
      <pc:sldChg chg="del">
        <pc:chgData name="Jack Johnson" userId="df0452f9-01cc-4a54-8292-4e9f605b74bd" providerId="ADAL" clId="{C8049D18-4637-4C65-848E-94EB7EFA85EF}" dt="2020-02-26T12:13:22.705" v="710" actId="2696"/>
        <pc:sldMkLst>
          <pc:docMk/>
          <pc:sldMk cId="461649086" sldId="276"/>
        </pc:sldMkLst>
      </pc:sldChg>
      <pc:sldChg chg="del">
        <pc:chgData name="Jack Johnson" userId="df0452f9-01cc-4a54-8292-4e9f605b74bd" providerId="ADAL" clId="{C8049D18-4637-4C65-848E-94EB7EFA85EF}" dt="2020-02-26T12:09:59.895" v="709" actId="2696"/>
        <pc:sldMkLst>
          <pc:docMk/>
          <pc:sldMk cId="2664529769" sldId="277"/>
        </pc:sldMkLst>
      </pc:sldChg>
      <pc:sldChg chg="del">
        <pc:chgData name="Jack Johnson" userId="df0452f9-01cc-4a54-8292-4e9f605b74bd" providerId="ADAL" clId="{C8049D18-4637-4C65-848E-94EB7EFA85EF}" dt="2020-02-26T12:13:42.240" v="713" actId="2696"/>
        <pc:sldMkLst>
          <pc:docMk/>
          <pc:sldMk cId="3353495423" sldId="278"/>
        </pc:sldMkLst>
      </pc:sldChg>
      <pc:sldChg chg="del">
        <pc:chgData name="Jack Johnson" userId="df0452f9-01cc-4a54-8292-4e9f605b74bd" providerId="ADAL" clId="{C8049D18-4637-4C65-848E-94EB7EFA85EF}" dt="2020-02-26T12:13:42.240" v="713" actId="2696"/>
        <pc:sldMkLst>
          <pc:docMk/>
          <pc:sldMk cId="1173606802" sldId="281"/>
        </pc:sldMkLst>
      </pc:sldChg>
      <pc:sldChg chg="del">
        <pc:chgData name="Jack Johnson" userId="df0452f9-01cc-4a54-8292-4e9f605b74bd" providerId="ADAL" clId="{C8049D18-4637-4C65-848E-94EB7EFA85EF}" dt="2020-02-26T12:14:00.699" v="714" actId="2696"/>
        <pc:sldMkLst>
          <pc:docMk/>
          <pc:sldMk cId="1082025515" sldId="283"/>
        </pc:sldMkLst>
      </pc:sldChg>
      <pc:sldChg chg="del">
        <pc:chgData name="Jack Johnson" userId="df0452f9-01cc-4a54-8292-4e9f605b74bd" providerId="ADAL" clId="{C8049D18-4637-4C65-848E-94EB7EFA85EF}" dt="2020-02-26T11:40:35.421" v="0" actId="47"/>
        <pc:sldMkLst>
          <pc:docMk/>
          <pc:sldMk cId="846261741" sldId="284"/>
        </pc:sldMkLst>
      </pc:sldChg>
      <pc:sldChg chg="add">
        <pc:chgData name="Jack Johnson" userId="df0452f9-01cc-4a54-8292-4e9f605b74bd" providerId="ADAL" clId="{C8049D18-4637-4C65-848E-94EB7EFA85EF}" dt="2020-02-26T11:40:41.670" v="1"/>
        <pc:sldMkLst>
          <pc:docMk/>
          <pc:sldMk cId="2310831796" sldId="284"/>
        </pc:sldMkLst>
      </pc:sldChg>
      <pc:sldChg chg="modSp add">
        <pc:chgData name="Jack Johnson" userId="df0452f9-01cc-4a54-8292-4e9f605b74bd" providerId="ADAL" clId="{C8049D18-4637-4C65-848E-94EB7EFA85EF}" dt="2020-02-26T12:19:30.295" v="835" actId="20577"/>
        <pc:sldMkLst>
          <pc:docMk/>
          <pc:sldMk cId="2108011288" sldId="285"/>
        </pc:sldMkLst>
        <pc:spChg chg="mod">
          <ac:chgData name="Jack Johnson" userId="df0452f9-01cc-4a54-8292-4e9f605b74bd" providerId="ADAL" clId="{C8049D18-4637-4C65-848E-94EB7EFA85EF}" dt="2020-02-26T12:19:30.295" v="835" actId="20577"/>
          <ac:spMkLst>
            <pc:docMk/>
            <pc:sldMk cId="2108011288" sldId="285"/>
            <ac:spMk id="6" creationId="{6384B8B0-B885-E845-B2AD-D724A6FA3E35}"/>
          </ac:spMkLst>
        </pc:spChg>
      </pc:sldChg>
      <pc:sldChg chg="modSp add">
        <pc:chgData name="Jack Johnson" userId="df0452f9-01cc-4a54-8292-4e9f605b74bd" providerId="ADAL" clId="{C8049D18-4637-4C65-848E-94EB7EFA85EF}" dt="2020-02-26T12:23:51.086" v="917" actId="20577"/>
        <pc:sldMkLst>
          <pc:docMk/>
          <pc:sldMk cId="1534118014" sldId="286"/>
        </pc:sldMkLst>
        <pc:spChg chg="mod">
          <ac:chgData name="Jack Johnson" userId="df0452f9-01cc-4a54-8292-4e9f605b74bd" providerId="ADAL" clId="{C8049D18-4637-4C65-848E-94EB7EFA85EF}" dt="2020-02-26T12:20:27.992" v="899" actId="255"/>
          <ac:spMkLst>
            <pc:docMk/>
            <pc:sldMk cId="1534118014" sldId="286"/>
            <ac:spMk id="3" creationId="{4191B164-D4D0-244F-9F5C-5D6007EA0537}"/>
          </ac:spMkLst>
        </pc:spChg>
        <pc:spChg chg="mod">
          <ac:chgData name="Jack Johnson" userId="df0452f9-01cc-4a54-8292-4e9f605b74bd" providerId="ADAL" clId="{C8049D18-4637-4C65-848E-94EB7EFA85EF}" dt="2020-02-26T12:23:51.086" v="917" actId="20577"/>
          <ac:spMkLst>
            <pc:docMk/>
            <pc:sldMk cId="1534118014" sldId="286"/>
            <ac:spMk id="4" creationId="{7A3CB4DB-9CFA-C943-940C-C86EEC225695}"/>
          </ac:spMkLst>
        </pc:spChg>
      </pc:sldChg>
      <pc:sldChg chg="modSp add">
        <pc:chgData name="Jack Johnson" userId="df0452f9-01cc-4a54-8292-4e9f605b74bd" providerId="ADAL" clId="{C8049D18-4637-4C65-848E-94EB7EFA85EF}" dt="2020-02-26T12:26:21.932" v="956" actId="255"/>
        <pc:sldMkLst>
          <pc:docMk/>
          <pc:sldMk cId="429811779" sldId="287"/>
        </pc:sldMkLst>
        <pc:spChg chg="mod">
          <ac:chgData name="Jack Johnson" userId="df0452f9-01cc-4a54-8292-4e9f605b74bd" providerId="ADAL" clId="{C8049D18-4637-4C65-848E-94EB7EFA85EF}" dt="2020-02-26T12:26:21.932" v="956" actId="255"/>
          <ac:spMkLst>
            <pc:docMk/>
            <pc:sldMk cId="429811779" sldId="287"/>
            <ac:spMk id="6" creationId="{6384B8B0-B885-E845-B2AD-D724A6FA3E35}"/>
          </ac:spMkLst>
        </pc:spChg>
      </pc:sldChg>
    </pc:docChg>
  </pc:docChgLst>
  <pc:docChgLst>
    <pc:chgData name="Jack Johnson" userId="df0452f9-01cc-4a54-8292-4e9f605b74bd" providerId="ADAL" clId="{4F54D67E-3085-415B-8828-067AAB6D5CBC}"/>
    <pc:docChg chg="undo custSel mod addSld delSld modSld">
      <pc:chgData name="Jack Johnson" userId="df0452f9-01cc-4a54-8292-4e9f605b74bd" providerId="ADAL" clId="{4F54D67E-3085-415B-8828-067AAB6D5CBC}" dt="2020-03-08T10:28:30.471" v="2854" actId="20577"/>
      <pc:docMkLst>
        <pc:docMk/>
      </pc:docMkLst>
      <pc:sldChg chg="modSp">
        <pc:chgData name="Jack Johnson" userId="df0452f9-01cc-4a54-8292-4e9f605b74bd" providerId="ADAL" clId="{4F54D67E-3085-415B-8828-067AAB6D5CBC}" dt="2020-03-07T15:05:31.022" v="36" actId="20577"/>
        <pc:sldMkLst>
          <pc:docMk/>
          <pc:sldMk cId="2980829227" sldId="256"/>
        </pc:sldMkLst>
        <pc:spChg chg="mod">
          <ac:chgData name="Jack Johnson" userId="df0452f9-01cc-4a54-8292-4e9f605b74bd" providerId="ADAL" clId="{4F54D67E-3085-415B-8828-067AAB6D5CBC}" dt="2020-03-07T15:05:31.022" v="36" actId="20577"/>
          <ac:spMkLst>
            <pc:docMk/>
            <pc:sldMk cId="2980829227" sldId="256"/>
            <ac:spMk id="2" creationId="{0A14CBC8-D21B-634A-BC4A-DF9A7D6D466B}"/>
          </ac:spMkLst>
        </pc:spChg>
      </pc:sldChg>
      <pc:sldChg chg="addSp delSp modSp mod setBg setClrOvrMap">
        <pc:chgData name="Jack Johnson" userId="df0452f9-01cc-4a54-8292-4e9f605b74bd" providerId="ADAL" clId="{4F54D67E-3085-415B-8828-067AAB6D5CBC}" dt="2020-03-07T18:26:54.754" v="2091" actId="26606"/>
        <pc:sldMkLst>
          <pc:docMk/>
          <pc:sldMk cId="1397862375" sldId="260"/>
        </pc:sldMkLst>
        <pc:spChg chg="mod">
          <ac:chgData name="Jack Johnson" userId="df0452f9-01cc-4a54-8292-4e9f605b74bd" providerId="ADAL" clId="{4F54D67E-3085-415B-8828-067AAB6D5CBC}" dt="2020-03-07T18:26:54.754" v="2091" actId="26606"/>
          <ac:spMkLst>
            <pc:docMk/>
            <pc:sldMk cId="1397862375" sldId="260"/>
            <ac:spMk id="6" creationId="{6384B8B0-B885-E845-B2AD-D724A6FA3E35}"/>
          </ac:spMkLst>
        </pc:spChg>
        <pc:spChg chg="add del">
          <ac:chgData name="Jack Johnson" userId="df0452f9-01cc-4a54-8292-4e9f605b74bd" providerId="ADAL" clId="{4F54D67E-3085-415B-8828-067AAB6D5CBC}" dt="2020-03-07T18:26:54.754" v="2091" actId="26606"/>
          <ac:spMkLst>
            <pc:docMk/>
            <pc:sldMk cId="1397862375" sldId="260"/>
            <ac:spMk id="11" creationId="{71B2258F-86CA-4D4D-8270-BC05FCDEBFB3}"/>
          </ac:spMkLst>
        </pc:spChg>
        <pc:picChg chg="mod">
          <ac:chgData name="Jack Johnson" userId="df0452f9-01cc-4a54-8292-4e9f605b74bd" providerId="ADAL" clId="{4F54D67E-3085-415B-8828-067AAB6D5CBC}" dt="2020-03-07T18:26:54.754" v="2091" actId="26606"/>
          <ac:picMkLst>
            <pc:docMk/>
            <pc:sldMk cId="1397862375" sldId="260"/>
            <ac:picMk id="3" creationId="{D70DA80E-A1BE-3249-A338-8D9433BD53A7}"/>
          </ac:picMkLst>
        </pc:picChg>
      </pc:sldChg>
      <pc:sldChg chg="modSp">
        <pc:chgData name="Jack Johnson" userId="df0452f9-01cc-4a54-8292-4e9f605b74bd" providerId="ADAL" clId="{4F54D67E-3085-415B-8828-067AAB6D5CBC}" dt="2020-03-07T15:48:19.951" v="654" actId="20577"/>
        <pc:sldMkLst>
          <pc:docMk/>
          <pc:sldMk cId="2033511763" sldId="263"/>
        </pc:sldMkLst>
        <pc:spChg chg="mod">
          <ac:chgData name="Jack Johnson" userId="df0452f9-01cc-4a54-8292-4e9f605b74bd" providerId="ADAL" clId="{4F54D67E-3085-415B-8828-067AAB6D5CBC}" dt="2020-03-07T15:40:53.329" v="104" actId="20577"/>
          <ac:spMkLst>
            <pc:docMk/>
            <pc:sldMk cId="2033511763" sldId="263"/>
            <ac:spMk id="2" creationId="{BB4CA38C-21F1-F740-B085-2CD4A7B68F62}"/>
          </ac:spMkLst>
        </pc:spChg>
        <pc:spChg chg="mod">
          <ac:chgData name="Jack Johnson" userId="df0452f9-01cc-4a54-8292-4e9f605b74bd" providerId="ADAL" clId="{4F54D67E-3085-415B-8828-067AAB6D5CBC}" dt="2020-03-07T15:48:19.951" v="654" actId="20577"/>
          <ac:spMkLst>
            <pc:docMk/>
            <pc:sldMk cId="2033511763" sldId="263"/>
            <ac:spMk id="3" creationId="{80A622B9-8FC3-574C-9B07-202E1EA77404}"/>
          </ac:spMkLst>
        </pc:spChg>
      </pc:sldChg>
      <pc:sldChg chg="addSp delSp modSp mod setBg setClrOvrMap">
        <pc:chgData name="Jack Johnson" userId="df0452f9-01cc-4a54-8292-4e9f605b74bd" providerId="ADAL" clId="{4F54D67E-3085-415B-8828-067AAB6D5CBC}" dt="2020-03-07T18:24:27.490" v="2072" actId="255"/>
        <pc:sldMkLst>
          <pc:docMk/>
          <pc:sldMk cId="3828348149" sldId="272"/>
        </pc:sldMkLst>
        <pc:spChg chg="mod">
          <ac:chgData name="Jack Johnson" userId="df0452f9-01cc-4a54-8292-4e9f605b74bd" providerId="ADAL" clId="{4F54D67E-3085-415B-8828-067AAB6D5CBC}" dt="2020-03-07T18:24:27.490" v="2072" actId="255"/>
          <ac:spMkLst>
            <pc:docMk/>
            <pc:sldMk cId="3828348149" sldId="272"/>
            <ac:spMk id="3" creationId="{4191B164-D4D0-244F-9F5C-5D6007EA0537}"/>
          </ac:spMkLst>
        </pc:spChg>
        <pc:spChg chg="del mod">
          <ac:chgData name="Jack Johnson" userId="df0452f9-01cc-4a54-8292-4e9f605b74bd" providerId="ADAL" clId="{4F54D67E-3085-415B-8828-067AAB6D5CBC}" dt="2020-03-07T18:13:15.705" v="2042"/>
          <ac:spMkLst>
            <pc:docMk/>
            <pc:sldMk cId="3828348149" sldId="272"/>
            <ac:spMk id="4" creationId="{7A3CB4DB-9CFA-C943-940C-C86EEC225695}"/>
          </ac:spMkLst>
        </pc:spChg>
        <pc:spChg chg="add del">
          <ac:chgData name="Jack Johnson" userId="df0452f9-01cc-4a54-8292-4e9f605b74bd" providerId="ADAL" clId="{4F54D67E-3085-415B-8828-067AAB6D5CBC}" dt="2020-03-07T18:19:12.914" v="2054" actId="26606"/>
          <ac:spMkLst>
            <pc:docMk/>
            <pc:sldMk cId="3828348149" sldId="272"/>
            <ac:spMk id="7" creationId="{1DB7C82F-AB7E-4F0C-B829-FA1B9C415180}"/>
          </ac:spMkLst>
        </pc:spChg>
        <pc:spChg chg="add del">
          <ac:chgData name="Jack Johnson" userId="df0452f9-01cc-4a54-8292-4e9f605b74bd" providerId="ADAL" clId="{4F54D67E-3085-415B-8828-067AAB6D5CBC}" dt="2020-03-07T18:18:56.387" v="2049" actId="26606"/>
          <ac:spMkLst>
            <pc:docMk/>
            <pc:sldMk cId="3828348149" sldId="272"/>
            <ac:spMk id="10" creationId="{7CA0DAA6-33B8-4A25-810D-2F4D816FB40E}"/>
          </ac:spMkLst>
        </pc:spChg>
        <pc:spChg chg="add del">
          <ac:chgData name="Jack Johnson" userId="df0452f9-01cc-4a54-8292-4e9f605b74bd" providerId="ADAL" clId="{4F54D67E-3085-415B-8828-067AAB6D5CBC}" dt="2020-03-07T18:19:02.232" v="2051" actId="26606"/>
          <ac:spMkLst>
            <pc:docMk/>
            <pc:sldMk cId="3828348149" sldId="272"/>
            <ac:spMk id="12" creationId="{1DB7C82F-AB7E-4F0C-B829-FA1B9C415180}"/>
          </ac:spMkLst>
        </pc:spChg>
        <pc:picChg chg="add mod">
          <ac:chgData name="Jack Johnson" userId="df0452f9-01cc-4a54-8292-4e9f605b74bd" providerId="ADAL" clId="{4F54D67E-3085-415B-8828-067AAB6D5CBC}" dt="2020-03-07T18:19:12.914" v="2054" actId="26606"/>
          <ac:picMkLst>
            <pc:docMk/>
            <pc:sldMk cId="3828348149" sldId="272"/>
            <ac:picMk id="5" creationId="{8A887DB3-EA86-4B40-990D-923561C3E092}"/>
          </ac:picMkLst>
        </pc:picChg>
      </pc:sldChg>
      <pc:sldChg chg="addSp delSp modSp mod setBg delDesignElem">
        <pc:chgData name="Jack Johnson" userId="df0452f9-01cc-4a54-8292-4e9f605b74bd" providerId="ADAL" clId="{4F54D67E-3085-415B-8828-067AAB6D5CBC}" dt="2020-03-07T18:26:37.137" v="2088" actId="6549"/>
        <pc:sldMkLst>
          <pc:docMk/>
          <pc:sldMk cId="81592573" sldId="274"/>
        </pc:sldMkLst>
        <pc:spChg chg="mod">
          <ac:chgData name="Jack Johnson" userId="df0452f9-01cc-4a54-8292-4e9f605b74bd" providerId="ADAL" clId="{4F54D67E-3085-415B-8828-067AAB6D5CBC}" dt="2020-03-07T18:26:37.137" v="2088" actId="6549"/>
          <ac:spMkLst>
            <pc:docMk/>
            <pc:sldMk cId="81592573" sldId="274"/>
            <ac:spMk id="3" creationId="{DA8F8863-5AC1-6B41-B665-42991D6CF5C2}"/>
          </ac:spMkLst>
        </pc:spChg>
        <pc:spChg chg="mod">
          <ac:chgData name="Jack Johnson" userId="df0452f9-01cc-4a54-8292-4e9f605b74bd" providerId="ADAL" clId="{4F54D67E-3085-415B-8828-067AAB6D5CBC}" dt="2020-03-07T18:26:25.199" v="2087" actId="26606"/>
          <ac:spMkLst>
            <pc:docMk/>
            <pc:sldMk cId="81592573" sldId="274"/>
            <ac:spMk id="4" creationId="{4815FFE3-8A6E-9B47-824F-B84D3E1EE9FB}"/>
          </ac:spMkLst>
        </pc:spChg>
        <pc:spChg chg="add del">
          <ac:chgData name="Jack Johnson" userId="df0452f9-01cc-4a54-8292-4e9f605b74bd" providerId="ADAL" clId="{4F54D67E-3085-415B-8828-067AAB6D5CBC}" dt="2020-03-07T18:26:18.677" v="2085" actId="26606"/>
          <ac:spMkLst>
            <pc:docMk/>
            <pc:sldMk cId="81592573" sldId="274"/>
            <ac:spMk id="11" creationId="{4038CB10-1F5C-4D54-9DF7-12586DE5B007}"/>
          </ac:spMkLst>
        </pc:spChg>
        <pc:spChg chg="add del">
          <ac:chgData name="Jack Johnson" userId="df0452f9-01cc-4a54-8292-4e9f605b74bd" providerId="ADAL" clId="{4F54D67E-3085-415B-8828-067AAB6D5CBC}" dt="2020-03-07T18:26:18.677" v="2085" actId="26606"/>
          <ac:spMkLst>
            <pc:docMk/>
            <pc:sldMk cId="81592573" sldId="274"/>
            <ac:spMk id="16" creationId="{73ED6512-6858-4552-B699-9A97FE9A4EA2}"/>
          </ac:spMkLst>
        </pc:spChg>
        <pc:spChg chg="add del">
          <ac:chgData name="Jack Johnson" userId="df0452f9-01cc-4a54-8292-4e9f605b74bd" providerId="ADAL" clId="{4F54D67E-3085-415B-8828-067AAB6D5CBC}" dt="2020-03-07T18:26:25.199" v="2087" actId="26606"/>
          <ac:spMkLst>
            <pc:docMk/>
            <pc:sldMk cId="81592573" sldId="274"/>
            <ac:spMk id="18" creationId="{3CD9DF72-87A3-404E-A828-84CBF11A8303}"/>
          </ac:spMkLst>
        </pc:spChg>
        <pc:picChg chg="add del mod ord">
          <ac:chgData name="Jack Johnson" userId="df0452f9-01cc-4a54-8292-4e9f605b74bd" providerId="ADAL" clId="{4F54D67E-3085-415B-8828-067AAB6D5CBC}" dt="2020-03-07T15:56:55.378" v="1150" actId="478"/>
          <ac:picMkLst>
            <pc:docMk/>
            <pc:sldMk cId="81592573" sldId="274"/>
            <ac:picMk id="5" creationId="{05BD1CB3-F429-431B-9B33-0B841E484BEA}"/>
          </ac:picMkLst>
        </pc:picChg>
        <pc:picChg chg="add del mod ord">
          <ac:chgData name="Jack Johnson" userId="df0452f9-01cc-4a54-8292-4e9f605b74bd" providerId="ADAL" clId="{4F54D67E-3085-415B-8828-067AAB6D5CBC}" dt="2020-03-07T15:57:37.385" v="1159" actId="478"/>
          <ac:picMkLst>
            <pc:docMk/>
            <pc:sldMk cId="81592573" sldId="274"/>
            <ac:picMk id="7" creationId="{4B0463FA-028A-4017-B005-BCA479328DAA}"/>
          </ac:picMkLst>
        </pc:picChg>
        <pc:picChg chg="add mod ord">
          <ac:chgData name="Jack Johnson" userId="df0452f9-01cc-4a54-8292-4e9f605b74bd" providerId="ADAL" clId="{4F54D67E-3085-415B-8828-067AAB6D5CBC}" dt="2020-03-07T18:26:25.199" v="2087" actId="26606"/>
          <ac:picMkLst>
            <pc:docMk/>
            <pc:sldMk cId="81592573" sldId="274"/>
            <ac:picMk id="9" creationId="{5E63C387-02BC-4A65-BDEC-B826A0D0770F}"/>
          </ac:picMkLst>
        </pc:picChg>
        <pc:cxnChg chg="add del">
          <ac:chgData name="Jack Johnson" userId="df0452f9-01cc-4a54-8292-4e9f605b74bd" providerId="ADAL" clId="{4F54D67E-3085-415B-8828-067AAB6D5CBC}" dt="2020-03-07T18:24:26.927" v="2071" actId="26606"/>
          <ac:cxnSpMkLst>
            <pc:docMk/>
            <pc:sldMk cId="81592573" sldId="274"/>
            <ac:cxnSpMk id="14" creationId="{E4A809D5-3600-46D4-A466-67F2349A54FB}"/>
          </ac:cxnSpMkLst>
        </pc:cxnChg>
        <pc:cxnChg chg="add del">
          <ac:chgData name="Jack Johnson" userId="df0452f9-01cc-4a54-8292-4e9f605b74bd" providerId="ADAL" clId="{4F54D67E-3085-415B-8828-067AAB6D5CBC}" dt="2020-03-07T18:26:25.199" v="2087" actId="26606"/>
          <ac:cxnSpMkLst>
            <pc:docMk/>
            <pc:sldMk cId="81592573" sldId="274"/>
            <ac:cxnSpMk id="19" creationId="{20E3A342-4D61-4E3F-AF90-1AB42AEB96CC}"/>
          </ac:cxnSpMkLst>
        </pc:cxnChg>
      </pc:sldChg>
      <pc:sldChg chg="del">
        <pc:chgData name="Jack Johnson" userId="df0452f9-01cc-4a54-8292-4e9f605b74bd" providerId="ADAL" clId="{4F54D67E-3085-415B-8828-067AAB6D5CBC}" dt="2020-03-07T15:47:30.705" v="642" actId="2696"/>
        <pc:sldMkLst>
          <pc:docMk/>
          <pc:sldMk cId="2310831796" sldId="284"/>
        </pc:sldMkLst>
      </pc:sldChg>
      <pc:sldChg chg="modSp del">
        <pc:chgData name="Jack Johnson" userId="df0452f9-01cc-4a54-8292-4e9f605b74bd" providerId="ADAL" clId="{4F54D67E-3085-415B-8828-067AAB6D5CBC}" dt="2020-03-08T10:06:12.759" v="2287" actId="2696"/>
        <pc:sldMkLst>
          <pc:docMk/>
          <pc:sldMk cId="2108011288" sldId="285"/>
        </pc:sldMkLst>
        <pc:spChg chg="mod">
          <ac:chgData name="Jack Johnson" userId="df0452f9-01cc-4a54-8292-4e9f605b74bd" providerId="ADAL" clId="{4F54D67E-3085-415B-8828-067AAB6D5CBC}" dt="2020-03-07T18:28:38.327" v="2108" actId="20577"/>
          <ac:spMkLst>
            <pc:docMk/>
            <pc:sldMk cId="2108011288" sldId="285"/>
            <ac:spMk id="6" creationId="{6384B8B0-B885-E845-B2AD-D724A6FA3E35}"/>
          </ac:spMkLst>
        </pc:spChg>
      </pc:sldChg>
      <pc:sldChg chg="modSp">
        <pc:chgData name="Jack Johnson" userId="df0452f9-01cc-4a54-8292-4e9f605b74bd" providerId="ADAL" clId="{4F54D67E-3085-415B-8828-067AAB6D5CBC}" dt="2020-03-08T10:19:28.439" v="2758" actId="20577"/>
        <pc:sldMkLst>
          <pc:docMk/>
          <pc:sldMk cId="1534118014" sldId="286"/>
        </pc:sldMkLst>
        <pc:spChg chg="mod">
          <ac:chgData name="Jack Johnson" userId="df0452f9-01cc-4a54-8292-4e9f605b74bd" providerId="ADAL" clId="{4F54D67E-3085-415B-8828-067AAB6D5CBC}" dt="2020-03-07T18:28:50.382" v="2140" actId="20577"/>
          <ac:spMkLst>
            <pc:docMk/>
            <pc:sldMk cId="1534118014" sldId="286"/>
            <ac:spMk id="3" creationId="{4191B164-D4D0-244F-9F5C-5D6007EA0537}"/>
          </ac:spMkLst>
        </pc:spChg>
        <pc:spChg chg="mod">
          <ac:chgData name="Jack Johnson" userId="df0452f9-01cc-4a54-8292-4e9f605b74bd" providerId="ADAL" clId="{4F54D67E-3085-415B-8828-067AAB6D5CBC}" dt="2020-03-08T10:19:28.439" v="2758" actId="20577"/>
          <ac:spMkLst>
            <pc:docMk/>
            <pc:sldMk cId="1534118014" sldId="286"/>
            <ac:spMk id="4" creationId="{7A3CB4DB-9CFA-C943-940C-C86EEC225695}"/>
          </ac:spMkLst>
        </pc:spChg>
      </pc:sldChg>
      <pc:sldChg chg="addSp delSp modSp">
        <pc:chgData name="Jack Johnson" userId="df0452f9-01cc-4a54-8292-4e9f605b74bd" providerId="ADAL" clId="{4F54D67E-3085-415B-8828-067AAB6D5CBC}" dt="2020-03-08T10:22:24.288" v="2807" actId="6549"/>
        <pc:sldMkLst>
          <pc:docMk/>
          <pc:sldMk cId="429811779" sldId="287"/>
        </pc:sldMkLst>
        <pc:spChg chg="add del">
          <ac:chgData name="Jack Johnson" userId="df0452f9-01cc-4a54-8292-4e9f605b74bd" providerId="ADAL" clId="{4F54D67E-3085-415B-8828-067AAB6D5CBC}" dt="2020-03-08T10:21:20.600" v="2788"/>
          <ac:spMkLst>
            <pc:docMk/>
            <pc:sldMk cId="429811779" sldId="287"/>
            <ac:spMk id="2" creationId="{3BA09335-DE55-4505-B601-35C49499687C}"/>
          </ac:spMkLst>
        </pc:spChg>
        <pc:spChg chg="mod">
          <ac:chgData name="Jack Johnson" userId="df0452f9-01cc-4a54-8292-4e9f605b74bd" providerId="ADAL" clId="{4F54D67E-3085-415B-8828-067AAB6D5CBC}" dt="2020-03-08T10:22:24.288" v="2807" actId="6549"/>
          <ac:spMkLst>
            <pc:docMk/>
            <pc:sldMk cId="429811779" sldId="287"/>
            <ac:spMk id="6" creationId="{6384B8B0-B885-E845-B2AD-D724A6FA3E35}"/>
          </ac:spMkLst>
        </pc:spChg>
      </pc:sldChg>
      <pc:sldChg chg="addSp delSp modSp add mod setBg delDesignElem">
        <pc:chgData name="Jack Johnson" userId="df0452f9-01cc-4a54-8292-4e9f605b74bd" providerId="ADAL" clId="{4F54D67E-3085-415B-8828-067AAB6D5CBC}" dt="2020-03-08T09:43:01.370" v="2286" actId="255"/>
        <pc:sldMkLst>
          <pc:docMk/>
          <pc:sldMk cId="2269447823" sldId="288"/>
        </pc:sldMkLst>
        <pc:spChg chg="mod">
          <ac:chgData name="Jack Johnson" userId="df0452f9-01cc-4a54-8292-4e9f605b74bd" providerId="ADAL" clId="{4F54D67E-3085-415B-8828-067AAB6D5CBC}" dt="2020-03-07T18:26:40.474" v="2089" actId="6549"/>
          <ac:spMkLst>
            <pc:docMk/>
            <pc:sldMk cId="2269447823" sldId="288"/>
            <ac:spMk id="3" creationId="{DA8F8863-5AC1-6B41-B665-42991D6CF5C2}"/>
          </ac:spMkLst>
        </pc:spChg>
        <pc:spChg chg="add del mod">
          <ac:chgData name="Jack Johnson" userId="df0452f9-01cc-4a54-8292-4e9f605b74bd" providerId="ADAL" clId="{4F54D67E-3085-415B-8828-067AAB6D5CBC}" dt="2020-03-07T18:25:18.583" v="2083" actId="26606"/>
          <ac:spMkLst>
            <pc:docMk/>
            <pc:sldMk cId="2269447823" sldId="288"/>
            <ac:spMk id="4" creationId="{4815FFE3-8A6E-9B47-824F-B84D3E1EE9FB}"/>
          </ac:spMkLst>
        </pc:spChg>
        <pc:spChg chg="add del mod">
          <ac:chgData name="Jack Johnson" userId="df0452f9-01cc-4a54-8292-4e9f605b74bd" providerId="ADAL" clId="{4F54D67E-3085-415B-8828-067AAB6D5CBC}" dt="2020-03-07T18:25:05.617" v="2082" actId="478"/>
          <ac:spMkLst>
            <pc:docMk/>
            <pc:sldMk cId="2269447823" sldId="288"/>
            <ac:spMk id="5" creationId="{3416E65F-AB11-4699-86EC-AE4D4C9DF104}"/>
          </ac:spMkLst>
        </pc:spChg>
        <pc:spChg chg="add del">
          <ac:chgData name="Jack Johnson" userId="df0452f9-01cc-4a54-8292-4e9f605b74bd" providerId="ADAL" clId="{4F54D67E-3085-415B-8828-067AAB6D5CBC}" dt="2020-03-07T18:24:26.295" v="2070" actId="26606"/>
          <ac:spMkLst>
            <pc:docMk/>
            <pc:sldMk cId="2269447823" sldId="288"/>
            <ac:spMk id="7" creationId="{46C2E80F-49A6-4372-B103-219D417A55ED}"/>
          </ac:spMkLst>
        </pc:spChg>
        <pc:spChg chg="add del">
          <ac:chgData name="Jack Johnson" userId="df0452f9-01cc-4a54-8292-4e9f605b74bd" providerId="ADAL" clId="{4F54D67E-3085-415B-8828-067AAB6D5CBC}" dt="2020-03-07T18:24:52.939" v="2074" actId="26606"/>
          <ac:spMkLst>
            <pc:docMk/>
            <pc:sldMk cId="2269447823" sldId="288"/>
            <ac:spMk id="10" creationId="{46C2E80F-49A6-4372-B103-219D417A55ED}"/>
          </ac:spMkLst>
        </pc:spChg>
        <pc:spChg chg="add del">
          <ac:chgData name="Jack Johnson" userId="df0452f9-01cc-4a54-8292-4e9f605b74bd" providerId="ADAL" clId="{4F54D67E-3085-415B-8828-067AAB6D5CBC}" dt="2020-03-07T18:21:05.551" v="2061" actId="26606"/>
          <ac:spMkLst>
            <pc:docMk/>
            <pc:sldMk cId="2269447823" sldId="288"/>
            <ac:spMk id="11" creationId="{46C2E80F-49A6-4372-B103-219D417A55ED}"/>
          </ac:spMkLst>
        </pc:spChg>
        <pc:spChg chg="add">
          <ac:chgData name="Jack Johnson" userId="df0452f9-01cc-4a54-8292-4e9f605b74bd" providerId="ADAL" clId="{4F54D67E-3085-415B-8828-067AAB6D5CBC}" dt="2020-03-07T18:25:18.583" v="2083" actId="26606"/>
          <ac:spMkLst>
            <pc:docMk/>
            <pc:sldMk cId="2269447823" sldId="288"/>
            <ac:spMk id="14" creationId="{46C2E80F-49A6-4372-B103-219D417A55ED}"/>
          </ac:spMkLst>
        </pc:spChg>
        <pc:graphicFrameChg chg="add del mod">
          <ac:chgData name="Jack Johnson" userId="df0452f9-01cc-4a54-8292-4e9f605b74bd" providerId="ADAL" clId="{4F54D67E-3085-415B-8828-067AAB6D5CBC}" dt="2020-03-07T18:21:05.551" v="2061" actId="26606"/>
          <ac:graphicFrameMkLst>
            <pc:docMk/>
            <pc:sldMk cId="2269447823" sldId="288"/>
            <ac:graphicFrameMk id="6" creationId="{E21ACE08-BD04-484B-97F9-96680E067BBB}"/>
          </ac:graphicFrameMkLst>
        </pc:graphicFrameChg>
        <pc:graphicFrameChg chg="add del">
          <ac:chgData name="Jack Johnson" userId="df0452f9-01cc-4a54-8292-4e9f605b74bd" providerId="ADAL" clId="{4F54D67E-3085-415B-8828-067AAB6D5CBC}" dt="2020-03-07T18:24:26.295" v="2070" actId="26606"/>
          <ac:graphicFrameMkLst>
            <pc:docMk/>
            <pc:sldMk cId="2269447823" sldId="288"/>
            <ac:graphicFrameMk id="8" creationId="{2A54C570-B9C8-406D-BD70-CF22F8A5ABFF}"/>
          </ac:graphicFrameMkLst>
        </pc:graphicFrameChg>
        <pc:graphicFrameChg chg="add del">
          <ac:chgData name="Jack Johnson" userId="df0452f9-01cc-4a54-8292-4e9f605b74bd" providerId="ADAL" clId="{4F54D67E-3085-415B-8828-067AAB6D5CBC}" dt="2020-03-07T18:24:52.939" v="2074" actId="26606"/>
          <ac:graphicFrameMkLst>
            <pc:docMk/>
            <pc:sldMk cId="2269447823" sldId="288"/>
            <ac:graphicFrameMk id="12" creationId="{A9EB7C2B-D223-439C-9605-2313B7769547}"/>
          </ac:graphicFrameMkLst>
        </pc:graphicFrameChg>
        <pc:graphicFrameChg chg="add mod">
          <ac:chgData name="Jack Johnson" userId="df0452f9-01cc-4a54-8292-4e9f605b74bd" providerId="ADAL" clId="{4F54D67E-3085-415B-8828-067AAB6D5CBC}" dt="2020-03-08T09:43:01.370" v="2286" actId="255"/>
          <ac:graphicFrameMkLst>
            <pc:docMk/>
            <pc:sldMk cId="2269447823" sldId="288"/>
            <ac:graphicFrameMk id="15" creationId="{6D39D3B3-C342-46C4-8AB0-51EB206176D1}"/>
          </ac:graphicFrameMkLst>
        </pc:graphicFrameChg>
        <pc:picChg chg="del">
          <ac:chgData name="Jack Johnson" userId="df0452f9-01cc-4a54-8292-4e9f605b74bd" providerId="ADAL" clId="{4F54D67E-3085-415B-8828-067AAB6D5CBC}" dt="2020-03-07T17:29:08.760" v="1250" actId="478"/>
          <ac:picMkLst>
            <pc:docMk/>
            <pc:sldMk cId="2269447823" sldId="288"/>
            <ac:picMk id="9" creationId="{5E63C387-02BC-4A65-BDEC-B826A0D0770F}"/>
          </ac:picMkLst>
        </pc:picChg>
        <pc:picChg chg="add del mod">
          <ac:chgData name="Jack Johnson" userId="df0452f9-01cc-4a54-8292-4e9f605b74bd" providerId="ADAL" clId="{4F54D67E-3085-415B-8828-067AAB6D5CBC}" dt="2020-03-07T18:25:04.715" v="2081"/>
          <ac:picMkLst>
            <pc:docMk/>
            <pc:sldMk cId="2269447823" sldId="288"/>
            <ac:picMk id="13" creationId="{A8B53747-C900-406F-A331-DD8F3D76FC20}"/>
          </ac:picMkLst>
        </pc:picChg>
      </pc:sldChg>
      <pc:sldChg chg="modSp add">
        <pc:chgData name="Jack Johnson" userId="df0452f9-01cc-4a54-8292-4e9f605b74bd" providerId="ADAL" clId="{4F54D67E-3085-415B-8828-067AAB6D5CBC}" dt="2020-03-08T10:28:30.471" v="2854" actId="20577"/>
        <pc:sldMkLst>
          <pc:docMk/>
          <pc:sldMk cId="1672672398" sldId="289"/>
        </pc:sldMkLst>
        <pc:spChg chg="mod">
          <ac:chgData name="Jack Johnson" userId="df0452f9-01cc-4a54-8292-4e9f605b74bd" providerId="ADAL" clId="{4F54D67E-3085-415B-8828-067AAB6D5CBC}" dt="2020-03-08T10:28:30.471" v="2854" actId="20577"/>
          <ac:spMkLst>
            <pc:docMk/>
            <pc:sldMk cId="1672672398" sldId="289"/>
            <ac:spMk id="6" creationId="{6384B8B0-B885-E845-B2AD-D724A6FA3E35}"/>
          </ac:spMkLst>
        </pc:spChg>
      </pc:sldChg>
      <pc:sldChg chg="addSp delSp modSp add">
        <pc:chgData name="Jack Johnson" userId="df0452f9-01cc-4a54-8292-4e9f605b74bd" providerId="ADAL" clId="{4F54D67E-3085-415B-8828-067AAB6D5CBC}" dt="2020-03-08T10:23:43.504" v="2818" actId="20577"/>
        <pc:sldMkLst>
          <pc:docMk/>
          <pc:sldMk cId="597735910" sldId="290"/>
        </pc:sldMkLst>
        <pc:spChg chg="add del">
          <ac:chgData name="Jack Johnson" userId="df0452f9-01cc-4a54-8292-4e9f605b74bd" providerId="ADAL" clId="{4F54D67E-3085-415B-8828-067AAB6D5CBC}" dt="2020-03-08T10:23:20.197" v="2810"/>
          <ac:spMkLst>
            <pc:docMk/>
            <pc:sldMk cId="597735910" sldId="290"/>
            <ac:spMk id="2" creationId="{0D7C41A0-7880-47E2-B96F-D20EE8D12654}"/>
          </ac:spMkLst>
        </pc:spChg>
        <pc:spChg chg="mod">
          <ac:chgData name="Jack Johnson" userId="df0452f9-01cc-4a54-8292-4e9f605b74bd" providerId="ADAL" clId="{4F54D67E-3085-415B-8828-067AAB6D5CBC}" dt="2020-03-08T10:23:43.504" v="2818" actId="20577"/>
          <ac:spMkLst>
            <pc:docMk/>
            <pc:sldMk cId="597735910" sldId="290"/>
            <ac:spMk id="6" creationId="{6384B8B0-B885-E845-B2AD-D724A6FA3E35}"/>
          </ac:spMkLst>
        </pc:spChg>
      </pc:sldChg>
      <pc:sldChg chg="addSp delSp modSp add del">
        <pc:chgData name="Jack Johnson" userId="df0452f9-01cc-4a54-8292-4e9f605b74bd" providerId="ADAL" clId="{4F54D67E-3085-415B-8828-067AAB6D5CBC}" dt="2020-03-07T18:28:10.724" v="2104" actId="2696"/>
        <pc:sldMkLst>
          <pc:docMk/>
          <pc:sldMk cId="3938630503" sldId="290"/>
        </pc:sldMkLst>
        <pc:spChg chg="mod">
          <ac:chgData name="Jack Johnson" userId="df0452f9-01cc-4a54-8292-4e9f605b74bd" providerId="ADAL" clId="{4F54D67E-3085-415B-8828-067AAB6D5CBC}" dt="2020-03-07T18:27:52.324" v="2102" actId="14100"/>
          <ac:spMkLst>
            <pc:docMk/>
            <pc:sldMk cId="3938630503" sldId="290"/>
            <ac:spMk id="3" creationId="{4191B164-D4D0-244F-9F5C-5D6007EA0537}"/>
          </ac:spMkLst>
        </pc:spChg>
        <pc:spChg chg="add del mod">
          <ac:chgData name="Jack Johnson" userId="df0452f9-01cc-4a54-8292-4e9f605b74bd" providerId="ADAL" clId="{4F54D67E-3085-415B-8828-067AAB6D5CBC}" dt="2020-03-07T18:27:28.534" v="2094" actId="931"/>
          <ac:spMkLst>
            <pc:docMk/>
            <pc:sldMk cId="3938630503" sldId="290"/>
            <ac:spMk id="4" creationId="{A45AB5A9-8E79-441A-BC0A-17B25DBAEE6A}"/>
          </ac:spMkLst>
        </pc:spChg>
        <pc:spChg chg="add mod">
          <ac:chgData name="Jack Johnson" userId="df0452f9-01cc-4a54-8292-4e9f605b74bd" providerId="ADAL" clId="{4F54D67E-3085-415B-8828-067AAB6D5CBC}" dt="2020-03-07T18:28:07.850" v="2103" actId="478"/>
          <ac:spMkLst>
            <pc:docMk/>
            <pc:sldMk cId="3938630503" sldId="290"/>
            <ac:spMk id="9" creationId="{2B87FD38-120F-40DE-8EDA-43E7BA9DEBB8}"/>
          </ac:spMkLst>
        </pc:spChg>
        <pc:picChg chg="del">
          <ac:chgData name="Jack Johnson" userId="df0452f9-01cc-4a54-8292-4e9f605b74bd" providerId="ADAL" clId="{4F54D67E-3085-415B-8828-067AAB6D5CBC}" dt="2020-03-07T18:27:18.637" v="2093" actId="478"/>
          <ac:picMkLst>
            <pc:docMk/>
            <pc:sldMk cId="3938630503" sldId="290"/>
            <ac:picMk id="5" creationId="{8A887DB3-EA86-4B40-990D-923561C3E092}"/>
          </ac:picMkLst>
        </pc:picChg>
        <pc:picChg chg="add del mod">
          <ac:chgData name="Jack Johnson" userId="df0452f9-01cc-4a54-8292-4e9f605b74bd" providerId="ADAL" clId="{4F54D67E-3085-415B-8828-067AAB6D5CBC}" dt="2020-03-07T18:28:07.850" v="2103" actId="478"/>
          <ac:picMkLst>
            <pc:docMk/>
            <pc:sldMk cId="3938630503" sldId="290"/>
            <ac:picMk id="7" creationId="{BA836C2B-15CB-42EC-B469-8870E649AED2}"/>
          </ac:picMkLst>
        </pc:picChg>
      </pc:sldChg>
    </pc:docChg>
  </pc:docChgLst>
  <pc:docChgLst>
    <pc:chgData name="Jack Johnson" userId="df0452f9-01cc-4a54-8292-4e9f605b74bd" providerId="ADAL" clId="{5AB217D9-E213-45A4-80FD-75F13007C9CB}"/>
    <pc:docChg chg="custSel modSld">
      <pc:chgData name="Jack Johnson" userId="df0452f9-01cc-4a54-8292-4e9f605b74bd" providerId="ADAL" clId="{5AB217D9-E213-45A4-80FD-75F13007C9CB}" dt="2020-02-25T23:20:28.385" v="106" actId="20577"/>
      <pc:docMkLst>
        <pc:docMk/>
      </pc:docMkLst>
      <pc:sldChg chg="modSp">
        <pc:chgData name="Jack Johnson" userId="df0452f9-01cc-4a54-8292-4e9f605b74bd" providerId="ADAL" clId="{5AB217D9-E213-45A4-80FD-75F13007C9CB}" dt="2020-02-25T23:19:41.326" v="28" actId="20577"/>
        <pc:sldMkLst>
          <pc:docMk/>
          <pc:sldMk cId="2980829227" sldId="256"/>
        </pc:sldMkLst>
        <pc:spChg chg="mod">
          <ac:chgData name="Jack Johnson" userId="df0452f9-01cc-4a54-8292-4e9f605b74bd" providerId="ADAL" clId="{5AB217D9-E213-45A4-80FD-75F13007C9CB}" dt="2020-02-25T23:19:41.326" v="28" actId="20577"/>
          <ac:spMkLst>
            <pc:docMk/>
            <pc:sldMk cId="2980829227" sldId="256"/>
            <ac:spMk id="2" creationId="{0A14CBC8-D21B-634A-BC4A-DF9A7D6D466B}"/>
          </ac:spMkLst>
        </pc:spChg>
      </pc:sldChg>
      <pc:sldChg chg="modSp">
        <pc:chgData name="Jack Johnson" userId="df0452f9-01cc-4a54-8292-4e9f605b74bd" providerId="ADAL" clId="{5AB217D9-E213-45A4-80FD-75F13007C9CB}" dt="2020-02-25T23:20:28.385" v="106" actId="20577"/>
        <pc:sldMkLst>
          <pc:docMk/>
          <pc:sldMk cId="846261741" sldId="284"/>
        </pc:sldMkLst>
        <pc:spChg chg="mod">
          <ac:chgData name="Jack Johnson" userId="df0452f9-01cc-4a54-8292-4e9f605b74bd" providerId="ADAL" clId="{5AB217D9-E213-45A4-80FD-75F13007C9CB}" dt="2020-02-25T23:20:28.385" v="106" actId="20577"/>
          <ac:spMkLst>
            <pc:docMk/>
            <pc:sldMk cId="846261741" sldId="284"/>
            <ac:spMk id="2" creationId="{E1F0CE65-269E-9546-8D32-B61449B2DA7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4C58D-6E5A-4A42-BB11-11536D5D6783}"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60878121-0350-4363-AE32-D555E2E3067F}">
      <dgm:prSet/>
      <dgm:spPr/>
      <dgm:t>
        <a:bodyPr/>
        <a:lstStyle/>
        <a:p>
          <a:pPr>
            <a:defRPr b="1"/>
          </a:pPr>
          <a:r>
            <a:rPr lang="en-US"/>
            <a:t>538 BC</a:t>
          </a:r>
        </a:p>
      </dgm:t>
    </dgm:pt>
    <dgm:pt modelId="{7781A9DD-BAA6-4515-BE41-787C748D3C3D}" type="parTrans" cxnId="{62AB2F0C-FCFA-47D6-94F3-155AFF136861}">
      <dgm:prSet/>
      <dgm:spPr/>
      <dgm:t>
        <a:bodyPr/>
        <a:lstStyle/>
        <a:p>
          <a:endParaRPr lang="en-US"/>
        </a:p>
      </dgm:t>
    </dgm:pt>
    <dgm:pt modelId="{CE46780B-3A07-4AD9-A598-D66BA1E12AEC}" type="sibTrans" cxnId="{62AB2F0C-FCFA-47D6-94F3-155AFF136861}">
      <dgm:prSet/>
      <dgm:spPr/>
      <dgm:t>
        <a:bodyPr/>
        <a:lstStyle/>
        <a:p>
          <a:endParaRPr lang="en-US"/>
        </a:p>
      </dgm:t>
    </dgm:pt>
    <dgm:pt modelId="{C3193610-D333-4C54-AC3B-126D718F0F3A}">
      <dgm:prSet custT="1"/>
      <dgm:spPr/>
      <dgm:t>
        <a:bodyPr/>
        <a:lstStyle/>
        <a:p>
          <a:r>
            <a:rPr lang="en-US" sz="1800" dirty="0"/>
            <a:t>~538 BC - First wave of exiles return to Jerusalem under Zerubbabel, build the altar</a:t>
          </a:r>
        </a:p>
      </dgm:t>
    </dgm:pt>
    <dgm:pt modelId="{B4EABF61-32DC-47E8-AC59-0788B1A4B090}" type="parTrans" cxnId="{040EFC5A-D5FF-4C52-BA8A-458A32081235}">
      <dgm:prSet/>
      <dgm:spPr/>
      <dgm:t>
        <a:bodyPr/>
        <a:lstStyle/>
        <a:p>
          <a:endParaRPr lang="en-US"/>
        </a:p>
      </dgm:t>
    </dgm:pt>
    <dgm:pt modelId="{5D3DB017-E052-48BB-97D3-C830E960149B}" type="sibTrans" cxnId="{040EFC5A-D5FF-4C52-BA8A-458A32081235}">
      <dgm:prSet/>
      <dgm:spPr/>
      <dgm:t>
        <a:bodyPr/>
        <a:lstStyle/>
        <a:p>
          <a:endParaRPr lang="en-US"/>
        </a:p>
      </dgm:t>
    </dgm:pt>
    <dgm:pt modelId="{5BBE23A5-EE3C-4556-89F4-985FF9FB6159}">
      <dgm:prSet/>
      <dgm:spPr/>
      <dgm:t>
        <a:bodyPr/>
        <a:lstStyle/>
        <a:p>
          <a:pPr>
            <a:defRPr b="1"/>
          </a:pPr>
          <a:r>
            <a:rPr lang="en-US"/>
            <a:t>458 BC</a:t>
          </a:r>
        </a:p>
      </dgm:t>
    </dgm:pt>
    <dgm:pt modelId="{56B84687-BDA9-4CEB-AB9B-7F0FF1B02F0D}" type="parTrans" cxnId="{F9A5C9B2-4832-41D2-B6E6-14DF05F438A9}">
      <dgm:prSet/>
      <dgm:spPr/>
      <dgm:t>
        <a:bodyPr/>
        <a:lstStyle/>
        <a:p>
          <a:endParaRPr lang="en-US"/>
        </a:p>
      </dgm:t>
    </dgm:pt>
    <dgm:pt modelId="{46DFCD59-C23B-4B29-80E3-13465EBF890C}" type="sibTrans" cxnId="{F9A5C9B2-4832-41D2-B6E6-14DF05F438A9}">
      <dgm:prSet/>
      <dgm:spPr/>
      <dgm:t>
        <a:bodyPr/>
        <a:lstStyle/>
        <a:p>
          <a:endParaRPr lang="en-US"/>
        </a:p>
      </dgm:t>
    </dgm:pt>
    <dgm:pt modelId="{F6B4433E-AA90-42FD-94C0-BC13B463C929}">
      <dgm:prSet custT="1"/>
      <dgm:spPr/>
      <dgm:t>
        <a:bodyPr/>
        <a:lstStyle/>
        <a:p>
          <a:r>
            <a:rPr lang="en-US" sz="1800" dirty="0"/>
            <a:t>~458 BC – Second wave of exiles return led by Ezra, rebuild the temple</a:t>
          </a:r>
        </a:p>
      </dgm:t>
    </dgm:pt>
    <dgm:pt modelId="{9F2ECC4A-6FD3-4ABF-A189-FD1873472D4D}" type="parTrans" cxnId="{0010A799-019F-4D08-80DC-2868A6FC1E36}">
      <dgm:prSet/>
      <dgm:spPr/>
      <dgm:t>
        <a:bodyPr/>
        <a:lstStyle/>
        <a:p>
          <a:endParaRPr lang="en-US"/>
        </a:p>
      </dgm:t>
    </dgm:pt>
    <dgm:pt modelId="{9B214673-187F-465A-A463-8768789754E4}" type="sibTrans" cxnId="{0010A799-019F-4D08-80DC-2868A6FC1E36}">
      <dgm:prSet/>
      <dgm:spPr/>
      <dgm:t>
        <a:bodyPr/>
        <a:lstStyle/>
        <a:p>
          <a:endParaRPr lang="en-US"/>
        </a:p>
      </dgm:t>
    </dgm:pt>
    <dgm:pt modelId="{244007B3-274F-479F-B3FC-18893F564360}">
      <dgm:prSet/>
      <dgm:spPr/>
      <dgm:t>
        <a:bodyPr/>
        <a:lstStyle/>
        <a:p>
          <a:pPr>
            <a:defRPr b="1"/>
          </a:pPr>
          <a:r>
            <a:rPr lang="en-US"/>
            <a:t>444 BC</a:t>
          </a:r>
        </a:p>
      </dgm:t>
    </dgm:pt>
    <dgm:pt modelId="{131DF29A-7947-45AB-B01C-0F96158F9038}" type="parTrans" cxnId="{A67C9E6B-95BF-4A05-A77E-58A92E7B8E6A}">
      <dgm:prSet/>
      <dgm:spPr/>
      <dgm:t>
        <a:bodyPr/>
        <a:lstStyle/>
        <a:p>
          <a:endParaRPr lang="en-US"/>
        </a:p>
      </dgm:t>
    </dgm:pt>
    <dgm:pt modelId="{B9FAFDCE-0E44-4167-8200-FAE07877BD0E}" type="sibTrans" cxnId="{A67C9E6B-95BF-4A05-A77E-58A92E7B8E6A}">
      <dgm:prSet/>
      <dgm:spPr/>
      <dgm:t>
        <a:bodyPr/>
        <a:lstStyle/>
        <a:p>
          <a:endParaRPr lang="en-US"/>
        </a:p>
      </dgm:t>
    </dgm:pt>
    <dgm:pt modelId="{A703E7CA-8EA0-47CC-BB8D-E2E75DCAAE75}">
      <dgm:prSet custT="1"/>
      <dgm:spPr/>
      <dgm:t>
        <a:bodyPr/>
        <a:lstStyle/>
        <a:p>
          <a:r>
            <a:rPr lang="en-US" sz="1600" dirty="0"/>
            <a:t>~444 BC – Third wave of exiles return led by Nehemiah, rebuild the wall (about 142 years after walls destroyed and rebuild prophecy made). ~94 years after first wave of exiles returns.</a:t>
          </a:r>
        </a:p>
      </dgm:t>
    </dgm:pt>
    <dgm:pt modelId="{6FAF7D6D-AFE9-4A91-A55D-1B2AFA25A21E}" type="parTrans" cxnId="{E74CDAD7-EED8-4E72-AE03-61F62184A8F6}">
      <dgm:prSet/>
      <dgm:spPr/>
      <dgm:t>
        <a:bodyPr/>
        <a:lstStyle/>
        <a:p>
          <a:endParaRPr lang="en-US"/>
        </a:p>
      </dgm:t>
    </dgm:pt>
    <dgm:pt modelId="{9ADD3866-591F-45C8-AB0B-53B3F1ED6461}" type="sibTrans" cxnId="{E74CDAD7-EED8-4E72-AE03-61F62184A8F6}">
      <dgm:prSet/>
      <dgm:spPr/>
      <dgm:t>
        <a:bodyPr/>
        <a:lstStyle/>
        <a:p>
          <a:endParaRPr lang="en-US"/>
        </a:p>
      </dgm:t>
    </dgm:pt>
    <dgm:pt modelId="{84837B3F-8F1F-4F53-AA26-8439747B5B98}" type="pres">
      <dgm:prSet presAssocID="{C2C4C58D-6E5A-4A42-BB11-11536D5D6783}" presName="root" presStyleCnt="0">
        <dgm:presLayoutVars>
          <dgm:chMax/>
          <dgm:chPref/>
          <dgm:animLvl val="lvl"/>
        </dgm:presLayoutVars>
      </dgm:prSet>
      <dgm:spPr/>
    </dgm:pt>
    <dgm:pt modelId="{573B2727-8670-4F1F-85FA-F5B6EC81C116}" type="pres">
      <dgm:prSet presAssocID="{C2C4C58D-6E5A-4A42-BB11-11536D5D6783}"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4A6497AD-C859-4464-BC4D-B938B682850E}" type="pres">
      <dgm:prSet presAssocID="{C2C4C58D-6E5A-4A42-BB11-11536D5D6783}" presName="nodes" presStyleCnt="0">
        <dgm:presLayoutVars>
          <dgm:chMax/>
          <dgm:chPref/>
          <dgm:animLvl val="lvl"/>
        </dgm:presLayoutVars>
      </dgm:prSet>
      <dgm:spPr/>
    </dgm:pt>
    <dgm:pt modelId="{2632A56D-889F-4D4D-835B-264C374DAA9E}" type="pres">
      <dgm:prSet presAssocID="{60878121-0350-4363-AE32-D555E2E3067F}" presName="composite" presStyleCnt="0"/>
      <dgm:spPr/>
    </dgm:pt>
    <dgm:pt modelId="{66F4970C-A623-4E31-A593-3794897945C2}" type="pres">
      <dgm:prSet presAssocID="{60878121-0350-4363-AE32-D555E2E3067F}" presName="L1TextContainer" presStyleLbl="revTx" presStyleIdx="0" presStyleCnt="3">
        <dgm:presLayoutVars>
          <dgm:chMax val="1"/>
          <dgm:chPref val="1"/>
          <dgm:bulletEnabled val="1"/>
        </dgm:presLayoutVars>
      </dgm:prSet>
      <dgm:spPr/>
    </dgm:pt>
    <dgm:pt modelId="{2592671D-104B-4F07-AE3A-737FF9995497}" type="pres">
      <dgm:prSet presAssocID="{60878121-0350-4363-AE32-D555E2E3067F}" presName="L2TextContainerWrapper" presStyleCnt="0">
        <dgm:presLayoutVars>
          <dgm:chMax val="0"/>
          <dgm:chPref val="0"/>
          <dgm:bulletEnabled val="1"/>
        </dgm:presLayoutVars>
      </dgm:prSet>
      <dgm:spPr/>
    </dgm:pt>
    <dgm:pt modelId="{20949CF4-2069-40BB-96CC-AAA3A5693E84}" type="pres">
      <dgm:prSet presAssocID="{60878121-0350-4363-AE32-D555E2E3067F}" presName="L2TextContainer" presStyleLbl="bgAcc1" presStyleIdx="0" presStyleCnt="3"/>
      <dgm:spPr/>
    </dgm:pt>
    <dgm:pt modelId="{BF0C0E85-CEEB-4A5E-AE4B-78B1EDFB5F43}" type="pres">
      <dgm:prSet presAssocID="{60878121-0350-4363-AE32-D555E2E3067F}" presName="FlexibleEmptyPlaceHolder" presStyleCnt="0"/>
      <dgm:spPr/>
    </dgm:pt>
    <dgm:pt modelId="{971548BF-E756-4148-9B94-4378A2991279}" type="pres">
      <dgm:prSet presAssocID="{60878121-0350-4363-AE32-D555E2E3067F}" presName="ConnectLine" presStyleLbl="sibTrans1D1" presStyleIdx="0" presStyleCnt="3"/>
      <dgm:spPr>
        <a:noFill/>
        <a:ln w="6350" cap="flat" cmpd="sng" algn="ctr">
          <a:solidFill>
            <a:schemeClr val="accent2">
              <a:hueOff val="0"/>
              <a:satOff val="0"/>
              <a:lumOff val="0"/>
              <a:alphaOff val="0"/>
            </a:schemeClr>
          </a:solidFill>
          <a:prstDash val="dash"/>
          <a:miter lim="800000"/>
        </a:ln>
        <a:effectLst/>
      </dgm:spPr>
    </dgm:pt>
    <dgm:pt modelId="{EFD706D5-52A4-4D17-83F0-A652B9501AE3}" type="pres">
      <dgm:prSet presAssocID="{60878121-0350-4363-AE32-D555E2E3067F}" presName="ConnectorPoint" presStyleLbl="alignNode1" presStyleIdx="0" presStyleCnt="3"/>
      <dgm:spPr/>
    </dgm:pt>
    <dgm:pt modelId="{AC33F240-C4B1-42D1-8D42-5E27424A3C56}" type="pres">
      <dgm:prSet presAssocID="{60878121-0350-4363-AE32-D555E2E3067F}" presName="EmptyPlaceHolder" presStyleCnt="0"/>
      <dgm:spPr/>
    </dgm:pt>
    <dgm:pt modelId="{F2E6C603-AF6E-4AAB-8083-353E48D56375}" type="pres">
      <dgm:prSet presAssocID="{CE46780B-3A07-4AD9-A598-D66BA1E12AEC}" presName="spaceBetweenRectangles" presStyleCnt="0"/>
      <dgm:spPr/>
    </dgm:pt>
    <dgm:pt modelId="{4DA6633A-CF38-47C0-945F-1753BE759D73}" type="pres">
      <dgm:prSet presAssocID="{5BBE23A5-EE3C-4556-89F4-985FF9FB6159}" presName="composite" presStyleCnt="0"/>
      <dgm:spPr/>
    </dgm:pt>
    <dgm:pt modelId="{00958969-EAE1-43B1-8207-F2821BCCBDDC}" type="pres">
      <dgm:prSet presAssocID="{5BBE23A5-EE3C-4556-89F4-985FF9FB6159}" presName="L1TextContainer" presStyleLbl="revTx" presStyleIdx="1" presStyleCnt="3">
        <dgm:presLayoutVars>
          <dgm:chMax val="1"/>
          <dgm:chPref val="1"/>
          <dgm:bulletEnabled val="1"/>
        </dgm:presLayoutVars>
      </dgm:prSet>
      <dgm:spPr/>
    </dgm:pt>
    <dgm:pt modelId="{B10340D9-AD10-4126-80D9-47C779ED4EFA}" type="pres">
      <dgm:prSet presAssocID="{5BBE23A5-EE3C-4556-89F4-985FF9FB6159}" presName="L2TextContainerWrapper" presStyleCnt="0">
        <dgm:presLayoutVars>
          <dgm:chMax val="0"/>
          <dgm:chPref val="0"/>
          <dgm:bulletEnabled val="1"/>
        </dgm:presLayoutVars>
      </dgm:prSet>
      <dgm:spPr/>
    </dgm:pt>
    <dgm:pt modelId="{06F4B80F-69ED-491D-9C2E-79D2273E8A9C}" type="pres">
      <dgm:prSet presAssocID="{5BBE23A5-EE3C-4556-89F4-985FF9FB6159}" presName="L2TextContainer" presStyleLbl="bgAcc1" presStyleIdx="1" presStyleCnt="3"/>
      <dgm:spPr/>
    </dgm:pt>
    <dgm:pt modelId="{1E677DD1-278E-425D-9147-8EDFF2C39EF1}" type="pres">
      <dgm:prSet presAssocID="{5BBE23A5-EE3C-4556-89F4-985FF9FB6159}" presName="FlexibleEmptyPlaceHolder" presStyleCnt="0"/>
      <dgm:spPr/>
    </dgm:pt>
    <dgm:pt modelId="{E48C8564-7772-43A5-90A0-4B623139C62F}" type="pres">
      <dgm:prSet presAssocID="{5BBE23A5-EE3C-4556-89F4-985FF9FB6159}" presName="ConnectLine" presStyleLbl="sibTrans1D1" presStyleIdx="1" presStyleCnt="3"/>
      <dgm:spPr>
        <a:noFill/>
        <a:ln w="6350" cap="flat" cmpd="sng" algn="ctr">
          <a:solidFill>
            <a:schemeClr val="accent2">
              <a:hueOff val="-727682"/>
              <a:satOff val="-41964"/>
              <a:lumOff val="4314"/>
              <a:alphaOff val="0"/>
            </a:schemeClr>
          </a:solidFill>
          <a:prstDash val="dash"/>
          <a:miter lim="800000"/>
        </a:ln>
        <a:effectLst/>
      </dgm:spPr>
    </dgm:pt>
    <dgm:pt modelId="{A74C7A51-C818-4DA2-AB45-B561B8E944C8}" type="pres">
      <dgm:prSet presAssocID="{5BBE23A5-EE3C-4556-89F4-985FF9FB6159}" presName="ConnectorPoint" presStyleLbl="alignNode1" presStyleIdx="1" presStyleCnt="3"/>
      <dgm:spPr/>
    </dgm:pt>
    <dgm:pt modelId="{366243EB-0DE1-4208-9CC2-61BE86AC6907}" type="pres">
      <dgm:prSet presAssocID="{5BBE23A5-EE3C-4556-89F4-985FF9FB6159}" presName="EmptyPlaceHolder" presStyleCnt="0"/>
      <dgm:spPr/>
    </dgm:pt>
    <dgm:pt modelId="{A824F840-D278-4953-9E1D-F5C70D8B3498}" type="pres">
      <dgm:prSet presAssocID="{46DFCD59-C23B-4B29-80E3-13465EBF890C}" presName="spaceBetweenRectangles" presStyleCnt="0"/>
      <dgm:spPr/>
    </dgm:pt>
    <dgm:pt modelId="{BF366AC3-8DC6-44E7-B3FF-B279C6A72A93}" type="pres">
      <dgm:prSet presAssocID="{244007B3-274F-479F-B3FC-18893F564360}" presName="composite" presStyleCnt="0"/>
      <dgm:spPr/>
    </dgm:pt>
    <dgm:pt modelId="{C2B74A79-FB3C-42E7-8202-634DB371FEA4}" type="pres">
      <dgm:prSet presAssocID="{244007B3-274F-479F-B3FC-18893F564360}" presName="L1TextContainer" presStyleLbl="revTx" presStyleIdx="2" presStyleCnt="3">
        <dgm:presLayoutVars>
          <dgm:chMax val="1"/>
          <dgm:chPref val="1"/>
          <dgm:bulletEnabled val="1"/>
        </dgm:presLayoutVars>
      </dgm:prSet>
      <dgm:spPr/>
    </dgm:pt>
    <dgm:pt modelId="{87C15898-FF46-4736-8D16-1CEB89756526}" type="pres">
      <dgm:prSet presAssocID="{244007B3-274F-479F-B3FC-18893F564360}" presName="L2TextContainerWrapper" presStyleCnt="0">
        <dgm:presLayoutVars>
          <dgm:chMax val="0"/>
          <dgm:chPref val="0"/>
          <dgm:bulletEnabled val="1"/>
        </dgm:presLayoutVars>
      </dgm:prSet>
      <dgm:spPr/>
    </dgm:pt>
    <dgm:pt modelId="{52CC4472-E27B-4138-9CE3-898957605BD0}" type="pres">
      <dgm:prSet presAssocID="{244007B3-274F-479F-B3FC-18893F564360}" presName="L2TextContainer" presStyleLbl="bgAcc1" presStyleIdx="2" presStyleCnt="3" custScaleX="118636" custScaleY="138672"/>
      <dgm:spPr/>
    </dgm:pt>
    <dgm:pt modelId="{FA5B3EA0-7068-4FEF-B6D4-038EB2B250F5}" type="pres">
      <dgm:prSet presAssocID="{244007B3-274F-479F-B3FC-18893F564360}" presName="FlexibleEmptyPlaceHolder" presStyleCnt="0"/>
      <dgm:spPr/>
    </dgm:pt>
    <dgm:pt modelId="{01DC173B-D132-4BE9-9A3E-25AC07F008DD}" type="pres">
      <dgm:prSet presAssocID="{244007B3-274F-479F-B3FC-18893F564360}" presName="ConnectLine" presStyleLbl="sibTrans1D1" presStyleIdx="2" presStyleCnt="3"/>
      <dgm:spPr>
        <a:noFill/>
        <a:ln w="6350" cap="flat" cmpd="sng" algn="ctr">
          <a:solidFill>
            <a:schemeClr val="accent2">
              <a:hueOff val="-1455363"/>
              <a:satOff val="-83928"/>
              <a:lumOff val="8628"/>
              <a:alphaOff val="0"/>
            </a:schemeClr>
          </a:solidFill>
          <a:prstDash val="dash"/>
          <a:miter lim="800000"/>
        </a:ln>
        <a:effectLst/>
      </dgm:spPr>
    </dgm:pt>
    <dgm:pt modelId="{B78CA924-185E-494D-8D6A-B790CA4D4B22}" type="pres">
      <dgm:prSet presAssocID="{244007B3-274F-479F-B3FC-18893F564360}" presName="ConnectorPoint" presStyleLbl="alignNode1" presStyleIdx="2" presStyleCnt="3"/>
      <dgm:spPr/>
    </dgm:pt>
    <dgm:pt modelId="{8F173A70-ED16-453C-B174-E5F6552D361B}" type="pres">
      <dgm:prSet presAssocID="{244007B3-274F-479F-B3FC-18893F564360}" presName="EmptyPlaceHolder" presStyleCnt="0"/>
      <dgm:spPr/>
    </dgm:pt>
  </dgm:ptLst>
  <dgm:cxnLst>
    <dgm:cxn modelId="{72DF2F05-06D6-41C0-B5B4-CA08D0C686F6}" type="presOf" srcId="{60878121-0350-4363-AE32-D555E2E3067F}" destId="{66F4970C-A623-4E31-A593-3794897945C2}" srcOrd="0" destOrd="0" presId="urn:microsoft.com/office/officeart/2016/7/layout/BasicTimeline"/>
    <dgm:cxn modelId="{62AB2F0C-FCFA-47D6-94F3-155AFF136861}" srcId="{C2C4C58D-6E5A-4A42-BB11-11536D5D6783}" destId="{60878121-0350-4363-AE32-D555E2E3067F}" srcOrd="0" destOrd="0" parTransId="{7781A9DD-BAA6-4515-BE41-787C748D3C3D}" sibTransId="{CE46780B-3A07-4AD9-A598-D66BA1E12AEC}"/>
    <dgm:cxn modelId="{6D174614-75FD-457F-B71A-200A43E22319}" type="presOf" srcId="{C3193610-D333-4C54-AC3B-126D718F0F3A}" destId="{20949CF4-2069-40BB-96CC-AAA3A5693E84}" srcOrd="0" destOrd="0" presId="urn:microsoft.com/office/officeart/2016/7/layout/BasicTimeline"/>
    <dgm:cxn modelId="{21CFC42A-A40F-4415-981A-48803FE6C494}" type="presOf" srcId="{244007B3-274F-479F-B3FC-18893F564360}" destId="{C2B74A79-FB3C-42E7-8202-634DB371FEA4}" srcOrd="0" destOrd="0" presId="urn:microsoft.com/office/officeart/2016/7/layout/BasicTimeline"/>
    <dgm:cxn modelId="{A67C9E6B-95BF-4A05-A77E-58A92E7B8E6A}" srcId="{C2C4C58D-6E5A-4A42-BB11-11536D5D6783}" destId="{244007B3-274F-479F-B3FC-18893F564360}" srcOrd="2" destOrd="0" parTransId="{131DF29A-7947-45AB-B01C-0F96158F9038}" sibTransId="{B9FAFDCE-0E44-4167-8200-FAE07877BD0E}"/>
    <dgm:cxn modelId="{FB60746C-DF3C-44AC-8267-8B747C79C7A7}" type="presOf" srcId="{A703E7CA-8EA0-47CC-BB8D-E2E75DCAAE75}" destId="{52CC4472-E27B-4138-9CE3-898957605BD0}" srcOrd="0" destOrd="0" presId="urn:microsoft.com/office/officeart/2016/7/layout/BasicTimeline"/>
    <dgm:cxn modelId="{C0FB5C50-3D84-43C9-9807-AC4121A527CB}" type="presOf" srcId="{5BBE23A5-EE3C-4556-89F4-985FF9FB6159}" destId="{00958969-EAE1-43B1-8207-F2821BCCBDDC}" srcOrd="0" destOrd="0" presId="urn:microsoft.com/office/officeart/2016/7/layout/BasicTimeline"/>
    <dgm:cxn modelId="{040EFC5A-D5FF-4C52-BA8A-458A32081235}" srcId="{60878121-0350-4363-AE32-D555E2E3067F}" destId="{C3193610-D333-4C54-AC3B-126D718F0F3A}" srcOrd="0" destOrd="0" parTransId="{B4EABF61-32DC-47E8-AC59-0788B1A4B090}" sibTransId="{5D3DB017-E052-48BB-97D3-C830E960149B}"/>
    <dgm:cxn modelId="{71FC2997-2964-43E1-9593-443A0CF7139F}" type="presOf" srcId="{F6B4433E-AA90-42FD-94C0-BC13B463C929}" destId="{06F4B80F-69ED-491D-9C2E-79D2273E8A9C}" srcOrd="0" destOrd="0" presId="urn:microsoft.com/office/officeart/2016/7/layout/BasicTimeline"/>
    <dgm:cxn modelId="{0010A799-019F-4D08-80DC-2868A6FC1E36}" srcId="{5BBE23A5-EE3C-4556-89F4-985FF9FB6159}" destId="{F6B4433E-AA90-42FD-94C0-BC13B463C929}" srcOrd="0" destOrd="0" parTransId="{9F2ECC4A-6FD3-4ABF-A189-FD1873472D4D}" sibTransId="{9B214673-187F-465A-A463-8768789754E4}"/>
    <dgm:cxn modelId="{F9A5C9B2-4832-41D2-B6E6-14DF05F438A9}" srcId="{C2C4C58D-6E5A-4A42-BB11-11536D5D6783}" destId="{5BBE23A5-EE3C-4556-89F4-985FF9FB6159}" srcOrd="1" destOrd="0" parTransId="{56B84687-BDA9-4CEB-AB9B-7F0FF1B02F0D}" sibTransId="{46DFCD59-C23B-4B29-80E3-13465EBF890C}"/>
    <dgm:cxn modelId="{E74CDAD7-EED8-4E72-AE03-61F62184A8F6}" srcId="{244007B3-274F-479F-B3FC-18893F564360}" destId="{A703E7CA-8EA0-47CC-BB8D-E2E75DCAAE75}" srcOrd="0" destOrd="0" parTransId="{6FAF7D6D-AFE9-4A91-A55D-1B2AFA25A21E}" sibTransId="{9ADD3866-591F-45C8-AB0B-53B3F1ED6461}"/>
    <dgm:cxn modelId="{9B4735EA-161A-4A44-B097-2FF6A429149F}" type="presOf" srcId="{C2C4C58D-6E5A-4A42-BB11-11536D5D6783}" destId="{84837B3F-8F1F-4F53-AA26-8439747B5B98}" srcOrd="0" destOrd="0" presId="urn:microsoft.com/office/officeart/2016/7/layout/BasicTimeline"/>
    <dgm:cxn modelId="{21019E25-DECC-4F96-A54F-31BD8BB7D017}" type="presParOf" srcId="{84837B3F-8F1F-4F53-AA26-8439747B5B98}" destId="{573B2727-8670-4F1F-85FA-F5B6EC81C116}" srcOrd="0" destOrd="0" presId="urn:microsoft.com/office/officeart/2016/7/layout/BasicTimeline"/>
    <dgm:cxn modelId="{5DF44CAB-5888-4E1E-BCF2-81E32AE2940C}" type="presParOf" srcId="{84837B3F-8F1F-4F53-AA26-8439747B5B98}" destId="{4A6497AD-C859-4464-BC4D-B938B682850E}" srcOrd="1" destOrd="0" presId="urn:microsoft.com/office/officeart/2016/7/layout/BasicTimeline"/>
    <dgm:cxn modelId="{223D46DE-EC7E-441A-AE45-9141555AE0F2}" type="presParOf" srcId="{4A6497AD-C859-4464-BC4D-B938B682850E}" destId="{2632A56D-889F-4D4D-835B-264C374DAA9E}" srcOrd="0" destOrd="0" presId="urn:microsoft.com/office/officeart/2016/7/layout/BasicTimeline"/>
    <dgm:cxn modelId="{7811C689-4F48-45D4-8D88-78B8C4E4CE34}" type="presParOf" srcId="{2632A56D-889F-4D4D-835B-264C374DAA9E}" destId="{66F4970C-A623-4E31-A593-3794897945C2}" srcOrd="0" destOrd="0" presId="urn:microsoft.com/office/officeart/2016/7/layout/BasicTimeline"/>
    <dgm:cxn modelId="{2C5A093E-3991-49FA-97D2-5ED0F31BFCE3}" type="presParOf" srcId="{2632A56D-889F-4D4D-835B-264C374DAA9E}" destId="{2592671D-104B-4F07-AE3A-737FF9995497}" srcOrd="1" destOrd="0" presId="urn:microsoft.com/office/officeart/2016/7/layout/BasicTimeline"/>
    <dgm:cxn modelId="{55E96B80-E429-44F3-9453-4356342E1651}" type="presParOf" srcId="{2592671D-104B-4F07-AE3A-737FF9995497}" destId="{20949CF4-2069-40BB-96CC-AAA3A5693E84}" srcOrd="0" destOrd="0" presId="urn:microsoft.com/office/officeart/2016/7/layout/BasicTimeline"/>
    <dgm:cxn modelId="{5334D01D-8B02-482B-B2FC-76ED661A80E6}" type="presParOf" srcId="{2592671D-104B-4F07-AE3A-737FF9995497}" destId="{BF0C0E85-CEEB-4A5E-AE4B-78B1EDFB5F43}" srcOrd="1" destOrd="0" presId="urn:microsoft.com/office/officeart/2016/7/layout/BasicTimeline"/>
    <dgm:cxn modelId="{7EDCE1F1-980F-4D21-A1A7-E0D9657B2E53}" type="presParOf" srcId="{2632A56D-889F-4D4D-835B-264C374DAA9E}" destId="{971548BF-E756-4148-9B94-4378A2991279}" srcOrd="2" destOrd="0" presId="urn:microsoft.com/office/officeart/2016/7/layout/BasicTimeline"/>
    <dgm:cxn modelId="{F2F128AE-6AF4-4207-9300-C41E39A4A959}" type="presParOf" srcId="{2632A56D-889F-4D4D-835B-264C374DAA9E}" destId="{EFD706D5-52A4-4D17-83F0-A652B9501AE3}" srcOrd="3" destOrd="0" presId="urn:microsoft.com/office/officeart/2016/7/layout/BasicTimeline"/>
    <dgm:cxn modelId="{6742E698-04E9-47F6-BE26-09A36123AD34}" type="presParOf" srcId="{2632A56D-889F-4D4D-835B-264C374DAA9E}" destId="{AC33F240-C4B1-42D1-8D42-5E27424A3C56}" srcOrd="4" destOrd="0" presId="urn:microsoft.com/office/officeart/2016/7/layout/BasicTimeline"/>
    <dgm:cxn modelId="{86BC54D0-FA21-4742-BD94-07A9CFFD695F}" type="presParOf" srcId="{4A6497AD-C859-4464-BC4D-B938B682850E}" destId="{F2E6C603-AF6E-4AAB-8083-353E48D56375}" srcOrd="1" destOrd="0" presId="urn:microsoft.com/office/officeart/2016/7/layout/BasicTimeline"/>
    <dgm:cxn modelId="{4E9D596C-C7BA-4E42-B88D-A23186388682}" type="presParOf" srcId="{4A6497AD-C859-4464-BC4D-B938B682850E}" destId="{4DA6633A-CF38-47C0-945F-1753BE759D73}" srcOrd="2" destOrd="0" presId="urn:microsoft.com/office/officeart/2016/7/layout/BasicTimeline"/>
    <dgm:cxn modelId="{FAA95535-DAAC-4559-833B-D1FD6D093DDB}" type="presParOf" srcId="{4DA6633A-CF38-47C0-945F-1753BE759D73}" destId="{00958969-EAE1-43B1-8207-F2821BCCBDDC}" srcOrd="0" destOrd="0" presId="urn:microsoft.com/office/officeart/2016/7/layout/BasicTimeline"/>
    <dgm:cxn modelId="{381A5BB1-7F50-4677-ABD9-CAE3764725A8}" type="presParOf" srcId="{4DA6633A-CF38-47C0-945F-1753BE759D73}" destId="{B10340D9-AD10-4126-80D9-47C779ED4EFA}" srcOrd="1" destOrd="0" presId="urn:microsoft.com/office/officeart/2016/7/layout/BasicTimeline"/>
    <dgm:cxn modelId="{64962560-8873-4808-B160-73F7B7CF09D4}" type="presParOf" srcId="{B10340D9-AD10-4126-80D9-47C779ED4EFA}" destId="{06F4B80F-69ED-491D-9C2E-79D2273E8A9C}" srcOrd="0" destOrd="0" presId="urn:microsoft.com/office/officeart/2016/7/layout/BasicTimeline"/>
    <dgm:cxn modelId="{E16F0DA3-A4AB-40CC-9D0A-403D19B01CBA}" type="presParOf" srcId="{B10340D9-AD10-4126-80D9-47C779ED4EFA}" destId="{1E677DD1-278E-425D-9147-8EDFF2C39EF1}" srcOrd="1" destOrd="0" presId="urn:microsoft.com/office/officeart/2016/7/layout/BasicTimeline"/>
    <dgm:cxn modelId="{0B13F3A6-B36B-4F0E-B868-0EADB9E5CBFC}" type="presParOf" srcId="{4DA6633A-CF38-47C0-945F-1753BE759D73}" destId="{E48C8564-7772-43A5-90A0-4B623139C62F}" srcOrd="2" destOrd="0" presId="urn:microsoft.com/office/officeart/2016/7/layout/BasicTimeline"/>
    <dgm:cxn modelId="{C0B57199-A6E9-4DFC-B02D-B0E9BD634069}" type="presParOf" srcId="{4DA6633A-CF38-47C0-945F-1753BE759D73}" destId="{A74C7A51-C818-4DA2-AB45-B561B8E944C8}" srcOrd="3" destOrd="0" presId="urn:microsoft.com/office/officeart/2016/7/layout/BasicTimeline"/>
    <dgm:cxn modelId="{11E2CB33-7EAE-4BA7-80A6-E22F0870A4C9}" type="presParOf" srcId="{4DA6633A-CF38-47C0-945F-1753BE759D73}" destId="{366243EB-0DE1-4208-9CC2-61BE86AC6907}" srcOrd="4" destOrd="0" presId="urn:microsoft.com/office/officeart/2016/7/layout/BasicTimeline"/>
    <dgm:cxn modelId="{4FAFD6D0-0395-42A6-A596-C8F424FDC674}" type="presParOf" srcId="{4A6497AD-C859-4464-BC4D-B938B682850E}" destId="{A824F840-D278-4953-9E1D-F5C70D8B3498}" srcOrd="3" destOrd="0" presId="urn:microsoft.com/office/officeart/2016/7/layout/BasicTimeline"/>
    <dgm:cxn modelId="{9FA2937B-91E4-4703-A3D7-299C11F87605}" type="presParOf" srcId="{4A6497AD-C859-4464-BC4D-B938B682850E}" destId="{BF366AC3-8DC6-44E7-B3FF-B279C6A72A93}" srcOrd="4" destOrd="0" presId="urn:microsoft.com/office/officeart/2016/7/layout/BasicTimeline"/>
    <dgm:cxn modelId="{C378861F-4792-41FE-BF04-96F2DD1FDA46}" type="presParOf" srcId="{BF366AC3-8DC6-44E7-B3FF-B279C6A72A93}" destId="{C2B74A79-FB3C-42E7-8202-634DB371FEA4}" srcOrd="0" destOrd="0" presId="urn:microsoft.com/office/officeart/2016/7/layout/BasicTimeline"/>
    <dgm:cxn modelId="{8618F4D4-17AB-4C5A-B7D5-52D91D7698C9}" type="presParOf" srcId="{BF366AC3-8DC6-44E7-B3FF-B279C6A72A93}" destId="{87C15898-FF46-4736-8D16-1CEB89756526}" srcOrd="1" destOrd="0" presId="urn:microsoft.com/office/officeart/2016/7/layout/BasicTimeline"/>
    <dgm:cxn modelId="{12D0C07D-BB7B-4C41-99D1-A5E745717F7B}" type="presParOf" srcId="{87C15898-FF46-4736-8D16-1CEB89756526}" destId="{52CC4472-E27B-4138-9CE3-898957605BD0}" srcOrd="0" destOrd="0" presId="urn:microsoft.com/office/officeart/2016/7/layout/BasicTimeline"/>
    <dgm:cxn modelId="{F780C17D-3A96-4670-BE52-6B332677F6E1}" type="presParOf" srcId="{87C15898-FF46-4736-8D16-1CEB89756526}" destId="{FA5B3EA0-7068-4FEF-B6D4-038EB2B250F5}" srcOrd="1" destOrd="0" presId="urn:microsoft.com/office/officeart/2016/7/layout/BasicTimeline"/>
    <dgm:cxn modelId="{A3E335E0-290C-4045-A3E1-AB3DDADCBE88}" type="presParOf" srcId="{BF366AC3-8DC6-44E7-B3FF-B279C6A72A93}" destId="{01DC173B-D132-4BE9-9A3E-25AC07F008DD}" srcOrd="2" destOrd="0" presId="urn:microsoft.com/office/officeart/2016/7/layout/BasicTimeline"/>
    <dgm:cxn modelId="{6A5657E2-56B3-4B0B-A220-AE8345D94BC4}" type="presParOf" srcId="{BF366AC3-8DC6-44E7-B3FF-B279C6A72A93}" destId="{B78CA924-185E-494D-8D6A-B790CA4D4B22}" srcOrd="3" destOrd="0" presId="urn:microsoft.com/office/officeart/2016/7/layout/BasicTimeline"/>
    <dgm:cxn modelId="{DC6DDFA8-D822-4F45-917C-CD275D08A9E8}" type="presParOf" srcId="{BF366AC3-8DC6-44E7-B3FF-B279C6A72A93}" destId="{8F173A70-ED16-453C-B174-E5F6552D361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2727-8670-4F1F-85FA-F5B6EC81C116}">
      <dsp:nvSpPr>
        <dsp:cNvPr id="0" name=""/>
        <dsp:cNvSpPr/>
      </dsp:nvSpPr>
      <dsp:spPr>
        <a:xfrm>
          <a:off x="0" y="2452261"/>
          <a:ext cx="4885203"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6F4970C-A623-4E31-A593-3794897945C2}">
      <dsp:nvSpPr>
        <dsp:cNvPr id="0" name=""/>
        <dsp:cNvSpPr/>
      </dsp:nvSpPr>
      <dsp:spPr>
        <a:xfrm>
          <a:off x="133933" y="2633728"/>
          <a:ext cx="1825067" cy="55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538 BC</a:t>
          </a:r>
        </a:p>
      </dsp:txBody>
      <dsp:txXfrm>
        <a:off x="133933" y="2633728"/>
        <a:ext cx="1825067" cy="554210"/>
      </dsp:txXfrm>
    </dsp:sp>
    <dsp:sp modelId="{20949CF4-2069-40BB-96CC-AAA3A5693E84}">
      <dsp:nvSpPr>
        <dsp:cNvPr id="0" name=""/>
        <dsp:cNvSpPr/>
      </dsp:nvSpPr>
      <dsp:spPr>
        <a:xfrm>
          <a:off x="9496" y="0"/>
          <a:ext cx="2073939" cy="1520401"/>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~538 BC - First wave of exiles return to Jerusalem under Zerubbabel, build the altar</a:t>
          </a:r>
        </a:p>
      </dsp:txBody>
      <dsp:txXfrm>
        <a:off x="83716" y="74220"/>
        <a:ext cx="1925499" cy="1371961"/>
      </dsp:txXfrm>
    </dsp:sp>
    <dsp:sp modelId="{971548BF-E756-4148-9B94-4378A2991279}">
      <dsp:nvSpPr>
        <dsp:cNvPr id="0" name=""/>
        <dsp:cNvSpPr/>
      </dsp:nvSpPr>
      <dsp:spPr>
        <a:xfrm>
          <a:off x="1046466" y="1520401"/>
          <a:ext cx="0" cy="931859"/>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0958969-EAE1-43B1-8207-F2821BCCBDDC}">
      <dsp:nvSpPr>
        <dsp:cNvPr id="0" name=""/>
        <dsp:cNvSpPr/>
      </dsp:nvSpPr>
      <dsp:spPr>
        <a:xfrm>
          <a:off x="1336818" y="1716582"/>
          <a:ext cx="1825067" cy="55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458 BC</a:t>
          </a:r>
        </a:p>
      </dsp:txBody>
      <dsp:txXfrm>
        <a:off x="1336818" y="1716582"/>
        <a:ext cx="1825067" cy="554210"/>
      </dsp:txXfrm>
    </dsp:sp>
    <dsp:sp modelId="{EFD706D5-52A4-4D17-83F0-A652B9501AE3}">
      <dsp:nvSpPr>
        <dsp:cNvPr id="0" name=""/>
        <dsp:cNvSpPr/>
      </dsp:nvSpPr>
      <dsp:spPr>
        <a:xfrm>
          <a:off x="1009682" y="2415477"/>
          <a:ext cx="73567" cy="7356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4B80F-69ED-491D-9C2E-79D2273E8A9C}">
      <dsp:nvSpPr>
        <dsp:cNvPr id="0" name=""/>
        <dsp:cNvSpPr/>
      </dsp:nvSpPr>
      <dsp:spPr>
        <a:xfrm>
          <a:off x="1212381" y="3384120"/>
          <a:ext cx="2073939" cy="1520401"/>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~458 BC – Second wave of exiles return led by Ezra, rebuild the temple</a:t>
          </a:r>
        </a:p>
      </dsp:txBody>
      <dsp:txXfrm>
        <a:off x="1286601" y="3458340"/>
        <a:ext cx="1925499" cy="1371961"/>
      </dsp:txXfrm>
    </dsp:sp>
    <dsp:sp modelId="{E48C8564-7772-43A5-90A0-4B623139C62F}">
      <dsp:nvSpPr>
        <dsp:cNvPr id="0" name=""/>
        <dsp:cNvSpPr/>
      </dsp:nvSpPr>
      <dsp:spPr>
        <a:xfrm>
          <a:off x="2249351" y="2452260"/>
          <a:ext cx="0" cy="931859"/>
        </a:xfrm>
        <a:prstGeom prst="line">
          <a:avLst/>
        </a:prstGeom>
        <a:noFill/>
        <a:ln w="635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C2B74A79-FB3C-42E7-8202-634DB371FEA4}">
      <dsp:nvSpPr>
        <dsp:cNvPr id="0" name=""/>
        <dsp:cNvSpPr/>
      </dsp:nvSpPr>
      <dsp:spPr>
        <a:xfrm>
          <a:off x="2732953" y="2780720"/>
          <a:ext cx="1825067" cy="55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444 BC</a:t>
          </a:r>
        </a:p>
      </dsp:txBody>
      <dsp:txXfrm>
        <a:off x="2732953" y="2780720"/>
        <a:ext cx="1825067" cy="554210"/>
      </dsp:txXfrm>
    </dsp:sp>
    <dsp:sp modelId="{A74C7A51-C818-4DA2-AB45-B561B8E944C8}">
      <dsp:nvSpPr>
        <dsp:cNvPr id="0" name=""/>
        <dsp:cNvSpPr/>
      </dsp:nvSpPr>
      <dsp:spPr>
        <a:xfrm>
          <a:off x="2212567" y="2415477"/>
          <a:ext cx="73567" cy="73567"/>
        </a:xfrm>
        <a:prstGeom prst="ellips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C4472-E27B-4138-9CE3-898957605BD0}">
      <dsp:nvSpPr>
        <dsp:cNvPr id="0" name=""/>
        <dsp:cNvSpPr/>
      </dsp:nvSpPr>
      <dsp:spPr>
        <a:xfrm>
          <a:off x="2415266" y="-146992"/>
          <a:ext cx="2460439" cy="2108371"/>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~444 BC – Third wave of exiles return led by Nehemiah, rebuild the wall (about 142 years after walls destroyed and rebuild prophecy made). ~94 years after first wave of exiles returns.</a:t>
          </a:r>
        </a:p>
      </dsp:txBody>
      <dsp:txXfrm>
        <a:off x="2518188" y="-44070"/>
        <a:ext cx="2254595" cy="1902527"/>
      </dsp:txXfrm>
    </dsp:sp>
    <dsp:sp modelId="{01DC173B-D132-4BE9-9A3E-25AC07F008DD}">
      <dsp:nvSpPr>
        <dsp:cNvPr id="0" name=""/>
        <dsp:cNvSpPr/>
      </dsp:nvSpPr>
      <dsp:spPr>
        <a:xfrm>
          <a:off x="3645486" y="1667394"/>
          <a:ext cx="0" cy="931859"/>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B78CA924-185E-494D-8D6A-B790CA4D4B22}">
      <dsp:nvSpPr>
        <dsp:cNvPr id="0" name=""/>
        <dsp:cNvSpPr/>
      </dsp:nvSpPr>
      <dsp:spPr>
        <a:xfrm>
          <a:off x="3608702" y="2562469"/>
          <a:ext cx="73567" cy="73567"/>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6B30-8C8B-EE44-877B-F2CB6D1A3122}" type="datetimeFigureOut">
              <a:rPr lang="en-US" smtClean="0"/>
              <a:t>3/8/2020</a:t>
            </a:fld>
            <a:endParaRPr lang="en-US"/>
          </a:p>
        </p:txBody>
      </p:sp>
      <p:sp>
        <p:nvSpPr>
          <p:cNvPr id="4" name="Slide Image Placeholder 3"/>
          <p:cNvSpPr>
            <a:spLocks noGrp="1" noRot="1" noChangeAspect="1"/>
          </p:cNvSpPr>
          <p:nvPr>
            <p:ph type="sldImg" idx="2"/>
          </p:nvPr>
        </p:nvSpPr>
        <p:spPr>
          <a:xfrm>
            <a:off x="1317453" y="95807"/>
            <a:ext cx="4387608" cy="27426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7929" y="3086101"/>
            <a:ext cx="6380767" cy="579948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484" y="706473"/>
            <a:ext cx="684213" cy="458787"/>
          </a:xfrm>
          <a:prstGeom prst="rect">
            <a:avLst/>
          </a:prstGeom>
        </p:spPr>
        <p:txBody>
          <a:bodyPr vert="horz" lIns="91440" tIns="45720" rIns="91440" bIns="45720" rtlCol="0" anchor="b"/>
          <a:lstStyle>
            <a:lvl1pPr algn="r">
              <a:defRPr sz="1200"/>
            </a:lvl1pPr>
          </a:lstStyle>
          <a:p>
            <a:fld id="{E95457F3-2C24-B243-B947-C4BAD79E245F}" type="slidenum">
              <a:rPr lang="en-US" smtClean="0"/>
              <a:t>‹#›</a:t>
            </a:fld>
            <a:endParaRPr lang="en-US"/>
          </a:p>
        </p:txBody>
      </p:sp>
    </p:spTree>
    <p:extLst>
      <p:ext uri="{BB962C8B-B14F-4D97-AF65-F5344CB8AC3E}">
        <p14:creationId xmlns:p14="http://schemas.microsoft.com/office/powerpoint/2010/main" val="175042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a:t>
            </a:fld>
            <a:endParaRPr lang="en-US"/>
          </a:p>
        </p:txBody>
      </p:sp>
    </p:spTree>
    <p:extLst>
      <p:ext uri="{BB962C8B-B14F-4D97-AF65-F5344CB8AC3E}">
        <p14:creationId xmlns:p14="http://schemas.microsoft.com/office/powerpoint/2010/main" val="414379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10</a:t>
            </a:fld>
            <a:endParaRPr lang="en-US"/>
          </a:p>
        </p:txBody>
      </p:sp>
    </p:spTree>
    <p:extLst>
      <p:ext uri="{BB962C8B-B14F-4D97-AF65-F5344CB8AC3E}">
        <p14:creationId xmlns:p14="http://schemas.microsoft.com/office/powerpoint/2010/main" val="106718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11</a:t>
            </a:fld>
            <a:endParaRPr lang="en-US"/>
          </a:p>
        </p:txBody>
      </p:sp>
    </p:spTree>
    <p:extLst>
      <p:ext uri="{BB962C8B-B14F-4D97-AF65-F5344CB8AC3E}">
        <p14:creationId xmlns:p14="http://schemas.microsoft.com/office/powerpoint/2010/main" val="56129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2</a:t>
            </a:fld>
            <a:endParaRPr lang="en-US"/>
          </a:p>
        </p:txBody>
      </p:sp>
    </p:spTree>
    <p:extLst>
      <p:ext uri="{BB962C8B-B14F-4D97-AF65-F5344CB8AC3E}">
        <p14:creationId xmlns:p14="http://schemas.microsoft.com/office/powerpoint/2010/main" val="33691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E95457F3-2C24-B243-B947-C4BAD79E245F}" type="slidenum">
              <a:rPr lang="en-US" smtClean="0"/>
              <a:t>3</a:t>
            </a:fld>
            <a:endParaRPr lang="en-US"/>
          </a:p>
        </p:txBody>
      </p:sp>
    </p:spTree>
    <p:extLst>
      <p:ext uri="{BB962C8B-B14F-4D97-AF65-F5344CB8AC3E}">
        <p14:creationId xmlns:p14="http://schemas.microsoft.com/office/powerpoint/2010/main" val="382882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E95457F3-2C24-B243-B947-C4BAD79E245F}" type="slidenum">
              <a:rPr lang="en-US" smtClean="0"/>
              <a:t>4</a:t>
            </a:fld>
            <a:endParaRPr lang="en-US"/>
          </a:p>
        </p:txBody>
      </p:sp>
    </p:spTree>
    <p:extLst>
      <p:ext uri="{BB962C8B-B14F-4D97-AF65-F5344CB8AC3E}">
        <p14:creationId xmlns:p14="http://schemas.microsoft.com/office/powerpoint/2010/main" val="181162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5</a:t>
            </a:fld>
            <a:endParaRPr lang="en-US"/>
          </a:p>
        </p:txBody>
      </p:sp>
    </p:spTree>
    <p:extLst>
      <p:ext uri="{BB962C8B-B14F-4D97-AF65-F5344CB8AC3E}">
        <p14:creationId xmlns:p14="http://schemas.microsoft.com/office/powerpoint/2010/main" val="177712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6</a:t>
            </a:fld>
            <a:endParaRPr lang="en-US"/>
          </a:p>
        </p:txBody>
      </p:sp>
    </p:spTree>
    <p:extLst>
      <p:ext uri="{BB962C8B-B14F-4D97-AF65-F5344CB8AC3E}">
        <p14:creationId xmlns:p14="http://schemas.microsoft.com/office/powerpoint/2010/main" val="403576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E95457F3-2C24-B243-B947-C4BAD79E245F}" type="slidenum">
              <a:rPr lang="en-US" smtClean="0"/>
              <a:t>7</a:t>
            </a:fld>
            <a:endParaRPr lang="en-US"/>
          </a:p>
        </p:txBody>
      </p:sp>
    </p:spTree>
    <p:extLst>
      <p:ext uri="{BB962C8B-B14F-4D97-AF65-F5344CB8AC3E}">
        <p14:creationId xmlns:p14="http://schemas.microsoft.com/office/powerpoint/2010/main" val="190378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E95457F3-2C24-B243-B947-C4BAD79E245F}" type="slidenum">
              <a:rPr lang="en-US" smtClean="0"/>
              <a:t>8</a:t>
            </a:fld>
            <a:endParaRPr lang="en-US"/>
          </a:p>
        </p:txBody>
      </p:sp>
    </p:spTree>
    <p:extLst>
      <p:ext uri="{BB962C8B-B14F-4D97-AF65-F5344CB8AC3E}">
        <p14:creationId xmlns:p14="http://schemas.microsoft.com/office/powerpoint/2010/main" val="8962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9</a:t>
            </a:fld>
            <a:endParaRPr lang="en-US"/>
          </a:p>
        </p:txBody>
      </p:sp>
    </p:spTree>
    <p:extLst>
      <p:ext uri="{BB962C8B-B14F-4D97-AF65-F5344CB8AC3E}">
        <p14:creationId xmlns:p14="http://schemas.microsoft.com/office/powerpoint/2010/main" val="3835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23829025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371009202"/>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4055750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2244"/>
            <a:ext cx="7886700" cy="1104636"/>
          </a:xfrm>
        </p:spPr>
        <p:txBody>
          <a:bodyPr>
            <a:normAutofit/>
          </a:bodyPr>
          <a:lstStyle>
            <a:lvl1pPr algn="ctr">
              <a:defRPr sz="40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602999"/>
            <a:ext cx="78867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B59F89-2FC7-5440-AC38-C714AA41208C}"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142926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B59F89-2FC7-5440-AC38-C714AA41208C}"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74324860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59F89-2FC7-5440-AC38-C714AA41208C}"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95404054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59F89-2FC7-5440-AC38-C714AA41208C}" type="datetimeFigureOut">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426075133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59F89-2FC7-5440-AC38-C714AA41208C}" type="datetimeFigureOut">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2298347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9F89-2FC7-5440-AC38-C714AA41208C}" type="datetimeFigureOut">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32869852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288305395"/>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16627368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8B59F89-2FC7-5440-AC38-C714AA41208C}" type="datetimeFigureOut">
              <a:rPr lang="en-US" smtClean="0"/>
              <a:t>3/8/2020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988E674-E9BE-0645-B968-1CD8D8B9052D}" type="slidenum">
              <a:rPr lang="en-US" smtClean="0"/>
              <a:t>‹#›</a:t>
            </a:fld>
            <a:endParaRPr lang="en-US"/>
          </a:p>
        </p:txBody>
      </p:sp>
    </p:spTree>
    <p:extLst>
      <p:ext uri="{BB962C8B-B14F-4D97-AF65-F5344CB8AC3E}">
        <p14:creationId xmlns:p14="http://schemas.microsoft.com/office/powerpoint/2010/main" val="4120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AB9D6-317E-F048-9A56-77C2434E5C6C}"/>
              </a:ext>
            </a:extLst>
          </p:cNvPr>
          <p:cNvPicPr>
            <a:picLocks noChangeAspect="1"/>
          </p:cNvPicPr>
          <p:nvPr/>
        </p:nvPicPr>
        <p:blipFill>
          <a:blip r:embed="rId3"/>
          <a:stretch>
            <a:fillRect/>
          </a:stretch>
        </p:blipFill>
        <p:spPr>
          <a:xfrm>
            <a:off x="-9536" y="-13064"/>
            <a:ext cx="9157829" cy="5728064"/>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107008"/>
            <a:ext cx="8539843" cy="1989667"/>
          </a:xfrm>
        </p:spPr>
        <p:txBody>
          <a:bodyPr>
            <a:normAutofit/>
          </a:bodyPr>
          <a:lstStyle/>
          <a:p>
            <a:r>
              <a:rPr lang="en-US" sz="3200" b="1" i="1" dirty="0">
                <a:solidFill>
                  <a:srgbClr val="B47F44"/>
                </a:solidFill>
              </a:rPr>
              <a:t>Lesson 3: Working As A Team</a:t>
            </a:r>
          </a:p>
        </p:txBody>
      </p:sp>
    </p:spTree>
    <p:extLst>
      <p:ext uri="{BB962C8B-B14F-4D97-AF65-F5344CB8AC3E}">
        <p14:creationId xmlns:p14="http://schemas.microsoft.com/office/powerpoint/2010/main" val="298082922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DA80E-A1BE-3249-A338-8D9433BD53A7}"/>
              </a:ext>
            </a:extLst>
          </p:cNvPr>
          <p:cNvPicPr>
            <a:picLocks noChangeAspect="1"/>
          </p:cNvPicPr>
          <p:nvPr/>
        </p:nvPicPr>
        <p:blipFill>
          <a:blip r:embed="rId3"/>
          <a:stretch>
            <a:fillRect/>
          </a:stretch>
        </p:blipFill>
        <p:spPr>
          <a:xfrm>
            <a:off x="0" y="-1"/>
            <a:ext cx="9144000" cy="5719413"/>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3357677"/>
          </a:xfrm>
        </p:spPr>
        <p:txBody>
          <a:bodyPr>
            <a:normAutofit/>
          </a:bodyPr>
          <a:lstStyle/>
          <a:p>
            <a:r>
              <a:rPr lang="en-US" sz="2400" dirty="0">
                <a:solidFill>
                  <a:schemeClr val="bg1"/>
                </a:solidFill>
                <a:latin typeface="+mn-lt"/>
              </a:rPr>
              <a:t>Why is it important to work with and “next to” brethren?</a:t>
            </a:r>
            <a:br>
              <a:rPr lang="en-US" sz="2400" dirty="0">
                <a:solidFill>
                  <a:schemeClr val="bg1"/>
                </a:solidFill>
                <a:latin typeface="+mn-lt"/>
              </a:rPr>
            </a:br>
            <a:br>
              <a:rPr lang="en-US" sz="2400" dirty="0">
                <a:solidFill>
                  <a:schemeClr val="bg1"/>
                </a:solidFill>
                <a:latin typeface="+mn-lt"/>
              </a:rPr>
            </a:br>
            <a:r>
              <a:rPr lang="en-US" sz="2400" dirty="0">
                <a:solidFill>
                  <a:schemeClr val="bg1"/>
                </a:solidFill>
                <a:latin typeface="+mn-lt"/>
              </a:rPr>
              <a:t>1.	Accomplish more (</a:t>
            </a:r>
            <a:r>
              <a:rPr lang="en-US" sz="2400" dirty="0" err="1">
                <a:solidFill>
                  <a:schemeClr val="bg1"/>
                </a:solidFill>
                <a:latin typeface="+mn-lt"/>
              </a:rPr>
              <a:t>Neh</a:t>
            </a:r>
            <a:r>
              <a:rPr lang="en-US" sz="2400" dirty="0">
                <a:solidFill>
                  <a:schemeClr val="bg1"/>
                </a:solidFill>
                <a:latin typeface="+mn-lt"/>
              </a:rPr>
              <a:t> 3)</a:t>
            </a:r>
            <a:br>
              <a:rPr lang="en-US" sz="2400" dirty="0">
                <a:solidFill>
                  <a:schemeClr val="bg1"/>
                </a:solidFill>
                <a:latin typeface="+mn-lt"/>
              </a:rPr>
            </a:br>
            <a:r>
              <a:rPr lang="en-US" sz="2400" dirty="0">
                <a:solidFill>
                  <a:schemeClr val="bg1"/>
                </a:solidFill>
                <a:latin typeface="+mn-lt"/>
              </a:rPr>
              <a:t>2.	Jesus sent out disciples in groups of 2 (Luke 10:1)</a:t>
            </a:r>
            <a:br>
              <a:rPr lang="en-US" sz="2400" dirty="0">
                <a:solidFill>
                  <a:schemeClr val="bg1"/>
                </a:solidFill>
                <a:latin typeface="+mn-lt"/>
              </a:rPr>
            </a:br>
            <a:r>
              <a:rPr lang="en-US" sz="2400" dirty="0">
                <a:solidFill>
                  <a:schemeClr val="bg1"/>
                </a:solidFill>
                <a:latin typeface="+mn-lt"/>
              </a:rPr>
              <a:t>3.	Makes work easier (</a:t>
            </a:r>
            <a:r>
              <a:rPr lang="en-US" sz="2400" dirty="0" err="1">
                <a:solidFill>
                  <a:schemeClr val="bg1"/>
                </a:solidFill>
                <a:latin typeface="+mn-lt"/>
              </a:rPr>
              <a:t>Ecc</a:t>
            </a:r>
            <a:r>
              <a:rPr lang="en-US" sz="2400" dirty="0">
                <a:solidFill>
                  <a:schemeClr val="bg1"/>
                </a:solidFill>
                <a:latin typeface="+mn-lt"/>
              </a:rPr>
              <a:t> 4:9-10)</a:t>
            </a:r>
            <a:br>
              <a:rPr lang="en-US" sz="2400" dirty="0">
                <a:solidFill>
                  <a:schemeClr val="bg1"/>
                </a:solidFill>
                <a:latin typeface="+mn-lt"/>
              </a:rPr>
            </a:br>
            <a:r>
              <a:rPr lang="en-US" sz="2400" dirty="0">
                <a:solidFill>
                  <a:schemeClr val="bg1"/>
                </a:solidFill>
                <a:latin typeface="+mn-lt"/>
              </a:rPr>
              <a:t>4.	Not as easily broken (</a:t>
            </a:r>
            <a:r>
              <a:rPr lang="en-US" sz="2400" dirty="0" err="1">
                <a:solidFill>
                  <a:schemeClr val="bg1"/>
                </a:solidFill>
                <a:latin typeface="+mn-lt"/>
              </a:rPr>
              <a:t>Ecc</a:t>
            </a:r>
            <a:r>
              <a:rPr lang="en-US" sz="2400" dirty="0">
                <a:solidFill>
                  <a:schemeClr val="bg1"/>
                </a:solidFill>
                <a:latin typeface="+mn-lt"/>
              </a:rPr>
              <a:t> 4:12)</a:t>
            </a:r>
            <a:br>
              <a:rPr lang="en-US" sz="2400" dirty="0">
                <a:solidFill>
                  <a:schemeClr val="bg1"/>
                </a:solidFill>
                <a:latin typeface="+mn-lt"/>
              </a:rPr>
            </a:br>
            <a:r>
              <a:rPr lang="en-US" sz="2400" dirty="0">
                <a:solidFill>
                  <a:schemeClr val="bg1"/>
                </a:solidFill>
                <a:latin typeface="+mn-lt"/>
              </a:rPr>
              <a:t>5.	Encouragement/stir to good works (Heb 10:24)</a:t>
            </a:r>
            <a:br>
              <a:rPr lang="en-US" sz="2400" dirty="0">
                <a:solidFill>
                  <a:schemeClr val="bg1"/>
                </a:solidFill>
                <a:latin typeface="+mn-lt"/>
              </a:rPr>
            </a:br>
            <a:r>
              <a:rPr lang="en-US" sz="2400" dirty="0">
                <a:solidFill>
                  <a:schemeClr val="bg1"/>
                </a:solidFill>
                <a:latin typeface="+mn-lt"/>
              </a:rPr>
              <a:t>6.	We all need each other to function effectively (1 Cor 12:12-31)</a:t>
            </a:r>
          </a:p>
        </p:txBody>
      </p:sp>
    </p:spTree>
    <p:extLst>
      <p:ext uri="{BB962C8B-B14F-4D97-AF65-F5344CB8AC3E}">
        <p14:creationId xmlns:p14="http://schemas.microsoft.com/office/powerpoint/2010/main" val="597735910"/>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AB9D6-317E-F048-9A56-77C2434E5C6C}"/>
              </a:ext>
            </a:extLst>
          </p:cNvPr>
          <p:cNvPicPr>
            <a:picLocks noChangeAspect="1"/>
          </p:cNvPicPr>
          <p:nvPr/>
        </p:nvPicPr>
        <p:blipFill>
          <a:blip r:embed="rId3"/>
          <a:stretch>
            <a:fillRect/>
          </a:stretch>
        </p:blipFill>
        <p:spPr>
          <a:xfrm>
            <a:off x="-9536" y="-13064"/>
            <a:ext cx="9157829" cy="5728064"/>
          </a:xfrm>
          <a:prstGeom prst="rect">
            <a:avLst/>
          </a:prstGeom>
        </p:spPr>
      </p:pic>
      <p:sp>
        <p:nvSpPr>
          <p:cNvPr id="4" name="Title 3">
            <a:extLst>
              <a:ext uri="{FF2B5EF4-FFF2-40B4-BE49-F238E27FC236}">
                <a16:creationId xmlns:a16="http://schemas.microsoft.com/office/drawing/2014/main" id="{D0E0ED08-BB05-CD46-8655-DE2B292D2C78}"/>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8875522"/>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A38C-21F1-F740-B085-2CD4A7B68F62}"/>
              </a:ext>
            </a:extLst>
          </p:cNvPr>
          <p:cNvSpPr>
            <a:spLocks noGrp="1"/>
          </p:cNvSpPr>
          <p:nvPr>
            <p:ph type="title"/>
          </p:nvPr>
        </p:nvSpPr>
        <p:spPr>
          <a:xfrm>
            <a:off x="628650" y="402244"/>
            <a:ext cx="7886700" cy="825665"/>
          </a:xfrm>
        </p:spPr>
        <p:txBody>
          <a:bodyPr>
            <a:normAutofit fontScale="90000"/>
          </a:bodyPr>
          <a:lstStyle/>
          <a:p>
            <a:r>
              <a:rPr lang="en-US" dirty="0"/>
              <a:t>Chapter 3 is not just the documentation of a Building Project</a:t>
            </a:r>
          </a:p>
        </p:txBody>
      </p:sp>
      <p:sp>
        <p:nvSpPr>
          <p:cNvPr id="3" name="Content Placeholder 2">
            <a:extLst>
              <a:ext uri="{FF2B5EF4-FFF2-40B4-BE49-F238E27FC236}">
                <a16:creationId xmlns:a16="http://schemas.microsoft.com/office/drawing/2014/main" id="{80A622B9-8FC3-574C-9B07-202E1EA77404}"/>
              </a:ext>
            </a:extLst>
          </p:cNvPr>
          <p:cNvSpPr>
            <a:spLocks noGrp="1"/>
          </p:cNvSpPr>
          <p:nvPr>
            <p:ph idx="1"/>
          </p:nvPr>
        </p:nvSpPr>
        <p:spPr>
          <a:xfrm>
            <a:off x="628650" y="1267098"/>
            <a:ext cx="7886700" cy="3618411"/>
          </a:xfrm>
        </p:spPr>
        <p:txBody>
          <a:bodyPr>
            <a:normAutofit lnSpcReduction="10000"/>
          </a:bodyPr>
          <a:lstStyle/>
          <a:p>
            <a:pPr lvl="0"/>
            <a:r>
              <a:rPr lang="en-US" sz="2400" dirty="0"/>
              <a:t>The work brought </a:t>
            </a:r>
            <a:r>
              <a:rPr lang="en-US" sz="2400" b="1" dirty="0">
                <a:solidFill>
                  <a:schemeClr val="accent4">
                    <a:lumMod val="75000"/>
                  </a:schemeClr>
                </a:solidFill>
              </a:rPr>
              <a:t>glory to God </a:t>
            </a:r>
            <a:r>
              <a:rPr lang="en-US" sz="2400" dirty="0"/>
              <a:t>(currently the city was in shameful condition)</a:t>
            </a:r>
          </a:p>
          <a:p>
            <a:pPr lvl="0"/>
            <a:r>
              <a:rPr lang="en-US" sz="2400" dirty="0"/>
              <a:t>The work </a:t>
            </a:r>
            <a:r>
              <a:rPr lang="en-US" sz="2400" b="1" dirty="0">
                <a:solidFill>
                  <a:schemeClr val="accent4">
                    <a:lumMod val="75000"/>
                  </a:schemeClr>
                </a:solidFill>
              </a:rPr>
              <a:t>helped protect the people </a:t>
            </a:r>
            <a:r>
              <a:rPr lang="en-US" sz="2400" dirty="0"/>
              <a:t>and make Jerusalem a viable place to live</a:t>
            </a:r>
          </a:p>
          <a:p>
            <a:r>
              <a:rPr lang="en-US" sz="2400" dirty="0"/>
              <a:t>The work helped bring the </a:t>
            </a:r>
            <a:r>
              <a:rPr lang="en-US" sz="2400" b="1" dirty="0">
                <a:solidFill>
                  <a:schemeClr val="accent4">
                    <a:lumMod val="75000"/>
                  </a:schemeClr>
                </a:solidFill>
              </a:rPr>
              <a:t>nation together as one </a:t>
            </a:r>
            <a:r>
              <a:rPr lang="en-US" sz="2400" dirty="0"/>
              <a:t>working with a common purpose</a:t>
            </a:r>
          </a:p>
          <a:p>
            <a:r>
              <a:rPr lang="en-US" sz="2400" dirty="0"/>
              <a:t>The work helped </a:t>
            </a:r>
            <a:r>
              <a:rPr lang="en-US" sz="2400" b="1" dirty="0">
                <a:solidFill>
                  <a:schemeClr val="accent4">
                    <a:lumMod val="75000"/>
                  </a:schemeClr>
                </a:solidFill>
              </a:rPr>
              <a:t>accomplish God’s promise </a:t>
            </a:r>
            <a:r>
              <a:rPr lang="en-US" sz="2400" dirty="0"/>
              <a:t>of restoration (Jeremiah 31)</a:t>
            </a:r>
          </a:p>
          <a:p>
            <a:r>
              <a:rPr lang="en-US" sz="2400" dirty="0"/>
              <a:t>The work is a story of the </a:t>
            </a:r>
            <a:r>
              <a:rPr lang="en-US" sz="2400" b="1" dirty="0">
                <a:solidFill>
                  <a:schemeClr val="accent4">
                    <a:lumMod val="75000"/>
                  </a:schemeClr>
                </a:solidFill>
              </a:rPr>
              <a:t>fruits of good leadership</a:t>
            </a:r>
            <a:endParaRPr lang="en-US" sz="2400" b="1" dirty="0"/>
          </a:p>
          <a:p>
            <a:r>
              <a:rPr lang="en-US" sz="2400" dirty="0"/>
              <a:t>The work is a story of the </a:t>
            </a:r>
            <a:r>
              <a:rPr lang="en-US" sz="2400" b="1" dirty="0">
                <a:solidFill>
                  <a:schemeClr val="accent4">
                    <a:lumMod val="75000"/>
                  </a:schemeClr>
                </a:solidFill>
              </a:rPr>
              <a:t>fruits of unity</a:t>
            </a:r>
            <a:endParaRPr lang="en-US" sz="2400" b="1" dirty="0"/>
          </a:p>
          <a:p>
            <a:pPr lvl="0"/>
            <a:endParaRPr lang="en-US" sz="2400" dirty="0"/>
          </a:p>
          <a:p>
            <a:endParaRPr lang="en-US" sz="2400" dirty="0"/>
          </a:p>
        </p:txBody>
      </p:sp>
    </p:spTree>
    <p:extLst>
      <p:ext uri="{BB962C8B-B14F-4D97-AF65-F5344CB8AC3E}">
        <p14:creationId xmlns:p14="http://schemas.microsoft.com/office/powerpoint/2010/main" val="203351176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view of a mountain&#10;&#10;Description automatically generated">
            <a:extLst>
              <a:ext uri="{FF2B5EF4-FFF2-40B4-BE49-F238E27FC236}">
                <a16:creationId xmlns:a16="http://schemas.microsoft.com/office/drawing/2014/main" id="{5E63C387-02BC-4A65-BDEC-B826A0D0770F}"/>
              </a:ext>
            </a:extLst>
          </p:cNvPr>
          <p:cNvPicPr>
            <a:picLocks noChangeAspect="1"/>
          </p:cNvPicPr>
          <p:nvPr/>
        </p:nvPicPr>
        <p:blipFill>
          <a:blip r:embed="rId3">
            <a:alphaModFix amt="50000"/>
          </a:blip>
          <a:stretch>
            <a:fillRect/>
          </a:stretch>
        </p:blipFill>
        <p:spPr>
          <a:xfrm>
            <a:off x="1722598" y="1162097"/>
            <a:ext cx="5693270" cy="3778261"/>
          </a:xfrm>
          <a:prstGeom prst="rect">
            <a:avLst/>
          </a:prstGeom>
          <a:ln>
            <a:noFill/>
          </a:ln>
          <a:effectLst>
            <a:softEdge rad="112500"/>
          </a:effectLst>
        </p:spPr>
      </p:pic>
      <p:sp>
        <p:nvSpPr>
          <p:cNvPr id="3" name="Title 2">
            <a:extLst>
              <a:ext uri="{FF2B5EF4-FFF2-40B4-BE49-F238E27FC236}">
                <a16:creationId xmlns:a16="http://schemas.microsoft.com/office/drawing/2014/main" id="{DA8F8863-5AC1-6B41-B665-42991D6CF5C2}"/>
              </a:ext>
            </a:extLst>
          </p:cNvPr>
          <p:cNvSpPr>
            <a:spLocks noGrp="1"/>
          </p:cNvSpPr>
          <p:nvPr>
            <p:ph type="title"/>
          </p:nvPr>
        </p:nvSpPr>
        <p:spPr/>
        <p:txBody>
          <a:bodyPr/>
          <a:lstStyle/>
          <a:p>
            <a:r>
              <a:rPr lang="en-US" dirty="0"/>
              <a:t>Context</a:t>
            </a:r>
          </a:p>
        </p:txBody>
      </p:sp>
      <p:sp>
        <p:nvSpPr>
          <p:cNvPr id="4" name="Content Placeholder 3">
            <a:extLst>
              <a:ext uri="{FF2B5EF4-FFF2-40B4-BE49-F238E27FC236}">
                <a16:creationId xmlns:a16="http://schemas.microsoft.com/office/drawing/2014/main" id="{4815FFE3-8A6E-9B47-824F-B84D3E1EE9FB}"/>
              </a:ext>
            </a:extLst>
          </p:cNvPr>
          <p:cNvSpPr>
            <a:spLocks noGrp="1"/>
          </p:cNvSpPr>
          <p:nvPr>
            <p:ph idx="1"/>
          </p:nvPr>
        </p:nvSpPr>
        <p:spPr/>
        <p:txBody>
          <a:bodyPr/>
          <a:lstStyle/>
          <a:p>
            <a:r>
              <a:rPr lang="en-US"/>
              <a:t>Understand the significance of rebuilding the wall to the history of God’s people</a:t>
            </a:r>
          </a:p>
          <a:p>
            <a:r>
              <a:rPr lang="en-US"/>
              <a:t>Jerusalem falls to King Neb. and destroyed ~ </a:t>
            </a:r>
            <a:r>
              <a:rPr lang="en-US">
                <a:solidFill>
                  <a:schemeClr val="accent4">
                    <a:lumMod val="75000"/>
                  </a:schemeClr>
                </a:solidFill>
              </a:rPr>
              <a:t>586 BC</a:t>
            </a:r>
          </a:p>
          <a:p>
            <a:pPr lvl="1"/>
            <a:r>
              <a:rPr lang="en-US"/>
              <a:t>Around this time Jeremiah quotes that the walls will be rebuilt (Jer 31:38)</a:t>
            </a:r>
          </a:p>
          <a:p>
            <a:pPr lvl="2"/>
            <a:r>
              <a:rPr lang="en-US"/>
              <a:t>The wall being built per prophecy should give us confidence in God’s promises today.</a:t>
            </a:r>
          </a:p>
          <a:p>
            <a:endParaRPr lang="en-US" dirty="0"/>
          </a:p>
        </p:txBody>
      </p:sp>
    </p:spTree>
    <p:extLst>
      <p:ext uri="{BB962C8B-B14F-4D97-AF65-F5344CB8AC3E}">
        <p14:creationId xmlns:p14="http://schemas.microsoft.com/office/powerpoint/2010/main" val="815925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92437"/>
            <a:ext cx="3285756" cy="4910087"/>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A8F8863-5AC1-6B41-B665-42991D6CF5C2}"/>
              </a:ext>
            </a:extLst>
          </p:cNvPr>
          <p:cNvSpPr>
            <a:spLocks noGrp="1"/>
          </p:cNvSpPr>
          <p:nvPr>
            <p:ph type="title"/>
          </p:nvPr>
        </p:nvSpPr>
        <p:spPr>
          <a:xfrm>
            <a:off x="647271" y="843336"/>
            <a:ext cx="2562119" cy="3996174"/>
          </a:xfrm>
        </p:spPr>
        <p:txBody>
          <a:bodyPr>
            <a:normAutofit/>
          </a:bodyPr>
          <a:lstStyle/>
          <a:p>
            <a:r>
              <a:rPr lang="en-US" dirty="0">
                <a:solidFill>
                  <a:srgbClr val="FFFFFF"/>
                </a:solidFill>
              </a:rPr>
              <a:t>Context</a:t>
            </a:r>
          </a:p>
        </p:txBody>
      </p:sp>
      <p:graphicFrame>
        <p:nvGraphicFramePr>
          <p:cNvPr id="15" name="Content Placeholder 3">
            <a:extLst>
              <a:ext uri="{FF2B5EF4-FFF2-40B4-BE49-F238E27FC236}">
                <a16:creationId xmlns:a16="http://schemas.microsoft.com/office/drawing/2014/main" id="{6D39D3B3-C342-46C4-8AB0-51EB206176D1}"/>
              </a:ext>
            </a:extLst>
          </p:cNvPr>
          <p:cNvGraphicFramePr>
            <a:graphicFrameLocks noGrp="1"/>
          </p:cNvGraphicFramePr>
          <p:nvPr>
            <p:ph idx="1"/>
            <p:extLst>
              <p:ext uri="{D42A27DB-BD31-4B8C-83A1-F6EECF244321}">
                <p14:modId xmlns:p14="http://schemas.microsoft.com/office/powerpoint/2010/main" val="1153285796"/>
              </p:ext>
            </p:extLst>
          </p:nvPr>
        </p:nvGraphicFramePr>
        <p:xfrm>
          <a:off x="3895725" y="392436"/>
          <a:ext cx="4885203" cy="4904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9447823"/>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DA80E-A1BE-3249-A338-8D9433BD53A7}"/>
              </a:ext>
            </a:extLst>
          </p:cNvPr>
          <p:cNvPicPr>
            <a:picLocks noChangeAspect="1"/>
          </p:cNvPicPr>
          <p:nvPr/>
        </p:nvPicPr>
        <p:blipFill>
          <a:blip r:embed="rId3"/>
          <a:stretch>
            <a:fillRect/>
          </a:stretch>
        </p:blipFill>
        <p:spPr>
          <a:xfrm>
            <a:off x="0" y="-1"/>
            <a:ext cx="9144000" cy="5719413"/>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3357677"/>
          </a:xfrm>
        </p:spPr>
        <p:txBody>
          <a:bodyPr>
            <a:normAutofit/>
          </a:bodyPr>
          <a:lstStyle/>
          <a:p>
            <a:pPr algn="just"/>
            <a:r>
              <a:rPr lang="en-US" sz="3600">
                <a:solidFill>
                  <a:schemeClr val="bg1"/>
                </a:solidFill>
                <a:latin typeface="+mn-lt"/>
              </a:rPr>
              <a:t>The walls were destroyed, and the prophecy made that they would be built around 142 years ago. The people had been back in Jerusalem for around 94 years. Why did it take so long to begin to rebuild the wall?</a:t>
            </a:r>
            <a:endParaRPr lang="en-US" sz="4000" dirty="0">
              <a:solidFill>
                <a:schemeClr val="bg1"/>
              </a:solidFill>
            </a:endParaRPr>
          </a:p>
        </p:txBody>
      </p:sp>
    </p:spTree>
    <p:extLst>
      <p:ext uri="{BB962C8B-B14F-4D97-AF65-F5344CB8AC3E}">
        <p14:creationId xmlns:p14="http://schemas.microsoft.com/office/powerpoint/2010/main" val="1397862375"/>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DA80E-A1BE-3249-A338-8D9433BD53A7}"/>
              </a:ext>
            </a:extLst>
          </p:cNvPr>
          <p:cNvPicPr>
            <a:picLocks noChangeAspect="1"/>
          </p:cNvPicPr>
          <p:nvPr/>
        </p:nvPicPr>
        <p:blipFill>
          <a:blip r:embed="rId3"/>
          <a:stretch>
            <a:fillRect/>
          </a:stretch>
        </p:blipFill>
        <p:spPr>
          <a:xfrm>
            <a:off x="0" y="-1"/>
            <a:ext cx="9144000" cy="5719413"/>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3357677"/>
          </a:xfrm>
        </p:spPr>
        <p:txBody>
          <a:bodyPr>
            <a:normAutofit fontScale="90000"/>
          </a:bodyPr>
          <a:lstStyle/>
          <a:p>
            <a:r>
              <a:rPr lang="en-US" sz="3600" dirty="0">
                <a:solidFill>
                  <a:schemeClr val="bg1"/>
                </a:solidFill>
                <a:latin typeface="+mn-lt"/>
              </a:rPr>
              <a:t>All this time has elapsed…Why are these people so willing to rebuild the wall despite their position and occupation?</a:t>
            </a:r>
            <a:br>
              <a:rPr lang="en-US" sz="3600" dirty="0">
                <a:solidFill>
                  <a:schemeClr val="bg1"/>
                </a:solidFill>
                <a:latin typeface="+mn-lt"/>
              </a:rPr>
            </a:br>
            <a:br>
              <a:rPr lang="en-US" sz="3600" dirty="0">
                <a:solidFill>
                  <a:schemeClr val="bg1"/>
                </a:solidFill>
                <a:latin typeface="+mn-lt"/>
              </a:rPr>
            </a:br>
            <a:br>
              <a:rPr lang="en-US" sz="3600" dirty="0">
                <a:solidFill>
                  <a:schemeClr val="bg1"/>
                </a:solidFill>
                <a:latin typeface="+mn-lt"/>
              </a:rPr>
            </a:br>
            <a:r>
              <a:rPr lang="en-US" sz="3600" dirty="0">
                <a:solidFill>
                  <a:schemeClr val="bg1"/>
                </a:solidFill>
                <a:latin typeface="+mn-lt"/>
              </a:rPr>
              <a:t>Why are these people now so willing to work together to accomplish this rebuilding project?</a:t>
            </a:r>
          </a:p>
        </p:txBody>
      </p:sp>
    </p:spTree>
    <p:extLst>
      <p:ext uri="{BB962C8B-B14F-4D97-AF65-F5344CB8AC3E}">
        <p14:creationId xmlns:p14="http://schemas.microsoft.com/office/powerpoint/2010/main" val="1672672398"/>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1B164-D4D0-244F-9F5C-5D6007EA0537}"/>
              </a:ext>
            </a:extLst>
          </p:cNvPr>
          <p:cNvSpPr>
            <a:spLocks noGrp="1"/>
          </p:cNvSpPr>
          <p:nvPr>
            <p:ph type="title"/>
          </p:nvPr>
        </p:nvSpPr>
        <p:spPr>
          <a:xfrm>
            <a:off x="527982" y="1996152"/>
            <a:ext cx="2928282" cy="1104636"/>
          </a:xfrm>
        </p:spPr>
        <p:txBody>
          <a:bodyPr>
            <a:normAutofit fontScale="90000"/>
          </a:bodyPr>
          <a:lstStyle/>
          <a:p>
            <a:r>
              <a:rPr lang="en-US" dirty="0"/>
              <a:t>Building the Wall</a:t>
            </a:r>
          </a:p>
        </p:txBody>
      </p:sp>
      <p:pic>
        <p:nvPicPr>
          <p:cNvPr id="5" name="Content Placeholder 4">
            <a:extLst>
              <a:ext uri="{FF2B5EF4-FFF2-40B4-BE49-F238E27FC236}">
                <a16:creationId xmlns:a16="http://schemas.microsoft.com/office/drawing/2014/main" id="{8A887DB3-EA86-4B40-990D-923561C3E092}"/>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717552" y="246272"/>
            <a:ext cx="5158000" cy="5005235"/>
          </a:xfrm>
          <a:prstGeom prst="rect">
            <a:avLst/>
          </a:prstGeom>
          <a:ln w="6350">
            <a:solidFill>
              <a:schemeClr val="bg1">
                <a:lumMod val="85000"/>
              </a:schemeClr>
            </a:solidFill>
          </a:ln>
        </p:spPr>
      </p:pic>
    </p:spTree>
    <p:extLst>
      <p:ext uri="{BB962C8B-B14F-4D97-AF65-F5344CB8AC3E}">
        <p14:creationId xmlns:p14="http://schemas.microsoft.com/office/powerpoint/2010/main" val="3828348149"/>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1B164-D4D0-244F-9F5C-5D6007EA0537}"/>
              </a:ext>
            </a:extLst>
          </p:cNvPr>
          <p:cNvSpPr>
            <a:spLocks noGrp="1"/>
          </p:cNvSpPr>
          <p:nvPr>
            <p:ph type="title"/>
          </p:nvPr>
        </p:nvSpPr>
        <p:spPr/>
        <p:txBody>
          <a:bodyPr>
            <a:noAutofit/>
          </a:bodyPr>
          <a:lstStyle/>
          <a:p>
            <a:r>
              <a:rPr lang="en-US" sz="3200" dirty="0"/>
              <a:t>Who helped build the Wall?</a:t>
            </a:r>
          </a:p>
        </p:txBody>
      </p:sp>
      <p:sp>
        <p:nvSpPr>
          <p:cNvPr id="4" name="Content Placeholder 3">
            <a:extLst>
              <a:ext uri="{FF2B5EF4-FFF2-40B4-BE49-F238E27FC236}">
                <a16:creationId xmlns:a16="http://schemas.microsoft.com/office/drawing/2014/main" id="{7A3CB4DB-9CFA-C943-940C-C86EEC225695}"/>
              </a:ext>
            </a:extLst>
          </p:cNvPr>
          <p:cNvSpPr>
            <a:spLocks noGrp="1"/>
          </p:cNvSpPr>
          <p:nvPr>
            <p:ph idx="1"/>
          </p:nvPr>
        </p:nvSpPr>
        <p:spPr>
          <a:xfrm>
            <a:off x="628650" y="1292607"/>
            <a:ext cx="7886700" cy="3480729"/>
          </a:xfrm>
        </p:spPr>
        <p:txBody>
          <a:bodyPr>
            <a:normAutofit fontScale="47500" lnSpcReduction="20000"/>
          </a:bodyPr>
          <a:lstStyle/>
          <a:p>
            <a:r>
              <a:rPr lang="en-US" dirty="0"/>
              <a:t>High Priest (3:1)</a:t>
            </a:r>
          </a:p>
          <a:p>
            <a:r>
              <a:rPr lang="en-US" dirty="0"/>
              <a:t>Other Priests (3:1, 22, 28)</a:t>
            </a:r>
          </a:p>
          <a:p>
            <a:r>
              <a:rPr lang="en-US" dirty="0"/>
              <a:t>Men of Jericho (3:2)</a:t>
            </a:r>
          </a:p>
          <a:p>
            <a:r>
              <a:rPr lang="en-US" dirty="0"/>
              <a:t>Individuals, some repairing by their own house (3:2, 4, 6, 10, 11, 20, 21, 23, 24, 25, 29, 30)</a:t>
            </a:r>
          </a:p>
          <a:p>
            <a:r>
              <a:rPr lang="en-US" dirty="0"/>
              <a:t>Families, sons, daughters (3:3, 18)</a:t>
            </a:r>
          </a:p>
          <a:p>
            <a:r>
              <a:rPr lang="en-US" dirty="0" err="1"/>
              <a:t>Tekoites</a:t>
            </a:r>
            <a:r>
              <a:rPr lang="en-US" dirty="0"/>
              <a:t> (minus their nobles…) (3:5) – </a:t>
            </a:r>
            <a:r>
              <a:rPr lang="en-US" dirty="0" err="1"/>
              <a:t>Tekoites</a:t>
            </a:r>
            <a:r>
              <a:rPr lang="en-US" dirty="0"/>
              <a:t> also repaired another section (3:27)</a:t>
            </a:r>
          </a:p>
          <a:p>
            <a:r>
              <a:rPr lang="en-US" dirty="0"/>
              <a:t>Men of Gideon and Mizpah (3:7)</a:t>
            </a:r>
          </a:p>
          <a:p>
            <a:r>
              <a:rPr lang="en-US" dirty="0"/>
              <a:t>Governors/rulers (3:7, 9, 12, 14, 15, 16, 17, 18, 19)</a:t>
            </a:r>
          </a:p>
          <a:p>
            <a:r>
              <a:rPr lang="en-US" dirty="0"/>
              <a:t>Goldsmith (3:8, 31, 32)</a:t>
            </a:r>
          </a:p>
          <a:p>
            <a:r>
              <a:rPr lang="en-US" dirty="0"/>
              <a:t>Perfumer (3:8)</a:t>
            </a:r>
          </a:p>
          <a:p>
            <a:r>
              <a:rPr lang="en-US" dirty="0"/>
              <a:t>Inhabitants of Zenoah (3:13)</a:t>
            </a:r>
          </a:p>
          <a:p>
            <a:r>
              <a:rPr lang="en-US" dirty="0"/>
              <a:t>Levites (3:17)</a:t>
            </a:r>
          </a:p>
          <a:p>
            <a:r>
              <a:rPr lang="en-US" dirty="0"/>
              <a:t>Temple servants (3:26)</a:t>
            </a:r>
          </a:p>
          <a:p>
            <a:r>
              <a:rPr lang="en-US" dirty="0"/>
              <a:t>Merchants (3:32)</a:t>
            </a:r>
          </a:p>
          <a:p>
            <a:endParaRPr lang="en-US" dirty="0"/>
          </a:p>
        </p:txBody>
      </p:sp>
    </p:spTree>
    <p:extLst>
      <p:ext uri="{BB962C8B-B14F-4D97-AF65-F5344CB8AC3E}">
        <p14:creationId xmlns:p14="http://schemas.microsoft.com/office/powerpoint/2010/main" val="1534118014"/>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DA80E-A1BE-3249-A338-8D9433BD53A7}"/>
              </a:ext>
            </a:extLst>
          </p:cNvPr>
          <p:cNvPicPr>
            <a:picLocks noChangeAspect="1"/>
          </p:cNvPicPr>
          <p:nvPr/>
        </p:nvPicPr>
        <p:blipFill>
          <a:blip r:embed="rId3"/>
          <a:stretch>
            <a:fillRect/>
          </a:stretch>
        </p:blipFill>
        <p:spPr>
          <a:xfrm>
            <a:off x="0" y="-1"/>
            <a:ext cx="9144000" cy="5719413"/>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3357677"/>
          </a:xfrm>
        </p:spPr>
        <p:txBody>
          <a:bodyPr>
            <a:normAutofit/>
          </a:bodyPr>
          <a:lstStyle/>
          <a:p>
            <a:r>
              <a:rPr lang="en-US" sz="4400" dirty="0">
                <a:solidFill>
                  <a:schemeClr val="bg1"/>
                </a:solidFill>
                <a:latin typeface="+mn-lt"/>
              </a:rPr>
              <a:t>Applications</a:t>
            </a:r>
            <a:br>
              <a:rPr lang="en-US" sz="3600" dirty="0">
                <a:solidFill>
                  <a:schemeClr val="bg1"/>
                </a:solidFill>
                <a:latin typeface="+mn-lt"/>
              </a:rPr>
            </a:br>
            <a:br>
              <a:rPr lang="en-US" sz="3600" dirty="0">
                <a:solidFill>
                  <a:schemeClr val="bg1"/>
                </a:solidFill>
                <a:latin typeface="+mn-lt"/>
              </a:rPr>
            </a:br>
            <a:r>
              <a:rPr lang="en-US" sz="2700" dirty="0">
                <a:solidFill>
                  <a:schemeClr val="bg1"/>
                </a:solidFill>
                <a:latin typeface="+mn-lt"/>
              </a:rPr>
              <a:t>1. Why is it important to work with and “next to” brethren (in unity)?</a:t>
            </a:r>
            <a:br>
              <a:rPr lang="en-US" sz="2700" dirty="0">
                <a:solidFill>
                  <a:schemeClr val="bg1"/>
                </a:solidFill>
                <a:latin typeface="+mn-lt"/>
              </a:rPr>
            </a:br>
            <a:br>
              <a:rPr lang="en-US" sz="2700" dirty="0">
                <a:solidFill>
                  <a:schemeClr val="bg1"/>
                </a:solidFill>
                <a:latin typeface="+mn-lt"/>
              </a:rPr>
            </a:br>
            <a:endParaRPr lang="en-US" sz="4000" dirty="0">
              <a:solidFill>
                <a:schemeClr val="bg1"/>
              </a:solidFill>
            </a:endParaRPr>
          </a:p>
        </p:txBody>
      </p:sp>
    </p:spTree>
    <p:extLst>
      <p:ext uri="{BB962C8B-B14F-4D97-AF65-F5344CB8AC3E}">
        <p14:creationId xmlns:p14="http://schemas.microsoft.com/office/powerpoint/2010/main" val="429811779"/>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790</TotalTime>
  <Words>593</Words>
  <Application>Microsoft Office PowerPoint</Application>
  <PresentationFormat>On-screen Show (16:10)</PresentationFormat>
  <Paragraphs>51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Lesson 3: Working As A Team</vt:lpstr>
      <vt:lpstr>Chapter 3 is not just the documentation of a Building Project</vt:lpstr>
      <vt:lpstr>Context</vt:lpstr>
      <vt:lpstr>Context</vt:lpstr>
      <vt:lpstr>The walls were destroyed, and the prophecy made that they would be built around 142 years ago. The people had been back in Jerusalem for around 94 years. Why did it take so long to begin to rebuild the wall?</vt:lpstr>
      <vt:lpstr>All this time has elapsed…Why are these people so willing to rebuild the wall despite their position and occupation?   Why are these people now so willing to work together to accomplish this rebuilding project?</vt:lpstr>
      <vt:lpstr>Building the Wall</vt:lpstr>
      <vt:lpstr>Who helped build the Wall?</vt:lpstr>
      <vt:lpstr>Applications  1. Why is it important to work with and “next to” brethren (in unity)?  </vt:lpstr>
      <vt:lpstr>Why is it important to work with and “next to” brethren?  1. Accomplish more (Neh 3) 2. Jesus sent out disciples in groups of 2 (Luke 10:1) 3. Makes work easier (Ecc 4:9-10) 4. Not as easily broken (Ecc 4:12) 5. Encouragement/stir to good works (Heb 10:24) 6. We all need each other to function effectively (1 Cor 12:12-31)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Nehemiah</dc:title>
  <dc:creator>Phillip Shumake</dc:creator>
  <cp:lastModifiedBy>Jack Johnson</cp:lastModifiedBy>
  <cp:revision>105</cp:revision>
  <cp:lastPrinted>2020-02-22T21:19:00Z</cp:lastPrinted>
  <dcterms:created xsi:type="dcterms:W3CDTF">2020-02-05T17:41:56Z</dcterms:created>
  <dcterms:modified xsi:type="dcterms:W3CDTF">2020-03-08T10:28:34Z</dcterms:modified>
</cp:coreProperties>
</file>