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4" r:id="rId6"/>
    <p:sldId id="259" r:id="rId7"/>
    <p:sldId id="261" r:id="rId8"/>
    <p:sldId id="258" r:id="rId9"/>
    <p:sldId id="260" r:id="rId10"/>
    <p:sldId id="265" r:id="rId11"/>
    <p:sldId id="268" r:id="rId12"/>
    <p:sldId id="269" r:id="rId13"/>
    <p:sldId id="266" r:id="rId14"/>
    <p:sldId id="275" r:id="rId15"/>
    <p:sldId id="276" r:id="rId16"/>
    <p:sldId id="277" r:id="rId17"/>
    <p:sldId id="278" r:id="rId18"/>
    <p:sldId id="267" r:id="rId19"/>
    <p:sldId id="270" r:id="rId20"/>
    <p:sldId id="279" r:id="rId21"/>
    <p:sldId id="271" r:id="rId22"/>
    <p:sldId id="272" r:id="rId23"/>
    <p:sldId id="273" r:id="rId24"/>
    <p:sldId id="27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E70CBF-9EB8-4073-8888-A5D5E89238CE}">
          <p14:sldIdLst>
            <p14:sldId id="256"/>
            <p14:sldId id="257"/>
            <p14:sldId id="263"/>
            <p14:sldId id="262"/>
            <p14:sldId id="264"/>
            <p14:sldId id="259"/>
            <p14:sldId id="261"/>
            <p14:sldId id="258"/>
            <p14:sldId id="260"/>
            <p14:sldId id="265"/>
            <p14:sldId id="268"/>
            <p14:sldId id="269"/>
            <p14:sldId id="266"/>
            <p14:sldId id="275"/>
            <p14:sldId id="276"/>
            <p14:sldId id="277"/>
            <p14:sldId id="278"/>
            <p14:sldId id="267"/>
            <p14:sldId id="270"/>
            <p14:sldId id="279"/>
            <p14:sldId id="271"/>
            <p14:sldId id="272"/>
            <p14:sldId id="273"/>
            <p14:sldId id="274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134" y="90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2AFB-DCA7-4541-84B0-46E49DBE4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AD56-6B75-47A3-BF41-960DAE9E3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8355E-41C5-4BCE-9C9D-9C55683F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D7FA-E689-4486-87F2-770FE3BF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3575-D115-484D-B7D2-BA460321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9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E4FB-6ADF-4761-BA2A-067AB301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A643-CA5E-4B3D-9EB8-7599B2BF6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BA267-E754-45CC-AE4D-0266816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D357-E616-4CFF-821A-2D78E675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595DB-CC01-40E9-A448-E116E0B0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07547-92B1-4CD2-8141-D0D9BE262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F34C5-CD15-4B07-9AFF-CA04BC18B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FB6FD-B23D-4F71-87DE-B545F278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084B-5427-4A73-B078-A937C75E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AD24C-6074-4638-822E-D90AF348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6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5A0-457D-434C-976F-F153AEF6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A9FA6-8D73-4613-A683-DA2274ECD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4573-11D5-47F7-A037-36301782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67F-9D89-41CE-B8D6-42523E08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9B1E5-A8C9-44DF-8E53-21222792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6D81-F2C7-4354-B3D5-4E44C635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B8314-3A6A-4288-87B8-EDD312C3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F5E2-C8FE-43B4-986F-35F0374A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A6FD0-4CB3-40DE-9862-C906FCFB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BAF60-6CC0-4089-BEDE-4475C023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9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55E2-DF01-4F05-B608-5061FCFA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7321-A85E-41E9-918F-BFF40187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527D8-B842-4838-B416-CD014C0F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7FF4D-BCC9-45DB-9363-1C6F729C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47457-3EDD-4A3D-BEB5-8D426891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21D4A-2675-4FF4-B5DB-1AEAB69C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5204-3CAF-404E-86E4-9B0093CA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80A-0D6D-40D6-9833-AAA94AC06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E6C44-2363-4D47-B745-8715571A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F7E49-F0C1-4C71-A303-B6AB75702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C716B-18A2-4F63-99DC-71337A68D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5DE6A-CA14-4EA4-8873-99709676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25E56-5C33-4768-A6F1-3A71CE06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876D5-F9EC-41A6-81CF-1131EC3A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2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0E6D-0B28-45E1-BE06-D952772A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731F1-755D-4E1A-8301-CA9F6EF7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CCFA2-D4F2-408E-A984-6B3FB05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A415E-F7F4-4DC8-BD87-254A2780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3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EAFDD-56A9-46CA-932F-44D50C87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2F85E-811C-43C7-8E88-63AFDA4A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3E513-C560-4D04-8632-0218B118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DE01-9D08-406B-8D74-4A6F830E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E052-73AD-4DFC-85A0-5006EE34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92CF6-E9C2-441F-90C7-DD389C166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7C136-090A-4436-B4B2-E829932A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547C7-4779-4E2C-BE78-DA65E62B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7F9E-CD63-407A-B291-322CE4C4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41EB-822D-46BD-8BC0-FDD5FA9F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54B09-8F48-4C59-B1DB-BB5DD7DCD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AF047-08D5-49E1-A511-025431748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25FEB-1755-409A-BA68-ABB9C2C7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29C95-B4EA-409B-8B39-D7F9456B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EA764-D79D-41F0-A209-DB2E592F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4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74004-72F1-42BC-986E-1F047DC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8051-B71F-45DA-AA2E-E7436E1DC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CE26-864B-4E46-8AB5-92091D324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16B06-E32F-45A1-95DA-3970FE0B957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6603-732B-44C2-8D5F-E66FE05F8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CDF4D-2DD3-4A1C-AA27-3B757700C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0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FE82-E10D-4701-8A2B-B6A307099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Christian World View Lesson 02  Truth and Knowledge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E564E-0568-4E83-842B-9EC744971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5FBEB-3C18-460F-9780-4384F680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A80A-D2C6-44B5-824D-73F60188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0754"/>
            <a:ext cx="3627474" cy="1325563"/>
          </a:xfrm>
        </p:spPr>
        <p:txBody>
          <a:bodyPr>
            <a:normAutofit/>
          </a:bodyPr>
          <a:lstStyle/>
          <a:p>
            <a:r>
              <a:rPr lang="en-US" dirty="0"/>
              <a:t>T-Shirt Lady</a:t>
            </a:r>
            <a:br>
              <a:rPr lang="en-US" dirty="0"/>
            </a:br>
            <a:r>
              <a:rPr lang="en-US" sz="2000" dirty="0"/>
              <a:t>Discussion on an Airplane from Atlanta to San Francisco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6BD01-629B-4DB4-A088-F162FA69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09" y="0"/>
            <a:ext cx="8208371" cy="6751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EE99F5-A279-4AFD-9A8B-179CD95C7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6" y="1871331"/>
            <a:ext cx="4156774" cy="31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A80A-D2C6-44B5-824D-73F60188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0754"/>
            <a:ext cx="3627474" cy="1325563"/>
          </a:xfrm>
        </p:spPr>
        <p:txBody>
          <a:bodyPr>
            <a:normAutofit/>
          </a:bodyPr>
          <a:lstStyle/>
          <a:p>
            <a:r>
              <a:rPr lang="en-US" dirty="0"/>
              <a:t>T-Shirt Lady</a:t>
            </a:r>
            <a:br>
              <a:rPr lang="en-US" dirty="0"/>
            </a:br>
            <a:r>
              <a:rPr lang="en-US" sz="2000" dirty="0"/>
              <a:t>Discussion on an Airplane from Atlanta to San Francisco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DAAE8-9716-4949-852B-17DEAE0D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815" y="34704"/>
            <a:ext cx="6181725" cy="2943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0C09E-12FD-4552-8ED2-EA91ACC5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815" y="2765794"/>
            <a:ext cx="5800725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5B001-3418-40B6-A22E-0F6AFEF34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06" y="1871331"/>
            <a:ext cx="4156774" cy="31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A80A-D2C6-44B5-824D-73F60188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0754"/>
            <a:ext cx="3627474" cy="1325563"/>
          </a:xfrm>
        </p:spPr>
        <p:txBody>
          <a:bodyPr>
            <a:normAutofit/>
          </a:bodyPr>
          <a:lstStyle/>
          <a:p>
            <a:r>
              <a:rPr lang="en-US" dirty="0"/>
              <a:t>T-Shirt Lady</a:t>
            </a:r>
            <a:br>
              <a:rPr lang="en-US" dirty="0"/>
            </a:br>
            <a:r>
              <a:rPr lang="en-US" sz="2000" dirty="0"/>
              <a:t>Discussion on an Airplane from Atlanta to San Francisco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2D950-B237-4EBC-9446-EB034F6BA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79" y="1871331"/>
            <a:ext cx="7297721" cy="3125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E3E63-092F-42E1-BC9C-DB8182EB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6" y="1871331"/>
            <a:ext cx="4156774" cy="31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B5D7-BE0E-4D80-8FB7-44387683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8442694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B5D7-BE0E-4D80-8FB7-44387683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8442694" cy="677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0A10E-F892-4E28-9261-04ED71ED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48" y="1303154"/>
            <a:ext cx="1809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B5D7-BE0E-4D80-8FB7-44387683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8442694" cy="677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0A10E-F892-4E28-9261-04ED71ED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48" y="1303154"/>
            <a:ext cx="180975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2C17F-8A6F-47F8-836E-ACB5CFDA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49" y="3253565"/>
            <a:ext cx="2634984" cy="27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B5D7-BE0E-4D80-8FB7-44387683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8442694" cy="677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0A10E-F892-4E28-9261-04ED71ED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48" y="1303154"/>
            <a:ext cx="180975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2C17F-8A6F-47F8-836E-ACB5CFDA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49" y="3253565"/>
            <a:ext cx="2634984" cy="2779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8EF0E-47FB-4772-B638-A3249418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188" y="3120434"/>
            <a:ext cx="26860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1B5D7-BE0E-4D80-8FB7-443876834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0"/>
            <a:ext cx="8442694" cy="6772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0A10E-F892-4E28-9261-04ED71ED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48" y="1303154"/>
            <a:ext cx="180975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2C17F-8A6F-47F8-836E-ACB5CFDA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49" y="3253565"/>
            <a:ext cx="2634984" cy="2779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8EF0E-47FB-4772-B638-A3249418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188" y="3120434"/>
            <a:ext cx="2686050" cy="127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EBF8B-A064-4214-BDFB-F857FA576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975" y="689676"/>
            <a:ext cx="857250" cy="14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9776E-7FCE-4001-8E53-AE3BCBF74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362" y="3006134"/>
            <a:ext cx="752475" cy="278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B3D7B-1B55-4ABE-9EA1-1F571D068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156" y="1026929"/>
            <a:ext cx="447675" cy="312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FAE11-BB78-43E1-BBE3-7F0306800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1206" y="4504772"/>
            <a:ext cx="485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AE668-A6CA-4A4F-BF99-A19CF0725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8588046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5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B7333-48C1-4B47-A377-215EF50F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953" y="0"/>
            <a:ext cx="8960921" cy="6775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5C76-E020-468F-ACF6-08FA6041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0" y="3224212"/>
            <a:ext cx="48196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CFCB1-A49B-455A-A89A-AF221884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48" y="0"/>
            <a:ext cx="9203365" cy="68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7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B7333-48C1-4B47-A377-215EF50F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953" y="0"/>
            <a:ext cx="8960921" cy="6775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57210B-E625-4F61-BB13-5F22B631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53" y="3259374"/>
            <a:ext cx="8153400" cy="339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5C76-E020-468F-ACF6-08FA6041A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32" y="2977964"/>
            <a:ext cx="48196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952C3-659A-4DC1-8702-D4E000CC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71" y="499766"/>
            <a:ext cx="9780403" cy="6358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82296-F9F5-47F7-862A-5A7C654A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80076"/>
            <a:ext cx="58959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5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63413B-2577-447D-B231-EEEABB50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36419" cy="6562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84440-145D-464E-B547-AA900D78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0" y="2278358"/>
            <a:ext cx="3981450" cy="790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1FEE9-906E-4BA4-AB65-24AC20831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8" y="3429000"/>
            <a:ext cx="5809272" cy="887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BFE5B-C088-4753-8A4C-19CE6324A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225" y="2278358"/>
            <a:ext cx="5458047" cy="43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0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54B22E-3858-432D-B3B8-747B6DDDC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670" y="3467100"/>
            <a:ext cx="5773329" cy="3390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1BEFDF-42CF-476A-A59B-E6C962FF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1950" cy="3248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FDB17-F766-4F21-A543-C66A66DA8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95" y="3477069"/>
            <a:ext cx="62769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62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546670-C973-433C-B7B5-426007E8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34325" cy="3562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EBE4A5-02B7-45D3-8B99-FE5379AFA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64" y="3578299"/>
            <a:ext cx="6162675" cy="1095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2DAC8B-AAEB-49BB-8F81-4AB303C8D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90" y="3251635"/>
            <a:ext cx="4815885" cy="36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7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27A15-EE0E-4338-BBC7-C53C4F03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91539" cy="3703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7C3FB-BC3A-4396-B561-C5E9EE53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19" y="3972811"/>
            <a:ext cx="3143250" cy="1123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F7235-3969-4334-9C99-ACC5FBBE6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846" y="3410171"/>
            <a:ext cx="4500461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5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BC3D4-B3BB-412A-91A5-2457857A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53375" cy="441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63048-3F52-4C8C-9E9C-BD69002A1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" y="4634244"/>
            <a:ext cx="7644809" cy="693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13A9F-558D-44EF-BBA4-B9E71A49D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880" y="3774557"/>
            <a:ext cx="4504119" cy="29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35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952A60-D6C7-4CF8-B36E-4D035DC8F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2307" cy="3959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1E8D99-2864-4F10-AD35-EEC702F4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1507"/>
            <a:ext cx="6762307" cy="829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B28367-7A71-4CCA-9C52-726E9E74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342" y="2962939"/>
            <a:ext cx="5075263" cy="37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18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CDBDC-1E8C-4C73-B99A-C6049CD9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7057326" cy="4455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B9188-EAB6-43FB-B65E-4C1D82D8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3" y="4570339"/>
            <a:ext cx="6955873" cy="837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2332F3-8846-42D5-9EC6-AAC684545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848" y="2700670"/>
            <a:ext cx="5091699" cy="3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63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846A3-AA63-4572-B1C6-F9369081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97711" cy="4486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767CC-8EB7-45F9-9E50-5E5ED80F2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2756"/>
            <a:ext cx="6230679" cy="103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22633-93CA-4658-823F-7E6789504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20" y="2175244"/>
            <a:ext cx="6155751" cy="42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6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CFCB1-A49B-455A-A89A-AF2218842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48" y="0"/>
            <a:ext cx="9203365" cy="6851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95791F-685C-4E50-80C3-F83F9B8D0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83" y="1991722"/>
            <a:ext cx="2105025" cy="790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687F9B-3374-4D0D-B9C5-8EE2E4BEE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957" y="3685920"/>
            <a:ext cx="18192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D44D5-E46D-4BE2-9FE3-ED7051633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982" y="5502679"/>
            <a:ext cx="2171700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22EEC-0912-49A0-9CE9-3CF894451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496" y="2673113"/>
            <a:ext cx="2209800" cy="70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91F42-44B1-4A28-BC2E-7F59FF85D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9056" y="2865031"/>
            <a:ext cx="12573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5FFA14-0ED1-4D24-BB2B-161DF5ECF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356" y="4050693"/>
            <a:ext cx="1724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6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4FDD0-EEFD-4A47-9423-3046D501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328612"/>
            <a:ext cx="82867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2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E29CD4-D654-40A9-82C1-72B11E1A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342900"/>
            <a:ext cx="82867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9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C3866C-3A7A-4654-B693-470DE37A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333375"/>
            <a:ext cx="82486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88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C77C19-5696-49F8-AE58-97188DBD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309562"/>
            <a:ext cx="83343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9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D1703-2694-43C5-8959-EE42B2B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26" y="31897"/>
            <a:ext cx="9173874" cy="6772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5B072-ED1F-4B92-A881-B7D8215082D6}"/>
              </a:ext>
            </a:extLst>
          </p:cNvPr>
          <p:cNvSpPr txBox="1"/>
          <p:nvPr/>
        </p:nvSpPr>
        <p:spPr>
          <a:xfrm>
            <a:off x="8346558" y="1254641"/>
            <a:ext cx="25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T-Shirt Lady World View</a:t>
            </a:r>
          </a:p>
        </p:txBody>
      </p:sp>
    </p:spTree>
    <p:extLst>
      <p:ext uri="{BB962C8B-B14F-4D97-AF65-F5344CB8AC3E}">
        <p14:creationId xmlns:p14="http://schemas.microsoft.com/office/powerpoint/2010/main" val="1488550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925D6-1FBF-4F22-B482-D033285F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92" y="58479"/>
            <a:ext cx="8947015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AD1703-2694-43C5-8959-EE42B2B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126" y="31897"/>
            <a:ext cx="9173874" cy="6772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55B072-ED1F-4B92-A881-B7D8215082D6}"/>
              </a:ext>
            </a:extLst>
          </p:cNvPr>
          <p:cNvSpPr txBox="1"/>
          <p:nvPr/>
        </p:nvSpPr>
        <p:spPr>
          <a:xfrm>
            <a:off x="8346558" y="1254641"/>
            <a:ext cx="25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T-Shirt Lady World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73EC5-2513-4818-9AB1-970BA01C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9" y="1254641"/>
            <a:ext cx="7354155" cy="5540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71589-60B8-4611-87C0-B986EC3E8D56}"/>
              </a:ext>
            </a:extLst>
          </p:cNvPr>
          <p:cNvSpPr txBox="1"/>
          <p:nvPr/>
        </p:nvSpPr>
        <p:spPr>
          <a:xfrm>
            <a:off x="535219" y="876030"/>
            <a:ext cx="259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Christian World View</a:t>
            </a:r>
          </a:p>
        </p:txBody>
      </p:sp>
    </p:spTree>
    <p:extLst>
      <p:ext uri="{BB962C8B-B14F-4D97-AF65-F5344CB8AC3E}">
        <p14:creationId xmlns:p14="http://schemas.microsoft.com/office/powerpoint/2010/main" val="2087952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7ED36-A502-42A9-B1BD-2BA9BAAB9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7" y="323850"/>
            <a:ext cx="8010525" cy="621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4EDB9-A808-44F2-A26F-68842093785E}"/>
              </a:ext>
            </a:extLst>
          </p:cNvPr>
          <p:cNvSpPr txBox="1"/>
          <p:nvPr/>
        </p:nvSpPr>
        <p:spPr>
          <a:xfrm>
            <a:off x="191386" y="1084521"/>
            <a:ext cx="193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Lesson 2 Summary</a:t>
            </a:r>
          </a:p>
        </p:txBody>
      </p:sp>
    </p:spTree>
    <p:extLst>
      <p:ext uri="{BB962C8B-B14F-4D97-AF65-F5344CB8AC3E}">
        <p14:creationId xmlns:p14="http://schemas.microsoft.com/office/powerpoint/2010/main" val="1118190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10AF5-7BA5-49A3-A144-ED7FD8B7B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247650"/>
            <a:ext cx="8315325" cy="6438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733217-3D08-48D7-BED3-B4C395E3D252}"/>
              </a:ext>
            </a:extLst>
          </p:cNvPr>
          <p:cNvSpPr txBox="1"/>
          <p:nvPr/>
        </p:nvSpPr>
        <p:spPr>
          <a:xfrm>
            <a:off x="191386" y="1084521"/>
            <a:ext cx="193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Lesson 2 Summary</a:t>
            </a:r>
          </a:p>
        </p:txBody>
      </p:sp>
    </p:spTree>
    <p:extLst>
      <p:ext uri="{BB962C8B-B14F-4D97-AF65-F5344CB8AC3E}">
        <p14:creationId xmlns:p14="http://schemas.microsoft.com/office/powerpoint/2010/main" val="351551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C1B3A-06D0-4F5A-AE3A-CC263EB4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252412"/>
            <a:ext cx="85820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C1B3A-06D0-4F5A-AE3A-CC263EB41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87" y="0"/>
            <a:ext cx="9306758" cy="6889687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9C2DDD-028A-4EC7-BA64-4D0DD3157D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578074"/>
              </p:ext>
            </p:extLst>
          </p:nvPr>
        </p:nvGraphicFramePr>
        <p:xfrm>
          <a:off x="4920216" y="952222"/>
          <a:ext cx="5466797" cy="858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7441200" imgH="1168200" progId="">
                  <p:embed/>
                </p:oleObj>
              </mc:Choice>
              <mc:Fallback>
                <p:oleObj r:id="rId4" imgW="7441200" imgH="1168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0216" y="952222"/>
                        <a:ext cx="5466797" cy="858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54F39F-22BB-4033-97E2-487C39D60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216" y="1965897"/>
            <a:ext cx="5860859" cy="796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831F3-E356-4F24-848C-458FBEC6F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216" y="2854441"/>
            <a:ext cx="5978156" cy="7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399EF-BBB9-47FA-8C4F-CF840CE0A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9583" y="3693048"/>
            <a:ext cx="5606017" cy="88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12F6BB-9E99-4263-877D-241B4C8224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9583" y="4728793"/>
            <a:ext cx="5715000" cy="90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72778-7385-43A3-B313-E1C30044E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108" y="5680357"/>
            <a:ext cx="5596492" cy="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616D7-AB2E-436C-8CE8-D0F4AE4A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97" y="-1"/>
            <a:ext cx="8966330" cy="6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7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F3022-81AC-4F80-BF62-C1BC88798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389" y="0"/>
            <a:ext cx="8917714" cy="66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DB33E-8FE5-43BF-AFB0-9593DE67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43" y="0"/>
            <a:ext cx="9140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D3507-C2CB-47B9-B3F0-E6B9EBA1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90" y="0"/>
            <a:ext cx="8921515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15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61</Words>
  <Application>Microsoft Office PowerPoint</Application>
  <PresentationFormat>Widescreen</PresentationFormat>
  <Paragraphs>9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Christian World View Lesson 02  Truth and Knowledge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T-Shirt Lady Discussion on an Airplane from Atlanta to San Francisco</vt:lpstr>
      <vt:lpstr>T-Shirt Lady Discussion on an Airplane from Atlanta to San Francisco</vt:lpstr>
      <vt:lpstr>T-Shirt Lady Discussion on an Airplane from Atlanta to San Francisco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 World View Lesson 2</dc:title>
  <dc:creator>Robert Haynes</dc:creator>
  <cp:lastModifiedBy>Robert Haynes</cp:lastModifiedBy>
  <cp:revision>17</cp:revision>
  <dcterms:created xsi:type="dcterms:W3CDTF">2020-04-07T17:28:51Z</dcterms:created>
  <dcterms:modified xsi:type="dcterms:W3CDTF">2020-04-07T20:36:11Z</dcterms:modified>
</cp:coreProperties>
</file>