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69" r:id="rId4"/>
    <p:sldId id="267" r:id="rId5"/>
    <p:sldId id="268" r:id="rId6"/>
    <p:sldId id="27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576"/>
    <a:srgbClr val="6C6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0"/>
  </p:normalViewPr>
  <p:slideViewPr>
    <p:cSldViewPr snapToGrid="0" snapToObjects="1">
      <p:cViewPr varScale="1">
        <p:scale>
          <a:sx n="116" d="100"/>
          <a:sy n="116" d="100"/>
        </p:scale>
        <p:origin x="98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1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4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0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8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9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0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6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7230-663A-CC4F-A1ED-E913A61AE76B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8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52574" y="133867"/>
            <a:ext cx="7772400" cy="159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Apple Chancery"/>
              </a:rPr>
              <a:t>He Restores My Soul</a:t>
            </a:r>
            <a:br>
              <a:rPr lang="en-US" b="1" dirty="0">
                <a:latin typeface="+mn-lt"/>
                <a:cs typeface="Apple Chancery"/>
              </a:rPr>
            </a:br>
            <a:r>
              <a:rPr lang="en-US" b="1" dirty="0">
                <a:latin typeface="+mn-lt"/>
                <a:cs typeface="Apple Chancery"/>
              </a:rPr>
              <a:t>Psalm 23</a:t>
            </a:r>
          </a:p>
        </p:txBody>
      </p:sp>
    </p:spTree>
    <p:extLst>
      <p:ext uri="{BB962C8B-B14F-4D97-AF65-F5344CB8AC3E}">
        <p14:creationId xmlns:p14="http://schemas.microsoft.com/office/powerpoint/2010/main" val="19401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" y="0"/>
            <a:ext cx="9144691" cy="5143500"/>
          </a:xfrm>
          <a:solidFill>
            <a:srgbClr val="8D8576">
              <a:alpha val="93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/>
                <a:cs typeface="Calibri"/>
              </a:rPr>
              <a:t>The Meaning of Soul Restoration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296" y="978370"/>
            <a:ext cx="8899408" cy="40545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“Soul” </a:t>
            </a:r>
            <a:r>
              <a:rPr lang="mr-IN" b="1" dirty="0"/>
              <a:t>–</a:t>
            </a:r>
            <a:r>
              <a:rPr lang="en-US" b="1" dirty="0"/>
              <a:t> </a:t>
            </a:r>
            <a:r>
              <a:rPr lang="en-US" b="1" dirty="0" err="1"/>
              <a:t>Nephesh</a:t>
            </a:r>
            <a:r>
              <a:rPr lang="en-US" b="1" dirty="0"/>
              <a:t> </a:t>
            </a:r>
          </a:p>
          <a:p>
            <a:pPr lvl="1"/>
            <a:r>
              <a:rPr lang="en-US" b="1" dirty="0"/>
              <a:t>Life</a:t>
            </a:r>
          </a:p>
          <a:p>
            <a:pPr lvl="2"/>
            <a:r>
              <a:rPr lang="en-US" b="1" dirty="0"/>
              <a:t>“For you have delivered my </a:t>
            </a:r>
            <a:r>
              <a:rPr lang="en-US" b="1" u="sng" dirty="0"/>
              <a:t>soul</a:t>
            </a:r>
            <a:r>
              <a:rPr lang="en-US" b="1" dirty="0"/>
              <a:t> from death, yes, my feet from falling, that I may walk before God in the light of life.” (Ps. 56:13)</a:t>
            </a:r>
          </a:p>
          <a:p>
            <a:pPr lvl="2"/>
            <a:r>
              <a:rPr lang="en-US" b="1" dirty="0"/>
              <a:t>“We were in all 276 </a:t>
            </a:r>
            <a:r>
              <a:rPr lang="en-US" b="1" u="sng" dirty="0"/>
              <a:t>souls</a:t>
            </a:r>
            <a:r>
              <a:rPr lang="en-US" b="1" dirty="0"/>
              <a:t> in the ship.” (Acts 27:37)</a:t>
            </a:r>
          </a:p>
          <a:p>
            <a:pPr lvl="1"/>
            <a:r>
              <a:rPr lang="en-US" b="1" dirty="0"/>
              <a:t>Inner Person</a:t>
            </a:r>
          </a:p>
          <a:p>
            <a:pPr lvl="2"/>
            <a:r>
              <a:rPr lang="en-US" b="1" dirty="0"/>
              <a:t>“But I have calmed and quieted my </a:t>
            </a:r>
            <a:r>
              <a:rPr lang="en-US" b="1" u="sng" dirty="0"/>
              <a:t>soul</a:t>
            </a:r>
            <a:r>
              <a:rPr lang="en-US" b="1" dirty="0"/>
              <a:t>, like a weaned child with its mother; like a weaned child is my </a:t>
            </a:r>
            <a:r>
              <a:rPr lang="en-US" b="1" u="sng" dirty="0"/>
              <a:t>soul</a:t>
            </a:r>
            <a:r>
              <a:rPr lang="en-US" b="1" dirty="0"/>
              <a:t> within me.” (Ps. 131:2)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" y="0"/>
            <a:ext cx="9144691" cy="5143500"/>
          </a:xfrm>
          <a:solidFill>
            <a:srgbClr val="8D8576">
              <a:alpha val="93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cs typeface="Calibri"/>
              </a:rPr>
              <a:t>The Meaning of Soul Restoration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296" y="978370"/>
            <a:ext cx="8899408" cy="40545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“Restore” </a:t>
            </a:r>
            <a:r>
              <a:rPr lang="mr-IN" b="1" dirty="0"/>
              <a:t>–</a:t>
            </a:r>
            <a:r>
              <a:rPr lang="en-US" b="1" dirty="0"/>
              <a:t> “Sub”</a:t>
            </a:r>
          </a:p>
          <a:p>
            <a:pPr lvl="1"/>
            <a:r>
              <a:rPr lang="en-US" b="1" dirty="0"/>
              <a:t>“To return, to go back, to be returned”</a:t>
            </a:r>
          </a:p>
          <a:p>
            <a:pPr lvl="1"/>
            <a:r>
              <a:rPr lang="en-US" b="1" dirty="0"/>
              <a:t>“</a:t>
            </a:r>
            <a:r>
              <a:rPr lang="en-US" b="1" u="sng" dirty="0"/>
              <a:t>Rescue</a:t>
            </a:r>
            <a:r>
              <a:rPr lang="en-US" b="1" dirty="0"/>
              <a:t> me from their destruction, my precious life from the lions!” (Ps. 35:17)</a:t>
            </a:r>
          </a:p>
          <a:p>
            <a:pPr lvl="1"/>
            <a:r>
              <a:rPr lang="en-US" b="1" dirty="0"/>
              <a:t>“I have gone astray like a lost sheep; seek your servant, for I do not forget your commandments” (Psalm 119:176)</a:t>
            </a:r>
          </a:p>
          <a:p>
            <a:pPr lvl="1"/>
            <a:r>
              <a:rPr lang="en-US" b="1" dirty="0"/>
              <a:t>Mind, Will, &amp; Emotions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2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" y="0"/>
            <a:ext cx="9144691" cy="5143500"/>
          </a:xfrm>
          <a:solidFill>
            <a:srgbClr val="8D8576">
              <a:alpha val="93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/>
                <a:cs typeface="Calibri"/>
              </a:rPr>
              <a:t>Predators of the Soul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296" y="978370"/>
            <a:ext cx="8899408" cy="40545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Adversaries (Psalm 31:11-13; 7-9)</a:t>
            </a:r>
          </a:p>
          <a:p>
            <a:r>
              <a:rPr lang="en-US" b="1" dirty="0"/>
              <a:t>Sin (Psalm 6:1-4)</a:t>
            </a:r>
          </a:p>
          <a:p>
            <a:pPr lvl="1"/>
            <a:r>
              <a:rPr lang="en-US" b="1" dirty="0"/>
              <a:t>“As for me, I said, ‘O LORD, be gracious to me; heal me (soul), for I have sinned against you!’” (Ps. 41:4)</a:t>
            </a:r>
          </a:p>
          <a:p>
            <a:pPr lvl="1"/>
            <a:r>
              <a:rPr lang="en-US" b="1" dirty="0"/>
              <a:t>“Beloved, I urge you as sojourners and exiles to abstain from the passions of the flesh, which wage war against your soul.” (1 </a:t>
            </a:r>
            <a:r>
              <a:rPr lang="en-US" b="1"/>
              <a:t>Peter 2:11)</a:t>
            </a:r>
            <a:endParaRPr lang="en-US" b="1" dirty="0"/>
          </a:p>
          <a:p>
            <a:r>
              <a:rPr lang="en-US" b="1" dirty="0"/>
              <a:t>Sorrow</a:t>
            </a:r>
          </a:p>
          <a:p>
            <a:pPr lvl="1"/>
            <a:r>
              <a:rPr lang="en-US" b="1" dirty="0"/>
              <a:t>“My soul melts away for sorrow; strengthen me according to your word!” (Ps. 119:28)</a:t>
            </a:r>
          </a:p>
        </p:txBody>
      </p:sp>
    </p:spTree>
    <p:extLst>
      <p:ext uri="{BB962C8B-B14F-4D97-AF65-F5344CB8AC3E}">
        <p14:creationId xmlns:p14="http://schemas.microsoft.com/office/powerpoint/2010/main" val="21801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" y="0"/>
            <a:ext cx="9144691" cy="5143500"/>
          </a:xfrm>
          <a:solidFill>
            <a:srgbClr val="8D8576">
              <a:alpha val="93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/>
                <a:cs typeface="Calibri"/>
              </a:rPr>
              <a:t>How Soul Restoration Happens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296" y="978370"/>
            <a:ext cx="8899408" cy="40545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Prayer</a:t>
            </a:r>
          </a:p>
          <a:p>
            <a:pPr lvl="1"/>
            <a:r>
              <a:rPr lang="en-US" b="1" dirty="0"/>
              <a:t>“</a:t>
            </a:r>
            <a:r>
              <a:rPr lang="en-US" b="1" baseline="30000" dirty="0"/>
              <a:t>10</a:t>
            </a:r>
            <a:r>
              <a:rPr lang="en-US" b="1" dirty="0"/>
              <a:t>Create in me a clean heart, O God, and renew a right spirit within me. </a:t>
            </a:r>
            <a:r>
              <a:rPr lang="en-US" b="1" baseline="30000" dirty="0"/>
              <a:t>11</a:t>
            </a:r>
            <a:r>
              <a:rPr lang="en-US" b="1" dirty="0"/>
              <a:t>Cast me not away from your presence, and take not your Holy Spirit from me. </a:t>
            </a:r>
            <a:r>
              <a:rPr lang="en-US" b="1" baseline="30000" dirty="0"/>
              <a:t>12</a:t>
            </a:r>
            <a:r>
              <a:rPr lang="en-US" b="1" dirty="0"/>
              <a:t>Restore to me the joy of your salvation, and uphold me with a willing spirit.” (Ps. 51:10-12)</a:t>
            </a:r>
          </a:p>
          <a:p>
            <a:pPr lvl="1"/>
            <a:r>
              <a:rPr lang="en-US" b="1" dirty="0"/>
              <a:t>“The LORD has heard my plea; the LORD accepts my prayer.” (Ps. 6:9)</a:t>
            </a:r>
          </a:p>
          <a:p>
            <a:r>
              <a:rPr lang="en-US" b="1" dirty="0"/>
              <a:t>Law of the Lord (Psalm 19:7-8)</a:t>
            </a:r>
          </a:p>
          <a:p>
            <a:pPr lvl="1"/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3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" y="0"/>
            <a:ext cx="9144691" cy="5143500"/>
          </a:xfrm>
          <a:solidFill>
            <a:srgbClr val="8D8576">
              <a:alpha val="93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/>
                <a:cs typeface="Calibri"/>
              </a:rPr>
              <a:t>How Soul Restoration Happens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296" y="978370"/>
            <a:ext cx="8899408" cy="40545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One Another</a:t>
            </a:r>
          </a:p>
          <a:p>
            <a:pPr lvl="1"/>
            <a:r>
              <a:rPr lang="en-US" b="1" dirty="0"/>
              <a:t>“</a:t>
            </a:r>
            <a:r>
              <a:rPr lang="en-US" b="1" baseline="30000" dirty="0"/>
              <a:t>19</a:t>
            </a:r>
            <a:r>
              <a:rPr lang="en-US" b="1" dirty="0"/>
              <a:t>My brothers, if anyone among you wanders from the truth and someone brings him back, </a:t>
            </a:r>
            <a:r>
              <a:rPr lang="en-US" b="1" baseline="30000" dirty="0"/>
              <a:t>20</a:t>
            </a:r>
            <a:r>
              <a:rPr lang="en-US" b="1" dirty="0"/>
              <a:t>let him know that whoever brings back a sinner from his wandering will save his soul from death and will cover a multitude of sins.” (James 5:19-20)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“For you were straying like sheep, but have now returned to the Shepherd and Overseer of your souls” (1 </a:t>
            </a:r>
            <a:r>
              <a:rPr lang="en-US" b="1" dirty="0" err="1"/>
              <a:t>Pe</a:t>
            </a:r>
            <a:r>
              <a:rPr lang="en-US" b="1" dirty="0"/>
              <a:t>. 2:25)</a:t>
            </a:r>
          </a:p>
        </p:txBody>
      </p:sp>
    </p:spTree>
    <p:extLst>
      <p:ext uri="{BB962C8B-B14F-4D97-AF65-F5344CB8AC3E}">
        <p14:creationId xmlns:p14="http://schemas.microsoft.com/office/powerpoint/2010/main" val="320384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450</Words>
  <Application>Microsoft Macintosh PowerPoint</Application>
  <PresentationFormat>On-screen Show (16:9)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is My Shepherd</dc:title>
  <dc:creator>Erik Borlaug</dc:creator>
  <cp:lastModifiedBy>Erik Borlaug</cp:lastModifiedBy>
  <cp:revision>60</cp:revision>
  <dcterms:created xsi:type="dcterms:W3CDTF">2017-11-29T23:26:08Z</dcterms:created>
  <dcterms:modified xsi:type="dcterms:W3CDTF">2020-04-08T17:29:13Z</dcterms:modified>
</cp:coreProperties>
</file>