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4" r:id="rId1"/>
    <p:sldMasterId id="2147483756" r:id="rId2"/>
    <p:sldMasterId id="2147483864" r:id="rId3"/>
  </p:sldMasterIdLst>
  <p:notesMasterIdLst>
    <p:notesMasterId r:id="rId40"/>
  </p:notesMasterIdLst>
  <p:sldIdLst>
    <p:sldId id="627" r:id="rId4"/>
    <p:sldId id="429" r:id="rId5"/>
    <p:sldId id="621" r:id="rId6"/>
    <p:sldId id="595" r:id="rId7"/>
    <p:sldId id="594" r:id="rId8"/>
    <p:sldId id="430" r:id="rId9"/>
    <p:sldId id="487" r:id="rId10"/>
    <p:sldId id="623" r:id="rId11"/>
    <p:sldId id="622" r:id="rId12"/>
    <p:sldId id="318" r:id="rId13"/>
    <p:sldId id="581" r:id="rId14"/>
    <p:sldId id="319" r:id="rId15"/>
    <p:sldId id="614" r:id="rId16"/>
    <p:sldId id="554" r:id="rId17"/>
    <p:sldId id="555" r:id="rId18"/>
    <p:sldId id="539" r:id="rId19"/>
    <p:sldId id="615" r:id="rId20"/>
    <p:sldId id="339" r:id="rId21"/>
    <p:sldId id="561" r:id="rId22"/>
    <p:sldId id="342" r:id="rId23"/>
    <p:sldId id="443" r:id="rId24"/>
    <p:sldId id="445" r:id="rId25"/>
    <p:sldId id="559" r:id="rId26"/>
    <p:sldId id="583" r:id="rId27"/>
    <p:sldId id="327" r:id="rId28"/>
    <p:sldId id="328" r:id="rId29"/>
    <p:sldId id="329" r:id="rId30"/>
    <p:sldId id="345" r:id="rId31"/>
    <p:sldId id="344" r:id="rId32"/>
    <p:sldId id="628" r:id="rId33"/>
    <p:sldId id="585" r:id="rId34"/>
    <p:sldId id="437" r:id="rId35"/>
    <p:sldId id="438" r:id="rId36"/>
    <p:sldId id="440" r:id="rId37"/>
    <p:sldId id="624" r:id="rId38"/>
    <p:sldId id="442" r:id="rId3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CC0000"/>
    <a:srgbClr val="FFCC00"/>
    <a:srgbClr val="FF0000"/>
    <a:srgbClr val="0000CC"/>
    <a:srgbClr val="FF9900"/>
    <a:srgbClr val="CC9900"/>
    <a:srgbClr val="3366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1085" autoAdjust="0"/>
    <p:restoredTop sz="92456"/>
  </p:normalViewPr>
  <p:slideViewPr>
    <p:cSldViewPr>
      <p:cViewPr>
        <p:scale>
          <a:sx n="90" d="100"/>
          <a:sy n="90" d="100"/>
        </p:scale>
        <p:origin x="560" y="576"/>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notesViewPr>
    <p:cSldViewPr>
      <p:cViewPr varScale="1">
        <p:scale>
          <a:sx n="59" d="100"/>
          <a:sy n="59" d="100"/>
        </p:scale>
        <p:origin x="-249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8115D3-E3B1-4954-9177-79A90D0676AC}" type="datetimeFigureOut">
              <a:rPr lang="en-US" smtClean="0"/>
              <a:pPr/>
              <a:t>3/21/22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7E1D02-EAC8-4AD0-9176-2BE7D087DB59}" type="slidenum">
              <a:rPr lang="en-US" smtClean="0"/>
              <a:pPr/>
              <a:t>‹#›</a:t>
            </a:fld>
            <a:endParaRPr lang="en-US"/>
          </a:p>
        </p:txBody>
      </p:sp>
    </p:spTree>
    <p:extLst>
      <p:ext uri="{BB962C8B-B14F-4D97-AF65-F5344CB8AC3E}">
        <p14:creationId xmlns:p14="http://schemas.microsoft.com/office/powerpoint/2010/main" val="3560508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DFBEA57-EA8F-4936-A17A-5228AAB0B459}" type="slidenum">
              <a:rPr lang="en-US" smtClean="0">
                <a:solidFill>
                  <a:prstClr val="black"/>
                </a:solidFill>
              </a:rPr>
              <a:pPr/>
              <a:t>3</a:t>
            </a:fld>
            <a:endParaRPr lang="en-US">
              <a:solidFill>
                <a:prstClr val="black"/>
              </a:solidFill>
            </a:endParaRPr>
          </a:p>
        </p:txBody>
      </p:sp>
      <p:sp>
        <p:nvSpPr>
          <p:cNvPr id="90115" name="Rectangle 2"/>
          <p:cNvSpPr>
            <a:spLocks noGrp="1" noRot="1" noChangeAspect="1" noChangeArrowheads="1" noTextEdit="1"/>
          </p:cNvSpPr>
          <p:nvPr>
            <p:ph type="sldImg"/>
          </p:nvPr>
        </p:nvSpPr>
        <p:spPr>
          <a:xfrm>
            <a:off x="1143000" y="685800"/>
            <a:ext cx="4572000" cy="3429000"/>
          </a:xfrm>
          <a:ln/>
        </p:spPr>
      </p:sp>
      <p:sp>
        <p:nvSpPr>
          <p:cNvPr id="90116" name="Rectangle 3"/>
          <p:cNvSpPr>
            <a:spLocks noGrp="1" noChangeArrowheads="1"/>
          </p:cNvSpPr>
          <p:nvPr>
            <p:ph type="body" idx="1"/>
          </p:nvPr>
        </p:nvSpPr>
        <p:spPr>
          <a:noFill/>
          <a:ln/>
        </p:spPr>
        <p:txBody>
          <a:bodyPr/>
          <a:lstStyle/>
          <a:p>
            <a:endParaRPr lang="en-US">
              <a:latin typeface="Times New Roman" pitchFamily="18" charset="0"/>
            </a:endParaRPr>
          </a:p>
        </p:txBody>
      </p:sp>
    </p:spTree>
    <p:extLst>
      <p:ext uri="{BB962C8B-B14F-4D97-AF65-F5344CB8AC3E}">
        <p14:creationId xmlns:p14="http://schemas.microsoft.com/office/powerpoint/2010/main" val="2946254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7E1D02-EAC8-4AD0-9176-2BE7D087DB59}" type="slidenum">
              <a:rPr lang="en-US" smtClean="0"/>
              <a:pPr/>
              <a:t>13</a:t>
            </a:fld>
            <a:endParaRPr lang="en-US"/>
          </a:p>
        </p:txBody>
      </p:sp>
    </p:spTree>
    <p:extLst>
      <p:ext uri="{BB962C8B-B14F-4D97-AF65-F5344CB8AC3E}">
        <p14:creationId xmlns:p14="http://schemas.microsoft.com/office/powerpoint/2010/main" val="2219829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E085DA0-A157-4DD4-A60F-DFF560475A84}" type="slidenum">
              <a:rPr lang="en-US" smtClean="0">
                <a:solidFill>
                  <a:prstClr val="black"/>
                </a:solidFill>
              </a:rPr>
              <a:pPr/>
              <a:t>23</a:t>
            </a:fld>
            <a:endParaRPr lang="en-US">
              <a:solidFill>
                <a:prstClr val="black"/>
              </a:solidFill>
            </a:endParaRPr>
          </a:p>
        </p:txBody>
      </p:sp>
      <p:sp>
        <p:nvSpPr>
          <p:cNvPr id="87043" name="Rectangle 2"/>
          <p:cNvSpPr>
            <a:spLocks noGrp="1" noRot="1" noChangeAspect="1" noChangeArrowheads="1" noTextEdit="1"/>
          </p:cNvSpPr>
          <p:nvPr>
            <p:ph type="sldImg"/>
          </p:nvPr>
        </p:nvSpPr>
        <p:spPr>
          <a:xfrm>
            <a:off x="1143000" y="685800"/>
            <a:ext cx="4572000" cy="3429000"/>
          </a:xfrm>
          <a:ln/>
        </p:spPr>
      </p:sp>
      <p:sp>
        <p:nvSpPr>
          <p:cNvPr id="87044" name="Rectangle 3"/>
          <p:cNvSpPr>
            <a:spLocks noGrp="1" noChangeArrowheads="1"/>
          </p:cNvSpPr>
          <p:nvPr>
            <p:ph type="body" idx="1"/>
          </p:nvPr>
        </p:nvSpPr>
        <p:spPr>
          <a:noFill/>
          <a:ln/>
        </p:spPr>
        <p:txBody>
          <a:bodyPr/>
          <a:lstStyle/>
          <a:p>
            <a:endParaRPr lang="en-US">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E085DA0-A157-4DD4-A60F-DFF560475A84}" type="slidenum">
              <a:rPr lang="en-US" smtClean="0">
                <a:solidFill>
                  <a:prstClr val="black"/>
                </a:solidFill>
              </a:rPr>
              <a:pPr/>
              <a:t>30</a:t>
            </a:fld>
            <a:endParaRPr lang="en-US">
              <a:solidFill>
                <a:prstClr val="black"/>
              </a:solidFill>
            </a:endParaRPr>
          </a:p>
        </p:txBody>
      </p:sp>
      <p:sp>
        <p:nvSpPr>
          <p:cNvPr id="87043" name="Rectangle 2"/>
          <p:cNvSpPr>
            <a:spLocks noGrp="1" noRot="1" noChangeAspect="1" noChangeArrowheads="1" noTextEdit="1"/>
          </p:cNvSpPr>
          <p:nvPr>
            <p:ph type="sldImg"/>
          </p:nvPr>
        </p:nvSpPr>
        <p:spPr>
          <a:xfrm>
            <a:off x="1143000" y="685800"/>
            <a:ext cx="4572000" cy="3429000"/>
          </a:xfrm>
          <a:ln/>
        </p:spPr>
      </p:sp>
      <p:sp>
        <p:nvSpPr>
          <p:cNvPr id="87044" name="Rectangle 3"/>
          <p:cNvSpPr>
            <a:spLocks noGrp="1" noChangeArrowheads="1"/>
          </p:cNvSpPr>
          <p:nvPr>
            <p:ph type="body" idx="1"/>
          </p:nvPr>
        </p:nvSpPr>
        <p:spPr>
          <a:noFill/>
          <a:ln/>
        </p:spPr>
        <p:txBody>
          <a:bodyPr/>
          <a:lstStyle/>
          <a:p>
            <a:endParaRPr lang="en-US">
              <a:latin typeface="Times New Roman" pitchFamily="18" charset="0"/>
            </a:endParaRPr>
          </a:p>
        </p:txBody>
      </p:sp>
    </p:spTree>
    <p:extLst>
      <p:ext uri="{BB962C8B-B14F-4D97-AF65-F5344CB8AC3E}">
        <p14:creationId xmlns:p14="http://schemas.microsoft.com/office/powerpoint/2010/main" val="1704804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DFBEA57-EA8F-4936-A17A-5228AAB0B459}" type="slidenum">
              <a:rPr lang="en-US" smtClean="0">
                <a:solidFill>
                  <a:prstClr val="black"/>
                </a:solidFill>
              </a:rPr>
              <a:pPr/>
              <a:t>31</a:t>
            </a:fld>
            <a:endParaRPr lang="en-US">
              <a:solidFill>
                <a:prstClr val="black"/>
              </a:solidFill>
            </a:endParaRPr>
          </a:p>
        </p:txBody>
      </p:sp>
      <p:sp>
        <p:nvSpPr>
          <p:cNvPr id="90115" name="Rectangle 2"/>
          <p:cNvSpPr>
            <a:spLocks noGrp="1" noRot="1" noChangeAspect="1" noChangeArrowheads="1" noTextEdit="1"/>
          </p:cNvSpPr>
          <p:nvPr>
            <p:ph type="sldImg"/>
          </p:nvPr>
        </p:nvSpPr>
        <p:spPr>
          <a:xfrm>
            <a:off x="1143000" y="685800"/>
            <a:ext cx="4572000" cy="3429000"/>
          </a:xfrm>
          <a:ln/>
        </p:spPr>
      </p:sp>
      <p:sp>
        <p:nvSpPr>
          <p:cNvPr id="90116" name="Rectangle 3"/>
          <p:cNvSpPr>
            <a:spLocks noGrp="1" noChangeArrowheads="1"/>
          </p:cNvSpPr>
          <p:nvPr>
            <p:ph type="body" idx="1"/>
          </p:nvPr>
        </p:nvSpPr>
        <p:spPr>
          <a:noFill/>
          <a:ln/>
        </p:spPr>
        <p:txBody>
          <a:bodyPr/>
          <a:lstStyle/>
          <a:p>
            <a:endParaRPr lang="en-US">
              <a:latin typeface="Times New Roman" pitchFamily="18" charset="0"/>
            </a:endParaRPr>
          </a:p>
        </p:txBody>
      </p:sp>
    </p:spTree>
    <p:extLst>
      <p:ext uri="{BB962C8B-B14F-4D97-AF65-F5344CB8AC3E}">
        <p14:creationId xmlns:p14="http://schemas.microsoft.com/office/powerpoint/2010/main" val="637465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DFBEA57-EA8F-4936-A17A-5228AAB0B459}" type="slidenum">
              <a:rPr lang="en-US" smtClean="0">
                <a:solidFill>
                  <a:prstClr val="black"/>
                </a:solidFill>
              </a:rPr>
              <a:pPr/>
              <a:t>32</a:t>
            </a:fld>
            <a:endParaRPr lang="en-US">
              <a:solidFill>
                <a:prstClr val="black"/>
              </a:solidFill>
            </a:endParaRPr>
          </a:p>
        </p:txBody>
      </p:sp>
      <p:sp>
        <p:nvSpPr>
          <p:cNvPr id="90115" name="Rectangle 2"/>
          <p:cNvSpPr>
            <a:spLocks noGrp="1" noRot="1" noChangeAspect="1" noChangeArrowheads="1" noTextEdit="1"/>
          </p:cNvSpPr>
          <p:nvPr>
            <p:ph type="sldImg"/>
          </p:nvPr>
        </p:nvSpPr>
        <p:spPr>
          <a:xfrm>
            <a:off x="1143000" y="685800"/>
            <a:ext cx="4572000" cy="3429000"/>
          </a:xfrm>
          <a:ln/>
        </p:spPr>
      </p:sp>
      <p:sp>
        <p:nvSpPr>
          <p:cNvPr id="90116" name="Rectangle 3"/>
          <p:cNvSpPr>
            <a:spLocks noGrp="1" noChangeArrowheads="1"/>
          </p:cNvSpPr>
          <p:nvPr>
            <p:ph type="body" idx="1"/>
          </p:nvPr>
        </p:nvSpPr>
        <p:spPr>
          <a:noFill/>
          <a:ln/>
        </p:spPr>
        <p:txBody>
          <a:bodyPr/>
          <a:lstStyle/>
          <a:p>
            <a:endParaRPr lang="en-US">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DFBEA57-EA8F-4936-A17A-5228AAB0B459}" type="slidenum">
              <a:rPr lang="en-US" smtClean="0">
                <a:solidFill>
                  <a:prstClr val="black"/>
                </a:solidFill>
              </a:rPr>
              <a:pPr/>
              <a:t>34</a:t>
            </a:fld>
            <a:endParaRPr lang="en-US">
              <a:solidFill>
                <a:prstClr val="black"/>
              </a:solidFill>
            </a:endParaRPr>
          </a:p>
        </p:txBody>
      </p:sp>
      <p:sp>
        <p:nvSpPr>
          <p:cNvPr id="90115" name="Rectangle 2"/>
          <p:cNvSpPr>
            <a:spLocks noGrp="1" noRot="1" noChangeAspect="1" noChangeArrowheads="1" noTextEdit="1"/>
          </p:cNvSpPr>
          <p:nvPr>
            <p:ph type="sldImg"/>
          </p:nvPr>
        </p:nvSpPr>
        <p:spPr>
          <a:xfrm>
            <a:off x="1143000" y="685800"/>
            <a:ext cx="4572000" cy="3429000"/>
          </a:xfrm>
          <a:ln/>
        </p:spPr>
      </p:sp>
      <p:sp>
        <p:nvSpPr>
          <p:cNvPr id="90116" name="Rectangle 3"/>
          <p:cNvSpPr>
            <a:spLocks noGrp="1" noChangeArrowheads="1"/>
          </p:cNvSpPr>
          <p:nvPr>
            <p:ph type="body" idx="1"/>
          </p:nvPr>
        </p:nvSpPr>
        <p:spPr>
          <a:noFill/>
          <a:ln/>
        </p:spPr>
        <p:txBody>
          <a:bodyPr/>
          <a:lstStyle/>
          <a:p>
            <a:endParaRPr lang="en-US">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DFBEA57-EA8F-4936-A17A-5228AAB0B459}" type="slidenum">
              <a:rPr lang="en-US" smtClean="0">
                <a:solidFill>
                  <a:prstClr val="black"/>
                </a:solidFill>
              </a:rPr>
              <a:pPr/>
              <a:t>36</a:t>
            </a:fld>
            <a:endParaRPr lang="en-US">
              <a:solidFill>
                <a:prstClr val="black"/>
              </a:solidFill>
            </a:endParaRPr>
          </a:p>
        </p:txBody>
      </p:sp>
      <p:sp>
        <p:nvSpPr>
          <p:cNvPr id="90115" name="Rectangle 2"/>
          <p:cNvSpPr>
            <a:spLocks noGrp="1" noRot="1" noChangeAspect="1" noChangeArrowheads="1" noTextEdit="1"/>
          </p:cNvSpPr>
          <p:nvPr>
            <p:ph type="sldImg"/>
          </p:nvPr>
        </p:nvSpPr>
        <p:spPr>
          <a:xfrm>
            <a:off x="1143000" y="685800"/>
            <a:ext cx="4572000" cy="3429000"/>
          </a:xfrm>
          <a:ln/>
        </p:spPr>
      </p:sp>
      <p:sp>
        <p:nvSpPr>
          <p:cNvPr id="90116" name="Rectangle 3"/>
          <p:cNvSpPr>
            <a:spLocks noGrp="1" noChangeArrowheads="1"/>
          </p:cNvSpPr>
          <p:nvPr>
            <p:ph type="body" idx="1"/>
          </p:nvPr>
        </p:nvSpPr>
        <p:spPr>
          <a:noFill/>
          <a:ln/>
        </p:spPr>
        <p:txBody>
          <a:bodyPr/>
          <a:lstStyle/>
          <a:p>
            <a:endParaRPr lang="en-US">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33C09C-A2A0-4B3A-B7A7-76982D64C8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9820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E0E3B9-DA1A-4D30-9C54-6566EF7744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1210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686F7A-9834-44D3-8FD5-DAC584016D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5404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0725541-053F-4563-B33E-FE10AF51D7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6779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A5DB067-FD09-4271-88DC-C4B52A69D53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69949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02FFFAB-EF3B-4BBB-8C0C-E8B050CE15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3094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3B63701-C5A5-4D39-9569-AA5EF8B5330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873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FD41D9C-29FB-4C57-9230-E0D94F1AFB6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5282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02DA55F-B958-427D-9DA6-67F483FD74E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7219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A21AE78-5F43-4031-B1A9-49E62A80D1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7400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E37E1B9-6B52-4B80-8A6D-EC9BAF61E05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217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D13AF3-1AFC-4B5F-B8C0-1AC14AE494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3755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17DAAEE-B37C-410F-8F06-65E1DEDE07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9823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7182267-FB63-4D17-AF25-92B70CFB011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1324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F9F695F-4145-47F3-A042-E54E94A7C81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2424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33C09C-A2A0-4B3A-B7A7-76982D64C8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9566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D13AF3-1AFC-4B5F-B8C0-1AC14AE494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2617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DC4D49-90AE-48F2-932D-5EB03D30A9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2759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13C5A4-A148-41BA-A784-539C0C6825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21645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835491-AAA7-43EB-BF6C-7B21A252FD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1431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2B5B82E-6EA5-423E-8AA8-3D0F28A9E4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28684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4FCEDEF-3FB7-4EA8-9CDA-E963CC83E1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7050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DC4D49-90AE-48F2-932D-5EB03D30A9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840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A28532-05FB-4182-9D43-3D650AA80D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27651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5C5FE-80E1-4092-AFD4-6C35FF8D4B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48803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E0E3B9-DA1A-4D30-9C54-6566EF7744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40760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686F7A-9834-44D3-8FD5-DAC584016D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1654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13C5A4-A148-41BA-A784-539C0C6825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1567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835491-AAA7-43EB-BF6C-7B21A252FD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7698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2B5B82E-6EA5-423E-8AA8-3D0F28A9E4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4675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4FCEDEF-3FB7-4EA8-9CDA-E963CC83E1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6242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A28532-05FB-4182-9D43-3D650AA80D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1831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55C5FE-80E1-4092-AFD4-6C35FF8D4B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5233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861D88A9-0875-4FFD-B0A8-EBB17834A6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167716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EAADA97-25A3-443F-8685-4D2318262621}" type="slidenum">
              <a:rPr lang="en-US" altLang="en-US" smtClean="0">
                <a:solidFill>
                  <a:srgbClr val="000000"/>
                </a:solidFill>
                <a:latin typeface="Times New Roman" pitchFamily="18" charset="0"/>
              </a:rPr>
              <a:pPr/>
              <a:t>‹#›</a:t>
            </a:fld>
            <a:endParaRPr lang="en-US" altLang="en-US">
              <a:solidFill>
                <a:srgbClr val="000000"/>
              </a:solidFill>
              <a:latin typeface="Times New Roman" pitchFamily="18" charset="0"/>
            </a:endParaRPr>
          </a:p>
        </p:txBody>
      </p:sp>
    </p:spTree>
    <p:extLst>
      <p:ext uri="{BB962C8B-B14F-4D97-AF65-F5344CB8AC3E}">
        <p14:creationId xmlns:p14="http://schemas.microsoft.com/office/powerpoint/2010/main" val="297875736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861D88A9-0875-4FFD-B0A8-EBB17834A6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073740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3.wdp"/><Relationship Id="rId7" Type="http://schemas.microsoft.com/office/2007/relationships/hdphoto" Target="../media/hdphoto5.wdp"/><Relationship Id="rId12"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11" Type="http://schemas.microsoft.com/office/2007/relationships/hdphoto" Target="../media/hdphoto7.wdp"/><Relationship Id="rId5" Type="http://schemas.microsoft.com/office/2007/relationships/hdphoto" Target="../media/hdphoto4.wdp"/><Relationship Id="rId10" Type="http://schemas.openxmlformats.org/officeDocument/2006/relationships/image" Target="../media/image17.png"/><Relationship Id="rId4" Type="http://schemas.openxmlformats.org/officeDocument/2006/relationships/image" Target="../media/image14.png"/><Relationship Id="rId9" Type="http://schemas.microsoft.com/office/2007/relationships/hdphoto" Target="../media/hdphoto6.wdp"/></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144000" cy="6858000"/>
          </a:xfrm>
          <a:solidFill>
            <a:schemeClr val="tx1"/>
          </a:solidFill>
        </p:spPr>
        <p:txBody>
          <a:bodyPr/>
          <a:lstStyle/>
          <a:p>
            <a:pPr algn="l"/>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endParaRPr lang="en-US" dirty="0">
              <a:solidFill>
                <a:schemeClr val="bg1"/>
              </a:solidFill>
              <a:latin typeface="Arial Black" pitchFamily="34" charset="0"/>
            </a:endParaRPr>
          </a:p>
        </p:txBody>
      </p:sp>
      <p:sp>
        <p:nvSpPr>
          <p:cNvPr id="3" name="Content Placeholder 2"/>
          <p:cNvSpPr>
            <a:spLocks noGrp="1"/>
          </p:cNvSpPr>
          <p:nvPr>
            <p:ph idx="1"/>
          </p:nvPr>
        </p:nvSpPr>
        <p:spPr>
          <a:xfrm>
            <a:off x="1524000" y="14286"/>
            <a:ext cx="6324600" cy="6843713"/>
          </a:xfrm>
          <a:solidFill>
            <a:schemeClr val="tx1"/>
          </a:solidFill>
        </p:spPr>
        <p:txBody>
          <a:bodyPr/>
          <a:lstStyle/>
          <a:p>
            <a:pPr marL="0" indent="0" algn="ctr">
              <a:buNone/>
            </a:pPr>
            <a:r>
              <a:rPr lang="en-US" sz="4400" b="1" dirty="0">
                <a:solidFill>
                  <a:schemeClr val="bg1"/>
                </a:solidFill>
                <a:latin typeface="Calibri" panose="020F0502020204030204" pitchFamily="34" charset="0"/>
                <a:cs typeface="Calibri" panose="020F0502020204030204" pitchFamily="34" charset="0"/>
              </a:rPr>
              <a:t>“Let marriage be had in honor among all and let the bed be undefiled, for fornicators and adulterers God will judge.”       </a:t>
            </a:r>
            <a:r>
              <a:rPr lang="en-US" sz="4400" dirty="0">
                <a:solidFill>
                  <a:schemeClr val="bg1"/>
                </a:solidFill>
                <a:latin typeface="Calibri" panose="020F0502020204030204" pitchFamily="34" charset="0"/>
                <a:cs typeface="Calibri" panose="020F0502020204030204" pitchFamily="34" charset="0"/>
              </a:rPr>
              <a:t>                </a:t>
            </a:r>
            <a:endParaRPr lang="en-US" sz="4400" b="1" dirty="0">
              <a:solidFill>
                <a:schemeClr val="bg1"/>
              </a:solidFill>
              <a:latin typeface="Calibri" panose="020F0502020204030204" pitchFamily="34" charset="0"/>
              <a:cs typeface="Calibri" panose="020F0502020204030204" pitchFamily="34" charset="0"/>
            </a:endParaRPr>
          </a:p>
          <a:p>
            <a:pPr marL="0" indent="0" algn="ctr">
              <a:buNone/>
            </a:pPr>
            <a:endParaRPr lang="en-US" sz="4400" b="1" dirty="0">
              <a:solidFill>
                <a:schemeClr val="bg1"/>
              </a:solidFill>
              <a:latin typeface="Calibri" panose="020F0502020204030204" pitchFamily="34" charset="0"/>
              <a:cs typeface="Calibri" panose="020F0502020204030204" pitchFamily="34" charset="0"/>
            </a:endParaRPr>
          </a:p>
          <a:p>
            <a:pPr marL="0" indent="0" algn="ctr">
              <a:buNone/>
            </a:pPr>
            <a:r>
              <a:rPr lang="en-US" sz="4400" b="1" dirty="0">
                <a:solidFill>
                  <a:schemeClr val="bg1"/>
                </a:solidFill>
                <a:latin typeface="Calibri" panose="020F0502020204030204" pitchFamily="34" charset="0"/>
                <a:cs typeface="Calibri" panose="020F0502020204030204" pitchFamily="34" charset="0"/>
              </a:rPr>
              <a:t>Heb.13:4</a:t>
            </a:r>
            <a:br>
              <a:rPr lang="en-US" sz="4400" b="1" dirty="0">
                <a:solidFill>
                  <a:srgbClr val="FFFF00"/>
                </a:solidFill>
                <a:latin typeface="Calibri" panose="020F0502020204030204" pitchFamily="34" charset="0"/>
                <a:cs typeface="Calibri" panose="020F0502020204030204" pitchFamily="34" charset="0"/>
              </a:rPr>
            </a:br>
            <a:endParaRPr lang="en-US" sz="44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1394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85725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schemeClr val="tx1"/>
              </a:solidFill>
            </a:endParaRPr>
          </a:p>
          <a:p>
            <a:pPr algn="ctr"/>
            <a:r>
              <a:rPr lang="en-US" sz="4050" b="1" i="1" dirty="0">
                <a:solidFill>
                  <a:schemeClr val="tx1"/>
                </a:solidFill>
              </a:rPr>
              <a:t>a recurring defense:</a:t>
            </a:r>
          </a:p>
          <a:p>
            <a:pPr algn="ctr"/>
            <a:endParaRPr lang="en-US" sz="4050" b="1" i="1" dirty="0">
              <a:solidFill>
                <a:prstClr val="white"/>
              </a:solidFill>
            </a:endParaRPr>
          </a:p>
          <a:p>
            <a:pPr algn="ctr"/>
            <a:r>
              <a:rPr lang="en-US" sz="4050" b="1" i="1" dirty="0">
                <a:solidFill>
                  <a:prstClr val="white"/>
                </a:solidFill>
              </a:rPr>
              <a:t>“consensual”</a:t>
            </a: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35640">
            <a:off x="-34651" y="2109421"/>
            <a:ext cx="7022306" cy="2100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99703">
            <a:off x="2876463" y="2071688"/>
            <a:ext cx="5929313"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6230" y="1478695"/>
            <a:ext cx="4140545" cy="4341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932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fade">
                                      <p:cBhvr>
                                        <p:cTn id="1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85725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r>
              <a:rPr lang="en-US" sz="4050" b="1" i="1" dirty="0">
                <a:solidFill>
                  <a:prstClr val="white"/>
                </a:solidFill>
                <a:latin typeface="Calibri" panose="020F0502020204030204" pitchFamily="34" charset="0"/>
                <a:cs typeface="Calibri" panose="020F0502020204030204" pitchFamily="34" charset="0"/>
              </a:rPr>
              <a:t>Here’s a much</a:t>
            </a:r>
          </a:p>
          <a:p>
            <a:pPr algn="ctr"/>
            <a:r>
              <a:rPr lang="en-US" sz="4050" b="1" i="1" dirty="0">
                <a:solidFill>
                  <a:prstClr val="white"/>
                </a:solidFill>
                <a:latin typeface="Calibri" panose="020F0502020204030204" pitchFamily="34" charset="0"/>
                <a:cs typeface="Calibri" panose="020F0502020204030204" pitchFamily="34" charset="0"/>
              </a:rPr>
              <a:t>better consensual</a:t>
            </a:r>
          </a:p>
          <a:p>
            <a:pPr algn="ctr"/>
            <a:r>
              <a:rPr lang="en-US" sz="4050" b="1" i="1" dirty="0">
                <a:solidFill>
                  <a:prstClr val="white"/>
                </a:solidFill>
                <a:latin typeface="Calibri" panose="020F0502020204030204" pitchFamily="34" charset="0"/>
                <a:cs typeface="Calibri" panose="020F0502020204030204" pitchFamily="34" charset="0"/>
              </a:rPr>
              <a:t>agreement:</a:t>
            </a:r>
          </a:p>
          <a:p>
            <a:pPr algn="ctr"/>
            <a:endParaRPr lang="en-US" sz="4050" b="1" i="1" dirty="0">
              <a:solidFill>
                <a:prstClr val="white"/>
              </a:solidFill>
              <a:latin typeface="Calibri" panose="020F0502020204030204" pitchFamily="34" charset="0"/>
              <a:cs typeface="Calibri" panose="020F0502020204030204" pitchFamily="34" charset="0"/>
            </a:endParaRPr>
          </a:p>
          <a:p>
            <a:pPr algn="ctr"/>
            <a:endParaRPr lang="en-US" sz="4050" b="1" i="1" dirty="0">
              <a:solidFill>
                <a:prstClr val="white"/>
              </a:solidFill>
              <a:latin typeface="Calibri" panose="020F0502020204030204" pitchFamily="34" charset="0"/>
              <a:cs typeface="Calibri" panose="020F0502020204030204" pitchFamily="34" charset="0"/>
            </a:endParaRPr>
          </a:p>
          <a:p>
            <a:pPr algn="ctr"/>
            <a:endParaRPr lang="en-US" sz="4050" b="1" i="1" dirty="0">
              <a:solidFill>
                <a:prstClr val="white"/>
              </a:solidFill>
              <a:latin typeface="Calibri" panose="020F0502020204030204" pitchFamily="34" charset="0"/>
              <a:cs typeface="Calibri" panose="020F0502020204030204" pitchFamily="34" charset="0"/>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p:txBody>
      </p:sp>
    </p:spTree>
    <p:extLst>
      <p:ext uri="{BB962C8B-B14F-4D97-AF65-F5344CB8AC3E}">
        <p14:creationId xmlns:p14="http://schemas.microsoft.com/office/powerpoint/2010/main" val="3383675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57250"/>
            <a:ext cx="5851566"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a:p>
            <a:pPr algn="ctr"/>
            <a:endParaRPr lang="en-US" sz="4050" b="1" i="1" dirty="0">
              <a:solidFill>
                <a:prstClr val="white"/>
              </a:solidFill>
            </a:endParaRPr>
          </a:p>
        </p:txBody>
      </p:sp>
      <p:sp>
        <p:nvSpPr>
          <p:cNvPr id="5" name="Oval Callout 4"/>
          <p:cNvSpPr/>
          <p:nvPr/>
        </p:nvSpPr>
        <p:spPr>
          <a:xfrm>
            <a:off x="115785" y="955222"/>
            <a:ext cx="5575464" cy="4916384"/>
          </a:xfrm>
          <a:prstGeom prst="wedgeEllipseCallout">
            <a:avLst>
              <a:gd name="adj1" fmla="val -50217"/>
              <a:gd name="adj2" fmla="val 4483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Calibri" panose="020F0502020204030204" pitchFamily="34" charset="0"/>
                <a:cs typeface="Calibri" panose="020F0502020204030204" pitchFamily="34" charset="0"/>
              </a:rPr>
              <a:t>Do you take this</a:t>
            </a:r>
          </a:p>
          <a:p>
            <a:pPr algn="ctr"/>
            <a:r>
              <a:rPr lang="en-US" sz="3000" dirty="0">
                <a:solidFill>
                  <a:schemeClr val="tx1"/>
                </a:solidFill>
                <a:latin typeface="Calibri" panose="020F0502020204030204" pitchFamily="34" charset="0"/>
                <a:cs typeface="Calibri" panose="020F0502020204030204" pitchFamily="34" charset="0"/>
              </a:rPr>
              <a:t>woman / man</a:t>
            </a:r>
          </a:p>
          <a:p>
            <a:pPr algn="ctr"/>
            <a:r>
              <a:rPr lang="en-US" sz="3000" dirty="0">
                <a:solidFill>
                  <a:schemeClr val="tx1"/>
                </a:solidFill>
                <a:latin typeface="Calibri" panose="020F0502020204030204" pitchFamily="34" charset="0"/>
                <a:cs typeface="Calibri" panose="020F0502020204030204" pitchFamily="34" charset="0"/>
              </a:rPr>
              <a:t> to be your lawfully wedded</a:t>
            </a:r>
          </a:p>
          <a:p>
            <a:pPr algn="ctr"/>
            <a:r>
              <a:rPr lang="en-US" sz="3000" dirty="0">
                <a:solidFill>
                  <a:schemeClr val="tx1"/>
                </a:solidFill>
                <a:latin typeface="Calibri" panose="020F0502020204030204" pitchFamily="34" charset="0"/>
                <a:cs typeface="Calibri" panose="020F0502020204030204" pitchFamily="34" charset="0"/>
              </a:rPr>
              <a:t>wife /husband?</a:t>
            </a:r>
          </a:p>
          <a:p>
            <a:pPr algn="ctr"/>
            <a:r>
              <a:rPr lang="en-US" sz="3000" dirty="0">
                <a:solidFill>
                  <a:schemeClr val="tx1"/>
                </a:solidFill>
                <a:latin typeface="Calibri" panose="020F0502020204030204" pitchFamily="34" charset="0"/>
                <a:cs typeface="Calibri" panose="020F0502020204030204" pitchFamily="34" charset="0"/>
              </a:rPr>
              <a:t>To have and to hold, and to keep yourself to </a:t>
            </a:r>
          </a:p>
          <a:p>
            <a:pPr algn="ctr"/>
            <a:r>
              <a:rPr lang="en-US" sz="3000" dirty="0">
                <a:solidFill>
                  <a:schemeClr val="tx1"/>
                </a:solidFill>
                <a:latin typeface="Calibri" panose="020F0502020204030204" pitchFamily="34" charset="0"/>
                <a:cs typeface="Calibri" panose="020F0502020204030204" pitchFamily="34" charset="0"/>
              </a:rPr>
              <a:t>her/ him alone?</a:t>
            </a:r>
          </a:p>
          <a:p>
            <a:pPr algn="ctr"/>
            <a:r>
              <a:rPr lang="en-US" sz="3000" dirty="0">
                <a:solidFill>
                  <a:schemeClr val="tx1"/>
                </a:solidFill>
                <a:latin typeface="Calibri" panose="020F0502020204030204" pitchFamily="34" charset="0"/>
                <a:cs typeface="Calibri" panose="020F0502020204030204" pitchFamily="34" charset="0"/>
              </a:rPr>
              <a:t>So long as you both shall live?</a:t>
            </a:r>
          </a:p>
        </p:txBody>
      </p:sp>
      <p:sp>
        <p:nvSpPr>
          <p:cNvPr id="8" name="Oval Callout 7"/>
          <p:cNvSpPr/>
          <p:nvPr/>
        </p:nvSpPr>
        <p:spPr>
          <a:xfrm>
            <a:off x="5468585" y="1065068"/>
            <a:ext cx="1638795" cy="1511135"/>
          </a:xfrm>
          <a:prstGeom prst="wedgeEllipseCallout">
            <a:avLst>
              <a:gd name="adj1" fmla="val 35777"/>
              <a:gd name="adj2" fmla="val 84117"/>
            </a:avLst>
          </a:prstGeom>
          <a:solidFill>
            <a:schemeClr val="bg1"/>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dirty="0">
                <a:solidFill>
                  <a:schemeClr val="tx1"/>
                </a:solidFill>
              </a:rPr>
              <a:t>I do.</a:t>
            </a:r>
          </a:p>
        </p:txBody>
      </p:sp>
      <p:pic>
        <p:nvPicPr>
          <p:cNvPr id="7170" name="Picture 2" descr="Image result for free clip art bride and gro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6193" y="3208564"/>
            <a:ext cx="2199904" cy="2792186"/>
          </a:xfrm>
          <a:prstGeom prst="rect">
            <a:avLst/>
          </a:prstGeom>
          <a:noFill/>
          <a:extLst>
            <a:ext uri="{909E8E84-426E-40DD-AFC4-6F175D3DCCD1}">
              <a14:hiddenFill xmlns:a14="http://schemas.microsoft.com/office/drawing/2010/main">
                <a:solidFill>
                  <a:srgbClr val="FFFFFF"/>
                </a:solidFill>
              </a14:hiddenFill>
            </a:ext>
          </a:extLst>
        </p:spPr>
      </p:pic>
      <p:sp>
        <p:nvSpPr>
          <p:cNvPr id="10" name="Oval Callout 9"/>
          <p:cNvSpPr/>
          <p:nvPr/>
        </p:nvSpPr>
        <p:spPr>
          <a:xfrm>
            <a:off x="7373092" y="1056162"/>
            <a:ext cx="1638795" cy="1511135"/>
          </a:xfrm>
          <a:prstGeom prst="wedgeEllipseCallout">
            <a:avLst>
              <a:gd name="adj1" fmla="val -24006"/>
              <a:gd name="adj2" fmla="val 87653"/>
            </a:avLst>
          </a:prstGeom>
          <a:solidFill>
            <a:schemeClr val="bg1"/>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dirty="0">
                <a:solidFill>
                  <a:schemeClr val="tx1"/>
                </a:solidFill>
              </a:rPr>
              <a:t>I do.</a:t>
            </a:r>
          </a:p>
        </p:txBody>
      </p:sp>
    </p:spTree>
    <p:extLst>
      <p:ext uri="{BB962C8B-B14F-4D97-AF65-F5344CB8AC3E}">
        <p14:creationId xmlns:p14="http://schemas.microsoft.com/office/powerpoint/2010/main" val="111020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710375-1647-0948-9466-E3EC6361F465}"/>
              </a:ext>
            </a:extLst>
          </p:cNvPr>
          <p:cNvSpPr/>
          <p:nvPr/>
        </p:nvSpPr>
        <p:spPr bwMode="auto">
          <a:xfrm>
            <a:off x="0" y="0"/>
            <a:ext cx="9144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7" name="Picture 6">
            <a:extLst>
              <a:ext uri="{FF2B5EF4-FFF2-40B4-BE49-F238E27FC236}">
                <a16:creationId xmlns:a16="http://schemas.microsoft.com/office/drawing/2014/main" id="{4C35F366-397C-054D-B5FE-616C1A8B56C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8000"/>
                    </a14:imgEffect>
                  </a14:imgLayer>
                </a14:imgProps>
              </a:ext>
            </a:extLst>
          </a:blip>
          <a:stretch>
            <a:fillRect/>
          </a:stretch>
        </p:blipFill>
        <p:spPr>
          <a:xfrm>
            <a:off x="1214326" y="914400"/>
            <a:ext cx="6715348" cy="5217388"/>
          </a:xfrm>
          <a:prstGeom prst="rect">
            <a:avLst/>
          </a:prstGeom>
        </p:spPr>
      </p:pic>
      <p:pic>
        <p:nvPicPr>
          <p:cNvPr id="6" name="Picture 5">
            <a:extLst>
              <a:ext uri="{FF2B5EF4-FFF2-40B4-BE49-F238E27FC236}">
                <a16:creationId xmlns:a16="http://schemas.microsoft.com/office/drawing/2014/main" id="{97067E54-5AB2-284A-A135-11C36432EFC6}"/>
              </a:ext>
            </a:extLst>
          </p:cNvPr>
          <p:cNvPicPr>
            <a:picLocks noChangeAspect="1"/>
          </p:cNvPicPr>
          <p:nvPr/>
        </p:nvPicPr>
        <p:blipFill>
          <a:blip r:embed="rId5"/>
          <a:stretch>
            <a:fillRect/>
          </a:stretch>
        </p:blipFill>
        <p:spPr>
          <a:xfrm>
            <a:off x="183801" y="914400"/>
            <a:ext cx="8776398" cy="5231697"/>
          </a:xfrm>
          <a:prstGeom prst="rect">
            <a:avLst/>
          </a:prstGeom>
        </p:spPr>
      </p:pic>
    </p:spTree>
    <p:extLst>
      <p:ext uri="{BB962C8B-B14F-4D97-AF65-F5344CB8AC3E}">
        <p14:creationId xmlns:p14="http://schemas.microsoft.com/office/powerpoint/2010/main" val="41146684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1"/>
          </a:solidFill>
        </p:spPr>
        <p:txBody>
          <a:bodyPr/>
          <a:lstStyle/>
          <a:p>
            <a:endParaRPr lang="en-US" dirty="0"/>
          </a:p>
        </p:txBody>
      </p:sp>
      <p:sp>
        <p:nvSpPr>
          <p:cNvPr id="3" name="Flowchart: Delay 2"/>
          <p:cNvSpPr/>
          <p:nvPr/>
        </p:nvSpPr>
        <p:spPr>
          <a:xfrm rot="16200000">
            <a:off x="308405" y="654092"/>
            <a:ext cx="4726616" cy="3627811"/>
          </a:xfrm>
          <a:prstGeom prst="flowChartDelay">
            <a:avLst/>
          </a:prstGeom>
          <a:solidFill>
            <a:sysClr val="window" lastClr="FFFFFF">
              <a:lumMod val="65000"/>
            </a:sysClr>
          </a:solidFill>
          <a:ln w="12700" cap="flat" cmpd="sng" algn="ctr">
            <a:solidFill>
              <a:srgbClr val="5B9BD5">
                <a:shade val="50000"/>
              </a:srgbClr>
            </a:solidFill>
            <a:prstDash val="solid"/>
            <a:miter lim="800000"/>
          </a:ln>
          <a:effectLst/>
          <a:scene3d>
            <a:camera prst="orthographicFront"/>
            <a:lightRig rig="harsh" dir="t">
              <a:rot lat="0" lon="0" rev="10200000"/>
            </a:lightRig>
          </a:scene3d>
          <a:sp3d prstMaterial="matte">
            <a:bevelT w="120650" h="63500" prst="angle"/>
            <a:bevelB w="31750" h="120650"/>
          </a:sp3d>
        </p:spPr>
        <p:txBody>
          <a:bodyPr rtlCol="0" anchor="ctr"/>
          <a:lstStyle/>
          <a:p>
            <a:pPr algn="ctr" eaLnBrk="1" fontAlgn="auto" hangingPunct="1">
              <a:spcBef>
                <a:spcPts val="0"/>
              </a:spcBef>
              <a:spcAft>
                <a:spcPts val="0"/>
              </a:spcAft>
            </a:pPr>
            <a:endParaRPr lang="en-US" sz="1800" kern="0">
              <a:solidFill>
                <a:prstClr val="white"/>
              </a:solidFill>
              <a:latin typeface="Calibri" panose="020F0502020204030204"/>
            </a:endParaRPr>
          </a:p>
        </p:txBody>
      </p:sp>
      <p:sp>
        <p:nvSpPr>
          <p:cNvPr id="4" name="Flowchart: Delay 3"/>
          <p:cNvSpPr/>
          <p:nvPr/>
        </p:nvSpPr>
        <p:spPr>
          <a:xfrm rot="16200000">
            <a:off x="3975321" y="654092"/>
            <a:ext cx="4726618" cy="3627811"/>
          </a:xfrm>
          <a:prstGeom prst="flowChartDelay">
            <a:avLst/>
          </a:prstGeom>
          <a:solidFill>
            <a:sysClr val="window" lastClr="FFFFFF">
              <a:lumMod val="65000"/>
            </a:sysClr>
          </a:solidFill>
          <a:ln w="12700" cap="flat" cmpd="sng" algn="ctr">
            <a:solidFill>
              <a:srgbClr val="5B9BD5">
                <a:shade val="50000"/>
              </a:srgbClr>
            </a:solidFill>
            <a:prstDash val="solid"/>
            <a:miter lim="800000"/>
          </a:ln>
          <a:effectLst/>
          <a:scene3d>
            <a:camera prst="orthographicFront"/>
            <a:lightRig rig="harsh" dir="t">
              <a:rot lat="0" lon="0" rev="10200000"/>
            </a:lightRig>
          </a:scene3d>
          <a:sp3d prstMaterial="matte">
            <a:bevelT w="120650" h="63500" prst="angle"/>
            <a:bevelB w="31750" h="120650"/>
          </a:sp3d>
        </p:spPr>
        <p:txBody>
          <a:bodyPr rtlCol="0" anchor="ctr"/>
          <a:lstStyle/>
          <a:p>
            <a:pPr algn="ctr" eaLnBrk="1" fontAlgn="auto" hangingPunct="1">
              <a:spcBef>
                <a:spcPts val="0"/>
              </a:spcBef>
              <a:spcAft>
                <a:spcPts val="0"/>
              </a:spcAft>
            </a:pPr>
            <a:endParaRPr lang="en-US" sz="1800" kern="0">
              <a:solidFill>
                <a:prstClr val="white"/>
              </a:solidFill>
              <a:latin typeface="Calibri" panose="020F0502020204030204"/>
            </a:endParaRPr>
          </a:p>
        </p:txBody>
      </p:sp>
      <p:sp>
        <p:nvSpPr>
          <p:cNvPr id="5" name="Rectangle 4"/>
          <p:cNvSpPr/>
          <p:nvPr/>
        </p:nvSpPr>
        <p:spPr>
          <a:xfrm>
            <a:off x="1176033" y="917695"/>
            <a:ext cx="3043451" cy="3754874"/>
          </a:xfrm>
          <a:prstGeom prst="rect">
            <a:avLst/>
          </a:prstGeom>
        </p:spPr>
        <p:txBody>
          <a:bodyPr wrap="square">
            <a:spAutoFit/>
          </a:bodyPr>
          <a:lstStyle/>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Thou shalt have no other gods before me. </a:t>
            </a:r>
          </a:p>
          <a:p>
            <a:pPr algn="ctr" eaLnBrk="1" fontAlgn="auto" hangingPunct="1">
              <a:spcBef>
                <a:spcPts val="0"/>
              </a:spcBef>
              <a:spcAft>
                <a:spcPts val="0"/>
              </a:spcAft>
            </a:pPr>
            <a:endParaRPr lang="en-US" sz="1700" dirty="0">
              <a:solidFill>
                <a:prstClr val="black">
                  <a:lumMod val="85000"/>
                  <a:lumOff val="15000"/>
                </a:prstClr>
              </a:solidFill>
              <a:latin typeface="Stencil" panose="040409050D0802020404" pitchFamily="82" charset="0"/>
            </a:endParaRP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Thou shalt not make </a:t>
            </a: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a graven image</a:t>
            </a:r>
          </a:p>
          <a:p>
            <a:pPr algn="ctr" eaLnBrk="1" fontAlgn="auto" hangingPunct="1">
              <a:spcBef>
                <a:spcPts val="0"/>
              </a:spcBef>
              <a:spcAft>
                <a:spcPts val="0"/>
              </a:spcAft>
            </a:pPr>
            <a:endParaRPr lang="en-US" sz="1700" dirty="0">
              <a:solidFill>
                <a:prstClr val="black">
                  <a:lumMod val="85000"/>
                  <a:lumOff val="15000"/>
                </a:prstClr>
              </a:solidFill>
              <a:latin typeface="Stencil" panose="040409050D0802020404" pitchFamily="82" charset="0"/>
            </a:endParaRP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Thou shalt not take the name of the LORD thy God in vain</a:t>
            </a:r>
          </a:p>
          <a:p>
            <a:pPr algn="ctr" eaLnBrk="1" fontAlgn="auto" hangingPunct="1">
              <a:spcBef>
                <a:spcPts val="0"/>
              </a:spcBef>
              <a:spcAft>
                <a:spcPts val="0"/>
              </a:spcAft>
            </a:pPr>
            <a:endParaRPr lang="en-US" sz="1700" dirty="0">
              <a:solidFill>
                <a:prstClr val="black">
                  <a:lumMod val="85000"/>
                  <a:lumOff val="15000"/>
                </a:prstClr>
              </a:solidFill>
              <a:latin typeface="Stencil" panose="040409050D0802020404" pitchFamily="82" charset="0"/>
            </a:endParaRP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Remember the </a:t>
            </a:r>
            <a:r>
              <a:rPr lang="en-US" sz="1700" dirty="0" err="1">
                <a:solidFill>
                  <a:prstClr val="black">
                    <a:lumMod val="85000"/>
                    <a:lumOff val="15000"/>
                  </a:prstClr>
                </a:solidFill>
                <a:latin typeface="Stencil" panose="040409050D0802020404" pitchFamily="82" charset="0"/>
              </a:rPr>
              <a:t>sabbath</a:t>
            </a:r>
            <a:r>
              <a:rPr lang="en-US" sz="1700" dirty="0">
                <a:solidFill>
                  <a:prstClr val="black">
                    <a:lumMod val="85000"/>
                    <a:lumOff val="15000"/>
                  </a:prstClr>
                </a:solidFill>
                <a:latin typeface="Stencil" panose="040409050D0802020404" pitchFamily="82" charset="0"/>
              </a:rPr>
              <a:t> </a:t>
            </a:r>
          </a:p>
          <a:p>
            <a:pPr algn="ctr" eaLnBrk="1" fontAlgn="auto" hangingPunct="1">
              <a:spcBef>
                <a:spcPts val="0"/>
              </a:spcBef>
              <a:spcAft>
                <a:spcPts val="0"/>
              </a:spcAft>
            </a:pPr>
            <a:endParaRPr lang="en-US" sz="1700" dirty="0">
              <a:solidFill>
                <a:prstClr val="black">
                  <a:lumMod val="85000"/>
                  <a:lumOff val="15000"/>
                </a:prstClr>
              </a:solidFill>
              <a:latin typeface="Stencil" panose="040409050D0802020404" pitchFamily="82" charset="0"/>
            </a:endParaRPr>
          </a:p>
          <a:p>
            <a:pPr algn="ctr" eaLnBrk="1" fontAlgn="auto" hangingPunct="1">
              <a:spcBef>
                <a:spcPts val="0"/>
              </a:spcBef>
              <a:spcAft>
                <a:spcPts val="0"/>
              </a:spcAft>
            </a:pPr>
            <a:r>
              <a:rPr lang="en-US" sz="1700" dirty="0" err="1">
                <a:solidFill>
                  <a:prstClr val="black">
                    <a:lumMod val="85000"/>
                    <a:lumOff val="15000"/>
                  </a:prstClr>
                </a:solidFill>
                <a:latin typeface="Stencil" panose="040409050D0802020404" pitchFamily="82" charset="0"/>
              </a:rPr>
              <a:t>Honour</a:t>
            </a:r>
            <a:r>
              <a:rPr lang="en-US" sz="1700" dirty="0">
                <a:solidFill>
                  <a:prstClr val="black">
                    <a:lumMod val="85000"/>
                    <a:lumOff val="15000"/>
                  </a:prstClr>
                </a:solidFill>
                <a:latin typeface="Stencil" panose="040409050D0802020404" pitchFamily="82" charset="0"/>
              </a:rPr>
              <a:t> thy father and thy mother</a:t>
            </a:r>
          </a:p>
        </p:txBody>
      </p:sp>
      <p:sp>
        <p:nvSpPr>
          <p:cNvPr id="6" name="Rectangle 5"/>
          <p:cNvSpPr/>
          <p:nvPr/>
        </p:nvSpPr>
        <p:spPr>
          <a:xfrm>
            <a:off x="4856364" y="917695"/>
            <a:ext cx="2885091" cy="3754874"/>
          </a:xfrm>
          <a:prstGeom prst="rect">
            <a:avLst/>
          </a:prstGeom>
        </p:spPr>
        <p:txBody>
          <a:bodyPr wrap="square">
            <a:spAutoFit/>
          </a:bodyPr>
          <a:lstStyle/>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Thou shalt not </a:t>
            </a: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kill. </a:t>
            </a:r>
          </a:p>
          <a:p>
            <a:pPr algn="ctr" eaLnBrk="1" fontAlgn="auto" hangingPunct="1">
              <a:spcBef>
                <a:spcPts val="0"/>
              </a:spcBef>
              <a:spcAft>
                <a:spcPts val="0"/>
              </a:spcAft>
            </a:pPr>
            <a:endParaRPr lang="en-US" sz="1700" dirty="0">
              <a:solidFill>
                <a:prstClr val="black">
                  <a:lumMod val="85000"/>
                  <a:lumOff val="15000"/>
                </a:prstClr>
              </a:solidFill>
              <a:latin typeface="Stencil" panose="040409050D0802020404" pitchFamily="82" charset="0"/>
            </a:endParaRPr>
          </a:p>
          <a:p>
            <a:pPr algn="ctr" eaLnBrk="1" fontAlgn="auto" hangingPunct="1">
              <a:spcBef>
                <a:spcPts val="0"/>
              </a:spcBef>
              <a:spcAft>
                <a:spcPts val="0"/>
              </a:spcAft>
            </a:pPr>
            <a:r>
              <a:rPr lang="en-US" sz="1700" dirty="0">
                <a:solidFill>
                  <a:srgbClr val="FFFF00"/>
                </a:solidFill>
                <a:latin typeface="Stencil" panose="040409050D0802020404" pitchFamily="82" charset="0"/>
              </a:rPr>
              <a:t>Thou shalt not commit adultery</a:t>
            </a:r>
          </a:p>
          <a:p>
            <a:pPr algn="ctr" eaLnBrk="1" fontAlgn="auto" hangingPunct="1">
              <a:spcBef>
                <a:spcPts val="0"/>
              </a:spcBef>
              <a:spcAft>
                <a:spcPts val="0"/>
              </a:spcAft>
            </a:pPr>
            <a:endParaRPr lang="en-US" sz="1700" dirty="0">
              <a:solidFill>
                <a:srgbClr val="FFFF00"/>
              </a:solidFill>
              <a:latin typeface="Stencil" panose="040409050D0802020404" pitchFamily="82" charset="0"/>
            </a:endParaRP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Thou shalt not</a:t>
            </a: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steal. </a:t>
            </a:r>
          </a:p>
          <a:p>
            <a:pPr algn="ctr" eaLnBrk="1" fontAlgn="auto" hangingPunct="1">
              <a:spcBef>
                <a:spcPts val="0"/>
              </a:spcBef>
              <a:spcAft>
                <a:spcPts val="0"/>
              </a:spcAft>
            </a:pPr>
            <a:endParaRPr lang="en-US" sz="1700" dirty="0">
              <a:solidFill>
                <a:prstClr val="black">
                  <a:lumMod val="85000"/>
                  <a:lumOff val="15000"/>
                </a:prstClr>
              </a:solidFill>
              <a:latin typeface="Stencil" panose="040409050D0802020404" pitchFamily="82" charset="0"/>
            </a:endParaRP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Thou shalt not</a:t>
            </a: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bear false witness</a:t>
            </a:r>
          </a:p>
          <a:p>
            <a:pPr algn="ctr" eaLnBrk="1" fontAlgn="auto" hangingPunct="1">
              <a:spcBef>
                <a:spcPts val="0"/>
              </a:spcBef>
              <a:spcAft>
                <a:spcPts val="0"/>
              </a:spcAft>
            </a:pPr>
            <a:endParaRPr lang="en-US" sz="1700" dirty="0">
              <a:solidFill>
                <a:prstClr val="black">
                  <a:lumMod val="85000"/>
                  <a:lumOff val="15000"/>
                </a:prstClr>
              </a:solidFill>
              <a:latin typeface="Stencil" panose="040409050D0802020404" pitchFamily="82" charset="0"/>
            </a:endParaRP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Thou shalt not</a:t>
            </a: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covet</a:t>
            </a:r>
          </a:p>
        </p:txBody>
      </p:sp>
      <p:sp>
        <p:nvSpPr>
          <p:cNvPr id="7" name="Rectangle 6"/>
          <p:cNvSpPr/>
          <p:nvPr/>
        </p:nvSpPr>
        <p:spPr>
          <a:xfrm>
            <a:off x="181302" y="4780563"/>
            <a:ext cx="8734098" cy="2123658"/>
          </a:xfrm>
          <a:prstGeom prst="rect">
            <a:avLst/>
          </a:prstGeom>
        </p:spPr>
        <p:txBody>
          <a:bodyPr wrap="square">
            <a:spAutoFit/>
          </a:bodyPr>
          <a:lstStyle/>
          <a:p>
            <a:pPr algn="ctr" eaLnBrk="1" fontAlgn="auto" hangingPunct="1">
              <a:spcBef>
                <a:spcPts val="0"/>
              </a:spcBef>
              <a:spcAft>
                <a:spcPts val="0"/>
              </a:spcAft>
            </a:pPr>
            <a:r>
              <a:rPr lang="en-US" sz="6600" dirty="0">
                <a:solidFill>
                  <a:prstClr val="white">
                    <a:lumMod val="85000"/>
                  </a:prstClr>
                </a:solidFill>
                <a:effectLst>
                  <a:outerShdw blurRad="38100" dist="38100" dir="2700000" algn="tl">
                    <a:srgbClr val="000000">
                      <a:alpha val="43137"/>
                    </a:srgbClr>
                  </a:outerShdw>
                </a:effectLst>
                <a:latin typeface="Stencil" panose="040409050D0802020404" pitchFamily="82" charset="0"/>
              </a:rPr>
              <a:t>Thou shalt Not </a:t>
            </a:r>
          </a:p>
          <a:p>
            <a:pPr algn="ctr" eaLnBrk="1" fontAlgn="auto" hangingPunct="1">
              <a:spcBef>
                <a:spcPts val="0"/>
              </a:spcBef>
              <a:spcAft>
                <a:spcPts val="0"/>
              </a:spcAft>
            </a:pPr>
            <a:r>
              <a:rPr lang="en-US" sz="6600" dirty="0" err="1">
                <a:solidFill>
                  <a:prstClr val="white">
                    <a:lumMod val="85000"/>
                  </a:prstClr>
                </a:solidFill>
                <a:effectLst>
                  <a:outerShdw blurRad="38100" dist="38100" dir="2700000" algn="tl">
                    <a:srgbClr val="000000">
                      <a:alpha val="43137"/>
                    </a:srgbClr>
                  </a:outerShdw>
                </a:effectLst>
                <a:latin typeface="Stencil" panose="040409050D0802020404" pitchFamily="82" charset="0"/>
              </a:rPr>
              <a:t>coMMIT</a:t>
            </a:r>
            <a:r>
              <a:rPr lang="en-US" sz="6600" dirty="0">
                <a:solidFill>
                  <a:prstClr val="white">
                    <a:lumMod val="85000"/>
                  </a:prstClr>
                </a:solidFill>
                <a:effectLst>
                  <a:outerShdw blurRad="38100" dist="38100" dir="2700000" algn="tl">
                    <a:srgbClr val="000000">
                      <a:alpha val="43137"/>
                    </a:srgbClr>
                  </a:outerShdw>
                </a:effectLst>
                <a:latin typeface="Stencil" panose="040409050D0802020404" pitchFamily="82" charset="0"/>
              </a:rPr>
              <a:t> </a:t>
            </a:r>
            <a:r>
              <a:rPr lang="en-US" sz="6600" dirty="0" err="1">
                <a:solidFill>
                  <a:prstClr val="white">
                    <a:lumMod val="85000"/>
                  </a:prstClr>
                </a:solidFill>
                <a:effectLst>
                  <a:outerShdw blurRad="38100" dist="38100" dir="2700000" algn="tl">
                    <a:srgbClr val="000000">
                      <a:alpha val="43137"/>
                    </a:srgbClr>
                  </a:outerShdw>
                </a:effectLst>
                <a:latin typeface="Stencil" panose="040409050D0802020404" pitchFamily="82" charset="0"/>
              </a:rPr>
              <a:t>ADULTERy</a:t>
            </a:r>
            <a:endParaRPr lang="en-US" sz="6600" dirty="0">
              <a:solidFill>
                <a:prstClr val="white">
                  <a:lumMod val="85000"/>
                </a:prstClr>
              </a:solidFill>
              <a:effectLst>
                <a:outerShdw blurRad="38100" dist="38100" dir="2700000" algn="tl">
                  <a:srgbClr val="000000">
                    <a:alpha val="43137"/>
                  </a:srgbClr>
                </a:outerShdw>
              </a:effectLst>
              <a:latin typeface="Stencil" panose="040409050D0802020404" pitchFamily="82" charset="0"/>
            </a:endParaRPr>
          </a:p>
        </p:txBody>
      </p:sp>
    </p:spTree>
    <p:extLst>
      <p:ext uri="{BB962C8B-B14F-4D97-AF65-F5344CB8AC3E}">
        <p14:creationId xmlns:p14="http://schemas.microsoft.com/office/powerpoint/2010/main" val="26614233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xEl>
                                              <p:pRg st="3" end="3"/>
                                            </p:txEl>
                                          </p:spTgt>
                                        </p:tgtEl>
                                      </p:cBhvr>
                                    </p:animEffect>
                                    <p:animScale>
                                      <p:cBhvr>
                                        <p:cTn id="7" dur="250" autoRev="1" fill="hold"/>
                                        <p:tgtEl>
                                          <p:spTgt spid="6">
                                            <p:txEl>
                                              <p:pRg st="3" end="3"/>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1"/>
          </a:solidFill>
        </p:spPr>
        <p:txBody>
          <a:bodyPr/>
          <a:lstStyle/>
          <a:p>
            <a:endParaRPr lang="en-US" dirty="0"/>
          </a:p>
        </p:txBody>
      </p:sp>
      <p:sp>
        <p:nvSpPr>
          <p:cNvPr id="3" name="Rectangle 2"/>
          <p:cNvSpPr/>
          <p:nvPr/>
        </p:nvSpPr>
        <p:spPr>
          <a:xfrm>
            <a:off x="2286000" y="2209800"/>
            <a:ext cx="4572000" cy="2123658"/>
          </a:xfrm>
          <a:prstGeom prst="rect">
            <a:avLst/>
          </a:prstGeom>
        </p:spPr>
        <p:txBody>
          <a:bodyPr>
            <a:spAutoFit/>
          </a:bodyPr>
          <a:lstStyle/>
          <a:p>
            <a:pPr algn="ctr" eaLnBrk="1" fontAlgn="auto" hangingPunct="1">
              <a:spcBef>
                <a:spcPts val="0"/>
              </a:spcBef>
              <a:spcAft>
                <a:spcPts val="0"/>
              </a:spcAft>
            </a:pPr>
            <a:r>
              <a:rPr lang="en-US" sz="6600" dirty="0">
                <a:solidFill>
                  <a:prstClr val="white"/>
                </a:solidFill>
                <a:latin typeface="Stencil" panose="040409050D0802020404" pitchFamily="82" charset="0"/>
              </a:rPr>
              <a:t>Proverbs</a:t>
            </a:r>
          </a:p>
          <a:p>
            <a:pPr algn="ctr" eaLnBrk="1" fontAlgn="auto" hangingPunct="1">
              <a:spcBef>
                <a:spcPts val="0"/>
              </a:spcBef>
              <a:spcAft>
                <a:spcPts val="0"/>
              </a:spcAft>
            </a:pPr>
            <a:r>
              <a:rPr lang="en-US" sz="6600" dirty="0">
                <a:solidFill>
                  <a:prstClr val="white"/>
                </a:solidFill>
                <a:latin typeface="Stencil" panose="040409050D0802020404" pitchFamily="82" charset="0"/>
              </a:rPr>
              <a:t>5 &amp; 7</a:t>
            </a:r>
          </a:p>
        </p:txBody>
      </p:sp>
    </p:spTree>
    <p:extLst>
      <p:ext uri="{BB962C8B-B14F-4D97-AF65-F5344CB8AC3E}">
        <p14:creationId xmlns:p14="http://schemas.microsoft.com/office/powerpoint/2010/main" val="400300041"/>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27"/>
          <p:cNvSpPr>
            <a:spLocks noGrp="1" noChangeArrowheads="1"/>
          </p:cNvSpPr>
          <p:nvPr>
            <p:ph type="body" idx="1"/>
          </p:nvPr>
        </p:nvSpPr>
        <p:spPr>
          <a:xfrm>
            <a:off x="0" y="0"/>
            <a:ext cx="9144000" cy="6858000"/>
          </a:xfrm>
          <a:solidFill>
            <a:schemeClr val="tx1"/>
          </a:solidFill>
        </p:spPr>
        <p:txBody>
          <a:bodyPr/>
          <a:lstStyle/>
          <a:p>
            <a:endParaRPr lang="en-US" altLang="en-US" sz="3600" b="1" dirty="0">
              <a:solidFill>
                <a:schemeClr val="bg1"/>
              </a:solidFill>
              <a:effectLst>
                <a:outerShdw blurRad="38100" dist="38100" dir="2700000" algn="tl">
                  <a:srgbClr val="808080"/>
                </a:outerShdw>
              </a:effectLst>
              <a:latin typeface="Arial" charset="0"/>
            </a:endParaRPr>
          </a:p>
          <a:p>
            <a:endParaRPr lang="en-US" altLang="en-US" sz="3600" b="1" dirty="0">
              <a:solidFill>
                <a:schemeClr val="bg1"/>
              </a:solidFill>
              <a:effectLst>
                <a:outerShdw blurRad="38100" dist="38100" dir="2700000" algn="tl">
                  <a:srgbClr val="808080"/>
                </a:outerShdw>
              </a:effectLst>
              <a:latin typeface="Arial" charset="0"/>
            </a:endParaRPr>
          </a:p>
          <a:p>
            <a:endParaRPr lang="en-US" altLang="en-US" sz="4400" dirty="0">
              <a:solidFill>
                <a:schemeClr val="bg1"/>
              </a:solidFill>
              <a:effectLst>
                <a:outerShdw blurRad="38100" dist="38100" dir="2700000" algn="tl">
                  <a:srgbClr val="808080"/>
                </a:outerShdw>
              </a:effectLst>
              <a:latin typeface="Calibri" panose="020F0502020204030204" pitchFamily="34" charset="0"/>
            </a:endParaRPr>
          </a:p>
          <a:p>
            <a:r>
              <a:rPr lang="en-US" altLang="en-US" sz="4400" dirty="0">
                <a:solidFill>
                  <a:schemeClr val="bg1"/>
                </a:solidFill>
                <a:effectLst>
                  <a:outerShdw blurRad="38100" dist="38100" dir="2700000" algn="tl">
                    <a:srgbClr val="808080"/>
                  </a:outerShdw>
                </a:effectLst>
                <a:latin typeface="Calibri" panose="020F0502020204030204" pitchFamily="34" charset="0"/>
              </a:rPr>
              <a:t>REMEMBERING YOUR VOWS:</a:t>
            </a:r>
          </a:p>
          <a:p>
            <a:r>
              <a:rPr lang="en-US" altLang="en-US" sz="4400" dirty="0">
                <a:solidFill>
                  <a:schemeClr val="bg1"/>
                </a:solidFill>
                <a:latin typeface="Calibri" panose="020F0502020204030204" pitchFamily="34" charset="0"/>
              </a:rPr>
              <a:t>“love and cherish” Eph.5.28-29</a:t>
            </a:r>
          </a:p>
          <a:p>
            <a:r>
              <a:rPr lang="en-US" altLang="en-US" sz="4400" dirty="0">
                <a:solidFill>
                  <a:schemeClr val="bg1"/>
                </a:solidFill>
                <a:latin typeface="Calibri" panose="020F0502020204030204" pitchFamily="34" charset="0"/>
              </a:rPr>
              <a:t>“honor” 1Ptr.3.7</a:t>
            </a:r>
          </a:p>
          <a:p>
            <a:r>
              <a:rPr lang="en-US" altLang="en-US" sz="4400" dirty="0">
                <a:solidFill>
                  <a:schemeClr val="bg1"/>
                </a:solidFill>
                <a:latin typeface="Calibri" panose="020F0502020204030204" pitchFamily="34" charset="0"/>
              </a:rPr>
              <a:t>“to her and her alone”                           Job.31.1; Pr.5; Mt.5</a:t>
            </a:r>
          </a:p>
        </p:txBody>
      </p:sp>
      <p:sp>
        <p:nvSpPr>
          <p:cNvPr id="5" name="Rectangle 2"/>
          <p:cNvSpPr txBox="1">
            <a:spLocks noChangeArrowheads="1"/>
          </p:cNvSpPr>
          <p:nvPr/>
        </p:nvSpPr>
        <p:spPr bwMode="auto">
          <a:xfrm>
            <a:off x="1371600" y="228600"/>
            <a:ext cx="6629400" cy="838200"/>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defRPr/>
            </a:pPr>
            <a:r>
              <a:rPr lang="en-US" sz="4800" b="1" kern="0" dirty="0">
                <a:solidFill>
                  <a:srgbClr val="FFFFFF"/>
                </a:solidFill>
                <a:effectLst>
                  <a:outerShdw blurRad="38100" dist="38100" dir="2700000" algn="tl">
                    <a:srgbClr val="000000"/>
                  </a:outerShdw>
                </a:effectLst>
                <a:latin typeface="Arial" charset="0"/>
              </a:rPr>
              <a:t>husbands</a:t>
            </a:r>
            <a:endParaRPr lang="en-US" sz="4800" b="1" kern="0" dirty="0">
              <a:solidFill>
                <a:srgbClr val="FFFFFF"/>
              </a:solidFill>
              <a:latin typeface="Arial" charset="0"/>
            </a:endParaRPr>
          </a:p>
        </p:txBody>
      </p:sp>
    </p:spTree>
    <p:extLst>
      <p:ext uri="{BB962C8B-B14F-4D97-AF65-F5344CB8AC3E}">
        <p14:creationId xmlns:p14="http://schemas.microsoft.com/office/powerpoint/2010/main" val="35928202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227">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222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2227">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22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85725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prstClr val="white"/>
                </a:solidFill>
                <a:latin typeface="Stencil" panose="040409050D0802020404" pitchFamily="82" charset="0"/>
              </a:rPr>
              <a:t>the</a:t>
            </a:r>
          </a:p>
          <a:p>
            <a:pPr algn="ctr"/>
            <a:r>
              <a:rPr lang="en-US" sz="4500" b="1" dirty="0">
                <a:solidFill>
                  <a:prstClr val="white"/>
                </a:solidFill>
                <a:latin typeface="Stencil" panose="040409050D0802020404" pitchFamily="82" charset="0"/>
              </a:rPr>
              <a:t>prevention</a:t>
            </a:r>
          </a:p>
          <a:p>
            <a:pPr algn="ctr"/>
            <a:r>
              <a:rPr lang="en-US" sz="4500" b="1" dirty="0">
                <a:solidFill>
                  <a:prstClr val="white"/>
                </a:solidFill>
                <a:latin typeface="Stencil" panose="040409050D0802020404" pitchFamily="82" charset="0"/>
              </a:rPr>
              <a:t>of adultery</a:t>
            </a:r>
          </a:p>
        </p:txBody>
      </p:sp>
    </p:spTree>
    <p:extLst>
      <p:ext uri="{BB962C8B-B14F-4D97-AF65-F5344CB8AC3E}">
        <p14:creationId xmlns:p14="http://schemas.microsoft.com/office/powerpoint/2010/main" val="297835659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nut 4"/>
          <p:cNvSpPr/>
          <p:nvPr/>
        </p:nvSpPr>
        <p:spPr>
          <a:xfrm>
            <a:off x="2362200" y="2590800"/>
            <a:ext cx="5029805" cy="3103913"/>
          </a:xfrm>
          <a:prstGeom prst="donut">
            <a:avLst>
              <a:gd name="adj" fmla="val 12726"/>
            </a:avLst>
          </a:prstGeom>
          <a:solidFill>
            <a:srgbClr val="FFFF00"/>
          </a:solidFill>
          <a:ln>
            <a:solidFill>
              <a:srgbClr val="FFFF00"/>
            </a:solidFill>
          </a:ln>
          <a:scene3d>
            <a:camera prst="orthographicFront">
              <a:rot lat="19199986" lon="21599992" rev="0"/>
            </a:camera>
            <a:lightRig rig="threePt" dir="t">
              <a:rot lat="0" lon="0" rev="0"/>
            </a:lightRig>
          </a:scene3d>
          <a:sp3d prstMaterial="metal">
            <a:bevelT w="431800" h="946150"/>
            <a:bevelB w="806450" h="952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black"/>
              </a:solidFill>
            </a:endParaRPr>
          </a:p>
        </p:txBody>
      </p:sp>
      <p:pic>
        <p:nvPicPr>
          <p:cNvPr id="7" name="Picture 2" descr="Image result for free clip art bride and groom"/>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53000"/>
                    </a14:imgEffect>
                  </a14:imgLayer>
                </a14:imgProps>
              </a:ext>
              <a:ext uri="{28A0092B-C50C-407E-A947-70E740481C1C}">
                <a14:useLocalDpi xmlns:a14="http://schemas.microsoft.com/office/drawing/2010/main" val="0"/>
              </a:ext>
            </a:extLst>
          </a:blip>
          <a:srcRect/>
          <a:stretch>
            <a:fillRect/>
          </a:stretch>
        </p:blipFill>
        <p:spPr bwMode="auto">
          <a:xfrm>
            <a:off x="3862337" y="2094864"/>
            <a:ext cx="2293689" cy="2911221"/>
          </a:xfrm>
          <a:prstGeom prst="rect">
            <a:avLst/>
          </a:prstGeom>
          <a:noFill/>
          <a:effectLst>
            <a:outerShdw blurRad="266700" dist="279400" dir="2700000" algn="tl" rotWithShape="0">
              <a:prstClr val="black">
                <a:alpha val="81000"/>
              </a:prst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A9ACDBF-7DB2-754D-B274-7F2D760348D1}"/>
              </a:ext>
            </a:extLst>
          </p:cNvPr>
          <p:cNvSpPr txBox="1"/>
          <p:nvPr/>
        </p:nvSpPr>
        <p:spPr>
          <a:xfrm>
            <a:off x="0" y="0"/>
            <a:ext cx="9144000" cy="1569660"/>
          </a:xfrm>
          <a:prstGeom prst="rect">
            <a:avLst/>
          </a:prstGeom>
          <a:noFill/>
        </p:spPr>
        <p:txBody>
          <a:bodyPr wrap="square">
            <a:spAutoFit/>
          </a:bodyPr>
          <a:lstStyle/>
          <a:p>
            <a:pPr algn="ctr"/>
            <a:r>
              <a:rPr lang="en-US" sz="4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RESPECTING</a:t>
            </a:r>
          </a:p>
          <a:p>
            <a:pPr algn="ctr"/>
            <a:r>
              <a:rPr lang="en-US" sz="4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BOUNDARIES</a:t>
            </a:r>
          </a:p>
        </p:txBody>
      </p:sp>
    </p:spTree>
    <p:extLst>
      <p:ext uri="{BB962C8B-B14F-4D97-AF65-F5344CB8AC3E}">
        <p14:creationId xmlns:p14="http://schemas.microsoft.com/office/powerpoint/2010/main" val="20376933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5"/>
                                        </p:tgtEl>
                                      </p:cBhvr>
                                    </p:animEffect>
                                    <p:anim calcmode="lin" valueType="num">
                                      <p:cBhvr>
                                        <p:cTn id="14" dur="1000"/>
                                        <p:tgtEl>
                                          <p:spTgt spid="5"/>
                                        </p:tgtEl>
                                        <p:attrNameLst>
                                          <p:attrName>ppt_x</p:attrName>
                                        </p:attrNameLst>
                                      </p:cBhvr>
                                      <p:tavLst>
                                        <p:tav tm="0">
                                          <p:val>
                                            <p:strVal val="ppt_x"/>
                                          </p:val>
                                        </p:tav>
                                        <p:tav tm="100000">
                                          <p:val>
                                            <p:strVal val="ppt_x"/>
                                          </p:val>
                                        </p:tav>
                                      </p:tavLst>
                                    </p:anim>
                                    <p:anim calcmode="lin" valueType="num">
                                      <p:cBhvr>
                                        <p:cTn id="15" dur="1000"/>
                                        <p:tgtEl>
                                          <p:spTgt spid="5"/>
                                        </p:tgtEl>
                                        <p:attrNameLst>
                                          <p:attrName>ppt_y</p:attrName>
                                        </p:attrNameLst>
                                      </p:cBhvr>
                                      <p:tavLst>
                                        <p:tav tm="0">
                                          <p:val>
                                            <p:strVal val="ppt_y"/>
                                          </p:val>
                                        </p:tav>
                                        <p:tav tm="100000">
                                          <p:val>
                                            <p:strVal val="ppt_y+.1"/>
                                          </p:val>
                                        </p:tav>
                                      </p:tavLst>
                                    </p:anim>
                                    <p:set>
                                      <p:cBhvr>
                                        <p:cTn id="16" dur="1" fill="hold">
                                          <p:stCondLst>
                                            <p:cond delay="9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1250"/>
                                        <p:tgtEl>
                                          <p:spTgt spid="7"/>
                                        </p:tgtEl>
                                      </p:cBhvr>
                                    </p:animEffect>
                                    <p:set>
                                      <p:cBhvr>
                                        <p:cTn id="21" dur="1" fill="hold">
                                          <p:stCondLst>
                                            <p:cond delay="124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1"/>
          </a:solidFill>
        </p:spPr>
        <p:txBody>
          <a:bodyPr/>
          <a:lstStyle/>
          <a:p>
            <a:endParaRPr lang="en-US" dirty="0"/>
          </a:p>
        </p:txBody>
      </p:sp>
      <p:grpSp>
        <p:nvGrpSpPr>
          <p:cNvPr id="9" name="Group 8"/>
          <p:cNvGrpSpPr/>
          <p:nvPr/>
        </p:nvGrpSpPr>
        <p:grpSpPr>
          <a:xfrm>
            <a:off x="181303" y="1"/>
            <a:ext cx="6600498" cy="4876800"/>
            <a:chOff x="857807" y="1019089"/>
            <a:chExt cx="7294728" cy="4726618"/>
          </a:xfrm>
        </p:grpSpPr>
        <p:sp>
          <p:nvSpPr>
            <p:cNvPr id="3" name="Flowchart: Delay 2"/>
            <p:cNvSpPr/>
            <p:nvPr/>
          </p:nvSpPr>
          <p:spPr>
            <a:xfrm rot="16200000">
              <a:off x="308405" y="1568492"/>
              <a:ext cx="4726616" cy="3627811"/>
            </a:xfrm>
            <a:prstGeom prst="flowChartDelay">
              <a:avLst/>
            </a:prstGeom>
            <a:solidFill>
              <a:sysClr val="window" lastClr="FFFFFF">
                <a:lumMod val="65000"/>
              </a:sysClr>
            </a:solidFill>
            <a:ln w="12700" cap="flat" cmpd="sng" algn="ctr">
              <a:solidFill>
                <a:srgbClr val="5B9BD5">
                  <a:shade val="50000"/>
                </a:srgbClr>
              </a:solidFill>
              <a:prstDash val="solid"/>
              <a:miter lim="800000"/>
            </a:ln>
            <a:effectLst/>
            <a:scene3d>
              <a:camera prst="orthographicFront"/>
              <a:lightRig rig="harsh" dir="t">
                <a:rot lat="0" lon="0" rev="10200000"/>
              </a:lightRig>
            </a:scene3d>
            <a:sp3d prstMaterial="matte">
              <a:bevelT w="120650" h="63500" prst="angle"/>
              <a:bevelB w="31750" h="120650"/>
            </a:sp3d>
          </p:spPr>
          <p:txBody>
            <a:bodyPr rtlCol="0" anchor="ctr"/>
            <a:lstStyle/>
            <a:p>
              <a:pPr algn="ctr" eaLnBrk="1" fontAlgn="auto" hangingPunct="1">
                <a:spcBef>
                  <a:spcPts val="0"/>
                </a:spcBef>
                <a:spcAft>
                  <a:spcPts val="0"/>
                </a:spcAft>
              </a:pPr>
              <a:endParaRPr lang="en-US" sz="1800" kern="0">
                <a:solidFill>
                  <a:prstClr val="white"/>
                </a:solidFill>
                <a:latin typeface="Calibri" panose="020F0502020204030204"/>
              </a:endParaRPr>
            </a:p>
          </p:txBody>
        </p:sp>
        <p:sp>
          <p:nvSpPr>
            <p:cNvPr id="4" name="Flowchart: Delay 3"/>
            <p:cNvSpPr/>
            <p:nvPr/>
          </p:nvSpPr>
          <p:spPr>
            <a:xfrm rot="16200000">
              <a:off x="3975321" y="1568492"/>
              <a:ext cx="4726618" cy="3627811"/>
            </a:xfrm>
            <a:prstGeom prst="flowChartDelay">
              <a:avLst/>
            </a:prstGeom>
            <a:solidFill>
              <a:sysClr val="window" lastClr="FFFFFF">
                <a:lumMod val="65000"/>
              </a:sysClr>
            </a:solidFill>
            <a:ln w="12700" cap="flat" cmpd="sng" algn="ctr">
              <a:solidFill>
                <a:srgbClr val="5B9BD5">
                  <a:shade val="50000"/>
                </a:srgbClr>
              </a:solidFill>
              <a:prstDash val="solid"/>
              <a:miter lim="800000"/>
            </a:ln>
            <a:effectLst/>
            <a:scene3d>
              <a:camera prst="orthographicFront"/>
              <a:lightRig rig="harsh" dir="t">
                <a:rot lat="0" lon="0" rev="10200000"/>
              </a:lightRig>
            </a:scene3d>
            <a:sp3d prstMaterial="matte">
              <a:bevelT w="120650" h="63500" prst="angle"/>
              <a:bevelB w="31750" h="120650"/>
            </a:sp3d>
          </p:spPr>
          <p:txBody>
            <a:bodyPr rtlCol="0" anchor="ctr"/>
            <a:lstStyle/>
            <a:p>
              <a:pPr algn="ctr" eaLnBrk="1" fontAlgn="auto" hangingPunct="1">
                <a:spcBef>
                  <a:spcPts val="0"/>
                </a:spcBef>
                <a:spcAft>
                  <a:spcPts val="0"/>
                </a:spcAft>
              </a:pPr>
              <a:endParaRPr lang="en-US" sz="1800" kern="0">
                <a:solidFill>
                  <a:prstClr val="white"/>
                </a:solidFill>
                <a:latin typeface="Calibri" panose="020F0502020204030204"/>
              </a:endParaRPr>
            </a:p>
          </p:txBody>
        </p:sp>
        <p:sp>
          <p:nvSpPr>
            <p:cNvPr id="5" name="Rectangle 4"/>
            <p:cNvSpPr/>
            <p:nvPr/>
          </p:nvSpPr>
          <p:spPr>
            <a:xfrm>
              <a:off x="1176033" y="1832095"/>
              <a:ext cx="3043451" cy="3754874"/>
            </a:xfrm>
            <a:prstGeom prst="rect">
              <a:avLst/>
            </a:prstGeom>
          </p:spPr>
          <p:txBody>
            <a:bodyPr wrap="square">
              <a:spAutoFit/>
            </a:bodyPr>
            <a:lstStyle/>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Thou shalt have no other gods before me. </a:t>
              </a:r>
            </a:p>
            <a:p>
              <a:pPr algn="ctr" eaLnBrk="1" fontAlgn="auto" hangingPunct="1">
                <a:spcBef>
                  <a:spcPts val="0"/>
                </a:spcBef>
                <a:spcAft>
                  <a:spcPts val="0"/>
                </a:spcAft>
              </a:pPr>
              <a:endParaRPr lang="en-US" sz="1700" dirty="0">
                <a:solidFill>
                  <a:prstClr val="black">
                    <a:lumMod val="85000"/>
                    <a:lumOff val="15000"/>
                  </a:prstClr>
                </a:solidFill>
                <a:latin typeface="Stencil" panose="040409050D0802020404" pitchFamily="82" charset="0"/>
              </a:endParaRP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Thou shalt not make </a:t>
              </a: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a graven image</a:t>
              </a:r>
            </a:p>
            <a:p>
              <a:pPr algn="ctr" eaLnBrk="1" fontAlgn="auto" hangingPunct="1">
                <a:spcBef>
                  <a:spcPts val="0"/>
                </a:spcBef>
                <a:spcAft>
                  <a:spcPts val="0"/>
                </a:spcAft>
              </a:pPr>
              <a:endParaRPr lang="en-US" sz="1700" dirty="0">
                <a:solidFill>
                  <a:prstClr val="black">
                    <a:lumMod val="85000"/>
                    <a:lumOff val="15000"/>
                  </a:prstClr>
                </a:solidFill>
                <a:latin typeface="Stencil" panose="040409050D0802020404" pitchFamily="82" charset="0"/>
              </a:endParaRP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Thou shalt not take the name of the LORD thy God in vain</a:t>
              </a:r>
            </a:p>
            <a:p>
              <a:pPr algn="ctr" eaLnBrk="1" fontAlgn="auto" hangingPunct="1">
                <a:spcBef>
                  <a:spcPts val="0"/>
                </a:spcBef>
                <a:spcAft>
                  <a:spcPts val="0"/>
                </a:spcAft>
              </a:pPr>
              <a:endParaRPr lang="en-US" sz="1700" dirty="0">
                <a:solidFill>
                  <a:prstClr val="black">
                    <a:lumMod val="85000"/>
                    <a:lumOff val="15000"/>
                  </a:prstClr>
                </a:solidFill>
                <a:latin typeface="Stencil" panose="040409050D0802020404" pitchFamily="82" charset="0"/>
              </a:endParaRP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Remember the </a:t>
              </a:r>
              <a:r>
                <a:rPr lang="en-US" sz="1700" dirty="0" err="1">
                  <a:solidFill>
                    <a:prstClr val="black">
                      <a:lumMod val="85000"/>
                      <a:lumOff val="15000"/>
                    </a:prstClr>
                  </a:solidFill>
                  <a:latin typeface="Stencil" panose="040409050D0802020404" pitchFamily="82" charset="0"/>
                </a:rPr>
                <a:t>sabbath</a:t>
              </a:r>
              <a:r>
                <a:rPr lang="en-US" sz="1700" dirty="0">
                  <a:solidFill>
                    <a:prstClr val="black">
                      <a:lumMod val="85000"/>
                      <a:lumOff val="15000"/>
                    </a:prstClr>
                  </a:solidFill>
                  <a:latin typeface="Stencil" panose="040409050D0802020404" pitchFamily="82" charset="0"/>
                </a:rPr>
                <a:t> </a:t>
              </a:r>
            </a:p>
            <a:p>
              <a:pPr algn="ctr" eaLnBrk="1" fontAlgn="auto" hangingPunct="1">
                <a:spcBef>
                  <a:spcPts val="0"/>
                </a:spcBef>
                <a:spcAft>
                  <a:spcPts val="0"/>
                </a:spcAft>
              </a:pPr>
              <a:endParaRPr lang="en-US" sz="1700" dirty="0">
                <a:solidFill>
                  <a:prstClr val="black">
                    <a:lumMod val="85000"/>
                    <a:lumOff val="15000"/>
                  </a:prstClr>
                </a:solidFill>
                <a:latin typeface="Stencil" panose="040409050D0802020404" pitchFamily="82" charset="0"/>
              </a:endParaRPr>
            </a:p>
            <a:p>
              <a:pPr algn="ctr" eaLnBrk="1" fontAlgn="auto" hangingPunct="1">
                <a:spcBef>
                  <a:spcPts val="0"/>
                </a:spcBef>
                <a:spcAft>
                  <a:spcPts val="0"/>
                </a:spcAft>
              </a:pPr>
              <a:r>
                <a:rPr lang="en-US" sz="1700" dirty="0" err="1">
                  <a:solidFill>
                    <a:prstClr val="black">
                      <a:lumMod val="85000"/>
                      <a:lumOff val="15000"/>
                    </a:prstClr>
                  </a:solidFill>
                  <a:latin typeface="Stencil" panose="040409050D0802020404" pitchFamily="82" charset="0"/>
                </a:rPr>
                <a:t>Honour</a:t>
              </a:r>
              <a:r>
                <a:rPr lang="en-US" sz="1700" dirty="0">
                  <a:solidFill>
                    <a:prstClr val="black">
                      <a:lumMod val="85000"/>
                      <a:lumOff val="15000"/>
                    </a:prstClr>
                  </a:solidFill>
                  <a:latin typeface="Stencil" panose="040409050D0802020404" pitchFamily="82" charset="0"/>
                </a:rPr>
                <a:t> thy father and thy mother</a:t>
              </a:r>
            </a:p>
          </p:txBody>
        </p:sp>
        <p:sp>
          <p:nvSpPr>
            <p:cNvPr id="6" name="Rectangle 5"/>
            <p:cNvSpPr/>
            <p:nvPr/>
          </p:nvSpPr>
          <p:spPr>
            <a:xfrm>
              <a:off x="4856364" y="1832095"/>
              <a:ext cx="2885091" cy="3754874"/>
            </a:xfrm>
            <a:prstGeom prst="rect">
              <a:avLst/>
            </a:prstGeom>
          </p:spPr>
          <p:txBody>
            <a:bodyPr wrap="square">
              <a:spAutoFit/>
            </a:bodyPr>
            <a:lstStyle/>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Thou shalt not </a:t>
              </a: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kill. </a:t>
              </a:r>
            </a:p>
            <a:p>
              <a:pPr algn="ctr" eaLnBrk="1" fontAlgn="auto" hangingPunct="1">
                <a:spcBef>
                  <a:spcPts val="0"/>
                </a:spcBef>
                <a:spcAft>
                  <a:spcPts val="0"/>
                </a:spcAft>
              </a:pPr>
              <a:endParaRPr lang="en-US" sz="1700" dirty="0">
                <a:solidFill>
                  <a:prstClr val="black">
                    <a:lumMod val="85000"/>
                    <a:lumOff val="15000"/>
                  </a:prstClr>
                </a:solidFill>
                <a:latin typeface="Stencil" panose="040409050D0802020404" pitchFamily="82" charset="0"/>
              </a:endParaRP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Thou shalt not commit adultery</a:t>
              </a:r>
            </a:p>
            <a:p>
              <a:pPr algn="ctr" eaLnBrk="1" fontAlgn="auto" hangingPunct="1">
                <a:spcBef>
                  <a:spcPts val="0"/>
                </a:spcBef>
                <a:spcAft>
                  <a:spcPts val="0"/>
                </a:spcAft>
              </a:pPr>
              <a:endParaRPr lang="en-US" sz="1700" dirty="0">
                <a:solidFill>
                  <a:prstClr val="black">
                    <a:lumMod val="85000"/>
                    <a:lumOff val="15000"/>
                  </a:prstClr>
                </a:solidFill>
                <a:latin typeface="Stencil" panose="040409050D0802020404" pitchFamily="82" charset="0"/>
              </a:endParaRP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Thou shalt not</a:t>
              </a: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steal. </a:t>
              </a:r>
            </a:p>
            <a:p>
              <a:pPr algn="ctr" eaLnBrk="1" fontAlgn="auto" hangingPunct="1">
                <a:spcBef>
                  <a:spcPts val="0"/>
                </a:spcBef>
                <a:spcAft>
                  <a:spcPts val="0"/>
                </a:spcAft>
              </a:pPr>
              <a:endParaRPr lang="en-US" sz="1700" dirty="0">
                <a:solidFill>
                  <a:prstClr val="black">
                    <a:lumMod val="85000"/>
                    <a:lumOff val="15000"/>
                  </a:prstClr>
                </a:solidFill>
                <a:latin typeface="Stencil" panose="040409050D0802020404" pitchFamily="82" charset="0"/>
              </a:endParaRP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Thou shalt not</a:t>
              </a: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bear false witness</a:t>
              </a:r>
            </a:p>
            <a:p>
              <a:pPr algn="ctr" eaLnBrk="1" fontAlgn="auto" hangingPunct="1">
                <a:spcBef>
                  <a:spcPts val="0"/>
                </a:spcBef>
                <a:spcAft>
                  <a:spcPts val="0"/>
                </a:spcAft>
              </a:pPr>
              <a:endParaRPr lang="en-US" sz="1700" dirty="0">
                <a:solidFill>
                  <a:prstClr val="black">
                    <a:lumMod val="85000"/>
                    <a:lumOff val="15000"/>
                  </a:prstClr>
                </a:solidFill>
                <a:latin typeface="Stencil" panose="040409050D0802020404" pitchFamily="82" charset="0"/>
              </a:endParaRP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Thou shalt not</a:t>
              </a:r>
            </a:p>
            <a:p>
              <a:pPr algn="ctr" eaLnBrk="1" fontAlgn="auto" hangingPunct="1">
                <a:spcBef>
                  <a:spcPts val="0"/>
                </a:spcBef>
                <a:spcAft>
                  <a:spcPts val="0"/>
                </a:spcAft>
              </a:pPr>
              <a:r>
                <a:rPr lang="en-US" sz="1700" dirty="0">
                  <a:solidFill>
                    <a:prstClr val="black">
                      <a:lumMod val="85000"/>
                      <a:lumOff val="15000"/>
                    </a:prstClr>
                  </a:solidFill>
                  <a:latin typeface="Stencil" panose="040409050D0802020404" pitchFamily="82" charset="0"/>
                </a:rPr>
                <a:t>covet</a:t>
              </a:r>
            </a:p>
          </p:txBody>
        </p:sp>
      </p:grpSp>
      <p:sp>
        <p:nvSpPr>
          <p:cNvPr id="7" name="Rectangle 6"/>
          <p:cNvSpPr/>
          <p:nvPr/>
        </p:nvSpPr>
        <p:spPr>
          <a:xfrm>
            <a:off x="181302" y="5694963"/>
            <a:ext cx="8734098" cy="1107996"/>
          </a:xfrm>
          <a:prstGeom prst="rect">
            <a:avLst/>
          </a:prstGeom>
        </p:spPr>
        <p:txBody>
          <a:bodyPr wrap="square">
            <a:spAutoFit/>
          </a:bodyPr>
          <a:lstStyle/>
          <a:p>
            <a:pPr algn="ctr" eaLnBrk="1" fontAlgn="auto" hangingPunct="1">
              <a:spcBef>
                <a:spcPts val="0"/>
              </a:spcBef>
              <a:spcAft>
                <a:spcPts val="0"/>
              </a:spcAft>
            </a:pPr>
            <a:r>
              <a:rPr lang="en-US" sz="6600" dirty="0">
                <a:solidFill>
                  <a:prstClr val="white">
                    <a:lumMod val="85000"/>
                  </a:prstClr>
                </a:solidFill>
                <a:effectLst>
                  <a:outerShdw blurRad="38100" dist="38100" dir="2700000" algn="tl">
                    <a:srgbClr val="000000">
                      <a:alpha val="43137"/>
                    </a:srgbClr>
                  </a:outerShdw>
                </a:effectLst>
                <a:latin typeface="Stencil" panose="040409050D0802020404" pitchFamily="82" charset="0"/>
              </a:rPr>
              <a:t>Matt. 5.27-30</a:t>
            </a:r>
          </a:p>
        </p:txBody>
      </p:sp>
      <p:sp>
        <p:nvSpPr>
          <p:cNvPr id="8" name="TextBox 7"/>
          <p:cNvSpPr txBox="1"/>
          <p:nvPr/>
        </p:nvSpPr>
        <p:spPr>
          <a:xfrm rot="20421783">
            <a:off x="2046225" y="2037658"/>
            <a:ext cx="7460202" cy="1200329"/>
          </a:xfrm>
          <a:prstGeom prst="rect">
            <a:avLst/>
          </a:prstGeom>
          <a:noFill/>
        </p:spPr>
        <p:txBody>
          <a:bodyPr wrap="square" rtlCol="0">
            <a:spAutoFit/>
          </a:bodyPr>
          <a:lstStyle/>
          <a:p>
            <a:r>
              <a:rPr lang="en-US" sz="7200" dirty="0">
                <a:solidFill>
                  <a:schemeClr val="bg2">
                    <a:lumMod val="40000"/>
                    <a:lumOff val="60000"/>
                  </a:schemeClr>
                </a:solidFill>
                <a:effectLst>
                  <a:outerShdw blurRad="38100" dist="38100" dir="2700000" algn="tl">
                    <a:srgbClr val="000000">
                      <a:alpha val="43137"/>
                    </a:srgbClr>
                  </a:outerShdw>
                </a:effectLst>
                <a:latin typeface="Showcard Gothic" panose="04020904020102020604" pitchFamily="82" charset="0"/>
              </a:rPr>
              <a:t>pornography</a:t>
            </a:r>
          </a:p>
        </p:txBody>
      </p:sp>
    </p:spTree>
    <p:extLst>
      <p:ext uri="{BB962C8B-B14F-4D97-AF65-F5344CB8AC3E}">
        <p14:creationId xmlns:p14="http://schemas.microsoft.com/office/powerpoint/2010/main" val="28669338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144000" cy="6858000"/>
          </a:xfrm>
          <a:solidFill>
            <a:schemeClr val="tx1"/>
          </a:solidFill>
        </p:spPr>
        <p:txBody>
          <a:bodyPr/>
          <a:lstStyle/>
          <a:p>
            <a:pPr algn="l"/>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endParaRPr lang="en-US" dirty="0">
              <a:solidFill>
                <a:schemeClr val="bg1"/>
              </a:solidFill>
              <a:latin typeface="Arial Black" pitchFamily="34" charset="0"/>
            </a:endParaRPr>
          </a:p>
        </p:txBody>
      </p:sp>
      <p:sp>
        <p:nvSpPr>
          <p:cNvPr id="4" name="Up Arrow 3"/>
          <p:cNvSpPr/>
          <p:nvPr/>
        </p:nvSpPr>
        <p:spPr bwMode="auto">
          <a:xfrm>
            <a:off x="1905000" y="2743200"/>
            <a:ext cx="5334000" cy="2823381"/>
          </a:xfrm>
          <a:prstGeom prst="upArrow">
            <a:avLst>
              <a:gd name="adj1" fmla="val 88534"/>
              <a:gd name="adj2" fmla="val 50000"/>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New Roman" charset="0"/>
            </a:endParaRPr>
          </a:p>
        </p:txBody>
      </p:sp>
      <p:sp>
        <p:nvSpPr>
          <p:cNvPr id="5" name="Rounded Rectangle 4"/>
          <p:cNvSpPr/>
          <p:nvPr/>
        </p:nvSpPr>
        <p:spPr bwMode="auto">
          <a:xfrm>
            <a:off x="3048000" y="3737992"/>
            <a:ext cx="3048000" cy="1585054"/>
          </a:xfrm>
          <a:prstGeom prst="roundRect">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dirty="0">
                <a:solidFill>
                  <a:srgbClr val="FFFFFF"/>
                </a:solidFill>
                <a:latin typeface="Arial Black" pitchFamily="34" charset="0"/>
              </a:rPr>
              <a:t> </a:t>
            </a:r>
            <a:r>
              <a:rPr lang="en-US" sz="4400" b="1" dirty="0">
                <a:solidFill>
                  <a:schemeClr val="tx1"/>
                </a:solidFill>
                <a:latin typeface="Arial Black" pitchFamily="34" charset="0"/>
                <a:cs typeface="Arial" pitchFamily="34" charset="0"/>
              </a:rPr>
              <a:t>Gen.</a:t>
            </a:r>
          </a:p>
          <a:p>
            <a:pPr algn="ctr"/>
            <a:r>
              <a:rPr lang="en-US" sz="4400" b="1" dirty="0">
                <a:solidFill>
                  <a:schemeClr val="tx1"/>
                </a:solidFill>
                <a:latin typeface="Arial Black" pitchFamily="34" charset="0"/>
                <a:cs typeface="Arial" pitchFamily="34" charset="0"/>
              </a:rPr>
              <a:t>2:24</a:t>
            </a:r>
          </a:p>
        </p:txBody>
      </p:sp>
      <p:sp>
        <p:nvSpPr>
          <p:cNvPr id="8" name="Rounded Rectangle 7">
            <a:extLst>
              <a:ext uri="{FF2B5EF4-FFF2-40B4-BE49-F238E27FC236}">
                <a16:creationId xmlns:a16="http://schemas.microsoft.com/office/drawing/2014/main" id="{52C52660-3C3D-E149-BB1F-D6991AABE6AF}"/>
              </a:ext>
            </a:extLst>
          </p:cNvPr>
          <p:cNvSpPr/>
          <p:nvPr/>
        </p:nvSpPr>
        <p:spPr bwMode="auto">
          <a:xfrm>
            <a:off x="2133600" y="1643259"/>
            <a:ext cx="4876800" cy="914400"/>
          </a:xfrm>
          <a:prstGeom prst="roundRect">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dirty="0">
                <a:solidFill>
                  <a:srgbClr val="FFFFFF"/>
                </a:solidFill>
                <a:latin typeface="Arial Black" pitchFamily="34" charset="0"/>
              </a:rPr>
              <a:t> </a:t>
            </a:r>
            <a:r>
              <a:rPr lang="en-US" sz="4400" dirty="0">
                <a:solidFill>
                  <a:schemeClr val="tx1"/>
                </a:solidFill>
                <a:latin typeface="Arial Black" pitchFamily="34" charset="0"/>
              </a:rPr>
              <a:t>Josh. 24.15 </a:t>
            </a:r>
          </a:p>
        </p:txBody>
      </p:sp>
    </p:spTree>
    <p:extLst>
      <p:ext uri="{BB962C8B-B14F-4D97-AF65-F5344CB8AC3E}">
        <p14:creationId xmlns:p14="http://schemas.microsoft.com/office/powerpoint/2010/main" val="83877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857250"/>
            <a:ext cx="4540469"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solidFill>
                  <a:prstClr val="white"/>
                </a:solidFill>
                <a:latin typeface="Stencil" panose="040409050D0802020404" pitchFamily="82" charset="0"/>
              </a:rPr>
              <a:t>a Healthy marriage:</a:t>
            </a:r>
            <a:br>
              <a:rPr lang="en-US" sz="3300" dirty="0">
                <a:solidFill>
                  <a:prstClr val="white"/>
                </a:solidFill>
                <a:latin typeface="Stencil" panose="040409050D0802020404" pitchFamily="82" charset="0"/>
              </a:rPr>
            </a:br>
            <a:br>
              <a:rPr lang="en-US" sz="3300" dirty="0">
                <a:solidFill>
                  <a:prstClr val="white"/>
                </a:solidFill>
                <a:latin typeface="Stencil" panose="040409050D0802020404" pitchFamily="82" charset="0"/>
              </a:rPr>
            </a:br>
            <a:r>
              <a:rPr lang="en-US" sz="3300" dirty="0">
                <a:solidFill>
                  <a:prstClr val="white"/>
                </a:solidFill>
                <a:latin typeface="Stencil" panose="040409050D0802020404" pitchFamily="82" charset="0"/>
              </a:rPr>
              <a:t>involves so much </a:t>
            </a:r>
            <a:r>
              <a:rPr lang="en-US" sz="3300" dirty="0" err="1">
                <a:solidFill>
                  <a:prstClr val="white"/>
                </a:solidFill>
                <a:latin typeface="Stencil" panose="040409050D0802020404" pitchFamily="82" charset="0"/>
              </a:rPr>
              <a:t>much</a:t>
            </a:r>
            <a:r>
              <a:rPr lang="en-US" sz="3300" dirty="0">
                <a:solidFill>
                  <a:prstClr val="white"/>
                </a:solidFill>
                <a:latin typeface="Stencil" panose="040409050D0802020404" pitchFamily="82" charset="0"/>
              </a:rPr>
              <a:t> more than </a:t>
            </a:r>
          </a:p>
          <a:p>
            <a:pPr algn="ctr"/>
            <a:br>
              <a:rPr lang="en-US" sz="3300" dirty="0">
                <a:solidFill>
                  <a:prstClr val="white"/>
                </a:solidFill>
                <a:latin typeface="Stencil" panose="040409050D0802020404" pitchFamily="82" charset="0"/>
              </a:rPr>
            </a:br>
            <a:r>
              <a:rPr lang="en-US" sz="3300" dirty="0">
                <a:solidFill>
                  <a:prstClr val="white"/>
                </a:solidFill>
                <a:latin typeface="Stencil" panose="040409050D0802020404" pitchFamily="82" charset="0"/>
              </a:rPr>
              <a:t>“don’t commit Adultery”</a:t>
            </a:r>
            <a:br>
              <a:rPr lang="en-US" sz="3300" dirty="0">
                <a:solidFill>
                  <a:prstClr val="white"/>
                </a:solidFill>
                <a:latin typeface="Stencil" panose="040409050D0802020404" pitchFamily="82" charset="0"/>
              </a:rPr>
            </a:br>
            <a:endParaRPr lang="en-US" sz="3300" dirty="0">
              <a:solidFill>
                <a:prstClr val="white"/>
              </a:solidFill>
              <a:latin typeface="Stencil" panose="040409050D0802020404" pitchFamily="82" charset="0"/>
            </a:endParaRPr>
          </a:p>
        </p:txBody>
      </p:sp>
      <p:sp>
        <p:nvSpPr>
          <p:cNvPr id="5" name="Rectangle 4"/>
          <p:cNvSpPr/>
          <p:nvPr/>
        </p:nvSpPr>
        <p:spPr>
          <a:xfrm>
            <a:off x="4646887" y="857250"/>
            <a:ext cx="4497114"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solidFill>
                  <a:prstClr val="white"/>
                </a:solidFill>
                <a:latin typeface="Stencil" panose="040409050D0802020404" pitchFamily="82" charset="0"/>
              </a:rPr>
              <a:t>a Healthy</a:t>
            </a:r>
          </a:p>
          <a:p>
            <a:pPr algn="ctr"/>
            <a:r>
              <a:rPr lang="en-US" sz="3300" dirty="0">
                <a:solidFill>
                  <a:prstClr val="white"/>
                </a:solidFill>
                <a:latin typeface="Stencil" panose="040409050D0802020404" pitchFamily="82" charset="0"/>
              </a:rPr>
              <a:t>body:</a:t>
            </a:r>
            <a:br>
              <a:rPr lang="en-US" sz="3300" dirty="0">
                <a:solidFill>
                  <a:prstClr val="white"/>
                </a:solidFill>
                <a:latin typeface="Stencil" panose="040409050D0802020404" pitchFamily="82" charset="0"/>
              </a:rPr>
            </a:br>
            <a:r>
              <a:rPr lang="en-US" sz="3300" dirty="0">
                <a:solidFill>
                  <a:prstClr val="white"/>
                </a:solidFill>
                <a:latin typeface="Stencil" panose="040409050D0802020404" pitchFamily="82" charset="0"/>
              </a:rPr>
              <a:t> </a:t>
            </a:r>
          </a:p>
          <a:p>
            <a:pPr algn="ctr"/>
            <a:r>
              <a:rPr lang="en-US" sz="3300" dirty="0">
                <a:solidFill>
                  <a:prstClr val="white"/>
                </a:solidFill>
                <a:latin typeface="Stencil" panose="040409050D0802020404" pitchFamily="82" charset="0"/>
              </a:rPr>
              <a:t>Involves so much more than</a:t>
            </a:r>
          </a:p>
          <a:p>
            <a:pPr algn="ctr"/>
            <a:r>
              <a:rPr lang="en-US" sz="3300" dirty="0">
                <a:solidFill>
                  <a:prstClr val="white"/>
                </a:solidFill>
                <a:latin typeface="Stencil" panose="040409050D0802020404" pitchFamily="82" charset="0"/>
              </a:rPr>
              <a:t> </a:t>
            </a:r>
            <a:br>
              <a:rPr lang="en-US" sz="3300" dirty="0">
                <a:solidFill>
                  <a:prstClr val="white"/>
                </a:solidFill>
                <a:latin typeface="Stencil" panose="040409050D0802020404" pitchFamily="82" charset="0"/>
              </a:rPr>
            </a:br>
            <a:r>
              <a:rPr lang="en-US" sz="3300" dirty="0">
                <a:solidFill>
                  <a:prstClr val="white"/>
                </a:solidFill>
                <a:latin typeface="Stencil" panose="040409050D0802020404" pitchFamily="82" charset="0"/>
              </a:rPr>
              <a:t>“don’t commit suicide”</a:t>
            </a:r>
          </a:p>
          <a:p>
            <a:pPr algn="ctr"/>
            <a:endParaRPr lang="en-US" sz="3300" dirty="0">
              <a:solidFill>
                <a:prstClr val="white"/>
              </a:solidFill>
              <a:latin typeface="Stencil" panose="040409050D0802020404" pitchFamily="82" charset="0"/>
            </a:endParaRPr>
          </a:p>
        </p:txBody>
      </p:sp>
      <p:sp>
        <p:nvSpPr>
          <p:cNvPr id="6" name="Rectangle 5"/>
          <p:cNvSpPr/>
          <p:nvPr/>
        </p:nvSpPr>
        <p:spPr>
          <a:xfrm>
            <a:off x="4654770" y="857250"/>
            <a:ext cx="4497114"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00" dirty="0">
              <a:solidFill>
                <a:prstClr val="white"/>
              </a:solidFill>
              <a:latin typeface="Stencil" panose="040409050D0802020404" pitchFamily="82" charset="0"/>
            </a:endParaRPr>
          </a:p>
        </p:txBody>
      </p:sp>
    </p:spTree>
    <p:extLst>
      <p:ext uri="{BB962C8B-B14F-4D97-AF65-F5344CB8AC3E}">
        <p14:creationId xmlns:p14="http://schemas.microsoft.com/office/powerpoint/2010/main" val="31748974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0" y="0"/>
            <a:ext cx="9144000" cy="6858000"/>
          </a:xfrm>
          <a:solidFill>
            <a:schemeClr val="tx1"/>
          </a:solidFill>
        </p:spPr>
        <p:txBody>
          <a:bodyPr/>
          <a:lstStyle/>
          <a:p>
            <a:endParaRPr lang="en-US" altLang="en-US" b="1" dirty="0">
              <a:solidFill>
                <a:schemeClr val="bg1"/>
              </a:solidFill>
              <a:latin typeface="Arial" charset="0"/>
            </a:endParaRPr>
          </a:p>
          <a:p>
            <a:endParaRPr lang="en-US" altLang="en-US" b="1" dirty="0">
              <a:solidFill>
                <a:schemeClr val="bg1"/>
              </a:solidFill>
              <a:latin typeface="Arial" charset="0"/>
            </a:endParaRPr>
          </a:p>
          <a:p>
            <a:r>
              <a:rPr lang="en-US" altLang="en-US" b="1" dirty="0">
                <a:solidFill>
                  <a:schemeClr val="bg1"/>
                </a:solidFill>
                <a:latin typeface="Arial" charset="0"/>
              </a:rPr>
              <a:t>Gen. 2.18, 24  </a:t>
            </a:r>
            <a:r>
              <a:rPr lang="en-US" altLang="en-US" b="1" i="1" dirty="0">
                <a:solidFill>
                  <a:schemeClr val="bg1"/>
                </a:solidFill>
                <a:latin typeface="Arial" charset="0"/>
              </a:rPr>
              <a:t>-leave &amp; cleave	</a:t>
            </a:r>
            <a:r>
              <a:rPr lang="en-US" altLang="en-US" b="1" dirty="0">
                <a:solidFill>
                  <a:schemeClr val="bg1"/>
                </a:solidFill>
                <a:latin typeface="Arial" charset="0"/>
              </a:rPr>
              <a:t>	</a:t>
            </a:r>
          </a:p>
          <a:p>
            <a:r>
              <a:rPr lang="en-US" altLang="en-US" b="1" dirty="0">
                <a:solidFill>
                  <a:schemeClr val="bg1"/>
                </a:solidFill>
                <a:latin typeface="Arial" charset="0"/>
              </a:rPr>
              <a:t>Gen.3.13-19; 1 Tim. 5.8</a:t>
            </a:r>
          </a:p>
          <a:p>
            <a:pPr lvl="1"/>
            <a:r>
              <a:rPr lang="en-US" altLang="en-US" sz="3200" b="1" i="1" dirty="0">
                <a:solidFill>
                  <a:schemeClr val="bg1"/>
                </a:solidFill>
                <a:latin typeface="Arial" charset="0"/>
              </a:rPr>
              <a:t>provide for physical needs</a:t>
            </a:r>
          </a:p>
          <a:p>
            <a:r>
              <a:rPr lang="en-US" altLang="en-US" b="1" dirty="0">
                <a:solidFill>
                  <a:schemeClr val="bg1"/>
                </a:solidFill>
                <a:latin typeface="Arial" charset="0"/>
              </a:rPr>
              <a:t>Deut.6.1-9; Eph.6.4  </a:t>
            </a:r>
          </a:p>
          <a:p>
            <a:pPr lvl="1"/>
            <a:r>
              <a:rPr lang="en-US" altLang="en-US" sz="3200" b="1" i="1" dirty="0">
                <a:solidFill>
                  <a:schemeClr val="bg1"/>
                </a:solidFill>
                <a:latin typeface="Arial" charset="0"/>
              </a:rPr>
              <a:t>provide spiritual leadership</a:t>
            </a:r>
          </a:p>
          <a:p>
            <a:r>
              <a:rPr lang="en-US" altLang="en-US" b="1" dirty="0">
                <a:solidFill>
                  <a:schemeClr val="bg1"/>
                </a:solidFill>
                <a:latin typeface="Arial" charset="0"/>
              </a:rPr>
              <a:t>Eph. 5.25, 28-29</a:t>
            </a:r>
          </a:p>
          <a:p>
            <a:pPr lvl="1"/>
            <a:r>
              <a:rPr lang="en-US" altLang="en-US" sz="3200" b="1" i="1" dirty="0">
                <a:solidFill>
                  <a:schemeClr val="bg1"/>
                </a:solidFill>
                <a:latin typeface="Arial" charset="0"/>
              </a:rPr>
              <a:t>provide leadership generally</a:t>
            </a:r>
            <a:endParaRPr lang="en-US" altLang="en-US" sz="3200" b="1" dirty="0">
              <a:solidFill>
                <a:schemeClr val="bg1"/>
              </a:solidFill>
              <a:latin typeface="Arial" charset="0"/>
            </a:endParaRPr>
          </a:p>
          <a:p>
            <a:pPr lvl="1"/>
            <a:r>
              <a:rPr lang="en-US" altLang="en-US" sz="3200" b="1" dirty="0">
                <a:solidFill>
                  <a:schemeClr val="bg1"/>
                </a:solidFill>
                <a:latin typeface="Arial" charset="0"/>
              </a:rPr>
              <a:t> a sacrificial &amp; serving leader : Eph. 5.25 </a:t>
            </a:r>
          </a:p>
        </p:txBody>
      </p:sp>
      <p:sp>
        <p:nvSpPr>
          <p:cNvPr id="4101" name="Rectangle 5"/>
          <p:cNvSpPr>
            <a:spLocks noChangeArrowheads="1"/>
          </p:cNvSpPr>
          <p:nvPr/>
        </p:nvSpPr>
        <p:spPr bwMode="auto">
          <a:xfrm>
            <a:off x="533400" y="5257800"/>
            <a:ext cx="8229600" cy="609600"/>
          </a:xfrm>
          <a:prstGeom prst="rect">
            <a:avLst/>
          </a:prstGeom>
          <a:noFill/>
          <a:ln w="76200">
            <a:solidFill>
              <a:srgbClr val="FFFF00"/>
            </a:solidFill>
            <a:miter lim="800000"/>
            <a:headEnd/>
            <a:tailEnd/>
          </a:ln>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Lst>
        </p:spPr>
        <p:txBody>
          <a:bodyPr wrap="none" anchor="ctr"/>
          <a:lstStyle/>
          <a:p>
            <a:endParaRPr lang="en-US">
              <a:solidFill>
                <a:srgbClr val="FFFF00"/>
              </a:solidFill>
              <a:latin typeface="Times New Roman" pitchFamily="18" charset="0"/>
            </a:endParaRPr>
          </a:p>
        </p:txBody>
      </p:sp>
      <p:sp>
        <p:nvSpPr>
          <p:cNvPr id="6" name="Rectangle 2"/>
          <p:cNvSpPr txBox="1">
            <a:spLocks noChangeArrowheads="1"/>
          </p:cNvSpPr>
          <p:nvPr/>
        </p:nvSpPr>
        <p:spPr bwMode="auto">
          <a:xfrm>
            <a:off x="1371600" y="228600"/>
            <a:ext cx="6629400" cy="838200"/>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defRPr/>
            </a:pPr>
            <a:r>
              <a:rPr lang="en-US" sz="4800" b="1" kern="0" dirty="0">
                <a:solidFill>
                  <a:schemeClr val="bg1"/>
                </a:solidFill>
                <a:effectLst>
                  <a:outerShdw blurRad="38100" dist="38100" dir="2700000" algn="tl">
                    <a:srgbClr val="000000"/>
                  </a:outerShdw>
                </a:effectLst>
                <a:latin typeface="Arial" charset="0"/>
              </a:rPr>
              <a:t>husbands</a:t>
            </a:r>
            <a:endParaRPr lang="en-US" sz="4800" b="1" kern="0" dirty="0">
              <a:latin typeface="Arial" charset="0"/>
            </a:endParaRPr>
          </a:p>
        </p:txBody>
      </p:sp>
    </p:spTree>
    <p:extLst>
      <p:ext uri="{BB962C8B-B14F-4D97-AF65-F5344CB8AC3E}">
        <p14:creationId xmlns:p14="http://schemas.microsoft.com/office/powerpoint/2010/main" val="3454764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p:cTn id="7" dur="500" fill="hold"/>
                                        <p:tgtEl>
                                          <p:spTgt spid="4101"/>
                                        </p:tgtEl>
                                        <p:attrNameLst>
                                          <p:attrName>ppt_w</p:attrName>
                                        </p:attrNameLst>
                                      </p:cBhvr>
                                      <p:tavLst>
                                        <p:tav tm="0">
                                          <p:val>
                                            <p:strVal val="4/3*#ppt_w"/>
                                          </p:val>
                                        </p:tav>
                                        <p:tav tm="100000">
                                          <p:val>
                                            <p:strVal val="#ppt_w"/>
                                          </p:val>
                                        </p:tav>
                                      </p:tavLst>
                                    </p:anim>
                                    <p:anim calcmode="lin" valueType="num">
                                      <p:cBhvr>
                                        <p:cTn id="8" dur="500" fill="hold"/>
                                        <p:tgtEl>
                                          <p:spTgt spid="410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27"/>
          <p:cNvSpPr>
            <a:spLocks noGrp="1" noChangeArrowheads="1"/>
          </p:cNvSpPr>
          <p:nvPr>
            <p:ph type="body" idx="1"/>
          </p:nvPr>
        </p:nvSpPr>
        <p:spPr>
          <a:xfrm>
            <a:off x="0" y="0"/>
            <a:ext cx="9144000" cy="6858000"/>
          </a:xfrm>
          <a:solidFill>
            <a:schemeClr val="tx1"/>
          </a:solidFill>
        </p:spPr>
        <p:txBody>
          <a:bodyPr/>
          <a:lstStyle/>
          <a:p>
            <a:endParaRPr lang="en-US" altLang="en-US" sz="3600" b="1" dirty="0">
              <a:solidFill>
                <a:schemeClr val="bg1"/>
              </a:solidFill>
              <a:effectLst>
                <a:outerShdw blurRad="38100" dist="38100" dir="2700000" algn="tl">
                  <a:srgbClr val="808080"/>
                </a:outerShdw>
              </a:effectLst>
              <a:latin typeface="Arial" charset="0"/>
            </a:endParaRPr>
          </a:p>
          <a:p>
            <a:pPr marL="0" indent="0">
              <a:buNone/>
            </a:pPr>
            <a:endParaRPr lang="en-US" altLang="en-US" sz="3600" b="1" dirty="0">
              <a:solidFill>
                <a:schemeClr val="bg1"/>
              </a:solidFill>
              <a:effectLst>
                <a:outerShdw blurRad="38100" dist="38100" dir="2700000" algn="tl">
                  <a:srgbClr val="808080"/>
                </a:outerShdw>
              </a:effectLst>
              <a:latin typeface="Arial" charset="0"/>
            </a:endParaRPr>
          </a:p>
          <a:p>
            <a:pPr marL="0" indent="0" algn="ctr">
              <a:buNone/>
            </a:pPr>
            <a:r>
              <a:rPr lang="en-US" altLang="en-US" sz="3600" b="1" dirty="0" err="1">
                <a:solidFill>
                  <a:schemeClr val="bg1"/>
                </a:solidFill>
                <a:latin typeface="Calibri" panose="020F0502020204030204" pitchFamily="34" charset="0"/>
              </a:rPr>
              <a:t>Eph</a:t>
            </a:r>
            <a:r>
              <a:rPr lang="en-US" altLang="en-US" sz="3600" b="1" dirty="0">
                <a:solidFill>
                  <a:schemeClr val="bg1"/>
                </a:solidFill>
                <a:latin typeface="Calibri" panose="020F0502020204030204" pitchFamily="34" charset="0"/>
              </a:rPr>
              <a:t> 5:25, 28-31, 33 </a:t>
            </a:r>
            <a:r>
              <a:rPr lang="en-US" altLang="en-US" sz="2000" dirty="0">
                <a:solidFill>
                  <a:schemeClr val="bg1"/>
                </a:solidFill>
                <a:latin typeface="Calibri" panose="020F0502020204030204" pitchFamily="34" charset="0"/>
              </a:rPr>
              <a:t>ESV</a:t>
            </a:r>
          </a:p>
          <a:p>
            <a:pPr marL="0" indent="0" algn="ctr">
              <a:buNone/>
            </a:pPr>
            <a:r>
              <a:rPr lang="en-US" altLang="en-US" sz="2800" dirty="0">
                <a:solidFill>
                  <a:schemeClr val="bg1"/>
                </a:solidFill>
                <a:latin typeface="Calibri" panose="020F0502020204030204" pitchFamily="34" charset="0"/>
              </a:rPr>
              <a:t>25 Husbands, love your wives, as Christ loved the church and gave himself up for her, ... </a:t>
            </a:r>
          </a:p>
          <a:p>
            <a:pPr marL="0" indent="0" algn="ctr">
              <a:buNone/>
            </a:pPr>
            <a:r>
              <a:rPr lang="en-US" altLang="en-US" sz="2800" dirty="0">
                <a:solidFill>
                  <a:schemeClr val="bg1"/>
                </a:solidFill>
                <a:latin typeface="Calibri" panose="020F0502020204030204" pitchFamily="34" charset="0"/>
              </a:rPr>
              <a:t>28-31 In the same way husbands should love their wives as their own bodies. He who loves his wife loves himself. For no one ever hated his own flesh, but nourishes and cherishes it, just as Christ does the church,  because we are members of his body. </a:t>
            </a:r>
          </a:p>
          <a:p>
            <a:pPr marL="0" indent="0" algn="ctr">
              <a:buNone/>
            </a:pPr>
            <a:r>
              <a:rPr lang="en-US" altLang="en-US" sz="2800" dirty="0">
                <a:solidFill>
                  <a:schemeClr val="bg1"/>
                </a:solidFill>
                <a:latin typeface="Calibri" panose="020F0502020204030204" pitchFamily="34" charset="0"/>
              </a:rPr>
              <a:t>31 "Therefore a man shall leave his father and mother and hold fast to his wife, and the two shall become one flesh." ... 33 However, let each one of you love his wife as himself, and let the wife see that she respects her husband.</a:t>
            </a:r>
          </a:p>
        </p:txBody>
      </p:sp>
      <p:sp>
        <p:nvSpPr>
          <p:cNvPr id="5" name="Rectangle 2"/>
          <p:cNvSpPr txBox="1">
            <a:spLocks noChangeArrowheads="1"/>
          </p:cNvSpPr>
          <p:nvPr/>
        </p:nvSpPr>
        <p:spPr bwMode="auto">
          <a:xfrm>
            <a:off x="1371600" y="228600"/>
            <a:ext cx="6629400" cy="838200"/>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defRPr/>
            </a:pPr>
            <a:r>
              <a:rPr lang="en-US" sz="4800" b="1" kern="0" dirty="0">
                <a:solidFill>
                  <a:schemeClr val="bg1"/>
                </a:solidFill>
                <a:effectLst>
                  <a:outerShdw blurRad="38100" dist="38100" dir="2700000" algn="tl">
                    <a:srgbClr val="000000"/>
                  </a:outerShdw>
                </a:effectLst>
                <a:latin typeface="Arial" charset="0"/>
              </a:rPr>
              <a:t>husbands</a:t>
            </a:r>
            <a:endParaRPr lang="en-US" sz="4800" b="1" kern="0" dirty="0">
              <a:latin typeface="Arial" charset="0"/>
            </a:endParaRPr>
          </a:p>
        </p:txBody>
      </p:sp>
      <p:sp>
        <p:nvSpPr>
          <p:cNvPr id="6" name="Rectangle 1029"/>
          <p:cNvSpPr>
            <a:spLocks noChangeArrowheads="1"/>
          </p:cNvSpPr>
          <p:nvPr/>
        </p:nvSpPr>
        <p:spPr bwMode="auto">
          <a:xfrm>
            <a:off x="133350" y="1828800"/>
            <a:ext cx="8915400" cy="1143000"/>
          </a:xfrm>
          <a:prstGeom prst="rect">
            <a:avLst/>
          </a:prstGeom>
          <a:noFill/>
          <a:ln w="76200">
            <a:solidFill>
              <a:srgbClr val="FFFF00"/>
            </a:solidFill>
            <a:miter lim="800000"/>
            <a:headEnd/>
            <a:tailEnd/>
          </a:ln>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pitchFamily="18" charset="0"/>
            </a:endParaRPr>
          </a:p>
        </p:txBody>
      </p:sp>
      <p:sp>
        <p:nvSpPr>
          <p:cNvPr id="7" name="Rectangle 1029">
            <a:extLst>
              <a:ext uri="{FF2B5EF4-FFF2-40B4-BE49-F238E27FC236}">
                <a16:creationId xmlns:a16="http://schemas.microsoft.com/office/drawing/2014/main" id="{58FF4940-BC94-4B4A-A8B4-0D39EA3BF597}"/>
              </a:ext>
            </a:extLst>
          </p:cNvPr>
          <p:cNvSpPr>
            <a:spLocks noChangeArrowheads="1"/>
          </p:cNvSpPr>
          <p:nvPr/>
        </p:nvSpPr>
        <p:spPr bwMode="auto">
          <a:xfrm>
            <a:off x="133350" y="2971800"/>
            <a:ext cx="8915400" cy="1295400"/>
          </a:xfrm>
          <a:prstGeom prst="rect">
            <a:avLst/>
          </a:prstGeom>
          <a:noFill/>
          <a:ln w="76200">
            <a:solidFill>
              <a:srgbClr val="FFFF00"/>
            </a:solidFill>
            <a:miter lim="800000"/>
            <a:headEnd/>
            <a:tailEnd/>
          </a:ln>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Times New Roman" pitchFamily="18" charset="0"/>
            </a:endParaRPr>
          </a:p>
        </p:txBody>
      </p:sp>
    </p:spTree>
    <p:extLst>
      <p:ext uri="{BB962C8B-B14F-4D97-AF65-F5344CB8AC3E}">
        <p14:creationId xmlns:p14="http://schemas.microsoft.com/office/powerpoint/2010/main" val="26383466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4/3*#ppt_w"/>
                                          </p:val>
                                        </p:tav>
                                        <p:tav tm="100000">
                                          <p:val>
                                            <p:strVal val="#ppt_w"/>
                                          </p:val>
                                        </p:tav>
                                      </p:tavLst>
                                    </p:anim>
                                    <p:anim calcmode="lin" valueType="num">
                                      <p:cBhvr>
                                        <p:cTn id="8" dur="500" fill="hold"/>
                                        <p:tgtEl>
                                          <p:spTgt spid="6"/>
                                        </p:tgtEl>
                                        <p:attrNameLst>
                                          <p:attrName>ppt_h</p:attrName>
                                        </p:attrNameLst>
                                      </p:cBhvr>
                                      <p:tavLst>
                                        <p:tav tm="0">
                                          <p:val>
                                            <p:strVal val="4/3*#ppt_h"/>
                                          </p:val>
                                        </p:tav>
                                        <p:tav tm="100000">
                                          <p:val>
                                            <p:strVal val="#ppt_h"/>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250"/>
                                        <p:tgtEl>
                                          <p:spTgt spid="6"/>
                                        </p:tgtEl>
                                      </p:cBhvr>
                                    </p:animEffect>
                                    <p:set>
                                      <p:cBhvr>
                                        <p:cTn id="13" dur="1" fill="hold">
                                          <p:stCondLst>
                                            <p:cond delay="249"/>
                                          </p:stCondLst>
                                        </p:cTn>
                                        <p:tgtEl>
                                          <p:spTgt spid="6"/>
                                        </p:tgtEl>
                                        <p:attrNameLst>
                                          <p:attrName>style.visibility</p:attrName>
                                        </p:attrNameLst>
                                      </p:cBhvr>
                                      <p:to>
                                        <p:strVal val="hidden"/>
                                      </p:to>
                                    </p:set>
                                  </p:childTnLst>
                                </p:cTn>
                              </p:par>
                            </p:childTnLst>
                          </p:cTn>
                        </p:par>
                        <p:par>
                          <p:cTn id="14" fill="hold">
                            <p:stCondLst>
                              <p:cond delay="250"/>
                            </p:stCondLst>
                            <p:childTnLst>
                              <p:par>
                                <p:cTn id="15" presetID="23" presetClass="entr" presetSubtype="28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strVal val="4/3*#ppt_w"/>
                                          </p:val>
                                        </p:tav>
                                        <p:tav tm="100000">
                                          <p:val>
                                            <p:strVal val="#ppt_w"/>
                                          </p:val>
                                        </p:tav>
                                      </p:tavLst>
                                    </p:anim>
                                    <p:anim calcmode="lin" valueType="num">
                                      <p:cBhvr>
                                        <p:cTn id="18" dur="500" fill="hold"/>
                                        <p:tgtEl>
                                          <p:spTgt spid="7"/>
                                        </p:tgtEl>
                                        <p:attrNameLst>
                                          <p:attrName>ppt_h</p:attrName>
                                        </p:attrNameLst>
                                      </p:cBhvr>
                                      <p:tavLst>
                                        <p:tav tm="0">
                                          <p:val>
                                            <p:strVal val="4/3*#ppt_h"/>
                                          </p:val>
                                        </p:tav>
                                        <p:tav tm="100000">
                                          <p:val>
                                            <p:strVal val="#ppt_h"/>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0"/>
            <a:ext cx="9144000" cy="6858000"/>
          </a:xfrm>
          <a:solidFill>
            <a:schemeClr val="tx2"/>
          </a:solidFill>
        </p:spPr>
        <p:txBody>
          <a:bodyPr/>
          <a:lstStyle/>
          <a:p>
            <a:r>
              <a:rPr lang="en-US" sz="7200" b="1" dirty="0">
                <a:solidFill>
                  <a:schemeClr val="bg1"/>
                </a:solidFill>
                <a:latin typeface="Caladea" panose="02040503050406030204" pitchFamily="18" charset="0"/>
              </a:rPr>
              <a:t>Homes</a:t>
            </a:r>
            <a:br>
              <a:rPr lang="en-US" sz="7200" b="1" dirty="0">
                <a:solidFill>
                  <a:schemeClr val="bg1"/>
                </a:solidFill>
                <a:latin typeface="Caladea" panose="02040503050406030204" pitchFamily="18" charset="0"/>
              </a:rPr>
            </a:br>
            <a:r>
              <a:rPr lang="en-US" sz="7200" b="1" dirty="0">
                <a:solidFill>
                  <a:schemeClr val="bg1"/>
                </a:solidFill>
                <a:latin typeface="Caladea" panose="02040503050406030204" pitchFamily="18" charset="0"/>
              </a:rPr>
              <a:t>(like houses)</a:t>
            </a:r>
            <a:br>
              <a:rPr lang="en-US" sz="7200" b="1" dirty="0">
                <a:solidFill>
                  <a:schemeClr val="bg1"/>
                </a:solidFill>
                <a:latin typeface="Caladea" panose="02040503050406030204" pitchFamily="18" charset="0"/>
              </a:rPr>
            </a:br>
            <a:r>
              <a:rPr lang="en-US" sz="7200" b="1" dirty="0">
                <a:solidFill>
                  <a:schemeClr val="bg1"/>
                </a:solidFill>
                <a:latin typeface="Caladea" panose="02040503050406030204" pitchFamily="18" charset="0"/>
              </a:rPr>
              <a:t>need</a:t>
            </a:r>
            <a:br>
              <a:rPr lang="en-US" sz="7200" b="1" dirty="0">
                <a:solidFill>
                  <a:schemeClr val="bg1"/>
                </a:solidFill>
                <a:latin typeface="Caladea" panose="02040503050406030204" pitchFamily="18" charset="0"/>
              </a:rPr>
            </a:br>
            <a:r>
              <a:rPr lang="en-US" sz="7200" b="1" dirty="0">
                <a:solidFill>
                  <a:schemeClr val="bg1"/>
                </a:solidFill>
                <a:latin typeface="Caladea" panose="02040503050406030204" pitchFamily="18" charset="0"/>
              </a:rPr>
              <a:t>work</a:t>
            </a:r>
            <a:br>
              <a:rPr lang="en-US" sz="7200" b="1" dirty="0">
                <a:solidFill>
                  <a:schemeClr val="bg1"/>
                </a:solidFill>
                <a:latin typeface="Caladea" panose="02040503050406030204" pitchFamily="18" charset="0"/>
              </a:rPr>
            </a:br>
            <a:r>
              <a:rPr lang="en-US" sz="7200" b="1" dirty="0">
                <a:solidFill>
                  <a:schemeClr val="bg1"/>
                </a:solidFill>
                <a:latin typeface="Caladea" panose="02040503050406030204" pitchFamily="18" charset="0"/>
              </a:rPr>
              <a:t>&amp;</a:t>
            </a:r>
            <a:br>
              <a:rPr lang="en-US" sz="7200" b="1" dirty="0">
                <a:solidFill>
                  <a:schemeClr val="bg1"/>
                </a:solidFill>
                <a:latin typeface="Caladea" panose="02040503050406030204" pitchFamily="18" charset="0"/>
              </a:rPr>
            </a:br>
            <a:r>
              <a:rPr lang="en-US" sz="7200" b="1" dirty="0">
                <a:solidFill>
                  <a:schemeClr val="bg1"/>
                </a:solidFill>
                <a:latin typeface="Caladea" panose="02040503050406030204" pitchFamily="18" charset="0"/>
              </a:rPr>
              <a:t> maintenance</a:t>
            </a:r>
            <a:endParaRPr lang="en-US" sz="7200" b="1" dirty="0">
              <a:latin typeface="Caladea" panose="02040503050406030204" pitchFamily="18" charset="0"/>
            </a:endParaRPr>
          </a:p>
        </p:txBody>
      </p:sp>
    </p:spTree>
    <p:extLst>
      <p:ext uri="{BB962C8B-B14F-4D97-AF65-F5344CB8AC3E}">
        <p14:creationId xmlns:p14="http://schemas.microsoft.com/office/powerpoint/2010/main" val="390521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85725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prstClr val="white"/>
                </a:solidFill>
                <a:latin typeface="Stencil" panose="040409050D0802020404" pitchFamily="82" charset="0"/>
              </a:rPr>
              <a:t>STRESS</a:t>
            </a:r>
          </a:p>
          <a:p>
            <a:pPr algn="ctr"/>
            <a:r>
              <a:rPr lang="en-US" sz="4500" b="1" dirty="0">
                <a:solidFill>
                  <a:prstClr val="white"/>
                </a:solidFill>
                <a:latin typeface="Stencil" panose="040409050D0802020404" pitchFamily="82" charset="0"/>
              </a:rPr>
              <a:t>STRAIN</a:t>
            </a:r>
            <a:br>
              <a:rPr lang="en-US" sz="4500" b="1" dirty="0">
                <a:solidFill>
                  <a:prstClr val="white"/>
                </a:solidFill>
                <a:latin typeface="Stencil" panose="040409050D0802020404" pitchFamily="82" charset="0"/>
              </a:rPr>
            </a:br>
            <a:r>
              <a:rPr lang="en-US" sz="4500" b="1" dirty="0">
                <a:solidFill>
                  <a:prstClr val="white"/>
                </a:solidFill>
                <a:latin typeface="Stencil" panose="040409050D0802020404" pitchFamily="82" charset="0"/>
              </a:rPr>
              <a:t>&amp;</a:t>
            </a:r>
            <a:br>
              <a:rPr lang="en-US" sz="4500" b="1" dirty="0">
                <a:solidFill>
                  <a:prstClr val="white"/>
                </a:solidFill>
                <a:latin typeface="Stencil" panose="040409050D0802020404" pitchFamily="82" charset="0"/>
              </a:rPr>
            </a:br>
            <a:r>
              <a:rPr lang="en-US" sz="4500" b="1" dirty="0">
                <a:solidFill>
                  <a:prstClr val="white"/>
                </a:solidFill>
                <a:latin typeface="Stencil" panose="040409050D0802020404" pitchFamily="82" charset="0"/>
              </a:rPr>
              <a:t>STRIFE</a:t>
            </a:r>
          </a:p>
        </p:txBody>
      </p:sp>
    </p:spTree>
    <p:extLst>
      <p:ext uri="{BB962C8B-B14F-4D97-AF65-F5344CB8AC3E}">
        <p14:creationId xmlns:p14="http://schemas.microsoft.com/office/powerpoint/2010/main" val="1280647238"/>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n 5"/>
          <p:cNvSpPr/>
          <p:nvPr/>
        </p:nvSpPr>
        <p:spPr>
          <a:xfrm>
            <a:off x="1844556" y="1279077"/>
            <a:ext cx="993229" cy="985246"/>
          </a:xfrm>
          <a:prstGeom prst="sun">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Moon 6"/>
          <p:cNvSpPr/>
          <p:nvPr/>
        </p:nvSpPr>
        <p:spPr>
          <a:xfrm rot="12658602">
            <a:off x="6561307" y="1500412"/>
            <a:ext cx="416456" cy="707168"/>
          </a:xfrm>
          <a:prstGeom prst="moon">
            <a:avLst/>
          </a:prstGeom>
          <a:solidFill>
            <a:schemeClr val="bg1">
              <a:lumMod val="9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28"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56000"/>
                    </a14:imgEffect>
                  </a14:imgLayer>
                </a14:imgProps>
              </a:ext>
              <a:ext uri="{28A0092B-C50C-407E-A947-70E740481C1C}">
                <a14:useLocalDpi xmlns:a14="http://schemas.microsoft.com/office/drawing/2010/main" val="0"/>
              </a:ext>
            </a:extLst>
          </a:blip>
          <a:srcRect/>
          <a:stretch>
            <a:fillRect/>
          </a:stretch>
        </p:blipFill>
        <p:spPr bwMode="auto">
          <a:xfrm>
            <a:off x="4303573" y="3533591"/>
            <a:ext cx="1483358" cy="2151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55000"/>
                    </a14:imgEffect>
                  </a14:imgLayer>
                </a14:imgProps>
              </a:ext>
              <a:ext uri="{28A0092B-C50C-407E-A947-70E740481C1C}">
                <a14:useLocalDpi xmlns:a14="http://schemas.microsoft.com/office/drawing/2010/main" val="0"/>
              </a:ext>
            </a:extLst>
          </a:blip>
          <a:srcRect/>
          <a:stretch>
            <a:fillRect/>
          </a:stretch>
        </p:blipFill>
        <p:spPr bwMode="auto">
          <a:xfrm>
            <a:off x="3735837" y="3215570"/>
            <a:ext cx="799674" cy="242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rame 7">
            <a:extLst>
              <a:ext uri="{FF2B5EF4-FFF2-40B4-BE49-F238E27FC236}">
                <a16:creationId xmlns:a16="http://schemas.microsoft.com/office/drawing/2014/main" id="{DF5D1362-5DD6-2445-838F-68FB632437AC}"/>
              </a:ext>
            </a:extLst>
          </p:cNvPr>
          <p:cNvSpPr/>
          <p:nvPr/>
        </p:nvSpPr>
        <p:spPr bwMode="auto">
          <a:xfrm>
            <a:off x="0" y="0"/>
            <a:ext cx="9144000" cy="6858000"/>
          </a:xfrm>
          <a:prstGeom prst="frame">
            <a:avLst>
              <a:gd name="adj1" fmla="val 9484"/>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40667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ightning Bolt 12"/>
          <p:cNvSpPr/>
          <p:nvPr/>
        </p:nvSpPr>
        <p:spPr>
          <a:xfrm rot="3409271">
            <a:off x="5437406" y="2418359"/>
            <a:ext cx="1609383" cy="2139963"/>
          </a:xfrm>
          <a:prstGeom prst="lightningBolt">
            <a:avLst/>
          </a:prstGeom>
          <a:solidFill>
            <a:schemeClr val="accent1">
              <a:lumMod val="20000"/>
              <a:lumOff val="80000"/>
            </a:schemeClr>
          </a:solidFill>
          <a:ln>
            <a:solidFill>
              <a:schemeClr val="tx1"/>
            </a:solidFill>
          </a:ln>
          <a:effectLst>
            <a:outerShdw blurRad="44450" dist="27940" dir="5400000" algn="ctr">
              <a:srgbClr val="000000">
                <a:alpha val="32000"/>
              </a:srgb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Lightning Bolt 4"/>
          <p:cNvSpPr/>
          <p:nvPr/>
        </p:nvSpPr>
        <p:spPr>
          <a:xfrm rot="281964">
            <a:off x="1949601" y="2282740"/>
            <a:ext cx="1586702" cy="2265659"/>
          </a:xfrm>
          <a:prstGeom prst="lightningBolt">
            <a:avLst/>
          </a:prstGeom>
          <a:solidFill>
            <a:schemeClr val="accent1">
              <a:lumMod val="20000"/>
              <a:lumOff val="80000"/>
            </a:schemeClr>
          </a:solidFill>
          <a:ln>
            <a:solidFill>
              <a:schemeClr val="tx1"/>
            </a:solidFill>
          </a:ln>
          <a:effectLst>
            <a:outerShdw blurRad="44450" dist="27940" dir="5400000" algn="ctr">
              <a:srgbClr val="000000">
                <a:alpha val="32000"/>
              </a:srgb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un 5"/>
          <p:cNvSpPr/>
          <p:nvPr/>
        </p:nvSpPr>
        <p:spPr>
          <a:xfrm>
            <a:off x="1844556" y="1279077"/>
            <a:ext cx="993229" cy="985246"/>
          </a:xfrm>
          <a:prstGeom prst="sun">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 name="Moon 6"/>
          <p:cNvSpPr/>
          <p:nvPr/>
        </p:nvSpPr>
        <p:spPr>
          <a:xfrm rot="12658602">
            <a:off x="6561307" y="1500412"/>
            <a:ext cx="416456" cy="707168"/>
          </a:xfrm>
          <a:prstGeom prst="moon">
            <a:avLst/>
          </a:prstGeom>
          <a:solidFill>
            <a:schemeClr val="bg1">
              <a:lumMod val="9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Cloud 8"/>
          <p:cNvSpPr/>
          <p:nvPr/>
        </p:nvSpPr>
        <p:spPr>
          <a:xfrm>
            <a:off x="5045251" y="534058"/>
            <a:ext cx="4804256" cy="2498834"/>
          </a:xfrm>
          <a:prstGeom prst="cloud">
            <a:avLst/>
          </a:prstGeom>
          <a:solidFill>
            <a:schemeClr val="bg1">
              <a:lumMod val="50000"/>
            </a:schemeClr>
          </a:solidFill>
          <a:ln w="28575">
            <a:solidFill>
              <a:schemeClr val="tx1">
                <a:lumMod val="85000"/>
                <a:lumOff val="1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56000"/>
                    </a14:imgEffect>
                  </a14:imgLayer>
                </a14:imgProps>
              </a:ext>
              <a:ext uri="{28A0092B-C50C-407E-A947-70E740481C1C}">
                <a14:useLocalDpi xmlns:a14="http://schemas.microsoft.com/office/drawing/2010/main" val="0"/>
              </a:ext>
            </a:extLst>
          </a:blip>
          <a:srcRect/>
          <a:stretch>
            <a:fillRect/>
          </a:stretch>
        </p:blipFill>
        <p:spPr bwMode="auto">
          <a:xfrm>
            <a:off x="4303573" y="3533591"/>
            <a:ext cx="1483358" cy="2151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55000"/>
                    </a14:imgEffect>
                  </a14:imgLayer>
                </a14:imgProps>
              </a:ext>
              <a:ext uri="{28A0092B-C50C-407E-A947-70E740481C1C}">
                <a14:useLocalDpi xmlns:a14="http://schemas.microsoft.com/office/drawing/2010/main" val="0"/>
              </a:ext>
            </a:extLst>
          </a:blip>
          <a:srcRect/>
          <a:stretch>
            <a:fillRect/>
          </a:stretch>
        </p:blipFill>
        <p:spPr bwMode="auto">
          <a:xfrm>
            <a:off x="3735837" y="3215570"/>
            <a:ext cx="799674" cy="242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loud 7"/>
          <p:cNvSpPr/>
          <p:nvPr/>
        </p:nvSpPr>
        <p:spPr>
          <a:xfrm>
            <a:off x="-886811" y="287686"/>
            <a:ext cx="4844528" cy="2572157"/>
          </a:xfrm>
          <a:prstGeom prst="cloud">
            <a:avLst/>
          </a:prstGeom>
          <a:solidFill>
            <a:schemeClr val="bg1">
              <a:lumMod val="50000"/>
            </a:schemeClr>
          </a:solidFill>
          <a:ln w="28575">
            <a:solidFill>
              <a:schemeClr val="tx1">
                <a:lumMod val="85000"/>
                <a:lumOff val="1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loud 9"/>
          <p:cNvSpPr/>
          <p:nvPr/>
        </p:nvSpPr>
        <p:spPr>
          <a:xfrm>
            <a:off x="1707457" y="27494"/>
            <a:ext cx="5062079" cy="2832348"/>
          </a:xfrm>
          <a:prstGeom prst="cloud">
            <a:avLst/>
          </a:prstGeom>
          <a:solidFill>
            <a:schemeClr val="bg1">
              <a:lumMod val="50000"/>
            </a:schemeClr>
          </a:solidFill>
          <a:ln w="28575">
            <a:solidFill>
              <a:schemeClr val="tx1">
                <a:lumMod val="85000"/>
                <a:lumOff val="1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Frame 13">
            <a:extLst>
              <a:ext uri="{FF2B5EF4-FFF2-40B4-BE49-F238E27FC236}">
                <a16:creationId xmlns:a16="http://schemas.microsoft.com/office/drawing/2014/main" id="{10BD038A-1781-CA4C-B05A-F1FCE25EFBEB}"/>
              </a:ext>
            </a:extLst>
          </p:cNvPr>
          <p:cNvSpPr/>
          <p:nvPr/>
        </p:nvSpPr>
        <p:spPr bwMode="auto">
          <a:xfrm>
            <a:off x="0" y="0"/>
            <a:ext cx="9144000" cy="6858000"/>
          </a:xfrm>
          <a:prstGeom prst="frame">
            <a:avLst>
              <a:gd name="adj1" fmla="val 9484"/>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4030423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anim calcmode="lin" valueType="num">
                                      <p:cBhvr>
                                        <p:cTn id="8" dur="700" fill="hold"/>
                                        <p:tgtEl>
                                          <p:spTgt spid="8"/>
                                        </p:tgtEl>
                                        <p:attrNameLst>
                                          <p:attrName>ppt_x</p:attrName>
                                        </p:attrNameLst>
                                      </p:cBhvr>
                                      <p:tavLst>
                                        <p:tav tm="0">
                                          <p:val>
                                            <p:strVal val="#ppt_x"/>
                                          </p:val>
                                        </p:tav>
                                        <p:tav tm="100000">
                                          <p:val>
                                            <p:strVal val="#ppt_x"/>
                                          </p:val>
                                        </p:tav>
                                      </p:tavLst>
                                    </p:anim>
                                    <p:anim calcmode="lin" valueType="num">
                                      <p:cBhvr>
                                        <p:cTn id="9" dur="7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00"/>
                                        <p:tgtEl>
                                          <p:spTgt spid="9"/>
                                        </p:tgtEl>
                                      </p:cBhvr>
                                    </p:animEffect>
                                    <p:anim calcmode="lin" valueType="num">
                                      <p:cBhvr>
                                        <p:cTn id="13" dur="700" fill="hold"/>
                                        <p:tgtEl>
                                          <p:spTgt spid="9"/>
                                        </p:tgtEl>
                                        <p:attrNameLst>
                                          <p:attrName>ppt_x</p:attrName>
                                        </p:attrNameLst>
                                      </p:cBhvr>
                                      <p:tavLst>
                                        <p:tav tm="0">
                                          <p:val>
                                            <p:strVal val="#ppt_x"/>
                                          </p:val>
                                        </p:tav>
                                        <p:tav tm="100000">
                                          <p:val>
                                            <p:strVal val="#ppt_x"/>
                                          </p:val>
                                        </p:tav>
                                      </p:tavLst>
                                    </p:anim>
                                    <p:anim calcmode="lin" valueType="num">
                                      <p:cBhvr>
                                        <p:cTn id="14" dur="700" fill="hold"/>
                                        <p:tgtEl>
                                          <p:spTgt spid="9"/>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P spid="9" grpId="0" animBg="1"/>
      <p:bldP spid="8"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n 5"/>
          <p:cNvSpPr/>
          <p:nvPr/>
        </p:nvSpPr>
        <p:spPr>
          <a:xfrm>
            <a:off x="1986450" y="1279077"/>
            <a:ext cx="993229" cy="985246"/>
          </a:xfrm>
          <a:prstGeom prst="sun">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 name="Moon 6"/>
          <p:cNvSpPr/>
          <p:nvPr/>
        </p:nvSpPr>
        <p:spPr>
          <a:xfrm rot="12658602">
            <a:off x="6561307" y="1500412"/>
            <a:ext cx="416456" cy="707168"/>
          </a:xfrm>
          <a:prstGeom prst="moon">
            <a:avLst/>
          </a:prstGeom>
          <a:solidFill>
            <a:schemeClr val="bg1">
              <a:lumMod val="9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Cloud 7"/>
          <p:cNvSpPr/>
          <p:nvPr/>
        </p:nvSpPr>
        <p:spPr>
          <a:xfrm>
            <a:off x="-886811" y="287686"/>
            <a:ext cx="4844528" cy="2572157"/>
          </a:xfrm>
          <a:prstGeom prst="cloud">
            <a:avLst/>
          </a:prstGeom>
          <a:solidFill>
            <a:schemeClr val="bg1">
              <a:lumMod val="50000"/>
            </a:schemeClr>
          </a:solidFill>
          <a:ln w="28575">
            <a:solidFill>
              <a:schemeClr val="tx1">
                <a:lumMod val="85000"/>
                <a:lumOff val="1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Cloud 8"/>
          <p:cNvSpPr/>
          <p:nvPr/>
        </p:nvSpPr>
        <p:spPr>
          <a:xfrm>
            <a:off x="5034415" y="392359"/>
            <a:ext cx="4804256" cy="2498834"/>
          </a:xfrm>
          <a:prstGeom prst="cloud">
            <a:avLst/>
          </a:prstGeom>
          <a:solidFill>
            <a:schemeClr val="bg1">
              <a:lumMod val="50000"/>
            </a:schemeClr>
          </a:solidFill>
          <a:ln w="28575">
            <a:solidFill>
              <a:schemeClr val="tx1">
                <a:lumMod val="85000"/>
                <a:lumOff val="1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Cloud 9"/>
          <p:cNvSpPr/>
          <p:nvPr/>
        </p:nvSpPr>
        <p:spPr>
          <a:xfrm>
            <a:off x="1707457" y="27494"/>
            <a:ext cx="5062079" cy="2832348"/>
          </a:xfrm>
          <a:prstGeom prst="cloud">
            <a:avLst/>
          </a:prstGeom>
          <a:solidFill>
            <a:schemeClr val="bg1">
              <a:lumMod val="50000"/>
            </a:schemeClr>
          </a:solidFill>
          <a:ln w="28575">
            <a:solidFill>
              <a:schemeClr val="tx1">
                <a:lumMod val="85000"/>
                <a:lumOff val="1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1"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56000"/>
                    </a14:imgEffect>
                  </a14:imgLayer>
                </a14:imgProps>
              </a:ext>
              <a:ext uri="{28A0092B-C50C-407E-A947-70E740481C1C}">
                <a14:useLocalDpi xmlns:a14="http://schemas.microsoft.com/office/drawing/2010/main" val="0"/>
              </a:ext>
            </a:extLst>
          </a:blip>
          <a:srcRect/>
          <a:stretch>
            <a:fillRect/>
          </a:stretch>
        </p:blipFill>
        <p:spPr bwMode="auto">
          <a:xfrm>
            <a:off x="4859324" y="3533591"/>
            <a:ext cx="1483358" cy="2151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55000"/>
                    </a14:imgEffect>
                  </a14:imgLayer>
                </a14:imgProps>
              </a:ext>
              <a:ext uri="{28A0092B-C50C-407E-A947-70E740481C1C}">
                <a14:useLocalDpi xmlns:a14="http://schemas.microsoft.com/office/drawing/2010/main" val="0"/>
              </a:ext>
            </a:extLst>
          </a:blip>
          <a:srcRect/>
          <a:stretch>
            <a:fillRect/>
          </a:stretch>
        </p:blipFill>
        <p:spPr bwMode="auto">
          <a:xfrm>
            <a:off x="3215559" y="3215570"/>
            <a:ext cx="799674" cy="242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Lightning Bolt 12"/>
          <p:cNvSpPr/>
          <p:nvPr/>
        </p:nvSpPr>
        <p:spPr>
          <a:xfrm rot="21246634">
            <a:off x="3831508" y="3931470"/>
            <a:ext cx="885581" cy="1429444"/>
          </a:xfrm>
          <a:prstGeom prst="lightningBolt">
            <a:avLst/>
          </a:prstGeom>
          <a:solidFill>
            <a:schemeClr val="accent1">
              <a:lumMod val="20000"/>
              <a:lumOff val="80000"/>
            </a:schemeClr>
          </a:solidFill>
          <a:ln>
            <a:solidFill>
              <a:schemeClr val="tx1"/>
            </a:solidFill>
          </a:ln>
          <a:effectLst>
            <a:outerShdw blurRad="44450" dist="27940" dir="5400000" algn="ctr">
              <a:srgbClr val="000000">
                <a:alpha val="32000"/>
              </a:srgb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5" name="Lightning Bolt 4"/>
          <p:cNvSpPr/>
          <p:nvPr/>
        </p:nvSpPr>
        <p:spPr>
          <a:xfrm rot="516538" flipH="1">
            <a:off x="4434387" y="3962393"/>
            <a:ext cx="763073" cy="1451171"/>
          </a:xfrm>
          <a:prstGeom prst="lightningBolt">
            <a:avLst/>
          </a:prstGeom>
          <a:solidFill>
            <a:schemeClr val="accent1">
              <a:lumMod val="20000"/>
              <a:lumOff val="80000"/>
            </a:schemeClr>
          </a:solidFill>
          <a:ln>
            <a:solidFill>
              <a:schemeClr val="tx1"/>
            </a:solidFill>
          </a:ln>
          <a:effectLst>
            <a:outerShdw blurRad="44450" dist="27940" dir="5400000" algn="ctr">
              <a:srgbClr val="000000">
                <a:alpha val="32000"/>
              </a:srgb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14" name="Group 13"/>
          <p:cNvGrpSpPr/>
          <p:nvPr/>
        </p:nvGrpSpPr>
        <p:grpSpPr>
          <a:xfrm>
            <a:off x="2760056" y="628594"/>
            <a:ext cx="2659766" cy="2495606"/>
            <a:chOff x="4806110" y="-122367"/>
            <a:chExt cx="3318705" cy="3327475"/>
          </a:xfrm>
        </p:grpSpPr>
        <p:sp>
          <p:nvSpPr>
            <p:cNvPr id="15" name="Cloud Callout 14"/>
            <p:cNvSpPr/>
            <p:nvPr/>
          </p:nvSpPr>
          <p:spPr>
            <a:xfrm>
              <a:off x="4806110" y="-122367"/>
              <a:ext cx="3318705" cy="3327475"/>
            </a:xfrm>
            <a:prstGeom prst="cloudCallout">
              <a:avLst>
                <a:gd name="adj1" fmla="val -65876"/>
                <a:gd name="adj2" fmla="val 52981"/>
              </a:avLst>
            </a:prstGeom>
            <a:solidFill>
              <a:schemeClr val="bg1"/>
            </a:solidFill>
            <a:ln>
              <a:solidFill>
                <a:schemeClr val="bg1">
                  <a:lumMod val="75000"/>
                </a:schemeClr>
              </a:solidFill>
            </a:ln>
            <a:effectLst>
              <a:outerShdw blurRad="149987" dist="114300" dir="7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5"/>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contrast="-55000"/>
                      </a14:imgEffect>
                    </a14:imgLayer>
                  </a14:imgProps>
                </a:ext>
                <a:ext uri="{28A0092B-C50C-407E-A947-70E740481C1C}">
                  <a14:useLocalDpi xmlns:a14="http://schemas.microsoft.com/office/drawing/2010/main" val="0"/>
                </a:ext>
              </a:extLst>
            </a:blip>
            <a:srcRect/>
            <a:stretch>
              <a:fillRect/>
            </a:stretch>
          </p:blipFill>
          <p:spPr bwMode="auto">
            <a:xfrm>
              <a:off x="5774910" y="309255"/>
              <a:ext cx="666262" cy="2018527"/>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7" name="Picture 4"/>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contrast="-56000"/>
                      </a14:imgEffect>
                    </a14:imgLayer>
                  </a14:imgProps>
                </a:ext>
                <a:ext uri="{28A0092B-C50C-407E-A947-70E740481C1C}">
                  <a14:useLocalDpi xmlns:a14="http://schemas.microsoft.com/office/drawing/2010/main" val="0"/>
                </a:ext>
              </a:extLst>
            </a:blip>
            <a:srcRect/>
            <a:stretch>
              <a:fillRect/>
            </a:stretch>
          </p:blipFill>
          <p:spPr bwMode="auto">
            <a:xfrm>
              <a:off x="6479501" y="1879317"/>
              <a:ext cx="559351" cy="81148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grpSp>
        <p:nvGrpSpPr>
          <p:cNvPr id="18" name="Group 17"/>
          <p:cNvGrpSpPr/>
          <p:nvPr/>
        </p:nvGrpSpPr>
        <p:grpSpPr>
          <a:xfrm>
            <a:off x="4493410" y="689404"/>
            <a:ext cx="2842022" cy="2282396"/>
            <a:chOff x="4864081" y="-134267"/>
            <a:chExt cx="3849102" cy="2822578"/>
          </a:xfrm>
        </p:grpSpPr>
        <p:sp>
          <p:nvSpPr>
            <p:cNvPr id="19" name="Cloud Callout 18"/>
            <p:cNvSpPr/>
            <p:nvPr/>
          </p:nvSpPr>
          <p:spPr>
            <a:xfrm>
              <a:off x="4864081" y="-134267"/>
              <a:ext cx="3849102" cy="2822578"/>
            </a:xfrm>
            <a:prstGeom prst="cloudCallout">
              <a:avLst>
                <a:gd name="adj1" fmla="val 40703"/>
                <a:gd name="adj2" fmla="val 67188"/>
              </a:avLst>
            </a:prstGeom>
            <a:solidFill>
              <a:schemeClr val="bg1"/>
            </a:solidFill>
            <a:ln>
              <a:solidFill>
                <a:schemeClr val="bg1">
                  <a:lumMod val="75000"/>
                </a:schemeClr>
              </a:solidFill>
            </a:ln>
            <a:effectLst>
              <a:outerShdw blurRad="149987" dist="114300" dir="7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56000"/>
                      </a14:imgEffect>
                    </a14:imgLayer>
                  </a14:imgProps>
                </a:ext>
                <a:ext uri="{28A0092B-C50C-407E-A947-70E740481C1C}">
                  <a14:useLocalDpi xmlns:a14="http://schemas.microsoft.com/office/drawing/2010/main" val="0"/>
                </a:ext>
              </a:extLst>
            </a:blip>
            <a:srcRect/>
            <a:stretch>
              <a:fillRect/>
            </a:stretch>
          </p:blipFill>
          <p:spPr bwMode="auto">
            <a:xfrm>
              <a:off x="6484469" y="278915"/>
              <a:ext cx="1266981" cy="183808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0" name="Picture 5"/>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contrast="-55000"/>
                      </a14:imgEffect>
                    </a14:imgLayer>
                  </a14:imgProps>
                </a:ext>
                <a:ext uri="{28A0092B-C50C-407E-A947-70E740481C1C}">
                  <a14:useLocalDpi xmlns:a14="http://schemas.microsoft.com/office/drawing/2010/main" val="0"/>
                </a:ext>
              </a:extLst>
            </a:blip>
            <a:srcRect/>
            <a:stretch>
              <a:fillRect/>
            </a:stretch>
          </p:blipFill>
          <p:spPr bwMode="auto">
            <a:xfrm>
              <a:off x="5883630" y="1498288"/>
              <a:ext cx="329957" cy="86418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sp>
        <p:nvSpPr>
          <p:cNvPr id="3" name="Horizontal Scroll 2"/>
          <p:cNvSpPr/>
          <p:nvPr/>
        </p:nvSpPr>
        <p:spPr>
          <a:xfrm>
            <a:off x="2808859" y="3009463"/>
            <a:ext cx="3481241" cy="2577953"/>
          </a:xfrm>
          <a:prstGeom prst="horizontalScroll">
            <a:avLst/>
          </a:prstGeom>
          <a:blipFill>
            <a:blip r:embed="rId12"/>
            <a:tile tx="0" ty="0" sx="100000" sy="100000" flip="none" algn="tl"/>
          </a:blipFill>
          <a:ln>
            <a:solidFill>
              <a:schemeClr val="tx1"/>
            </a:solidFill>
          </a:ln>
          <a:effectLst>
            <a:outerShdw blurRad="279400" dist="165100" dir="2700000" algn="tl" rotWithShape="0">
              <a:prstClr val="black">
                <a:alpha val="5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err="1">
                <a:solidFill>
                  <a:schemeClr val="tx1"/>
                </a:solidFill>
                <a:latin typeface="Stencil" panose="040409050D0802020404" pitchFamily="82" charset="0"/>
              </a:rPr>
              <a:t>PhP</a:t>
            </a:r>
            <a:r>
              <a:rPr lang="en-US" sz="7200" dirty="0">
                <a:solidFill>
                  <a:schemeClr val="tx1"/>
                </a:solidFill>
                <a:latin typeface="Stencil" panose="040409050D0802020404" pitchFamily="82" charset="0"/>
              </a:rPr>
              <a:t>.</a:t>
            </a:r>
          </a:p>
          <a:p>
            <a:pPr algn="ctr"/>
            <a:r>
              <a:rPr lang="en-US" sz="7200" dirty="0">
                <a:solidFill>
                  <a:schemeClr val="tx1"/>
                </a:solidFill>
                <a:latin typeface="Stencil" panose="040409050D0802020404" pitchFamily="82" charset="0"/>
              </a:rPr>
              <a:t>2.1-8</a:t>
            </a:r>
          </a:p>
        </p:txBody>
      </p:sp>
      <p:sp>
        <p:nvSpPr>
          <p:cNvPr id="22" name="Frame 21">
            <a:extLst>
              <a:ext uri="{FF2B5EF4-FFF2-40B4-BE49-F238E27FC236}">
                <a16:creationId xmlns:a16="http://schemas.microsoft.com/office/drawing/2014/main" id="{7A95CCED-09F3-1C4B-BDFF-5F42A7DF3E8E}"/>
              </a:ext>
            </a:extLst>
          </p:cNvPr>
          <p:cNvSpPr/>
          <p:nvPr/>
        </p:nvSpPr>
        <p:spPr bwMode="auto">
          <a:xfrm>
            <a:off x="0" y="0"/>
            <a:ext cx="9144000" cy="6858000"/>
          </a:xfrm>
          <a:prstGeom prst="frame">
            <a:avLst>
              <a:gd name="adj1" fmla="val 9484"/>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4005276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02071E-6 -1.48148E-6 L -0.18393 -0.00231 " pathEditMode="relative" rAng="0" ptsTypes="AA">
                                      <p:cBhvr>
                                        <p:cTn id="6" dur="2000" fill="hold"/>
                                        <p:tgtEl>
                                          <p:spTgt spid="12"/>
                                        </p:tgtEl>
                                        <p:attrNameLst>
                                          <p:attrName>ppt_x</p:attrName>
                                          <p:attrName>ppt_y</p:attrName>
                                        </p:attrNameLst>
                                      </p:cBhvr>
                                      <p:rCtr x="-9196" y="-116"/>
                                    </p:animMotion>
                                  </p:childTnLst>
                                </p:cTn>
                              </p:par>
                              <p:par>
                                <p:cTn id="7" presetID="63" presetClass="path" presetSubtype="0" accel="50000" decel="50000" fill="hold" nodeType="withEffect">
                                  <p:stCondLst>
                                    <p:cond delay="0"/>
                                  </p:stCondLst>
                                  <p:childTnLst>
                                    <p:animMotion origin="layout" path="M 6.48691E-7 1.85185E-6 L 0.19044 1.85185E-6 " pathEditMode="relative" rAng="0" ptsTypes="AA">
                                      <p:cBhvr>
                                        <p:cTn id="8" dur="2000" fill="hold"/>
                                        <p:tgtEl>
                                          <p:spTgt spid="11"/>
                                        </p:tgtEl>
                                        <p:attrNameLst>
                                          <p:attrName>ppt_x</p:attrName>
                                          <p:attrName>ppt_y</p:attrName>
                                        </p:attrNameLst>
                                      </p:cBhvr>
                                      <p:rCtr x="9522" y="0"/>
                                    </p:animMotion>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out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n 5"/>
          <p:cNvSpPr/>
          <p:nvPr/>
        </p:nvSpPr>
        <p:spPr>
          <a:xfrm>
            <a:off x="1844556" y="1279077"/>
            <a:ext cx="993229" cy="985246"/>
          </a:xfrm>
          <a:prstGeom prst="sun">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 name="Moon 6"/>
          <p:cNvSpPr/>
          <p:nvPr/>
        </p:nvSpPr>
        <p:spPr>
          <a:xfrm rot="12658602">
            <a:off x="6561307" y="1500412"/>
            <a:ext cx="416456" cy="707168"/>
          </a:xfrm>
          <a:prstGeom prst="moon">
            <a:avLst/>
          </a:prstGeom>
          <a:solidFill>
            <a:schemeClr val="bg1">
              <a:lumMod val="9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Cloud 8"/>
          <p:cNvSpPr/>
          <p:nvPr/>
        </p:nvSpPr>
        <p:spPr>
          <a:xfrm>
            <a:off x="5045251" y="534058"/>
            <a:ext cx="4804256" cy="2498834"/>
          </a:xfrm>
          <a:prstGeom prst="cloud">
            <a:avLst/>
          </a:prstGeom>
          <a:solidFill>
            <a:schemeClr val="bg1">
              <a:lumMod val="50000"/>
            </a:schemeClr>
          </a:solidFill>
          <a:ln w="28575">
            <a:solidFill>
              <a:schemeClr val="tx1">
                <a:lumMod val="85000"/>
                <a:lumOff val="1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1"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56000"/>
                    </a14:imgEffect>
                  </a14:imgLayer>
                </a14:imgProps>
              </a:ext>
              <a:ext uri="{28A0092B-C50C-407E-A947-70E740481C1C}">
                <a14:useLocalDpi xmlns:a14="http://schemas.microsoft.com/office/drawing/2010/main" val="0"/>
              </a:ext>
            </a:extLst>
          </a:blip>
          <a:srcRect/>
          <a:stretch>
            <a:fillRect/>
          </a:stretch>
        </p:blipFill>
        <p:spPr bwMode="auto">
          <a:xfrm>
            <a:off x="4303573" y="3533591"/>
            <a:ext cx="1483358" cy="2151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55000"/>
                    </a14:imgEffect>
                  </a14:imgLayer>
                </a14:imgProps>
              </a:ext>
              <a:ext uri="{28A0092B-C50C-407E-A947-70E740481C1C}">
                <a14:useLocalDpi xmlns:a14="http://schemas.microsoft.com/office/drawing/2010/main" val="0"/>
              </a:ext>
            </a:extLst>
          </a:blip>
          <a:srcRect/>
          <a:stretch>
            <a:fillRect/>
          </a:stretch>
        </p:blipFill>
        <p:spPr bwMode="auto">
          <a:xfrm>
            <a:off x="3735837" y="3215570"/>
            <a:ext cx="799674" cy="242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loud 7"/>
          <p:cNvSpPr/>
          <p:nvPr/>
        </p:nvSpPr>
        <p:spPr>
          <a:xfrm>
            <a:off x="-886811" y="287686"/>
            <a:ext cx="4844528" cy="2572157"/>
          </a:xfrm>
          <a:prstGeom prst="cloud">
            <a:avLst/>
          </a:prstGeom>
          <a:solidFill>
            <a:schemeClr val="bg1">
              <a:lumMod val="50000"/>
            </a:schemeClr>
          </a:solidFill>
          <a:ln w="28575">
            <a:solidFill>
              <a:schemeClr val="tx1">
                <a:lumMod val="85000"/>
                <a:lumOff val="1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Cloud 9"/>
          <p:cNvSpPr/>
          <p:nvPr/>
        </p:nvSpPr>
        <p:spPr>
          <a:xfrm>
            <a:off x="1707457" y="27494"/>
            <a:ext cx="5062079" cy="2832348"/>
          </a:xfrm>
          <a:prstGeom prst="cloud">
            <a:avLst/>
          </a:prstGeom>
          <a:solidFill>
            <a:schemeClr val="bg1">
              <a:lumMod val="50000"/>
            </a:schemeClr>
          </a:solidFill>
          <a:ln w="28575">
            <a:solidFill>
              <a:schemeClr val="tx1">
                <a:lumMod val="85000"/>
                <a:lumOff val="1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3" name="Frame 12">
            <a:extLst>
              <a:ext uri="{FF2B5EF4-FFF2-40B4-BE49-F238E27FC236}">
                <a16:creationId xmlns:a16="http://schemas.microsoft.com/office/drawing/2014/main" id="{7361303E-9D71-2241-B51A-25F75A916BF1}"/>
              </a:ext>
            </a:extLst>
          </p:cNvPr>
          <p:cNvSpPr/>
          <p:nvPr/>
        </p:nvSpPr>
        <p:spPr bwMode="auto">
          <a:xfrm>
            <a:off x="0" y="0"/>
            <a:ext cx="9144000" cy="6858000"/>
          </a:xfrm>
          <a:prstGeom prst="frame">
            <a:avLst>
              <a:gd name="adj1" fmla="val 9484"/>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1199829882"/>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n 5"/>
          <p:cNvSpPr/>
          <p:nvPr/>
        </p:nvSpPr>
        <p:spPr>
          <a:xfrm>
            <a:off x="1844556" y="1279077"/>
            <a:ext cx="993229" cy="985246"/>
          </a:xfrm>
          <a:prstGeom prst="sun">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 name="Moon 6"/>
          <p:cNvSpPr/>
          <p:nvPr/>
        </p:nvSpPr>
        <p:spPr>
          <a:xfrm rot="12658602">
            <a:off x="6561307" y="1500412"/>
            <a:ext cx="416456" cy="707168"/>
          </a:xfrm>
          <a:prstGeom prst="moon">
            <a:avLst/>
          </a:prstGeom>
          <a:solidFill>
            <a:schemeClr val="bg1">
              <a:lumMod val="9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028" name="Picture 4"/>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56000"/>
                    </a14:imgEffect>
                  </a14:imgLayer>
                </a14:imgProps>
              </a:ext>
              <a:ext uri="{28A0092B-C50C-407E-A947-70E740481C1C}">
                <a14:useLocalDpi xmlns:a14="http://schemas.microsoft.com/office/drawing/2010/main" val="0"/>
              </a:ext>
            </a:extLst>
          </a:blip>
          <a:srcRect/>
          <a:stretch>
            <a:fillRect/>
          </a:stretch>
        </p:blipFill>
        <p:spPr bwMode="auto">
          <a:xfrm>
            <a:off x="4303573" y="3533591"/>
            <a:ext cx="1483358" cy="2151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55000"/>
                    </a14:imgEffect>
                  </a14:imgLayer>
                </a14:imgProps>
              </a:ext>
              <a:ext uri="{28A0092B-C50C-407E-A947-70E740481C1C}">
                <a14:useLocalDpi xmlns:a14="http://schemas.microsoft.com/office/drawing/2010/main" val="0"/>
              </a:ext>
            </a:extLst>
          </a:blip>
          <a:srcRect/>
          <a:stretch>
            <a:fillRect/>
          </a:stretch>
        </p:blipFill>
        <p:spPr bwMode="auto">
          <a:xfrm>
            <a:off x="3735837" y="3215570"/>
            <a:ext cx="799674" cy="242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rame 7">
            <a:extLst>
              <a:ext uri="{FF2B5EF4-FFF2-40B4-BE49-F238E27FC236}">
                <a16:creationId xmlns:a16="http://schemas.microsoft.com/office/drawing/2014/main" id="{595D5354-578E-154F-A4BC-B901AACAB043}"/>
              </a:ext>
            </a:extLst>
          </p:cNvPr>
          <p:cNvSpPr/>
          <p:nvPr/>
        </p:nvSpPr>
        <p:spPr bwMode="auto">
          <a:xfrm>
            <a:off x="0" y="0"/>
            <a:ext cx="9144000" cy="6858000"/>
          </a:xfrm>
          <a:prstGeom prst="frame">
            <a:avLst>
              <a:gd name="adj1" fmla="val 9484"/>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7397494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0" y="0"/>
            <a:ext cx="9144000" cy="6858000"/>
          </a:xfrm>
          <a:solidFill>
            <a:schemeClr val="tx2"/>
          </a:solidFill>
        </p:spPr>
        <p:txBody>
          <a:bodyPr/>
          <a:lstStyle/>
          <a:p>
            <a:br>
              <a:rPr lang="en-US" sz="4800" b="1" dirty="0">
                <a:solidFill>
                  <a:schemeClr val="bg1"/>
                </a:solidFill>
                <a:latin typeface="Calibri" panose="020F0502020204030204" pitchFamily="34" charset="0"/>
                <a:cs typeface="Calibri" panose="020F0502020204030204" pitchFamily="34" charset="0"/>
              </a:rPr>
            </a:br>
            <a:r>
              <a:rPr lang="en-US" sz="4800" b="1" dirty="0">
                <a:solidFill>
                  <a:schemeClr val="bg1"/>
                </a:solidFill>
                <a:latin typeface="Calibri" panose="020F0502020204030204" pitchFamily="34" charset="0"/>
                <a:cs typeface="Calibri" panose="020F0502020204030204" pitchFamily="34" charset="0"/>
              </a:rPr>
              <a:t>Putting more and more</a:t>
            </a:r>
            <a:br>
              <a:rPr lang="en-US" sz="4800" b="1" dirty="0">
                <a:solidFill>
                  <a:schemeClr val="bg1"/>
                </a:solidFill>
                <a:latin typeface="Calibri" panose="020F0502020204030204" pitchFamily="34" charset="0"/>
                <a:cs typeface="Calibri" panose="020F0502020204030204" pitchFamily="34" charset="0"/>
              </a:rPr>
            </a:br>
            <a:r>
              <a:rPr lang="en-US" sz="4800" b="1" dirty="0">
                <a:solidFill>
                  <a:schemeClr val="bg1"/>
                </a:solidFill>
                <a:latin typeface="Calibri" panose="020F0502020204030204" pitchFamily="34" charset="0"/>
                <a:cs typeface="Calibri" panose="020F0502020204030204" pitchFamily="34" charset="0"/>
              </a:rPr>
              <a:t>into the</a:t>
            </a:r>
            <a:br>
              <a:rPr lang="en-US" sz="4800" b="1" dirty="0">
                <a:solidFill>
                  <a:schemeClr val="bg1"/>
                </a:solidFill>
                <a:latin typeface="Calibri" panose="020F0502020204030204" pitchFamily="34" charset="0"/>
                <a:cs typeface="Calibri" panose="020F0502020204030204" pitchFamily="34" charset="0"/>
              </a:rPr>
            </a:br>
            <a:r>
              <a:rPr lang="en-US" sz="4800" b="1" i="1" dirty="0">
                <a:solidFill>
                  <a:schemeClr val="bg1"/>
                </a:solidFill>
                <a:latin typeface="Calibri" panose="020F0502020204030204" pitchFamily="34" charset="0"/>
                <a:cs typeface="Calibri" panose="020F0502020204030204" pitchFamily="34" charset="0"/>
              </a:rPr>
              <a:t>wedding &amp; the house… </a:t>
            </a:r>
            <a:br>
              <a:rPr lang="en-US" sz="4800" b="1" dirty="0">
                <a:solidFill>
                  <a:schemeClr val="bg1"/>
                </a:solidFill>
                <a:latin typeface="Calibri" panose="020F0502020204030204" pitchFamily="34" charset="0"/>
                <a:cs typeface="Calibri" panose="020F0502020204030204" pitchFamily="34" charset="0"/>
              </a:rPr>
            </a:br>
            <a:r>
              <a:rPr lang="en-US" sz="4800" b="1" dirty="0">
                <a:solidFill>
                  <a:schemeClr val="bg1"/>
                </a:solidFill>
                <a:latin typeface="Calibri" panose="020F0502020204030204" pitchFamily="34" charset="0"/>
                <a:cs typeface="Calibri" panose="020F0502020204030204" pitchFamily="34" charset="0"/>
              </a:rPr>
              <a:t> </a:t>
            </a:r>
            <a:br>
              <a:rPr lang="en-US" sz="4800" b="1" dirty="0">
                <a:solidFill>
                  <a:schemeClr val="bg1"/>
                </a:solidFill>
                <a:latin typeface="Calibri" panose="020F0502020204030204" pitchFamily="34" charset="0"/>
                <a:cs typeface="Calibri" panose="020F0502020204030204" pitchFamily="34" charset="0"/>
              </a:rPr>
            </a:br>
            <a:r>
              <a:rPr lang="en-US" sz="4800" b="1" dirty="0">
                <a:solidFill>
                  <a:schemeClr val="bg1"/>
                </a:solidFill>
                <a:latin typeface="Calibri" panose="020F0502020204030204" pitchFamily="34" charset="0"/>
                <a:cs typeface="Calibri" panose="020F0502020204030204" pitchFamily="34" charset="0"/>
              </a:rPr>
              <a:t>and not enough into the</a:t>
            </a:r>
            <a:br>
              <a:rPr lang="en-US" sz="4800" b="1" dirty="0">
                <a:solidFill>
                  <a:schemeClr val="bg1"/>
                </a:solidFill>
                <a:latin typeface="Calibri" panose="020F0502020204030204" pitchFamily="34" charset="0"/>
                <a:cs typeface="Calibri" panose="020F0502020204030204" pitchFamily="34" charset="0"/>
              </a:rPr>
            </a:br>
            <a:r>
              <a:rPr lang="en-US" sz="4800" b="1" i="1" dirty="0">
                <a:solidFill>
                  <a:srgbClr val="FFFF00"/>
                </a:solidFill>
                <a:latin typeface="Calibri" panose="020F0502020204030204" pitchFamily="34" charset="0"/>
                <a:cs typeface="Calibri" panose="020F0502020204030204" pitchFamily="34" charset="0"/>
              </a:rPr>
              <a:t>marriage &amp; the home </a:t>
            </a:r>
            <a:br>
              <a:rPr lang="en-US" sz="4800" b="1" i="1" dirty="0">
                <a:solidFill>
                  <a:srgbClr val="FFFF00"/>
                </a:solidFill>
                <a:latin typeface="Calibri" panose="020F0502020204030204" pitchFamily="34" charset="0"/>
                <a:cs typeface="Calibri" panose="020F0502020204030204" pitchFamily="34" charset="0"/>
              </a:rPr>
            </a:br>
            <a:endParaRPr lang="en-US" b="1" i="1" dirty="0">
              <a:solidFill>
                <a:srgbClr val="FFFF00"/>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BA106CE2-93B8-CC47-BD96-10A4D1EA72CA}"/>
              </a:ext>
            </a:extLst>
          </p:cNvPr>
          <p:cNvSpPr txBox="1"/>
          <p:nvPr/>
        </p:nvSpPr>
        <p:spPr>
          <a:xfrm>
            <a:off x="152400" y="4762"/>
            <a:ext cx="4586286" cy="1938992"/>
          </a:xfrm>
          <a:prstGeom prst="rect">
            <a:avLst/>
          </a:prstGeom>
          <a:noFill/>
        </p:spPr>
        <p:txBody>
          <a:bodyPr wrap="square">
            <a:spAutoFit/>
          </a:bodyPr>
          <a:lstStyle/>
          <a:p>
            <a:r>
              <a:rPr lang="en-US" sz="3600" b="1" dirty="0">
                <a:solidFill>
                  <a:schemeClr val="bg1"/>
                </a:solidFill>
                <a:latin typeface="Calibri" panose="020F0502020204030204" pitchFamily="34" charset="0"/>
                <a:cs typeface="Calibri" panose="020F0502020204030204" pitchFamily="34" charset="0"/>
              </a:rPr>
              <a:t>a common cultural problem today:</a:t>
            </a:r>
            <a:br>
              <a:rPr lang="en-US" sz="3600" b="1" i="1" dirty="0">
                <a:solidFill>
                  <a:schemeClr val="bg1"/>
                </a:solidFill>
                <a:latin typeface="Calibri" panose="020F0502020204030204" pitchFamily="34" charset="0"/>
                <a:cs typeface="Calibri" panose="020F0502020204030204" pitchFamily="34" charset="0"/>
              </a:rPr>
            </a:br>
            <a:br>
              <a:rPr lang="en-US" sz="2400" b="1" dirty="0">
                <a:solidFill>
                  <a:schemeClr val="bg1"/>
                </a:solidFill>
                <a:latin typeface="Calibri" panose="020F0502020204030204" pitchFamily="34" charset="0"/>
                <a:cs typeface="Calibri" panose="020F0502020204030204" pitchFamily="34" charset="0"/>
              </a:rPr>
            </a:br>
            <a:endParaRPr lang="en-US" dirty="0"/>
          </a:p>
        </p:txBody>
      </p:sp>
    </p:spTree>
    <p:extLst>
      <p:ext uri="{BB962C8B-B14F-4D97-AF65-F5344CB8AC3E}">
        <p14:creationId xmlns:p14="http://schemas.microsoft.com/office/powerpoint/2010/main" val="1551502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0"/>
            <a:ext cx="9144000" cy="6858000"/>
          </a:xfrm>
          <a:solidFill>
            <a:schemeClr val="tx2"/>
          </a:solidFill>
        </p:spPr>
        <p:txBody>
          <a:bodyPr/>
          <a:lstStyle/>
          <a:p>
            <a:r>
              <a:rPr lang="en-US" sz="7200" b="1" dirty="0">
                <a:solidFill>
                  <a:schemeClr val="bg1"/>
                </a:solidFill>
                <a:latin typeface="Caladea" panose="02040503050406030204" pitchFamily="18" charset="0"/>
              </a:rPr>
              <a:t>a final thought on home</a:t>
            </a:r>
            <a:br>
              <a:rPr lang="en-US" sz="7200" b="1" dirty="0">
                <a:solidFill>
                  <a:schemeClr val="bg1"/>
                </a:solidFill>
                <a:latin typeface="Caladea" panose="02040503050406030204" pitchFamily="18" charset="0"/>
              </a:rPr>
            </a:br>
            <a:r>
              <a:rPr lang="en-US" sz="7200" b="1" dirty="0">
                <a:solidFill>
                  <a:schemeClr val="bg1"/>
                </a:solidFill>
                <a:latin typeface="Caladea" panose="02040503050406030204" pitchFamily="18" charset="0"/>
              </a:rPr>
              <a:t> maintenance…</a:t>
            </a:r>
            <a:endParaRPr lang="en-US" sz="7200" b="1" dirty="0">
              <a:latin typeface="Caladea" panose="02040503050406030204" pitchFamily="18" charset="0"/>
            </a:endParaRPr>
          </a:p>
        </p:txBody>
      </p:sp>
    </p:spTree>
    <p:extLst>
      <p:ext uri="{BB962C8B-B14F-4D97-AF65-F5344CB8AC3E}">
        <p14:creationId xmlns:p14="http://schemas.microsoft.com/office/powerpoint/2010/main" val="623325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0" y="0"/>
            <a:ext cx="9144000" cy="6858000"/>
          </a:xfrm>
          <a:solidFill>
            <a:schemeClr val="tx2"/>
          </a:solidFill>
        </p:spPr>
        <p:txBody>
          <a:bodyPr/>
          <a:lstStyle/>
          <a:p>
            <a:r>
              <a:rPr lang="en-US" sz="4800" b="1" dirty="0">
                <a:solidFill>
                  <a:schemeClr val="bg1"/>
                </a:solidFill>
                <a:latin typeface="Arial" pitchFamily="34" charset="0"/>
              </a:rPr>
              <a:t>a</a:t>
            </a:r>
            <a:br>
              <a:rPr lang="en-US" sz="4800" b="1" dirty="0">
                <a:solidFill>
                  <a:schemeClr val="bg1"/>
                </a:solidFill>
                <a:latin typeface="Arial" pitchFamily="34" charset="0"/>
              </a:rPr>
            </a:br>
            <a:r>
              <a:rPr lang="en-US" sz="7200" b="1" dirty="0">
                <a:solidFill>
                  <a:schemeClr val="bg1"/>
                </a:solidFill>
                <a:latin typeface="Arial" pitchFamily="34" charset="0"/>
              </a:rPr>
              <a:t>Q</a:t>
            </a:r>
            <a:br>
              <a:rPr lang="en-US" sz="4800" b="1" dirty="0">
                <a:solidFill>
                  <a:schemeClr val="bg1"/>
                </a:solidFill>
                <a:latin typeface="Arial" pitchFamily="34" charset="0"/>
              </a:rPr>
            </a:br>
            <a:r>
              <a:rPr lang="en-US" sz="4800" b="1" dirty="0">
                <a:solidFill>
                  <a:schemeClr val="bg1"/>
                </a:solidFill>
                <a:latin typeface="Arial" pitchFamily="34" charset="0"/>
              </a:rPr>
              <a:t>for</a:t>
            </a:r>
            <a:br>
              <a:rPr lang="en-US" sz="4800" b="1" dirty="0">
                <a:solidFill>
                  <a:schemeClr val="bg1"/>
                </a:solidFill>
                <a:latin typeface="Arial" pitchFamily="34" charset="0"/>
              </a:rPr>
            </a:br>
            <a:r>
              <a:rPr lang="en-US" sz="4800" b="1" dirty="0">
                <a:solidFill>
                  <a:schemeClr val="bg1"/>
                </a:solidFill>
                <a:latin typeface="Arial" pitchFamily="34" charset="0"/>
              </a:rPr>
              <a:t>the dads</a:t>
            </a:r>
            <a:endParaRPr lang="en-US" b="1" dirty="0">
              <a:latin typeface="Arial" pitchFamily="34" charset="0"/>
            </a:endParaRPr>
          </a:p>
        </p:txBody>
      </p:sp>
      <p:sp>
        <p:nvSpPr>
          <p:cNvPr id="2" name="Down Arrow 1">
            <a:extLst>
              <a:ext uri="{FF2B5EF4-FFF2-40B4-BE49-F238E27FC236}">
                <a16:creationId xmlns:a16="http://schemas.microsoft.com/office/drawing/2014/main" id="{0FCBC27B-494D-D244-A0C4-C4FC12940480}"/>
              </a:ext>
            </a:extLst>
          </p:cNvPr>
          <p:cNvSpPr/>
          <p:nvPr/>
        </p:nvSpPr>
        <p:spPr bwMode="auto">
          <a:xfrm rot="16200000">
            <a:off x="2628900" y="800100"/>
            <a:ext cx="4953000" cy="5486400"/>
          </a:xfrm>
          <a:prstGeom prst="downArrow">
            <a:avLst>
              <a:gd name="adj1" fmla="val 76374"/>
              <a:gd name="adj2" fmla="val 50000"/>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398681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0" y="0"/>
            <a:ext cx="9144000" cy="6858000"/>
          </a:xfrm>
          <a:solidFill>
            <a:schemeClr val="tx2"/>
          </a:solidFill>
        </p:spPr>
        <p:txBody>
          <a:bodyPr/>
          <a:lstStyle/>
          <a:p>
            <a:r>
              <a:rPr lang="en-US" sz="4800" b="1" dirty="0">
                <a:solidFill>
                  <a:schemeClr val="bg1"/>
                </a:solidFill>
                <a:latin typeface="Arial" pitchFamily="34" charset="0"/>
              </a:rPr>
              <a:t>the relative importance of temporary threats &amp; eternal threats…</a:t>
            </a:r>
            <a:endParaRPr lang="en-US" b="1" dirty="0">
              <a:latin typeface="Arial" pitchFamily="34" charset="0"/>
            </a:endParaRPr>
          </a:p>
        </p:txBody>
      </p:sp>
    </p:spTree>
    <p:extLst>
      <p:ext uri="{BB962C8B-B14F-4D97-AF65-F5344CB8AC3E}">
        <p14:creationId xmlns:p14="http://schemas.microsoft.com/office/powerpoint/2010/main" val="2854457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44000" cy="6858000"/>
          </a:xfrm>
          <a:solidFill>
            <a:schemeClr val="tx1"/>
          </a:solidFill>
        </p:spPr>
        <p:txBody>
          <a:bodyPr/>
          <a:lstStyle/>
          <a:p>
            <a:endParaRPr lang="en-US"/>
          </a:p>
        </p:txBody>
      </p:sp>
      <p:sp>
        <p:nvSpPr>
          <p:cNvPr id="7171" name="Content Placeholder 2"/>
          <p:cNvSpPr>
            <a:spLocks noGrp="1"/>
          </p:cNvSpPr>
          <p:nvPr>
            <p:ph idx="1"/>
          </p:nvPr>
        </p:nvSpPr>
        <p:spPr>
          <a:xfrm>
            <a:off x="304800" y="304800"/>
            <a:ext cx="8382000" cy="1447800"/>
          </a:xfrm>
        </p:spPr>
        <p:txBody>
          <a:bodyPr/>
          <a:lstStyle/>
          <a:p>
            <a:pPr algn="ctr">
              <a:buFontTx/>
              <a:buNone/>
            </a:pPr>
            <a:r>
              <a:rPr lang="en-US" sz="4000" b="1" i="1" dirty="0">
                <a:solidFill>
                  <a:schemeClr val="bg1"/>
                </a:solidFill>
                <a:latin typeface="Arial" pitchFamily="34" charset="0"/>
                <a:cs typeface="Arial" pitchFamily="34" charset="0"/>
              </a:rPr>
              <a:t>How seriously would you take finding this…?</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451" y="1752600"/>
            <a:ext cx="5283098" cy="4272419"/>
          </a:xfrm>
          <a:prstGeom prst="rect">
            <a:avLst/>
          </a:prstGeom>
          <a:noFill/>
          <a:ln w="381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48708620"/>
      </p:ext>
    </p:extLst>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0" y="0"/>
            <a:ext cx="9144000" cy="6858000"/>
          </a:xfrm>
          <a:solidFill>
            <a:schemeClr val="tx2"/>
          </a:solidFill>
        </p:spPr>
        <p:txBody>
          <a:bodyPr/>
          <a:lstStyle/>
          <a:p>
            <a:r>
              <a:rPr lang="en-US" sz="3200" b="1" dirty="0">
                <a:solidFill>
                  <a:schemeClr val="bg1"/>
                </a:solidFill>
                <a:latin typeface="Arial" pitchFamily="34" charset="0"/>
              </a:rPr>
              <a:t>on a spiritual &amp; moral level…</a:t>
            </a:r>
            <a:br>
              <a:rPr lang="en-US" sz="3200" b="1" dirty="0">
                <a:solidFill>
                  <a:schemeClr val="bg1"/>
                </a:solidFill>
                <a:latin typeface="Arial" pitchFamily="34" charset="0"/>
              </a:rPr>
            </a:br>
            <a:br>
              <a:rPr lang="en-US" sz="4000" b="1" dirty="0">
                <a:solidFill>
                  <a:schemeClr val="bg1"/>
                </a:solidFill>
                <a:latin typeface="Arial" pitchFamily="34" charset="0"/>
              </a:rPr>
            </a:br>
            <a:br>
              <a:rPr lang="en-US" sz="4000" b="1" dirty="0">
                <a:solidFill>
                  <a:schemeClr val="bg1"/>
                </a:solidFill>
                <a:latin typeface="Arial" pitchFamily="34" charset="0"/>
              </a:rPr>
            </a:br>
            <a:br>
              <a:rPr lang="en-US" sz="4000" b="1" dirty="0">
                <a:solidFill>
                  <a:schemeClr val="bg1"/>
                </a:solidFill>
                <a:latin typeface="Arial" pitchFamily="34" charset="0"/>
              </a:rPr>
            </a:br>
            <a:br>
              <a:rPr lang="en-US" sz="4000" b="1" dirty="0">
                <a:solidFill>
                  <a:schemeClr val="bg1"/>
                </a:solidFill>
                <a:latin typeface="Arial" pitchFamily="34" charset="0"/>
              </a:rPr>
            </a:br>
            <a:br>
              <a:rPr lang="en-US" sz="4000" b="1" dirty="0">
                <a:solidFill>
                  <a:schemeClr val="bg1"/>
                </a:solidFill>
                <a:latin typeface="Arial" pitchFamily="34" charset="0"/>
              </a:rPr>
            </a:br>
            <a:br>
              <a:rPr lang="en-US" sz="4000" b="1" dirty="0">
                <a:solidFill>
                  <a:schemeClr val="bg1"/>
                </a:solidFill>
                <a:latin typeface="Arial" pitchFamily="34" charset="0"/>
              </a:rPr>
            </a:br>
            <a:br>
              <a:rPr lang="en-US" sz="4000" b="1" dirty="0">
                <a:solidFill>
                  <a:schemeClr val="bg1"/>
                </a:solidFill>
                <a:latin typeface="Arial" pitchFamily="34" charset="0"/>
              </a:rPr>
            </a:br>
            <a:br>
              <a:rPr lang="en-US" sz="4000" b="1" dirty="0">
                <a:solidFill>
                  <a:schemeClr val="bg1"/>
                </a:solidFill>
                <a:latin typeface="Arial" pitchFamily="34" charset="0"/>
              </a:rPr>
            </a:br>
            <a:br>
              <a:rPr lang="en-US" sz="4000" b="1" dirty="0">
                <a:solidFill>
                  <a:schemeClr val="bg1"/>
                </a:solidFill>
                <a:latin typeface="Arial" pitchFamily="34" charset="0"/>
              </a:rPr>
            </a:br>
            <a:r>
              <a:rPr lang="en-US" sz="3200" b="1" dirty="0">
                <a:solidFill>
                  <a:schemeClr val="bg1"/>
                </a:solidFill>
                <a:latin typeface="Arial" pitchFamily="34" charset="0"/>
              </a:rPr>
              <a:t>…am I letting toxic filth infiltrate my home?</a:t>
            </a:r>
            <a:endParaRPr lang="en-US" sz="3200" b="1" dirty="0">
              <a:latin typeface="Arial" pitchFamily="34" charset="0"/>
            </a:endParaRPr>
          </a:p>
        </p:txBody>
      </p:sp>
      <p:sp>
        <p:nvSpPr>
          <p:cNvPr id="3" name="Up Arrow 2"/>
          <p:cNvSpPr/>
          <p:nvPr/>
        </p:nvSpPr>
        <p:spPr bwMode="auto">
          <a:xfrm>
            <a:off x="1828800" y="1676400"/>
            <a:ext cx="5486400" cy="3581400"/>
          </a:xfrm>
          <a:prstGeom prst="upArrow">
            <a:avLst>
              <a:gd name="adj1" fmla="val 88534"/>
              <a:gd name="adj2" fmla="val 50000"/>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New Roman" charset="0"/>
            </a:endParaRPr>
          </a:p>
        </p:txBody>
      </p:sp>
      <p:sp>
        <p:nvSpPr>
          <p:cNvPr id="5" name="Circular Arrow 4"/>
          <p:cNvSpPr/>
          <p:nvPr/>
        </p:nvSpPr>
        <p:spPr bwMode="auto">
          <a:xfrm rot="20496150">
            <a:off x="376824" y="3391982"/>
            <a:ext cx="3131509" cy="2895036"/>
          </a:xfrm>
          <a:prstGeom prst="circularArrow">
            <a:avLst>
              <a:gd name="adj1" fmla="val 11567"/>
              <a:gd name="adj2" fmla="val 973033"/>
              <a:gd name="adj3" fmla="val 20190779"/>
              <a:gd name="adj4" fmla="val 14321671"/>
              <a:gd name="adj5" fmla="val 14411"/>
            </a:avLst>
          </a:prstGeom>
          <a:solidFill>
            <a:srgbClr val="33CC33"/>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6" name="Circular Arrow 5"/>
          <p:cNvSpPr/>
          <p:nvPr/>
        </p:nvSpPr>
        <p:spPr bwMode="auto">
          <a:xfrm rot="705827">
            <a:off x="1481431" y="1355619"/>
            <a:ext cx="3131509" cy="2895036"/>
          </a:xfrm>
          <a:prstGeom prst="circularArrow">
            <a:avLst>
              <a:gd name="adj1" fmla="val 11567"/>
              <a:gd name="adj2" fmla="val 973033"/>
              <a:gd name="adj3" fmla="val 20190779"/>
              <a:gd name="adj4" fmla="val 14321671"/>
              <a:gd name="adj5" fmla="val 14411"/>
            </a:avLst>
          </a:prstGeom>
          <a:solidFill>
            <a:srgbClr val="33CC33"/>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
        <p:nvSpPr>
          <p:cNvPr id="8" name="Circular Arrow 7"/>
          <p:cNvSpPr/>
          <p:nvPr/>
        </p:nvSpPr>
        <p:spPr bwMode="auto">
          <a:xfrm rot="1678028" flipH="1">
            <a:off x="5383876" y="3310345"/>
            <a:ext cx="3206004" cy="3161531"/>
          </a:xfrm>
          <a:prstGeom prst="circularArrow">
            <a:avLst>
              <a:gd name="adj1" fmla="val 11567"/>
              <a:gd name="adj2" fmla="val 973033"/>
              <a:gd name="adj3" fmla="val 20190779"/>
              <a:gd name="adj4" fmla="val 14946171"/>
              <a:gd name="adj5" fmla="val 14411"/>
            </a:avLst>
          </a:prstGeom>
          <a:solidFill>
            <a:srgbClr val="33CC33"/>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endParaRPr lang="en-US">
              <a:solidFill>
                <a:srgbClr val="000000"/>
              </a:solidFill>
            </a:endParaRPr>
          </a:p>
        </p:txBody>
      </p:sp>
    </p:spTree>
    <p:extLst>
      <p:ext uri="{BB962C8B-B14F-4D97-AF65-F5344CB8AC3E}">
        <p14:creationId xmlns:p14="http://schemas.microsoft.com/office/powerpoint/2010/main" val="1151930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0" y="0"/>
            <a:ext cx="9144000" cy="6858000"/>
          </a:xfrm>
          <a:solidFill>
            <a:schemeClr val="tx1"/>
          </a:solidFill>
        </p:spPr>
        <p:txBody>
          <a:bodyPr/>
          <a:lstStyle/>
          <a:p>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br>
              <a:rPr lang="en-US" sz="4800" b="1" dirty="0">
                <a:solidFill>
                  <a:schemeClr val="bg1"/>
                </a:solidFill>
                <a:latin typeface="Arial" pitchFamily="34" charset="0"/>
              </a:rPr>
            </a:br>
            <a:endParaRPr lang="en-US" b="1" dirty="0">
              <a:latin typeface="Arial" pitchFamily="34" charset="0"/>
            </a:endParaRPr>
          </a:p>
        </p:txBody>
      </p:sp>
      <p:pic>
        <p:nvPicPr>
          <p:cNvPr id="1026" name="Picture 2" descr="brown concrete building near body of water during daytime">
            <a:extLst>
              <a:ext uri="{FF2B5EF4-FFF2-40B4-BE49-F238E27FC236}">
                <a16:creationId xmlns:a16="http://schemas.microsoft.com/office/drawing/2014/main" id="{6BCFD1DC-F6BE-DB45-86D6-59B880DFB4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9" y="9525"/>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659C0C2-6B00-5547-BE7F-9FA284FDE12B}"/>
              </a:ext>
            </a:extLst>
          </p:cNvPr>
          <p:cNvSpPr/>
          <p:nvPr/>
        </p:nvSpPr>
        <p:spPr>
          <a:xfrm>
            <a:off x="363159" y="2459504"/>
            <a:ext cx="3807581" cy="1938992"/>
          </a:xfrm>
          <a:prstGeom prst="rect">
            <a:avLst/>
          </a:prstGeom>
        </p:spPr>
        <p:txBody>
          <a:bodyPr wrap="none">
            <a:spAutoFit/>
          </a:bodyPr>
          <a:lstStyle/>
          <a:p>
            <a:pPr algn="ctr"/>
            <a:r>
              <a:rPr lang="en-US" sz="4000" b="1" dirty="0">
                <a:solidFill>
                  <a:schemeClr val="bg1"/>
                </a:solidFill>
                <a:latin typeface="Rockwell" panose="02060603020205020403" pitchFamily="18" charset="77"/>
              </a:rPr>
              <a:t>PROTECTING</a:t>
            </a:r>
          </a:p>
          <a:p>
            <a:pPr algn="ctr"/>
            <a:r>
              <a:rPr lang="en-US" sz="4000" b="1" dirty="0">
                <a:solidFill>
                  <a:schemeClr val="bg1"/>
                </a:solidFill>
                <a:latin typeface="Rockwell" panose="02060603020205020403" pitchFamily="18" charset="77"/>
              </a:rPr>
              <a:t> OUR</a:t>
            </a:r>
          </a:p>
          <a:p>
            <a:pPr algn="ctr"/>
            <a:r>
              <a:rPr lang="en-US" sz="4000" b="1" dirty="0">
                <a:solidFill>
                  <a:schemeClr val="bg1"/>
                </a:solidFill>
                <a:latin typeface="Rockwell" panose="02060603020205020403" pitchFamily="18" charset="77"/>
              </a:rPr>
              <a:t> FAMILIES</a:t>
            </a:r>
            <a:endParaRPr lang="en-US" sz="4000" dirty="0">
              <a:latin typeface="Rockwell" panose="02060603020205020403" pitchFamily="18" charset="77"/>
            </a:endParaRPr>
          </a:p>
        </p:txBody>
      </p:sp>
    </p:spTree>
    <p:extLst>
      <p:ext uri="{BB962C8B-B14F-4D97-AF65-F5344CB8AC3E}">
        <p14:creationId xmlns:p14="http://schemas.microsoft.com/office/powerpoint/2010/main" val="2468519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0" y="0"/>
            <a:ext cx="9144000" cy="6858000"/>
          </a:xfrm>
          <a:solidFill>
            <a:schemeClr val="tx2"/>
          </a:solidFill>
        </p:spPr>
        <p:txBody>
          <a:bodyPr/>
          <a:lstStyle/>
          <a:p>
            <a:r>
              <a:rPr lang="en-US" sz="3200" b="1" dirty="0">
                <a:solidFill>
                  <a:schemeClr val="bg1"/>
                </a:solidFill>
                <a:latin typeface="Arial" pitchFamily="34" charset="0"/>
              </a:rPr>
              <a:t>Godliness does not come from</a:t>
            </a:r>
            <a:br>
              <a:rPr lang="en-US" sz="3200" b="1" dirty="0">
                <a:solidFill>
                  <a:schemeClr val="bg1"/>
                </a:solidFill>
                <a:latin typeface="Arial" pitchFamily="34" charset="0"/>
              </a:rPr>
            </a:br>
            <a:r>
              <a:rPr lang="en-US" sz="3200" b="1" dirty="0">
                <a:solidFill>
                  <a:schemeClr val="bg1"/>
                </a:solidFill>
                <a:latin typeface="Arial" pitchFamily="34" charset="0"/>
              </a:rPr>
              <a:t>taking our cues from the world</a:t>
            </a:r>
            <a:br>
              <a:rPr lang="en-US" sz="3200" b="1" dirty="0">
                <a:solidFill>
                  <a:schemeClr val="bg1"/>
                </a:solidFill>
                <a:latin typeface="Arial" pitchFamily="34" charset="0"/>
              </a:rPr>
            </a:br>
            <a:r>
              <a:rPr lang="en-US" sz="3200" b="1" u="sng" dirty="0">
                <a:solidFill>
                  <a:schemeClr val="bg1"/>
                </a:solidFill>
                <a:latin typeface="Arial" pitchFamily="34" charset="0"/>
              </a:rPr>
              <a:t>Rm.12.1-2</a:t>
            </a:r>
            <a:br>
              <a:rPr lang="en-US" sz="3200" b="1" dirty="0">
                <a:solidFill>
                  <a:schemeClr val="bg1"/>
                </a:solidFill>
                <a:latin typeface="Arial" pitchFamily="34" charset="0"/>
              </a:rPr>
            </a:br>
            <a:br>
              <a:rPr lang="en-US" sz="4000" b="1" dirty="0">
                <a:solidFill>
                  <a:schemeClr val="bg1"/>
                </a:solidFill>
                <a:latin typeface="Arial" pitchFamily="34" charset="0"/>
              </a:rPr>
            </a:br>
            <a:br>
              <a:rPr lang="en-US" sz="4000" b="1" dirty="0">
                <a:solidFill>
                  <a:schemeClr val="bg1"/>
                </a:solidFill>
                <a:latin typeface="Arial" pitchFamily="34" charset="0"/>
              </a:rPr>
            </a:br>
            <a:br>
              <a:rPr lang="en-US" sz="4000" b="1" dirty="0">
                <a:solidFill>
                  <a:schemeClr val="bg1"/>
                </a:solidFill>
                <a:latin typeface="Arial" pitchFamily="34" charset="0"/>
              </a:rPr>
            </a:br>
            <a:br>
              <a:rPr lang="en-US" sz="4000" b="1" dirty="0">
                <a:solidFill>
                  <a:schemeClr val="bg1"/>
                </a:solidFill>
                <a:latin typeface="Arial" pitchFamily="34" charset="0"/>
              </a:rPr>
            </a:br>
            <a:br>
              <a:rPr lang="en-US" sz="4000" b="1" dirty="0">
                <a:solidFill>
                  <a:schemeClr val="bg1"/>
                </a:solidFill>
                <a:latin typeface="Arial" pitchFamily="34" charset="0"/>
              </a:rPr>
            </a:br>
            <a:br>
              <a:rPr lang="en-US" sz="4000" b="1" dirty="0">
                <a:solidFill>
                  <a:schemeClr val="bg1"/>
                </a:solidFill>
                <a:latin typeface="Arial" pitchFamily="34" charset="0"/>
              </a:rPr>
            </a:br>
            <a:br>
              <a:rPr lang="en-US" sz="4000" b="1" dirty="0">
                <a:solidFill>
                  <a:schemeClr val="bg1"/>
                </a:solidFill>
                <a:latin typeface="Arial" pitchFamily="34" charset="0"/>
              </a:rPr>
            </a:br>
            <a:br>
              <a:rPr lang="en-US" sz="4000" b="1" dirty="0">
                <a:solidFill>
                  <a:schemeClr val="bg1"/>
                </a:solidFill>
                <a:latin typeface="Arial" pitchFamily="34" charset="0"/>
              </a:rPr>
            </a:br>
            <a:endParaRPr lang="en-US" sz="3200" b="1" dirty="0">
              <a:latin typeface="Arial" pitchFamily="34" charset="0"/>
            </a:endParaRPr>
          </a:p>
        </p:txBody>
      </p:sp>
      <p:sp>
        <p:nvSpPr>
          <p:cNvPr id="7" name="Up Arrow 6"/>
          <p:cNvSpPr/>
          <p:nvPr/>
        </p:nvSpPr>
        <p:spPr bwMode="auto">
          <a:xfrm>
            <a:off x="152400" y="2819400"/>
            <a:ext cx="2819400" cy="2209800"/>
          </a:xfrm>
          <a:prstGeom prst="upArrow">
            <a:avLst>
              <a:gd name="adj1" fmla="val 88534"/>
              <a:gd name="adj2" fmla="val 50000"/>
            </a:avLst>
          </a:prstGeom>
          <a:solidFill>
            <a:schemeClr val="tx1"/>
          </a:solid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New Roman" charset="0"/>
            </a:endParaRPr>
          </a:p>
        </p:txBody>
      </p:sp>
      <p:sp>
        <p:nvSpPr>
          <p:cNvPr id="9" name="Up Arrow 8"/>
          <p:cNvSpPr/>
          <p:nvPr/>
        </p:nvSpPr>
        <p:spPr bwMode="auto">
          <a:xfrm>
            <a:off x="6172200" y="2819400"/>
            <a:ext cx="2819400" cy="2209800"/>
          </a:xfrm>
          <a:prstGeom prst="upArrow">
            <a:avLst>
              <a:gd name="adj1" fmla="val 88534"/>
              <a:gd name="adj2" fmla="val 50000"/>
            </a:avLst>
          </a:prstGeom>
          <a:solidFill>
            <a:schemeClr val="tx1"/>
          </a:solid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New Roman" charset="0"/>
            </a:endParaRPr>
          </a:p>
        </p:txBody>
      </p:sp>
      <p:sp>
        <p:nvSpPr>
          <p:cNvPr id="10" name="Oval 9"/>
          <p:cNvSpPr/>
          <p:nvPr/>
        </p:nvSpPr>
        <p:spPr bwMode="auto">
          <a:xfrm>
            <a:off x="1752600" y="1676400"/>
            <a:ext cx="5638800" cy="5105400"/>
          </a:xfrm>
          <a:prstGeom prst="ellipse">
            <a:avLst/>
          </a:prstGeom>
          <a:solidFill>
            <a:schemeClr val="bg1">
              <a:alpha val="68000"/>
            </a:schemeClr>
          </a:solidFill>
          <a:ln w="9525" cap="flat" cmpd="sng" algn="ctr">
            <a:solidFill>
              <a:schemeClr val="tx1"/>
            </a:solidFill>
            <a:prstDash val="solid"/>
            <a:round/>
            <a:headEnd type="none" w="med" len="med"/>
            <a:tailEnd type="none" w="med" len="med"/>
          </a:ln>
          <a:effectLst>
            <a:softEdge rad="635000"/>
          </a:effectLst>
        </p:spPr>
        <p:txBody>
          <a:bodyPr vert="horz" wrap="square" lIns="91440" tIns="45720" rIns="91440" bIns="45720" numCol="1" rtlCol="0" anchor="t" anchorCtr="0" compatLnSpc="1">
            <a:prstTxWarp prst="textNoShape">
              <a:avLst/>
            </a:prstTxWarp>
          </a:bodyPr>
          <a:lstStyle/>
          <a:p>
            <a:r>
              <a:rPr lang="en-US" dirty="0">
                <a:solidFill>
                  <a:srgbClr val="000000"/>
                </a:solidFill>
                <a:latin typeface="Times New Roman" charset="0"/>
              </a:rPr>
              <a:t>                                                                                                                                                                                                                                                                                                                                                                                                                                                                                                                                                                                                                                 </a:t>
            </a:r>
          </a:p>
        </p:txBody>
      </p:sp>
      <p:sp>
        <p:nvSpPr>
          <p:cNvPr id="3" name="Up Arrow 2"/>
          <p:cNvSpPr/>
          <p:nvPr/>
        </p:nvSpPr>
        <p:spPr bwMode="auto">
          <a:xfrm>
            <a:off x="3200400" y="2819400"/>
            <a:ext cx="2819400" cy="2209800"/>
          </a:xfrm>
          <a:prstGeom prst="upArrow">
            <a:avLst>
              <a:gd name="adj1" fmla="val 88534"/>
              <a:gd name="adj2" fmla="val 50000"/>
            </a:avLst>
          </a:prstGeom>
          <a:solidFill>
            <a:schemeClr val="bg1"/>
          </a:solid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New Roman" charset="0"/>
            </a:endParaRPr>
          </a:p>
        </p:txBody>
      </p:sp>
    </p:spTree>
    <p:extLst>
      <p:ext uri="{BB962C8B-B14F-4D97-AF65-F5344CB8AC3E}">
        <p14:creationId xmlns:p14="http://schemas.microsoft.com/office/powerpoint/2010/main" val="4102564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AD564-13F8-274F-8882-2AF3BEBD2357}"/>
              </a:ext>
            </a:extLst>
          </p:cNvPr>
          <p:cNvSpPr>
            <a:spLocks noGrp="1"/>
          </p:cNvSpPr>
          <p:nvPr>
            <p:ph type="title"/>
          </p:nvPr>
        </p:nvSpPr>
        <p:spPr>
          <a:xfrm>
            <a:off x="2867025" y="1242860"/>
            <a:ext cx="6248400" cy="381000"/>
          </a:xfrm>
          <a:solidFill>
            <a:srgbClr val="0070C0"/>
          </a:solidFill>
        </p:spPr>
        <p:txBody>
          <a:bodyPr/>
          <a:lstStyle/>
          <a:p>
            <a:r>
              <a:rPr lang="en-US" sz="2000" dirty="0" err="1">
                <a:solidFill>
                  <a:schemeClr val="bg1"/>
                </a:solidFill>
                <a:latin typeface="Calibri" panose="020F0502020204030204" pitchFamily="34" charset="0"/>
                <a:cs typeface="Calibri" panose="020F0502020204030204" pitchFamily="34" charset="0"/>
              </a:rPr>
              <a:t>www.wf-lawyers.com</a:t>
            </a:r>
            <a:r>
              <a:rPr lang="en-US" sz="2000" dirty="0">
                <a:solidFill>
                  <a:schemeClr val="bg1"/>
                </a:solidFill>
                <a:latin typeface="Calibri" panose="020F0502020204030204" pitchFamily="34" charset="0"/>
                <a:cs typeface="Calibri" panose="020F0502020204030204" pitchFamily="34" charset="0"/>
              </a:rPr>
              <a:t>/divorce-statistics-and-facts</a:t>
            </a:r>
          </a:p>
        </p:txBody>
      </p:sp>
      <p:sp>
        <p:nvSpPr>
          <p:cNvPr id="3" name="Content Placeholder 2">
            <a:extLst>
              <a:ext uri="{FF2B5EF4-FFF2-40B4-BE49-F238E27FC236}">
                <a16:creationId xmlns:a16="http://schemas.microsoft.com/office/drawing/2014/main" id="{59D48C92-859C-FF40-95AA-A0CF0CB89006}"/>
              </a:ext>
            </a:extLst>
          </p:cNvPr>
          <p:cNvSpPr>
            <a:spLocks noGrp="1"/>
          </p:cNvSpPr>
          <p:nvPr>
            <p:ph idx="1"/>
          </p:nvPr>
        </p:nvSpPr>
        <p:spPr>
          <a:xfrm>
            <a:off x="-28575" y="1905000"/>
            <a:ext cx="9144000" cy="4953000"/>
          </a:xfrm>
          <a:solidFill>
            <a:schemeClr val="tx1">
              <a:lumMod val="75000"/>
              <a:lumOff val="25000"/>
            </a:schemeClr>
          </a:solidFill>
        </p:spPr>
        <p:txBody>
          <a:bodyPr/>
          <a:lstStyle/>
          <a:p>
            <a:pPr>
              <a:buFont typeface="Wingdings" pitchFamily="2" charset="2"/>
              <a:buChar char="§"/>
            </a:pPr>
            <a:r>
              <a:rPr lang="en-US" sz="3500" dirty="0">
                <a:solidFill>
                  <a:schemeClr val="bg1"/>
                </a:solidFill>
                <a:latin typeface="Calibri" panose="020F0502020204030204" pitchFamily="34" charset="0"/>
                <a:cs typeface="Calibri" panose="020F0502020204030204" pitchFamily="34" charset="0"/>
              </a:rPr>
              <a:t>Almost 50 percent of all marriages in the United States will end in divorce or separation.</a:t>
            </a:r>
            <a:br>
              <a:rPr lang="en-US" sz="2000" dirty="0">
                <a:solidFill>
                  <a:schemeClr val="bg1"/>
                </a:solidFill>
                <a:latin typeface="Calibri" panose="020F0502020204030204" pitchFamily="34" charset="0"/>
                <a:cs typeface="Calibri" panose="020F0502020204030204" pitchFamily="34" charset="0"/>
              </a:rPr>
            </a:br>
            <a:endParaRPr lang="en-US" sz="1000" dirty="0">
              <a:solidFill>
                <a:schemeClr val="bg1"/>
              </a:solidFill>
              <a:latin typeface="Calibri" panose="020F0502020204030204" pitchFamily="34" charset="0"/>
              <a:cs typeface="Calibri" panose="020F0502020204030204" pitchFamily="34" charset="0"/>
            </a:endParaRPr>
          </a:p>
          <a:p>
            <a:pPr>
              <a:buFont typeface="Wingdings" pitchFamily="2" charset="2"/>
              <a:buChar char="§"/>
            </a:pPr>
            <a:r>
              <a:rPr lang="en-US" sz="3500" dirty="0">
                <a:solidFill>
                  <a:schemeClr val="bg1"/>
                </a:solidFill>
                <a:latin typeface="Calibri" panose="020F0502020204030204" pitchFamily="34" charset="0"/>
                <a:cs typeface="Calibri" panose="020F0502020204030204" pitchFamily="34" charset="0"/>
              </a:rPr>
              <a:t>Researchers estimate that 41 percent of all first marriages end in divorce.</a:t>
            </a:r>
            <a:endParaRPr lang="en-US" sz="2000" dirty="0">
              <a:solidFill>
                <a:schemeClr val="bg1"/>
              </a:solidFill>
              <a:latin typeface="Calibri" panose="020F0502020204030204" pitchFamily="34" charset="0"/>
              <a:cs typeface="Calibri" panose="020F0502020204030204" pitchFamily="34" charset="0"/>
            </a:endParaRPr>
          </a:p>
          <a:p>
            <a:pPr>
              <a:buFont typeface="Wingdings" pitchFamily="2" charset="2"/>
              <a:buChar char="§"/>
            </a:pPr>
            <a:endParaRPr lang="en-US" sz="1000" dirty="0">
              <a:solidFill>
                <a:schemeClr val="bg1"/>
              </a:solidFill>
              <a:latin typeface="Calibri" panose="020F0502020204030204" pitchFamily="34" charset="0"/>
              <a:cs typeface="Calibri" panose="020F0502020204030204" pitchFamily="34" charset="0"/>
            </a:endParaRPr>
          </a:p>
          <a:p>
            <a:pPr>
              <a:buFont typeface="Wingdings" pitchFamily="2" charset="2"/>
              <a:buChar char="§"/>
            </a:pPr>
            <a:r>
              <a:rPr lang="en-US" sz="3500" dirty="0">
                <a:solidFill>
                  <a:schemeClr val="bg1"/>
                </a:solidFill>
                <a:latin typeface="Calibri" panose="020F0502020204030204" pitchFamily="34" charset="0"/>
                <a:cs typeface="Calibri" panose="020F0502020204030204" pitchFamily="34" charset="0"/>
              </a:rPr>
              <a:t>60 percent of second marriages end in divorce.</a:t>
            </a:r>
            <a:endParaRPr lang="en-US" sz="2000" dirty="0">
              <a:solidFill>
                <a:schemeClr val="bg1"/>
              </a:solidFill>
              <a:latin typeface="Calibri" panose="020F0502020204030204" pitchFamily="34" charset="0"/>
              <a:cs typeface="Calibri" panose="020F0502020204030204" pitchFamily="34" charset="0"/>
            </a:endParaRPr>
          </a:p>
          <a:p>
            <a:pPr>
              <a:buFont typeface="Wingdings" pitchFamily="2" charset="2"/>
              <a:buChar char="§"/>
            </a:pPr>
            <a:endParaRPr lang="en-US" sz="1000" dirty="0">
              <a:solidFill>
                <a:schemeClr val="bg1"/>
              </a:solidFill>
              <a:latin typeface="Calibri" panose="020F0502020204030204" pitchFamily="34" charset="0"/>
              <a:cs typeface="Calibri" panose="020F0502020204030204" pitchFamily="34" charset="0"/>
            </a:endParaRPr>
          </a:p>
          <a:p>
            <a:pPr>
              <a:buFont typeface="Wingdings" pitchFamily="2" charset="2"/>
              <a:buChar char="§"/>
            </a:pPr>
            <a:r>
              <a:rPr lang="en-US" sz="3500" dirty="0">
                <a:solidFill>
                  <a:schemeClr val="bg1"/>
                </a:solidFill>
                <a:latin typeface="Calibri" panose="020F0502020204030204" pitchFamily="34" charset="0"/>
                <a:cs typeface="Calibri" panose="020F0502020204030204" pitchFamily="34" charset="0"/>
              </a:rPr>
              <a:t>73 percent of all third marriages end in divorce.</a:t>
            </a:r>
            <a:br>
              <a:rPr lang="en-US" sz="2000" dirty="0">
                <a:solidFill>
                  <a:schemeClr val="bg1"/>
                </a:solidFill>
                <a:latin typeface="Calibri" panose="020F0502020204030204" pitchFamily="34" charset="0"/>
                <a:cs typeface="Calibri" panose="020F0502020204030204" pitchFamily="34" charset="0"/>
              </a:rPr>
            </a:br>
            <a:endParaRPr lang="en-US" sz="1000" dirty="0">
              <a:solidFill>
                <a:schemeClr val="bg1"/>
              </a:solidFill>
              <a:latin typeface="Calibri" panose="020F0502020204030204" pitchFamily="34" charset="0"/>
              <a:cs typeface="Calibri" panose="020F0502020204030204" pitchFamily="34" charset="0"/>
            </a:endParaRPr>
          </a:p>
          <a:p>
            <a:pPr>
              <a:buFont typeface="Wingdings" pitchFamily="2" charset="2"/>
              <a:buChar char="§"/>
            </a:pPr>
            <a:r>
              <a:rPr lang="en-US" sz="3500" dirty="0">
                <a:solidFill>
                  <a:schemeClr val="bg1"/>
                </a:solidFill>
                <a:latin typeface="Calibri" panose="020F0502020204030204" pitchFamily="34" charset="0"/>
                <a:cs typeface="Calibri" panose="020F0502020204030204" pitchFamily="34" charset="0"/>
              </a:rPr>
              <a:t>(U.S.): 6th highest divorce rate in the world</a:t>
            </a:r>
            <a:endParaRPr lang="en-US" sz="3500" dirty="0">
              <a:solidFill>
                <a:schemeClr val="bg1"/>
              </a:solidFill>
            </a:endParaRPr>
          </a:p>
        </p:txBody>
      </p:sp>
      <p:pic>
        <p:nvPicPr>
          <p:cNvPr id="4" name="Picture 3">
            <a:extLst>
              <a:ext uri="{FF2B5EF4-FFF2-40B4-BE49-F238E27FC236}">
                <a16:creationId xmlns:a16="http://schemas.microsoft.com/office/drawing/2014/main" id="{F04E8691-F2A5-1B4E-9B9A-C1C5614F5DDF}"/>
              </a:ext>
            </a:extLst>
          </p:cNvPr>
          <p:cNvPicPr>
            <a:picLocks noChangeAspect="1"/>
          </p:cNvPicPr>
          <p:nvPr/>
        </p:nvPicPr>
        <p:blipFill>
          <a:blip r:embed="rId2"/>
          <a:stretch>
            <a:fillRect/>
          </a:stretch>
        </p:blipFill>
        <p:spPr>
          <a:xfrm>
            <a:off x="9525" y="1118620"/>
            <a:ext cx="2895600" cy="629479"/>
          </a:xfrm>
          <a:prstGeom prst="rect">
            <a:avLst/>
          </a:prstGeom>
        </p:spPr>
      </p:pic>
      <p:pic>
        <p:nvPicPr>
          <p:cNvPr id="6" name="Picture 5">
            <a:extLst>
              <a:ext uri="{FF2B5EF4-FFF2-40B4-BE49-F238E27FC236}">
                <a16:creationId xmlns:a16="http://schemas.microsoft.com/office/drawing/2014/main" id="{748C667B-9BEC-484A-A2B4-F8C93342ED26}"/>
              </a:ext>
            </a:extLst>
          </p:cNvPr>
          <p:cNvPicPr>
            <a:picLocks noChangeAspect="1"/>
          </p:cNvPicPr>
          <p:nvPr/>
        </p:nvPicPr>
        <p:blipFill>
          <a:blip r:embed="rId3"/>
          <a:stretch>
            <a:fillRect/>
          </a:stretch>
        </p:blipFill>
        <p:spPr>
          <a:xfrm>
            <a:off x="0" y="17324"/>
            <a:ext cx="9144000" cy="707923"/>
          </a:xfrm>
          <a:prstGeom prst="rect">
            <a:avLst/>
          </a:prstGeom>
        </p:spPr>
      </p:pic>
    </p:spTree>
    <p:extLst>
      <p:ext uri="{BB962C8B-B14F-4D97-AF65-F5344CB8AC3E}">
        <p14:creationId xmlns:p14="http://schemas.microsoft.com/office/powerpoint/2010/main" val="4284560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D48C92-859C-FF40-95AA-A0CF0CB89006}"/>
              </a:ext>
            </a:extLst>
          </p:cNvPr>
          <p:cNvSpPr>
            <a:spLocks noGrp="1"/>
          </p:cNvSpPr>
          <p:nvPr>
            <p:ph idx="1"/>
          </p:nvPr>
        </p:nvSpPr>
        <p:spPr>
          <a:xfrm>
            <a:off x="-28575" y="600904"/>
            <a:ext cx="9144000" cy="6257096"/>
          </a:xfrm>
        </p:spPr>
        <p:txBody>
          <a:bodyPr/>
          <a:lstStyle/>
          <a:p>
            <a:pPr marL="0" indent="0">
              <a:buNone/>
            </a:pPr>
            <a:endParaRPr lang="en-US" sz="28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In 2011, Facebook was cited as a major contributor to 1/3 of divorce petitions examined by one U.K. study. </a:t>
            </a:r>
          </a:p>
          <a:p>
            <a:pPr marL="0" indent="0">
              <a:buNone/>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Pornography addiction was cited as a factor in 56 percent of divorces according to a recent study.</a:t>
            </a:r>
          </a:p>
        </p:txBody>
      </p:sp>
      <p:pic>
        <p:nvPicPr>
          <p:cNvPr id="7" name="Picture 6">
            <a:extLst>
              <a:ext uri="{FF2B5EF4-FFF2-40B4-BE49-F238E27FC236}">
                <a16:creationId xmlns:a16="http://schemas.microsoft.com/office/drawing/2014/main" id="{89C34D1A-490B-8F4B-A0E4-7BB28C95567C}"/>
              </a:ext>
            </a:extLst>
          </p:cNvPr>
          <p:cNvPicPr>
            <a:picLocks noChangeAspect="1"/>
          </p:cNvPicPr>
          <p:nvPr/>
        </p:nvPicPr>
        <p:blipFill>
          <a:blip r:embed="rId2"/>
          <a:stretch>
            <a:fillRect/>
          </a:stretch>
        </p:blipFill>
        <p:spPr>
          <a:xfrm>
            <a:off x="1" y="-9525"/>
            <a:ext cx="2895600" cy="629479"/>
          </a:xfrm>
          <a:prstGeom prst="rect">
            <a:avLst/>
          </a:prstGeom>
        </p:spPr>
      </p:pic>
      <p:sp>
        <p:nvSpPr>
          <p:cNvPr id="8" name="Title 1">
            <a:extLst>
              <a:ext uri="{FF2B5EF4-FFF2-40B4-BE49-F238E27FC236}">
                <a16:creationId xmlns:a16="http://schemas.microsoft.com/office/drawing/2014/main" id="{029188B3-B57C-B742-ACE3-29F711BF332C}"/>
              </a:ext>
            </a:extLst>
          </p:cNvPr>
          <p:cNvSpPr>
            <a:spLocks noGrp="1"/>
          </p:cNvSpPr>
          <p:nvPr>
            <p:ph type="title"/>
          </p:nvPr>
        </p:nvSpPr>
        <p:spPr>
          <a:xfrm>
            <a:off x="2895600" y="114714"/>
            <a:ext cx="6248400" cy="381000"/>
          </a:xfrm>
          <a:solidFill>
            <a:srgbClr val="0070C0"/>
          </a:solidFill>
        </p:spPr>
        <p:txBody>
          <a:bodyPr/>
          <a:lstStyle/>
          <a:p>
            <a:r>
              <a:rPr lang="en-US" sz="2000" dirty="0" err="1">
                <a:solidFill>
                  <a:schemeClr val="bg1"/>
                </a:solidFill>
                <a:latin typeface="Calibri" panose="020F0502020204030204" pitchFamily="34" charset="0"/>
                <a:cs typeface="Calibri" panose="020F0502020204030204" pitchFamily="34" charset="0"/>
              </a:rPr>
              <a:t>www.wf-lawyers.com</a:t>
            </a:r>
            <a:r>
              <a:rPr lang="en-US" sz="2000" dirty="0">
                <a:solidFill>
                  <a:schemeClr val="bg1"/>
                </a:solidFill>
                <a:latin typeface="Calibri" panose="020F0502020204030204" pitchFamily="34" charset="0"/>
                <a:cs typeface="Calibri" panose="020F0502020204030204" pitchFamily="34" charset="0"/>
              </a:rPr>
              <a:t>/divorce-statistics-and-facts</a:t>
            </a:r>
          </a:p>
        </p:txBody>
      </p:sp>
    </p:spTree>
    <p:extLst>
      <p:ext uri="{BB962C8B-B14F-4D97-AF65-F5344CB8AC3E}">
        <p14:creationId xmlns:p14="http://schemas.microsoft.com/office/powerpoint/2010/main" val="3761873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0" y="0"/>
            <a:ext cx="9144000" cy="6858000"/>
          </a:xfrm>
          <a:solidFill>
            <a:schemeClr val="tx1"/>
          </a:solidFill>
          <a:ln>
            <a:noFill/>
          </a:ln>
        </p:spPr>
        <p:txBody>
          <a:bodyPr/>
          <a:lstStyle/>
          <a:p>
            <a:pPr algn="ctr"/>
            <a:endParaRPr lang="en-US" sz="6000" b="1" i="1" dirty="0">
              <a:solidFill>
                <a:schemeClr val="bg1"/>
              </a:solidFill>
              <a:latin typeface="Arial" pitchFamily="34" charset="0"/>
            </a:endParaRPr>
          </a:p>
          <a:p>
            <a:pPr algn="ctr"/>
            <a:endParaRPr lang="en-US" b="1" i="1" dirty="0">
              <a:solidFill>
                <a:schemeClr val="bg1"/>
              </a:solidFill>
              <a:latin typeface="Arial" pitchFamily="34" charset="0"/>
            </a:endParaRPr>
          </a:p>
          <a:p>
            <a:pPr algn="ctr"/>
            <a:endParaRPr lang="en-US" sz="3600" i="1" dirty="0">
              <a:solidFill>
                <a:schemeClr val="bg1"/>
              </a:solidFill>
              <a:latin typeface="Calibri" panose="020F0502020204030204" pitchFamily="34" charset="0"/>
            </a:endParaRPr>
          </a:p>
          <a:p>
            <a:pPr algn="ctr"/>
            <a:r>
              <a:rPr lang="en-US" sz="3600" i="1" dirty="0">
                <a:solidFill>
                  <a:schemeClr val="bg1"/>
                </a:solidFill>
                <a:latin typeface="Calibri" panose="020F0502020204030204" pitchFamily="34" charset="0"/>
              </a:rPr>
              <a:t>“I thought things would be different”</a:t>
            </a:r>
          </a:p>
          <a:p>
            <a:pPr algn="ctr"/>
            <a:r>
              <a:rPr lang="en-US" sz="3600" i="1" dirty="0">
                <a:solidFill>
                  <a:schemeClr val="bg1"/>
                </a:solidFill>
                <a:latin typeface="Calibri" panose="020F0502020204030204" pitchFamily="34" charset="0"/>
              </a:rPr>
              <a:t> “I’m not in love anymore”</a:t>
            </a:r>
          </a:p>
          <a:p>
            <a:pPr marL="0" indent="0" algn="ctr">
              <a:buNone/>
            </a:pPr>
            <a:endParaRPr lang="en-US" sz="3600" i="1" dirty="0">
              <a:solidFill>
                <a:schemeClr val="bg1"/>
              </a:solidFill>
              <a:latin typeface="Calibri" panose="020F0502020204030204" pitchFamily="34" charset="0"/>
            </a:endParaRPr>
          </a:p>
          <a:p>
            <a:pPr algn="ctr"/>
            <a:r>
              <a:rPr lang="en-US" b="1" dirty="0">
                <a:solidFill>
                  <a:srgbClr val="FFFF00"/>
                </a:solidFill>
                <a:latin typeface="Arial" pitchFamily="34" charset="0"/>
              </a:rPr>
              <a:t>Luke 16.18;  Mark 10;  Matt. 19</a:t>
            </a:r>
          </a:p>
          <a:p>
            <a:pPr marL="0" indent="0" algn="ctr">
              <a:buNone/>
            </a:pPr>
            <a:r>
              <a:rPr lang="en-US" b="1" dirty="0">
                <a:solidFill>
                  <a:srgbClr val="FFFF00"/>
                </a:solidFill>
                <a:latin typeface="Arial" pitchFamily="34" charset="0"/>
              </a:rPr>
              <a:t>1 Cor. 7;    Malachi 2:13-16</a:t>
            </a:r>
          </a:p>
        </p:txBody>
      </p:sp>
      <p:sp>
        <p:nvSpPr>
          <p:cNvPr id="10242" name="Rectangle 2"/>
          <p:cNvSpPr>
            <a:spLocks noGrp="1" noChangeArrowheads="1"/>
          </p:cNvSpPr>
          <p:nvPr>
            <p:ph type="title"/>
          </p:nvPr>
        </p:nvSpPr>
        <p:spPr>
          <a:xfrm>
            <a:off x="838200" y="152400"/>
            <a:ext cx="7620000" cy="1219200"/>
          </a:xfrm>
          <a:solidFill>
            <a:schemeClr val="tx1">
              <a:lumMod val="75000"/>
              <a:lumOff val="25000"/>
            </a:schemeClr>
          </a:solidFill>
        </p:spPr>
        <p:style>
          <a:lnRef idx="0">
            <a:schemeClr val="accent2"/>
          </a:lnRef>
          <a:fillRef idx="3">
            <a:schemeClr val="accent2"/>
          </a:fillRef>
          <a:effectRef idx="3">
            <a:schemeClr val="accent2"/>
          </a:effectRef>
          <a:fontRef idx="minor">
            <a:schemeClr val="lt1"/>
          </a:fontRef>
        </p:style>
        <p:txBody>
          <a:bodyPr/>
          <a:lstStyle/>
          <a:p>
            <a:r>
              <a:rPr lang="en-US" sz="3600" dirty="0">
                <a:solidFill>
                  <a:schemeClr val="bg1"/>
                </a:solidFill>
                <a:effectLst>
                  <a:outerShdw blurRad="38100" dist="38100" dir="2700000" algn="tl">
                    <a:srgbClr val="000000">
                      <a:alpha val="43137"/>
                    </a:srgbClr>
                  </a:outerShdw>
                </a:effectLst>
                <a:latin typeface="Arial Black" pitchFamily="34" charset="0"/>
              </a:rPr>
              <a:t>“disposable-marriage”               in a disposable culture</a:t>
            </a:r>
            <a:endParaRPr lang="en-US" sz="3600" dirty="0">
              <a:solidFill>
                <a:schemeClr val="bg1"/>
              </a:solidFill>
              <a:effectLst>
                <a:outerShdw blurRad="38100" dist="38100" dir="2700000" algn="tl">
                  <a:srgbClr val="000000">
                    <a:alpha val="43137"/>
                  </a:srgbClr>
                </a:outerShdw>
              </a:effectLst>
            </a:endParaRPr>
          </a:p>
        </p:txBody>
      </p:sp>
      <p:sp>
        <p:nvSpPr>
          <p:cNvPr id="4" name="Rectangle 3"/>
          <p:cNvSpPr/>
          <p:nvPr/>
        </p:nvSpPr>
        <p:spPr bwMode="auto">
          <a:xfrm>
            <a:off x="8763000" y="0"/>
            <a:ext cx="381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New Roman" charset="0"/>
            </a:endParaRPr>
          </a:p>
        </p:txBody>
      </p:sp>
    </p:spTree>
    <p:extLst>
      <p:ext uri="{BB962C8B-B14F-4D97-AF65-F5344CB8AC3E}">
        <p14:creationId xmlns:p14="http://schemas.microsoft.com/office/powerpoint/2010/main" val="377903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939">
                                            <p:txEl>
                                              <p:pRg st="3" end="3"/>
                                            </p:txEl>
                                          </p:spTgt>
                                        </p:tgtEl>
                                        <p:attrNameLst>
                                          <p:attrName>style.visibility</p:attrName>
                                        </p:attrNameLst>
                                      </p:cBhvr>
                                      <p:to>
                                        <p:strVal val="visible"/>
                                      </p:to>
                                    </p:set>
                                    <p:animEffect transition="in" filter="wipe(left)">
                                      <p:cBhvr>
                                        <p:cTn id="7" dur="500"/>
                                        <p:tgtEl>
                                          <p:spTgt spid="3993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939">
                                            <p:txEl>
                                              <p:pRg st="4" end="4"/>
                                            </p:txEl>
                                          </p:spTgt>
                                        </p:tgtEl>
                                        <p:attrNameLst>
                                          <p:attrName>style.visibility</p:attrName>
                                        </p:attrNameLst>
                                      </p:cBhvr>
                                      <p:to>
                                        <p:strVal val="visible"/>
                                      </p:to>
                                    </p:set>
                                    <p:animEffect transition="in" filter="wipe(left)">
                                      <p:cBhvr>
                                        <p:cTn id="12" dur="500"/>
                                        <p:tgtEl>
                                          <p:spTgt spid="3993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939">
                                            <p:txEl>
                                              <p:pRg st="6" end="6"/>
                                            </p:txEl>
                                          </p:spTgt>
                                        </p:tgtEl>
                                        <p:attrNameLst>
                                          <p:attrName>style.visibility</p:attrName>
                                        </p:attrNameLst>
                                      </p:cBhvr>
                                      <p:to>
                                        <p:strVal val="visible"/>
                                      </p:to>
                                    </p:set>
                                    <p:animEffect transition="in" filter="wipe(left)">
                                      <p:cBhvr>
                                        <p:cTn id="17" dur="500"/>
                                        <p:tgtEl>
                                          <p:spTgt spid="39939">
                                            <p:txEl>
                                              <p:pRg st="6" end="6"/>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939">
                                            <p:txEl>
                                              <p:pRg st="7" end="7"/>
                                            </p:txEl>
                                          </p:spTgt>
                                        </p:tgtEl>
                                        <p:attrNameLst>
                                          <p:attrName>style.visibility</p:attrName>
                                        </p:attrNameLst>
                                      </p:cBhvr>
                                      <p:to>
                                        <p:strVal val="visible"/>
                                      </p:to>
                                    </p:set>
                                    <p:animEffect transition="in" filter="wipe(left)">
                                      <p:cBhvr>
                                        <p:cTn id="20" dur="500"/>
                                        <p:tgtEl>
                                          <p:spTgt spid="399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uiExpand="1"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lstStyle/>
          <a:p>
            <a:pPr algn="l"/>
            <a:r>
              <a:rPr lang="en-US" b="1" dirty="0">
                <a:solidFill>
                  <a:schemeClr val="bg1"/>
                </a:solidFill>
                <a:latin typeface="Calibri" panose="020F0502020204030204" pitchFamily="34" charset="0"/>
              </a:rPr>
              <a:t>     an observation from </a:t>
            </a:r>
            <a:r>
              <a:rPr lang="en-US" b="1" dirty="0" err="1">
                <a:solidFill>
                  <a:schemeClr val="bg1"/>
                </a:solidFill>
                <a:latin typeface="Calibri" panose="020F0502020204030204" pitchFamily="34" charset="0"/>
              </a:rPr>
              <a:t>cuban</a:t>
            </a:r>
            <a:r>
              <a:rPr lang="en-US" b="1" dirty="0">
                <a:solidFill>
                  <a:schemeClr val="bg1"/>
                </a:solidFill>
                <a:latin typeface="Calibri" panose="020F0502020204030204" pitchFamily="34" charset="0"/>
              </a:rPr>
              <a:t> cars</a:t>
            </a:r>
            <a:br>
              <a:rPr lang="en-US" b="1" dirty="0">
                <a:solidFill>
                  <a:schemeClr val="bg1"/>
                </a:solidFill>
                <a:latin typeface="Calibri" panose="020F0502020204030204" pitchFamily="34" charset="0"/>
              </a:rPr>
            </a:br>
            <a:br>
              <a:rPr lang="en-US" b="1" dirty="0">
                <a:solidFill>
                  <a:schemeClr val="bg1"/>
                </a:solidFill>
                <a:latin typeface="Calibri" panose="020F0502020204030204" pitchFamily="34" charset="0"/>
              </a:rPr>
            </a:br>
            <a:br>
              <a:rPr lang="en-US" b="1" dirty="0">
                <a:solidFill>
                  <a:schemeClr val="bg1"/>
                </a:solidFill>
                <a:latin typeface="Calibri" panose="020F0502020204030204" pitchFamily="34" charset="0"/>
              </a:rPr>
            </a:br>
            <a:br>
              <a:rPr lang="en-US" b="1" dirty="0">
                <a:solidFill>
                  <a:schemeClr val="bg1"/>
                </a:solidFill>
                <a:latin typeface="Calibri" panose="020F0502020204030204" pitchFamily="34" charset="0"/>
              </a:rPr>
            </a:br>
            <a:br>
              <a:rPr lang="en-US" b="1" dirty="0">
                <a:solidFill>
                  <a:schemeClr val="bg1"/>
                </a:solidFill>
                <a:latin typeface="Calibri" panose="020F0502020204030204" pitchFamily="34" charset="0"/>
              </a:rPr>
            </a:br>
            <a:br>
              <a:rPr lang="en-US" b="1" dirty="0">
                <a:solidFill>
                  <a:schemeClr val="bg1"/>
                </a:solidFill>
                <a:latin typeface="Calibri" panose="020F0502020204030204" pitchFamily="34" charset="0"/>
              </a:rPr>
            </a:br>
            <a:br>
              <a:rPr lang="en-US" b="1" dirty="0">
                <a:solidFill>
                  <a:schemeClr val="bg1"/>
                </a:solidFill>
                <a:latin typeface="Calibri" panose="020F0502020204030204" pitchFamily="34" charset="0"/>
              </a:rPr>
            </a:br>
            <a:br>
              <a:rPr lang="en-US" b="1" dirty="0">
                <a:solidFill>
                  <a:schemeClr val="bg1"/>
                </a:solidFill>
                <a:latin typeface="Calibri" panose="020F0502020204030204" pitchFamily="34" charset="0"/>
              </a:rPr>
            </a:br>
            <a:br>
              <a:rPr lang="en-US" b="1" dirty="0">
                <a:solidFill>
                  <a:schemeClr val="bg1"/>
                </a:solidFill>
                <a:latin typeface="Calibri" panose="020F0502020204030204" pitchFamily="34" charset="0"/>
              </a:rPr>
            </a:br>
            <a:endParaRPr lang="en-US" b="1" dirty="0">
              <a:solidFill>
                <a:schemeClr val="bg1"/>
              </a:solidFill>
              <a:latin typeface="Calibri" panose="020F0502020204030204" pitchFamily="34" charset="0"/>
            </a:endParaRPr>
          </a:p>
        </p:txBody>
      </p:sp>
      <p:grpSp>
        <p:nvGrpSpPr>
          <p:cNvPr id="10" name="Group 9"/>
          <p:cNvGrpSpPr/>
          <p:nvPr/>
        </p:nvGrpSpPr>
        <p:grpSpPr>
          <a:xfrm>
            <a:off x="1157259" y="1066331"/>
            <a:ext cx="6734232" cy="5239219"/>
            <a:chOff x="3313386" y="1114097"/>
            <a:chExt cx="6277032" cy="489198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9152" y="1114097"/>
              <a:ext cx="6261266" cy="4891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313386" y="1114097"/>
              <a:ext cx="6261266" cy="307777"/>
            </a:xfrm>
            <a:prstGeom prst="rect">
              <a:avLst/>
            </a:prstGeom>
          </p:spPr>
          <p:txBody>
            <a:bodyPr wrap="square">
              <a:spAutoFit/>
            </a:bodyPr>
            <a:lstStyle/>
            <a:p>
              <a:r>
                <a:rPr lang="en-US" sz="1400" dirty="0">
                  <a:solidFill>
                    <a:schemeClr val="bg1"/>
                  </a:solidFill>
                  <a:effectLst>
                    <a:outerShdw blurRad="38100" dist="38100" dir="2700000" algn="tl">
                      <a:srgbClr val="000000">
                        <a:alpha val="43137"/>
                      </a:srgbClr>
                    </a:outerShdw>
                  </a:effectLst>
                </a:rPr>
                <a:t>CC BY-SA 3.0, https://commons.wikimedia.org/w/index.php?curid=1042507</a:t>
              </a:r>
            </a:p>
          </p:txBody>
        </p:sp>
      </p:grpSp>
      <p:grpSp>
        <p:nvGrpSpPr>
          <p:cNvPr id="8" name="Group 7"/>
          <p:cNvGrpSpPr/>
          <p:nvPr/>
        </p:nvGrpSpPr>
        <p:grpSpPr>
          <a:xfrm>
            <a:off x="1174173" y="863269"/>
            <a:ext cx="6781800" cy="5442281"/>
            <a:chOff x="3581400" y="1094788"/>
            <a:chExt cx="6248400" cy="4911311"/>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114096"/>
              <a:ext cx="6248400" cy="4892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581400" y="1094788"/>
              <a:ext cx="6248400" cy="523220"/>
            </a:xfrm>
            <a:prstGeom prst="rect">
              <a:avLst/>
            </a:prstGeom>
          </p:spPr>
          <p:txBody>
            <a:bodyPr wrap="square">
              <a:spAutoFit/>
            </a:bodyPr>
            <a:lstStyle/>
            <a:p>
              <a:r>
                <a:rPr lang="en-US" sz="1400" dirty="0">
                  <a:solidFill>
                    <a:schemeClr val="bg1"/>
                  </a:solidFill>
                  <a:effectLst>
                    <a:outerShdw blurRad="38100" dist="38100" dir="2700000" algn="tl">
                      <a:srgbClr val="000000">
                        <a:alpha val="43137"/>
                      </a:srgbClr>
                    </a:outerShdw>
                  </a:effectLst>
                </a:rPr>
                <a:t>By Zahav511 - Own work, CC BY-SA 3.0, https://commons.wikimedia.org/w/index.php?curid=23452995</a:t>
              </a:r>
            </a:p>
          </p:txBody>
        </p:sp>
      </p:grpSp>
      <p:grpSp>
        <p:nvGrpSpPr>
          <p:cNvPr id="5" name="Group 4"/>
          <p:cNvGrpSpPr/>
          <p:nvPr/>
        </p:nvGrpSpPr>
        <p:grpSpPr>
          <a:xfrm>
            <a:off x="395273" y="833601"/>
            <a:ext cx="8241289" cy="5719599"/>
            <a:chOff x="-3664378" y="863667"/>
            <a:chExt cx="7256764" cy="4984237"/>
          </a:xfrm>
        </p:grpSpPr>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4378" y="863667"/>
              <a:ext cx="7239000" cy="4891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646614" y="5324684"/>
              <a:ext cx="7239000" cy="523220"/>
            </a:xfrm>
            <a:prstGeom prst="rect">
              <a:avLst/>
            </a:prstGeom>
          </p:spPr>
          <p:txBody>
            <a:bodyPr wrap="square">
              <a:spAutoFit/>
            </a:bodyPr>
            <a:lstStyle/>
            <a:p>
              <a:r>
                <a:rPr lang="en-US" sz="1400" dirty="0"/>
                <a:t>By </a:t>
              </a:r>
              <a:r>
                <a:rPr lang="en-US" sz="1400" dirty="0" err="1"/>
                <a:t>MiltonPoint</a:t>
              </a:r>
              <a:r>
                <a:rPr lang="en-US" sz="1400" dirty="0"/>
                <a:t> - Own work, CC BY-SA 4.0, https://commons.wikimedia.org/w/index.php?curid=38351278</a:t>
              </a:r>
            </a:p>
          </p:txBody>
        </p:sp>
      </p:grpSp>
    </p:spTree>
    <p:extLst>
      <p:ext uri="{BB962C8B-B14F-4D97-AF65-F5344CB8AC3E}">
        <p14:creationId xmlns:p14="http://schemas.microsoft.com/office/powerpoint/2010/main" val="285563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144000" cy="6858000"/>
          </a:xfrm>
          <a:solidFill>
            <a:schemeClr val="tx1"/>
          </a:solidFill>
        </p:spPr>
        <p:txBody>
          <a:bodyPr/>
          <a:lstStyle/>
          <a:p>
            <a:pPr algn="l"/>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br>
              <a:rPr lang="en-US" dirty="0">
                <a:solidFill>
                  <a:schemeClr val="bg1"/>
                </a:solidFill>
                <a:latin typeface="Arial Black" pitchFamily="34" charset="0"/>
              </a:rPr>
            </a:br>
            <a:endParaRPr lang="en-US" dirty="0">
              <a:solidFill>
                <a:schemeClr val="bg1"/>
              </a:solidFill>
              <a:latin typeface="Arial Black" pitchFamily="34" charset="0"/>
            </a:endParaRPr>
          </a:p>
        </p:txBody>
      </p:sp>
      <p:sp>
        <p:nvSpPr>
          <p:cNvPr id="3" name="Content Placeholder 2"/>
          <p:cNvSpPr>
            <a:spLocks noGrp="1"/>
          </p:cNvSpPr>
          <p:nvPr>
            <p:ph idx="1"/>
          </p:nvPr>
        </p:nvSpPr>
        <p:spPr>
          <a:xfrm>
            <a:off x="1524000" y="14286"/>
            <a:ext cx="6324600" cy="6843713"/>
          </a:xfrm>
          <a:solidFill>
            <a:schemeClr val="tx1"/>
          </a:solidFill>
        </p:spPr>
        <p:txBody>
          <a:bodyPr/>
          <a:lstStyle/>
          <a:p>
            <a:pPr marL="0" indent="0" algn="ctr">
              <a:buNone/>
            </a:pPr>
            <a:r>
              <a:rPr lang="en-US" sz="4400" b="1" dirty="0">
                <a:solidFill>
                  <a:schemeClr val="bg1"/>
                </a:solidFill>
                <a:latin typeface="Calibri" panose="020F0502020204030204" pitchFamily="34" charset="0"/>
                <a:cs typeface="Calibri" panose="020F0502020204030204" pitchFamily="34" charset="0"/>
              </a:rPr>
              <a:t>“Let marriage be had in honor among all and let the bed be undefiled, for </a:t>
            </a:r>
            <a:r>
              <a:rPr lang="en-US" sz="4400" b="1" dirty="0">
                <a:solidFill>
                  <a:srgbClr val="FFFF00"/>
                </a:solidFill>
                <a:latin typeface="Calibri" panose="020F0502020204030204" pitchFamily="34" charset="0"/>
                <a:cs typeface="Calibri" panose="020F0502020204030204" pitchFamily="34" charset="0"/>
              </a:rPr>
              <a:t>fornicators</a:t>
            </a:r>
            <a:r>
              <a:rPr lang="en-US" sz="4400" b="1" dirty="0">
                <a:solidFill>
                  <a:schemeClr val="bg1"/>
                </a:solidFill>
                <a:latin typeface="Calibri" panose="020F0502020204030204" pitchFamily="34" charset="0"/>
                <a:cs typeface="Calibri" panose="020F0502020204030204" pitchFamily="34" charset="0"/>
              </a:rPr>
              <a:t> </a:t>
            </a:r>
          </a:p>
          <a:p>
            <a:pPr marL="0" indent="0" algn="ctr">
              <a:buNone/>
            </a:pPr>
            <a:r>
              <a:rPr lang="en-US" sz="4400" b="1" dirty="0">
                <a:solidFill>
                  <a:schemeClr val="bg1"/>
                </a:solidFill>
                <a:latin typeface="Calibri" panose="020F0502020204030204" pitchFamily="34" charset="0"/>
                <a:cs typeface="Calibri" panose="020F0502020204030204" pitchFamily="34" charset="0"/>
              </a:rPr>
              <a:t>and</a:t>
            </a:r>
          </a:p>
          <a:p>
            <a:pPr marL="0" indent="0" algn="ctr">
              <a:buNone/>
            </a:pPr>
            <a:r>
              <a:rPr lang="en-US" sz="4400" b="1" dirty="0">
                <a:solidFill>
                  <a:srgbClr val="FFFF00"/>
                </a:solidFill>
                <a:latin typeface="Calibri" panose="020F0502020204030204" pitchFamily="34" charset="0"/>
                <a:cs typeface="Calibri" panose="020F0502020204030204" pitchFamily="34" charset="0"/>
              </a:rPr>
              <a:t>adulterers</a:t>
            </a:r>
          </a:p>
          <a:p>
            <a:pPr marL="0" indent="0" algn="ctr">
              <a:buNone/>
            </a:pPr>
            <a:r>
              <a:rPr lang="en-US" sz="4400" b="1" dirty="0">
                <a:solidFill>
                  <a:schemeClr val="bg1"/>
                </a:solidFill>
                <a:latin typeface="Calibri" panose="020F0502020204030204" pitchFamily="34" charset="0"/>
                <a:cs typeface="Calibri" panose="020F0502020204030204" pitchFamily="34" charset="0"/>
              </a:rPr>
              <a:t>God will judge.”       </a:t>
            </a:r>
            <a:r>
              <a:rPr lang="en-US" sz="4400" dirty="0">
                <a:solidFill>
                  <a:schemeClr val="bg1"/>
                </a:solidFill>
                <a:latin typeface="Calibri" panose="020F0502020204030204" pitchFamily="34" charset="0"/>
                <a:cs typeface="Calibri" panose="020F0502020204030204" pitchFamily="34" charset="0"/>
              </a:rPr>
              <a:t>                </a:t>
            </a:r>
            <a:endParaRPr lang="en-US" sz="4400" b="1" dirty="0">
              <a:solidFill>
                <a:schemeClr val="bg1"/>
              </a:solidFill>
              <a:latin typeface="Calibri" panose="020F0502020204030204" pitchFamily="34" charset="0"/>
              <a:cs typeface="Calibri" panose="020F0502020204030204" pitchFamily="34" charset="0"/>
            </a:endParaRPr>
          </a:p>
          <a:p>
            <a:pPr marL="0" indent="0" algn="ctr">
              <a:buNone/>
            </a:pPr>
            <a:endParaRPr lang="en-US" sz="4400" b="1" dirty="0">
              <a:solidFill>
                <a:schemeClr val="bg1"/>
              </a:solidFill>
              <a:latin typeface="Calibri" panose="020F0502020204030204" pitchFamily="34" charset="0"/>
              <a:cs typeface="Calibri" panose="020F0502020204030204" pitchFamily="34" charset="0"/>
            </a:endParaRPr>
          </a:p>
          <a:p>
            <a:pPr marL="0" indent="0" algn="ctr">
              <a:buNone/>
            </a:pPr>
            <a:r>
              <a:rPr lang="en-US" sz="4400" b="1" dirty="0">
                <a:solidFill>
                  <a:schemeClr val="bg1"/>
                </a:solidFill>
                <a:latin typeface="Calibri" panose="020F0502020204030204" pitchFamily="34" charset="0"/>
                <a:cs typeface="Calibri" panose="020F0502020204030204" pitchFamily="34" charset="0"/>
              </a:rPr>
              <a:t>Heb.13:4</a:t>
            </a:r>
            <a:br>
              <a:rPr lang="en-US" sz="4400" b="1" dirty="0">
                <a:solidFill>
                  <a:srgbClr val="FFFF00"/>
                </a:solidFill>
                <a:latin typeface="Calibri" panose="020F0502020204030204" pitchFamily="34" charset="0"/>
                <a:cs typeface="Calibri" panose="020F0502020204030204" pitchFamily="34" charset="0"/>
              </a:rPr>
            </a:br>
            <a:endParaRPr lang="en-US" sz="44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3713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D48C92-859C-FF40-95AA-A0CF0CB89006}"/>
              </a:ext>
            </a:extLst>
          </p:cNvPr>
          <p:cNvSpPr>
            <a:spLocks noGrp="1"/>
          </p:cNvSpPr>
          <p:nvPr>
            <p:ph idx="1"/>
          </p:nvPr>
        </p:nvSpPr>
        <p:spPr>
          <a:xfrm>
            <a:off x="-28575" y="600904"/>
            <a:ext cx="9144000" cy="6257096"/>
          </a:xfrm>
        </p:spPr>
        <p:txBody>
          <a:bodyPr/>
          <a:lstStyle/>
          <a:p>
            <a:endParaRPr lang="en-US" sz="3600" dirty="0">
              <a:latin typeface="Calibri" panose="020F0502020204030204" pitchFamily="34" charset="0"/>
              <a:cs typeface="Calibri" panose="020F0502020204030204" pitchFamily="34" charset="0"/>
            </a:endParaRPr>
          </a:p>
          <a:p>
            <a:r>
              <a:rPr lang="en-US" sz="3600" dirty="0">
                <a:latin typeface="Calibri" panose="020F0502020204030204" pitchFamily="34" charset="0"/>
                <a:cs typeface="Calibri" panose="020F0502020204030204" pitchFamily="34" charset="0"/>
              </a:rPr>
              <a:t>living together prior to marriage can increase the chance of getting divorced by as much as 40 percent.</a:t>
            </a:r>
          </a:p>
          <a:p>
            <a:pPr marL="0" indent="0">
              <a:buNone/>
            </a:pPr>
            <a:endParaRPr lang="en-US" sz="3600" dirty="0">
              <a:latin typeface="Calibri" panose="020F0502020204030204" pitchFamily="34" charset="0"/>
              <a:cs typeface="Calibri" panose="020F0502020204030204" pitchFamily="34" charset="0"/>
            </a:endParaRPr>
          </a:p>
          <a:p>
            <a:r>
              <a:rPr lang="en-US" sz="3600" dirty="0">
                <a:latin typeface="Calibri" panose="020F0502020204030204" pitchFamily="34" charset="0"/>
                <a:cs typeface="Calibri" panose="020F0502020204030204" pitchFamily="34" charset="0"/>
              </a:rPr>
              <a:t>for both men and women, the loss of virginity before age 18 was correlated with a greater number of occurrences of divorce  </a:t>
            </a:r>
          </a:p>
          <a:p>
            <a:pPr marL="0" indent="0">
              <a:buNone/>
            </a:pPr>
            <a:endParaRPr lang="en-US" sz="28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F04E8691-F2A5-1B4E-9B9A-C1C5614F5DDF}"/>
              </a:ext>
            </a:extLst>
          </p:cNvPr>
          <p:cNvPicPr>
            <a:picLocks noChangeAspect="1"/>
          </p:cNvPicPr>
          <p:nvPr/>
        </p:nvPicPr>
        <p:blipFill>
          <a:blip r:embed="rId2"/>
          <a:stretch>
            <a:fillRect/>
          </a:stretch>
        </p:blipFill>
        <p:spPr>
          <a:xfrm>
            <a:off x="1" y="-9525"/>
            <a:ext cx="2895600" cy="629479"/>
          </a:xfrm>
          <a:prstGeom prst="rect">
            <a:avLst/>
          </a:prstGeom>
        </p:spPr>
      </p:pic>
      <p:sp>
        <p:nvSpPr>
          <p:cNvPr id="7" name="Title 1">
            <a:extLst>
              <a:ext uri="{FF2B5EF4-FFF2-40B4-BE49-F238E27FC236}">
                <a16:creationId xmlns:a16="http://schemas.microsoft.com/office/drawing/2014/main" id="{65C584C4-1660-7940-80E5-621A2CF5C6AC}"/>
              </a:ext>
            </a:extLst>
          </p:cNvPr>
          <p:cNvSpPr>
            <a:spLocks noGrp="1"/>
          </p:cNvSpPr>
          <p:nvPr>
            <p:ph type="title"/>
          </p:nvPr>
        </p:nvSpPr>
        <p:spPr>
          <a:xfrm>
            <a:off x="2895600" y="114714"/>
            <a:ext cx="6248400" cy="381000"/>
          </a:xfrm>
          <a:solidFill>
            <a:srgbClr val="0070C0"/>
          </a:solidFill>
        </p:spPr>
        <p:txBody>
          <a:bodyPr/>
          <a:lstStyle/>
          <a:p>
            <a:r>
              <a:rPr lang="en-US" sz="2000" dirty="0" err="1">
                <a:solidFill>
                  <a:schemeClr val="bg1"/>
                </a:solidFill>
                <a:latin typeface="Calibri" panose="020F0502020204030204" pitchFamily="34" charset="0"/>
                <a:cs typeface="Calibri" panose="020F0502020204030204" pitchFamily="34" charset="0"/>
              </a:rPr>
              <a:t>www.wf-lawyers.com</a:t>
            </a:r>
            <a:r>
              <a:rPr lang="en-US" sz="2000" dirty="0">
                <a:solidFill>
                  <a:schemeClr val="bg1"/>
                </a:solidFill>
                <a:latin typeface="Calibri" panose="020F0502020204030204" pitchFamily="34" charset="0"/>
                <a:cs typeface="Calibri" panose="020F0502020204030204" pitchFamily="34" charset="0"/>
              </a:rPr>
              <a:t>/divorce-statistics-and-facts</a:t>
            </a:r>
          </a:p>
        </p:txBody>
      </p:sp>
    </p:spTree>
    <p:extLst>
      <p:ext uri="{BB962C8B-B14F-4D97-AF65-F5344CB8AC3E}">
        <p14:creationId xmlns:p14="http://schemas.microsoft.com/office/powerpoint/2010/main" val="1869579364"/>
      </p:ext>
    </p:extLst>
  </p:cSld>
  <p:clrMapOvr>
    <a:masterClrMapping/>
  </p:clrMapOvr>
</p:sld>
</file>

<file path=ppt/theme/theme1.xml><?xml version="1.0" encoding="utf-8"?>
<a:theme xmlns:a="http://schemas.openxmlformats.org/drawingml/2006/main" name="7_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23884</TotalTime>
  <Words>1022</Words>
  <Application>Microsoft Macintosh PowerPoint</Application>
  <PresentationFormat>On-screen Show (4:3)</PresentationFormat>
  <Paragraphs>210</Paragraphs>
  <Slides>36</Slides>
  <Notes>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36</vt:i4>
      </vt:variant>
    </vt:vector>
  </HeadingPairs>
  <TitlesOfParts>
    <vt:vector size="48" baseType="lpstr">
      <vt:lpstr>Arial</vt:lpstr>
      <vt:lpstr>Arial Black</vt:lpstr>
      <vt:lpstr>Caladea</vt:lpstr>
      <vt:lpstr>Calibri</vt:lpstr>
      <vt:lpstr>Rockwell</vt:lpstr>
      <vt:lpstr>Showcard Gothic</vt:lpstr>
      <vt:lpstr>Stencil</vt:lpstr>
      <vt:lpstr>Times New Roman</vt:lpstr>
      <vt:lpstr>Wingdings</vt:lpstr>
      <vt:lpstr>7_Blank Presentation</vt:lpstr>
      <vt:lpstr>8_Blank Presentation</vt:lpstr>
      <vt:lpstr>9_Blank Presentation</vt:lpstr>
      <vt:lpstr>        </vt:lpstr>
      <vt:lpstr>        </vt:lpstr>
      <vt:lpstr> Putting more and more into the wedding &amp; the house…    and not enough into the marriage &amp; the home  </vt:lpstr>
      <vt:lpstr>www.wf-lawyers.com/divorce-statistics-and-facts</vt:lpstr>
      <vt:lpstr>www.wf-lawyers.com/divorce-statistics-and-facts</vt:lpstr>
      <vt:lpstr>“disposable-marriage”               in a disposable culture</vt:lpstr>
      <vt:lpstr>     an observation from cuban cars         </vt:lpstr>
      <vt:lpstr>        </vt:lpstr>
      <vt:lpstr>www.wf-lawyers.com/divorce-statistics-and-facts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Homes (like houses) need work &amp;  maintenance</vt:lpstr>
      <vt:lpstr>PowerPoint Presentation</vt:lpstr>
      <vt:lpstr>PowerPoint Presentation</vt:lpstr>
      <vt:lpstr>PowerPoint Presentation</vt:lpstr>
      <vt:lpstr>PowerPoint Presentation</vt:lpstr>
      <vt:lpstr>PowerPoint Presentation</vt:lpstr>
      <vt:lpstr>PowerPoint Presentation</vt:lpstr>
      <vt:lpstr>a final thought on home  maintenance…</vt:lpstr>
      <vt:lpstr>a Q for the dads</vt:lpstr>
      <vt:lpstr>the relative importance of temporary threats &amp; eternal threats…</vt:lpstr>
      <vt:lpstr>PowerPoint Presentation</vt:lpstr>
      <vt:lpstr>on a spiritual &amp; moral level…          …am I letting toxic filth infiltrate my home?</vt:lpstr>
      <vt:lpstr>           </vt:lpstr>
      <vt:lpstr>Godliness does not come from taking our cues from the world Rm.12.1-2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&amp; Family</dc:title>
  <dc:creator>Scott Smelser</dc:creator>
  <cp:lastModifiedBy>Bertina Smelser</cp:lastModifiedBy>
  <cp:revision>290</cp:revision>
  <dcterms:created xsi:type="dcterms:W3CDTF">2005-05-16T18:11:24Z</dcterms:created>
  <dcterms:modified xsi:type="dcterms:W3CDTF">2022-03-21T20:27:16Z</dcterms:modified>
</cp:coreProperties>
</file>