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4" r:id="rId4"/>
    <p:sldMasterId id="2147483706" r:id="rId5"/>
  </p:sldMasterIdLst>
  <p:sldIdLst>
    <p:sldId id="270" r:id="rId6"/>
    <p:sldId id="268" r:id="rId7"/>
    <p:sldId id="260" r:id="rId8"/>
    <p:sldId id="263" r:id="rId9"/>
    <p:sldId id="269" r:id="rId10"/>
    <p:sldId id="264" r:id="rId11"/>
    <p:sldId id="271" r:id="rId12"/>
    <p:sldId id="265" r:id="rId13"/>
    <p:sldId id="272" r:id="rId14"/>
    <p:sldId id="266" r:id="rId15"/>
    <p:sldId id="273" r:id="rId16"/>
    <p:sldId id="274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FE1"/>
    <a:srgbClr val="DDE9FA"/>
    <a:srgbClr val="693F6E"/>
    <a:srgbClr val="855F80"/>
    <a:srgbClr val="523566"/>
    <a:srgbClr val="4E2F6D"/>
    <a:srgbClr val="25C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6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2D9F563-F056-4AB3-91B2-49A87139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A956727-AE85-4A55-AD02-51957D8597C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8702A2C-DF6D-469E-F27A-1185E9D5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ED67F4-E1D7-FD9B-A577-C012D355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8E1024D5-3D61-47E4-A202-9FE4BBD8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53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57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97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6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2E34-9613-40A6-B32D-C5912C20EE2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="" xmlns:a16="http://schemas.microsoft.com/office/drawing/2014/main" id="{064D1ED0-77C0-82AB-8924-8498F9CDFD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5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ky with clouds&#10;&#10;Description automatically generated with low confidence">
            <a:extLst>
              <a:ext uri="{FF2B5EF4-FFF2-40B4-BE49-F238E27FC236}">
                <a16:creationId xmlns="" xmlns:a16="http://schemas.microsoft.com/office/drawing/2014/main" id="{2215ED62-E029-8BD9-4749-3AF9855E96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pic>
        <p:nvPicPr>
          <p:cNvPr id="8" name="Picture 7" descr="A picture containing silhouette, domestic cat&#10;&#10;Description automatically generated">
            <a:extLst>
              <a:ext uri="{FF2B5EF4-FFF2-40B4-BE49-F238E27FC236}">
                <a16:creationId xmlns="" xmlns:a16="http://schemas.microsoft.com/office/drawing/2014/main" id="{78DB78C7-49B0-93A1-3238-B0CB9FDD9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00"/>
          <a:stretch/>
        </p:blipFill>
        <p:spPr>
          <a:xfrm>
            <a:off x="0" y="4206240"/>
            <a:ext cx="9144000" cy="1508760"/>
          </a:xfrm>
          <a:prstGeom prst="rect">
            <a:avLst/>
          </a:prstGeom>
        </p:spPr>
      </p:pic>
      <p:pic>
        <p:nvPicPr>
          <p:cNvPr id="9" name="Picture 8" descr="A picture containing dark&#10;&#10;Description automatically generated">
            <a:extLst>
              <a:ext uri="{FF2B5EF4-FFF2-40B4-BE49-F238E27FC236}">
                <a16:creationId xmlns="" xmlns:a16="http://schemas.microsoft.com/office/drawing/2014/main" id="{67CA7271-B711-792A-3E2B-2FD652394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63111"/>
          <a:stretch/>
        </p:blipFill>
        <p:spPr>
          <a:xfrm>
            <a:off x="5537200" y="3606799"/>
            <a:ext cx="3606800" cy="21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="" xmlns:a16="http://schemas.microsoft.com/office/drawing/2014/main" id="{AE346590-FE37-E944-6C0E-6481294098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="" xmlns:a16="http://schemas.microsoft.com/office/drawing/2014/main" id="{FAAB567B-E6D3-F83A-8492-D0DB51F7F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73600" r="20148" b="6370"/>
          <a:stretch/>
        </p:blipFill>
        <p:spPr>
          <a:xfrm>
            <a:off x="0" y="4489397"/>
            <a:ext cx="9144000" cy="1225604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="" xmlns:a16="http://schemas.microsoft.com/office/drawing/2014/main" id="{2490E178-AF59-1D30-2D59-2FE83A36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63111" b="5800"/>
          <a:stretch/>
        </p:blipFill>
        <p:spPr>
          <a:xfrm>
            <a:off x="5882640" y="4108432"/>
            <a:ext cx="3261360" cy="16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8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="" xmlns:a16="http://schemas.microsoft.com/office/drawing/2014/main" id="{5BF0D0F2-61A8-6A32-587F-B7F09C10A1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FCBFB3-1C33-C267-FC40-D350A13F2F08}"/>
              </a:ext>
            </a:extLst>
          </p:cNvPr>
          <p:cNvSpPr txBox="1"/>
          <p:nvPr/>
        </p:nvSpPr>
        <p:spPr>
          <a:xfrm>
            <a:off x="0" y="3834767"/>
            <a:ext cx="6954982" cy="1747326"/>
          </a:xfrm>
          <a:prstGeom prst="rect">
            <a:avLst/>
          </a:prstGeom>
          <a:gradFill flip="none" rotWithShape="1">
            <a:gsLst>
              <a:gs pos="0">
                <a:srgbClr val="205BE0"/>
              </a:gs>
              <a:gs pos="96503">
                <a:srgbClr val="1B4FC3"/>
              </a:gs>
            </a:gsLst>
            <a:lin ang="5400000" scaled="1"/>
            <a:tileRect/>
          </a:gradFill>
        </p:spPr>
        <p:txBody>
          <a:bodyPr wrap="square" tIns="27432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Los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cristianos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, la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cultura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 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la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contrucción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de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puentes</a:t>
            </a:r>
            <a:endParaRPr lang="en-US" sz="40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901" y="1337022"/>
            <a:ext cx="532503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CON TODO</a:t>
            </a:r>
            <a:endParaRPr lang="en-US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594872" y="2502955"/>
            <a:ext cx="81770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FUNDAMENTO ANTIGUO</a:t>
            </a:r>
          </a:p>
          <a:p>
            <a:pPr algn="ctr"/>
            <a:r>
              <a:rPr lang="en-US" sz="3600" dirty="0" smtClean="0"/>
              <a:t>APLICACI</a:t>
            </a:r>
            <a:r>
              <a:rPr lang="es-ES" sz="3600" dirty="0" smtClean="0"/>
              <a:t>ÓN MODERNA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EF58AB6-1576-8B7D-091E-AB0B5716D0AD}"/>
              </a:ext>
            </a:extLst>
          </p:cNvPr>
          <p:cNvSpPr txBox="1"/>
          <p:nvPr/>
        </p:nvSpPr>
        <p:spPr>
          <a:xfrm>
            <a:off x="1530626" y="172720"/>
            <a:ext cx="7386945" cy="1156308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2800"/>
              </a:lnSpc>
            </a:pP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“La iglesia es la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única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organización</a:t>
            </a: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 la tierra que existe por el bien de aquellos que aún no son parte de ella.”</a:t>
            </a:r>
          </a:p>
          <a:p>
            <a:pPr algn="ctr" rtl="0">
              <a:lnSpc>
                <a:spcPts val="2800"/>
              </a:lnSpc>
            </a:pPr>
            <a:endParaRPr lang="en-US" sz="24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1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9526695-BC05-E426-2E9D-44C00EEDA693}"/>
              </a:ext>
            </a:extLst>
          </p:cNvPr>
          <p:cNvSpPr txBox="1"/>
          <p:nvPr/>
        </p:nvSpPr>
        <p:spPr>
          <a:xfrm>
            <a:off x="240070" y="2895660"/>
            <a:ext cx="8903929" cy="535939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3025B9"/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Dios </a:t>
            </a:r>
            <a:r>
              <a:rPr lang="en-US" sz="2700" b="1" dirty="0" err="1">
                <a:solidFill>
                  <a:srgbClr val="3025B9"/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nos</a:t>
            </a:r>
            <a:r>
              <a:rPr lang="en-US" sz="2700" b="1" dirty="0">
                <a:solidFill>
                  <a:srgbClr val="3025B9"/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700" b="1" dirty="0" err="1" smtClean="0">
                <a:solidFill>
                  <a:srgbClr val="3025B9"/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creó</a:t>
            </a:r>
            <a:r>
              <a:rPr lang="en-US" sz="27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– v. </a:t>
            </a:r>
            <a:r>
              <a:rPr lang="en-US" sz="27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24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3025B9"/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Dios está cerca de nosotros</a:t>
            </a:r>
            <a:r>
              <a:rPr lang="en-US" sz="27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– </a:t>
            </a:r>
            <a:r>
              <a:rPr lang="en-US" sz="27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vv. </a:t>
            </a:r>
            <a:r>
              <a:rPr lang="en-US" sz="27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27, 28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dirty="0" err="1" smtClean="0">
                <a:solidFill>
                  <a:srgbClr val="3025B9"/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Daremos</a:t>
            </a:r>
            <a:r>
              <a:rPr lang="en-US" sz="2700" b="1" dirty="0" smtClean="0">
                <a:solidFill>
                  <a:srgbClr val="3025B9"/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700" b="1" dirty="0" err="1" smtClean="0">
                <a:solidFill>
                  <a:srgbClr val="3025B9"/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cuentas</a:t>
            </a:r>
            <a:r>
              <a:rPr lang="en-US" sz="2700" b="1" dirty="0" smtClean="0">
                <a:solidFill>
                  <a:srgbClr val="3025B9"/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a Dios</a:t>
            </a:r>
            <a:r>
              <a:rPr lang="en-US" sz="27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– vv. </a:t>
            </a:r>
            <a:r>
              <a:rPr lang="en-US" sz="27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29, 30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0D15E7-63E8-D2D6-F9A4-85E2D1EA819E}"/>
              </a:ext>
            </a:extLst>
          </p:cNvPr>
          <p:cNvSpPr txBox="1"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Abrió los ojos.</a:t>
            </a:r>
          </a:p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555944-9F06-FC84-331A-DBDA3566EA01}"/>
              </a:ext>
            </a:extLst>
          </p:cNvPr>
          <p:cNvSpPr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8CC65F-5C7C-9882-F86C-9575D445A541}"/>
              </a:ext>
            </a:extLst>
          </p:cNvPr>
          <p:cNvSpPr txBox="1"/>
          <p:nvPr/>
        </p:nvSpPr>
        <p:spPr>
          <a:xfrm>
            <a:off x="4642967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Expuso su corazón.</a:t>
            </a:r>
          </a:p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7672298-BF80-BA1D-2142-C91471DAD1F9}"/>
              </a:ext>
            </a:extLst>
          </p:cNvPr>
          <p:cNvSpPr/>
          <p:nvPr/>
        </p:nvSpPr>
        <p:spPr>
          <a:xfrm>
            <a:off x="4642966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7B30C83-DB96-C3B2-579F-3FADB25C59D4}"/>
              </a:ext>
            </a:extLst>
          </p:cNvPr>
          <p:cNvSpPr txBox="1"/>
          <p:nvPr/>
        </p:nvSpPr>
        <p:spPr>
          <a:xfrm>
            <a:off x="243655" y="2155758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spc="-10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Usó</a:t>
            </a:r>
            <a:r>
              <a:rPr lang="en-US" sz="2800" b="1" spc="-100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la </a:t>
            </a:r>
            <a:r>
              <a:rPr lang="en-US" sz="2800" b="1" spc="-10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mente</a:t>
            </a:r>
            <a:r>
              <a:rPr lang="en-US" sz="2800" b="1" spc="-100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  <a:endParaRPr lang="en-US" sz="2800" b="1" spc="-100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AD813A9-C589-0E19-3565-E9D8CF2A64EC}"/>
              </a:ext>
            </a:extLst>
          </p:cNvPr>
          <p:cNvSpPr txBox="1"/>
          <p:nvPr/>
        </p:nvSpPr>
        <p:spPr>
          <a:xfrm>
            <a:off x="4639380" y="2156531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Conectó a su Dios.</a:t>
            </a:r>
          </a:p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35857AD-FEBE-9911-4E80-A3DBCADA7CEF}"/>
              </a:ext>
            </a:extLst>
          </p:cNvPr>
          <p:cNvSpPr/>
          <p:nvPr/>
        </p:nvSpPr>
        <p:spPr>
          <a:xfrm>
            <a:off x="240070" y="215653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3951393-2F04-59C9-9F8B-2223DC8CB299}"/>
              </a:ext>
            </a:extLst>
          </p:cNvPr>
          <p:cNvSpPr txBox="1"/>
          <p:nvPr/>
        </p:nvSpPr>
        <p:spPr>
          <a:xfrm>
            <a:off x="2117627" y="4854265"/>
            <a:ext cx="4004575" cy="639427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algn="ctr" rtl="0"/>
            <a:r>
              <a:rPr lang="en-US" sz="32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Hechos 17:24-31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37B586B-DF7B-4CAD-F6EA-D3FE18D59EB3}"/>
              </a:ext>
            </a:extLst>
          </p:cNvPr>
          <p:cNvSpPr txBox="1"/>
          <p:nvPr/>
        </p:nvSpPr>
        <p:spPr>
          <a:xfrm>
            <a:off x="-8556" y="207295"/>
            <a:ext cx="9416293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600"/>
              </a:lnSpc>
            </a:pPr>
            <a:r>
              <a:rPr lang="en-US" sz="48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“</a:t>
            </a: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¡LES RUEGO QUE </a:t>
            </a:r>
            <a:b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SIGAN MI EJEMPLO!”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29" grpId="1" uiExpand="1" build="allAtOnce"/>
      <p:bldP spid="26" grpId="0" animBg="1"/>
      <p:bldP spid="28" grpId="0"/>
      <p:bldP spid="28" grpId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BE2DB3B-48D5-47DD-364B-874E7020EADB}"/>
              </a:ext>
            </a:extLst>
          </p:cNvPr>
          <p:cNvSpPr txBox="1"/>
          <p:nvPr/>
        </p:nvSpPr>
        <p:spPr>
          <a:xfrm>
            <a:off x="240070" y="3203357"/>
            <a:ext cx="2130757" cy="754292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Brille</a:t>
            </a: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1D8325C-20A4-CA9F-7634-78FB014835BB}"/>
              </a:ext>
            </a:extLst>
          </p:cNvPr>
          <p:cNvSpPr txBox="1"/>
          <p:nvPr/>
        </p:nvSpPr>
        <p:spPr>
          <a:xfrm>
            <a:off x="2441243" y="3200485"/>
            <a:ext cx="2130757" cy="754292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Hable</a:t>
            </a: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186B714-D706-7E10-CF6B-68F7C8FC57F1}"/>
              </a:ext>
            </a:extLst>
          </p:cNvPr>
          <p:cNvSpPr txBox="1"/>
          <p:nvPr/>
        </p:nvSpPr>
        <p:spPr>
          <a:xfrm>
            <a:off x="240070" y="4239873"/>
            <a:ext cx="2130757" cy="754292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Invite</a:t>
            </a: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C1A25B2-E326-E7EB-5B4D-247F8B711E2B}"/>
              </a:ext>
            </a:extLst>
          </p:cNvPr>
          <p:cNvSpPr txBox="1"/>
          <p:nvPr/>
        </p:nvSpPr>
        <p:spPr>
          <a:xfrm>
            <a:off x="2441243" y="4241206"/>
            <a:ext cx="2130757" cy="754292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Acoja</a:t>
            </a: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0D15E7-63E8-D2D6-F9A4-85E2D1EA819E}"/>
              </a:ext>
            </a:extLst>
          </p:cNvPr>
          <p:cNvSpPr txBox="1"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Abrió los ojos.</a:t>
            </a:r>
          </a:p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555944-9F06-FC84-331A-DBDA3566EA01}"/>
              </a:ext>
            </a:extLst>
          </p:cNvPr>
          <p:cNvSpPr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8CC65F-5C7C-9882-F86C-9575D445A541}"/>
              </a:ext>
            </a:extLst>
          </p:cNvPr>
          <p:cNvSpPr txBox="1"/>
          <p:nvPr/>
        </p:nvSpPr>
        <p:spPr>
          <a:xfrm>
            <a:off x="4642967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Expuso su corazón.</a:t>
            </a:r>
          </a:p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7672298-BF80-BA1D-2142-C91471DAD1F9}"/>
              </a:ext>
            </a:extLst>
          </p:cNvPr>
          <p:cNvSpPr/>
          <p:nvPr/>
        </p:nvSpPr>
        <p:spPr>
          <a:xfrm>
            <a:off x="4642966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7B30C83-DB96-C3B2-579F-3FADB25C59D4}"/>
              </a:ext>
            </a:extLst>
          </p:cNvPr>
          <p:cNvSpPr txBox="1"/>
          <p:nvPr/>
        </p:nvSpPr>
        <p:spPr>
          <a:xfrm>
            <a:off x="243655" y="2155758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spc="-10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Usó</a:t>
            </a:r>
            <a:r>
              <a:rPr lang="en-US" sz="2800" b="1" spc="-100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la </a:t>
            </a:r>
            <a:r>
              <a:rPr lang="en-US" sz="2800" b="1" spc="-10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mente</a:t>
            </a:r>
            <a:r>
              <a:rPr lang="en-US" sz="2800" b="1" spc="-100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  <a:endParaRPr lang="en-US" sz="2800" b="1" spc="-100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F88732A-BB3B-EC47-4585-518888ED95CB}"/>
              </a:ext>
            </a:extLst>
          </p:cNvPr>
          <p:cNvSpPr txBox="1"/>
          <p:nvPr/>
        </p:nvSpPr>
        <p:spPr>
          <a:xfrm>
            <a:off x="4639381" y="2933415"/>
            <a:ext cx="4504620" cy="2437410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Porque Él ha establecido un día en el cual juzgará al mundo en justicia, por medio de un Hombre a quien Él ha designado, habiendo presentado pruebas a todos los hombres cuando lo resucitó de entre los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muertos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”.</a:t>
            </a:r>
            <a:r>
              <a:rPr lang="en-US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b="1" dirty="0" err="1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Hch</a:t>
            </a:r>
            <a:r>
              <a:rPr lang="en-US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 </a:t>
            </a:r>
            <a:r>
              <a:rPr lang="en-US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17:31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AD813A9-C589-0E19-3565-E9D8CF2A64EC}"/>
              </a:ext>
            </a:extLst>
          </p:cNvPr>
          <p:cNvSpPr txBox="1"/>
          <p:nvPr/>
        </p:nvSpPr>
        <p:spPr>
          <a:xfrm>
            <a:off x="4639380" y="2156531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Conectó a su Dios.</a:t>
            </a:r>
          </a:p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35857AD-FEBE-9911-4E80-A3DBCADA7CEF}"/>
              </a:ext>
            </a:extLst>
          </p:cNvPr>
          <p:cNvSpPr/>
          <p:nvPr/>
        </p:nvSpPr>
        <p:spPr>
          <a:xfrm>
            <a:off x="240070" y="215653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37B586B-DF7B-4CAD-F6EA-D3FE18D59EB3}"/>
              </a:ext>
            </a:extLst>
          </p:cNvPr>
          <p:cNvSpPr txBox="1"/>
          <p:nvPr/>
        </p:nvSpPr>
        <p:spPr>
          <a:xfrm>
            <a:off x="-8556" y="207295"/>
            <a:ext cx="9416293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600"/>
              </a:lnSpc>
            </a:pPr>
            <a:r>
              <a:rPr lang="en-US" sz="48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“</a:t>
            </a: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¡LES RUEGO QUE </a:t>
            </a:r>
            <a:b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SIGAN MI EJEMPLO!”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25" grpId="0"/>
      <p:bldP spid="25" grpId="1"/>
      <p:bldP spid="26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20901" y="1337022"/>
            <a:ext cx="532503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prstClr val="black"/>
                </a:solidFill>
              </a:rPr>
              <a:t>CON TODO</a:t>
            </a:r>
            <a:endParaRPr lang="en-US" sz="8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872" y="2502955"/>
            <a:ext cx="81770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FUNDAMENTO ANTIGUO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APLICACI</a:t>
            </a:r>
            <a:r>
              <a:rPr lang="es-ES" sz="3600" dirty="0" smtClean="0">
                <a:solidFill>
                  <a:prstClr val="black"/>
                </a:solidFill>
              </a:rPr>
              <a:t>ÓN MODERNA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CE1EA5-96E8-939A-02E2-9EFFDE16DB53}"/>
              </a:ext>
            </a:extLst>
          </p:cNvPr>
          <p:cNvSpPr txBox="1"/>
          <p:nvPr/>
        </p:nvSpPr>
        <p:spPr>
          <a:xfrm>
            <a:off x="4731488" y="165101"/>
            <a:ext cx="4186081" cy="1315930"/>
          </a:xfrm>
          <a:prstGeom prst="rect">
            <a:avLst/>
          </a:prstGeom>
          <a:gradFill flip="none" rotWithShape="1">
            <a:gsLst>
              <a:gs pos="50000">
                <a:srgbClr val="693F6E"/>
              </a:gs>
              <a:gs pos="100000">
                <a:srgbClr val="855F80"/>
              </a:gs>
              <a:gs pos="0">
                <a:srgbClr val="4E2F6D"/>
              </a:gs>
            </a:gsLst>
            <a:lin ang="16200000" scaled="1"/>
            <a:tileRect/>
          </a:gradFill>
        </p:spPr>
        <p:txBody>
          <a:bodyPr wrap="square" tIns="9144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uLnTx/>
                <a:uFillTx/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rPr>
              <a:t>Algunos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uLnTx/>
                <a:uFillTx/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uLnTx/>
                <a:uFillTx/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rPr>
              <a:t>rechazan</a:t>
            </a:r>
            <a:r>
              <a:rPr lang="en-US" sz="26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  <a:endParaRPr lang="en-US" sz="26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  <a:p>
            <a:pPr marL="0" marR="0" lvl="0" indent="0" algn="ctr" defTabSz="4572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uLnTx/>
                <a:uFillTx/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rPr>
              <a:t>Algunos consideran.</a:t>
            </a:r>
          </a:p>
          <a:p>
            <a:pPr marL="0" marR="0" lvl="0" indent="0" algn="ctr" defTabSz="4572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Algunos creen.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uLnTx/>
              <a:uFillTx/>
              <a:latin typeface="Poppins Light" panose="00000400000000000000" pitchFamily="50" charset="0"/>
              <a:ea typeface="+mn-ea"/>
              <a:cs typeface="Poppins Light" panose="00000400000000000000" pitchFamily="50" charset="0"/>
            </a:endParaRPr>
          </a:p>
          <a:p>
            <a:pPr marL="0" marR="0" lvl="0" indent="0" algn="ctr" defTabSz="4572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uLnTx/>
              <a:uFillTx/>
              <a:latin typeface="Poppins Light" panose="00000400000000000000" pitchFamily="50" charset="0"/>
              <a:ea typeface="+mn-ea"/>
              <a:cs typeface="Poppins Light" panose="000004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FCBFB3-1C33-C267-FC40-D350A13F2F08}"/>
              </a:ext>
            </a:extLst>
          </p:cNvPr>
          <p:cNvSpPr txBox="1"/>
          <p:nvPr/>
        </p:nvSpPr>
        <p:spPr>
          <a:xfrm>
            <a:off x="0" y="3834767"/>
            <a:ext cx="6954982" cy="1747326"/>
          </a:xfrm>
          <a:prstGeom prst="rect">
            <a:avLst/>
          </a:prstGeom>
          <a:gradFill flip="none" rotWithShape="1">
            <a:gsLst>
              <a:gs pos="0">
                <a:srgbClr val="205BE0"/>
              </a:gs>
              <a:gs pos="96503">
                <a:srgbClr val="1B4FC3"/>
              </a:gs>
            </a:gsLst>
            <a:lin ang="5400000" scaled="1"/>
            <a:tileRect/>
          </a:gradFill>
        </p:spPr>
        <p:txBody>
          <a:bodyPr wrap="square" tIns="27432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Los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cristianos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, la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cultura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 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la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contrucción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de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puentes</a:t>
            </a:r>
            <a:endParaRPr lang="en-US" sz="40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01A8C5-E1B2-2CE1-F0DB-546B11E27DAD}"/>
              </a:ext>
            </a:extLst>
          </p:cNvPr>
          <p:cNvSpPr txBox="1"/>
          <p:nvPr/>
        </p:nvSpPr>
        <p:spPr>
          <a:xfrm>
            <a:off x="0" y="3743960"/>
            <a:ext cx="5618480" cy="1162044"/>
          </a:xfrm>
          <a:prstGeom prst="rect">
            <a:avLst/>
          </a:prstGeom>
          <a:gradFill flip="none" rotWithShape="1">
            <a:gsLst>
              <a:gs pos="50000">
                <a:srgbClr val="3C70E4"/>
              </a:gs>
              <a:gs pos="0">
                <a:srgbClr val="255FE1"/>
              </a:gs>
              <a:gs pos="100000">
                <a:srgbClr val="255FE1"/>
              </a:gs>
            </a:gsLst>
            <a:lin ang="5400000" scaled="1"/>
            <a:tileRect/>
          </a:gra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4000"/>
              </a:lnSpc>
            </a:pP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CRISTIANOS, CULTURA,</a:t>
            </a:r>
            <a:b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&amp; TERRENO COMÚN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314FFE-0900-7A9C-B24E-53A8CCBAEB59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08879E7-E614-7C22-7CEB-FF319C0F8D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546" y="557666"/>
            <a:ext cx="4626454" cy="3172706"/>
          </a:xfrm>
          <a:prstGeom prst="rect">
            <a:avLst/>
          </a:prstGeom>
          <a:ln w="1905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C4D801-96F0-A8C7-C582-FAAE57521B4C}"/>
              </a:ext>
            </a:extLst>
          </p:cNvPr>
          <p:cNvSpPr txBox="1"/>
          <p:nvPr/>
        </p:nvSpPr>
        <p:spPr>
          <a:xfrm>
            <a:off x="0" y="3734901"/>
            <a:ext cx="6786880" cy="1869440"/>
          </a:xfrm>
          <a:prstGeom prst="rect">
            <a:avLst/>
          </a:prstGeom>
          <a:solidFill>
            <a:srgbClr val="DDE9FA"/>
          </a:solidFill>
          <a:ln w="28575">
            <a:solidFill>
              <a:srgbClr val="255FE1"/>
            </a:solidFill>
            <a:miter lim="800000"/>
          </a:ln>
        </p:spPr>
        <p:txBody>
          <a:bodyPr wrap="square" tIns="91440" bIns="0" rtlCol="0">
            <a:noAutofit/>
          </a:bodyPr>
          <a:lstStyle/>
          <a:p>
            <a:pPr marL="111125" indent="-111125">
              <a:lnSpc>
                <a:spcPts val="2800"/>
              </a:lnSpc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Entonces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tomaron a Pablo y lo llevaron al Areópago, diciendo: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“¿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Podemos saber qué es esta nueva enseñanza que usted proclama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?”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 </a:t>
            </a:r>
            <a:r>
              <a:rPr lang="en-US" sz="2400" b="1" dirty="0" err="1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Hechos</a:t>
            </a:r>
            <a:r>
              <a:rPr lang="en-US" sz="2400" b="1" dirty="0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17:19</a:t>
            </a:r>
          </a:p>
          <a:p>
            <a:pPr algn="l" rtl="0">
              <a:lnSpc>
                <a:spcPts val="2800"/>
              </a:lnSpc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F1D55BA-5064-9162-6F5E-E1E6260E9F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61367" cy="3192615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96422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9964B70-3937-4463-1864-383151756824}"/>
              </a:ext>
            </a:extLst>
          </p:cNvPr>
          <p:cNvSpPr txBox="1"/>
          <p:nvPr/>
        </p:nvSpPr>
        <p:spPr>
          <a:xfrm>
            <a:off x="0" y="2144058"/>
            <a:ext cx="4699591" cy="3268648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Así que discutía en la sinagoga con los judíos y con los gentiles temerosos de Dios, y diariamente en la plaza con los que estuvieran </a:t>
            </a:r>
            <a:r>
              <a:rPr lang="es-E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presentes</a:t>
            </a:r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”.</a:t>
            </a:r>
            <a:r>
              <a:rPr lang="en-US" sz="26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600" b="1" dirty="0" err="1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Hch</a:t>
            </a:r>
            <a:r>
              <a:rPr lang="en-US" sz="2600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 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17:17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E7527A0-836E-C3A6-972B-0FABF5E5E8F1}"/>
              </a:ext>
            </a:extLst>
          </p:cNvPr>
          <p:cNvSpPr txBox="1"/>
          <p:nvPr/>
        </p:nvSpPr>
        <p:spPr>
          <a:xfrm>
            <a:off x="4699591" y="2209640"/>
            <a:ext cx="4369982" cy="3393717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“…</a:t>
            </a:r>
            <a:r>
              <a:rPr lang="es-E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de </a:t>
            </a:r>
            <a:r>
              <a:rPr lang="es-ES" sz="2600" b="1" dirty="0" err="1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Isacar</a:t>
            </a:r>
            <a:r>
              <a:rPr lang="es-E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, expertos en discernir los tiempos, con conocimiento de lo que Israel debía </a:t>
            </a:r>
            <a:r>
              <a:rPr lang="es-E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hacer</a:t>
            </a:r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…”</a:t>
            </a:r>
            <a:r>
              <a:rPr lang="en-US" sz="26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1 </a:t>
            </a:r>
            <a:r>
              <a:rPr lang="en-US" sz="2600" b="1" dirty="0" err="1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Crón</a:t>
            </a:r>
            <a:r>
              <a:rPr lang="en-US" sz="2600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 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12:32</a:t>
            </a:r>
          </a:p>
        </p:txBody>
      </p:sp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0D15E7-63E8-D2D6-F9A4-85E2D1EA819E}"/>
              </a:ext>
            </a:extLst>
          </p:cNvPr>
          <p:cNvSpPr txBox="1"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s-ES" sz="26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Abrió los</a:t>
            </a:r>
            <a:r>
              <a:rPr lang="en-US" sz="26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ojos.</a:t>
            </a:r>
          </a:p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37B586B-DF7B-4CAD-F6EA-D3FE18D59EB3}"/>
              </a:ext>
            </a:extLst>
          </p:cNvPr>
          <p:cNvSpPr txBox="1"/>
          <p:nvPr/>
        </p:nvSpPr>
        <p:spPr>
          <a:xfrm>
            <a:off x="-8556" y="207295"/>
            <a:ext cx="9416293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600"/>
              </a:lnSpc>
            </a:pPr>
            <a:r>
              <a:rPr lang="en-US" sz="48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“</a:t>
            </a: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¡LES RUEGO QUE </a:t>
            </a:r>
            <a:b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SIGAN MI EJEMPLO!”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8315A01-28E8-7D51-8FCA-9C7B9282D572}"/>
              </a:ext>
            </a:extLst>
          </p:cNvPr>
          <p:cNvSpPr txBox="1"/>
          <p:nvPr/>
        </p:nvSpPr>
        <p:spPr>
          <a:xfrm>
            <a:off x="4343369" y="1288727"/>
            <a:ext cx="4726204" cy="904759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“M</a:t>
            </a:r>
            <a:r>
              <a:rPr lang="es-ES" sz="2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ientras</a:t>
            </a:r>
            <a:r>
              <a:rPr lang="es-E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s-E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pasaba y </a:t>
            </a:r>
            <a:r>
              <a:rPr lang="es-E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observaba</a:t>
            </a:r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…”</a:t>
            </a:r>
            <a:r>
              <a:rPr lang="en-US" sz="26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600" b="1" dirty="0" err="1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Hch</a:t>
            </a:r>
            <a:r>
              <a:rPr lang="en-US" sz="2600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 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17:23</a:t>
            </a:r>
          </a:p>
        </p:txBody>
      </p:sp>
    </p:spTree>
    <p:extLst>
      <p:ext uri="{BB962C8B-B14F-4D97-AF65-F5344CB8AC3E}">
        <p14:creationId xmlns:p14="http://schemas.microsoft.com/office/powerpoint/2010/main" val="31353622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0" grpId="0" animBg="1"/>
      <p:bldP spid="11" grpId="0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FB69152-D956-21FD-1DA6-4370FCEC05D0}"/>
              </a:ext>
            </a:extLst>
          </p:cNvPr>
          <p:cNvSpPr txBox="1"/>
          <p:nvPr/>
        </p:nvSpPr>
        <p:spPr>
          <a:xfrm>
            <a:off x="243655" y="2174161"/>
            <a:ext cx="4099713" cy="2759346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Mientras Pablo los esperaba en Atenas, su espíritu se enardecía dentro de él al contemplar la ciudad llena de </a:t>
            </a:r>
            <a:r>
              <a:rPr lang="es-E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ídolos</a:t>
            </a:r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…”</a:t>
            </a:r>
            <a:r>
              <a:rPr lang="en-US" sz="26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Hechos 17:16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35DCA61-6B94-2206-FDC7-3EFD2E18FE60}"/>
              </a:ext>
            </a:extLst>
          </p:cNvPr>
          <p:cNvSpPr txBox="1"/>
          <p:nvPr/>
        </p:nvSpPr>
        <p:spPr>
          <a:xfrm>
            <a:off x="4642967" y="2174161"/>
            <a:ext cx="4394707" cy="2411057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Mientras Pablo los esperaba en Atenas, le dolió en el alma ver que la ciudad estaba llena de </a:t>
            </a:r>
            <a:r>
              <a:rPr lang="es-E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ídolos</a:t>
            </a:r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”.</a:t>
            </a:r>
            <a:r>
              <a:rPr lang="en-US" sz="26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Hechos 17:16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0D15E7-63E8-D2D6-F9A4-85E2D1EA819E}"/>
              </a:ext>
            </a:extLst>
          </p:cNvPr>
          <p:cNvSpPr txBox="1"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Abrió los ojos.</a:t>
            </a:r>
          </a:p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555944-9F06-FC84-331A-DBDA3566EA01}"/>
              </a:ext>
            </a:extLst>
          </p:cNvPr>
          <p:cNvSpPr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8CC65F-5C7C-9882-F86C-9575D445A541}"/>
              </a:ext>
            </a:extLst>
          </p:cNvPr>
          <p:cNvSpPr txBox="1"/>
          <p:nvPr/>
        </p:nvSpPr>
        <p:spPr>
          <a:xfrm>
            <a:off x="4642967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Expuso su corazón.</a:t>
            </a:r>
          </a:p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37B586B-DF7B-4CAD-F6EA-D3FE18D59EB3}"/>
              </a:ext>
            </a:extLst>
          </p:cNvPr>
          <p:cNvSpPr txBox="1"/>
          <p:nvPr/>
        </p:nvSpPr>
        <p:spPr>
          <a:xfrm>
            <a:off x="-8556" y="207295"/>
            <a:ext cx="9416293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600"/>
              </a:lnSpc>
            </a:pPr>
            <a:r>
              <a:rPr lang="en-US" sz="48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“</a:t>
            </a: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¡LES RUEGO QUE </a:t>
            </a:r>
            <a:b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SIGAN MI EJEMPLO!”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88CE099-1EAA-CFF3-4564-68A618DEB10A}"/>
              </a:ext>
            </a:extLst>
          </p:cNvPr>
          <p:cNvSpPr txBox="1"/>
          <p:nvPr/>
        </p:nvSpPr>
        <p:spPr>
          <a:xfrm>
            <a:off x="243655" y="2200665"/>
            <a:ext cx="5005137" cy="2573353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Pues todos los atenienses y los extranjeros de visita allí, no pasaban el tiempo en otra cosa sino en decir o en oír algo </a:t>
            </a:r>
            <a:r>
              <a:rPr lang="es-E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nuevo</a:t>
            </a:r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…”</a:t>
            </a:r>
            <a:r>
              <a:rPr lang="en-US" sz="26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Hechos 17:21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36FB162F-02BF-62D3-0248-B574616CD544}"/>
              </a:ext>
            </a:extLst>
          </p:cNvPr>
          <p:cNvSpPr/>
          <p:nvPr/>
        </p:nvSpPr>
        <p:spPr>
          <a:xfrm>
            <a:off x="5753816" y="3418806"/>
            <a:ext cx="1848743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solidFill>
            <a:srgbClr val="A5B9CF"/>
          </a:solidFill>
          <a:ln w="381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0D15E7-63E8-D2D6-F9A4-85E2D1EA819E}"/>
              </a:ext>
            </a:extLst>
          </p:cNvPr>
          <p:cNvSpPr txBox="1"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Abrió los ojos.</a:t>
            </a:r>
          </a:p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555944-9F06-FC84-331A-DBDA3566EA01}"/>
              </a:ext>
            </a:extLst>
          </p:cNvPr>
          <p:cNvSpPr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8CC65F-5C7C-9882-F86C-9575D445A541}"/>
              </a:ext>
            </a:extLst>
          </p:cNvPr>
          <p:cNvSpPr txBox="1"/>
          <p:nvPr/>
        </p:nvSpPr>
        <p:spPr>
          <a:xfrm>
            <a:off x="4642967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Expuso su corazón.</a:t>
            </a:r>
          </a:p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pic>
        <p:nvPicPr>
          <p:cNvPr id="17" name="Picture 16" descr="A picture containing circuit, sign  Description automatically generated">
            <a:extLst>
              <a:ext uri="{FF2B5EF4-FFF2-40B4-BE49-F238E27FC236}">
                <a16:creationId xmlns="" xmlns:a16="http://schemas.microsoft.com/office/drawing/2014/main" id="{CD373AA5-5F10-8462-4922-F6F0D114B5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9" b="3744"/>
          <a:stretch/>
        </p:blipFill>
        <p:spPr>
          <a:xfrm>
            <a:off x="5512529" y="2200667"/>
            <a:ext cx="2331315" cy="3001741"/>
          </a:xfrm>
          <a:prstGeom prst="rect">
            <a:avLst/>
          </a:prstGeom>
          <a:ln w="19050">
            <a:solidFill>
              <a:srgbClr val="6C3B75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37B586B-DF7B-4CAD-F6EA-D3FE18D59EB3}"/>
              </a:ext>
            </a:extLst>
          </p:cNvPr>
          <p:cNvSpPr txBox="1"/>
          <p:nvPr/>
        </p:nvSpPr>
        <p:spPr>
          <a:xfrm>
            <a:off x="-8556" y="207295"/>
            <a:ext cx="9416293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600"/>
              </a:lnSpc>
            </a:pPr>
            <a:r>
              <a:rPr lang="en-US" sz="48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“</a:t>
            </a: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¡LES RUEGO QUE </a:t>
            </a:r>
            <a:b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SIGAN MI EJEMPLO!”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2529" y="2200665"/>
            <a:ext cx="2331315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i="1" dirty="0" smtClean="0">
                <a:solidFill>
                  <a:schemeClr val="bg1"/>
                </a:solidFill>
              </a:rPr>
              <a:t>Cristianos </a:t>
            </a:r>
            <a:r>
              <a:rPr lang="es-ES" sz="2800" i="1" dirty="0" err="1" smtClean="0">
                <a:solidFill>
                  <a:schemeClr val="bg1"/>
                </a:solidFill>
              </a:rPr>
              <a:t>reaburridos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6" grpId="0" animBg="1"/>
      <p:bldP spid="16" grpId="1" animBg="1"/>
      <p:bldP spid="9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215667D-344F-FDA7-3682-6E0E9C17E09F}"/>
              </a:ext>
            </a:extLst>
          </p:cNvPr>
          <p:cNvSpPr txBox="1"/>
          <p:nvPr/>
        </p:nvSpPr>
        <p:spPr>
          <a:xfrm>
            <a:off x="4998076" y="2068629"/>
            <a:ext cx="4145924" cy="1731118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algn="l" rtl="0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“Como era su costumbre, Pablo entró en la sinagoga, y en tres sábados discutió con ellos de las Escrituras”.</a:t>
            </a:r>
            <a: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Hechos 17:2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E69C3F7-306D-3601-29D7-1FBB12F0C30E}"/>
              </a:ext>
            </a:extLst>
          </p:cNvPr>
          <p:cNvSpPr txBox="1"/>
          <p:nvPr/>
        </p:nvSpPr>
        <p:spPr>
          <a:xfrm>
            <a:off x="0" y="2934188"/>
            <a:ext cx="4998076" cy="2275567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algn="l" rtl="0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“Por tanto, discutía en la sinagoga con los judíos y con los adoradores gentiles, y en la plaza todos los días con los que se encontraban allí”.</a:t>
            </a:r>
            <a: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Hechos 17:17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0D15E7-63E8-D2D6-F9A4-85E2D1EA819E}"/>
              </a:ext>
            </a:extLst>
          </p:cNvPr>
          <p:cNvSpPr txBox="1"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Abrió los ojos.</a:t>
            </a:r>
          </a:p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555944-9F06-FC84-331A-DBDA3566EA01}"/>
              </a:ext>
            </a:extLst>
          </p:cNvPr>
          <p:cNvSpPr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8CC65F-5C7C-9882-F86C-9575D445A541}"/>
              </a:ext>
            </a:extLst>
          </p:cNvPr>
          <p:cNvSpPr txBox="1"/>
          <p:nvPr/>
        </p:nvSpPr>
        <p:spPr>
          <a:xfrm>
            <a:off x="4642967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Expuso su corazón.</a:t>
            </a:r>
          </a:p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7672298-BF80-BA1D-2142-C91471DAD1F9}"/>
              </a:ext>
            </a:extLst>
          </p:cNvPr>
          <p:cNvSpPr/>
          <p:nvPr/>
        </p:nvSpPr>
        <p:spPr>
          <a:xfrm>
            <a:off x="4642966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7B30C83-DB96-C3B2-579F-3FADB25C59D4}"/>
              </a:ext>
            </a:extLst>
          </p:cNvPr>
          <p:cNvSpPr txBox="1"/>
          <p:nvPr/>
        </p:nvSpPr>
        <p:spPr>
          <a:xfrm>
            <a:off x="243655" y="2155758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spc="-10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Usó</a:t>
            </a:r>
            <a:r>
              <a:rPr lang="en-US" sz="2800" b="1" spc="-100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la </a:t>
            </a:r>
            <a:r>
              <a:rPr lang="en-US" sz="2800" b="1" spc="-10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mente</a:t>
            </a: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</a:p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37B586B-DF7B-4CAD-F6EA-D3FE18D59EB3}"/>
              </a:ext>
            </a:extLst>
          </p:cNvPr>
          <p:cNvSpPr txBox="1"/>
          <p:nvPr/>
        </p:nvSpPr>
        <p:spPr>
          <a:xfrm>
            <a:off x="-8556" y="207295"/>
            <a:ext cx="9416293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600"/>
              </a:lnSpc>
            </a:pPr>
            <a:r>
              <a:rPr lang="en-US" sz="48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“</a:t>
            </a: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¡LES RUEGO QUE </a:t>
            </a:r>
            <a:b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SIGAN MI EJEMPLO!”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2" grpId="0"/>
      <p:bldP spid="12" grpId="1"/>
      <p:bldP spid="14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8F8A79A-EF60-8F0A-0783-221E7F7E89CB}"/>
              </a:ext>
            </a:extLst>
          </p:cNvPr>
          <p:cNvSpPr txBox="1"/>
          <p:nvPr/>
        </p:nvSpPr>
        <p:spPr>
          <a:xfrm>
            <a:off x="231549" y="2972666"/>
            <a:ext cx="4236693" cy="1290365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algn="l" rtl="0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“Todos los sábados discutía en la sinagoga, tratando de persuadir a judíos y griegos…”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Hechos 18:4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0D15E7-63E8-D2D6-F9A4-85E2D1EA819E}"/>
              </a:ext>
            </a:extLst>
          </p:cNvPr>
          <p:cNvSpPr txBox="1"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Abrió los ojos.</a:t>
            </a:r>
          </a:p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555944-9F06-FC84-331A-DBDA3566EA01}"/>
              </a:ext>
            </a:extLst>
          </p:cNvPr>
          <p:cNvSpPr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8CC65F-5C7C-9882-F86C-9575D445A541}"/>
              </a:ext>
            </a:extLst>
          </p:cNvPr>
          <p:cNvSpPr txBox="1"/>
          <p:nvPr/>
        </p:nvSpPr>
        <p:spPr>
          <a:xfrm>
            <a:off x="4642967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Expuso su corazón.</a:t>
            </a:r>
          </a:p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7672298-BF80-BA1D-2142-C91471DAD1F9}"/>
              </a:ext>
            </a:extLst>
          </p:cNvPr>
          <p:cNvSpPr/>
          <p:nvPr/>
        </p:nvSpPr>
        <p:spPr>
          <a:xfrm>
            <a:off x="4642966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7B30C83-DB96-C3B2-579F-3FADB25C59D4}"/>
              </a:ext>
            </a:extLst>
          </p:cNvPr>
          <p:cNvSpPr txBox="1"/>
          <p:nvPr/>
        </p:nvSpPr>
        <p:spPr>
          <a:xfrm>
            <a:off x="243655" y="2155758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spc="-10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Usó</a:t>
            </a:r>
            <a:r>
              <a:rPr lang="en-US" sz="2800" b="1" spc="-100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la </a:t>
            </a:r>
            <a:r>
              <a:rPr lang="en-US" sz="2800" b="1" spc="-10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mente</a:t>
            </a: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</a:p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8D3CDFE-5E20-48A8-AACD-209618AA7E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7253" r="2155" b="2126"/>
          <a:stretch/>
        </p:blipFill>
        <p:spPr>
          <a:xfrm>
            <a:off x="5523572" y="2199420"/>
            <a:ext cx="2338499" cy="3360329"/>
          </a:xfrm>
          <a:prstGeom prst="rect">
            <a:avLst/>
          </a:prstGeom>
          <a:ln w="19050">
            <a:solidFill>
              <a:srgbClr val="6C3B75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37B586B-DF7B-4CAD-F6EA-D3FE18D59EB3}"/>
              </a:ext>
            </a:extLst>
          </p:cNvPr>
          <p:cNvSpPr txBox="1"/>
          <p:nvPr/>
        </p:nvSpPr>
        <p:spPr>
          <a:xfrm>
            <a:off x="-8556" y="207295"/>
            <a:ext cx="9416293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600"/>
              </a:lnSpc>
            </a:pPr>
            <a:r>
              <a:rPr lang="en-US" sz="48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“</a:t>
            </a: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¡LES RUEGO QUE </a:t>
            </a:r>
            <a:b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SIGAN MI EJEMPLO!”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96388" y="2446694"/>
            <a:ext cx="1392865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chemeClr val="bg1"/>
                </a:solidFill>
              </a:rPr>
              <a:t>No dejen </a:t>
            </a:r>
            <a:br>
              <a:rPr lang="es-ES" sz="2400" i="1" dirty="0" smtClean="0">
                <a:solidFill>
                  <a:schemeClr val="bg1"/>
                </a:solidFill>
              </a:rPr>
            </a:br>
            <a:r>
              <a:rPr lang="es-ES" sz="2400" i="1" dirty="0" smtClean="0">
                <a:solidFill>
                  <a:schemeClr val="bg1"/>
                </a:solidFill>
              </a:rPr>
              <a:t>sus cerebros </a:t>
            </a:r>
            <a:br>
              <a:rPr lang="es-ES" sz="2400" i="1" dirty="0" smtClean="0">
                <a:solidFill>
                  <a:schemeClr val="bg1"/>
                </a:solidFill>
              </a:rPr>
            </a:br>
            <a:r>
              <a:rPr lang="es-ES" sz="2400" i="1" dirty="0" smtClean="0">
                <a:solidFill>
                  <a:schemeClr val="bg1"/>
                </a:solidFill>
              </a:rPr>
              <a:t>en la puerta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4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7946E5-5B8F-0C52-9A61-CA46D9AD5DBB}"/>
              </a:ext>
            </a:extLst>
          </p:cNvPr>
          <p:cNvSpPr txBox="1"/>
          <p:nvPr/>
        </p:nvSpPr>
        <p:spPr>
          <a:xfrm>
            <a:off x="243655" y="3068995"/>
            <a:ext cx="8499024" cy="2180288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>
              <a:lnSpc>
                <a:spcPts val="3000"/>
              </a:lnSpc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0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También discutían con él algunos de los filósofos epicúreos y estoicos. Y algunos decían: «¿Qué quiere decir este palabrero?». «Parece ser un predicador de divinidades extrañas», decían otros; porque les predicaba a Jesús y la </a:t>
            </a:r>
            <a:r>
              <a:rPr lang="es-E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resurrección”.</a:t>
            </a:r>
            <a:r>
              <a:rPr lang="es-ES" sz="20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 </a:t>
            </a:r>
            <a:r>
              <a:rPr lang="en-US" sz="2000" b="1" dirty="0" err="1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Hch</a:t>
            </a:r>
            <a:r>
              <a:rPr lang="en-US" sz="2000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 </a:t>
            </a:r>
            <a:r>
              <a:rPr lang="en-US" sz="20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17:18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0D15E7-63E8-D2D6-F9A4-85E2D1EA819E}"/>
              </a:ext>
            </a:extLst>
          </p:cNvPr>
          <p:cNvSpPr txBox="1"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Abrió los ojos.</a:t>
            </a:r>
          </a:p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555944-9F06-FC84-331A-DBDA3566EA01}"/>
              </a:ext>
            </a:extLst>
          </p:cNvPr>
          <p:cNvSpPr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8CC65F-5C7C-9882-F86C-9575D445A541}"/>
              </a:ext>
            </a:extLst>
          </p:cNvPr>
          <p:cNvSpPr txBox="1"/>
          <p:nvPr/>
        </p:nvSpPr>
        <p:spPr>
          <a:xfrm>
            <a:off x="4642967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Expuso su corazón.</a:t>
            </a:r>
          </a:p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7672298-BF80-BA1D-2142-C91471DAD1F9}"/>
              </a:ext>
            </a:extLst>
          </p:cNvPr>
          <p:cNvSpPr/>
          <p:nvPr/>
        </p:nvSpPr>
        <p:spPr>
          <a:xfrm>
            <a:off x="4642966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7B30C83-DB96-C3B2-579F-3FADB25C59D4}"/>
              </a:ext>
            </a:extLst>
          </p:cNvPr>
          <p:cNvSpPr txBox="1"/>
          <p:nvPr/>
        </p:nvSpPr>
        <p:spPr>
          <a:xfrm>
            <a:off x="243655" y="2155758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spc="-10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Usó</a:t>
            </a:r>
            <a:r>
              <a:rPr lang="en-US" sz="2800" b="1" spc="-100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la </a:t>
            </a:r>
            <a:r>
              <a:rPr lang="en-US" sz="2800" b="1" spc="-10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mente</a:t>
            </a:r>
            <a:r>
              <a:rPr lang="en-US" sz="2800" b="1" spc="-100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  <a:endParaRPr lang="en-US" sz="2800" b="1" spc="-100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37B586B-DF7B-4CAD-F6EA-D3FE18D59EB3}"/>
              </a:ext>
            </a:extLst>
          </p:cNvPr>
          <p:cNvSpPr txBox="1"/>
          <p:nvPr/>
        </p:nvSpPr>
        <p:spPr>
          <a:xfrm>
            <a:off x="-8556" y="207295"/>
            <a:ext cx="9416293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600"/>
              </a:lnSpc>
            </a:pPr>
            <a:r>
              <a:rPr lang="en-US" sz="48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“</a:t>
            </a: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¡LES RUEGO QUE </a:t>
            </a:r>
            <a:b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SIGAN MI EJEMPLO!”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7946E5-5B8F-0C52-9A61-CA46D9AD5DBB}"/>
              </a:ext>
            </a:extLst>
          </p:cNvPr>
          <p:cNvSpPr txBox="1"/>
          <p:nvPr/>
        </p:nvSpPr>
        <p:spPr>
          <a:xfrm>
            <a:off x="243655" y="3068995"/>
            <a:ext cx="8219861" cy="2180288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>
              <a:lnSpc>
                <a:spcPts val="3000"/>
              </a:lnSpc>
            </a:pP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Porque yo les entregué en primer lugar lo mismo que recibí: que Cristo murió por nuestros pecados, conforme a las Escrituras; 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que 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fue sepultado y que resucitó al tercer día, conforme a las 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Escrituras”.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 </a:t>
            </a:r>
            <a:r>
              <a:rPr lang="en-US" sz="2400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1 Cor. 15:3,4</a:t>
            </a:r>
            <a:endParaRPr lang="en-US" sz="2400" b="1" dirty="0">
              <a:solidFill>
                <a:srgbClr val="255FE1"/>
              </a:solidFill>
              <a:effectLst>
                <a:glow rad="88900">
                  <a:srgbClr val="FFFFFF"/>
                </a:glo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0D15E7-63E8-D2D6-F9A4-85E2D1EA819E}"/>
              </a:ext>
            </a:extLst>
          </p:cNvPr>
          <p:cNvSpPr txBox="1"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Abrió los ojos.</a:t>
            </a:r>
          </a:p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555944-9F06-FC84-331A-DBDA3566EA01}"/>
              </a:ext>
            </a:extLst>
          </p:cNvPr>
          <p:cNvSpPr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8CC65F-5C7C-9882-F86C-9575D445A541}"/>
              </a:ext>
            </a:extLst>
          </p:cNvPr>
          <p:cNvSpPr txBox="1"/>
          <p:nvPr/>
        </p:nvSpPr>
        <p:spPr>
          <a:xfrm>
            <a:off x="4642967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Expuso su corazón.</a:t>
            </a:r>
          </a:p>
          <a:p>
            <a:pPr algn="ctr" rtl="0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7672298-BF80-BA1D-2142-C91471DAD1F9}"/>
              </a:ext>
            </a:extLst>
          </p:cNvPr>
          <p:cNvSpPr/>
          <p:nvPr/>
        </p:nvSpPr>
        <p:spPr>
          <a:xfrm>
            <a:off x="4642966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7B30C83-DB96-C3B2-579F-3FADB25C59D4}"/>
              </a:ext>
            </a:extLst>
          </p:cNvPr>
          <p:cNvSpPr txBox="1"/>
          <p:nvPr/>
        </p:nvSpPr>
        <p:spPr>
          <a:xfrm>
            <a:off x="243655" y="2155758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spc="-10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Usó</a:t>
            </a:r>
            <a:r>
              <a:rPr lang="en-US" sz="2800" b="1" spc="-100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la </a:t>
            </a:r>
            <a:r>
              <a:rPr lang="en-US" sz="2800" b="1" spc="-10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mente</a:t>
            </a:r>
            <a:r>
              <a:rPr lang="en-US" sz="2800" b="1" spc="-100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  <a:endParaRPr lang="en-US" sz="2800" b="1" spc="-100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37B586B-DF7B-4CAD-F6EA-D3FE18D59EB3}"/>
              </a:ext>
            </a:extLst>
          </p:cNvPr>
          <p:cNvSpPr txBox="1"/>
          <p:nvPr/>
        </p:nvSpPr>
        <p:spPr>
          <a:xfrm>
            <a:off x="-8556" y="207295"/>
            <a:ext cx="9416293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600"/>
              </a:lnSpc>
            </a:pPr>
            <a:r>
              <a:rPr lang="en-US" sz="48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“</a:t>
            </a: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¡LES RUEGO QUE </a:t>
            </a:r>
            <a:b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SIGAN MI EJEMPLO!”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613</Words>
  <Application>Microsoft Office PowerPoint</Application>
  <PresentationFormat>On-screen Show (16:10)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Poppins</vt:lpstr>
      <vt:lpstr>Poppins Light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hraettchurch@outlook.com</dc:creator>
  <cp:lastModifiedBy>Esther Eubanks</cp:lastModifiedBy>
  <cp:revision>24</cp:revision>
  <dcterms:created xsi:type="dcterms:W3CDTF">2022-10-04T19:01:37Z</dcterms:created>
  <dcterms:modified xsi:type="dcterms:W3CDTF">2022-10-18T12:35:43Z</dcterms:modified>
</cp:coreProperties>
</file>