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58" r:id="rId6"/>
    <p:sldId id="260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FE1"/>
    <a:srgbClr val="25C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="" xmlns:a16="http://schemas.microsoft.com/office/drawing/2014/main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="" xmlns:a16="http://schemas.microsoft.com/office/drawing/2014/main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="" xmlns:a16="http://schemas.microsoft.com/office/drawing/2014/main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="" xmlns:a16="http://schemas.microsoft.com/office/drawing/2014/main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="" xmlns:a16="http://schemas.microsoft.com/office/drawing/2014/main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="" xmlns:a16="http://schemas.microsoft.com/office/drawing/2014/main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="" xmlns:a16="http://schemas.microsoft.com/office/drawing/2014/main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152322" cy="1194433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4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GUARDANDO LA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ENCOMIENDA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421F8A-444A-9BFF-2F4F-E430EC4FD71F}"/>
              </a:ext>
            </a:extLst>
          </p:cNvPr>
          <p:cNvSpPr txBox="1"/>
          <p:nvPr/>
        </p:nvSpPr>
        <p:spPr>
          <a:xfrm>
            <a:off x="0" y="0"/>
            <a:ext cx="8900441" cy="1960497"/>
          </a:xfrm>
          <a:prstGeom prst="rect">
            <a:avLst/>
          </a:prstGeom>
          <a:solidFill>
            <a:srgbClr val="DEE7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Retén </a:t>
            </a:r>
            <a:r>
              <a:rPr lang="es-ES" sz="2000" b="1" dirty="0">
                <a:latin typeface="Poppins Light" panose="00000400000000000000" pitchFamily="50" charset="0"/>
                <a:cs typeface="Poppins Light" panose="00000400000000000000" pitchFamily="50" charset="0"/>
              </a:rPr>
              <a:t>la norma de las sanas palabras que has oído de mí, en la fe y el amor en Cristo Jesús</a:t>
            </a:r>
            <a:r>
              <a:rPr lang="es-E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. Guarda</a:t>
            </a:r>
            <a:r>
              <a:rPr lang="es-ES" sz="2000" b="1" dirty="0">
                <a:latin typeface="Poppins Light" panose="00000400000000000000" pitchFamily="50" charset="0"/>
                <a:cs typeface="Poppins Light" panose="00000400000000000000" pitchFamily="50" charset="0"/>
              </a:rPr>
              <a:t>, mediante el Espíritu Santo que habita en nosotros, el tesoro que te ha sido </a:t>
            </a:r>
            <a:r>
              <a:rPr lang="es-E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encomendado</a:t>
            </a:r>
            <a:r>
              <a:rPr lang="en-US" sz="2000" b="1" dirty="0" smtClean="0"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000" b="1" dirty="0" smtClean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 smtClean="0">
                <a:solidFill>
                  <a:srgbClr val="6A3ED7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2 Timoteo 1:13, 14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0DD9812-60A1-8B9C-C12D-3A54A79F68CD}"/>
              </a:ext>
            </a:extLst>
          </p:cNvPr>
          <p:cNvSpPr/>
          <p:nvPr/>
        </p:nvSpPr>
        <p:spPr>
          <a:xfrm rot="60000">
            <a:off x="5421511" y="645652"/>
            <a:ext cx="140993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4B06F1D-F106-F39A-E26A-4D639FF169E8}"/>
              </a:ext>
            </a:extLst>
          </p:cNvPr>
          <p:cNvSpPr/>
          <p:nvPr/>
        </p:nvSpPr>
        <p:spPr>
          <a:xfrm rot="60000">
            <a:off x="1423833" y="1298164"/>
            <a:ext cx="1638854" cy="77716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CON TODO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FUNDAMENTO ANTIGUO</a:t>
            </a:r>
          </a:p>
          <a:p>
            <a:pPr algn="ctr"/>
            <a:r>
              <a:rPr lang="en-US" sz="3600" dirty="0" smtClean="0"/>
              <a:t>APLICACI</a:t>
            </a:r>
            <a:r>
              <a:rPr lang="es-ES" sz="3600" dirty="0" smtClean="0"/>
              <a:t>ÓN MODERNA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93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F421D0-ADA8-25A5-07C8-005C23FB5C62}"/>
              </a:ext>
            </a:extLst>
          </p:cNvPr>
          <p:cNvSpPr txBox="1"/>
          <p:nvPr/>
        </p:nvSpPr>
        <p:spPr>
          <a:xfrm>
            <a:off x="960632" y="2861339"/>
            <a:ext cx="7237161" cy="244255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cualquiera que como discípulo dé a beber aunque solo sea un vaso de agua fría a uno de estos pequeños, en verdad les digo que no perderá su 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recompensa</a:t>
            </a:r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 </a:t>
            </a:r>
            <a:r>
              <a:rPr lang="en-US" sz="25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Mateo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10:42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C60896-B581-2D75-8B10-24DA80675F26}"/>
              </a:ext>
            </a:extLst>
          </p:cNvPr>
          <p:cNvSpPr txBox="1"/>
          <p:nvPr/>
        </p:nvSpPr>
        <p:spPr>
          <a:xfrm>
            <a:off x="447900" y="1363226"/>
            <a:ext cx="8262623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 que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usted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hace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el reino se ve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el cielo y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bendición en la tierra.</a:t>
            </a:r>
          </a:p>
          <a:p>
            <a:pPr algn="ctr" rtl="0">
              <a:lnSpc>
                <a:spcPts val="35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FCBFB3-1C33-C267-FC40-D350A13F2F08}"/>
              </a:ext>
            </a:extLst>
          </p:cNvPr>
          <p:cNvSpPr txBox="1"/>
          <p:nvPr/>
        </p:nvSpPr>
        <p:spPr>
          <a:xfrm>
            <a:off x="0" y="3834767"/>
            <a:ext cx="6152322" cy="1194433"/>
          </a:xfrm>
          <a:prstGeom prst="rect">
            <a:avLst/>
          </a:prstGeom>
          <a:gradFill flip="none" rotWithShape="1">
            <a:gsLst>
              <a:gs pos="0">
                <a:srgbClr val="205BE0"/>
              </a:gs>
              <a:gs pos="96503">
                <a:srgbClr val="1B4FC3"/>
              </a:gs>
            </a:gsLst>
            <a:lin ang="5400000" scaled="1"/>
            <a:tileRect/>
          </a:gradFill>
        </p:spPr>
        <p:txBody>
          <a:bodyPr wrap="square" tIns="27432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GUARDANDO LA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ENCOMIENDA</a:t>
            </a:r>
            <a:endParaRPr lang="en-US" sz="4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CON TODO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FUNDAMENTO ANTIGUO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APLICACI</a:t>
            </a:r>
            <a:r>
              <a:rPr lang="es-ES" sz="3600" dirty="0" smtClean="0">
                <a:solidFill>
                  <a:prstClr val="black"/>
                </a:solidFill>
              </a:rPr>
              <a:t>ÓN MODERNA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A83CEA-D888-E7D5-CB66-9A3642719665}"/>
              </a:ext>
            </a:extLst>
          </p:cNvPr>
          <p:cNvSpPr txBox="1"/>
          <p:nvPr/>
        </p:nvSpPr>
        <p:spPr>
          <a:xfrm>
            <a:off x="5080" y="195976"/>
            <a:ext cx="9143999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4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NO ES MI </a:t>
            </a:r>
            <a:r>
              <a:rPr lang="en-US" sz="44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RESPONSABILIDAD…</a:t>
            </a:r>
            <a:endParaRPr lang="en-US" sz="4400" u="sng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3885B8-501F-C78F-2464-8D7CE0329833}"/>
              </a:ext>
            </a:extLst>
          </p:cNvPr>
          <p:cNvSpPr txBox="1"/>
          <p:nvPr/>
        </p:nvSpPr>
        <p:spPr>
          <a:xfrm>
            <a:off x="501900" y="1259507"/>
            <a:ext cx="2405893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Manejar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b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universo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5C0BAE-FEE3-C95B-33B9-71DF595F86A6}"/>
              </a:ext>
            </a:extLst>
          </p:cNvPr>
          <p:cNvSpPr txBox="1"/>
          <p:nvPr/>
        </p:nvSpPr>
        <p:spPr>
          <a:xfrm>
            <a:off x="593341" y="2943377"/>
            <a:ext cx="7585460" cy="266531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2700"/>
              </a:lnSpc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Toda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Escritura es inspirada por Dios y útil para enseñar, para reprender, para corregir, para instruir en justicia,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fin de que el hombre de Dios sea perfecto, equipado para toda buena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obra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Timoteo 3:16, 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207C3A2-4681-1DFD-F35C-185D652E266F}"/>
              </a:ext>
            </a:extLst>
          </p:cNvPr>
          <p:cNvSpPr txBox="1"/>
          <p:nvPr/>
        </p:nvSpPr>
        <p:spPr>
          <a:xfrm>
            <a:off x="3389373" y="1259507"/>
            <a:ext cx="2405893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Revelar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b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bien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b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el mal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DDF5E68-88BE-73DC-E69B-A9356A3AAB73}"/>
              </a:ext>
            </a:extLst>
          </p:cNvPr>
          <p:cNvSpPr txBox="1"/>
          <p:nvPr/>
        </p:nvSpPr>
        <p:spPr>
          <a:xfrm>
            <a:off x="6276846" y="1259507"/>
            <a:ext cx="2405893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Decidir destinos eternos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615A04D-325F-0924-228F-1F96651D5EF2}"/>
              </a:ext>
            </a:extLst>
          </p:cNvPr>
          <p:cNvSpPr/>
          <p:nvPr/>
        </p:nvSpPr>
        <p:spPr>
          <a:xfrm rot="60000">
            <a:off x="800021" y="4745230"/>
            <a:ext cx="1585596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68F7CA3-AE07-C164-4B1A-956D083309DB}"/>
              </a:ext>
            </a:extLst>
          </p:cNvPr>
          <p:cNvSpPr/>
          <p:nvPr/>
        </p:nvSpPr>
        <p:spPr>
          <a:xfrm>
            <a:off x="1232576" y="3340100"/>
            <a:ext cx="1918572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2" grpId="1"/>
      <p:bldP spid="13" grpId="0" animBg="1"/>
      <p:bldP spid="14" grpId="0" animBg="1"/>
      <p:bldP spid="15" grpId="0" animBg="1"/>
      <p:bldP spid="15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CDF4C2-77CA-97F0-0669-CBEEB288A903}"/>
              </a:ext>
            </a:extLst>
          </p:cNvPr>
          <p:cNvSpPr txBox="1"/>
          <p:nvPr/>
        </p:nvSpPr>
        <p:spPr>
          <a:xfrm>
            <a:off x="120569" y="1018429"/>
            <a:ext cx="2931975" cy="1013324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familia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iglesia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636ECA-A1B7-21B0-8F82-5815393D14B4}"/>
              </a:ext>
            </a:extLst>
          </p:cNvPr>
          <p:cNvSpPr txBox="1"/>
          <p:nvPr/>
        </p:nvSpPr>
        <p:spPr>
          <a:xfrm>
            <a:off x="3167218" y="1018430"/>
            <a:ext cx="2959261" cy="1013324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s-E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familia física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FB0917-91D7-8331-3B81-C296E5A0C01B}"/>
              </a:ext>
            </a:extLst>
          </p:cNvPr>
          <p:cNvSpPr txBox="1"/>
          <p:nvPr/>
        </p:nvSpPr>
        <p:spPr>
          <a:xfrm>
            <a:off x="6216637" y="1021664"/>
            <a:ext cx="2812689" cy="1010090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alma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eterna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BE172AE-AEC5-6483-DCB4-C1BF2A11DA83}"/>
              </a:ext>
            </a:extLst>
          </p:cNvPr>
          <p:cNvSpPr txBox="1"/>
          <p:nvPr/>
        </p:nvSpPr>
        <p:spPr>
          <a:xfrm>
            <a:off x="-8133" y="190896"/>
            <a:ext cx="9157212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“NADIE ROBA </a:t>
            </a:r>
            <a:r>
              <a:rPr lang="en-US" sz="4800" u="sng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CENTAVITOS”</a:t>
            </a:r>
            <a:endParaRPr lang="en-US" sz="4800" u="sng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9EE512-5A8D-A479-6A8E-50C16126595F}"/>
              </a:ext>
            </a:extLst>
          </p:cNvPr>
          <p:cNvSpPr txBox="1"/>
          <p:nvPr/>
        </p:nvSpPr>
        <p:spPr>
          <a:xfrm>
            <a:off x="116094" y="2073243"/>
            <a:ext cx="8908757" cy="127154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Retén la norma de las sanas palabras que has oído de mí, en la fe y el amor en Cristo </a:t>
            </a:r>
            <a:r>
              <a:rPr lang="es-E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0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 smtClean="0">
                <a:solidFill>
                  <a:srgbClr val="14A4C6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0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</a:t>
            </a:r>
            <a:r>
              <a:rPr lang="en-US" sz="20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Tim. </a:t>
            </a:r>
            <a:r>
              <a:rPr lang="en-US" sz="20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1:13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D401D3FC-55B1-D9B9-317D-C56060028E1E}"/>
              </a:ext>
            </a:extLst>
          </p:cNvPr>
          <p:cNvSpPr/>
          <p:nvPr/>
        </p:nvSpPr>
        <p:spPr>
          <a:xfrm rot="60000">
            <a:off x="3759589" y="2460773"/>
            <a:ext cx="2011868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0869BE0-4B9F-DEDB-C7C4-053903B991B8}"/>
              </a:ext>
            </a:extLst>
          </p:cNvPr>
          <p:cNvSpPr/>
          <p:nvPr/>
        </p:nvSpPr>
        <p:spPr>
          <a:xfrm rot="60000">
            <a:off x="2289585" y="2796143"/>
            <a:ext cx="749139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BD6765A6-7273-B045-E9B3-A41D95933D52}"/>
              </a:ext>
            </a:extLst>
          </p:cNvPr>
          <p:cNvSpPr/>
          <p:nvPr/>
        </p:nvSpPr>
        <p:spPr>
          <a:xfrm rot="60000">
            <a:off x="831462" y="2825538"/>
            <a:ext cx="742413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D4F875-0418-9E93-6D24-BABFA55DB4BE}"/>
              </a:ext>
            </a:extLst>
          </p:cNvPr>
          <p:cNvSpPr txBox="1"/>
          <p:nvPr/>
        </p:nvSpPr>
        <p:spPr>
          <a:xfrm>
            <a:off x="794779" y="3168130"/>
            <a:ext cx="6694706" cy="814621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Lucha por tu familia.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E436E9-853B-EA42-80E0-668F9A72F9AD}"/>
              </a:ext>
            </a:extLst>
          </p:cNvPr>
          <p:cNvSpPr txBox="1"/>
          <p:nvPr/>
        </p:nvSpPr>
        <p:spPr>
          <a:xfrm>
            <a:off x="794779" y="3168130"/>
            <a:ext cx="6694706" cy="1297285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Lucha por tu familia.</a:t>
            </a:r>
          </a:p>
          <a:p>
            <a:pPr algn="ctr" rtl="0">
              <a:lnSpc>
                <a:spcPts val="40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Modele el respeto por la autoridad.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2DE622-3141-6687-A8A2-A9BE102231F6}"/>
              </a:ext>
            </a:extLst>
          </p:cNvPr>
          <p:cNvSpPr txBox="1"/>
          <p:nvPr/>
        </p:nvSpPr>
        <p:spPr>
          <a:xfrm>
            <a:off x="794778" y="3168130"/>
            <a:ext cx="7373391" cy="1869347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Luche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familia.</a:t>
            </a:r>
          </a:p>
          <a:p>
            <a:pPr algn="ctr" rtl="0">
              <a:lnSpc>
                <a:spcPts val="4000"/>
              </a:lnSpc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Sea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modelo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respeto por la autoridad.</a:t>
            </a:r>
          </a:p>
          <a:p>
            <a:pPr algn="ctr" rtl="0">
              <a:lnSpc>
                <a:spcPts val="4000"/>
              </a:lnSpc>
            </a:pPr>
            <a:r>
              <a:rPr lang="en-US" sz="24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Valore</a:t>
            </a:r>
            <a:r>
              <a:rPr lang="en-US" sz="24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</a:t>
            </a:r>
            <a:r>
              <a:rPr lang="en-US" sz="2400" b="1" spc="-100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carácter</a:t>
            </a:r>
            <a:r>
              <a:rPr lang="en-US" sz="24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más</a:t>
            </a:r>
            <a:r>
              <a:rPr lang="en-US" sz="24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spc="-10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que el </a:t>
            </a:r>
            <a:r>
              <a:rPr lang="en-US" sz="2400" b="1" spc="-10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rendimiento</a:t>
            </a:r>
            <a:r>
              <a:rPr lang="en-US" sz="2400" b="1" spc="-10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  <a:p>
            <a:pPr algn="ctr" rtl="0">
              <a:lnSpc>
                <a:spcPts val="40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2290A05-DA14-BA2C-B27E-D47FC67AB75F}"/>
              </a:ext>
            </a:extLst>
          </p:cNvPr>
          <p:cNvSpPr txBox="1"/>
          <p:nvPr/>
        </p:nvSpPr>
        <p:spPr>
          <a:xfrm>
            <a:off x="4114799" y="2291198"/>
            <a:ext cx="5039359" cy="339840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Procura con diligencia presentarte a Dios aprobado, como obrero que no tiene de qué avergonzarse, que maneja con precisión la palabra de verdad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</a:t>
            </a:r>
            <a:r>
              <a:rPr lang="en-US" sz="2400" b="1" dirty="0" smtClean="0">
                <a:solidFill>
                  <a:srgbClr val="14A4C6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Timoteo 2:15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7B48F5B-438C-DDC0-B951-4E64EBE6111A}"/>
              </a:ext>
            </a:extLst>
          </p:cNvPr>
          <p:cNvSpPr txBox="1"/>
          <p:nvPr/>
        </p:nvSpPr>
        <p:spPr>
          <a:xfrm>
            <a:off x="109799" y="2291197"/>
            <a:ext cx="4005000" cy="2089862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señor le dijo: “Bien, siervo bueno y fiel; en lo poco fuiste fiel, sobre mucho te pondré; entra en el gozo de tu señor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Mateo 25:21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E353914-8DCC-9E4F-88F4-603F1740FD7A}"/>
              </a:ext>
            </a:extLst>
          </p:cNvPr>
          <p:cNvSpPr/>
          <p:nvPr/>
        </p:nvSpPr>
        <p:spPr>
          <a:xfrm rot="60000">
            <a:off x="125946" y="3114341"/>
            <a:ext cx="1585596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A0AFAD-DDD8-9EE4-F01F-069384D5E1EF}"/>
              </a:ext>
            </a:extLst>
          </p:cNvPr>
          <p:cNvSpPr txBox="1"/>
          <p:nvPr/>
        </p:nvSpPr>
        <p:spPr>
          <a:xfrm>
            <a:off x="800224" y="1104502"/>
            <a:ext cx="7543551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Tienes la aprobación de Dios -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necesitas la aprobación de los demás.</a:t>
            </a:r>
          </a:p>
          <a:p>
            <a:pPr algn="ctr" rtl="0">
              <a:lnSpc>
                <a:spcPts val="35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</p:spTree>
    <p:extLst>
      <p:ext uri="{BB962C8B-B14F-4D97-AF65-F5344CB8AC3E}">
        <p14:creationId xmlns:p14="http://schemas.microsoft.com/office/powerpoint/2010/main" val="4170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5" grpId="0" animBg="1"/>
      <p:bldP spid="5" grpId="1" animBg="1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08A5A3-436B-C14A-347A-6A49564E7D77}"/>
              </a:ext>
            </a:extLst>
          </p:cNvPr>
          <p:cNvSpPr txBox="1"/>
          <p:nvPr/>
        </p:nvSpPr>
        <p:spPr>
          <a:xfrm>
            <a:off x="747093" y="3571401"/>
            <a:ext cx="7364176" cy="1394261"/>
          </a:xfrm>
          <a:prstGeom prst="rect">
            <a:avLst/>
          </a:prstGeom>
          <a:solidFill>
            <a:srgbClr val="255FE1"/>
          </a:soli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Las críticas de los que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menos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conocen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son nada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comparación con el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amor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 que mejor te conocen.</a:t>
            </a:r>
          </a:p>
          <a:p>
            <a:pPr algn="ctr" rtl="0">
              <a:lnSpc>
                <a:spcPts val="33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F3C8E79-E592-0B14-0F93-4D68C48CA820}"/>
              </a:ext>
            </a:extLst>
          </p:cNvPr>
          <p:cNvSpPr txBox="1"/>
          <p:nvPr/>
        </p:nvSpPr>
        <p:spPr>
          <a:xfrm>
            <a:off x="747093" y="2478687"/>
            <a:ext cx="1988341" cy="981402"/>
          </a:xfrm>
          <a:prstGeom prst="rect">
            <a:avLst/>
          </a:prstGeom>
          <a:solidFill>
            <a:srgbClr val="DEE7FA"/>
          </a:solidFill>
          <a:ln w="38100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2800"/>
              </a:lnSpc>
            </a:pPr>
            <a:r>
              <a:rPr lang="en-US" sz="28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Noé</a:t>
            </a:r>
            <a: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Génesis 6:8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2800"/>
              </a:lnSpc>
            </a:pPr>
            <a:endParaRPr lang="en-US" sz="2800" b="1" dirty="0">
              <a:solidFill>
                <a:srgbClr val="395DC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8136303-999D-5C1A-F42A-111FA5E1FD14}"/>
              </a:ext>
            </a:extLst>
          </p:cNvPr>
          <p:cNvSpPr txBox="1"/>
          <p:nvPr/>
        </p:nvSpPr>
        <p:spPr>
          <a:xfrm>
            <a:off x="3577829" y="2432360"/>
            <a:ext cx="1988341" cy="981402"/>
          </a:xfrm>
          <a:prstGeom prst="rect">
            <a:avLst/>
          </a:prstGeom>
          <a:solidFill>
            <a:srgbClr val="DEE7FA"/>
          </a:solidFill>
          <a:ln w="38100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2800"/>
              </a:lnSpc>
            </a:pPr>
            <a:r>
              <a:rPr lang="en-US" sz="28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David</a:t>
            </a:r>
            <a: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Hechos 7:46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2800"/>
              </a:lnSpc>
            </a:pPr>
            <a:endParaRPr lang="en-US" sz="2800" b="1" dirty="0">
              <a:solidFill>
                <a:srgbClr val="395DC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940AA3B-EBA1-FE64-C63B-2AD904EDBC70}"/>
              </a:ext>
            </a:extLst>
          </p:cNvPr>
          <p:cNvSpPr txBox="1"/>
          <p:nvPr/>
        </p:nvSpPr>
        <p:spPr>
          <a:xfrm>
            <a:off x="6360914" y="2426747"/>
            <a:ext cx="1988341" cy="981402"/>
          </a:xfrm>
          <a:prstGeom prst="rect">
            <a:avLst/>
          </a:prstGeom>
          <a:solidFill>
            <a:srgbClr val="DEE7FA"/>
          </a:solidFill>
          <a:ln w="38100">
            <a:solidFill>
              <a:srgbClr val="255FE1"/>
            </a:solidFill>
            <a:miter lim="800000"/>
          </a:ln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2800"/>
              </a:lnSpc>
            </a:pPr>
            <a:r>
              <a:rPr lang="en-US" sz="28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María</a:t>
            </a:r>
            <a: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800" b="1" dirty="0">
                <a:solidFill>
                  <a:srgbClr val="395DC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Lucas 1:30</a:t>
            </a:r>
            <a:endParaRPr lang="en-US" sz="2800" b="1" dirty="0">
              <a:solidFill>
                <a:schemeClr val="bg1">
                  <a:lumMod val="75000"/>
                  <a:lumOff val="25000"/>
                </a:schemeClr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2800"/>
              </a:lnSpc>
            </a:pPr>
            <a:endParaRPr lang="en-US" sz="2800" b="1" dirty="0">
              <a:solidFill>
                <a:srgbClr val="395DC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239793" y="462887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A0AFAD-DDD8-9EE4-F01F-069384D5E1EF}"/>
              </a:ext>
            </a:extLst>
          </p:cNvPr>
          <p:cNvSpPr txBox="1"/>
          <p:nvPr/>
        </p:nvSpPr>
        <p:spPr>
          <a:xfrm>
            <a:off x="894991" y="1107822"/>
            <a:ext cx="7364177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Tienes la aprobación de Dios -</a:t>
            </a:r>
            <a:br>
              <a:rPr lang="en-US" sz="2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necesitas la aprobación de los demás.</a:t>
            </a:r>
          </a:p>
          <a:p>
            <a:pPr algn="ctr" rtl="0">
              <a:lnSpc>
                <a:spcPts val="3500"/>
              </a:lnSpc>
            </a:pPr>
            <a:endParaRPr lang="en-US" sz="20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</p:spTree>
    <p:extLst>
      <p:ext uri="{BB962C8B-B14F-4D97-AF65-F5344CB8AC3E}">
        <p14:creationId xmlns:p14="http://schemas.microsoft.com/office/powerpoint/2010/main" val="25798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" y="-71933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FEA373-EDCE-A48F-FE91-D7DB3B80D332}"/>
              </a:ext>
            </a:extLst>
          </p:cNvPr>
          <p:cNvSpPr txBox="1"/>
          <p:nvPr/>
        </p:nvSpPr>
        <p:spPr>
          <a:xfrm>
            <a:off x="-83844" y="2558782"/>
            <a:ext cx="4775114" cy="3130817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l" rtl="0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“Hermanos, yo mismo no considero haberlo aprehendido; pero una cosa hago: olvidarme de lo que queda atrás y extenderme a lo que está delante.”</a:t>
            </a: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Filipenses 3:13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BFF107-39E3-C657-B78F-F8F193825A7F}"/>
              </a:ext>
            </a:extLst>
          </p:cNvPr>
          <p:cNvSpPr txBox="1"/>
          <p:nvPr/>
        </p:nvSpPr>
        <p:spPr>
          <a:xfrm>
            <a:off x="4577079" y="2533382"/>
            <a:ext cx="4982365" cy="195868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 algn="l" rtl="0"/>
            <a: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“De modo que si alguno está en Cristo, nueva criatura es; las cosas viejas han pasado; he aquí, todas las cosas son hechas nuevas.”</a:t>
            </a: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Corintios 5:17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966DD0C-249A-68D8-F28F-6B6538484170}"/>
              </a:ext>
            </a:extLst>
          </p:cNvPr>
          <p:cNvSpPr/>
          <p:nvPr/>
        </p:nvSpPr>
        <p:spPr>
          <a:xfrm rot="60000">
            <a:off x="6302082" y="4152928"/>
            <a:ext cx="1532357" cy="48465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3EB16EB-D4E0-E017-F439-B876E39D0C2A}"/>
              </a:ext>
            </a:extLst>
          </p:cNvPr>
          <p:cNvSpPr/>
          <p:nvPr/>
        </p:nvSpPr>
        <p:spPr>
          <a:xfrm>
            <a:off x="7712764" y="3391077"/>
            <a:ext cx="1302855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7A26A5-0EF9-163A-2885-A039C148E5A2}"/>
              </a:ext>
            </a:extLst>
          </p:cNvPr>
          <p:cNvSpPr txBox="1"/>
          <p:nvPr/>
        </p:nvSpPr>
        <p:spPr>
          <a:xfrm>
            <a:off x="1803563" y="1232794"/>
            <a:ext cx="5547032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 que pasó en el pasado,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está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el pasado.</a:t>
            </a:r>
          </a:p>
          <a:p>
            <a:pPr algn="ctr" rtl="0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5AE7568B-FEAC-FB17-5677-E08481BEE53B}"/>
              </a:ext>
            </a:extLst>
          </p:cNvPr>
          <p:cNvSpPr/>
          <p:nvPr/>
        </p:nvSpPr>
        <p:spPr>
          <a:xfrm rot="60000">
            <a:off x="1910298" y="4552699"/>
            <a:ext cx="1532357" cy="48465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4718D9A-8E40-A974-8594-270A6CA794A7}"/>
              </a:ext>
            </a:extLst>
          </p:cNvPr>
          <p:cNvSpPr/>
          <p:nvPr/>
        </p:nvSpPr>
        <p:spPr>
          <a:xfrm>
            <a:off x="2071882" y="4131441"/>
            <a:ext cx="2041621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solidFill>
            <a:schemeClr val="bg1"/>
          </a:solidFill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03D00D-D3BF-3FF5-F364-F9C1312279E2}"/>
              </a:ext>
            </a:extLst>
          </p:cNvPr>
          <p:cNvSpPr txBox="1"/>
          <p:nvPr/>
        </p:nvSpPr>
        <p:spPr>
          <a:xfrm>
            <a:off x="1075240" y="1340878"/>
            <a:ext cx="6987222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valor se basa en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quién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usted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en lo que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tiene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35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55BB89-B010-8D33-48EA-49F5DA3FF792}"/>
              </a:ext>
            </a:extLst>
          </p:cNvPr>
          <p:cNvSpPr txBox="1"/>
          <p:nvPr/>
        </p:nvSpPr>
        <p:spPr>
          <a:xfrm>
            <a:off x="1025649" y="3082704"/>
            <a:ext cx="7092701" cy="195868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Yo seré un padre para ustedes,</a:t>
            </a:r>
          </a:p>
          <a:p>
            <a:pPr marL="115888" indent="-115888"/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ustedes serán para Mí hijos e hijas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»,</a:t>
            </a:r>
          </a:p>
          <a:p>
            <a:pPr marL="115888" indent="-115888"/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Dice el Señor Todopoderoso</a:t>
            </a:r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.”</a:t>
            </a:r>
            <a:r>
              <a:rPr lang="en-US" sz="25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5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5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2 </a:t>
            </a:r>
            <a:r>
              <a:rPr lang="en-US" sz="25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Corintios</a:t>
            </a:r>
            <a:r>
              <a:rPr lang="en-US" sz="25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6:18</a:t>
            </a:r>
            <a:endParaRPr lang="en-US" sz="2500" b="1" dirty="0">
              <a:solidFill>
                <a:srgbClr val="255FE1"/>
              </a:solidFill>
              <a:effectLst>
                <a:glow rad="88900">
                  <a:srgbClr val="FFFFFF"/>
                </a:glo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BB858B-C8B1-E95A-AA7A-E47FC7D65F03}"/>
              </a:ext>
            </a:extLst>
          </p:cNvPr>
          <p:cNvSpPr txBox="1"/>
          <p:nvPr/>
        </p:nvSpPr>
        <p:spPr>
          <a:xfrm>
            <a:off x="1739348" y="1340877"/>
            <a:ext cx="5436704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Usted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conoce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Dios</a:t>
            </a: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Dios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conoce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a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usted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35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04163A-2E52-3722-5E09-B62CDED72CDC}"/>
              </a:ext>
            </a:extLst>
          </p:cNvPr>
          <p:cNvSpPr txBox="1"/>
          <p:nvPr/>
        </p:nvSpPr>
        <p:spPr>
          <a:xfrm>
            <a:off x="1218897" y="2793209"/>
            <a:ext cx="6706205" cy="2196070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¿Puede una mujer olvidar a su niño de pecho,</a:t>
            </a:r>
          </a:p>
          <a:p>
            <a:pPr marL="115888" indent="-115888"/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Sin compadecerse del hijo de sus entrañas?</a:t>
            </a:r>
          </a:p>
          <a:p>
            <a:pPr marL="115888" indent="-115888"/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Aunque ella se olvidara, Yo no te 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olvidaré”. </a:t>
            </a:r>
            <a:r>
              <a:rPr lang="en-US" sz="2500" b="1" dirty="0" err="1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Isaías</a:t>
            </a:r>
            <a:r>
              <a:rPr lang="en-US" sz="25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49:15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064E4A0-3B25-8578-D62F-6DCD13EE022A}"/>
              </a:ext>
            </a:extLst>
          </p:cNvPr>
          <p:cNvSpPr/>
          <p:nvPr/>
        </p:nvSpPr>
        <p:spPr>
          <a:xfrm>
            <a:off x="5883965" y="4780722"/>
            <a:ext cx="1292087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25C1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="" xmlns:a16="http://schemas.microsoft.com/office/drawing/2014/main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="" xmlns:a16="http://schemas.microsoft.com/office/drawing/2014/main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="" xmlns:a16="http://schemas.microsoft.com/office/drawing/2014/main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5B6D15-7973-66CB-8E10-ED1CBCFB2EB5}"/>
              </a:ext>
            </a:extLst>
          </p:cNvPr>
          <p:cNvSpPr txBox="1"/>
          <p:nvPr/>
        </p:nvSpPr>
        <p:spPr>
          <a:xfrm>
            <a:off x="5079" y="195976"/>
            <a:ext cx="9144000" cy="86066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ctr" rtl="0"/>
            <a:r>
              <a:rPr lang="en-US" sz="4800" u="sng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UN LIBRO, SEIS DEFENSAS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39637E-DBEC-9C26-342E-EB3F4A33DFBE}"/>
              </a:ext>
            </a:extLst>
          </p:cNvPr>
          <p:cNvSpPr txBox="1"/>
          <p:nvPr/>
        </p:nvSpPr>
        <p:spPr>
          <a:xfrm>
            <a:off x="1302026" y="1340877"/>
            <a:ext cx="6579704" cy="1191526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500"/>
              </a:lnSpc>
            </a:pP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Tus pasos son dirigidos por Dios,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no tus sentimientos.</a:t>
            </a:r>
          </a:p>
          <a:p>
            <a:pPr algn="ctr" rtl="0">
              <a:lnSpc>
                <a:spcPts val="3500"/>
              </a:lnSpc>
            </a:pP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8328E-9469-E83D-BD04-137C4E01F935}"/>
              </a:ext>
            </a:extLst>
          </p:cNvPr>
          <p:cNvSpPr txBox="1"/>
          <p:nvPr/>
        </p:nvSpPr>
        <p:spPr>
          <a:xfrm>
            <a:off x="1001163" y="3198413"/>
            <a:ext cx="7128458" cy="1378735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“Hay 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camino que al hombre le parece derecho,</a:t>
            </a:r>
          </a:p>
          <a:p>
            <a:pPr marL="115888" indent="-115888"/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Pero al final, es camino de 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muerte</a:t>
            </a:r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/>
            </a:r>
            <a:b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500" b="1" dirty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Proverbios 14:12</a:t>
            </a:r>
          </a:p>
        </p:txBody>
      </p:sp>
    </p:spTree>
    <p:extLst>
      <p:ext uri="{BB962C8B-B14F-4D97-AF65-F5344CB8AC3E}">
        <p14:creationId xmlns:p14="http://schemas.microsoft.com/office/powerpoint/2010/main" val="41910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545</Words>
  <Application>Microsoft Office PowerPoint</Application>
  <PresentationFormat>On-screen Show (16:10)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Esther Eubanks</cp:lastModifiedBy>
  <cp:revision>26</cp:revision>
  <dcterms:created xsi:type="dcterms:W3CDTF">2022-10-04T19:01:37Z</dcterms:created>
  <dcterms:modified xsi:type="dcterms:W3CDTF">2022-10-08T19:10:17Z</dcterms:modified>
</cp:coreProperties>
</file>