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4" r:id="rId4"/>
    <p:sldMasterId id="2147483706" r:id="rId5"/>
  </p:sldMasterIdLst>
  <p:sldIdLst>
    <p:sldId id="256" r:id="rId6"/>
    <p:sldId id="258" r:id="rId7"/>
    <p:sldId id="257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61" r:id="rId1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FE1"/>
    <a:srgbClr val="25C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4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9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1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D9F563-F056-4AB3-91B2-49A87139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7A956727-AE85-4A55-AD02-51957D8597C4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02A2C-DF6D-469E-F27A-1185E9D5F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D67F4-E1D7-FD9B-A577-C012D355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8E1024D5-3D61-47E4-A202-9FE4BBD82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30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538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571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97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6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4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2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8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5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2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6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4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64D1ED0-77C0-82AB-8924-8498F9CDFD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5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2215ED62-E029-8BD9-4749-3AF9855E96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8"/>
          </a:xfrm>
          <a:prstGeom prst="rect">
            <a:avLst/>
          </a:prstGeom>
        </p:spPr>
      </p:pic>
      <p:pic>
        <p:nvPicPr>
          <p:cNvPr id="8" name="Picture 7" descr="A picture containing silhouette, domestic cat&#10;&#10;Description automatically generated">
            <a:extLst>
              <a:ext uri="{FF2B5EF4-FFF2-40B4-BE49-F238E27FC236}">
                <a16:creationId xmlns:a16="http://schemas.microsoft.com/office/drawing/2014/main" id="{78DB78C7-49B0-93A1-3238-B0CB9FDD9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00"/>
          <a:stretch/>
        </p:blipFill>
        <p:spPr>
          <a:xfrm>
            <a:off x="0" y="4206240"/>
            <a:ext cx="9144000" cy="1508760"/>
          </a:xfrm>
          <a:prstGeom prst="rect">
            <a:avLst/>
          </a:prstGeom>
        </p:spPr>
      </p:pic>
      <p:pic>
        <p:nvPicPr>
          <p:cNvPr id="9" name="Picture 8" descr="A picture containing dark&#10;&#10;Description automatically generated">
            <a:extLst>
              <a:ext uri="{FF2B5EF4-FFF2-40B4-BE49-F238E27FC236}">
                <a16:creationId xmlns:a16="http://schemas.microsoft.com/office/drawing/2014/main" id="{67CA7271-B711-792A-3E2B-2FD652394E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6" t="63111"/>
          <a:stretch/>
        </p:blipFill>
        <p:spPr>
          <a:xfrm>
            <a:off x="5537200" y="3606799"/>
            <a:ext cx="3606800" cy="21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3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AE346590-FE37-E944-6C0E-6481294098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8"/>
          </a:xfrm>
          <a:prstGeom prst="rect">
            <a:avLst/>
          </a:prstGeom>
        </p:spPr>
      </p:pic>
      <p:pic>
        <p:nvPicPr>
          <p:cNvPr id="3" name="Picture 2" descr="A picture containing silhouette, domestic cat&#10;&#10;Description automatically generated">
            <a:extLst>
              <a:ext uri="{FF2B5EF4-FFF2-40B4-BE49-F238E27FC236}">
                <a16:creationId xmlns:a16="http://schemas.microsoft.com/office/drawing/2014/main" id="{FAAB567B-E6D3-F83A-8492-D0DB51F7F7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t="73600" r="20148" b="6370"/>
          <a:stretch/>
        </p:blipFill>
        <p:spPr>
          <a:xfrm>
            <a:off x="0" y="4489397"/>
            <a:ext cx="9144000" cy="1225604"/>
          </a:xfrm>
          <a:prstGeom prst="rect">
            <a:avLst/>
          </a:prstGeom>
        </p:spPr>
      </p:pic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2490E178-AF59-1D30-2D59-2FE83A369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6" t="63111" b="5800"/>
          <a:stretch/>
        </p:blipFill>
        <p:spPr>
          <a:xfrm>
            <a:off x="5882640" y="4108432"/>
            <a:ext cx="3261360" cy="160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8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5BF0D0F2-61A8-6A32-587F-B7F09C10A1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9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33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&#10;&#10;Description automatically generated">
            <a:extLst>
              <a:ext uri="{FF2B5EF4-FFF2-40B4-BE49-F238E27FC236}">
                <a16:creationId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E5B6D15-7973-66CB-8E10-ED1CBCFB2EB5}"/>
              </a:ext>
            </a:extLst>
          </p:cNvPr>
          <p:cNvSpPr txBox="1"/>
          <p:nvPr/>
        </p:nvSpPr>
        <p:spPr>
          <a:xfrm>
            <a:off x="5079" y="195976"/>
            <a:ext cx="9144000" cy="86066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ctr"/>
            <a:r>
              <a:rPr lang="en-US" sz="48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ONE BOOK, SIX DEFENSES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39637E-DBEC-9C26-342E-EB3F4A33DFBE}"/>
              </a:ext>
            </a:extLst>
          </p:cNvPr>
          <p:cNvSpPr txBox="1"/>
          <p:nvPr/>
        </p:nvSpPr>
        <p:spPr>
          <a:xfrm>
            <a:off x="1466902" y="1340877"/>
            <a:ext cx="6203898" cy="1191526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Your steps are directed by God, </a:t>
            </a:r>
            <a:b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not your feelings.</a:t>
            </a:r>
          </a:p>
          <a:p>
            <a:pPr algn="ctr">
              <a:lnSpc>
                <a:spcPts val="3500"/>
              </a:lnSpc>
            </a:pPr>
            <a:endParaRPr lang="en-US" sz="28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8328E-9469-E83D-BD04-137C4E01F935}"/>
              </a:ext>
            </a:extLst>
          </p:cNvPr>
          <p:cNvSpPr txBox="1"/>
          <p:nvPr/>
        </p:nvSpPr>
        <p:spPr>
          <a:xfrm>
            <a:off x="1001163" y="3198413"/>
            <a:ext cx="7128458" cy="1378735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“There is a way that seems right to a man, </a:t>
            </a:r>
            <a:br>
              <a:rPr 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But its end is the way of death.”</a:t>
            </a:r>
            <a:br>
              <a:rPr lang="en-US" sz="25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5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									</a:t>
            </a:r>
            <a:r>
              <a:rPr lang="en-US" sz="25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Proverbs 14:12</a:t>
            </a:r>
          </a:p>
        </p:txBody>
      </p:sp>
    </p:spTree>
    <p:extLst>
      <p:ext uri="{BB962C8B-B14F-4D97-AF65-F5344CB8AC3E}">
        <p14:creationId xmlns:p14="http://schemas.microsoft.com/office/powerpoint/2010/main" val="419103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F421D0-ADA8-25A5-07C8-005C23FB5C62}"/>
              </a:ext>
            </a:extLst>
          </p:cNvPr>
          <p:cNvSpPr txBox="1"/>
          <p:nvPr/>
        </p:nvSpPr>
        <p:spPr>
          <a:xfrm>
            <a:off x="960632" y="2861339"/>
            <a:ext cx="7237161" cy="2442550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“And whoever gives one of these little ones only a cup of cold water in the name of a disciple, assuredly, I say to you, he shall by no means lose his reward.”   	  									</a:t>
            </a:r>
            <a:r>
              <a:rPr lang="en-US" sz="25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Matthew 10:42</a:t>
            </a:r>
          </a:p>
        </p:txBody>
      </p:sp>
      <p:pic>
        <p:nvPicPr>
          <p:cNvPr id="3" name="Picture 2" descr="A picture containing silhouette, domestic cat&#10;&#10;Description automatically generated">
            <a:extLst>
              <a:ext uri="{FF2B5EF4-FFF2-40B4-BE49-F238E27FC236}">
                <a16:creationId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E5B6D15-7973-66CB-8E10-ED1CBCFB2EB5}"/>
              </a:ext>
            </a:extLst>
          </p:cNvPr>
          <p:cNvSpPr txBox="1"/>
          <p:nvPr/>
        </p:nvSpPr>
        <p:spPr>
          <a:xfrm>
            <a:off x="5079" y="195976"/>
            <a:ext cx="9144000" cy="86066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ctr"/>
            <a:r>
              <a:rPr lang="en-US" sz="48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ONE BOOK, SIX DEFENSES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C60896-B581-2D75-8B10-24DA80675F26}"/>
              </a:ext>
            </a:extLst>
          </p:cNvPr>
          <p:cNvSpPr txBox="1"/>
          <p:nvPr/>
        </p:nvSpPr>
        <p:spPr>
          <a:xfrm>
            <a:off x="593142" y="1340878"/>
            <a:ext cx="7951418" cy="1191526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What you’re doing in the kingdom is seen </a:t>
            </a:r>
            <a:b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in heaven and a blessing on earth.</a:t>
            </a:r>
          </a:p>
          <a:p>
            <a:pPr algn="ctr">
              <a:lnSpc>
                <a:spcPts val="3500"/>
              </a:lnSpc>
            </a:pPr>
            <a:endParaRPr lang="en-US" sz="28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FCBFB3-1C33-C267-FC40-D350A13F2F08}"/>
              </a:ext>
            </a:extLst>
          </p:cNvPr>
          <p:cNvSpPr txBox="1"/>
          <p:nvPr/>
        </p:nvSpPr>
        <p:spPr>
          <a:xfrm>
            <a:off x="0" y="3977890"/>
            <a:ext cx="6126480" cy="781547"/>
          </a:xfrm>
          <a:prstGeom prst="rect">
            <a:avLst/>
          </a:prstGeom>
          <a:gradFill flip="none" rotWithShape="1">
            <a:gsLst>
              <a:gs pos="0">
                <a:srgbClr val="205BE0"/>
              </a:gs>
              <a:gs pos="96503">
                <a:srgbClr val="1B4FC3"/>
              </a:gs>
            </a:gsLst>
            <a:lin ang="5400000" scaled="1"/>
            <a:tileRect/>
          </a:gradFill>
        </p:spPr>
        <p:txBody>
          <a:bodyPr wrap="square" tIns="274320" bIns="0" rtlCol="0">
            <a:noAutofit/>
          </a:bodyPr>
          <a:lstStyle/>
          <a:p>
            <a:pPr algn="ctr">
              <a:lnSpc>
                <a:spcPts val="3400"/>
              </a:lnSpc>
            </a:pPr>
            <a:r>
              <a:rPr lang="en-US" sz="40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GUARDING THE TRUST</a:t>
            </a:r>
          </a:p>
        </p:txBody>
      </p:sp>
    </p:spTree>
    <p:extLst>
      <p:ext uri="{BB962C8B-B14F-4D97-AF65-F5344CB8AC3E}">
        <p14:creationId xmlns:p14="http://schemas.microsoft.com/office/powerpoint/2010/main" val="211904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FCBFB3-1C33-C267-FC40-D350A13F2F08}"/>
              </a:ext>
            </a:extLst>
          </p:cNvPr>
          <p:cNvSpPr txBox="1"/>
          <p:nvPr/>
        </p:nvSpPr>
        <p:spPr>
          <a:xfrm>
            <a:off x="0" y="3834767"/>
            <a:ext cx="6126480" cy="781547"/>
          </a:xfrm>
          <a:prstGeom prst="rect">
            <a:avLst/>
          </a:prstGeom>
          <a:gradFill flip="none" rotWithShape="1">
            <a:gsLst>
              <a:gs pos="0">
                <a:srgbClr val="205BE0"/>
              </a:gs>
              <a:gs pos="96503">
                <a:srgbClr val="1B4FC3"/>
              </a:gs>
            </a:gsLst>
            <a:lin ang="5400000" scaled="1"/>
            <a:tileRect/>
          </a:gradFill>
        </p:spPr>
        <p:txBody>
          <a:bodyPr wrap="square" tIns="274320" bIns="0" rtlCol="0">
            <a:noAutofit/>
          </a:bodyPr>
          <a:lstStyle/>
          <a:p>
            <a:pPr algn="ctr">
              <a:lnSpc>
                <a:spcPts val="3400"/>
              </a:lnSpc>
            </a:pPr>
            <a:r>
              <a:rPr lang="en-US" sz="40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GUARDING THE TRUST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421F8A-444A-9BFF-2F4F-E430EC4FD71F}"/>
              </a:ext>
            </a:extLst>
          </p:cNvPr>
          <p:cNvSpPr txBox="1"/>
          <p:nvPr/>
        </p:nvSpPr>
        <p:spPr>
          <a:xfrm>
            <a:off x="126859" y="3703284"/>
            <a:ext cx="8900441" cy="1960497"/>
          </a:xfrm>
          <a:prstGeom prst="rect">
            <a:avLst/>
          </a:prstGeom>
          <a:solidFill>
            <a:srgbClr val="DEE7FA"/>
          </a:solidFill>
          <a:ln w="34925">
            <a:solidFill>
              <a:srgbClr val="255FE1"/>
            </a:solidFill>
            <a:miter lim="800000"/>
          </a:ln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400" b="1" dirty="0">
                <a:latin typeface="Poppins Light" panose="00000400000000000000" pitchFamily="50" charset="0"/>
                <a:cs typeface="Poppins Light" panose="00000400000000000000" pitchFamily="50" charset="0"/>
              </a:rPr>
              <a:t>“Retain the standard of sound words which you have </a:t>
            </a:r>
            <a:r>
              <a:rPr lang="en-US" sz="2400" b="1" spc="-30" dirty="0">
                <a:latin typeface="Poppins Light" panose="00000400000000000000" pitchFamily="50" charset="0"/>
                <a:cs typeface="Poppins Light" panose="00000400000000000000" pitchFamily="50" charset="0"/>
              </a:rPr>
              <a:t>heard from me, in the faith and love which are in Christ </a:t>
            </a:r>
            <a:r>
              <a:rPr lang="en-US" sz="2400" b="1" dirty="0">
                <a:latin typeface="Poppins Light" panose="00000400000000000000" pitchFamily="50" charset="0"/>
                <a:cs typeface="Poppins Light" panose="00000400000000000000" pitchFamily="50" charset="0"/>
              </a:rPr>
              <a:t>Jesus. Guard, through the Holy Spirit who dwells in us, the treasure which has been entrusted to you.”</a:t>
            </a:r>
            <a:r>
              <a:rPr lang="en-US" sz="2400" b="1" dirty="0">
                <a:solidFill>
                  <a:schemeClr val="bg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		</a:t>
            </a:r>
            <a:br>
              <a:rPr lang="en-US" sz="2400" b="1" dirty="0">
                <a:solidFill>
                  <a:srgbClr val="6A3ED7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400" b="1" dirty="0">
                <a:solidFill>
                  <a:srgbClr val="6A3ED7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													</a:t>
            </a:r>
            <a:r>
              <a:rPr lang="en-US" sz="2400" b="1" dirty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2 Timothy 1:13, 14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0DD9812-60A1-8B9C-C12D-3A54A79F68CD}"/>
              </a:ext>
            </a:extLst>
          </p:cNvPr>
          <p:cNvSpPr/>
          <p:nvPr/>
        </p:nvSpPr>
        <p:spPr>
          <a:xfrm rot="60000">
            <a:off x="878470" y="5167328"/>
            <a:ext cx="1409939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noFill/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4B06F1D-F106-F39A-E26A-4D639FF169E8}"/>
              </a:ext>
            </a:extLst>
          </p:cNvPr>
          <p:cNvSpPr/>
          <p:nvPr/>
        </p:nvSpPr>
        <p:spPr>
          <a:xfrm rot="60000">
            <a:off x="4888135" y="5168094"/>
            <a:ext cx="1638854" cy="77716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noFill/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33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B76D29DA-00DF-02AE-C4B5-1750EED86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pic>
        <p:nvPicPr>
          <p:cNvPr id="5" name="Picture 4" descr="A picture containing silhouette, domestic cat&#10;&#10;Description automatically generated">
            <a:extLst>
              <a:ext uri="{FF2B5EF4-FFF2-40B4-BE49-F238E27FC236}">
                <a16:creationId xmlns:a16="http://schemas.microsoft.com/office/drawing/2014/main" id="{25576794-C19C-2861-824D-7A84C4C22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" name="Picture 6" descr="A picture containing dark&#10;&#10;Description automatically generated">
            <a:extLst>
              <a:ext uri="{FF2B5EF4-FFF2-40B4-BE49-F238E27FC236}">
                <a16:creationId xmlns:a16="http://schemas.microsoft.com/office/drawing/2014/main" id="{92FA7934-A42D-43AD-C223-7B02A2480B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5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&#10;&#10;Description automatically generated">
            <a:extLst>
              <a:ext uri="{FF2B5EF4-FFF2-40B4-BE49-F238E27FC236}">
                <a16:creationId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A83CEA-D888-E7D5-CB66-9A3642719665}"/>
              </a:ext>
            </a:extLst>
          </p:cNvPr>
          <p:cNvSpPr txBox="1"/>
          <p:nvPr/>
        </p:nvSpPr>
        <p:spPr>
          <a:xfrm>
            <a:off x="5080" y="195976"/>
            <a:ext cx="9143999" cy="86066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ctr"/>
            <a:r>
              <a:rPr lang="en-US" sz="47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NOT MY JOB…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3885B8-501F-C78F-2464-8D7CE0329833}"/>
              </a:ext>
            </a:extLst>
          </p:cNvPr>
          <p:cNvSpPr txBox="1"/>
          <p:nvPr/>
        </p:nvSpPr>
        <p:spPr>
          <a:xfrm>
            <a:off x="501900" y="1259507"/>
            <a:ext cx="2405893" cy="1394261"/>
          </a:xfrm>
          <a:prstGeom prst="rect">
            <a:avLst/>
          </a:prstGeom>
          <a:solidFill>
            <a:srgbClr val="255FE1"/>
          </a:solidFill>
        </p:spPr>
        <p:txBody>
          <a:bodyPr wrap="square" tIns="91440" bIns="0" rtlCol="0">
            <a:noAutofit/>
          </a:bodyPr>
          <a:lstStyle/>
          <a:p>
            <a:pPr algn="ctr">
              <a:lnSpc>
                <a:spcPts val="3300"/>
              </a:lnSpc>
            </a:pP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Running </a:t>
            </a:r>
            <a:b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the </a:t>
            </a:r>
            <a:b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universe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C0BAE-FEE3-C95B-33B9-71DF595F86A6}"/>
              </a:ext>
            </a:extLst>
          </p:cNvPr>
          <p:cNvSpPr txBox="1"/>
          <p:nvPr/>
        </p:nvSpPr>
        <p:spPr>
          <a:xfrm>
            <a:off x="593341" y="2943377"/>
            <a:ext cx="7585460" cy="2665314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>
              <a:lnSpc>
                <a:spcPts val="2700"/>
              </a:lnSpc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“All Scripture is given by inspiration of God, and is profitable for doctrine, for reproof, </a:t>
            </a:r>
            <a:b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for correction, for instruction in righteousness, that the man of God may be complete, thoroughly equipped for every good work.”</a:t>
            </a:r>
            <a:br>
              <a:rPr lang="en-US" sz="24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4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									</a:t>
            </a:r>
            <a:r>
              <a:rPr lang="en-US" sz="24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2 Timothy 3:16, 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07C3A2-4681-1DFD-F35C-185D652E266F}"/>
              </a:ext>
            </a:extLst>
          </p:cNvPr>
          <p:cNvSpPr txBox="1"/>
          <p:nvPr/>
        </p:nvSpPr>
        <p:spPr>
          <a:xfrm>
            <a:off x="3389373" y="1259507"/>
            <a:ext cx="2405893" cy="1394261"/>
          </a:xfrm>
          <a:prstGeom prst="rect">
            <a:avLst/>
          </a:prstGeom>
          <a:solidFill>
            <a:srgbClr val="255FE1"/>
          </a:solidFill>
        </p:spPr>
        <p:txBody>
          <a:bodyPr wrap="square" tIns="91440" bIns="0" rtlCol="0">
            <a:noAutofit/>
          </a:bodyPr>
          <a:lstStyle/>
          <a:p>
            <a:pPr algn="ctr">
              <a:lnSpc>
                <a:spcPts val="3300"/>
              </a:lnSpc>
            </a:pP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Revealing right </a:t>
            </a:r>
            <a:b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and wrong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DF5E68-88BE-73DC-E69B-A9356A3AAB73}"/>
              </a:ext>
            </a:extLst>
          </p:cNvPr>
          <p:cNvSpPr txBox="1"/>
          <p:nvPr/>
        </p:nvSpPr>
        <p:spPr>
          <a:xfrm>
            <a:off x="6276846" y="1259507"/>
            <a:ext cx="2405893" cy="1394261"/>
          </a:xfrm>
          <a:prstGeom prst="rect">
            <a:avLst/>
          </a:prstGeom>
          <a:solidFill>
            <a:srgbClr val="255FE1"/>
          </a:solidFill>
        </p:spPr>
        <p:txBody>
          <a:bodyPr wrap="square" tIns="91440" bIns="0" rtlCol="0">
            <a:noAutofit/>
          </a:bodyPr>
          <a:lstStyle/>
          <a:p>
            <a:pPr algn="ctr">
              <a:lnSpc>
                <a:spcPts val="3300"/>
              </a:lnSpc>
            </a:pP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Deciding eternal destinies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615A04D-325F-0924-228F-1F96651D5EF2}"/>
              </a:ext>
            </a:extLst>
          </p:cNvPr>
          <p:cNvSpPr/>
          <p:nvPr/>
        </p:nvSpPr>
        <p:spPr>
          <a:xfrm rot="60000">
            <a:off x="5431656" y="4327787"/>
            <a:ext cx="1585596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noFill/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68F7CA3-AE07-C164-4B1A-956D083309DB}"/>
              </a:ext>
            </a:extLst>
          </p:cNvPr>
          <p:cNvSpPr/>
          <p:nvPr/>
        </p:nvSpPr>
        <p:spPr>
          <a:xfrm>
            <a:off x="745559" y="3289576"/>
            <a:ext cx="1918572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noFill/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362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2" grpId="1"/>
      <p:bldP spid="13" grpId="0" animBg="1"/>
      <p:bldP spid="14" grpId="0" animBg="1"/>
      <p:bldP spid="15" grpId="0" animBg="1"/>
      <p:bldP spid="15" grpId="1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&#10;&#10;Description automatically generated">
            <a:extLst>
              <a:ext uri="{FF2B5EF4-FFF2-40B4-BE49-F238E27FC236}">
                <a16:creationId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CDF4C2-77CA-97F0-0669-CBEEB288A903}"/>
              </a:ext>
            </a:extLst>
          </p:cNvPr>
          <p:cNvSpPr txBox="1"/>
          <p:nvPr/>
        </p:nvSpPr>
        <p:spPr>
          <a:xfrm>
            <a:off x="606179" y="1335707"/>
            <a:ext cx="2187175" cy="1394261"/>
          </a:xfrm>
          <a:prstGeom prst="rect">
            <a:avLst/>
          </a:prstGeom>
          <a:solidFill>
            <a:srgbClr val="255FE1"/>
          </a:solidFill>
        </p:spPr>
        <p:txBody>
          <a:bodyPr wrap="square" tIns="91440" bIns="0" rtlCol="0">
            <a:noAutofit/>
          </a:bodyPr>
          <a:lstStyle/>
          <a:p>
            <a:pPr algn="ctr">
              <a:lnSpc>
                <a:spcPts val="3300"/>
              </a:lnSpc>
            </a:pP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Your</a:t>
            </a:r>
            <a:b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church</a:t>
            </a:r>
          </a:p>
          <a:p>
            <a:pPr algn="ctr">
              <a:lnSpc>
                <a:spcPts val="3300"/>
              </a:lnSpc>
            </a:pP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family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636ECA-A1B7-21B0-8F82-5815393D14B4}"/>
              </a:ext>
            </a:extLst>
          </p:cNvPr>
          <p:cNvSpPr txBox="1"/>
          <p:nvPr/>
        </p:nvSpPr>
        <p:spPr>
          <a:xfrm>
            <a:off x="3493652" y="1335707"/>
            <a:ext cx="2187175" cy="1394261"/>
          </a:xfrm>
          <a:prstGeom prst="rect">
            <a:avLst/>
          </a:prstGeom>
          <a:solidFill>
            <a:srgbClr val="255FE1"/>
          </a:solidFill>
        </p:spPr>
        <p:txBody>
          <a:bodyPr wrap="square" tIns="91440" bIns="0" rtlCol="0">
            <a:noAutofit/>
          </a:bodyPr>
          <a:lstStyle/>
          <a:p>
            <a:pPr algn="ctr">
              <a:lnSpc>
                <a:spcPts val="3300"/>
              </a:lnSpc>
            </a:pP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Your </a:t>
            </a:r>
          </a:p>
          <a:p>
            <a:pPr algn="ctr">
              <a:lnSpc>
                <a:spcPts val="3300"/>
              </a:lnSpc>
            </a:pP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physical</a:t>
            </a:r>
          </a:p>
          <a:p>
            <a:pPr algn="ctr">
              <a:lnSpc>
                <a:spcPts val="3300"/>
              </a:lnSpc>
            </a:pP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family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FB0917-91D7-8331-3B81-C296E5A0C01B}"/>
              </a:ext>
            </a:extLst>
          </p:cNvPr>
          <p:cNvSpPr txBox="1"/>
          <p:nvPr/>
        </p:nvSpPr>
        <p:spPr>
          <a:xfrm>
            <a:off x="6381125" y="1335707"/>
            <a:ext cx="2187175" cy="1394261"/>
          </a:xfrm>
          <a:prstGeom prst="rect">
            <a:avLst/>
          </a:prstGeom>
          <a:solidFill>
            <a:srgbClr val="255FE1"/>
          </a:solidFill>
        </p:spPr>
        <p:txBody>
          <a:bodyPr wrap="square" tIns="91440" bIns="0" rtlCol="0">
            <a:noAutofit/>
          </a:bodyPr>
          <a:lstStyle/>
          <a:p>
            <a:pPr algn="ctr">
              <a:lnSpc>
                <a:spcPts val="3300"/>
              </a:lnSpc>
            </a:pP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Your </a:t>
            </a:r>
            <a:b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eternal </a:t>
            </a:r>
            <a:b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soul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E172AE-AEC5-6483-DCB4-C1BF2A11DA83}"/>
              </a:ext>
            </a:extLst>
          </p:cNvPr>
          <p:cNvSpPr txBox="1"/>
          <p:nvPr/>
        </p:nvSpPr>
        <p:spPr>
          <a:xfrm>
            <a:off x="-8133" y="190896"/>
            <a:ext cx="9157212" cy="86066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ctr"/>
            <a:r>
              <a:rPr lang="en-US" sz="48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“NOBODY STEALS PENNIES”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9EE512-5A8D-A479-6A8E-50C16126595F}"/>
              </a:ext>
            </a:extLst>
          </p:cNvPr>
          <p:cNvSpPr txBox="1"/>
          <p:nvPr/>
        </p:nvSpPr>
        <p:spPr>
          <a:xfrm>
            <a:off x="1028597" y="1756975"/>
            <a:ext cx="7092701" cy="1702505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“Hold fast the pattern of sound words which you have heard from me, in faith and love which are in Christ Jesus.”</a:t>
            </a:r>
            <a:br>
              <a:rPr lang="en-US" sz="25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5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									</a:t>
            </a:r>
            <a:r>
              <a:rPr lang="en-US" sz="2500" b="1" dirty="0">
                <a:solidFill>
                  <a:srgbClr val="14A4C6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	</a:t>
            </a:r>
            <a:r>
              <a:rPr lang="en-US" sz="25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2 Timothy 1:13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401D3FC-55B1-D9B9-317D-C56060028E1E}"/>
              </a:ext>
            </a:extLst>
          </p:cNvPr>
          <p:cNvSpPr/>
          <p:nvPr/>
        </p:nvSpPr>
        <p:spPr>
          <a:xfrm rot="60000">
            <a:off x="5210703" y="2124665"/>
            <a:ext cx="2011868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noFill/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0869BE0-4B9F-DEDB-C7C4-053903B991B8}"/>
              </a:ext>
            </a:extLst>
          </p:cNvPr>
          <p:cNvSpPr/>
          <p:nvPr/>
        </p:nvSpPr>
        <p:spPr>
          <a:xfrm rot="60000">
            <a:off x="6958734" y="2506231"/>
            <a:ext cx="749139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noFill/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D6765A6-7273-B045-E9B3-A41D95933D52}"/>
              </a:ext>
            </a:extLst>
          </p:cNvPr>
          <p:cNvSpPr/>
          <p:nvPr/>
        </p:nvSpPr>
        <p:spPr>
          <a:xfrm rot="60000">
            <a:off x="1936538" y="2894916"/>
            <a:ext cx="742413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noFill/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D4F875-0418-9E93-6D24-BABFA55DB4BE}"/>
              </a:ext>
            </a:extLst>
          </p:cNvPr>
          <p:cNvSpPr txBox="1"/>
          <p:nvPr/>
        </p:nvSpPr>
        <p:spPr>
          <a:xfrm>
            <a:off x="794779" y="3168130"/>
            <a:ext cx="6694706" cy="814621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4000"/>
              </a:lnSpc>
            </a:pP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Fight for your family.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E436E9-853B-EA42-80E0-668F9A72F9AD}"/>
              </a:ext>
            </a:extLst>
          </p:cNvPr>
          <p:cNvSpPr txBox="1"/>
          <p:nvPr/>
        </p:nvSpPr>
        <p:spPr>
          <a:xfrm>
            <a:off x="794779" y="3168130"/>
            <a:ext cx="6694706" cy="1297285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4000"/>
              </a:lnSpc>
            </a:pP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Fight for your family.</a:t>
            </a:r>
          </a:p>
          <a:p>
            <a:pPr algn="ctr">
              <a:lnSpc>
                <a:spcPts val="4000"/>
              </a:lnSpc>
            </a:pP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Model respect for authority.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2DE622-3141-6687-A8A2-A9BE102231F6}"/>
              </a:ext>
            </a:extLst>
          </p:cNvPr>
          <p:cNvSpPr txBox="1"/>
          <p:nvPr/>
        </p:nvSpPr>
        <p:spPr>
          <a:xfrm>
            <a:off x="794779" y="3168130"/>
            <a:ext cx="6694706" cy="1869347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4000"/>
              </a:lnSpc>
            </a:pP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Fight for your family.</a:t>
            </a:r>
          </a:p>
          <a:p>
            <a:pPr algn="ctr">
              <a:lnSpc>
                <a:spcPts val="4000"/>
              </a:lnSpc>
            </a:pP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Model respect for authority.</a:t>
            </a:r>
          </a:p>
          <a:p>
            <a:pPr algn="ctr">
              <a:lnSpc>
                <a:spcPts val="4000"/>
              </a:lnSpc>
            </a:pPr>
            <a:r>
              <a:rPr lang="en-US" sz="28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Value character over performance.</a:t>
            </a:r>
          </a:p>
          <a:p>
            <a:pPr algn="ctr">
              <a:lnSpc>
                <a:spcPts val="4000"/>
              </a:lnSpc>
            </a:pPr>
            <a:endParaRPr lang="en-US" sz="28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4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7" grpId="0"/>
      <p:bldP spid="18" grpId="0"/>
      <p:bldP spid="18" grpId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8" grpId="0" animBg="1"/>
      <p:bldP spid="8" grpId="1" animBg="1"/>
      <p:bldP spid="9" grpId="0" animBg="1"/>
      <p:bldP spid="9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C08A5A3-436B-C14A-347A-6A49564E7D77}"/>
              </a:ext>
            </a:extLst>
          </p:cNvPr>
          <p:cNvSpPr txBox="1"/>
          <p:nvPr/>
        </p:nvSpPr>
        <p:spPr>
          <a:xfrm>
            <a:off x="894991" y="2934197"/>
            <a:ext cx="7364176" cy="1394261"/>
          </a:xfrm>
          <a:prstGeom prst="rect">
            <a:avLst/>
          </a:prstGeom>
          <a:solidFill>
            <a:srgbClr val="255FE1"/>
          </a:solidFill>
        </p:spPr>
        <p:txBody>
          <a:bodyPr wrap="square" tIns="91440" bIns="0" rtlCol="0">
            <a:noAutofit/>
          </a:bodyPr>
          <a:lstStyle/>
          <a:p>
            <a:pPr algn="ctr">
              <a:lnSpc>
                <a:spcPts val="3300"/>
              </a:lnSpc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Criticism from those who know you least, pales in comparison to love </a:t>
            </a:r>
            <a:b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from those who know you best.</a:t>
            </a:r>
          </a:p>
          <a:p>
            <a:pPr algn="ctr">
              <a:lnSpc>
                <a:spcPts val="3300"/>
              </a:lnSpc>
            </a:pPr>
            <a:endParaRPr lang="en-US" sz="26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290A05-DA14-BA2C-B27E-D47FC67AB75F}"/>
              </a:ext>
            </a:extLst>
          </p:cNvPr>
          <p:cNvSpPr txBox="1"/>
          <p:nvPr/>
        </p:nvSpPr>
        <p:spPr>
          <a:xfrm>
            <a:off x="352348" y="3053028"/>
            <a:ext cx="8312304" cy="2665314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“Be diligent to present yourself approved to God, </a:t>
            </a:r>
            <a:br>
              <a:rPr 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 worker who does not need to be ashamed, </a:t>
            </a:r>
            <a:br>
              <a:rPr 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rightly dividing the word of truth.”</a:t>
            </a:r>
            <a:br>
              <a:rPr lang="en-US" sz="25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5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									</a:t>
            </a:r>
            <a:r>
              <a:rPr lang="en-US" sz="2500" b="1" dirty="0">
                <a:solidFill>
                  <a:srgbClr val="14A4C6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		</a:t>
            </a:r>
            <a:r>
              <a:rPr lang="en-US" sz="25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2 Timothy 2:15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B48F5B-438C-DDC0-B951-4E64EBE6111A}"/>
              </a:ext>
            </a:extLst>
          </p:cNvPr>
          <p:cNvSpPr txBox="1"/>
          <p:nvPr/>
        </p:nvSpPr>
        <p:spPr>
          <a:xfrm>
            <a:off x="946649" y="2943314"/>
            <a:ext cx="7260861" cy="2089862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“His lord said to him, ‘Well done, good and faithful servant; you were faithful over a few things, I will make you ruler over many things. Enter into the joy of your lord.’”</a:t>
            </a:r>
            <a:br>
              <a:rPr lang="en-US" sz="25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5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									</a:t>
            </a:r>
            <a:r>
              <a:rPr lang="en-US" sz="25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Matthew 25:21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E353914-8DCC-9E4F-88F4-603F1740FD7A}"/>
              </a:ext>
            </a:extLst>
          </p:cNvPr>
          <p:cNvSpPr/>
          <p:nvPr/>
        </p:nvSpPr>
        <p:spPr>
          <a:xfrm rot="60000">
            <a:off x="4572278" y="3321380"/>
            <a:ext cx="1585596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noFill/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3C8E79-E592-0B14-0F93-4D68C48CA820}"/>
              </a:ext>
            </a:extLst>
          </p:cNvPr>
          <p:cNvSpPr txBox="1"/>
          <p:nvPr/>
        </p:nvSpPr>
        <p:spPr>
          <a:xfrm>
            <a:off x="695436" y="3053113"/>
            <a:ext cx="1988341" cy="981402"/>
          </a:xfrm>
          <a:prstGeom prst="rect">
            <a:avLst/>
          </a:prstGeom>
          <a:solidFill>
            <a:srgbClr val="DEE7FA"/>
          </a:solidFill>
          <a:ln w="38100">
            <a:solidFill>
              <a:srgbClr val="255FE1"/>
            </a:solidFill>
            <a:miter lim="800000"/>
          </a:ln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800" b="1" dirty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Noah</a:t>
            </a:r>
            <a:br>
              <a:rPr lang="en-US" sz="2800" b="1" dirty="0">
                <a:solidFill>
                  <a:srgbClr val="395DC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Genesis 6:8</a:t>
            </a:r>
            <a:endParaRPr lang="en-US" sz="2800" b="1" dirty="0">
              <a:solidFill>
                <a:schemeClr val="bg1">
                  <a:lumMod val="75000"/>
                  <a:lumOff val="25000"/>
                </a:schemeClr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  <a:p>
            <a:pPr algn="ctr">
              <a:lnSpc>
                <a:spcPts val="2800"/>
              </a:lnSpc>
            </a:pPr>
            <a:endParaRPr lang="en-US" sz="2800" b="1" dirty="0">
              <a:solidFill>
                <a:srgbClr val="395DC1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136303-999D-5C1A-F42A-111FA5E1FD14}"/>
              </a:ext>
            </a:extLst>
          </p:cNvPr>
          <p:cNvSpPr txBox="1"/>
          <p:nvPr/>
        </p:nvSpPr>
        <p:spPr>
          <a:xfrm>
            <a:off x="3582909" y="3049909"/>
            <a:ext cx="1988341" cy="981402"/>
          </a:xfrm>
          <a:prstGeom prst="rect">
            <a:avLst/>
          </a:prstGeom>
          <a:solidFill>
            <a:srgbClr val="DEE7FA"/>
          </a:solidFill>
          <a:ln w="38100">
            <a:solidFill>
              <a:srgbClr val="255FE1"/>
            </a:solidFill>
            <a:miter lim="800000"/>
          </a:ln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800" b="1" dirty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David</a:t>
            </a:r>
            <a:br>
              <a:rPr lang="en-US" sz="2800" b="1" dirty="0">
                <a:solidFill>
                  <a:srgbClr val="395DC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Acts 7:46</a:t>
            </a:r>
            <a:endParaRPr lang="en-US" sz="2800" b="1" dirty="0">
              <a:solidFill>
                <a:schemeClr val="bg1">
                  <a:lumMod val="75000"/>
                  <a:lumOff val="25000"/>
                </a:schemeClr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  <a:p>
            <a:pPr algn="ctr">
              <a:lnSpc>
                <a:spcPts val="2800"/>
              </a:lnSpc>
            </a:pPr>
            <a:endParaRPr lang="en-US" sz="2800" b="1" dirty="0">
              <a:solidFill>
                <a:srgbClr val="395DC1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40AA3B-EBA1-FE64-C63B-2AD904EDBC70}"/>
              </a:ext>
            </a:extLst>
          </p:cNvPr>
          <p:cNvSpPr txBox="1"/>
          <p:nvPr/>
        </p:nvSpPr>
        <p:spPr>
          <a:xfrm>
            <a:off x="6470382" y="3049909"/>
            <a:ext cx="1988341" cy="981402"/>
          </a:xfrm>
          <a:prstGeom prst="rect">
            <a:avLst/>
          </a:prstGeom>
          <a:solidFill>
            <a:srgbClr val="DEE7FA"/>
          </a:solidFill>
          <a:ln w="38100">
            <a:solidFill>
              <a:srgbClr val="255FE1"/>
            </a:solidFill>
            <a:miter lim="800000"/>
          </a:ln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800" b="1" dirty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Mary</a:t>
            </a:r>
            <a:br>
              <a:rPr lang="en-US" sz="2800" b="1" dirty="0">
                <a:solidFill>
                  <a:srgbClr val="395DC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Luke 1:30</a:t>
            </a:r>
            <a:endParaRPr lang="en-US" sz="2800" b="1" dirty="0">
              <a:solidFill>
                <a:schemeClr val="bg1">
                  <a:lumMod val="75000"/>
                  <a:lumOff val="25000"/>
                </a:schemeClr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  <a:p>
            <a:pPr algn="ctr">
              <a:lnSpc>
                <a:spcPts val="2800"/>
              </a:lnSpc>
            </a:pPr>
            <a:endParaRPr lang="en-US" sz="2800" b="1" dirty="0">
              <a:solidFill>
                <a:srgbClr val="395DC1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pic>
        <p:nvPicPr>
          <p:cNvPr id="3" name="Picture 2" descr="A picture containing silhouette, domestic cat&#10;&#10;Description automatically generated">
            <a:extLst>
              <a:ext uri="{FF2B5EF4-FFF2-40B4-BE49-F238E27FC236}">
                <a16:creationId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DA0AFAD-DDD8-9EE4-F01F-069384D5E1EF}"/>
              </a:ext>
            </a:extLst>
          </p:cNvPr>
          <p:cNvSpPr txBox="1"/>
          <p:nvPr/>
        </p:nvSpPr>
        <p:spPr>
          <a:xfrm>
            <a:off x="889010" y="1336065"/>
            <a:ext cx="7364177" cy="1191526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You have the approval of God – </a:t>
            </a:r>
            <a:b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You don’t need the approval of others.</a:t>
            </a:r>
          </a:p>
          <a:p>
            <a:pPr algn="ctr">
              <a:lnSpc>
                <a:spcPts val="3500"/>
              </a:lnSpc>
            </a:pPr>
            <a:endParaRPr lang="en-US" sz="28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5B6D15-7973-66CB-8E10-ED1CBCFB2EB5}"/>
              </a:ext>
            </a:extLst>
          </p:cNvPr>
          <p:cNvSpPr txBox="1"/>
          <p:nvPr/>
        </p:nvSpPr>
        <p:spPr>
          <a:xfrm>
            <a:off x="5079" y="195976"/>
            <a:ext cx="9144000" cy="86066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ctr"/>
            <a:r>
              <a:rPr lang="en-US" sz="48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ONE BOOK, SIX DEFENSES</a:t>
            </a:r>
          </a:p>
        </p:txBody>
      </p:sp>
    </p:spTree>
    <p:extLst>
      <p:ext uri="{BB962C8B-B14F-4D97-AF65-F5344CB8AC3E}">
        <p14:creationId xmlns:p14="http://schemas.microsoft.com/office/powerpoint/2010/main" val="41707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/>
      <p:bldP spid="19" grpId="1"/>
      <p:bldP spid="20" grpId="0"/>
      <p:bldP spid="20" grpId="1"/>
      <p:bldP spid="5" grpId="0" animBg="1"/>
      <p:bldP spid="5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1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&#10;&#10;Description automatically generated">
            <a:extLst>
              <a:ext uri="{FF2B5EF4-FFF2-40B4-BE49-F238E27FC236}">
                <a16:creationId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E5B6D15-7973-66CB-8E10-ED1CBCFB2EB5}"/>
              </a:ext>
            </a:extLst>
          </p:cNvPr>
          <p:cNvSpPr txBox="1"/>
          <p:nvPr/>
        </p:nvSpPr>
        <p:spPr>
          <a:xfrm>
            <a:off x="5079" y="195976"/>
            <a:ext cx="9144000" cy="86066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ctr"/>
            <a:r>
              <a:rPr lang="en-US" sz="48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ONE BOOK, SIX DEFENSES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FEA373-EDCE-A48F-FE91-D7DB3B80D332}"/>
              </a:ext>
            </a:extLst>
          </p:cNvPr>
          <p:cNvSpPr txBox="1"/>
          <p:nvPr/>
        </p:nvSpPr>
        <p:spPr>
          <a:xfrm>
            <a:off x="760982" y="2880672"/>
            <a:ext cx="7625592" cy="1958686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“Brethren, I do not count myself to have apprehended; but one thing I do, forgetting those things which are behind and reaching forward to those things which are ahead.”</a:t>
            </a:r>
            <a:br>
              <a:rPr lang="en-US" sz="25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5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							</a:t>
            </a:r>
            <a:r>
              <a:rPr lang="en-US" sz="25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		Philippians 3:13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BFF107-39E3-C657-B78F-F8F193825A7F}"/>
              </a:ext>
            </a:extLst>
          </p:cNvPr>
          <p:cNvSpPr txBox="1"/>
          <p:nvPr/>
        </p:nvSpPr>
        <p:spPr>
          <a:xfrm>
            <a:off x="1823900" y="2893783"/>
            <a:ext cx="5489902" cy="1958686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“Therefore, if anyone is in Christ, he is a new creation; old things have passed away; behold, all things have become new.”</a:t>
            </a:r>
            <a:br>
              <a:rPr lang="en-US" sz="25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5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					</a:t>
            </a:r>
            <a:r>
              <a:rPr lang="en-US" sz="25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2 Corinthians 5:17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966DD0C-249A-68D8-F28F-6B6538484170}"/>
              </a:ext>
            </a:extLst>
          </p:cNvPr>
          <p:cNvSpPr/>
          <p:nvPr/>
        </p:nvSpPr>
        <p:spPr>
          <a:xfrm rot="60000">
            <a:off x="6550055" y="3634122"/>
            <a:ext cx="1532357" cy="48465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solidFill>
            <a:schemeClr val="bg1"/>
          </a:solidFill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3EB16EB-D4E0-E017-F439-B876E39D0C2A}"/>
              </a:ext>
            </a:extLst>
          </p:cNvPr>
          <p:cNvSpPr/>
          <p:nvPr/>
        </p:nvSpPr>
        <p:spPr>
          <a:xfrm>
            <a:off x="940713" y="4011957"/>
            <a:ext cx="5050734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solidFill>
            <a:schemeClr val="bg1"/>
          </a:solidFill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7A26A5-0EF9-163A-2885-A039C148E5A2}"/>
              </a:ext>
            </a:extLst>
          </p:cNvPr>
          <p:cNvSpPr txBox="1"/>
          <p:nvPr/>
        </p:nvSpPr>
        <p:spPr>
          <a:xfrm>
            <a:off x="1795335" y="1348828"/>
            <a:ext cx="5547032" cy="1191526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What happened in the past, </a:t>
            </a:r>
            <a:b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is in the past.</a:t>
            </a:r>
          </a:p>
          <a:p>
            <a:pPr algn="ctr">
              <a:lnSpc>
                <a:spcPts val="3500"/>
              </a:lnSpc>
            </a:pPr>
            <a:endParaRPr lang="en-US" sz="28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AE7568B-FEAC-FB17-5677-E08481BEE53B}"/>
              </a:ext>
            </a:extLst>
          </p:cNvPr>
          <p:cNvSpPr/>
          <p:nvPr/>
        </p:nvSpPr>
        <p:spPr>
          <a:xfrm rot="60000">
            <a:off x="5577931" y="3648556"/>
            <a:ext cx="1532357" cy="48465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solidFill>
            <a:schemeClr val="bg1"/>
          </a:solidFill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4718D9A-8E40-A974-8594-270A6CA794A7}"/>
              </a:ext>
            </a:extLst>
          </p:cNvPr>
          <p:cNvSpPr/>
          <p:nvPr/>
        </p:nvSpPr>
        <p:spPr>
          <a:xfrm>
            <a:off x="2004894" y="4032487"/>
            <a:ext cx="3136108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solidFill>
            <a:schemeClr val="bg1"/>
          </a:solidFill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71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&#10;&#10;Description automatically generated">
            <a:extLst>
              <a:ext uri="{FF2B5EF4-FFF2-40B4-BE49-F238E27FC236}">
                <a16:creationId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E5B6D15-7973-66CB-8E10-ED1CBCFB2EB5}"/>
              </a:ext>
            </a:extLst>
          </p:cNvPr>
          <p:cNvSpPr txBox="1"/>
          <p:nvPr/>
        </p:nvSpPr>
        <p:spPr>
          <a:xfrm>
            <a:off x="5079" y="195976"/>
            <a:ext cx="9144000" cy="86066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ctr"/>
            <a:r>
              <a:rPr lang="en-US" sz="48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ONE BOOK, SIX DEFENSES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03D00D-D3BF-3FF5-F364-F9C1312279E2}"/>
              </a:ext>
            </a:extLst>
          </p:cNvPr>
          <p:cNvSpPr txBox="1"/>
          <p:nvPr/>
        </p:nvSpPr>
        <p:spPr>
          <a:xfrm>
            <a:off x="1075240" y="1340878"/>
            <a:ext cx="6987222" cy="1191526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Your value is based on who you are, not what you have.</a:t>
            </a:r>
          </a:p>
          <a:p>
            <a:pPr algn="ctr">
              <a:lnSpc>
                <a:spcPts val="3500"/>
              </a:lnSpc>
            </a:pPr>
            <a:endParaRPr lang="en-US" sz="28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55BB89-B010-8D33-48EA-49F5DA3FF792}"/>
              </a:ext>
            </a:extLst>
          </p:cNvPr>
          <p:cNvSpPr txBox="1"/>
          <p:nvPr/>
        </p:nvSpPr>
        <p:spPr>
          <a:xfrm>
            <a:off x="1025649" y="3082704"/>
            <a:ext cx="7092701" cy="1958686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“I will be a Father to you,</a:t>
            </a:r>
            <a:br>
              <a:rPr 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And you shall be My sons and daughters,</a:t>
            </a:r>
            <a:br>
              <a:rPr 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Says the Lord Almighty.”</a:t>
            </a:r>
            <a:br>
              <a:rPr lang="en-US" sz="25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5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								</a:t>
            </a:r>
            <a:r>
              <a:rPr lang="en-US" sz="25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2 Corinthians 6:18</a:t>
            </a:r>
          </a:p>
        </p:txBody>
      </p:sp>
    </p:spTree>
    <p:extLst>
      <p:ext uri="{BB962C8B-B14F-4D97-AF65-F5344CB8AC3E}">
        <p14:creationId xmlns:p14="http://schemas.microsoft.com/office/powerpoint/2010/main" val="311219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&#10;&#10;Description automatically generated">
            <a:extLst>
              <a:ext uri="{FF2B5EF4-FFF2-40B4-BE49-F238E27FC236}">
                <a16:creationId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E5B6D15-7973-66CB-8E10-ED1CBCFB2EB5}"/>
              </a:ext>
            </a:extLst>
          </p:cNvPr>
          <p:cNvSpPr txBox="1"/>
          <p:nvPr/>
        </p:nvSpPr>
        <p:spPr>
          <a:xfrm>
            <a:off x="5079" y="195976"/>
            <a:ext cx="9144000" cy="86066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ctr"/>
            <a:r>
              <a:rPr lang="en-US" sz="48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ONE BOOK, SIX DEFENSES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BB858B-C8B1-E95A-AA7A-E47FC7D65F03}"/>
              </a:ext>
            </a:extLst>
          </p:cNvPr>
          <p:cNvSpPr txBox="1"/>
          <p:nvPr/>
        </p:nvSpPr>
        <p:spPr>
          <a:xfrm>
            <a:off x="2482902" y="1340877"/>
            <a:ext cx="4171898" cy="1191526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You know God </a:t>
            </a:r>
            <a:b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and God knows you.</a:t>
            </a:r>
          </a:p>
          <a:p>
            <a:pPr algn="ctr">
              <a:lnSpc>
                <a:spcPts val="3500"/>
              </a:lnSpc>
            </a:pPr>
            <a:endParaRPr lang="en-US" sz="28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4163A-2E52-3722-5E09-B62CDED72CDC}"/>
              </a:ext>
            </a:extLst>
          </p:cNvPr>
          <p:cNvSpPr txBox="1"/>
          <p:nvPr/>
        </p:nvSpPr>
        <p:spPr>
          <a:xfrm>
            <a:off x="1218897" y="2793209"/>
            <a:ext cx="6706205" cy="2196070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“Can a woman forget her nursing child,</a:t>
            </a:r>
            <a:br>
              <a:rPr 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that she should have no compassion</a:t>
            </a:r>
            <a:br>
              <a:rPr 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on the son of her womb? </a:t>
            </a:r>
            <a:br>
              <a:rPr 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Even these may forget,</a:t>
            </a:r>
            <a:br>
              <a:rPr 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yet I will not forget you.”</a:t>
            </a:r>
            <a:r>
              <a:rPr lang="en-US" sz="25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  </a:t>
            </a:r>
            <a:r>
              <a:rPr lang="en-US" sz="25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Isaiah 49:15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064E4A0-3B25-8578-D62F-6DCD13EE022A}"/>
              </a:ext>
            </a:extLst>
          </p:cNvPr>
          <p:cNvSpPr/>
          <p:nvPr/>
        </p:nvSpPr>
        <p:spPr>
          <a:xfrm>
            <a:off x="1397742" y="4698955"/>
            <a:ext cx="3783823" cy="67881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noFill/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79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1498</TotalTime>
  <Words>720</Words>
  <Application>Microsoft Office PowerPoint</Application>
  <PresentationFormat>On-screen Show (16:10)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Poppins</vt:lpstr>
      <vt:lpstr>Poppins Light</vt:lpstr>
      <vt:lpstr>Office Theme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hraettchurch@outlook.com</dc:creator>
  <cp:lastModifiedBy>Kori Harbaugh</cp:lastModifiedBy>
  <cp:revision>21</cp:revision>
  <dcterms:created xsi:type="dcterms:W3CDTF">2022-10-04T19:01:37Z</dcterms:created>
  <dcterms:modified xsi:type="dcterms:W3CDTF">2022-10-07T14:18:09Z</dcterms:modified>
</cp:coreProperties>
</file>