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56" r:id="rId2"/>
    <p:sldId id="262" r:id="rId3"/>
    <p:sldId id="267" r:id="rId4"/>
    <p:sldId id="257" r:id="rId5"/>
    <p:sldId id="270" r:id="rId6"/>
    <p:sldId id="269" r:id="rId7"/>
    <p:sldId id="258" r:id="rId8"/>
    <p:sldId id="268" r:id="rId9"/>
    <p:sldId id="263" r:id="rId10"/>
    <p:sldId id="260" r:id="rId11"/>
    <p:sldId id="264" r:id="rId12"/>
    <p:sldId id="265" r:id="rId13"/>
    <p:sldId id="266" r:id="rId14"/>
    <p:sldId id="271" r:id="rId15"/>
  </p:sldIdLst>
  <p:sldSz cx="9144000" cy="5715000" type="screen16x10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4" autoAdjust="0"/>
    <p:restoredTop sz="94659" autoAdjust="0"/>
  </p:normalViewPr>
  <p:slideViewPr>
    <p:cSldViewPr>
      <p:cViewPr varScale="1">
        <p:scale>
          <a:sx n="64" d="100"/>
          <a:sy n="64" d="100"/>
        </p:scale>
        <p:origin x="40" y="2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6007666-CB1E-4D88-97B7-10C2F234DEB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2E02F7F-702E-44EC-8E78-E865A7650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3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886789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460501"/>
            <a:ext cx="7772400" cy="152480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009673"/>
            <a:ext cx="7772400" cy="999753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127500"/>
            <a:ext cx="9147765" cy="1593407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34441"/>
            <a:ext cx="8229600" cy="365505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28867"/>
            <a:ext cx="1777470" cy="466063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324600" cy="46606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883093"/>
            <a:ext cx="7772400" cy="1524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443093"/>
            <a:ext cx="4572000" cy="1212407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08500"/>
            <a:ext cx="4040188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508500"/>
            <a:ext cx="4041775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03579"/>
            <a:ext cx="4040188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03579"/>
            <a:ext cx="4041775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64000"/>
            <a:ext cx="7481776" cy="3810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462585"/>
            <a:ext cx="3974592" cy="7620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7479792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5339953"/>
            <a:ext cx="1920240" cy="304800"/>
          </a:xfrm>
        </p:spPr>
        <p:txBody>
          <a:bodyPr/>
          <a:lstStyle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536169"/>
            <a:ext cx="7162800" cy="54019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58307"/>
            <a:ext cx="8686800" cy="3657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5339954"/>
            <a:ext cx="2350681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54269"/>
            <a:ext cx="8075432" cy="46889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77163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5339953"/>
            <a:ext cx="192024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06536C-3FC7-4932-B100-AE1E67BD973D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5339954"/>
            <a:ext cx="2350681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5339954"/>
            <a:ext cx="36576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B22C61-BB26-4D8A-8CC8-9C58C44AF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ing.com/images/search?q=picture+of+child+with+hand+in+cookie+jar&amp;id=F2CBC5DFDC0BC2542509DDBB93485FAF4567D902&amp;FORM=IQFRB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1 Corintios 4:3-5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105912"/>
            <a:ext cx="8229600" cy="353943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3200" dirty="0"/>
              <a:t>En cuanto a mí, es de poca importancia que yo sea juzgado por ustedes o por cualquier tribunal humano. De hecho, ni aun yo me juzgo a mí mismo. </a:t>
            </a:r>
            <a:r>
              <a:rPr lang="es-ES" sz="3200" dirty="0" smtClean="0"/>
              <a:t>4</a:t>
            </a:r>
            <a:r>
              <a:rPr lang="es-ES" sz="3200" dirty="0"/>
              <a:t>  Porque no estoy consciente de nada en contra mía. Pero no por eso estoy sin culpa, pues el que me juzga es el Señor. 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600200" y="4000500"/>
            <a:ext cx="6172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" y="3543300"/>
            <a:ext cx="769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4000500"/>
            <a:ext cx="68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81200" y="4630433"/>
            <a:ext cx="7033592" cy="58477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“</a:t>
            </a:r>
            <a:r>
              <a:rPr lang="en-US" sz="3200" b="1" dirty="0" err="1"/>
              <a:t>Examínense</a:t>
            </a:r>
            <a:r>
              <a:rPr lang="en-US" sz="3200" b="1" dirty="0"/>
              <a:t> a </a:t>
            </a:r>
            <a:r>
              <a:rPr lang="en-US" sz="3200" b="1" dirty="0" err="1"/>
              <a:t>sí</a:t>
            </a:r>
            <a:r>
              <a:rPr lang="en-US" sz="3200" b="1" dirty="0"/>
              <a:t> </a:t>
            </a:r>
            <a:r>
              <a:rPr lang="en-US" sz="3200" b="1" dirty="0" err="1" smtClean="0"/>
              <a:t>mismos</a:t>
            </a:r>
            <a:r>
              <a:rPr lang="en-US" sz="3200" b="1" dirty="0" smtClean="0"/>
              <a:t>”</a:t>
            </a:r>
            <a:r>
              <a:rPr lang="en-US" sz="2000" dirty="0" smtClean="0"/>
              <a:t>(</a:t>
            </a:r>
            <a:r>
              <a:rPr lang="en-US" sz="2000" dirty="0" smtClean="0"/>
              <a:t>2 </a:t>
            </a:r>
            <a:r>
              <a:rPr lang="en-US" sz="2000" dirty="0" smtClean="0"/>
              <a:t>Cor. </a:t>
            </a:r>
            <a:r>
              <a:rPr lang="en-US" sz="2000" dirty="0" smtClean="0"/>
              <a:t>13:5)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09964"/>
            <a:ext cx="8534400" cy="4266936"/>
          </a:xfrm>
        </p:spPr>
        <p:txBody>
          <a:bodyPr>
            <a:normAutofit fontScale="47500" lnSpcReduction="20000"/>
          </a:bodyPr>
          <a:lstStyle/>
          <a:p>
            <a:pPr algn="l" rtl="0"/>
            <a:r>
              <a:rPr lang="en-US" sz="5100" b="1" dirty="0" smtClean="0"/>
              <a:t>La </a:t>
            </a:r>
            <a:r>
              <a:rPr lang="en-US" sz="5100" b="1" dirty="0" err="1" smtClean="0"/>
              <a:t>i</a:t>
            </a:r>
            <a:r>
              <a:rPr lang="en-US" sz="5100" b="1" dirty="0" err="1" smtClean="0"/>
              <a:t>nmadurez</a:t>
            </a:r>
            <a:r>
              <a:rPr lang="en-US" sz="5100" b="1" dirty="0" smtClean="0"/>
              <a:t> </a:t>
            </a:r>
            <a:r>
              <a:rPr lang="en-US" sz="5100" b="1" dirty="0" smtClean="0"/>
              <a:t>en los niños no es una desgracia.	</a:t>
            </a:r>
          </a:p>
          <a:p>
            <a:pPr lvl="3" algn="l" rtl="0"/>
            <a:r>
              <a:rPr lang="en-US" sz="4200" dirty="0" smtClean="0"/>
              <a:t>Las familias entrenan para la independencia</a:t>
            </a:r>
          </a:p>
          <a:p>
            <a:pPr algn="l" rtl="0"/>
            <a:r>
              <a:rPr lang="en-US" sz="5100" b="1" dirty="0" smtClean="0"/>
              <a:t>Si reconocemos nuestra debilidad debemos:</a:t>
            </a:r>
          </a:p>
          <a:p>
            <a:pPr lvl="3" algn="l" rtl="0"/>
            <a:r>
              <a:rPr lang="en-US" sz="4200" dirty="0" err="1" smtClean="0"/>
              <a:t>Tomar</a:t>
            </a:r>
            <a:r>
              <a:rPr lang="en-US" sz="4200" dirty="0" smtClean="0"/>
              <a:t> </a:t>
            </a:r>
            <a:r>
              <a:rPr lang="en-US" sz="4200" dirty="0" smtClean="0"/>
              <a:t>precauciones especiales</a:t>
            </a:r>
          </a:p>
          <a:p>
            <a:pPr lvl="3" algn="l" rtl="0"/>
            <a:r>
              <a:rPr lang="en-US" sz="4200" dirty="0" err="1" smtClean="0"/>
              <a:t>Establecer</a:t>
            </a:r>
            <a:r>
              <a:rPr lang="en-US" sz="4200" dirty="0" smtClean="0"/>
              <a:t> </a:t>
            </a:r>
            <a:r>
              <a:rPr lang="en-US" sz="4200" dirty="0" smtClean="0"/>
              <a:t>responsabilidad con un amigo de confianza</a:t>
            </a:r>
          </a:p>
          <a:p>
            <a:pPr lvl="3" algn="l" rtl="0"/>
            <a:r>
              <a:rPr lang="en-US" sz="4200" dirty="0" err="1" smtClean="0"/>
              <a:t>Orar</a:t>
            </a:r>
            <a:r>
              <a:rPr lang="en-US" sz="4200" dirty="0" smtClean="0"/>
              <a:t>: </a:t>
            </a:r>
            <a:r>
              <a:rPr lang="en-US" sz="4200" dirty="0" smtClean="0"/>
              <a:t>“No nos dejes caer en tentación”.</a:t>
            </a:r>
          </a:p>
          <a:p>
            <a:pPr algn="l" rtl="0"/>
            <a:r>
              <a:rPr lang="en-US" sz="5100" b="1" dirty="0" smtClean="0"/>
              <a:t>El </a:t>
            </a:r>
            <a:r>
              <a:rPr lang="en-US" sz="5100" b="1" dirty="0" err="1" smtClean="0"/>
              <a:t>propósito</a:t>
            </a:r>
            <a:r>
              <a:rPr lang="en-US" sz="5100" b="1" dirty="0" smtClean="0"/>
              <a:t> </a:t>
            </a:r>
            <a:r>
              <a:rPr lang="en-US" sz="5100" b="1" dirty="0" smtClean="0"/>
              <a:t>de la iglesia local (Efesios 4:11-16)</a:t>
            </a:r>
          </a:p>
          <a:p>
            <a:pPr lvl="3" algn="l" rtl="0"/>
            <a:r>
              <a:rPr lang="en-US" sz="4200" dirty="0" smtClean="0"/>
              <a:t>“Ya no niños” (</a:t>
            </a:r>
            <a:r>
              <a:rPr lang="en-US" sz="4200" dirty="0" smtClean="0"/>
              <a:t>v. </a:t>
            </a:r>
            <a:r>
              <a:rPr lang="en-US" sz="4200" dirty="0" smtClean="0"/>
              <a:t>14)</a:t>
            </a:r>
          </a:p>
          <a:p>
            <a:pPr lvl="3" algn="l" rtl="0"/>
            <a:r>
              <a:rPr lang="en-US" sz="4200" dirty="0" smtClean="0"/>
              <a:t>Al principio, </a:t>
            </a:r>
            <a:r>
              <a:rPr lang="en-US" sz="4200" dirty="0" err="1" smtClean="0"/>
              <a:t>necesitamos</a:t>
            </a:r>
            <a:r>
              <a:rPr lang="en-US" sz="4200" dirty="0" smtClean="0"/>
              <a:t> </a:t>
            </a:r>
            <a:r>
              <a:rPr lang="en-US" sz="4200" dirty="0" smtClean="0"/>
              <a:t>lo que </a:t>
            </a:r>
            <a:r>
              <a:rPr lang="en-US" sz="4200" dirty="0" err="1" smtClean="0"/>
              <a:t>proveen</a:t>
            </a:r>
            <a:r>
              <a:rPr lang="en-US" sz="4200" dirty="0" smtClean="0"/>
              <a:t> “las </a:t>
            </a:r>
            <a:r>
              <a:rPr lang="en-US" sz="4200" dirty="0" err="1" smtClean="0"/>
              <a:t>coyunturas</a:t>
            </a:r>
            <a:r>
              <a:rPr lang="en-US" sz="4200" dirty="0" smtClean="0"/>
              <a:t>”</a:t>
            </a:r>
            <a:endParaRPr lang="en-US" sz="4200" dirty="0" smtClean="0"/>
          </a:p>
          <a:p>
            <a:pPr lvl="3" algn="l" rtl="0"/>
            <a:r>
              <a:rPr lang="en-US" sz="4200" dirty="0" smtClean="0"/>
              <a:t>A medida que “crecemos en Cristo”, dependemos completamente de Él.</a:t>
            </a:r>
          </a:p>
          <a:p>
            <a:pPr algn="l" rtl="0">
              <a:buNone/>
            </a:pPr>
            <a:r>
              <a:rPr lang="en-US" sz="4200" dirty="0" smtClean="0"/>
              <a:t> </a:t>
            </a:r>
            <a:endParaRPr lang="en-US" sz="4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9525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La </a:t>
            </a:r>
            <a:r>
              <a:rPr lang="en-US" dirty="0" err="1" smtClean="0"/>
              <a:t>d</a:t>
            </a:r>
            <a:r>
              <a:rPr lang="en-US" dirty="0" err="1" smtClean="0"/>
              <a:t>ebilidad</a:t>
            </a:r>
            <a:r>
              <a:rPr lang="en-US" dirty="0" smtClean="0"/>
              <a:t> </a:t>
            </a:r>
            <a:r>
              <a:rPr lang="en-US" sz="4400" i="1" dirty="0" err="1"/>
              <a:t>c</a:t>
            </a:r>
            <a:r>
              <a:rPr lang="en-US" sz="4400" i="1" dirty="0" err="1" smtClean="0"/>
              <a:t>uando</a:t>
            </a:r>
            <a:r>
              <a:rPr lang="en-US" sz="4400" i="1" dirty="0" smtClean="0"/>
              <a:t> </a:t>
            </a:r>
            <a:r>
              <a:rPr lang="en-US" sz="4400" i="1" dirty="0" smtClean="0"/>
              <a:t>nadie </a:t>
            </a:r>
            <a:r>
              <a:rPr lang="en-US" sz="4400" i="1" dirty="0" err="1" smtClean="0"/>
              <a:t>está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mirando</a:t>
            </a:r>
            <a:r>
              <a:rPr lang="en-US" sz="4400" i="1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smtClean="0"/>
              <a:t>inmadurez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4722793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“E</a:t>
            </a:r>
            <a:r>
              <a:rPr lang="es-ES" sz="2400" dirty="0" smtClean="0"/>
              <a:t>l </a:t>
            </a:r>
            <a:r>
              <a:rPr lang="es-ES" sz="2400" dirty="0"/>
              <a:t>que cree que está firme, tenga cuidado, no sea que </a:t>
            </a:r>
            <a:r>
              <a:rPr lang="es-ES" sz="2400" dirty="0" smtClean="0"/>
              <a:t>caiga</a:t>
            </a:r>
            <a:r>
              <a:rPr lang="en-US" sz="2400" dirty="0" smtClean="0"/>
              <a:t>”. </a:t>
            </a:r>
            <a:r>
              <a:rPr lang="en-US" sz="2000" dirty="0" smtClean="0"/>
              <a:t>(</a:t>
            </a:r>
            <a:r>
              <a:rPr lang="en-US" sz="2000" dirty="0" smtClean="0"/>
              <a:t>1 </a:t>
            </a:r>
            <a:r>
              <a:rPr lang="en-US" sz="2000" dirty="0" smtClean="0"/>
              <a:t>Cor. </a:t>
            </a:r>
            <a:r>
              <a:rPr lang="en-US" sz="2000" dirty="0" smtClean="0"/>
              <a:t>10:12)</a:t>
            </a:r>
            <a:endParaRPr lang="en-US" sz="2000" dirty="0"/>
          </a:p>
        </p:txBody>
      </p:sp>
      <p:pic>
        <p:nvPicPr>
          <p:cNvPr id="4098" name="Picture 2" descr="https://tse1.mm.bing.net/th?id=OIP.Mb6a5fafdf4525371e88d19bf94f6db75o2&amp;w=92&amp;h=100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64529"/>
            <a:ext cx="1371600" cy="14908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570699"/>
            <a:ext cx="8153400" cy="1524801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/>
              <a:t>3. </a:t>
            </a:r>
            <a:r>
              <a:rPr lang="en-US" sz="4000" dirty="0" smtClean="0"/>
              <a:t>La </a:t>
            </a:r>
            <a:r>
              <a:rPr lang="en-US" sz="4000" u="sng" dirty="0" smtClean="0">
                <a:latin typeface="Arial Black" pitchFamily="34" charset="0"/>
              </a:rPr>
              <a:t>FE</a:t>
            </a:r>
            <a:r>
              <a:rPr lang="en-US" sz="4000" b="0" dirty="0" smtClean="0">
                <a:latin typeface="Arial Black" pitchFamily="34" charset="0"/>
              </a:rPr>
              <a:t> </a:t>
            </a:r>
            <a:r>
              <a:rPr lang="en-US" sz="4000" b="0" dirty="0" err="1" smtClean="0"/>
              <a:t>verdadera</a:t>
            </a:r>
            <a:r>
              <a:rPr lang="en-US" sz="4000" b="0" dirty="0" smtClean="0"/>
              <a:t> se </a:t>
            </a:r>
            <a:r>
              <a:rPr lang="en-US" sz="4000" b="0" dirty="0" err="1" smtClean="0"/>
              <a:t>revela</a:t>
            </a:r>
            <a:r>
              <a:rPr lang="en-US" sz="4000" b="0" dirty="0" smtClean="0"/>
              <a:t>:</a:t>
            </a:r>
            <a:endParaRPr lang="en-US" sz="40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543547"/>
            <a:ext cx="8153400" cy="999753"/>
          </a:xfrm>
        </p:spPr>
        <p:txBody>
          <a:bodyPr>
            <a:noAutofit/>
          </a:bodyPr>
          <a:lstStyle/>
          <a:p>
            <a:pPr algn="l" rtl="0"/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nadie está mirando</a:t>
            </a:r>
            <a:endParaRPr lang="en-US" sz="4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464"/>
            <a:ext cx="8686800" cy="37716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La fe de José lo hizo consciente de Dios</a:t>
            </a:r>
            <a:r>
              <a:rPr lang="en-US" dirty="0" smtClean="0"/>
              <a:t>!</a:t>
            </a:r>
          </a:p>
          <a:p>
            <a:pPr algn="l" rtl="0"/>
            <a:r>
              <a:rPr lang="en-US" b="1" dirty="0" err="1"/>
              <a:t>A</a:t>
            </a:r>
            <a:r>
              <a:rPr lang="en-US" b="1" dirty="0" err="1" smtClean="0"/>
              <a:t>lguien</a:t>
            </a:r>
            <a:r>
              <a:rPr lang="en-US" b="1" dirty="0" smtClean="0"/>
              <a:t> </a:t>
            </a:r>
            <a:r>
              <a:rPr lang="en-US" b="1" dirty="0" err="1" smtClean="0"/>
              <a:t>nos</a:t>
            </a:r>
            <a:r>
              <a:rPr lang="en-US" b="1" dirty="0" smtClean="0"/>
              <a:t> </a:t>
            </a:r>
            <a:r>
              <a:rPr lang="en-US" b="1" dirty="0" err="1" smtClean="0"/>
              <a:t>está</a:t>
            </a:r>
            <a:r>
              <a:rPr lang="en-US" b="1" dirty="0" smtClean="0"/>
              <a:t> </a:t>
            </a:r>
            <a:r>
              <a:rPr lang="en-US" b="1" dirty="0" err="1" smtClean="0"/>
              <a:t>mirando</a:t>
            </a:r>
            <a:r>
              <a:rPr lang="en-US" b="1" dirty="0" smtClean="0"/>
              <a:t> </a:t>
            </a:r>
            <a:r>
              <a:rPr lang="en-US" b="1" u="sng" dirty="0" smtClean="0"/>
              <a:t>a </a:t>
            </a:r>
            <a:r>
              <a:rPr lang="en-US" b="1" u="sng" dirty="0" err="1" smtClean="0"/>
              <a:t>nosotros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smtClean="0"/>
              <a:t>todo momento.</a:t>
            </a:r>
          </a:p>
          <a:p>
            <a:pPr lvl="1">
              <a:buFontTx/>
              <a:buChar char="-"/>
            </a:pPr>
            <a:r>
              <a:rPr lang="en-US" dirty="0" err="1" smtClean="0"/>
              <a:t>Cámaras</a:t>
            </a:r>
            <a:r>
              <a:rPr lang="en-US" dirty="0" smtClean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La </a:t>
            </a:r>
            <a:r>
              <a:rPr lang="en-US" dirty="0" smtClean="0"/>
              <a:t>fe revela lo oculto (</a:t>
            </a:r>
            <a:r>
              <a:rPr lang="en-US" dirty="0" err="1" smtClean="0"/>
              <a:t>Heb</a:t>
            </a:r>
            <a:r>
              <a:rPr lang="en-US" dirty="0" smtClean="0"/>
              <a:t> </a:t>
            </a:r>
            <a:r>
              <a:rPr lang="en-US" dirty="0" smtClean="0"/>
              <a:t>11:1)</a:t>
            </a:r>
          </a:p>
          <a:p>
            <a:pPr algn="l" rtl="0"/>
            <a:r>
              <a:rPr lang="en-US" b="1" dirty="0" smtClean="0"/>
              <a:t>Dios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Omnisciente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smtClean="0"/>
              <a:t>lo </a:t>
            </a:r>
            <a:r>
              <a:rPr lang="en-US" dirty="0" err="1" smtClean="0"/>
              <a:t>sabe</a:t>
            </a:r>
            <a:r>
              <a:rPr lang="en-US" dirty="0" smtClean="0"/>
              <a:t>) </a:t>
            </a:r>
            <a:r>
              <a:rPr lang="en-US" sz="2200" dirty="0" smtClean="0"/>
              <a:t>(</a:t>
            </a:r>
            <a:r>
              <a:rPr lang="en-US" sz="2200" dirty="0" smtClean="0"/>
              <a:t>Gén. 16:13; </a:t>
            </a:r>
            <a:r>
              <a:rPr lang="en-US" sz="2200" dirty="0" err="1" smtClean="0"/>
              <a:t>Jonás</a:t>
            </a:r>
            <a:r>
              <a:rPr lang="en-US" sz="2200" dirty="0" smtClean="0"/>
              <a:t>; </a:t>
            </a:r>
            <a:r>
              <a:rPr lang="en-US" sz="2200" dirty="0" smtClean="0"/>
              <a:t>Salmo 139:1-13; Prov. 15:3; Heb. 4:13)</a:t>
            </a:r>
          </a:p>
          <a:p>
            <a:pPr algn="l" rtl="0"/>
            <a:r>
              <a:rPr lang="en-US" b="1" dirty="0" smtClean="0"/>
              <a:t>¡Un día todo </a:t>
            </a:r>
            <a:r>
              <a:rPr lang="en-US" b="1" dirty="0" err="1" smtClean="0"/>
              <a:t>será</a:t>
            </a:r>
            <a:r>
              <a:rPr lang="en-US" b="1" dirty="0" smtClean="0"/>
              <a:t> </a:t>
            </a:r>
            <a:r>
              <a:rPr lang="en-US" b="1" dirty="0" err="1" smtClean="0"/>
              <a:t>revelado</a:t>
            </a:r>
            <a:r>
              <a:rPr lang="en-US" b="1" dirty="0" smtClean="0"/>
              <a:t>!</a:t>
            </a:r>
          </a:p>
          <a:p>
            <a:pPr lvl="1">
              <a:buNone/>
            </a:pPr>
            <a:r>
              <a:rPr lang="en-US" dirty="0" smtClean="0"/>
              <a:t>- Los </a:t>
            </a:r>
            <a:r>
              <a:rPr lang="en-US" dirty="0" err="1" smtClean="0"/>
              <a:t>pecados</a:t>
            </a:r>
            <a:r>
              <a:rPr lang="en-US" dirty="0" smtClean="0"/>
              <a:t> </a:t>
            </a:r>
            <a:r>
              <a:rPr lang="en-US" dirty="0" err="1" smtClean="0"/>
              <a:t>antiguos</a:t>
            </a:r>
            <a:r>
              <a:rPr lang="en-US" dirty="0" smtClean="0"/>
              <a:t> se </a:t>
            </a:r>
            <a:r>
              <a:rPr lang="en-US" dirty="0" err="1" smtClean="0"/>
              <a:t>revelan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Escrituras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- </a:t>
            </a:r>
            <a:r>
              <a:rPr lang="en-US" dirty="0" smtClean="0"/>
              <a:t>La nuestra será revelada (1 Corintios 4:5)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525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La fe </a:t>
            </a:r>
            <a:r>
              <a:rPr lang="en-US" dirty="0" err="1" smtClean="0"/>
              <a:t>revela</a:t>
            </a:r>
            <a:r>
              <a:rPr lang="en-US" dirty="0" smtClean="0"/>
              <a:t> </a:t>
            </a:r>
            <a:r>
              <a:rPr lang="en-US" dirty="0" smtClean="0"/>
              <a:t>que </a:t>
            </a:r>
            <a:br>
              <a:rPr lang="en-US" dirty="0" smtClean="0"/>
            </a:br>
            <a:r>
              <a:rPr lang="en-US" sz="4900" i="1" dirty="0" err="1" smtClean="0"/>
              <a:t>Alguien</a:t>
            </a:r>
            <a:r>
              <a:rPr lang="en-US" sz="4900" i="1" dirty="0" smtClean="0"/>
              <a:t> </a:t>
            </a:r>
            <a:r>
              <a:rPr lang="en-US" sz="4900" i="1" u="sng" dirty="0" err="1" smtClean="0"/>
              <a:t>sí</a:t>
            </a:r>
            <a:r>
              <a:rPr lang="en-US" sz="4900" i="1" u="sng" dirty="0" smtClean="0"/>
              <a:t> </a:t>
            </a:r>
            <a:r>
              <a:rPr lang="en-US" sz="4900" i="1" u="sng" dirty="0" err="1" smtClean="0"/>
              <a:t>está</a:t>
            </a:r>
            <a:r>
              <a:rPr lang="en-US" sz="4900" i="1" dirty="0" smtClean="0"/>
              <a:t> </a:t>
            </a:r>
            <a:r>
              <a:rPr lang="en-US" sz="4900" i="1" dirty="0" err="1" smtClean="0"/>
              <a:t>mirando</a:t>
            </a:r>
            <a:r>
              <a:rPr lang="en-US" sz="4900" i="1" dirty="0" smtClean="0"/>
              <a:t>.</a:t>
            </a:r>
            <a:endParaRPr lang="en-US" sz="49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1 Corintios 4:5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38300"/>
            <a:ext cx="8077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 smtClean="0"/>
              <a:t>5</a:t>
            </a:r>
            <a:r>
              <a:rPr lang="es-ES" sz="3000" dirty="0" smtClean="0"/>
              <a:t>Por </a:t>
            </a:r>
            <a:r>
              <a:rPr lang="es-ES" sz="3000" dirty="0"/>
              <a:t>tanto, no juzguen antes de tiempo, sino esperen hasta que el Señor venga, el cual sacará a la luz las cosas ocultas en las tinieblas y también pondrá de manifiesto los designios de los corazones. Entonces cada uno recibirá de parte de Dios la alabanza que le corresponda</a:t>
            </a:r>
            <a:r>
              <a:rPr lang="es-ES" sz="3000" dirty="0" smtClean="0"/>
              <a:t>.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3009900"/>
            <a:ext cx="6400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3467100"/>
            <a:ext cx="2209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3543300"/>
            <a:ext cx="1752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4000500"/>
            <a:ext cx="7620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Las preciosas promesas de Dios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335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i="1" dirty="0"/>
              <a:t>Así que, arrepentíos y convertíos, para que sean borrados vuestros </a:t>
            </a:r>
            <a:r>
              <a:rPr lang="es-ES" sz="3200" i="1" dirty="0" smtClean="0"/>
              <a:t>pecados</a:t>
            </a:r>
            <a:r>
              <a:rPr lang="en-US" sz="3200" i="1" dirty="0" smtClean="0"/>
              <a:t>… </a:t>
            </a:r>
            <a:r>
              <a:rPr lang="en-US" sz="2400" dirty="0" smtClean="0"/>
              <a:t>(</a:t>
            </a:r>
            <a:r>
              <a:rPr lang="en-US" sz="2400" dirty="0" smtClean="0"/>
              <a:t>Hechos 3:19)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" y="30861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i="1" dirty="0"/>
              <a:t>Porque seré propicio a sus injusticias,</a:t>
            </a:r>
          </a:p>
          <a:p>
            <a:pPr algn="ctr"/>
            <a:r>
              <a:rPr lang="es-ES" sz="3200" i="1" dirty="0" smtClean="0"/>
              <a:t>Y </a:t>
            </a:r>
            <a:r>
              <a:rPr lang="es-ES" sz="3200" i="1" dirty="0"/>
              <a:t>nunca más me acordaré de sus pecados y de sus iniquidades</a:t>
            </a:r>
            <a:r>
              <a:rPr lang="es-ES" sz="3200" i="1" dirty="0" smtClean="0"/>
              <a:t>.</a:t>
            </a:r>
            <a:br>
              <a:rPr lang="es-ES" sz="3200" i="1" dirty="0" smtClean="0"/>
            </a:br>
            <a:r>
              <a:rPr lang="en-US" sz="2400" dirty="0" smtClean="0"/>
              <a:t>(</a:t>
            </a:r>
            <a:r>
              <a:rPr lang="en-US" sz="2400" dirty="0" smtClean="0"/>
              <a:t>Hebreos 8:12)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3"/>
          <p:cNvSpPr>
            <a:spLocks noGrp="1"/>
          </p:cNvSpPr>
          <p:nvPr>
            <p:ph type="subTitle" idx="1"/>
          </p:nvPr>
        </p:nvSpPr>
        <p:spPr>
          <a:xfrm>
            <a:off x="304800" y="2400300"/>
            <a:ext cx="8153400" cy="999753"/>
          </a:xfrm>
        </p:spPr>
        <p:txBody>
          <a:bodyPr>
            <a:noAutofit/>
          </a:bodyPr>
          <a:lstStyle/>
          <a:p>
            <a:pPr algn="l" rtl="0"/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</a:t>
            </a:r>
            <a:r>
              <a:rPr lang="en-US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nadie</a:t>
            </a:r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mirando</a:t>
            </a:r>
            <a:endParaRPr lang="en-US" sz="4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8763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200" b="1" dirty="0" smtClean="0"/>
              <a:t>La mejor prueba de lo que </a:t>
            </a:r>
            <a:r>
              <a:rPr lang="en-US" sz="3200" b="1" dirty="0" err="1" smtClean="0"/>
              <a:t>realmente</a:t>
            </a:r>
            <a:r>
              <a:rPr lang="en-US" sz="3200" b="1" dirty="0" smtClean="0"/>
              <a:t> </a:t>
            </a:r>
            <a:r>
              <a:rPr lang="en-US" sz="3200" b="1" dirty="0" smtClean="0"/>
              <a:t>somos es lo que </a:t>
            </a:r>
            <a:r>
              <a:rPr lang="en-US" sz="3200" b="1" dirty="0" err="1" smtClean="0"/>
              <a:t>somos</a:t>
            </a:r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-2552700"/>
            <a:ext cx="7772400" cy="1524801"/>
          </a:xfrm>
        </p:spPr>
        <p:txBody>
          <a:bodyPr/>
          <a:lstStyle/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647700"/>
            <a:ext cx="7772400" cy="1524801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Tres cosas son reveladas</a:t>
            </a:r>
            <a:endParaRPr lang="en-US" dirty="0"/>
          </a:p>
        </p:txBody>
      </p:sp>
      <p:sp>
        <p:nvSpPr>
          <p:cNvPr id="5" name="Subtitle 3"/>
          <p:cNvSpPr>
            <a:spLocks noGrp="1"/>
          </p:cNvSpPr>
          <p:nvPr>
            <p:ph type="subTitle" idx="1"/>
          </p:nvPr>
        </p:nvSpPr>
        <p:spPr>
          <a:xfrm>
            <a:off x="304800" y="2400300"/>
            <a:ext cx="8153400" cy="999753"/>
          </a:xfrm>
        </p:spPr>
        <p:txBody>
          <a:bodyPr>
            <a:noAutofit/>
          </a:bodyPr>
          <a:lstStyle/>
          <a:p>
            <a:pPr algn="l"/>
            <a:r>
              <a:rPr lang="en-US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nadie</a:t>
            </a:r>
            <a:r>
              <a:rPr lang="en-US" sz="4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mirando</a:t>
            </a:r>
            <a:endParaRPr lang="en-US" sz="4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646899"/>
            <a:ext cx="8610600" cy="152480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1. </a:t>
            </a:r>
            <a:r>
              <a:rPr lang="en-US" sz="3600" dirty="0" smtClean="0"/>
              <a:t>El </a:t>
            </a:r>
            <a:r>
              <a:rPr lang="en-US" sz="3600" dirty="0" smtClean="0">
                <a:latin typeface="Arial Black" pitchFamily="34" charset="0"/>
              </a:rPr>
              <a:t>CARÁCTER </a:t>
            </a:r>
            <a:r>
              <a:rPr lang="en-US" sz="3600" dirty="0" err="1"/>
              <a:t>verdadero</a:t>
            </a:r>
            <a:r>
              <a:rPr lang="en-US" sz="3600" dirty="0"/>
              <a:t> </a:t>
            </a:r>
            <a:r>
              <a:rPr lang="en-US" sz="3600" b="0" dirty="0" smtClean="0"/>
              <a:t>se </a:t>
            </a:r>
            <a:r>
              <a:rPr lang="en-US" sz="3600" b="0" dirty="0" err="1" smtClean="0"/>
              <a:t>revela</a:t>
            </a:r>
            <a:endParaRPr lang="en-US" sz="36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400300"/>
            <a:ext cx="8153400" cy="999753"/>
          </a:xfrm>
        </p:spPr>
        <p:txBody>
          <a:bodyPr>
            <a:noAutofit/>
          </a:bodyPr>
          <a:lstStyle/>
          <a:p>
            <a:pPr algn="l"/>
            <a:r>
              <a:rPr lang="en-US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nadie</a:t>
            </a:r>
            <a:r>
              <a:rPr lang="en-US" sz="4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mirando</a:t>
            </a:r>
            <a:endParaRPr lang="en-US" sz="4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3771636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La </a:t>
            </a:r>
            <a:r>
              <a:rPr lang="en-US" b="1" dirty="0" err="1" smtClean="0"/>
              <a:t>esposa</a:t>
            </a:r>
            <a:r>
              <a:rPr lang="en-US" b="1" dirty="0" smtClean="0"/>
              <a:t> de </a:t>
            </a:r>
            <a:r>
              <a:rPr lang="en-US" b="1" dirty="0" err="1" smtClean="0"/>
              <a:t>Potifar</a:t>
            </a:r>
            <a:r>
              <a:rPr lang="en-US" b="1" dirty="0" smtClean="0"/>
              <a:t> </a:t>
            </a:r>
            <a:r>
              <a:rPr lang="en-US" b="1" dirty="0" smtClean="0"/>
              <a:t>y José </a:t>
            </a:r>
            <a:r>
              <a:rPr lang="en-US" b="1" dirty="0" err="1" smtClean="0"/>
              <a:t>estaban</a:t>
            </a:r>
            <a:r>
              <a:rPr lang="en-US" b="1" dirty="0" smtClean="0"/>
              <a:t> </a:t>
            </a:r>
            <a:r>
              <a:rPr lang="en-US" b="1" dirty="0" smtClean="0"/>
              <a:t>a </a:t>
            </a:r>
            <a:r>
              <a:rPr lang="en-US" b="1" dirty="0" err="1" smtClean="0"/>
              <a:t>solas</a:t>
            </a:r>
            <a:r>
              <a:rPr lang="en-US" b="1" dirty="0" smtClean="0"/>
              <a:t>.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u="sng" dirty="0" smtClean="0"/>
              <a:t>El </a:t>
            </a:r>
            <a:r>
              <a:rPr lang="en-US" sz="3200" u="sng" dirty="0" err="1" smtClean="0"/>
              <a:t>c</a:t>
            </a:r>
            <a:r>
              <a:rPr lang="en-US" sz="3200" u="sng" dirty="0" err="1" smtClean="0"/>
              <a:t>arácter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verdadero</a:t>
            </a:r>
            <a:r>
              <a:rPr lang="en-US" sz="3200" dirty="0" smtClean="0"/>
              <a:t> se </a:t>
            </a:r>
            <a:r>
              <a:rPr lang="en-US" sz="3200" dirty="0" smtClean="0"/>
              <a:t>reveló cuando: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7145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600" dirty="0" smtClean="0"/>
              <a:t>Génesis 39:1-12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05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Y </a:t>
            </a:r>
            <a:r>
              <a:rPr lang="es-ES" sz="2200" dirty="0"/>
              <a:t>era José de gallarda figura y de hermoso parecer</a:t>
            </a:r>
            <a:r>
              <a:rPr lang="es-ES" sz="2200" dirty="0" smtClean="0"/>
              <a:t>.</a:t>
            </a:r>
            <a:br>
              <a:rPr lang="es-ES" sz="2200" dirty="0" smtClean="0"/>
            </a:br>
            <a:r>
              <a:rPr lang="es-ES" sz="2200" dirty="0" smtClean="0"/>
              <a:t>7  </a:t>
            </a:r>
            <a:r>
              <a:rPr lang="es-ES" sz="2200" dirty="0"/>
              <a:t>Sucedió después de estas cosas que la mujer de su amo miró a José con deseo y le dijo: «Acuéstate conmigo</a:t>
            </a:r>
            <a:r>
              <a:rPr lang="es-ES" sz="2200" dirty="0" smtClean="0"/>
              <a:t>».</a:t>
            </a:r>
            <a:br>
              <a:rPr lang="es-ES" sz="2200" dirty="0" smtClean="0"/>
            </a:br>
            <a:r>
              <a:rPr lang="es-ES" sz="2200" dirty="0" smtClean="0"/>
              <a:t>8  </a:t>
            </a:r>
            <a:r>
              <a:rPr lang="es-ES" sz="2200" dirty="0"/>
              <a:t>Pero él rehusó y dijo a la mujer de su amo: «Estando yo aquí, mi amo no se preocupa de nada en la casa, y ha puesto en mi mano todo lo que posee</a:t>
            </a:r>
            <a:r>
              <a:rPr lang="es-ES" sz="2200" dirty="0" smtClean="0"/>
              <a:t>.</a:t>
            </a:r>
            <a:br>
              <a:rPr lang="es-ES" sz="2200" dirty="0" smtClean="0"/>
            </a:br>
            <a:r>
              <a:rPr lang="es-ES" sz="2200" dirty="0" smtClean="0"/>
              <a:t>9  </a:t>
            </a:r>
            <a:r>
              <a:rPr lang="es-ES" sz="2200" dirty="0"/>
              <a:t>No hay nadie más grande que yo en esta casa, y nada me ha rehusado excepto a usted, pues es su mujer. ¿Cómo entonces podría yo hacer esta gran maldad y pecar contra Dios</a:t>
            </a:r>
            <a:r>
              <a:rPr lang="es-ES" sz="2200" dirty="0" smtClean="0"/>
              <a:t>?».</a:t>
            </a:r>
            <a:br>
              <a:rPr lang="es-ES" sz="2200" dirty="0" smtClean="0"/>
            </a:br>
            <a:r>
              <a:rPr lang="es-ES" sz="2200" dirty="0" smtClean="0"/>
              <a:t>10  </a:t>
            </a:r>
            <a:r>
              <a:rPr lang="es-ES" sz="2200" dirty="0"/>
              <a:t>Y ella insistía a José día tras día, pero él no accedió a acostarse con ella o a estar con ella</a:t>
            </a:r>
            <a:r>
              <a:rPr lang="es-ES" sz="2200" dirty="0" smtClean="0"/>
              <a:t>.</a:t>
            </a:r>
            <a:br>
              <a:rPr lang="es-ES" sz="2200" dirty="0" smtClean="0"/>
            </a:br>
            <a:r>
              <a:rPr lang="es-ES" sz="2200" dirty="0" smtClean="0"/>
              <a:t>11  </a:t>
            </a:r>
            <a:r>
              <a:rPr lang="es-ES" sz="2200" dirty="0"/>
              <a:t>Pero un día que él entró en casa para hacer su trabajo, y no había ninguno de los hombres de la casa allí dentro,12  entonces ella tomó a José de la ropa, y le dijo: «¡Acuéstate conmigo!». Pero él le dejó su ropa en la mano, y salió huyendo afuera.</a:t>
            </a: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571500"/>
            <a:ext cx="4648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28600" y="1181100"/>
            <a:ext cx="297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10100" y="1181100"/>
            <a:ext cx="2819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2852" y="1562100"/>
            <a:ext cx="1981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2171700"/>
            <a:ext cx="3276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62400" y="2857500"/>
            <a:ext cx="2286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219200" y="2898913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048000" y="3238500"/>
            <a:ext cx="1676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14122" y="3238500"/>
            <a:ext cx="2133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66800" y="4533900"/>
            <a:ext cx="6172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3771636"/>
          </a:xfrm>
        </p:spPr>
        <p:txBody>
          <a:bodyPr>
            <a:normAutofit/>
          </a:bodyPr>
          <a:lstStyle/>
          <a:p>
            <a:r>
              <a:rPr lang="en-US" b="1" dirty="0"/>
              <a:t>La </a:t>
            </a:r>
            <a:r>
              <a:rPr lang="en-US" b="1" dirty="0" err="1"/>
              <a:t>esposa</a:t>
            </a:r>
            <a:r>
              <a:rPr lang="en-US" b="1" dirty="0"/>
              <a:t> de </a:t>
            </a:r>
            <a:r>
              <a:rPr lang="en-US" b="1" dirty="0" err="1"/>
              <a:t>Potifar</a:t>
            </a:r>
            <a:r>
              <a:rPr lang="en-US" b="1" dirty="0"/>
              <a:t> y José </a:t>
            </a:r>
            <a:r>
              <a:rPr lang="en-US" b="1" dirty="0" err="1"/>
              <a:t>estaban</a:t>
            </a:r>
            <a:r>
              <a:rPr lang="en-US" b="1" dirty="0"/>
              <a:t> a </a:t>
            </a:r>
            <a:r>
              <a:rPr lang="en-US" b="1" dirty="0" err="1"/>
              <a:t>solas</a:t>
            </a:r>
            <a:r>
              <a:rPr lang="en-US" b="1" dirty="0"/>
              <a:t>.</a:t>
            </a:r>
          </a:p>
          <a:p>
            <a:pPr algn="l" rtl="0"/>
            <a:r>
              <a:rPr lang="en-US" b="1" dirty="0" smtClean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- </a:t>
            </a:r>
            <a:r>
              <a:rPr lang="en-US" b="1" dirty="0" smtClean="0"/>
              <a:t>Ella era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adúltera</a:t>
            </a:r>
            <a:r>
              <a:rPr lang="en-US" b="1" dirty="0" smtClean="0"/>
              <a:t>.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- José era puro de corazón.</a:t>
            </a:r>
          </a:p>
          <a:p>
            <a:pPr algn="l" rtl="0"/>
            <a:r>
              <a:rPr lang="en-US" b="1" i="1" dirty="0" err="1"/>
              <a:t>N</a:t>
            </a:r>
            <a:r>
              <a:rPr lang="en-US" b="1" i="1" dirty="0" err="1" smtClean="0"/>
              <a:t>adie</a:t>
            </a:r>
            <a:r>
              <a:rPr lang="en-US" b="1" i="1" dirty="0" smtClean="0"/>
              <a:t> </a:t>
            </a:r>
            <a:r>
              <a:rPr lang="en-US" b="1" i="1" dirty="0" err="1" smtClean="0"/>
              <a:t>estaba</a:t>
            </a:r>
            <a:r>
              <a:rPr lang="en-US" b="1" i="1" dirty="0" smtClean="0"/>
              <a:t> </a:t>
            </a:r>
            <a:r>
              <a:rPr lang="en-US" b="1" i="1" dirty="0" err="1" smtClean="0"/>
              <a:t>mirando</a:t>
            </a:r>
            <a:r>
              <a:rPr lang="en-US" b="1" i="1" dirty="0" smtClean="0"/>
              <a:t> </a:t>
            </a:r>
            <a:r>
              <a:rPr lang="en-US" b="1" dirty="0" smtClean="0"/>
              <a:t>a </a:t>
            </a:r>
            <a:r>
              <a:rPr lang="en-US" b="1" dirty="0" err="1" smtClean="0"/>
              <a:t>los</a:t>
            </a:r>
            <a:r>
              <a:rPr lang="en-US" b="1" dirty="0" smtClean="0"/>
              <a:t> </a:t>
            </a:r>
            <a:r>
              <a:rPr lang="en-US" b="1" dirty="0" smtClean="0"/>
              <a:t>hermanos de </a:t>
            </a:r>
            <a:r>
              <a:rPr lang="en-US" b="1" dirty="0" smtClean="0"/>
              <a:t>José</a:t>
            </a:r>
            <a:endParaRPr lang="en-US" b="1" dirty="0" smtClean="0"/>
          </a:p>
          <a:p>
            <a:pPr algn="l" rtl="0"/>
            <a:r>
              <a:rPr lang="en-US" b="1" i="1" dirty="0" err="1"/>
              <a:t>N</a:t>
            </a:r>
            <a:r>
              <a:rPr lang="en-US" b="1" i="1" dirty="0" err="1" smtClean="0"/>
              <a:t>adie</a:t>
            </a:r>
            <a:r>
              <a:rPr lang="en-US" b="1" i="1" dirty="0" smtClean="0"/>
              <a:t> </a:t>
            </a:r>
            <a:r>
              <a:rPr lang="en-US" b="1" i="1" dirty="0" err="1" smtClean="0"/>
              <a:t>estaba</a:t>
            </a:r>
            <a:r>
              <a:rPr lang="en-US" b="1" i="1" dirty="0" smtClean="0"/>
              <a:t> </a:t>
            </a:r>
            <a:r>
              <a:rPr lang="en-US" b="1" i="1" dirty="0" err="1" smtClean="0"/>
              <a:t>mirando</a:t>
            </a:r>
            <a:r>
              <a:rPr lang="en-US" b="1" dirty="0"/>
              <a:t> </a:t>
            </a:r>
            <a:r>
              <a:rPr lang="en-US" b="1" dirty="0" smtClean="0"/>
              <a:t>a </a:t>
            </a:r>
            <a:r>
              <a:rPr lang="en-US" b="1" dirty="0" err="1" smtClean="0"/>
              <a:t>Acá</a:t>
            </a:r>
            <a:r>
              <a:rPr lang="en-US" b="1" dirty="0" err="1" smtClean="0"/>
              <a:t>n</a:t>
            </a:r>
            <a:r>
              <a:rPr lang="en-US" b="1" dirty="0" smtClean="0"/>
              <a:t> (</a:t>
            </a:r>
            <a:r>
              <a:rPr lang="en-US" b="1" dirty="0" err="1" smtClean="0"/>
              <a:t>Josué</a:t>
            </a:r>
            <a:r>
              <a:rPr lang="en-US" b="1" dirty="0" smtClean="0"/>
              <a:t> </a:t>
            </a:r>
            <a:r>
              <a:rPr lang="en-US" b="1" dirty="0" smtClean="0"/>
              <a:t>7)</a:t>
            </a:r>
          </a:p>
          <a:p>
            <a:pPr algn="l" rtl="0"/>
            <a:r>
              <a:rPr lang="en-US" b="1" i="1" dirty="0" err="1"/>
              <a:t>N</a:t>
            </a:r>
            <a:r>
              <a:rPr lang="en-US" b="1" i="1" dirty="0" err="1" smtClean="0"/>
              <a:t>adie</a:t>
            </a:r>
            <a:r>
              <a:rPr lang="en-US" b="1" i="1" dirty="0" smtClean="0"/>
              <a:t> </a:t>
            </a:r>
            <a:r>
              <a:rPr lang="en-US" b="1" i="1" dirty="0" err="1" smtClean="0"/>
              <a:t>estaba</a:t>
            </a:r>
            <a:r>
              <a:rPr lang="en-US" b="1" i="1" dirty="0" smtClean="0"/>
              <a:t> </a:t>
            </a:r>
            <a:r>
              <a:rPr lang="en-US" b="1" i="1" dirty="0" err="1" smtClean="0"/>
              <a:t>mirando</a:t>
            </a:r>
            <a:r>
              <a:rPr lang="en-US" b="1" dirty="0"/>
              <a:t> </a:t>
            </a:r>
            <a:r>
              <a:rPr lang="en-US" b="1" dirty="0" smtClean="0"/>
              <a:t>al R</a:t>
            </a:r>
            <a:r>
              <a:rPr lang="en-US" b="1" dirty="0" smtClean="0"/>
              <a:t>ey </a:t>
            </a:r>
            <a:r>
              <a:rPr lang="en-US" b="1" dirty="0" smtClean="0"/>
              <a:t>Saúl (1 Sam. 28)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u="sng" dirty="0"/>
              <a:t>El </a:t>
            </a:r>
            <a:r>
              <a:rPr lang="en-US" sz="3200" u="sng" dirty="0" err="1"/>
              <a:t>carácter</a:t>
            </a:r>
            <a:r>
              <a:rPr lang="en-US" sz="3200" u="sng" dirty="0"/>
              <a:t> </a:t>
            </a:r>
            <a:r>
              <a:rPr lang="en-US" sz="3200" u="sng" dirty="0" err="1"/>
              <a:t>verdadero</a:t>
            </a:r>
            <a:r>
              <a:rPr lang="en-US" sz="3200" dirty="0"/>
              <a:t> se </a:t>
            </a:r>
            <a:r>
              <a:rPr lang="en-US" sz="3200" dirty="0" err="1"/>
              <a:t>reveló</a:t>
            </a:r>
            <a:r>
              <a:rPr lang="en-US" sz="3200" dirty="0"/>
              <a:t> </a:t>
            </a:r>
            <a:r>
              <a:rPr lang="en-US" sz="3200" dirty="0" err="1"/>
              <a:t>cuando</a:t>
            </a:r>
            <a:r>
              <a:rPr lang="en-US" sz="3200" dirty="0"/>
              <a:t>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478060"/>
            <a:ext cx="853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600" b="1" dirty="0" smtClean="0"/>
              <a:t>¡Satanás </a:t>
            </a:r>
            <a:r>
              <a:rPr lang="en-US" sz="2600" b="1" dirty="0" err="1" smtClean="0"/>
              <a:t>sabía</a:t>
            </a:r>
            <a:r>
              <a:rPr lang="en-US" sz="2600" b="1" dirty="0" smtClean="0"/>
              <a:t> </a:t>
            </a:r>
            <a:r>
              <a:rPr lang="en-US" sz="2600" b="1" dirty="0" smtClean="0"/>
              <a:t>el </a:t>
            </a:r>
            <a:r>
              <a:rPr lang="en-US" sz="2600" b="1" dirty="0" err="1" smtClean="0"/>
              <a:t>mejor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momento</a:t>
            </a:r>
            <a:r>
              <a:rPr lang="en-US" sz="2600" b="1" dirty="0" smtClean="0"/>
              <a:t> de </a:t>
            </a:r>
            <a:r>
              <a:rPr lang="en-US" sz="2600" b="1" dirty="0" err="1" smtClean="0"/>
              <a:t>tentar</a:t>
            </a:r>
            <a:r>
              <a:rPr lang="en-US" sz="2600" b="1" dirty="0" smtClean="0"/>
              <a:t> </a:t>
            </a:r>
            <a:r>
              <a:rPr lang="en-US" sz="2600" b="1" dirty="0" smtClean="0"/>
              <a:t>a Jesús!</a:t>
            </a:r>
            <a:endParaRPr lang="en-US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952736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200" b="1" i="1" dirty="0" smtClean="0"/>
              <a:t>¡Cuando nadie miraba!</a:t>
            </a:r>
            <a:endParaRPr lang="en-US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638300"/>
            <a:ext cx="944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700" b="1" dirty="0" smtClean="0"/>
              <a:t>¿Qué se </a:t>
            </a:r>
            <a:r>
              <a:rPr lang="en-US" sz="2700" b="1" dirty="0" err="1" smtClean="0"/>
              <a:t>demostró</a:t>
            </a:r>
            <a:r>
              <a:rPr lang="en-US" sz="2700" b="1" dirty="0" smtClean="0"/>
              <a:t> “</a:t>
            </a:r>
            <a:r>
              <a:rPr lang="en-US" sz="2700" b="1" dirty="0" err="1" smtClean="0"/>
              <a:t>cuando</a:t>
            </a:r>
            <a:r>
              <a:rPr lang="en-US" sz="2700" b="1" dirty="0" smtClean="0"/>
              <a:t> </a:t>
            </a:r>
            <a:r>
              <a:rPr lang="en-US" sz="2700" b="1" dirty="0" smtClean="0"/>
              <a:t>nadie miraba”?</a:t>
            </a:r>
            <a:endParaRPr lang="en-US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9525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u="sng" dirty="0" err="1" smtClean="0">
                <a:latin typeface="Arial Black" pitchFamily="34" charset="0"/>
              </a:rPr>
              <a:t>Nuestro</a:t>
            </a:r>
            <a:r>
              <a:rPr lang="en-US" sz="3600" dirty="0" smtClean="0"/>
              <a:t> </a:t>
            </a:r>
            <a:r>
              <a:rPr lang="en-US" sz="3600" dirty="0" err="1" smtClean="0"/>
              <a:t>carácter</a:t>
            </a:r>
            <a:r>
              <a:rPr lang="en-US" sz="3600" dirty="0" smtClean="0"/>
              <a:t> </a:t>
            </a:r>
            <a:r>
              <a:rPr lang="en-US" sz="3600" dirty="0" err="1" smtClean="0"/>
              <a:t>verdadero</a:t>
            </a:r>
            <a:r>
              <a:rPr lang="en-US" sz="3600" dirty="0" smtClean="0"/>
              <a:t> </a:t>
            </a:r>
            <a:r>
              <a:rPr lang="en-US" sz="3600" dirty="0" smtClean="0"/>
              <a:t>se </a:t>
            </a:r>
            <a:r>
              <a:rPr lang="en-US" sz="3600" dirty="0" err="1" smtClean="0"/>
              <a:t>revela</a:t>
            </a:r>
            <a:r>
              <a:rPr lang="en-US" sz="3600" dirty="0" smtClean="0"/>
              <a:t> </a:t>
            </a:r>
            <a:r>
              <a:rPr lang="en-US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nadie está mirando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9064"/>
            <a:ext cx="8229600" cy="3771636"/>
          </a:xfrm>
        </p:spPr>
        <p:txBody>
          <a:bodyPr/>
          <a:lstStyle/>
          <a:p>
            <a:pPr algn="l" rtl="0"/>
            <a:r>
              <a:rPr lang="en-US" sz="3200" b="1" dirty="0" smtClean="0"/>
              <a:t>Nuestra sinceridad se revela</a:t>
            </a:r>
          </a:p>
          <a:p>
            <a:pPr algn="l" rtl="0">
              <a:buNone/>
            </a:pPr>
            <a:r>
              <a:rPr lang="en-US" b="1" dirty="0" smtClean="0"/>
              <a:t>- Cuando hacemos lo correcto (Mat. 6:1-15)</a:t>
            </a:r>
          </a:p>
          <a:p>
            <a:pPr algn="l" rtl="0">
              <a:buNone/>
            </a:pPr>
            <a:r>
              <a:rPr lang="en-US" b="1" dirty="0" smtClean="0"/>
              <a:t>- Resiste la tentación como lo hizo José.</a:t>
            </a:r>
          </a:p>
          <a:p>
            <a:pPr algn="l" rtl="0"/>
            <a:r>
              <a:rPr lang="en-US" sz="3200" b="1" dirty="0" smtClean="0"/>
              <a:t>Nuestra hipocresía se revela</a:t>
            </a:r>
          </a:p>
          <a:p>
            <a:pPr algn="l" rtl="0">
              <a:buNone/>
            </a:pPr>
            <a:r>
              <a:rPr lang="en-US" b="1" dirty="0" smtClean="0"/>
              <a:t>- Cuando hacemos cosas que no haríamos si alguien estuviera mirando.</a:t>
            </a:r>
          </a:p>
          <a:p>
            <a:pPr algn="l" rtl="0">
              <a:buNone/>
            </a:pPr>
            <a:r>
              <a:rPr lang="en-US" b="1" dirty="0" smtClean="0"/>
              <a:t>- Hay muchas tentaciones en nuestros días.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570699"/>
            <a:ext cx="8153400" cy="1524801"/>
          </a:xfrm>
        </p:spPr>
        <p:txBody>
          <a:bodyPr>
            <a:normAutofit/>
          </a:bodyPr>
          <a:lstStyle/>
          <a:p>
            <a:pPr algn="l" rtl="0"/>
            <a:r>
              <a:rPr lang="en-US" sz="3400" dirty="0" smtClean="0"/>
              <a:t>2. </a:t>
            </a:r>
            <a:r>
              <a:rPr lang="en-US" sz="3400" dirty="0" smtClean="0"/>
              <a:t>La </a:t>
            </a:r>
            <a:r>
              <a:rPr lang="en-US" sz="3400" u="sng" dirty="0" smtClean="0">
                <a:latin typeface="Arial Black" pitchFamily="34" charset="0"/>
              </a:rPr>
              <a:t>MADUREZ</a:t>
            </a:r>
            <a:r>
              <a:rPr lang="en-US" sz="3400" b="0" dirty="0"/>
              <a:t> </a:t>
            </a:r>
            <a:r>
              <a:rPr lang="en-US" sz="3400" b="0" dirty="0" err="1" smtClean="0"/>
              <a:t>verdadera</a:t>
            </a:r>
            <a:r>
              <a:rPr lang="en-US" sz="3400" b="0" dirty="0" smtClean="0"/>
              <a:t> se </a:t>
            </a:r>
            <a:r>
              <a:rPr lang="en-US" sz="3400" b="0" dirty="0" err="1" smtClean="0"/>
              <a:t>revela</a:t>
            </a:r>
            <a:endParaRPr lang="en-US" sz="34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543547"/>
            <a:ext cx="8153400" cy="999753"/>
          </a:xfrm>
        </p:spPr>
        <p:txBody>
          <a:bodyPr>
            <a:noAutofit/>
          </a:bodyPr>
          <a:lstStyle/>
          <a:p>
            <a:pPr algn="l" rtl="0"/>
            <a:r>
              <a:rPr lang="en-US" sz="4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nadie está mirando</a:t>
            </a:r>
            <a:endParaRPr lang="en-US" sz="4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423</TotalTime>
  <Words>511</Words>
  <Application>Microsoft Office PowerPoint</Application>
  <PresentationFormat>On-screen Show (16:10)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Black</vt:lpstr>
      <vt:lpstr>Calibri</vt:lpstr>
      <vt:lpstr>Lucida Sans Unicode</vt:lpstr>
      <vt:lpstr>Verdana</vt:lpstr>
      <vt:lpstr>Wingdings 2</vt:lpstr>
      <vt:lpstr>Wingdings 3</vt:lpstr>
      <vt:lpstr>Concourse</vt:lpstr>
      <vt:lpstr>1 Corintios 4:3-5</vt:lpstr>
      <vt:lpstr>PowerPoint Presentation</vt:lpstr>
      <vt:lpstr>Tres cosas son reveladas</vt:lpstr>
      <vt:lpstr>1. El CARÁCTER verdadero se revela</vt:lpstr>
      <vt:lpstr>El carácter verdadero se reveló cuando:</vt:lpstr>
      <vt:lpstr>PowerPoint Presentation</vt:lpstr>
      <vt:lpstr>El carácter verdadero se reveló cuando:</vt:lpstr>
      <vt:lpstr>Nuestro carácter verdadero se revela cuando nadie está mirando</vt:lpstr>
      <vt:lpstr>2. La MADUREZ verdadera se revela</vt:lpstr>
      <vt:lpstr>La debilidad cuando nadie está mirando es inmadurez</vt:lpstr>
      <vt:lpstr>3. La FE verdadera se revela:</vt:lpstr>
      <vt:lpstr>La fe revela que  Alguien sí está mirando.</vt:lpstr>
      <vt:lpstr>1 Corintios 4:5</vt:lpstr>
      <vt:lpstr>Las preciosas promesas de Dios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4:3-5</dc:title>
  <dc:creator>Christina</dc:creator>
  <cp:lastModifiedBy>Esther Eubanks</cp:lastModifiedBy>
  <cp:revision>29</cp:revision>
  <cp:lastPrinted>2016-05-29T21:10:57Z</cp:lastPrinted>
  <dcterms:created xsi:type="dcterms:W3CDTF">2016-05-24T23:57:24Z</dcterms:created>
  <dcterms:modified xsi:type="dcterms:W3CDTF">2022-10-18T17:02:33Z</dcterms:modified>
</cp:coreProperties>
</file>