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50" r:id="rId1"/>
  </p:sldMasterIdLst>
  <p:notesMasterIdLst>
    <p:notesMasterId r:id="rId6"/>
  </p:notesMasterIdLst>
  <p:sldIdLst>
    <p:sldId id="263" r:id="rId2"/>
    <p:sldId id="257" r:id="rId3"/>
    <p:sldId id="265" r:id="rId4"/>
    <p:sldId id="261" r:id="rId5"/>
  </p:sldIdLst>
  <p:sldSz cx="9144000" cy="5715000" type="screen16x10"/>
  <p:notesSz cx="6858000" cy="9144000"/>
  <p:embeddedFontLst>
    <p:embeddedFont>
      <p:font typeface="Wingdings 3" panose="05040102010807070707" pitchFamily="18" charset="2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D5A4-AB1A-4814-8138-01623731BA87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A575B-8060-4A6D-8679-C87DDB661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30:5-7</a:t>
            </a:r>
          </a:p>
          <a:p>
            <a:r>
              <a:rPr lang="en-US" dirty="0"/>
              <a:t>30:12-15</a:t>
            </a:r>
          </a:p>
          <a:p>
            <a:r>
              <a:rPr lang="en-US" dirty="0"/>
              <a:t>31:15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A575B-8060-4A6D-8679-C87DDB6614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36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Jeremiah 30:5-9, 18-22</a:t>
            </a:r>
          </a:p>
          <a:p>
            <a:r>
              <a:rPr lang="en-US" dirty="0"/>
              <a:t>Jeremiah 31:1-4, 10-13, 31-34</a:t>
            </a:r>
          </a:p>
          <a:p>
            <a:r>
              <a:rPr lang="en-US" dirty="0"/>
              <a:t>Jeremiah 33:6-22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A575B-8060-4A6D-8679-C87DDB6614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73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71500"/>
            <a:ext cx="6000750" cy="24765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203223"/>
            <a:ext cx="4800600" cy="1622778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7056"/>
            <a:ext cx="2857500" cy="3175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76288"/>
            <a:ext cx="4560491" cy="50672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90500"/>
            <a:ext cx="3714750" cy="412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6899"/>
            <a:ext cx="3639742" cy="40441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508001"/>
            <a:ext cx="3257549" cy="36194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8281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44500"/>
            <a:ext cx="8114109" cy="26035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203223"/>
            <a:ext cx="6228158" cy="3810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6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71500"/>
            <a:ext cx="7543800" cy="22860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429000"/>
            <a:ext cx="6401991" cy="1566333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5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71500"/>
            <a:ext cx="6858001" cy="22860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857500"/>
            <a:ext cx="6400800" cy="3175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584223"/>
            <a:ext cx="6400800" cy="1404054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859" y="676852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30716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4944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857500"/>
            <a:ext cx="6400800" cy="14145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277484"/>
            <a:ext cx="6401993" cy="717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3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71500"/>
            <a:ext cx="6858000" cy="22860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273779"/>
            <a:ext cx="6400801" cy="87488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48667"/>
            <a:ext cx="6400801" cy="846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8859" y="676852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30716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370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71500"/>
            <a:ext cx="7543800" cy="2286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273778"/>
            <a:ext cx="6400800" cy="6985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972277"/>
            <a:ext cx="6400801" cy="10230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3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5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71500"/>
            <a:ext cx="1543050" cy="381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71500"/>
            <a:ext cx="5867400" cy="44238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84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672167"/>
            <a:ext cx="6400801" cy="1901333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746500"/>
            <a:ext cx="6400800" cy="12488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964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71500"/>
            <a:ext cx="3703241" cy="301272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71501"/>
            <a:ext cx="3700859" cy="30127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71500"/>
            <a:ext cx="3487340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058774"/>
            <a:ext cx="3703241" cy="252544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71500"/>
            <a:ext cx="3498851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051719"/>
            <a:ext cx="3696891" cy="252544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2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71500"/>
            <a:ext cx="2743200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71500"/>
            <a:ext cx="4457701" cy="442383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841499"/>
            <a:ext cx="2743200" cy="1742723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6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206500"/>
            <a:ext cx="4514850" cy="9525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762000"/>
            <a:ext cx="2460731" cy="3810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314222"/>
            <a:ext cx="4516041" cy="17074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469445"/>
            <a:ext cx="2236394" cy="2674056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739444"/>
            <a:ext cx="6400800" cy="12558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71500"/>
            <a:ext cx="6400800" cy="3012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5143500"/>
            <a:ext cx="12001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CC26F7-F09B-480A-83A5-CC2B13EFB348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5143500"/>
            <a:ext cx="56578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648730"/>
            <a:ext cx="856684" cy="5582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C8DD35-81FD-4131-8EB8-9E78D9A03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0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1414006"/>
            <a:ext cx="7051423" cy="1789217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LA VIDA Y LA </a:t>
            </a:r>
            <a:r>
              <a:rPr lang="es-ES" sz="5000" b="1" dirty="0" smtClean="0"/>
              <a:t>ÉPOCA DE BARUC (Y DE NOSOTROS)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7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4275117"/>
            <a:ext cx="7942072" cy="1064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LAS LECCIONES QUE DIOS ENSEÑÓ A BARUC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571499"/>
            <a:ext cx="8258038" cy="3703618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accent2"/>
                </a:solidFill>
              </a:rPr>
              <a:t>La </a:t>
            </a:r>
            <a:r>
              <a:rPr lang="en-US" sz="2500" b="1" dirty="0" err="1" smtClean="0">
                <a:solidFill>
                  <a:schemeClr val="accent2"/>
                </a:solidFill>
              </a:rPr>
              <a:t>verdad</a:t>
            </a:r>
            <a:r>
              <a:rPr lang="en-US" sz="2500" b="1" dirty="0" smtClean="0">
                <a:solidFill>
                  <a:schemeClr val="accent2"/>
                </a:solidFill>
              </a:rPr>
              <a:t> y la </a:t>
            </a:r>
            <a:r>
              <a:rPr lang="en-US" sz="2500" b="1" dirty="0" err="1" smtClean="0">
                <a:solidFill>
                  <a:schemeClr val="accent2"/>
                </a:solidFill>
              </a:rPr>
              <a:t>justicia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típicamente</a:t>
            </a:r>
            <a:r>
              <a:rPr lang="en-US" sz="2500" b="1" dirty="0" smtClean="0">
                <a:solidFill>
                  <a:schemeClr val="accent2"/>
                </a:solidFill>
              </a:rPr>
              <a:t> son </a:t>
            </a:r>
            <a:r>
              <a:rPr lang="en-US" sz="2500" b="1" dirty="0" err="1" smtClean="0">
                <a:solidFill>
                  <a:schemeClr val="accent2"/>
                </a:solidFill>
              </a:rPr>
              <a:t>rechazadas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pero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eso</a:t>
            </a:r>
            <a:r>
              <a:rPr lang="en-US" sz="2500" b="1" dirty="0" smtClean="0">
                <a:solidFill>
                  <a:schemeClr val="accent2"/>
                </a:solidFill>
              </a:rPr>
              <a:t> no cambia nada. </a:t>
            </a:r>
            <a:endParaRPr lang="en-US" sz="2500" b="1" dirty="0">
              <a:solidFill>
                <a:schemeClr val="accent2"/>
              </a:solidFill>
            </a:endParaRPr>
          </a:p>
          <a:p>
            <a:r>
              <a:rPr lang="en-US" sz="2500" b="1" dirty="0" smtClean="0">
                <a:solidFill>
                  <a:schemeClr val="accent2"/>
                </a:solidFill>
              </a:rPr>
              <a:t>El </a:t>
            </a:r>
            <a:r>
              <a:rPr lang="en-US" sz="2500" b="1" dirty="0" err="1" smtClean="0">
                <a:solidFill>
                  <a:schemeClr val="accent2"/>
                </a:solidFill>
              </a:rPr>
              <a:t>buscar</a:t>
            </a:r>
            <a:r>
              <a:rPr lang="en-US" sz="2500" b="1" dirty="0" smtClean="0">
                <a:solidFill>
                  <a:schemeClr val="accent2"/>
                </a:solidFill>
              </a:rPr>
              <a:t> “</a:t>
            </a:r>
            <a:r>
              <a:rPr lang="en-US" sz="2500" b="1" dirty="0" err="1" smtClean="0">
                <a:solidFill>
                  <a:schemeClr val="accent2"/>
                </a:solidFill>
              </a:rPr>
              <a:t>grandes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cosas</a:t>
            </a:r>
            <a:r>
              <a:rPr lang="en-US" sz="2500" b="1" dirty="0" smtClean="0">
                <a:solidFill>
                  <a:schemeClr val="accent2"/>
                </a:solidFill>
              </a:rPr>
              <a:t>” </a:t>
            </a:r>
            <a:r>
              <a:rPr lang="en-US" sz="2500" b="1" dirty="0" err="1" smtClean="0">
                <a:solidFill>
                  <a:schemeClr val="accent2"/>
                </a:solidFill>
              </a:rPr>
              <a:t>aquí</a:t>
            </a:r>
            <a:r>
              <a:rPr lang="en-US" sz="2500" b="1" dirty="0" smtClean="0">
                <a:solidFill>
                  <a:schemeClr val="accent2"/>
                </a:solidFill>
              </a:rPr>
              <a:t> y </a:t>
            </a:r>
            <a:r>
              <a:rPr lang="en-US" sz="2500" b="1" dirty="0" err="1" smtClean="0">
                <a:solidFill>
                  <a:schemeClr val="accent2"/>
                </a:solidFill>
              </a:rPr>
              <a:t>ahora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pierde</a:t>
            </a:r>
            <a:r>
              <a:rPr lang="en-US" sz="2500" b="1" dirty="0" smtClean="0">
                <a:solidFill>
                  <a:schemeClr val="accent2"/>
                </a:solidFill>
              </a:rPr>
              <a:t> el </a:t>
            </a:r>
            <a:r>
              <a:rPr lang="en-US" sz="2500" b="1" dirty="0" err="1" smtClean="0">
                <a:solidFill>
                  <a:schemeClr val="accent2"/>
                </a:solidFill>
              </a:rPr>
              <a:t>propósito</a:t>
            </a:r>
            <a:r>
              <a:rPr lang="en-US" sz="2500" b="1" dirty="0" smtClean="0">
                <a:solidFill>
                  <a:schemeClr val="accent2"/>
                </a:solidFill>
              </a:rPr>
              <a:t> de la </a:t>
            </a:r>
            <a:r>
              <a:rPr lang="en-US" sz="2500" b="1" dirty="0" err="1" smtClean="0">
                <a:solidFill>
                  <a:schemeClr val="accent2"/>
                </a:solidFill>
              </a:rPr>
              <a:t>vida</a:t>
            </a:r>
            <a:r>
              <a:rPr lang="en-US" sz="2500" b="1" dirty="0" smtClean="0">
                <a:solidFill>
                  <a:schemeClr val="accent2"/>
                </a:solidFill>
              </a:rPr>
              <a:t>.</a:t>
            </a:r>
            <a:endParaRPr lang="en-US" sz="2500" b="1" dirty="0">
              <a:solidFill>
                <a:schemeClr val="accent2"/>
              </a:solidFill>
            </a:endParaRPr>
          </a:p>
          <a:p>
            <a:r>
              <a:rPr lang="en-US" sz="2500" b="1" dirty="0" smtClean="0">
                <a:solidFill>
                  <a:schemeClr val="accent2"/>
                </a:solidFill>
              </a:rPr>
              <a:t>Dios (a fin de </a:t>
            </a:r>
            <a:r>
              <a:rPr lang="en-US" sz="2500" b="1" dirty="0" err="1" smtClean="0">
                <a:solidFill>
                  <a:schemeClr val="accent2"/>
                </a:solidFill>
              </a:rPr>
              <a:t>cuentas</a:t>
            </a:r>
            <a:r>
              <a:rPr lang="en-US" sz="2500" b="1" dirty="0" smtClean="0">
                <a:solidFill>
                  <a:schemeClr val="accent2"/>
                </a:solidFill>
              </a:rPr>
              <a:t>) </a:t>
            </a:r>
            <a:r>
              <a:rPr lang="en-US" sz="2500" b="1" dirty="0" err="1" smtClean="0">
                <a:solidFill>
                  <a:schemeClr val="accent2"/>
                </a:solidFill>
              </a:rPr>
              <a:t>hará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bien</a:t>
            </a:r>
            <a:r>
              <a:rPr lang="en-US" sz="2500" b="1" dirty="0" smtClean="0">
                <a:solidFill>
                  <a:schemeClr val="accent2"/>
                </a:solidFill>
              </a:rPr>
              <a:t> para </a:t>
            </a:r>
            <a:r>
              <a:rPr lang="en-US" sz="2500" b="1" dirty="0" smtClean="0">
                <a:solidFill>
                  <a:schemeClr val="accent2"/>
                </a:solidFill>
              </a:rPr>
              <a:t>Su pueblo </a:t>
            </a:r>
            <a:r>
              <a:rPr lang="en-US" sz="2500" b="1" dirty="0" err="1" smtClean="0">
                <a:solidFill>
                  <a:schemeClr val="accent2"/>
                </a:solidFill>
              </a:rPr>
              <a:t>aún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en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medio</a:t>
            </a:r>
            <a:r>
              <a:rPr lang="en-US" sz="2500" b="1" dirty="0" smtClean="0">
                <a:solidFill>
                  <a:schemeClr val="accent2"/>
                </a:solidFill>
              </a:rPr>
              <a:t> de lo </a:t>
            </a:r>
            <a:r>
              <a:rPr lang="en-US" sz="2500" b="1" dirty="0" err="1" smtClean="0">
                <a:solidFill>
                  <a:schemeClr val="accent2"/>
                </a:solidFill>
              </a:rPr>
              <a:t>malo</a:t>
            </a:r>
            <a:r>
              <a:rPr lang="en-US" sz="2500" b="1" dirty="0" smtClean="0">
                <a:solidFill>
                  <a:schemeClr val="accent2"/>
                </a:solidFill>
              </a:rPr>
              <a:t>.  </a:t>
            </a:r>
            <a:endParaRPr lang="en-US" sz="2500" b="1" dirty="0">
              <a:solidFill>
                <a:schemeClr val="accent2"/>
              </a:solidFill>
            </a:endParaRPr>
          </a:p>
          <a:p>
            <a:r>
              <a:rPr lang="en-US" sz="2500" b="1" dirty="0" smtClean="0">
                <a:solidFill>
                  <a:schemeClr val="accent2"/>
                </a:solidFill>
              </a:rPr>
              <a:t>Los </a:t>
            </a:r>
            <a:r>
              <a:rPr lang="en-US" sz="2500" b="1" dirty="0" err="1" smtClean="0">
                <a:solidFill>
                  <a:schemeClr val="accent2"/>
                </a:solidFill>
              </a:rPr>
              <a:t>malos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reaccionan</a:t>
            </a:r>
            <a:r>
              <a:rPr lang="en-US" sz="2500" b="1" dirty="0" smtClean="0">
                <a:solidFill>
                  <a:schemeClr val="accent2"/>
                </a:solidFill>
              </a:rPr>
              <a:t> a </a:t>
            </a:r>
            <a:r>
              <a:rPr lang="en-US" sz="2500" b="1" dirty="0" err="1" smtClean="0">
                <a:solidFill>
                  <a:schemeClr val="accent2"/>
                </a:solidFill>
              </a:rPr>
              <a:t>los</a:t>
            </a:r>
            <a:r>
              <a:rPr lang="en-US" sz="2500" b="1" dirty="0" smtClean="0">
                <a:solidFill>
                  <a:schemeClr val="accent2"/>
                </a:solidFill>
              </a:rPr>
              <a:t> </a:t>
            </a:r>
            <a:r>
              <a:rPr lang="en-US" sz="2500" b="1" dirty="0" err="1" smtClean="0">
                <a:solidFill>
                  <a:schemeClr val="accent2"/>
                </a:solidFill>
              </a:rPr>
              <a:t>justos</a:t>
            </a:r>
            <a:r>
              <a:rPr lang="en-US" sz="2500" b="1" dirty="0" smtClean="0">
                <a:solidFill>
                  <a:schemeClr val="accent2"/>
                </a:solidFill>
              </a:rPr>
              <a:t> con </a:t>
            </a:r>
            <a:r>
              <a:rPr lang="en-US" sz="2500" b="1" dirty="0" err="1" smtClean="0">
                <a:solidFill>
                  <a:schemeClr val="accent2"/>
                </a:solidFill>
              </a:rPr>
              <a:t>injusticia</a:t>
            </a:r>
            <a:r>
              <a:rPr lang="en-US" sz="2500" b="1" dirty="0" smtClean="0">
                <a:solidFill>
                  <a:schemeClr val="accent2"/>
                </a:solidFill>
              </a:rPr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877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4275117"/>
            <a:ext cx="7942072" cy="10646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JeremÍAS</a:t>
            </a:r>
            <a:r>
              <a:rPr lang="en-US" sz="3200" b="1" dirty="0" smtClean="0"/>
              <a:t> </a:t>
            </a:r>
            <a:r>
              <a:rPr lang="en-US" sz="3200" b="1" dirty="0"/>
              <a:t>29:</a:t>
            </a:r>
            <a:br>
              <a:rPr lang="en-US" sz="3200" b="1" dirty="0"/>
            </a:br>
            <a:r>
              <a:rPr lang="en-US" sz="3200" b="1" dirty="0" smtClean="0"/>
              <a:t>ENCONTRANDO LUZ EN LAS TINIEBLAS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759" y="440871"/>
            <a:ext cx="8550234" cy="370361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err="1" smtClean="0">
                <a:solidFill>
                  <a:schemeClr val="accent2"/>
                </a:solidFill>
              </a:rPr>
              <a:t>Edifica</a:t>
            </a:r>
            <a:r>
              <a:rPr lang="en-US" sz="2000" b="1" dirty="0" smtClean="0">
                <a:solidFill>
                  <a:schemeClr val="accent2"/>
                </a:solidFill>
              </a:rPr>
              <a:t>, planta, come, </a:t>
            </a:r>
            <a:r>
              <a:rPr lang="en-US" sz="2000" b="1" dirty="0" err="1" smtClean="0">
                <a:solidFill>
                  <a:schemeClr val="accent2"/>
                </a:solidFill>
              </a:rPr>
              <a:t>cásate</a:t>
            </a:r>
            <a:r>
              <a:rPr lang="en-US" sz="2000" b="1" dirty="0" smtClean="0">
                <a:solidFill>
                  <a:schemeClr val="accent2"/>
                </a:solidFill>
              </a:rPr>
              <a:t> — ¡</a:t>
            </a:r>
            <a:r>
              <a:rPr lang="en-US" sz="2000" b="1" dirty="0" err="1" smtClean="0">
                <a:solidFill>
                  <a:schemeClr val="accent2"/>
                </a:solidFill>
              </a:rPr>
              <a:t>disfruta</a:t>
            </a:r>
            <a:r>
              <a:rPr lang="en-US" sz="2000" b="1" dirty="0" smtClean="0">
                <a:solidFill>
                  <a:schemeClr val="accent2"/>
                </a:solidFill>
              </a:rPr>
              <a:t> lo que </a:t>
            </a:r>
            <a:r>
              <a:rPr lang="en-US" sz="2000" b="1" dirty="0" err="1" smtClean="0">
                <a:solidFill>
                  <a:schemeClr val="accent2"/>
                </a:solidFill>
              </a:rPr>
              <a:t>tienes</a:t>
            </a:r>
            <a:r>
              <a:rPr lang="en-US" sz="2000" b="1" dirty="0" smtClean="0">
                <a:solidFill>
                  <a:schemeClr val="accent2"/>
                </a:solidFill>
              </a:rPr>
              <a:t>! </a:t>
            </a:r>
            <a:r>
              <a:rPr lang="en-US" sz="2000" b="1" dirty="0">
                <a:solidFill>
                  <a:schemeClr val="accent2"/>
                </a:solidFill>
              </a:rPr>
              <a:t>(4-6)</a:t>
            </a:r>
          </a:p>
          <a:p>
            <a:pPr>
              <a:lnSpc>
                <a:spcPct val="200000"/>
              </a:lnSpc>
            </a:pPr>
            <a:r>
              <a:rPr lang="en-US" sz="2000" b="1" dirty="0" err="1" smtClean="0">
                <a:solidFill>
                  <a:schemeClr val="accent2"/>
                </a:solidFill>
              </a:rPr>
              <a:t>Busca</a:t>
            </a:r>
            <a:r>
              <a:rPr lang="en-US" sz="2000" b="1" dirty="0" smtClean="0">
                <a:solidFill>
                  <a:schemeClr val="accent2"/>
                </a:solidFill>
              </a:rPr>
              <a:t> el </a:t>
            </a:r>
            <a:r>
              <a:rPr lang="en-US" sz="2000" b="1" i="1" dirty="0" smtClean="0">
                <a:solidFill>
                  <a:schemeClr val="accent2"/>
                </a:solidFill>
              </a:rPr>
              <a:t>shalom</a:t>
            </a:r>
            <a:r>
              <a:rPr lang="en-US" sz="2000" b="1" dirty="0" smtClean="0">
                <a:solidFill>
                  <a:schemeClr val="accent2"/>
                </a:solidFill>
              </a:rPr>
              <a:t> de </a:t>
            </a:r>
            <a:r>
              <a:rPr lang="en-US" sz="2000" b="1" dirty="0" err="1" smtClean="0">
                <a:solidFill>
                  <a:schemeClr val="accent2"/>
                </a:solidFill>
              </a:rPr>
              <a:t>tu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‘</a:t>
            </a:r>
            <a:r>
              <a:rPr lang="en-US" sz="2000" b="1" dirty="0" smtClean="0">
                <a:solidFill>
                  <a:schemeClr val="accent2"/>
                </a:solidFill>
              </a:rPr>
              <a:t>ciudad’ </a:t>
            </a:r>
            <a:r>
              <a:rPr lang="en-US" sz="2000" b="1" dirty="0" err="1" smtClean="0">
                <a:solidFill>
                  <a:schemeClr val="accent2"/>
                </a:solidFill>
              </a:rPr>
              <a:t>según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tengas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oportunidad</a:t>
            </a:r>
            <a:r>
              <a:rPr lang="en-US" sz="2000" b="1" dirty="0" smtClean="0">
                <a:solidFill>
                  <a:schemeClr val="accent2"/>
                </a:solidFill>
              </a:rPr>
              <a:t>. </a:t>
            </a:r>
            <a:r>
              <a:rPr lang="en-US" sz="2000" b="1" dirty="0">
                <a:solidFill>
                  <a:schemeClr val="accent2"/>
                </a:solidFill>
              </a:rPr>
              <a:t>(7)</a:t>
            </a:r>
          </a:p>
          <a:p>
            <a:pPr>
              <a:lnSpc>
                <a:spcPct val="200000"/>
              </a:lnSpc>
            </a:pPr>
            <a:r>
              <a:rPr lang="en-US" sz="1800" b="1" dirty="0" err="1" smtClean="0">
                <a:solidFill>
                  <a:schemeClr val="accent2"/>
                </a:solidFill>
              </a:rPr>
              <a:t>Mantén</a:t>
            </a:r>
            <a:r>
              <a:rPr lang="en-US" sz="1800" b="1" dirty="0" smtClean="0">
                <a:solidFill>
                  <a:schemeClr val="accent2"/>
                </a:solidFill>
              </a:rPr>
              <a:t> a Dios </a:t>
            </a:r>
            <a:r>
              <a:rPr lang="en-US" sz="1800" b="1" dirty="0" err="1" smtClean="0">
                <a:solidFill>
                  <a:schemeClr val="accent2"/>
                </a:solidFill>
              </a:rPr>
              <a:t>como</a:t>
            </a:r>
            <a:r>
              <a:rPr lang="en-US" sz="1800" b="1" dirty="0" smtClean="0">
                <a:solidFill>
                  <a:schemeClr val="accent2"/>
                </a:solidFill>
              </a:rPr>
              <a:t> el </a:t>
            </a:r>
            <a:r>
              <a:rPr lang="en-US" sz="1800" b="1" dirty="0" err="1" smtClean="0">
                <a:solidFill>
                  <a:schemeClr val="accent2"/>
                </a:solidFill>
              </a:rPr>
              <a:t>centro</a:t>
            </a:r>
            <a:r>
              <a:rPr lang="en-US" sz="1800" b="1" dirty="0" smtClean="0">
                <a:solidFill>
                  <a:schemeClr val="accent2"/>
                </a:solidFill>
              </a:rPr>
              <a:t> de </a:t>
            </a:r>
            <a:r>
              <a:rPr lang="en-US" sz="1800" b="1" dirty="0" err="1" smtClean="0">
                <a:solidFill>
                  <a:schemeClr val="accent2"/>
                </a:solidFill>
              </a:rPr>
              <a:t>tu</a:t>
            </a:r>
            <a:r>
              <a:rPr lang="en-US" sz="1800" b="1" dirty="0" smtClean="0">
                <a:solidFill>
                  <a:schemeClr val="accent2"/>
                </a:solidFill>
              </a:rPr>
              <a:t> </a:t>
            </a:r>
            <a:r>
              <a:rPr lang="en-US" sz="1800" b="1" dirty="0" err="1" smtClean="0">
                <a:solidFill>
                  <a:schemeClr val="accent2"/>
                </a:solidFill>
              </a:rPr>
              <a:t>esperanza</a:t>
            </a:r>
            <a:r>
              <a:rPr lang="en-US" sz="1800" b="1" dirty="0" smtClean="0">
                <a:solidFill>
                  <a:schemeClr val="accent2"/>
                </a:solidFill>
              </a:rPr>
              <a:t> y </a:t>
            </a:r>
            <a:r>
              <a:rPr lang="en-US" sz="1800" b="1" dirty="0" err="1" smtClean="0">
                <a:solidFill>
                  <a:schemeClr val="accent2"/>
                </a:solidFill>
              </a:rPr>
              <a:t>seguridad</a:t>
            </a:r>
            <a:r>
              <a:rPr lang="en-US" sz="1800" b="1" dirty="0" smtClean="0">
                <a:solidFill>
                  <a:schemeClr val="accent2"/>
                </a:solidFill>
              </a:rPr>
              <a:t>. (</a:t>
            </a:r>
            <a:r>
              <a:rPr lang="en-US" sz="1800" b="1" dirty="0">
                <a:solidFill>
                  <a:schemeClr val="accent2"/>
                </a:solidFill>
              </a:rPr>
              <a:t>8-14)</a:t>
            </a:r>
          </a:p>
          <a:p>
            <a:pPr>
              <a:lnSpc>
                <a:spcPct val="200000"/>
              </a:lnSpc>
            </a:pPr>
            <a:r>
              <a:rPr lang="en-US" sz="2000" b="1" dirty="0" err="1" smtClean="0">
                <a:solidFill>
                  <a:schemeClr val="accent2"/>
                </a:solidFill>
              </a:rPr>
              <a:t>Acoge</a:t>
            </a:r>
            <a:r>
              <a:rPr lang="en-US" sz="2000" b="1" dirty="0" smtClean="0">
                <a:solidFill>
                  <a:schemeClr val="accent2"/>
                </a:solidFill>
              </a:rPr>
              <a:t> la </a:t>
            </a:r>
            <a:r>
              <a:rPr lang="en-US" sz="2000" b="1" dirty="0" err="1" smtClean="0">
                <a:solidFill>
                  <a:schemeClr val="accent2"/>
                </a:solidFill>
              </a:rPr>
              <a:t>realidad</a:t>
            </a:r>
            <a:r>
              <a:rPr lang="en-US" sz="2000" b="1" dirty="0" smtClean="0">
                <a:solidFill>
                  <a:schemeClr val="accent2"/>
                </a:solidFill>
              </a:rPr>
              <a:t> de la </a:t>
            </a:r>
            <a:r>
              <a:rPr lang="en-US" sz="2000" b="1" dirty="0" err="1" smtClean="0">
                <a:solidFill>
                  <a:schemeClr val="accent2"/>
                </a:solidFill>
              </a:rPr>
              <a:t>soberanía</a:t>
            </a:r>
            <a:r>
              <a:rPr lang="en-US" sz="2000" b="1" dirty="0" smtClean="0">
                <a:solidFill>
                  <a:schemeClr val="accent2"/>
                </a:solidFill>
              </a:rPr>
              <a:t> de Dios. </a:t>
            </a:r>
            <a:r>
              <a:rPr lang="en-US" sz="2000" b="1" dirty="0">
                <a:solidFill>
                  <a:schemeClr val="accent2"/>
                </a:solidFill>
              </a:rPr>
              <a:t>(15-23)</a:t>
            </a:r>
          </a:p>
        </p:txBody>
      </p:sp>
      <p:sp>
        <p:nvSpPr>
          <p:cNvPr id="4" name="Arrow: Up 3"/>
          <p:cNvSpPr/>
          <p:nvPr/>
        </p:nvSpPr>
        <p:spPr>
          <a:xfrm>
            <a:off x="121275" y="2815497"/>
            <a:ext cx="593766" cy="534389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/>
          <p:cNvSpPr/>
          <p:nvPr/>
        </p:nvSpPr>
        <p:spPr>
          <a:xfrm>
            <a:off x="121275" y="2150480"/>
            <a:ext cx="593766" cy="534389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/>
          <p:cNvSpPr/>
          <p:nvPr/>
        </p:nvSpPr>
        <p:spPr>
          <a:xfrm>
            <a:off x="121275" y="1355877"/>
            <a:ext cx="593766" cy="534389"/>
          </a:xfrm>
          <a:prstGeom prst="up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213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978" y="628826"/>
            <a:ext cx="7385537" cy="3738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 smtClean="0">
                <a:solidFill>
                  <a:schemeClr val="accent2"/>
                </a:solidFill>
              </a:rPr>
              <a:t>Nuestras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actitudes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y </a:t>
            </a:r>
            <a:r>
              <a:rPr lang="en-US" sz="4000" b="1" dirty="0" err="1" smtClean="0">
                <a:solidFill>
                  <a:schemeClr val="accent2"/>
                </a:solidFill>
              </a:rPr>
              <a:t>acciones</a:t>
            </a:r>
            <a:r>
              <a:rPr lang="en-US" sz="4000" b="1" dirty="0" smtClean="0">
                <a:solidFill>
                  <a:schemeClr val="accent2"/>
                </a:solidFill>
              </a:rPr>
              <a:t> entre </a:t>
            </a:r>
            <a:r>
              <a:rPr lang="en-US" sz="4000" b="1" dirty="0" err="1" smtClean="0">
                <a:solidFill>
                  <a:schemeClr val="accent2"/>
                </a:solidFill>
              </a:rPr>
              <a:t>los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reinos</a:t>
            </a:r>
            <a:r>
              <a:rPr lang="en-US" sz="4000" b="1" dirty="0" smtClean="0">
                <a:solidFill>
                  <a:schemeClr val="accent2"/>
                </a:solidFill>
              </a:rPr>
              <a:t> del </a:t>
            </a:r>
            <a:r>
              <a:rPr lang="en-US" sz="4000" b="1" dirty="0" err="1" smtClean="0">
                <a:solidFill>
                  <a:schemeClr val="accent2"/>
                </a:solidFill>
              </a:rPr>
              <a:t>mundo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tienen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su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raíz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en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</a:rPr>
              <a:t>nuestra</a:t>
            </a:r>
            <a:r>
              <a:rPr lang="en-US" sz="4000" b="1" dirty="0" smtClean="0">
                <a:solidFill>
                  <a:schemeClr val="accent2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lealtad</a:t>
            </a:r>
            <a:r>
              <a:rPr lang="en-US" sz="4000" b="1" dirty="0" smtClean="0">
                <a:solidFill>
                  <a:schemeClr val="accent2"/>
                </a:solidFill>
              </a:rPr>
              <a:t> al </a:t>
            </a:r>
            <a:r>
              <a:rPr lang="en-US" sz="4000" b="1" dirty="0" err="1" smtClean="0">
                <a:solidFill>
                  <a:schemeClr val="accent2"/>
                </a:solidFill>
              </a:rPr>
              <a:t>reino</a:t>
            </a:r>
            <a:r>
              <a:rPr lang="en-US" sz="4000" b="1" dirty="0" smtClean="0">
                <a:solidFill>
                  <a:schemeClr val="accent2"/>
                </a:solidFill>
              </a:rPr>
              <a:t> de </a:t>
            </a:r>
            <a:r>
              <a:rPr lang="en-US" sz="4000" b="1" dirty="0" smtClean="0">
                <a:solidFill>
                  <a:srgbClr val="FFFF00"/>
                </a:solidFill>
              </a:rPr>
              <a:t>Cristo</a:t>
            </a:r>
            <a:r>
              <a:rPr lang="en-US" sz="4000" b="1" dirty="0" smtClean="0">
                <a:solidFill>
                  <a:schemeClr val="accent2"/>
                </a:solidFill>
              </a:rPr>
              <a:t>.  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963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1179</TotalTime>
  <Words>176</Words>
  <Application>Microsoft Office PowerPoint</Application>
  <PresentationFormat>On-screen Show (16:10)</PresentationFormat>
  <Paragraphs>20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Wingdings 3</vt:lpstr>
      <vt:lpstr>Calibri</vt:lpstr>
      <vt:lpstr>Century Gothic</vt:lpstr>
      <vt:lpstr>Slice</vt:lpstr>
      <vt:lpstr>LA VIDA Y LA ÉPOCA DE BARUC (Y DE NOSOTROS)</vt:lpstr>
      <vt:lpstr>LAS LECCIONES QUE DIOS ENSEÑÓ A BARUC</vt:lpstr>
      <vt:lpstr>JeremÍAS 29: ENCONTRANDO LUZ EN LAS TINIEBLAS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Baruch Would Tell Us This Tuesday</dc:title>
  <dc:creator>BenHall</dc:creator>
  <cp:lastModifiedBy>Esther Eubanks</cp:lastModifiedBy>
  <cp:revision>37</cp:revision>
  <dcterms:created xsi:type="dcterms:W3CDTF">2016-11-02T20:32:25Z</dcterms:created>
  <dcterms:modified xsi:type="dcterms:W3CDTF">2022-10-14T20:58:56Z</dcterms:modified>
</cp:coreProperties>
</file>