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3"/>
  </p:notesMasterIdLst>
  <p:sldIdLst>
    <p:sldId id="454" r:id="rId3"/>
    <p:sldId id="452" r:id="rId4"/>
    <p:sldId id="458" r:id="rId5"/>
    <p:sldId id="453" r:id="rId6"/>
    <p:sldId id="450" r:id="rId7"/>
    <p:sldId id="451" r:id="rId8"/>
    <p:sldId id="312" r:id="rId9"/>
    <p:sldId id="456" r:id="rId10"/>
    <p:sldId id="455" r:id="rId11"/>
    <p:sldId id="457" r:id="rId1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953"/>
    <a:srgbClr val="FBB65B"/>
    <a:srgbClr val="BA7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p:restoredTop sz="78258"/>
  </p:normalViewPr>
  <p:slideViewPr>
    <p:cSldViewPr snapToGrid="0" snapToObjects="1">
      <p:cViewPr varScale="1">
        <p:scale>
          <a:sx n="64" d="100"/>
          <a:sy n="64" d="100"/>
        </p:scale>
        <p:origin x="48"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10/16/2022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a:t>
            </a:fld>
            <a:endParaRPr lang="en-US"/>
          </a:p>
        </p:txBody>
      </p:sp>
    </p:spTree>
    <p:extLst>
      <p:ext uri="{BB962C8B-B14F-4D97-AF65-F5344CB8AC3E}">
        <p14:creationId xmlns:p14="http://schemas.microsoft.com/office/powerpoint/2010/main" val="225964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6</a:t>
            </a:fld>
            <a:endParaRPr lang="en-US"/>
          </a:p>
        </p:txBody>
      </p:sp>
    </p:spTree>
    <p:extLst>
      <p:ext uri="{BB962C8B-B14F-4D97-AF65-F5344CB8AC3E}">
        <p14:creationId xmlns:p14="http://schemas.microsoft.com/office/powerpoint/2010/main" val="269338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pPr algn="l" rtl="0"/>
            <a:endParaRPr lang="en-US" sz="2000" dirty="0"/>
          </a:p>
        </p:txBody>
      </p:sp>
      <p:sp>
        <p:nvSpPr>
          <p:cNvPr id="4" name="Slide Number Placeholder 3"/>
          <p:cNvSpPr>
            <a:spLocks noGrp="1"/>
          </p:cNvSpPr>
          <p:nvPr>
            <p:ph type="sldNum" sz="quarter" idx="5"/>
          </p:nvPr>
        </p:nvSpPr>
        <p:spPr/>
        <p:txBody>
          <a:bodyPr/>
          <a:lstStyle/>
          <a:p>
            <a:pPr algn="l" rtl="0"/>
            <a:fld id="{3EF295CB-5F1D-7742-AE24-DE14A0BD9B5B}" type="slidenum">
              <a:rPr lang="en-US" smtClean="0"/>
              <a:t>7</a:t>
            </a:fld>
            <a:endParaRPr lang="en-US"/>
          </a:p>
        </p:txBody>
      </p:sp>
    </p:spTree>
    <p:extLst>
      <p:ext uri="{BB962C8B-B14F-4D97-AF65-F5344CB8AC3E}">
        <p14:creationId xmlns:p14="http://schemas.microsoft.com/office/powerpoint/2010/main" val="349593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CE295-408C-3F45-9A87-CD73C22947FC}" type="slidenum">
              <a:rPr lang="en-US" smtClean="0"/>
              <a:t>10</a:t>
            </a:fld>
            <a:endParaRPr lang="en-US"/>
          </a:p>
        </p:txBody>
      </p:sp>
    </p:spTree>
    <p:extLst>
      <p:ext uri="{BB962C8B-B14F-4D97-AF65-F5344CB8AC3E}">
        <p14:creationId xmlns:p14="http://schemas.microsoft.com/office/powerpoint/2010/main" val="6604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6"/>
            <a:ext cx="6858000" cy="1989667"/>
          </a:xfrm>
        </p:spPr>
        <p:txBody>
          <a:bodyPr anchor="b"/>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solidFill>
                  <a:schemeClr val="bg1"/>
                </a:solidFill>
              </a:defRPr>
            </a:lvl1pPr>
            <a:lvl2pPr marL="342893" indent="0" algn="ctr">
              <a:buNone/>
              <a:defRPr sz="1500"/>
            </a:lvl2pPr>
            <a:lvl3pPr marL="685787" indent="0" algn="ctr">
              <a:buNone/>
              <a:defRPr sz="1350"/>
            </a:lvl3pPr>
            <a:lvl4pPr marL="1028679" indent="0" algn="ctr">
              <a:buNone/>
              <a:defRPr sz="1200"/>
            </a:lvl4pPr>
            <a:lvl5pPr marL="1371573" indent="0" algn="ctr">
              <a:buNone/>
              <a:defRPr sz="1200"/>
            </a:lvl5pPr>
            <a:lvl6pPr marL="1714466" indent="0" algn="ctr">
              <a:buNone/>
              <a:defRPr sz="1200"/>
            </a:lvl6pPr>
            <a:lvl7pPr marL="2057359" indent="0" algn="ctr">
              <a:buNone/>
              <a:defRPr sz="1200"/>
            </a:lvl7pPr>
            <a:lvl8pPr marL="2400252" indent="0" algn="ctr">
              <a:buNone/>
              <a:defRPr sz="1200"/>
            </a:lvl8pPr>
            <a:lvl9pPr marL="2743146"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7735330" y="5296963"/>
            <a:ext cx="780020" cy="304271"/>
          </a:xfrm>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62764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5296963"/>
            <a:ext cx="2057400" cy="304271"/>
          </a:xfrm>
          <a:prstGeom prst="rect">
            <a:avLst/>
          </a:prstGeom>
        </p:spPr>
        <p:txBody>
          <a:bodyPr/>
          <a:lstStyle/>
          <a:p>
            <a:fld id="{A6F9B161-79A7-5844-9991-4A27AE04C86D}" type="datetimeFigureOut">
              <a:rPr lang="en-US" smtClean="0"/>
              <a:t>10/16/2022</a:t>
            </a:fld>
            <a:endParaRPr lang="en-US"/>
          </a:p>
        </p:txBody>
      </p:sp>
      <p:sp>
        <p:nvSpPr>
          <p:cNvPr id="5" name="Footer Placeholder 4"/>
          <p:cNvSpPr>
            <a:spLocks noGrp="1"/>
          </p:cNvSpPr>
          <p:nvPr>
            <p:ph type="ftr" sz="quarter" idx="11"/>
          </p:nvPr>
        </p:nvSpPr>
        <p:spPr>
          <a:xfrm>
            <a:off x="3028950" y="5296963"/>
            <a:ext cx="3086100" cy="30427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972949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6"/>
            <a:ext cx="7886700" cy="2377281"/>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bg1"/>
                </a:solidFill>
              </a:defRPr>
            </a:lvl1pPr>
            <a:lvl2pPr marL="342893" indent="0">
              <a:buNone/>
              <a:defRPr sz="1500">
                <a:solidFill>
                  <a:schemeClr val="tx1">
                    <a:tint val="75000"/>
                  </a:schemeClr>
                </a:solidFill>
              </a:defRPr>
            </a:lvl2pPr>
            <a:lvl3pPr marL="685787" indent="0">
              <a:buNone/>
              <a:defRPr sz="1350">
                <a:solidFill>
                  <a:schemeClr val="tx1">
                    <a:tint val="75000"/>
                  </a:schemeClr>
                </a:solidFill>
              </a:defRPr>
            </a:lvl3pPr>
            <a:lvl4pPr marL="1028679" indent="0">
              <a:buNone/>
              <a:defRPr sz="1200">
                <a:solidFill>
                  <a:schemeClr val="tx1">
                    <a:tint val="75000"/>
                  </a:schemeClr>
                </a:solidFill>
              </a:defRPr>
            </a:lvl4pPr>
            <a:lvl5pPr marL="1371573" indent="0">
              <a:buNone/>
              <a:defRPr sz="1200">
                <a:solidFill>
                  <a:schemeClr val="tx1">
                    <a:tint val="75000"/>
                  </a:schemeClr>
                </a:solidFill>
              </a:defRPr>
            </a:lvl5pPr>
            <a:lvl6pPr marL="1714466" indent="0">
              <a:buNone/>
              <a:defRPr sz="1200">
                <a:solidFill>
                  <a:schemeClr val="tx1">
                    <a:tint val="75000"/>
                  </a:schemeClr>
                </a:solidFill>
              </a:defRPr>
            </a:lvl6pPr>
            <a:lvl7pPr marL="2057359" indent="0">
              <a:buNone/>
              <a:defRPr sz="1200">
                <a:solidFill>
                  <a:schemeClr val="tx1">
                    <a:tint val="75000"/>
                  </a:schemeClr>
                </a:solidFill>
              </a:defRPr>
            </a:lvl7pPr>
            <a:lvl8pPr marL="2400252" indent="0">
              <a:buNone/>
              <a:defRPr sz="1200">
                <a:solidFill>
                  <a:schemeClr val="tx1">
                    <a:tint val="75000"/>
                  </a:schemeClr>
                </a:solidFill>
              </a:defRPr>
            </a:lvl8pPr>
            <a:lvl9pPr marL="2743146"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628650" y="5296963"/>
            <a:ext cx="2057400" cy="304271"/>
          </a:xfrm>
          <a:prstGeom prst="rect">
            <a:avLst/>
          </a:prstGeom>
        </p:spPr>
        <p:txBody>
          <a:bodyPr/>
          <a:lstStyle/>
          <a:p>
            <a:fld id="{A6F9B161-79A7-5844-9991-4A27AE04C86D}" type="datetimeFigureOut">
              <a:rPr lang="en-US" smtClean="0"/>
              <a:t>10/16/2022</a:t>
            </a:fld>
            <a:endParaRPr lang="en-US"/>
          </a:p>
        </p:txBody>
      </p:sp>
      <p:sp>
        <p:nvSpPr>
          <p:cNvPr id="5" name="Footer Placeholder 4"/>
          <p:cNvSpPr>
            <a:spLocks noGrp="1"/>
          </p:cNvSpPr>
          <p:nvPr>
            <p:ph type="ftr" sz="quarter" idx="11"/>
          </p:nvPr>
        </p:nvSpPr>
        <p:spPr>
          <a:xfrm>
            <a:off x="3028950" y="5296963"/>
            <a:ext cx="3086100" cy="30427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995625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8"/>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8"/>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5296963"/>
            <a:ext cx="2057400" cy="304271"/>
          </a:xfrm>
          <a:prstGeom prst="rect">
            <a:avLst/>
          </a:prstGeom>
        </p:spPr>
        <p:txBody>
          <a:bodyPr/>
          <a:lstStyle/>
          <a:p>
            <a:fld id="{A6F9B161-79A7-5844-9991-4A27AE04C86D}" type="datetimeFigureOut">
              <a:rPr lang="en-US" smtClean="0"/>
              <a:t>10/16/2022</a:t>
            </a:fld>
            <a:endParaRPr lang="en-US"/>
          </a:p>
        </p:txBody>
      </p:sp>
      <p:sp>
        <p:nvSpPr>
          <p:cNvPr id="6" name="Footer Placeholder 5"/>
          <p:cNvSpPr>
            <a:spLocks noGrp="1"/>
          </p:cNvSpPr>
          <p:nvPr>
            <p:ph type="ftr" sz="quarter" idx="11"/>
          </p:nvPr>
        </p:nvSpPr>
        <p:spPr>
          <a:xfrm>
            <a:off x="3028950" y="5296963"/>
            <a:ext cx="3086100" cy="30427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66795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73"/>
            <a:ext cx="3868340" cy="686593"/>
          </a:xfrm>
        </p:spPr>
        <p:txBody>
          <a:bodyPr anchor="b"/>
          <a:lstStyle>
            <a:lvl1pPr marL="0" indent="0">
              <a:buNone/>
              <a:defRPr sz="1800" b="1"/>
            </a:lvl1pPr>
            <a:lvl2pPr marL="342893" indent="0">
              <a:buNone/>
              <a:defRPr sz="1500" b="1"/>
            </a:lvl2pPr>
            <a:lvl3pPr marL="685787" indent="0">
              <a:buNone/>
              <a:defRPr sz="1350" b="1"/>
            </a:lvl3pPr>
            <a:lvl4pPr marL="1028679" indent="0">
              <a:buNone/>
              <a:defRPr sz="1200" b="1"/>
            </a:lvl4pPr>
            <a:lvl5pPr marL="1371573" indent="0">
              <a:buNone/>
              <a:defRPr sz="1200" b="1"/>
            </a:lvl5pPr>
            <a:lvl6pPr marL="1714466" indent="0">
              <a:buNone/>
              <a:defRPr sz="1200" b="1"/>
            </a:lvl6pPr>
            <a:lvl7pPr marL="2057359" indent="0">
              <a:buNone/>
              <a:defRPr sz="1200" b="1"/>
            </a:lvl7pPr>
            <a:lvl8pPr marL="2400252" indent="0">
              <a:buNone/>
              <a:defRPr sz="1200" b="1"/>
            </a:lvl8pPr>
            <a:lvl9pPr marL="2743146"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400973"/>
            <a:ext cx="3887391" cy="686593"/>
          </a:xfrm>
        </p:spPr>
        <p:txBody>
          <a:bodyPr anchor="b"/>
          <a:lstStyle>
            <a:lvl1pPr marL="0" indent="0">
              <a:buNone/>
              <a:defRPr sz="1800" b="1"/>
            </a:lvl1pPr>
            <a:lvl2pPr marL="342893" indent="0">
              <a:buNone/>
              <a:defRPr sz="1500" b="1"/>
            </a:lvl2pPr>
            <a:lvl3pPr marL="685787" indent="0">
              <a:buNone/>
              <a:defRPr sz="1350" b="1"/>
            </a:lvl3pPr>
            <a:lvl4pPr marL="1028679" indent="0">
              <a:buNone/>
              <a:defRPr sz="1200" b="1"/>
            </a:lvl4pPr>
            <a:lvl5pPr marL="1371573" indent="0">
              <a:buNone/>
              <a:defRPr sz="1200" b="1"/>
            </a:lvl5pPr>
            <a:lvl6pPr marL="1714466" indent="0">
              <a:buNone/>
              <a:defRPr sz="1200" b="1"/>
            </a:lvl6pPr>
            <a:lvl7pPr marL="2057359" indent="0">
              <a:buNone/>
              <a:defRPr sz="1200" b="1"/>
            </a:lvl7pPr>
            <a:lvl8pPr marL="2400252" indent="0">
              <a:buNone/>
              <a:defRPr sz="1200" b="1"/>
            </a:lvl8pPr>
            <a:lvl9pPr marL="2743146"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5296963"/>
            <a:ext cx="2057400" cy="304271"/>
          </a:xfrm>
          <a:prstGeom prst="rect">
            <a:avLst/>
          </a:prstGeom>
        </p:spPr>
        <p:txBody>
          <a:bodyPr/>
          <a:lstStyle/>
          <a:p>
            <a:fld id="{A6F9B161-79A7-5844-9991-4A27AE04C86D}" type="datetimeFigureOut">
              <a:rPr lang="en-US" smtClean="0"/>
              <a:t>10/16/2022</a:t>
            </a:fld>
            <a:endParaRPr lang="en-US"/>
          </a:p>
        </p:txBody>
      </p:sp>
      <p:sp>
        <p:nvSpPr>
          <p:cNvPr id="8" name="Footer Placeholder 7"/>
          <p:cNvSpPr>
            <a:spLocks noGrp="1"/>
          </p:cNvSpPr>
          <p:nvPr>
            <p:ph type="ftr" sz="quarter" idx="11"/>
          </p:nvPr>
        </p:nvSpPr>
        <p:spPr>
          <a:xfrm>
            <a:off x="3028950" y="5296963"/>
            <a:ext cx="3086100" cy="304271"/>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71251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5296963"/>
            <a:ext cx="2057400" cy="304271"/>
          </a:xfrm>
          <a:prstGeom prst="rect">
            <a:avLst/>
          </a:prstGeom>
        </p:spPr>
        <p:txBody>
          <a:bodyPr/>
          <a:lstStyle/>
          <a:p>
            <a:fld id="{A6F9B161-79A7-5844-9991-4A27AE04C86D}" type="datetimeFigureOut">
              <a:rPr lang="en-US" smtClean="0"/>
              <a:t>10/16/2022</a:t>
            </a:fld>
            <a:endParaRPr lang="en-US"/>
          </a:p>
        </p:txBody>
      </p:sp>
      <p:sp>
        <p:nvSpPr>
          <p:cNvPr id="4" name="Footer Placeholder 3"/>
          <p:cNvSpPr>
            <a:spLocks noGrp="1"/>
          </p:cNvSpPr>
          <p:nvPr>
            <p:ph type="ftr" sz="quarter" idx="11"/>
          </p:nvPr>
        </p:nvSpPr>
        <p:spPr>
          <a:xfrm>
            <a:off x="3028950" y="5296963"/>
            <a:ext cx="3086100" cy="304271"/>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71038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5296963"/>
            <a:ext cx="2057400" cy="304271"/>
          </a:xfrm>
          <a:prstGeom prst="rect">
            <a:avLst/>
          </a:prstGeom>
        </p:spPr>
        <p:txBody>
          <a:bodyPr/>
          <a:lstStyle/>
          <a:p>
            <a:fld id="{A6F9B161-79A7-5844-9991-4A27AE04C86D}" type="datetimeFigureOut">
              <a:rPr lang="en-US" smtClean="0"/>
              <a:t>10/16/2022</a:t>
            </a:fld>
            <a:endParaRPr lang="en-US"/>
          </a:p>
        </p:txBody>
      </p:sp>
      <p:sp>
        <p:nvSpPr>
          <p:cNvPr id="3" name="Footer Placeholder 2"/>
          <p:cNvSpPr>
            <a:spLocks noGrp="1"/>
          </p:cNvSpPr>
          <p:nvPr>
            <p:ph type="ftr" sz="quarter" idx="11"/>
          </p:nvPr>
        </p:nvSpPr>
        <p:spPr>
          <a:xfrm>
            <a:off x="3028950" y="5296963"/>
            <a:ext cx="3086100" cy="304271"/>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78884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solidFill>
                  <a:schemeClr val="bg1"/>
                </a:solidFill>
              </a:defRPr>
            </a:lvl1pPr>
            <a:lvl2pPr marL="342893" indent="0">
              <a:buNone/>
              <a:defRPr sz="1050"/>
            </a:lvl2pPr>
            <a:lvl3pPr marL="685787" indent="0">
              <a:buNone/>
              <a:defRPr sz="900"/>
            </a:lvl3pPr>
            <a:lvl4pPr marL="1028679" indent="0">
              <a:buNone/>
              <a:defRPr sz="750"/>
            </a:lvl4pPr>
            <a:lvl5pPr marL="1371573" indent="0">
              <a:buNone/>
              <a:defRPr sz="750"/>
            </a:lvl5pPr>
            <a:lvl6pPr marL="1714466" indent="0">
              <a:buNone/>
              <a:defRPr sz="750"/>
            </a:lvl6pPr>
            <a:lvl7pPr marL="2057359" indent="0">
              <a:buNone/>
              <a:defRPr sz="750"/>
            </a:lvl7pPr>
            <a:lvl8pPr marL="2400252" indent="0">
              <a:buNone/>
              <a:defRPr sz="750"/>
            </a:lvl8pPr>
            <a:lvl9pPr marL="2743146" indent="0">
              <a:buNone/>
              <a:defRPr sz="750"/>
            </a:lvl9pPr>
          </a:lstStyle>
          <a:p>
            <a:pPr lvl="0"/>
            <a:r>
              <a:rPr lang="en-US"/>
              <a:t>Edit Master text styles</a:t>
            </a:r>
          </a:p>
        </p:txBody>
      </p:sp>
      <p:sp>
        <p:nvSpPr>
          <p:cNvPr id="5" name="Date Placeholder 4"/>
          <p:cNvSpPr>
            <a:spLocks noGrp="1"/>
          </p:cNvSpPr>
          <p:nvPr>
            <p:ph type="dt" sz="half" idx="10"/>
          </p:nvPr>
        </p:nvSpPr>
        <p:spPr>
          <a:xfrm>
            <a:off x="628650" y="5296963"/>
            <a:ext cx="2057400" cy="304271"/>
          </a:xfrm>
          <a:prstGeom prst="rect">
            <a:avLst/>
          </a:prstGeom>
        </p:spPr>
        <p:txBody>
          <a:bodyPr/>
          <a:lstStyle/>
          <a:p>
            <a:fld id="{A6F9B161-79A7-5844-9991-4A27AE04C86D}" type="datetimeFigureOut">
              <a:rPr lang="en-US" smtClean="0"/>
              <a:t>10/16/2022</a:t>
            </a:fld>
            <a:endParaRPr lang="en-US"/>
          </a:p>
        </p:txBody>
      </p:sp>
      <p:sp>
        <p:nvSpPr>
          <p:cNvPr id="6" name="Footer Placeholder 5"/>
          <p:cNvSpPr>
            <a:spLocks noGrp="1"/>
          </p:cNvSpPr>
          <p:nvPr>
            <p:ph type="ftr" sz="quarter" idx="11"/>
          </p:nvPr>
        </p:nvSpPr>
        <p:spPr>
          <a:xfrm>
            <a:off x="3028950" y="5296963"/>
            <a:ext cx="3086100" cy="30427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66330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893" indent="0">
              <a:buNone/>
              <a:defRPr sz="2100"/>
            </a:lvl2pPr>
            <a:lvl3pPr marL="685787" indent="0">
              <a:buNone/>
              <a:defRPr sz="1800"/>
            </a:lvl3pPr>
            <a:lvl4pPr marL="1028679" indent="0">
              <a:buNone/>
              <a:defRPr sz="1500"/>
            </a:lvl4pPr>
            <a:lvl5pPr marL="1371573" indent="0">
              <a:buNone/>
              <a:defRPr sz="1500"/>
            </a:lvl5pPr>
            <a:lvl6pPr marL="1714466" indent="0">
              <a:buNone/>
              <a:defRPr sz="1500"/>
            </a:lvl6pPr>
            <a:lvl7pPr marL="2057359" indent="0">
              <a:buNone/>
              <a:defRPr sz="1500"/>
            </a:lvl7pPr>
            <a:lvl8pPr marL="2400252" indent="0">
              <a:buNone/>
              <a:defRPr sz="1500"/>
            </a:lvl8pPr>
            <a:lvl9pPr marL="2743146"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893" indent="0">
              <a:buNone/>
              <a:defRPr sz="1050"/>
            </a:lvl2pPr>
            <a:lvl3pPr marL="685787" indent="0">
              <a:buNone/>
              <a:defRPr sz="900"/>
            </a:lvl3pPr>
            <a:lvl4pPr marL="1028679" indent="0">
              <a:buNone/>
              <a:defRPr sz="750"/>
            </a:lvl4pPr>
            <a:lvl5pPr marL="1371573" indent="0">
              <a:buNone/>
              <a:defRPr sz="750"/>
            </a:lvl5pPr>
            <a:lvl6pPr marL="1714466" indent="0">
              <a:buNone/>
              <a:defRPr sz="750"/>
            </a:lvl6pPr>
            <a:lvl7pPr marL="2057359" indent="0">
              <a:buNone/>
              <a:defRPr sz="750"/>
            </a:lvl7pPr>
            <a:lvl8pPr marL="2400252" indent="0">
              <a:buNone/>
              <a:defRPr sz="750"/>
            </a:lvl8pPr>
            <a:lvl9pPr marL="2743146" indent="0">
              <a:buNone/>
              <a:defRPr sz="750"/>
            </a:lvl9pPr>
          </a:lstStyle>
          <a:p>
            <a:pPr lvl="0"/>
            <a:r>
              <a:rPr lang="en-US"/>
              <a:t>Edit Master text styles</a:t>
            </a:r>
          </a:p>
        </p:txBody>
      </p:sp>
      <p:sp>
        <p:nvSpPr>
          <p:cNvPr id="5" name="Date Placeholder 4"/>
          <p:cNvSpPr>
            <a:spLocks noGrp="1"/>
          </p:cNvSpPr>
          <p:nvPr>
            <p:ph type="dt" sz="half" idx="10"/>
          </p:nvPr>
        </p:nvSpPr>
        <p:spPr>
          <a:xfrm>
            <a:off x="628650" y="5296963"/>
            <a:ext cx="2057400" cy="304271"/>
          </a:xfrm>
          <a:prstGeom prst="rect">
            <a:avLst/>
          </a:prstGeom>
        </p:spPr>
        <p:txBody>
          <a:bodyPr/>
          <a:lstStyle/>
          <a:p>
            <a:fld id="{A6F9B161-79A7-5844-9991-4A27AE04C86D}" type="datetimeFigureOut">
              <a:rPr lang="en-US" smtClean="0"/>
              <a:t>10/16/2022</a:t>
            </a:fld>
            <a:endParaRPr lang="en-US"/>
          </a:p>
        </p:txBody>
      </p:sp>
      <p:sp>
        <p:nvSpPr>
          <p:cNvPr id="6" name="Footer Placeholder 5"/>
          <p:cNvSpPr>
            <a:spLocks noGrp="1"/>
          </p:cNvSpPr>
          <p:nvPr>
            <p:ph type="ftr" sz="quarter" idx="11"/>
          </p:nvPr>
        </p:nvSpPr>
        <p:spPr>
          <a:xfrm>
            <a:off x="3028950" y="5296963"/>
            <a:ext cx="3086100" cy="30427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710522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5296963"/>
            <a:ext cx="2057400" cy="304271"/>
          </a:xfrm>
          <a:prstGeom prst="rect">
            <a:avLst/>
          </a:prstGeom>
        </p:spPr>
        <p:txBody>
          <a:bodyPr/>
          <a:lstStyle/>
          <a:p>
            <a:fld id="{A6F9B161-79A7-5844-9991-4A27AE04C86D}" type="datetimeFigureOut">
              <a:rPr lang="en-US" smtClean="0"/>
              <a:t>10/16/2022</a:t>
            </a:fld>
            <a:endParaRPr lang="en-US"/>
          </a:p>
        </p:txBody>
      </p:sp>
      <p:sp>
        <p:nvSpPr>
          <p:cNvPr id="5" name="Footer Placeholder 4"/>
          <p:cNvSpPr>
            <a:spLocks noGrp="1"/>
          </p:cNvSpPr>
          <p:nvPr>
            <p:ph type="ftr" sz="quarter" idx="11"/>
          </p:nvPr>
        </p:nvSpPr>
        <p:spPr>
          <a:xfrm>
            <a:off x="3028950" y="5296963"/>
            <a:ext cx="3086100" cy="30427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759065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5296963"/>
            <a:ext cx="2057400" cy="304271"/>
          </a:xfrm>
          <a:prstGeom prst="rect">
            <a:avLst/>
          </a:prstGeom>
        </p:spPr>
        <p:txBody>
          <a:bodyPr/>
          <a:lstStyle/>
          <a:p>
            <a:fld id="{A6F9B161-79A7-5844-9991-4A27AE04C86D}" type="datetimeFigureOut">
              <a:rPr lang="en-US" smtClean="0"/>
              <a:t>10/16/2022</a:t>
            </a:fld>
            <a:endParaRPr lang="en-US"/>
          </a:p>
        </p:txBody>
      </p:sp>
      <p:sp>
        <p:nvSpPr>
          <p:cNvPr id="5" name="Footer Placeholder 4"/>
          <p:cNvSpPr>
            <a:spLocks noGrp="1"/>
          </p:cNvSpPr>
          <p:nvPr>
            <p:ph type="ftr" sz="quarter" idx="11"/>
          </p:nvPr>
        </p:nvSpPr>
        <p:spPr>
          <a:xfrm>
            <a:off x="3028950" y="5296963"/>
            <a:ext cx="3086100" cy="30427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643788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1940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10/16/2022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8"/>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796462" y="5296963"/>
            <a:ext cx="718887"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
        <p:nvSpPr>
          <p:cNvPr id="7" name="Rectangle 6">
            <a:extLst>
              <a:ext uri="{FF2B5EF4-FFF2-40B4-BE49-F238E27FC236}">
                <a16:creationId xmlns="" xmlns:a16="http://schemas.microsoft.com/office/drawing/2014/main" id="{D32D30B0-75C3-09DF-40EB-9AD5C0D58DD1}"/>
              </a:ext>
            </a:extLst>
          </p:cNvPr>
          <p:cNvSpPr/>
          <p:nvPr userDrawn="1"/>
        </p:nvSpPr>
        <p:spPr>
          <a:xfrm>
            <a:off x="2353377" y="5313586"/>
            <a:ext cx="4437246" cy="308418"/>
          </a:xfrm>
          <a:prstGeom prst="rect">
            <a:avLst/>
          </a:prstGeom>
        </p:spPr>
        <p:txBody>
          <a:bodyPr wrap="square">
            <a:spAutoFit/>
          </a:bodyPr>
          <a:lstStyle/>
          <a:p>
            <a:pPr algn="ctr">
              <a:spcAft>
                <a:spcPts val="600"/>
              </a:spcAft>
            </a:pPr>
            <a:r>
              <a:rPr lang="en-US" sz="1404" b="1" i="1" dirty="0">
                <a:solidFill>
                  <a:schemeClr val="bg1"/>
                </a:solidFill>
              </a:rPr>
              <a:t>Please email your feedback to:  </a:t>
            </a:r>
            <a:r>
              <a:rPr lang="en-US" sz="1404" b="1" i="1" dirty="0" err="1">
                <a:solidFill>
                  <a:schemeClr val="bg1"/>
                </a:solidFill>
              </a:rPr>
              <a:t>elders@embryhills.com</a:t>
            </a:r>
            <a:endParaRPr lang="en-US" sz="1404" b="1" i="1" dirty="0">
              <a:solidFill>
                <a:schemeClr val="bg1"/>
              </a:solidFill>
            </a:endParaRPr>
          </a:p>
        </p:txBody>
      </p:sp>
    </p:spTree>
    <p:extLst>
      <p:ext uri="{BB962C8B-B14F-4D97-AF65-F5344CB8AC3E}">
        <p14:creationId xmlns:p14="http://schemas.microsoft.com/office/powerpoint/2010/main" val="3725958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787"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46" indent="-171446" algn="l" defTabSz="685787"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40" indent="-171446" algn="l" defTabSz="685787"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32" indent="-171446" algn="l" defTabSz="685787"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26" indent="-171446" algn="l" defTabSz="685787"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19" indent="-171446" algn="l" defTabSz="685787"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12" indent="-171446"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06" indent="-171446"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99" indent="-171446"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92" indent="-171446"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7" rtl="0" eaLnBrk="1" latinLnBrk="0" hangingPunct="1">
        <a:defRPr sz="1350" kern="1200">
          <a:solidFill>
            <a:schemeClr val="tx1"/>
          </a:solidFill>
          <a:latin typeface="+mn-lt"/>
          <a:ea typeface="+mn-ea"/>
          <a:cs typeface="+mn-cs"/>
        </a:defRPr>
      </a:lvl1pPr>
      <a:lvl2pPr marL="342893" algn="l" defTabSz="685787" rtl="0" eaLnBrk="1" latinLnBrk="0" hangingPunct="1">
        <a:defRPr sz="1350" kern="1200">
          <a:solidFill>
            <a:schemeClr val="tx1"/>
          </a:solidFill>
          <a:latin typeface="+mn-lt"/>
          <a:ea typeface="+mn-ea"/>
          <a:cs typeface="+mn-cs"/>
        </a:defRPr>
      </a:lvl2pPr>
      <a:lvl3pPr marL="685787" algn="l" defTabSz="685787" rtl="0" eaLnBrk="1" latinLnBrk="0" hangingPunct="1">
        <a:defRPr sz="1350" kern="1200">
          <a:solidFill>
            <a:schemeClr val="tx1"/>
          </a:solidFill>
          <a:latin typeface="+mn-lt"/>
          <a:ea typeface="+mn-ea"/>
          <a:cs typeface="+mn-cs"/>
        </a:defRPr>
      </a:lvl3pPr>
      <a:lvl4pPr marL="1028679" algn="l" defTabSz="685787" rtl="0" eaLnBrk="1" latinLnBrk="0" hangingPunct="1">
        <a:defRPr sz="1350" kern="1200">
          <a:solidFill>
            <a:schemeClr val="tx1"/>
          </a:solidFill>
          <a:latin typeface="+mn-lt"/>
          <a:ea typeface="+mn-ea"/>
          <a:cs typeface="+mn-cs"/>
        </a:defRPr>
      </a:lvl4pPr>
      <a:lvl5pPr marL="1371573" algn="l" defTabSz="685787" rtl="0" eaLnBrk="1" latinLnBrk="0" hangingPunct="1">
        <a:defRPr sz="1350" kern="1200">
          <a:solidFill>
            <a:schemeClr val="tx1"/>
          </a:solidFill>
          <a:latin typeface="+mn-lt"/>
          <a:ea typeface="+mn-ea"/>
          <a:cs typeface="+mn-cs"/>
        </a:defRPr>
      </a:lvl5pPr>
      <a:lvl6pPr marL="1714466" algn="l" defTabSz="685787" rtl="0" eaLnBrk="1" latinLnBrk="0" hangingPunct="1">
        <a:defRPr sz="1350" kern="1200">
          <a:solidFill>
            <a:schemeClr val="tx1"/>
          </a:solidFill>
          <a:latin typeface="+mn-lt"/>
          <a:ea typeface="+mn-ea"/>
          <a:cs typeface="+mn-cs"/>
        </a:defRPr>
      </a:lvl6pPr>
      <a:lvl7pPr marL="2057359" algn="l" defTabSz="685787" rtl="0" eaLnBrk="1" latinLnBrk="0" hangingPunct="1">
        <a:defRPr sz="1350" kern="1200">
          <a:solidFill>
            <a:schemeClr val="tx1"/>
          </a:solidFill>
          <a:latin typeface="+mn-lt"/>
          <a:ea typeface="+mn-ea"/>
          <a:cs typeface="+mn-cs"/>
        </a:defRPr>
      </a:lvl7pPr>
      <a:lvl8pPr marL="2400252" algn="l" defTabSz="685787" rtl="0" eaLnBrk="1" latinLnBrk="0" hangingPunct="1">
        <a:defRPr sz="1350" kern="1200">
          <a:solidFill>
            <a:schemeClr val="tx1"/>
          </a:solidFill>
          <a:latin typeface="+mn-lt"/>
          <a:ea typeface="+mn-ea"/>
          <a:cs typeface="+mn-cs"/>
        </a:defRPr>
      </a:lvl8pPr>
      <a:lvl9pPr marL="2743146" algn="l" defTabSz="68578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47730-C347-1B47-84A0-05D8BA019099}"/>
              </a:ext>
            </a:extLst>
          </p:cNvPr>
          <p:cNvSpPr>
            <a:spLocks noGrp="1"/>
          </p:cNvSpPr>
          <p:nvPr>
            <p:ph type="ctrTitle"/>
          </p:nvPr>
        </p:nvSpPr>
        <p:spPr/>
        <p:txBody>
          <a:bodyPr/>
          <a:lstStyle/>
          <a:p>
            <a:pPr algn="l" rtl="0"/>
            <a:r>
              <a:rPr lang="en-US" dirty="0"/>
              <a:t>Tema 2023</a:t>
            </a:r>
          </a:p>
        </p:txBody>
      </p:sp>
      <p:sp>
        <p:nvSpPr>
          <p:cNvPr id="3" name="Subtitle 2">
            <a:extLst>
              <a:ext uri="{FF2B5EF4-FFF2-40B4-BE49-F238E27FC236}">
                <a16:creationId xmlns="" xmlns:a16="http://schemas.microsoft.com/office/drawing/2014/main" id="{58145974-F578-BD42-8AFC-24F2A8E62F71}"/>
              </a:ext>
            </a:extLst>
          </p:cNvPr>
          <p:cNvSpPr>
            <a:spLocks noGrp="1"/>
          </p:cNvSpPr>
          <p:nvPr>
            <p:ph type="subTitle" idx="1"/>
          </p:nvPr>
        </p:nvSpPr>
        <p:spPr/>
        <p:txBody>
          <a:bodyPr/>
          <a:lstStyle/>
          <a:p>
            <a:pPr algn="l" rtl="0"/>
            <a:endParaRPr lang="en-US"/>
          </a:p>
        </p:txBody>
      </p:sp>
      <p:pic>
        <p:nvPicPr>
          <p:cNvPr id="6" name="Picture 5">
            <a:extLst>
              <a:ext uri="{FF2B5EF4-FFF2-40B4-BE49-F238E27FC236}">
                <a16:creationId xmlns=""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pic>
        <p:nvPicPr>
          <p:cNvPr id="2050" name="Picture 2" descr="https://embryhills.com/media/uploads/Spanish/Spanish-Theme-2022-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7"/>
            <a:ext cx="9144000" cy="571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29699"/>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13A7BDA-EE76-B347-8082-316DC43EA7D9}"/>
              </a:ext>
            </a:extLst>
          </p:cNvPr>
          <p:cNvSpPr>
            <a:spLocks noGrp="1"/>
          </p:cNvSpPr>
          <p:nvPr>
            <p:ph idx="1"/>
          </p:nvPr>
        </p:nvSpPr>
        <p:spPr>
          <a:xfrm>
            <a:off x="283029" y="660655"/>
            <a:ext cx="8577942" cy="4257820"/>
          </a:xfrm>
        </p:spPr>
        <p:txBody>
          <a:bodyPr anchor="ctr">
            <a:normAutofit/>
          </a:bodyPr>
          <a:lstStyle/>
          <a:p>
            <a:pPr marL="0" indent="0" algn="ctr">
              <a:spcAft>
                <a:spcPts val="1080"/>
              </a:spcAft>
              <a:buNone/>
            </a:pPr>
            <a:r>
              <a:rPr lang="en-US" sz="2160" b="1" baseline="30000" dirty="0" smtClean="0"/>
              <a:t>1:12</a:t>
            </a:r>
            <a:r>
              <a:rPr lang="es-ES" sz="2160" dirty="0" smtClean="0"/>
              <a:t>Pero </a:t>
            </a:r>
            <a:r>
              <a:rPr lang="es-ES" sz="2160" dirty="0"/>
              <a:t>no me avergüenzo. </a:t>
            </a:r>
            <a:endParaRPr lang="es-ES" sz="2160" dirty="0" smtClean="0"/>
          </a:p>
          <a:p>
            <a:pPr marL="0" indent="0" algn="ctr">
              <a:spcAft>
                <a:spcPts val="1080"/>
              </a:spcAft>
              <a:buNone/>
            </a:pPr>
            <a:r>
              <a:rPr lang="es-ES" sz="2160" dirty="0" smtClean="0"/>
              <a:t>Porque </a:t>
            </a:r>
            <a:r>
              <a:rPr lang="es-ES" sz="2160" dirty="0"/>
              <a:t>yo sé en quién he creído, </a:t>
            </a:r>
          </a:p>
          <a:p>
            <a:pPr marL="0" indent="0" algn="ctr">
              <a:spcAft>
                <a:spcPts val="1080"/>
              </a:spcAft>
              <a:buNone/>
            </a:pPr>
            <a:r>
              <a:rPr lang="es-ES" sz="2160" dirty="0" smtClean="0"/>
              <a:t>y </a:t>
            </a:r>
            <a:r>
              <a:rPr lang="es-ES" sz="2160" dirty="0"/>
              <a:t>estoy convencido </a:t>
            </a:r>
            <a:endParaRPr lang="es-ES" sz="2160" dirty="0" smtClean="0"/>
          </a:p>
          <a:p>
            <a:pPr marL="0" indent="0" algn="ctr">
              <a:spcAft>
                <a:spcPts val="1080"/>
              </a:spcAft>
              <a:buNone/>
            </a:pPr>
            <a:r>
              <a:rPr lang="es-ES" sz="2160" dirty="0" smtClean="0"/>
              <a:t>de </a:t>
            </a:r>
            <a:r>
              <a:rPr lang="es-ES" sz="2160" dirty="0"/>
              <a:t>que </a:t>
            </a:r>
            <a:r>
              <a:rPr lang="es-ES" sz="2160" b="1" dirty="0"/>
              <a:t>Él</a:t>
            </a:r>
            <a:r>
              <a:rPr lang="es-ES" sz="2160" dirty="0"/>
              <a:t> es poderoso para guardar mi depósito </a:t>
            </a:r>
            <a:endParaRPr lang="es-ES" sz="2160" dirty="0" smtClean="0"/>
          </a:p>
          <a:p>
            <a:pPr marL="0" indent="0" algn="ctr">
              <a:spcAft>
                <a:spcPts val="1080"/>
              </a:spcAft>
              <a:buNone/>
            </a:pPr>
            <a:r>
              <a:rPr lang="es-ES" sz="2160" dirty="0" smtClean="0"/>
              <a:t>hasta </a:t>
            </a:r>
            <a:r>
              <a:rPr lang="es-ES" sz="2160" dirty="0"/>
              <a:t>aquel día. </a:t>
            </a:r>
            <a:endParaRPr lang="en-US" sz="1620" dirty="0"/>
          </a:p>
        </p:txBody>
      </p:sp>
      <p:pic>
        <p:nvPicPr>
          <p:cNvPr id="7" name="Picture 2" descr="https://embryhills.com/media/uploads/Spanish/Spanish-Theme-2022-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539" y="4650266"/>
            <a:ext cx="1704561" cy="10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7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13A7BDA-EE76-B347-8082-316DC43EA7D9}"/>
              </a:ext>
            </a:extLst>
          </p:cNvPr>
          <p:cNvSpPr>
            <a:spLocks noGrp="1"/>
          </p:cNvSpPr>
          <p:nvPr>
            <p:ph idx="1"/>
          </p:nvPr>
        </p:nvSpPr>
        <p:spPr>
          <a:xfrm>
            <a:off x="239485" y="672019"/>
            <a:ext cx="8697685" cy="4365700"/>
          </a:xfrm>
        </p:spPr>
        <p:txBody>
          <a:bodyPr anchor="ctr">
            <a:noAutofit/>
          </a:bodyPr>
          <a:lstStyle/>
          <a:p>
            <a:pPr marL="0" indent="0">
              <a:buNone/>
            </a:pPr>
            <a:r>
              <a:rPr lang="es-ES" sz="2800" dirty="0"/>
              <a:t>Ciertamente nuestro Dios a quien servimos puede librarnos del horno de fuego ardiente. Y de su mano, oh rey, nos librará. </a:t>
            </a:r>
            <a:r>
              <a:rPr lang="es-ES" sz="2800" dirty="0" smtClean="0"/>
              <a:t>Pero </a:t>
            </a:r>
            <a:r>
              <a:rPr lang="es-ES" sz="2800" dirty="0"/>
              <a:t>si no lo hace, ha de saber, oh rey, que no serviremos a sus dioses ni adoraremos la estatua de oro que ha </a:t>
            </a:r>
            <a:r>
              <a:rPr lang="es-ES" sz="2800" dirty="0" smtClean="0"/>
              <a:t>levantado</a:t>
            </a:r>
            <a:r>
              <a:rPr lang="en-US" sz="2800" dirty="0" smtClean="0"/>
              <a:t>. </a:t>
            </a:r>
            <a:r>
              <a:rPr lang="en-US" sz="2800" dirty="0"/>
              <a:t>(Daniel 3:17-18)</a:t>
            </a:r>
          </a:p>
          <a:p>
            <a:pPr marL="0" indent="0" algn="l" rtl="0">
              <a:buNone/>
            </a:pPr>
            <a:endParaRPr lang="en-US" sz="2800" dirty="0"/>
          </a:p>
          <a:p>
            <a:pPr marL="0" indent="0">
              <a:buNone/>
            </a:pPr>
            <a:r>
              <a:rPr lang="es-ES" sz="2800" dirty="0"/>
              <a:t>Porque si permaneces callada en este tiempo, alivio y liberación vendrán de otro lugar para los judíos, pero tú y la casa de tu padre perecerán. ¿Y quién sabe si para una ocasión como esta tú habrás llegado a ser reina</a:t>
            </a:r>
            <a:r>
              <a:rPr lang="es-ES" sz="2800" dirty="0" smtClean="0"/>
              <a:t>? </a:t>
            </a:r>
            <a:r>
              <a:rPr lang="en-US" sz="2800" dirty="0" smtClean="0"/>
              <a:t>(</a:t>
            </a:r>
            <a:r>
              <a:rPr lang="en-US" sz="2800" dirty="0"/>
              <a:t>Ester 4:14)</a:t>
            </a:r>
          </a:p>
          <a:p>
            <a:pPr marL="0" indent="0" algn="l" rtl="0">
              <a:buNone/>
            </a:pPr>
            <a:endParaRPr lang="en-US" sz="2800" dirty="0"/>
          </a:p>
        </p:txBody>
      </p:sp>
      <p:pic>
        <p:nvPicPr>
          <p:cNvPr id="7" name="Picture 2" descr="https://embryhills.com/media/uploads/Spanish/Spanish-Theme-2022-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539" y="4650266"/>
            <a:ext cx="1704561" cy="10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0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13A7BDA-EE76-B347-8082-316DC43EA7D9}"/>
              </a:ext>
            </a:extLst>
          </p:cNvPr>
          <p:cNvSpPr>
            <a:spLocks noGrp="1"/>
          </p:cNvSpPr>
          <p:nvPr>
            <p:ph idx="1"/>
          </p:nvPr>
        </p:nvSpPr>
        <p:spPr>
          <a:xfrm>
            <a:off x="239485" y="377687"/>
            <a:ext cx="8697685" cy="4292283"/>
          </a:xfrm>
        </p:spPr>
        <p:txBody>
          <a:bodyPr anchor="ctr">
            <a:noAutofit/>
          </a:bodyPr>
          <a:lstStyle/>
          <a:p>
            <a:pPr marL="0" indent="0">
              <a:buNone/>
            </a:pPr>
            <a:r>
              <a:rPr lang="es-ES" sz="2400" dirty="0" smtClean="0"/>
              <a:t>Que </a:t>
            </a:r>
            <a:r>
              <a:rPr lang="es-ES" sz="2400" dirty="0"/>
              <a:t>el SEÑOR recompense tu obra y que tu pago sea completo de parte del SEÑOR, Dios de Israel, bajo cuyas alas has venido a </a:t>
            </a:r>
            <a:r>
              <a:rPr lang="es-ES" sz="2400" dirty="0" smtClean="0"/>
              <a:t>refugiarte. </a:t>
            </a:r>
            <a:r>
              <a:rPr lang="en-US" sz="2400" dirty="0" smtClean="0"/>
              <a:t>(Rut </a:t>
            </a:r>
            <a:r>
              <a:rPr lang="en-US" sz="2400" dirty="0"/>
              <a:t>2:12)</a:t>
            </a:r>
          </a:p>
          <a:p>
            <a:pPr marL="0" indent="0" algn="l" rtl="0">
              <a:buNone/>
            </a:pPr>
            <a:endParaRPr lang="en-US" sz="2400" dirty="0"/>
          </a:p>
          <a:p>
            <a:pPr marL="0" indent="0">
              <a:buNone/>
            </a:pPr>
            <a:r>
              <a:rPr lang="es-ES" sz="2400" dirty="0" smtClean="0"/>
              <a:t>Y </a:t>
            </a:r>
            <a:r>
              <a:rPr lang="es-ES" sz="2400" dirty="0"/>
              <a:t>dijo: </a:t>
            </a:r>
            <a:r>
              <a:rPr lang="es-ES" sz="2400" dirty="0" smtClean="0"/>
              <a:t>Oh </a:t>
            </a:r>
            <a:r>
              <a:rPr lang="es-ES" sz="2400" dirty="0"/>
              <a:t>SEÑOR, Dios de mi señor Abraham, te ruego que me des éxito hoy, y que tengas misericordia de mi señor </a:t>
            </a:r>
            <a:r>
              <a:rPr lang="es-ES" sz="2400" dirty="0" smtClean="0"/>
              <a:t>Abraham</a:t>
            </a:r>
            <a:r>
              <a:rPr lang="es-ES" sz="2400" dirty="0"/>
              <a:t> </a:t>
            </a:r>
            <a:r>
              <a:rPr lang="es-ES" sz="2400" dirty="0" smtClean="0"/>
              <a:t>… Y </a:t>
            </a:r>
            <a:r>
              <a:rPr lang="es-ES" sz="2400" dirty="0"/>
              <a:t>sucedió que antes de haber terminado de hablar, </a:t>
            </a:r>
            <a:r>
              <a:rPr lang="es-ES" sz="2400" dirty="0" smtClean="0"/>
              <a:t>Rebeca … salió.</a:t>
            </a:r>
            <a:r>
              <a:rPr lang="es-ES" sz="2400" dirty="0"/>
              <a:t> </a:t>
            </a:r>
            <a:r>
              <a:rPr lang="en-US" sz="2400" dirty="0" smtClean="0"/>
              <a:t>(</a:t>
            </a:r>
            <a:r>
              <a:rPr lang="en-US" sz="2400" dirty="0"/>
              <a:t>Génesis 24:12-15)</a:t>
            </a:r>
          </a:p>
          <a:p>
            <a:pPr marL="0" indent="0" algn="l" rtl="0">
              <a:buNone/>
            </a:pPr>
            <a:endParaRPr lang="en-US" sz="2400" dirty="0"/>
          </a:p>
          <a:p>
            <a:pPr marL="0" indent="0">
              <a:buNone/>
            </a:pPr>
            <a:r>
              <a:rPr lang="en-US" sz="2400" dirty="0" smtClean="0"/>
              <a:t>“</a:t>
            </a:r>
            <a:r>
              <a:rPr lang="es-ES" sz="2400" dirty="0"/>
              <a:t>El SEÑOR te entregará hoy </a:t>
            </a:r>
            <a:r>
              <a:rPr lang="es-ES" sz="2400" dirty="0" smtClean="0"/>
              <a:t>… porque </a:t>
            </a:r>
            <a:r>
              <a:rPr lang="es-ES" sz="2400" dirty="0"/>
              <a:t>la batalla es del SEÑOR y Él los entregará a ustedes en nuestras </a:t>
            </a:r>
            <a:r>
              <a:rPr lang="es-ES" sz="2400" dirty="0" smtClean="0"/>
              <a:t>manos</a:t>
            </a:r>
            <a:r>
              <a:rPr lang="en-US" sz="2400" dirty="0" smtClean="0"/>
              <a:t>”. </a:t>
            </a:r>
            <a:r>
              <a:rPr lang="en-US" sz="2400" dirty="0"/>
              <a:t>(1 Samuel 17:46-47)</a:t>
            </a:r>
          </a:p>
        </p:txBody>
      </p:sp>
      <p:pic>
        <p:nvPicPr>
          <p:cNvPr id="7" name="Picture 2" descr="https://embryhills.com/media/uploads/Spanish/Spanish-Theme-2022-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539" y="4650266"/>
            <a:ext cx="1704561" cy="10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3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45C39FA-E6F0-9993-DB8D-BA928FAEECA0}"/>
              </a:ext>
            </a:extLst>
          </p:cNvPr>
          <p:cNvSpPr>
            <a:spLocks noGrp="1"/>
          </p:cNvSpPr>
          <p:nvPr>
            <p:ph type="title"/>
          </p:nvPr>
        </p:nvSpPr>
        <p:spPr/>
        <p:txBody>
          <a:bodyPr/>
          <a:lstStyle/>
          <a:p>
            <a:pPr algn="l" rtl="0"/>
            <a:endParaRPr lang="en-US" dirty="0"/>
          </a:p>
        </p:txBody>
      </p:sp>
      <p:sp>
        <p:nvSpPr>
          <p:cNvPr id="5" name="Content Placeholder 4">
            <a:extLst>
              <a:ext uri="{FF2B5EF4-FFF2-40B4-BE49-F238E27FC236}">
                <a16:creationId xmlns="" xmlns:a16="http://schemas.microsoft.com/office/drawing/2014/main" id="{D13A7BDA-EE76-B347-8082-316DC43EA7D9}"/>
              </a:ext>
            </a:extLst>
          </p:cNvPr>
          <p:cNvSpPr>
            <a:spLocks noGrp="1"/>
          </p:cNvSpPr>
          <p:nvPr>
            <p:ph idx="1"/>
          </p:nvPr>
        </p:nvSpPr>
        <p:spPr>
          <a:xfrm>
            <a:off x="239485" y="304271"/>
            <a:ext cx="8697685" cy="4365700"/>
          </a:xfrm>
        </p:spPr>
        <p:txBody>
          <a:bodyPr anchor="ctr">
            <a:normAutofit/>
          </a:bodyPr>
          <a:lstStyle/>
          <a:p>
            <a:pPr marL="0" indent="0" algn="ctr" rtl="0">
              <a:buNone/>
            </a:pPr>
            <a:r>
              <a:rPr lang="en-US" sz="3600" dirty="0"/>
              <a:t>No </a:t>
            </a:r>
            <a:r>
              <a:rPr lang="en-US" sz="3600" dirty="0" err="1" smtClean="0"/>
              <a:t>pregunte</a:t>
            </a:r>
            <a:r>
              <a:rPr lang="en-US" sz="3600" dirty="0" smtClean="0"/>
              <a:t> </a:t>
            </a:r>
            <a:r>
              <a:rPr lang="en-US" sz="3600" dirty="0" err="1"/>
              <a:t>qué</a:t>
            </a:r>
            <a:r>
              <a:rPr lang="en-US" sz="3600" dirty="0"/>
              <a:t> </a:t>
            </a:r>
            <a:r>
              <a:rPr lang="en-US" sz="3600" dirty="0" err="1" smtClean="0"/>
              <a:t>haría</a:t>
            </a:r>
            <a:endParaRPr lang="en-US" sz="3600" dirty="0"/>
          </a:p>
          <a:p>
            <a:pPr marL="0" indent="0" algn="ctr" rtl="0">
              <a:buNone/>
            </a:pPr>
            <a:r>
              <a:rPr lang="en-US" sz="3600" i="1" dirty="0" err="1" smtClean="0"/>
              <a:t>si</a:t>
            </a:r>
            <a:r>
              <a:rPr lang="en-US" sz="3600" i="1" dirty="0" smtClean="0"/>
              <a:t> </a:t>
            </a:r>
            <a:r>
              <a:rPr lang="en-US" sz="3600" dirty="0" err="1" smtClean="0"/>
              <a:t>usted</a:t>
            </a:r>
            <a:r>
              <a:rPr lang="en-US" sz="3600" dirty="0" smtClean="0"/>
              <a:t> </a:t>
            </a:r>
            <a:r>
              <a:rPr lang="en-US" sz="3600" dirty="0" err="1" smtClean="0"/>
              <a:t>estuviera</a:t>
            </a:r>
            <a:r>
              <a:rPr lang="en-US" sz="3600" dirty="0" smtClean="0"/>
              <a:t> </a:t>
            </a:r>
            <a:r>
              <a:rPr lang="en-US" sz="3600" dirty="0" err="1" smtClean="0"/>
              <a:t>en</a:t>
            </a:r>
            <a:r>
              <a:rPr lang="en-US" sz="3600" dirty="0" smtClean="0"/>
              <a:t> </a:t>
            </a:r>
            <a:r>
              <a:rPr lang="en-US" sz="3600" dirty="0"/>
              <a:t>sus zapatos.</a:t>
            </a:r>
          </a:p>
          <a:p>
            <a:pPr marL="0" indent="0" algn="ctr" rtl="0">
              <a:buNone/>
            </a:pPr>
            <a:endParaRPr lang="en-US" sz="3600" dirty="0"/>
          </a:p>
          <a:p>
            <a:pPr marL="0" indent="0" algn="ctr" rtl="0">
              <a:buNone/>
            </a:pPr>
            <a:r>
              <a:rPr lang="en-US" sz="3600" dirty="0" err="1" smtClean="0"/>
              <a:t>Usted</a:t>
            </a:r>
            <a:r>
              <a:rPr lang="en-US" sz="3600" dirty="0" smtClean="0"/>
              <a:t> </a:t>
            </a:r>
            <a:r>
              <a:rPr lang="en-US" sz="3600" i="1" dirty="0" err="1" smtClean="0"/>
              <a:t>est</a:t>
            </a:r>
            <a:r>
              <a:rPr lang="es-ES" sz="3600" i="1" dirty="0" smtClean="0"/>
              <a:t>á </a:t>
            </a:r>
            <a:r>
              <a:rPr lang="en-US" sz="3600" dirty="0" err="1" smtClean="0"/>
              <a:t>en</a:t>
            </a:r>
            <a:r>
              <a:rPr lang="en-US" sz="3600" dirty="0" smtClean="0"/>
              <a:t> </a:t>
            </a:r>
            <a:r>
              <a:rPr lang="en-US" sz="3600" dirty="0" err="1"/>
              <a:t>sus</a:t>
            </a:r>
            <a:r>
              <a:rPr lang="en-US" sz="3600" dirty="0"/>
              <a:t> </a:t>
            </a:r>
            <a:r>
              <a:rPr lang="en-US" sz="3600" dirty="0" err="1" smtClean="0"/>
              <a:t>zapatos</a:t>
            </a:r>
            <a:r>
              <a:rPr lang="en-US" sz="3600" dirty="0" smtClean="0"/>
              <a:t>.</a:t>
            </a:r>
            <a:endParaRPr lang="en-US" sz="3600" dirty="0"/>
          </a:p>
        </p:txBody>
      </p:sp>
      <p:pic>
        <p:nvPicPr>
          <p:cNvPr id="7" name="Picture 2" descr="https://embryhills.com/media/uploads/Spanish/Spanish-Theme-2022-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539" y="4650266"/>
            <a:ext cx="1704561" cy="10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30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13A7BDA-EE76-B347-8082-316DC43EA7D9}"/>
              </a:ext>
            </a:extLst>
          </p:cNvPr>
          <p:cNvSpPr>
            <a:spLocks noGrp="1"/>
          </p:cNvSpPr>
          <p:nvPr>
            <p:ph idx="1"/>
          </p:nvPr>
        </p:nvSpPr>
        <p:spPr>
          <a:xfrm>
            <a:off x="795528" y="640777"/>
            <a:ext cx="7543800" cy="4257820"/>
          </a:xfrm>
        </p:spPr>
        <p:txBody>
          <a:bodyPr anchor="ctr">
            <a:normAutofit fontScale="85000" lnSpcReduction="20000"/>
          </a:bodyPr>
          <a:lstStyle/>
          <a:p>
            <a:pPr marL="0" indent="0">
              <a:spcAft>
                <a:spcPts val="1080"/>
              </a:spcAft>
              <a:buNone/>
            </a:pPr>
            <a:r>
              <a:rPr lang="es-ES" sz="3200" dirty="0" smtClean="0"/>
              <a:t>2 Tim. 2:19 No </a:t>
            </a:r>
            <a:r>
              <a:rPr lang="es-ES" sz="3200" dirty="0"/>
              <a:t>obstante, el sólido fundamento de Dios permanece firme, teniendo este sello: «El Señor conoce a los que son Suyos», y: «Que se aparte de la iniquidad todo aquel que menciona el nombre del Señor». </a:t>
            </a:r>
          </a:p>
          <a:p>
            <a:pPr marL="0" indent="0">
              <a:spcAft>
                <a:spcPts val="1080"/>
              </a:spcAft>
              <a:buNone/>
            </a:pPr>
            <a:r>
              <a:rPr lang="es-ES" sz="3200" dirty="0" smtClean="0"/>
              <a:t>20</a:t>
            </a:r>
            <a:r>
              <a:rPr lang="es-ES" sz="3200" dirty="0"/>
              <a:t>  Ahora bien, en una casa grande no solamente hay vasos de oro y de plata, sino también de madera y de barro, y unos para honra y otros para deshonra. </a:t>
            </a:r>
          </a:p>
          <a:p>
            <a:pPr marL="0" indent="0">
              <a:spcAft>
                <a:spcPts val="1080"/>
              </a:spcAft>
              <a:buNone/>
            </a:pPr>
            <a:r>
              <a:rPr lang="es-ES" sz="3200" dirty="0" smtClean="0"/>
              <a:t>21 </a:t>
            </a:r>
            <a:r>
              <a:rPr lang="es-ES" sz="3200" dirty="0"/>
              <a:t>Por tanto, si alguien se limpia de estas cosas, será un vaso para honra, santificado, útil para el Señor, preparado para toda buena </a:t>
            </a:r>
            <a:r>
              <a:rPr lang="es-ES" sz="3200" dirty="0" smtClean="0"/>
              <a:t>obra</a:t>
            </a:r>
            <a:r>
              <a:rPr lang="en-US" sz="3200" dirty="0" smtClean="0"/>
              <a:t>.</a:t>
            </a:r>
            <a:endParaRPr lang="en-US" sz="3200" dirty="0"/>
          </a:p>
          <a:p>
            <a:pPr marL="0" indent="0" algn="l" rtl="0">
              <a:buNone/>
            </a:pPr>
            <a:endParaRPr lang="en-US" sz="3200" dirty="0"/>
          </a:p>
        </p:txBody>
      </p:sp>
      <p:pic>
        <p:nvPicPr>
          <p:cNvPr id="7" name="Picture 2" descr="https://embryhills.com/media/uploads/Spanish/Spanish-Theme-2022-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539" y="4650266"/>
            <a:ext cx="1704561" cy="10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9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13A7BDA-EE76-B347-8082-316DC43EA7D9}"/>
              </a:ext>
            </a:extLst>
          </p:cNvPr>
          <p:cNvSpPr>
            <a:spLocks noGrp="1"/>
          </p:cNvSpPr>
          <p:nvPr>
            <p:ph idx="1"/>
          </p:nvPr>
        </p:nvSpPr>
        <p:spPr>
          <a:xfrm>
            <a:off x="248478" y="392445"/>
            <a:ext cx="8647044" cy="4596997"/>
          </a:xfrm>
        </p:spPr>
        <p:txBody>
          <a:bodyPr>
            <a:normAutofit lnSpcReduction="10000"/>
          </a:bodyPr>
          <a:lstStyle/>
          <a:p>
            <a:pPr marL="0" indent="0" algn="l" rtl="0">
              <a:buNone/>
            </a:pPr>
            <a:r>
              <a:rPr lang="en-US" sz="2070" b="1" dirty="0" err="1" smtClean="0"/>
              <a:t>P</a:t>
            </a:r>
            <a:r>
              <a:rPr lang="en-US" b="1" dirty="0" err="1" smtClean="0"/>
              <a:t>ropósito</a:t>
            </a:r>
            <a:r>
              <a:rPr lang="en-US" b="1" dirty="0" smtClean="0"/>
              <a:t> </a:t>
            </a:r>
            <a:r>
              <a:rPr lang="en-US" b="1" dirty="0"/>
              <a:t>del tema</a:t>
            </a:r>
            <a:r>
              <a:rPr lang="en-US" dirty="0"/>
              <a:t>: Pablo escribe su segunda carta a Timoteo para ayudar a la próxima generación a convertirse en “vasos para </a:t>
            </a:r>
            <a:r>
              <a:rPr lang="en-US" dirty="0" err="1" smtClean="0"/>
              <a:t>honra</a:t>
            </a:r>
            <a:r>
              <a:rPr lang="en-US" dirty="0" smtClean="0"/>
              <a:t>”. </a:t>
            </a:r>
            <a:r>
              <a:rPr lang="en-US" dirty="0"/>
              <a:t>Esta frase compara hermosamente a los cristianos con un recipiente precioso que ha sido elegido por un gran Rey para un propósito noble. Las trampas de Satanás están en todas partes, trabajando para descalificarnos de este alto </a:t>
            </a:r>
            <a:r>
              <a:rPr lang="en-US" dirty="0" err="1" smtClean="0"/>
              <a:t>llamamiento</a:t>
            </a:r>
            <a:r>
              <a:rPr lang="en-US" dirty="0" smtClean="0"/>
              <a:t>. </a:t>
            </a:r>
            <a:r>
              <a:rPr lang="en-US" dirty="0"/>
              <a:t>Pero este libro expone estas amenazas y nos guía hacia el cumplimiento de la obra honorable que el Señor quiere hacer a través de nosotros. Nuestras lecciones temáticas de este año se basarán en la sabiduría y la gracia de Dios en 2 Timoteo y nos motivarán a...</a:t>
            </a:r>
          </a:p>
          <a:p>
            <a:pPr marL="0" indent="0" algn="l" rtl="0">
              <a:buNone/>
            </a:pPr>
            <a:endParaRPr lang="en-US" dirty="0"/>
          </a:p>
          <a:p>
            <a:pPr algn="l" rtl="0"/>
            <a:r>
              <a:rPr lang="en-US" sz="1620" b="1" i="1" dirty="0" err="1">
                <a:solidFill>
                  <a:srgbClr val="FFFF00"/>
                </a:solidFill>
              </a:rPr>
              <a:t>S</a:t>
            </a:r>
            <a:r>
              <a:rPr lang="en-US" sz="1620" b="1" i="1" dirty="0" err="1" smtClean="0">
                <a:solidFill>
                  <a:srgbClr val="FFFF00"/>
                </a:solidFill>
              </a:rPr>
              <a:t>er</a:t>
            </a:r>
            <a:r>
              <a:rPr lang="en-US" sz="1620" b="1" i="1" dirty="0" smtClean="0">
                <a:solidFill>
                  <a:srgbClr val="FFFF00"/>
                </a:solidFill>
              </a:rPr>
              <a:t> </a:t>
            </a:r>
            <a:r>
              <a:rPr lang="en-US" sz="1620" b="1" i="1" dirty="0" err="1" smtClean="0">
                <a:solidFill>
                  <a:srgbClr val="FFFF00"/>
                </a:solidFill>
              </a:rPr>
              <a:t>santificados</a:t>
            </a:r>
            <a:r>
              <a:rPr lang="en-US" sz="1620" i="1" dirty="0" smtClean="0">
                <a:solidFill>
                  <a:srgbClr val="FFFF00"/>
                </a:solidFill>
              </a:rPr>
              <a:t> </a:t>
            </a:r>
            <a:r>
              <a:rPr lang="en-US" sz="1620" i="1" dirty="0"/>
              <a:t>de enredos, influencias e impurezas que conducen a la deshonra.</a:t>
            </a:r>
          </a:p>
          <a:p>
            <a:r>
              <a:rPr lang="es-ES" sz="1620" i="1" dirty="0"/>
              <a:t>Dejar que el Señor </a:t>
            </a:r>
            <a:r>
              <a:rPr lang="es-ES" sz="1620" b="1" i="1" dirty="0">
                <a:solidFill>
                  <a:srgbClr val="FFFF00"/>
                </a:solidFill>
              </a:rPr>
              <a:t>haga que nuestra habla y ejemplo sean útiles </a:t>
            </a:r>
            <a:r>
              <a:rPr lang="es-ES" sz="1620" i="1" dirty="0"/>
              <a:t>para </a:t>
            </a:r>
            <a:r>
              <a:rPr lang="es-ES" sz="1620" i="1" dirty="0" smtClean="0"/>
              <a:t>sus nobles </a:t>
            </a:r>
            <a:r>
              <a:rPr lang="es-ES" sz="1620" i="1" dirty="0"/>
              <a:t>propósitos.</a:t>
            </a:r>
          </a:p>
          <a:p>
            <a:pPr algn="l" rtl="0"/>
            <a:r>
              <a:rPr lang="en-US" sz="1620" i="1" dirty="0" err="1" smtClean="0"/>
              <a:t>Fortalecer</a:t>
            </a:r>
            <a:r>
              <a:rPr lang="en-US" sz="1620" i="1" dirty="0" smtClean="0"/>
              <a:t> </a:t>
            </a:r>
            <a:r>
              <a:rPr lang="en-US" sz="1620" i="1" dirty="0" err="1" smtClean="0"/>
              <a:t>nuestra</a:t>
            </a:r>
            <a:r>
              <a:rPr lang="en-US" sz="1620" i="1" dirty="0" smtClean="0"/>
              <a:t> </a:t>
            </a:r>
            <a:r>
              <a:rPr lang="en-US" sz="1620" b="1" i="1" dirty="0" err="1" smtClean="0">
                <a:solidFill>
                  <a:srgbClr val="FFFF00"/>
                </a:solidFill>
              </a:rPr>
              <a:t>conexión</a:t>
            </a:r>
            <a:r>
              <a:rPr lang="en-US" sz="1620" b="1" i="1" dirty="0" smtClean="0">
                <a:solidFill>
                  <a:srgbClr val="FFFF00"/>
                </a:solidFill>
              </a:rPr>
              <a:t> </a:t>
            </a:r>
            <a:r>
              <a:rPr lang="en-US" sz="1620" b="1" i="1" dirty="0">
                <a:solidFill>
                  <a:srgbClr val="FFFF00"/>
                </a:solidFill>
              </a:rPr>
              <a:t>con las </a:t>
            </a:r>
            <a:r>
              <a:rPr lang="en-US" sz="1620" b="1" i="1" dirty="0" err="1" smtClean="0">
                <a:solidFill>
                  <a:srgbClr val="FFFF00"/>
                </a:solidFill>
              </a:rPr>
              <a:t>Escrituras</a:t>
            </a:r>
            <a:r>
              <a:rPr lang="en-US" sz="1620" b="1" i="1" dirty="0" smtClean="0">
                <a:solidFill>
                  <a:srgbClr val="FFFF00"/>
                </a:solidFill>
              </a:rPr>
              <a:t> </a:t>
            </a:r>
            <a:r>
              <a:rPr lang="en-US" sz="1620" i="1" dirty="0" smtClean="0"/>
              <a:t>para </a:t>
            </a:r>
            <a:r>
              <a:rPr lang="en-US" sz="1620" i="1" dirty="0"/>
              <a:t>que podamos estar completamente preparados para el servicio.</a:t>
            </a:r>
          </a:p>
          <a:p>
            <a:pPr algn="l" rtl="0"/>
            <a:r>
              <a:rPr lang="en-US" sz="1620" i="1" dirty="0" err="1" smtClean="0"/>
              <a:t>Aprender</a:t>
            </a:r>
            <a:r>
              <a:rPr lang="en-US" sz="1620" i="1" dirty="0" smtClean="0"/>
              <a:t> </a:t>
            </a:r>
            <a:r>
              <a:rPr lang="en-US" sz="1620" i="1" dirty="0"/>
              <a:t>cómo </a:t>
            </a:r>
            <a:r>
              <a:rPr lang="en-US" sz="1620" i="1" dirty="0" err="1"/>
              <a:t>podemos</a:t>
            </a:r>
            <a:r>
              <a:rPr lang="en-US" sz="1620" i="1" dirty="0"/>
              <a:t> </a:t>
            </a:r>
            <a:r>
              <a:rPr lang="en-US" sz="1620" i="1" dirty="0" err="1" smtClean="0"/>
              <a:t>mejorar</a:t>
            </a:r>
            <a:r>
              <a:rPr lang="en-US" sz="1620" i="1" dirty="0" smtClean="0"/>
              <a:t> </a:t>
            </a:r>
            <a:r>
              <a:rPr lang="en-US" sz="1620" b="1" i="1" dirty="0" err="1" smtClean="0">
                <a:solidFill>
                  <a:srgbClr val="FFFF00"/>
                </a:solidFill>
              </a:rPr>
              <a:t>refrescarnos</a:t>
            </a:r>
            <a:r>
              <a:rPr lang="en-US" sz="1620" b="1" i="1" dirty="0" smtClean="0">
                <a:solidFill>
                  <a:srgbClr val="FFFF00"/>
                </a:solidFill>
              </a:rPr>
              <a:t> </a:t>
            </a:r>
            <a:r>
              <a:rPr lang="en-US" sz="1620" b="1" i="1" dirty="0">
                <a:solidFill>
                  <a:srgbClr val="FFFF00"/>
                </a:solidFill>
              </a:rPr>
              <a:t>y </a:t>
            </a:r>
            <a:r>
              <a:rPr lang="en-US" sz="1620" b="1" i="1" dirty="0" err="1" smtClean="0">
                <a:solidFill>
                  <a:srgbClr val="FFFF00"/>
                </a:solidFill>
              </a:rPr>
              <a:t>animarnos</a:t>
            </a:r>
            <a:r>
              <a:rPr lang="en-US" sz="1620" b="1" i="1" dirty="0" smtClean="0">
                <a:solidFill>
                  <a:srgbClr val="FFFF00"/>
                </a:solidFill>
              </a:rPr>
              <a:t> </a:t>
            </a:r>
            <a:r>
              <a:rPr lang="en-US" sz="1620" i="1" dirty="0" err="1" smtClean="0"/>
              <a:t>unos</a:t>
            </a:r>
            <a:r>
              <a:rPr lang="en-US" sz="1620" i="1" dirty="0" smtClean="0"/>
              <a:t> </a:t>
            </a:r>
            <a:r>
              <a:rPr lang="en-US" sz="1620" i="1" dirty="0"/>
              <a:t>a otros </a:t>
            </a:r>
            <a:r>
              <a:rPr lang="en-US" sz="1620" i="1" dirty="0" err="1"/>
              <a:t>en</a:t>
            </a:r>
            <a:r>
              <a:rPr lang="en-US" sz="1620" i="1" dirty="0"/>
              <a:t> </a:t>
            </a:r>
            <a:r>
              <a:rPr lang="en-US" sz="1620" i="1" dirty="0" err="1" smtClean="0"/>
              <a:t>nuestro</a:t>
            </a:r>
            <a:r>
              <a:rPr lang="en-US" sz="1620" i="1" dirty="0" smtClean="0"/>
              <a:t> </a:t>
            </a:r>
            <a:r>
              <a:rPr lang="en-US" sz="1620" i="1" dirty="0" err="1" smtClean="0"/>
              <a:t>llamamiento</a:t>
            </a:r>
            <a:r>
              <a:rPr lang="en-US" sz="1620" i="1" dirty="0" smtClean="0"/>
              <a:t> </a:t>
            </a:r>
            <a:r>
              <a:rPr lang="en-US" sz="1620" i="1" dirty="0" err="1" smtClean="0"/>
              <a:t>común</a:t>
            </a:r>
            <a:r>
              <a:rPr lang="en-US" sz="1620" i="1" dirty="0"/>
              <a:t>.</a:t>
            </a:r>
          </a:p>
          <a:p>
            <a:pPr algn="l" rtl="0"/>
            <a:endParaRPr lang="en-US" dirty="0"/>
          </a:p>
        </p:txBody>
      </p:sp>
      <p:pic>
        <p:nvPicPr>
          <p:cNvPr id="7" name="Picture 2" descr="https://embryhills.com/media/uploads/Spanish/Spanish-Theme-2022-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539" y="4650266"/>
            <a:ext cx="1704561" cy="10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8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8F162799-461A-D643-82D8-30F3D6038A6F}"/>
              </a:ext>
            </a:extLst>
          </p:cNvPr>
          <p:cNvGraphicFramePr>
            <a:graphicFrameLocks noGrp="1"/>
          </p:cNvGraphicFramePr>
          <p:nvPr>
            <p:extLst>
              <p:ext uri="{D42A27DB-BD31-4B8C-83A1-F6EECF244321}">
                <p14:modId xmlns:p14="http://schemas.microsoft.com/office/powerpoint/2010/main" val="4185131906"/>
              </p:ext>
            </p:extLst>
          </p:nvPr>
        </p:nvGraphicFramePr>
        <p:xfrm>
          <a:off x="391886" y="338101"/>
          <a:ext cx="8399417" cy="5200100"/>
        </p:xfrm>
        <a:graphic>
          <a:graphicData uri="http://schemas.openxmlformats.org/drawingml/2006/table">
            <a:tbl>
              <a:tblPr firstRow="1" firstCol="1" bandRow="1">
                <a:tableStyleId>{C083E6E3-FA7D-4D7B-A595-EF9225AFEA82}</a:tableStyleId>
              </a:tblPr>
              <a:tblGrid>
                <a:gridCol w="6008914">
                  <a:extLst>
                    <a:ext uri="{9D8B030D-6E8A-4147-A177-3AD203B41FA5}">
                      <a16:colId xmlns="" xmlns:a16="http://schemas.microsoft.com/office/drawing/2014/main" val="20000"/>
                    </a:ext>
                  </a:extLst>
                </a:gridCol>
                <a:gridCol w="2390503">
                  <a:extLst>
                    <a:ext uri="{9D8B030D-6E8A-4147-A177-3AD203B41FA5}">
                      <a16:colId xmlns="" xmlns:a16="http://schemas.microsoft.com/office/drawing/2014/main" val="20001"/>
                    </a:ext>
                  </a:extLst>
                </a:gridCol>
              </a:tblGrid>
              <a:tr h="390585">
                <a:tc>
                  <a:txBody>
                    <a:bodyPr/>
                    <a:lstStyle/>
                    <a:p>
                      <a:pPr marL="0" marR="0" algn="ctr" rtl="0">
                        <a:spcBef>
                          <a:spcPts val="0"/>
                        </a:spcBef>
                        <a:spcAft>
                          <a:spcPts val="0"/>
                        </a:spcAft>
                      </a:pPr>
                      <a:r>
                        <a:rPr lang="en-US" sz="1600" dirty="0">
                          <a:solidFill>
                            <a:schemeClr val="bg1"/>
                          </a:solidFill>
                          <a:effectLst/>
                        </a:rPr>
                        <a:t>Título del sermón</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rtl="0">
                        <a:spcBef>
                          <a:spcPts val="0"/>
                        </a:spcBef>
                        <a:spcAft>
                          <a:spcPts val="0"/>
                        </a:spcAft>
                      </a:pPr>
                      <a:r>
                        <a:rPr lang="en-US" sz="1600" dirty="0" err="1" smtClean="0">
                          <a:solidFill>
                            <a:schemeClr val="bg1"/>
                          </a:solidFill>
                          <a:effectLst/>
                        </a:rPr>
                        <a:t>Domingos</a:t>
                      </a:r>
                      <a:r>
                        <a:rPr lang="en-US" sz="1600" dirty="0" smtClean="0">
                          <a:solidFill>
                            <a:schemeClr val="bg1"/>
                          </a:solidFill>
                          <a:effectLst/>
                        </a:rPr>
                        <a:t> </a:t>
                      </a:r>
                      <a:r>
                        <a:rPr lang="en-US" sz="1600" dirty="0">
                          <a:solidFill>
                            <a:schemeClr val="bg1"/>
                          </a:solidFill>
                          <a:effectLst/>
                        </a:rPr>
                        <a:t>a las</a:t>
                      </a:r>
                      <a:r>
                        <a:rPr lang="en-US" sz="1600" baseline="0" dirty="0">
                          <a:solidFill>
                            <a:schemeClr val="bg1"/>
                          </a:solidFill>
                          <a:effectLst/>
                        </a:rPr>
                        <a:t> </a:t>
                      </a:r>
                      <a:r>
                        <a:rPr lang="en-US" sz="1600" baseline="0" dirty="0" smtClean="0">
                          <a:solidFill>
                            <a:schemeClr val="bg1"/>
                          </a:solidFill>
                          <a:effectLst/>
                        </a:rPr>
                        <a:t>6</a:t>
                      </a:r>
                      <a:r>
                        <a:rPr lang="en-US" sz="1600" dirty="0" smtClean="0">
                          <a:solidFill>
                            <a:schemeClr val="bg1"/>
                          </a:solidFill>
                          <a:effectLst/>
                        </a:rPr>
                        <a:t>:00pm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0"/>
                  </a:ext>
                </a:extLst>
              </a:tr>
              <a:tr h="390585">
                <a:tc>
                  <a:txBody>
                    <a:bodyPr/>
                    <a:lstStyle/>
                    <a:p>
                      <a:pPr marL="0" marR="0" algn="l" rtl="0">
                        <a:spcBef>
                          <a:spcPts val="0"/>
                        </a:spcBef>
                        <a:spcAft>
                          <a:spcPts val="0"/>
                        </a:spcAft>
                      </a:pPr>
                      <a:r>
                        <a:rPr lang="en-US" sz="1600" dirty="0">
                          <a:solidFill>
                            <a:schemeClr val="bg1"/>
                          </a:solidFill>
                          <a:effectLst/>
                        </a:rPr>
                        <a:t>Introducción: </a:t>
                      </a:r>
                      <a:r>
                        <a:rPr lang="en-US" sz="1600" dirty="0" err="1" smtClean="0">
                          <a:solidFill>
                            <a:schemeClr val="bg1"/>
                          </a:solidFill>
                          <a:effectLst/>
                        </a:rPr>
                        <a:t>Vasos</a:t>
                      </a:r>
                      <a:r>
                        <a:rPr lang="en-US" sz="1600" dirty="0" smtClean="0">
                          <a:solidFill>
                            <a:schemeClr val="bg1"/>
                          </a:solidFill>
                          <a:effectLst/>
                        </a:rPr>
                        <a:t> para </a:t>
                      </a:r>
                      <a:r>
                        <a:rPr lang="en-US" sz="1600" dirty="0" err="1" smtClean="0">
                          <a:solidFill>
                            <a:schemeClr val="bg1"/>
                          </a:solidFill>
                          <a:effectLst/>
                        </a:rPr>
                        <a:t>honra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1"/>
                  </a:ext>
                </a:extLst>
              </a:tr>
              <a:tr h="390585">
                <a:tc>
                  <a:txBody>
                    <a:bodyPr/>
                    <a:lstStyle/>
                    <a:p>
                      <a:pPr marL="0" marR="0" algn="l" rtl="0">
                        <a:spcBef>
                          <a:spcPts val="0"/>
                        </a:spcBef>
                        <a:spcAft>
                          <a:spcPts val="0"/>
                        </a:spcAft>
                      </a:pPr>
                      <a:r>
                        <a:rPr lang="en-US" sz="1600" dirty="0">
                          <a:solidFill>
                            <a:schemeClr val="bg1"/>
                          </a:solidFill>
                          <a:effectLst/>
                        </a:rPr>
                        <a:t>Sé fuerte en la gracia de Dios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2"/>
                  </a:ext>
                </a:extLst>
              </a:tr>
              <a:tr h="390585">
                <a:tc>
                  <a:txBody>
                    <a:bodyPr/>
                    <a:lstStyle/>
                    <a:p>
                      <a:pPr marL="0" marR="0" algn="l" rtl="0">
                        <a:spcBef>
                          <a:spcPts val="0"/>
                        </a:spcBef>
                        <a:spcAft>
                          <a:spcPts val="0"/>
                        </a:spcAft>
                      </a:pPr>
                      <a:r>
                        <a:rPr lang="en-US" sz="1600" dirty="0">
                          <a:solidFill>
                            <a:schemeClr val="bg1"/>
                          </a:solidFill>
                          <a:effectLst/>
                        </a:rPr>
                        <a:t>Atesorando las Escrituras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3"/>
                  </a:ext>
                </a:extLst>
              </a:tr>
              <a:tr h="390585">
                <a:tc>
                  <a:txBody>
                    <a:bodyPr/>
                    <a:lstStyle/>
                    <a:p>
                      <a:pPr marL="0" marR="0" algn="l" rtl="0">
                        <a:spcBef>
                          <a:spcPts val="0"/>
                        </a:spcBef>
                        <a:spcAft>
                          <a:spcPts val="0"/>
                        </a:spcAft>
                      </a:pPr>
                      <a:r>
                        <a:rPr lang="en-US" sz="1600" dirty="0" err="1" smtClean="0">
                          <a:solidFill>
                            <a:schemeClr val="bg1"/>
                          </a:solidFill>
                          <a:effectLst/>
                        </a:rPr>
                        <a:t>Escapando</a:t>
                      </a:r>
                      <a:r>
                        <a:rPr lang="en-US" sz="1600" dirty="0" smtClean="0">
                          <a:solidFill>
                            <a:schemeClr val="bg1"/>
                          </a:solidFill>
                          <a:effectLst/>
                        </a:rPr>
                        <a:t> </a:t>
                      </a:r>
                      <a:r>
                        <a:rPr lang="en-US" sz="1600" dirty="0">
                          <a:solidFill>
                            <a:schemeClr val="bg1"/>
                          </a:solidFill>
                          <a:effectLst/>
                        </a:rPr>
                        <a:t>de enredos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4"/>
                  </a:ext>
                </a:extLst>
              </a:tr>
              <a:tr h="390585">
                <a:tc>
                  <a:txBody>
                    <a:bodyPr/>
                    <a:lstStyle/>
                    <a:p>
                      <a:pPr marL="0" marR="0" algn="l" rtl="0">
                        <a:spcBef>
                          <a:spcPts val="0"/>
                        </a:spcBef>
                        <a:spcAft>
                          <a:spcPts val="0"/>
                        </a:spcAft>
                      </a:pPr>
                      <a:r>
                        <a:rPr lang="en-US" sz="1600" dirty="0" err="1" smtClean="0">
                          <a:solidFill>
                            <a:schemeClr val="bg1"/>
                          </a:solidFill>
                          <a:effectLst/>
                        </a:rPr>
                        <a:t>Evitando</a:t>
                      </a:r>
                      <a:r>
                        <a:rPr lang="en-US" sz="1600" dirty="0" smtClean="0">
                          <a:solidFill>
                            <a:schemeClr val="bg1"/>
                          </a:solidFill>
                          <a:effectLst/>
                        </a:rPr>
                        <a:t> </a:t>
                      </a:r>
                      <a:r>
                        <a:rPr lang="en-US" sz="1600" dirty="0">
                          <a:solidFill>
                            <a:schemeClr val="bg1"/>
                          </a:solidFill>
                          <a:effectLst/>
                        </a:rPr>
                        <a:t>las influencias impías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5"/>
                  </a:ext>
                </a:extLst>
              </a:tr>
              <a:tr h="390585">
                <a:tc>
                  <a:txBody>
                    <a:bodyPr/>
                    <a:lstStyle/>
                    <a:p>
                      <a:pPr marL="0" marR="0" algn="l" rtl="0">
                        <a:spcBef>
                          <a:spcPts val="0"/>
                        </a:spcBef>
                        <a:spcAft>
                          <a:spcPts val="0"/>
                        </a:spcAft>
                      </a:pPr>
                      <a:r>
                        <a:rPr lang="en-US" sz="1600" dirty="0">
                          <a:solidFill>
                            <a:schemeClr val="bg1"/>
                          </a:solidFill>
                          <a:effectLst/>
                        </a:rPr>
                        <a:t>Refinando mi </a:t>
                      </a:r>
                      <a:r>
                        <a:rPr lang="en-US" sz="1600" dirty="0" err="1" smtClean="0">
                          <a:solidFill>
                            <a:schemeClr val="bg1"/>
                          </a:solidFill>
                          <a:effectLst/>
                        </a:rPr>
                        <a:t>habla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6"/>
                  </a:ext>
                </a:extLst>
              </a:tr>
              <a:tr h="390585">
                <a:tc>
                  <a:txBody>
                    <a:bodyPr/>
                    <a:lstStyle/>
                    <a:p>
                      <a:pPr marL="0" marR="0" algn="l" rtl="0">
                        <a:spcBef>
                          <a:spcPts val="0"/>
                        </a:spcBef>
                        <a:spcAft>
                          <a:spcPts val="0"/>
                        </a:spcAft>
                      </a:pPr>
                      <a:r>
                        <a:rPr lang="es-ES" sz="1600" dirty="0" smtClean="0">
                          <a:solidFill>
                            <a:schemeClr val="bg1"/>
                          </a:solidFill>
                          <a:effectLst/>
                        </a:rPr>
                        <a:t>Invocando al Señor con un corazón puro</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7"/>
                  </a:ext>
                </a:extLst>
              </a:tr>
              <a:tr h="390585">
                <a:tc>
                  <a:txBody>
                    <a:bodyPr/>
                    <a:lstStyle/>
                    <a:p>
                      <a:pPr marL="0" marR="0" algn="l" rtl="0">
                        <a:spcBef>
                          <a:spcPts val="0"/>
                        </a:spcBef>
                        <a:spcAft>
                          <a:spcPts val="0"/>
                        </a:spcAft>
                      </a:pPr>
                      <a:r>
                        <a:rPr lang="en-US" sz="1600" dirty="0" err="1" smtClean="0">
                          <a:solidFill>
                            <a:schemeClr val="bg1"/>
                          </a:solidFill>
                          <a:effectLst/>
                        </a:rPr>
                        <a:t>Soportándolo</a:t>
                      </a:r>
                      <a:r>
                        <a:rPr lang="en-US" sz="1600" dirty="0" smtClean="0">
                          <a:solidFill>
                            <a:schemeClr val="bg1"/>
                          </a:solidFill>
                          <a:effectLst/>
                        </a:rPr>
                        <a:t> </a:t>
                      </a:r>
                      <a:r>
                        <a:rPr lang="en-US" sz="1600" dirty="0" err="1" smtClean="0">
                          <a:solidFill>
                            <a:schemeClr val="bg1"/>
                          </a:solidFill>
                          <a:effectLst/>
                        </a:rPr>
                        <a:t>todo</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8"/>
                  </a:ext>
                </a:extLst>
              </a:tr>
              <a:tr h="390585">
                <a:tc>
                  <a:txBody>
                    <a:bodyPr/>
                    <a:lstStyle/>
                    <a:p>
                      <a:pPr marL="0" marR="0" algn="l" rtl="0">
                        <a:spcBef>
                          <a:spcPts val="0"/>
                        </a:spcBef>
                        <a:spcAft>
                          <a:spcPts val="0"/>
                        </a:spcAft>
                      </a:pPr>
                      <a:r>
                        <a:rPr lang="es-ES" sz="1600" dirty="0" smtClean="0">
                          <a:solidFill>
                            <a:schemeClr val="bg1"/>
                          </a:solidFill>
                          <a:effectLst/>
                        </a:rPr>
                        <a:t>Refrescándonos y animándonos unos a otros</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9"/>
                  </a:ext>
                </a:extLst>
              </a:tr>
              <a:tr h="390585">
                <a:tc>
                  <a:txBody>
                    <a:bodyPr/>
                    <a:lstStyle/>
                    <a:p>
                      <a:pPr marL="0" marR="0" algn="l" rtl="0">
                        <a:spcBef>
                          <a:spcPts val="0"/>
                        </a:spcBef>
                        <a:spcAft>
                          <a:spcPts val="0"/>
                        </a:spcAft>
                      </a:pPr>
                      <a:r>
                        <a:rPr lang="en-US" sz="1600" dirty="0" err="1" smtClean="0">
                          <a:solidFill>
                            <a:schemeClr val="bg1"/>
                          </a:solidFill>
                          <a:effectLst/>
                        </a:rPr>
                        <a:t>Pasando</a:t>
                      </a:r>
                      <a:r>
                        <a:rPr lang="en-US" sz="1600" dirty="0" smtClean="0">
                          <a:solidFill>
                            <a:schemeClr val="bg1"/>
                          </a:solidFill>
                          <a:effectLst/>
                        </a:rPr>
                        <a:t> </a:t>
                      </a:r>
                      <a:r>
                        <a:rPr lang="en-US" sz="1600" dirty="0">
                          <a:solidFill>
                            <a:schemeClr val="bg1"/>
                          </a:solidFill>
                          <a:effectLst/>
                        </a:rPr>
                        <a:t>la fe a la próxima generación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0"/>
                  </a:ext>
                </a:extLst>
              </a:tr>
              <a:tr h="390585">
                <a:tc>
                  <a:txBody>
                    <a:bodyPr/>
                    <a:lstStyle/>
                    <a:p>
                      <a:pPr marL="0" marR="0" algn="l" rtl="0">
                        <a:spcBef>
                          <a:spcPts val="0"/>
                        </a:spcBef>
                        <a:spcAft>
                          <a:spcPts val="0"/>
                        </a:spcAft>
                      </a:pPr>
                      <a:r>
                        <a:rPr lang="es-ES" sz="1600" b="1" dirty="0" smtClean="0">
                          <a:solidFill>
                            <a:schemeClr val="bg1"/>
                          </a:solidFill>
                          <a:effectLst/>
                          <a:latin typeface="+mn-lt"/>
                          <a:ea typeface="+mn-ea"/>
                          <a:cs typeface="+mn-cs"/>
                        </a:rPr>
                        <a:t>Reprendiendo</a:t>
                      </a:r>
                      <a:r>
                        <a:rPr lang="es-ES" sz="1600" b="1" baseline="0" dirty="0" smtClean="0">
                          <a:solidFill>
                            <a:schemeClr val="bg1"/>
                          </a:solidFill>
                          <a:effectLst/>
                          <a:latin typeface="+mn-lt"/>
                          <a:ea typeface="+mn-ea"/>
                          <a:cs typeface="+mn-cs"/>
                        </a:rPr>
                        <a:t> tiernamente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1"/>
                  </a:ext>
                </a:extLst>
              </a:tr>
              <a:tr h="390585">
                <a:tc>
                  <a:txBody>
                    <a:bodyPr/>
                    <a:lstStyle/>
                    <a:p>
                      <a:pPr marL="0" marR="0" algn="l" rtl="0">
                        <a:spcBef>
                          <a:spcPts val="0"/>
                        </a:spcBef>
                        <a:spcAft>
                          <a:spcPts val="0"/>
                        </a:spcAft>
                      </a:pPr>
                      <a:r>
                        <a:rPr lang="en-US" sz="1600" dirty="0">
                          <a:solidFill>
                            <a:schemeClr val="bg1"/>
                          </a:solidFill>
                          <a:effectLst/>
                        </a:rPr>
                        <a:t>Conclusión: </a:t>
                      </a:r>
                      <a:r>
                        <a:rPr lang="es-ES" sz="1600" dirty="0" smtClean="0">
                          <a:solidFill>
                            <a:schemeClr val="bg1"/>
                          </a:solidFill>
                          <a:effectLst/>
                        </a:rPr>
                        <a:t>Persistiendo en las cosas </a:t>
                      </a:r>
                      <a:br>
                        <a:rPr lang="es-ES" sz="1600" dirty="0" smtClean="0">
                          <a:solidFill>
                            <a:schemeClr val="bg1"/>
                          </a:solidFill>
                          <a:effectLst/>
                        </a:rPr>
                      </a:br>
                      <a:r>
                        <a:rPr lang="es-ES" sz="1600" dirty="0" smtClean="0">
                          <a:solidFill>
                            <a:schemeClr val="bg1"/>
                          </a:solidFill>
                          <a:effectLst/>
                        </a:rPr>
                        <a:t>que hemos aprendido</a:t>
                      </a: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2"/>
                  </a:ext>
                </a:extLst>
              </a:tr>
            </a:tbl>
          </a:graphicData>
        </a:graphic>
      </p:graphicFrame>
      <p:sp>
        <p:nvSpPr>
          <p:cNvPr id="2" name="Rectangle 1">
            <a:extLst>
              <a:ext uri="{FF2B5EF4-FFF2-40B4-BE49-F238E27FC236}">
                <a16:creationId xmlns="" xmlns:a16="http://schemas.microsoft.com/office/drawing/2014/main" id="{29DEDC0D-1B42-D44A-8E53-10142DA60B37}"/>
              </a:ext>
            </a:extLst>
          </p:cNvPr>
          <p:cNvSpPr/>
          <p:nvPr/>
        </p:nvSpPr>
        <p:spPr>
          <a:xfrm>
            <a:off x="391887" y="1145183"/>
            <a:ext cx="8313202"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ounded Rectangle 4">
            <a:extLst>
              <a:ext uri="{FF2B5EF4-FFF2-40B4-BE49-F238E27FC236}">
                <a16:creationId xmlns="" xmlns:a16="http://schemas.microsoft.com/office/drawing/2014/main" id="{60EE2FDC-16E8-C4FA-393C-9F3F42B63B0C}"/>
              </a:ext>
            </a:extLst>
          </p:cNvPr>
          <p:cNvSpPr/>
          <p:nvPr/>
        </p:nvSpPr>
        <p:spPr>
          <a:xfrm>
            <a:off x="4985660" y="1995160"/>
            <a:ext cx="1338937" cy="176348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err="1" smtClean="0"/>
              <a:t>Limpiados</a:t>
            </a:r>
            <a:r>
              <a:rPr lang="en-US" dirty="0" smtClean="0"/>
              <a:t> </a:t>
            </a:r>
            <a:r>
              <a:rPr lang="en-US" dirty="0"/>
              <a:t>de deshonra</a:t>
            </a:r>
          </a:p>
        </p:txBody>
      </p:sp>
      <p:sp>
        <p:nvSpPr>
          <p:cNvPr id="6" name="Rounded Rectangle 5">
            <a:extLst>
              <a:ext uri="{FF2B5EF4-FFF2-40B4-BE49-F238E27FC236}">
                <a16:creationId xmlns="" xmlns:a16="http://schemas.microsoft.com/office/drawing/2014/main" id="{816AC4CC-5098-B834-CC68-49FA3C9BC4CF}"/>
              </a:ext>
            </a:extLst>
          </p:cNvPr>
          <p:cNvSpPr/>
          <p:nvPr/>
        </p:nvSpPr>
        <p:spPr>
          <a:xfrm>
            <a:off x="4963886" y="3918856"/>
            <a:ext cx="1360712" cy="1393373"/>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t>Preparados para toda buena obra</a:t>
            </a:r>
          </a:p>
        </p:txBody>
      </p:sp>
      <p:sp>
        <p:nvSpPr>
          <p:cNvPr id="7" name="Rounded Rectangle 6">
            <a:extLst>
              <a:ext uri="{FF2B5EF4-FFF2-40B4-BE49-F238E27FC236}">
                <a16:creationId xmlns="" xmlns:a16="http://schemas.microsoft.com/office/drawing/2014/main" id="{A29D5565-D4A2-C5F2-FB80-C32C1F5A92F1}"/>
              </a:ext>
            </a:extLst>
          </p:cNvPr>
          <p:cNvSpPr/>
          <p:nvPr/>
        </p:nvSpPr>
        <p:spPr>
          <a:xfrm>
            <a:off x="4985659" y="819710"/>
            <a:ext cx="1338937" cy="101524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err="1"/>
              <a:t>En</a:t>
            </a:r>
            <a:r>
              <a:rPr lang="en-US" dirty="0"/>
              <a:t> </a:t>
            </a:r>
            <a:r>
              <a:rPr lang="en-US" dirty="0" smtClean="0"/>
              <a:t>la casa </a:t>
            </a:r>
            <a:r>
              <a:rPr lang="en-US" dirty="0"/>
              <a:t>del </a:t>
            </a:r>
            <a:r>
              <a:rPr lang="en-US" dirty="0" err="1" smtClean="0"/>
              <a:t>Señor</a:t>
            </a:r>
            <a:endParaRPr lang="en-US" dirty="0"/>
          </a:p>
        </p:txBody>
      </p:sp>
    </p:spTree>
    <p:extLst>
      <p:ext uri="{BB962C8B-B14F-4D97-AF65-F5344CB8AC3E}">
        <p14:creationId xmlns:p14="http://schemas.microsoft.com/office/powerpoint/2010/main" val="380477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45C39FA-E6F0-9993-DB8D-BA928FAEECA0}"/>
              </a:ext>
            </a:extLst>
          </p:cNvPr>
          <p:cNvSpPr>
            <a:spLocks noGrp="1"/>
          </p:cNvSpPr>
          <p:nvPr>
            <p:ph type="title"/>
          </p:nvPr>
        </p:nvSpPr>
        <p:spPr/>
        <p:txBody>
          <a:bodyPr/>
          <a:lstStyle/>
          <a:p>
            <a:pPr algn="l" rtl="0"/>
            <a:endParaRPr lang="en-US" dirty="0"/>
          </a:p>
        </p:txBody>
      </p:sp>
      <p:sp>
        <p:nvSpPr>
          <p:cNvPr id="5" name="Content Placeholder 4">
            <a:extLst>
              <a:ext uri="{FF2B5EF4-FFF2-40B4-BE49-F238E27FC236}">
                <a16:creationId xmlns="" xmlns:a16="http://schemas.microsoft.com/office/drawing/2014/main" id="{D13A7BDA-EE76-B347-8082-316DC43EA7D9}"/>
              </a:ext>
            </a:extLst>
          </p:cNvPr>
          <p:cNvSpPr>
            <a:spLocks noGrp="1"/>
          </p:cNvSpPr>
          <p:nvPr>
            <p:ph idx="1"/>
          </p:nvPr>
        </p:nvSpPr>
        <p:spPr>
          <a:xfrm>
            <a:off x="283029" y="660655"/>
            <a:ext cx="8577942" cy="4257820"/>
          </a:xfrm>
        </p:spPr>
        <p:txBody>
          <a:bodyPr anchor="ctr">
            <a:normAutofit/>
          </a:bodyPr>
          <a:lstStyle/>
          <a:p>
            <a:pPr marL="0" indent="0" algn="ctr">
              <a:spcAft>
                <a:spcPts val="1080"/>
              </a:spcAft>
              <a:buNone/>
            </a:pPr>
            <a:r>
              <a:rPr lang="en-US" sz="2160" b="1" baseline="30000" dirty="0" smtClean="0"/>
              <a:t>2:1</a:t>
            </a:r>
            <a:r>
              <a:rPr lang="es-ES" sz="2160" dirty="0"/>
              <a:t>Tú, pues, hijo mío, fortalécete en la gracia que hay en Cristo Jesús. </a:t>
            </a:r>
            <a:endParaRPr lang="en-US" sz="1620" dirty="0"/>
          </a:p>
        </p:txBody>
      </p:sp>
      <p:pic>
        <p:nvPicPr>
          <p:cNvPr id="7" name="Picture 2" descr="https://embryhills.com/media/uploads/Spanish/Spanish-Theme-2022-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539" y="4650266"/>
            <a:ext cx="1704561" cy="10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4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13A7BDA-EE76-B347-8082-316DC43EA7D9}"/>
              </a:ext>
            </a:extLst>
          </p:cNvPr>
          <p:cNvSpPr>
            <a:spLocks noGrp="1"/>
          </p:cNvSpPr>
          <p:nvPr>
            <p:ph idx="1"/>
          </p:nvPr>
        </p:nvSpPr>
        <p:spPr>
          <a:xfrm>
            <a:off x="239485" y="838200"/>
            <a:ext cx="8697685" cy="3951515"/>
          </a:xfrm>
        </p:spPr>
        <p:txBody>
          <a:bodyPr numCol="2" anchor="ctr">
            <a:normAutofit lnSpcReduction="10000"/>
          </a:bodyPr>
          <a:lstStyle/>
          <a:p>
            <a:pPr algn="l" rtl="0"/>
            <a:r>
              <a:rPr lang="en-US" sz="2000" dirty="0">
                <a:latin typeface="Abadi" panose="020B0604020104020204" pitchFamily="34" charset="0"/>
              </a:rPr>
              <a:t>El apostolado de Pablo (1:1,11)</a:t>
            </a:r>
          </a:p>
          <a:p>
            <a:pPr algn="l" rtl="0"/>
            <a:r>
              <a:rPr lang="en-US" sz="2000" dirty="0">
                <a:latin typeface="Abadi" panose="020B0604020104020204" pitchFamily="34" charset="0"/>
              </a:rPr>
              <a:t>Su promesa (1:1)</a:t>
            </a:r>
          </a:p>
          <a:p>
            <a:pPr algn="l" rtl="0"/>
            <a:r>
              <a:rPr lang="en-US" sz="2000" dirty="0">
                <a:latin typeface="Abadi" panose="020B0604020104020204" pitchFamily="34" charset="0"/>
              </a:rPr>
              <a:t>“Gracia, misericordia y paz” (1:2)</a:t>
            </a:r>
          </a:p>
          <a:p>
            <a:pPr algn="l" rtl="0"/>
            <a:r>
              <a:rPr lang="en-US" sz="2000" dirty="0" smtClean="0">
                <a:latin typeface="Abadi" panose="020B0604020104020204" pitchFamily="34" charset="0"/>
              </a:rPr>
              <a:t>La </a:t>
            </a:r>
            <a:r>
              <a:rPr lang="en-US" sz="2000" dirty="0" err="1" smtClean="0">
                <a:latin typeface="Abadi" panose="020B0604020104020204" pitchFamily="34" charset="0"/>
              </a:rPr>
              <a:t>o</a:t>
            </a:r>
            <a:r>
              <a:rPr lang="en-US" sz="2000" dirty="0" err="1" smtClean="0">
                <a:latin typeface="Abadi" panose="020B0604020104020204" pitchFamily="34" charset="0"/>
              </a:rPr>
              <a:t>ración</a:t>
            </a:r>
            <a:r>
              <a:rPr lang="en-US" sz="2000" dirty="0" smtClean="0">
                <a:latin typeface="Abadi" panose="020B0604020104020204" pitchFamily="34" charset="0"/>
              </a:rPr>
              <a:t> </a:t>
            </a:r>
            <a:r>
              <a:rPr lang="en-US" sz="2000" dirty="0">
                <a:latin typeface="Abadi" panose="020B0604020104020204" pitchFamily="34" charset="0"/>
              </a:rPr>
              <a:t>(1:3)</a:t>
            </a:r>
          </a:p>
          <a:p>
            <a:pPr algn="l" rtl="0"/>
            <a:r>
              <a:rPr lang="en-US" sz="2000" dirty="0">
                <a:latin typeface="Abadi" panose="020B0604020104020204" pitchFamily="34" charset="0"/>
              </a:rPr>
              <a:t>La fe de Timoteo… (1:3-5)</a:t>
            </a:r>
          </a:p>
          <a:p>
            <a:pPr algn="l" rtl="0"/>
            <a:r>
              <a:rPr lang="en-US" sz="2000" dirty="0">
                <a:latin typeface="Abadi" panose="020B0604020104020204" pitchFamily="34" charset="0"/>
              </a:rPr>
              <a:t>…y la fe de los antepasados ​​(1:3-5)</a:t>
            </a:r>
          </a:p>
          <a:p>
            <a:pPr algn="l" rtl="0"/>
            <a:r>
              <a:rPr lang="en-US" sz="2000" dirty="0">
                <a:latin typeface="Abadi" panose="020B0604020104020204" pitchFamily="34" charset="0"/>
              </a:rPr>
              <a:t>Da </a:t>
            </a:r>
            <a:r>
              <a:rPr lang="en-US" sz="2000" dirty="0" err="1" smtClean="0">
                <a:latin typeface="Abadi" panose="020B0604020104020204" pitchFamily="34" charset="0"/>
              </a:rPr>
              <a:t>dones</a:t>
            </a:r>
            <a:r>
              <a:rPr lang="en-US" sz="2000" dirty="0" smtClean="0">
                <a:latin typeface="Abadi" panose="020B0604020104020204" pitchFamily="34" charset="0"/>
              </a:rPr>
              <a:t> </a:t>
            </a:r>
            <a:r>
              <a:rPr lang="en-US" sz="2000" dirty="0">
                <a:latin typeface="Abadi" panose="020B0604020104020204" pitchFamily="34" charset="0"/>
              </a:rPr>
              <a:t>(1:6)</a:t>
            </a:r>
          </a:p>
          <a:p>
            <a:pPr algn="l" rtl="0"/>
            <a:r>
              <a:rPr lang="en-US" sz="2000" dirty="0">
                <a:latin typeface="Abadi" panose="020B0604020104020204" pitchFamily="34" charset="0"/>
              </a:rPr>
              <a:t>Da espíritu (1:7)</a:t>
            </a:r>
          </a:p>
          <a:p>
            <a:pPr algn="l" rtl="0"/>
            <a:r>
              <a:rPr lang="en-US" sz="2000" dirty="0">
                <a:latin typeface="Abadi" panose="020B0604020104020204" pitchFamily="34" charset="0"/>
              </a:rPr>
              <a:t>Evangelio: </a:t>
            </a:r>
            <a:r>
              <a:rPr lang="en-US" sz="2000" dirty="0" err="1" smtClean="0">
                <a:latin typeface="Abadi" panose="020B0604020104020204" pitchFamily="34" charset="0"/>
              </a:rPr>
              <a:t>salvación</a:t>
            </a:r>
            <a:r>
              <a:rPr lang="en-US" sz="2000" dirty="0" smtClean="0">
                <a:latin typeface="Abadi" panose="020B0604020104020204" pitchFamily="34" charset="0"/>
              </a:rPr>
              <a:t> </a:t>
            </a:r>
            <a:r>
              <a:rPr lang="en-US" sz="2000" dirty="0">
                <a:latin typeface="Abadi" panose="020B0604020104020204" pitchFamily="34" charset="0"/>
              </a:rPr>
              <a:t>y llamado (1:9)</a:t>
            </a:r>
          </a:p>
          <a:p>
            <a:pPr algn="l" rtl="0"/>
            <a:r>
              <a:rPr lang="en-US" sz="2000" dirty="0">
                <a:latin typeface="Abadi" panose="020B0604020104020204" pitchFamily="34" charset="0"/>
              </a:rPr>
              <a:t>Evangelio: </a:t>
            </a:r>
            <a:r>
              <a:rPr lang="en-US" sz="2000" dirty="0" smtClean="0">
                <a:latin typeface="Abadi" panose="020B0604020104020204" pitchFamily="34" charset="0"/>
              </a:rPr>
              <a:t>no </a:t>
            </a:r>
            <a:r>
              <a:rPr lang="en-US" sz="2000" dirty="0">
                <a:latin typeface="Abadi" panose="020B0604020104020204" pitchFamily="34" charset="0"/>
              </a:rPr>
              <a:t>según las obras (1:9)</a:t>
            </a:r>
          </a:p>
          <a:p>
            <a:pPr algn="l" rtl="0"/>
            <a:r>
              <a:rPr lang="en-US" sz="2000" dirty="0">
                <a:latin typeface="Abadi" panose="020B0604020104020204" pitchFamily="34" charset="0"/>
              </a:rPr>
              <a:t>Evangelio: </a:t>
            </a:r>
            <a:r>
              <a:rPr lang="en-US" sz="2000" dirty="0" err="1" smtClean="0">
                <a:latin typeface="Abadi" panose="020B0604020104020204" pitchFamily="34" charset="0"/>
              </a:rPr>
              <a:t>desde</a:t>
            </a:r>
            <a:r>
              <a:rPr lang="en-US" sz="2000" dirty="0" smtClean="0">
                <a:latin typeface="Abadi" panose="020B0604020104020204" pitchFamily="34" charset="0"/>
              </a:rPr>
              <a:t> la </a:t>
            </a:r>
            <a:r>
              <a:rPr lang="en-US" sz="2000" dirty="0" err="1" smtClean="0">
                <a:latin typeface="Abadi" panose="020B0604020104020204" pitchFamily="34" charset="0"/>
              </a:rPr>
              <a:t>eternidad</a:t>
            </a:r>
            <a:r>
              <a:rPr lang="en-US" sz="2000" dirty="0" smtClean="0">
                <a:latin typeface="Abadi" panose="020B0604020104020204" pitchFamily="34" charset="0"/>
              </a:rPr>
              <a:t> </a:t>
            </a:r>
            <a:r>
              <a:rPr lang="en-US" sz="2000" dirty="0">
                <a:latin typeface="Abadi" panose="020B0604020104020204" pitchFamily="34" charset="0"/>
              </a:rPr>
              <a:t>(1:9)</a:t>
            </a:r>
          </a:p>
          <a:p>
            <a:pPr algn="l" rtl="0"/>
            <a:r>
              <a:rPr lang="en-US" sz="2000" dirty="0">
                <a:latin typeface="Abadi" panose="020B0604020104020204" pitchFamily="34" charset="0"/>
              </a:rPr>
              <a:t>Evangelio: Muerte abolida (1:10)</a:t>
            </a:r>
          </a:p>
          <a:p>
            <a:pPr algn="l" rtl="0"/>
            <a:r>
              <a:rPr lang="en-US" sz="2000" dirty="0">
                <a:latin typeface="Abadi" panose="020B0604020104020204" pitchFamily="34" charset="0"/>
              </a:rPr>
              <a:t>Evangelio: Palabras / Espíritu Santo (1:13-14)</a:t>
            </a:r>
          </a:p>
          <a:p>
            <a:pPr algn="l" rtl="0"/>
            <a:r>
              <a:rPr lang="en-US" sz="2000" dirty="0">
                <a:latin typeface="Abadi" panose="020B0604020104020204" pitchFamily="34" charset="0"/>
              </a:rPr>
              <a:t>Amigos fieles (1:16-17)</a:t>
            </a:r>
          </a:p>
          <a:p>
            <a:pPr algn="l" rtl="0"/>
            <a:r>
              <a:rPr lang="en-US" sz="2000" dirty="0">
                <a:latin typeface="Abadi" panose="020B0604020104020204" pitchFamily="34" charset="0"/>
              </a:rPr>
              <a:t>Él da entendimiento (2:7)</a:t>
            </a:r>
          </a:p>
          <a:p>
            <a:pPr algn="l" rtl="0"/>
            <a:r>
              <a:rPr lang="en-US" sz="2000" dirty="0" err="1">
                <a:latin typeface="Abadi" panose="020B0604020104020204" pitchFamily="34" charset="0"/>
              </a:rPr>
              <a:t>Él</a:t>
            </a:r>
            <a:r>
              <a:rPr lang="en-US" sz="2000" dirty="0">
                <a:latin typeface="Abadi" panose="020B0604020104020204" pitchFamily="34" charset="0"/>
              </a:rPr>
              <a:t> </a:t>
            </a:r>
            <a:r>
              <a:rPr lang="en-US" sz="2000" dirty="0" smtClean="0">
                <a:latin typeface="Abadi" panose="020B0604020104020204" pitchFamily="34" charset="0"/>
              </a:rPr>
              <a:t>da </a:t>
            </a:r>
            <a:r>
              <a:rPr lang="en-US" sz="2000" dirty="0">
                <a:latin typeface="Abadi" panose="020B0604020104020204" pitchFamily="34" charset="0"/>
              </a:rPr>
              <a:t>arrepentimiento (2:25)</a:t>
            </a:r>
          </a:p>
          <a:p>
            <a:pPr algn="l" rtl="0"/>
            <a:r>
              <a:rPr lang="en-US" sz="2000" dirty="0" err="1">
                <a:latin typeface="Abadi" panose="020B0604020104020204" pitchFamily="34" charset="0"/>
              </a:rPr>
              <a:t>Él</a:t>
            </a:r>
            <a:r>
              <a:rPr lang="en-US" sz="2000" dirty="0">
                <a:latin typeface="Abadi" panose="020B0604020104020204" pitchFamily="34" charset="0"/>
              </a:rPr>
              <a:t> </a:t>
            </a:r>
            <a:r>
              <a:rPr lang="en-US" sz="2000" dirty="0" err="1" smtClean="0">
                <a:latin typeface="Abadi" panose="020B0604020104020204" pitchFamily="34" charset="0"/>
              </a:rPr>
              <a:t>libra</a:t>
            </a:r>
            <a:r>
              <a:rPr lang="en-US" sz="2000" dirty="0" smtClean="0">
                <a:latin typeface="Abadi" panose="020B0604020104020204" pitchFamily="34" charset="0"/>
              </a:rPr>
              <a:t> </a:t>
            </a:r>
            <a:r>
              <a:rPr lang="en-US" sz="2000" dirty="0">
                <a:latin typeface="Abadi" panose="020B0604020104020204" pitchFamily="34" charset="0"/>
              </a:rPr>
              <a:t>de la persecución (3:11)</a:t>
            </a:r>
          </a:p>
          <a:p>
            <a:pPr algn="l" rtl="0"/>
            <a:r>
              <a:rPr lang="en-US" sz="2000" dirty="0">
                <a:latin typeface="Abadi" panose="020B0604020104020204" pitchFamily="34" charset="0"/>
              </a:rPr>
              <a:t>Dio palabra como Escritura (3:15-17)</a:t>
            </a:r>
          </a:p>
          <a:p>
            <a:pPr algn="l" rtl="0"/>
            <a:r>
              <a:rPr lang="en-US" sz="2000" dirty="0">
                <a:latin typeface="Abadi" panose="020B0604020104020204" pitchFamily="34" charset="0"/>
              </a:rPr>
              <a:t>Él está con nosotros cuando estamos solos (4:16-18)</a:t>
            </a:r>
          </a:p>
        </p:txBody>
      </p:sp>
      <p:sp>
        <p:nvSpPr>
          <p:cNvPr id="6" name="Title 5">
            <a:extLst>
              <a:ext uri="{FF2B5EF4-FFF2-40B4-BE49-F238E27FC236}">
                <a16:creationId xmlns="" xmlns:a16="http://schemas.microsoft.com/office/drawing/2014/main" id="{745C39FA-E6F0-9993-DB8D-BA928FAEECA0}"/>
              </a:ext>
            </a:extLst>
          </p:cNvPr>
          <p:cNvSpPr>
            <a:spLocks noGrp="1"/>
          </p:cNvSpPr>
          <p:nvPr>
            <p:ph type="title"/>
          </p:nvPr>
        </p:nvSpPr>
        <p:spPr>
          <a:xfrm>
            <a:off x="628650" y="304271"/>
            <a:ext cx="7886700" cy="446843"/>
          </a:xfrm>
        </p:spPr>
        <p:txBody>
          <a:bodyPr>
            <a:noAutofit/>
          </a:bodyPr>
          <a:lstStyle/>
          <a:p>
            <a:pPr algn="ctr" rtl="0"/>
            <a:r>
              <a:rPr lang="en-US" sz="2800" dirty="0">
                <a:latin typeface="Abadi" panose="020F0502020204030204" pitchFamily="34" charset="0"/>
              </a:rPr>
              <a:t>La gracia de Dios en 2 Timoteo</a:t>
            </a:r>
          </a:p>
        </p:txBody>
      </p:sp>
      <p:pic>
        <p:nvPicPr>
          <p:cNvPr id="7" name="Picture 2" descr="https://embryhills.com/media/uploads/Spanish/Spanish-Theme-2022-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539" y="4650266"/>
            <a:ext cx="1704561" cy="10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07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500"/>
                                        <p:tgtEl>
                                          <p:spTgt spid="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3" end="13"/>
                                            </p:txEl>
                                          </p:spTgt>
                                        </p:tgtEl>
                                        <p:attrNameLst>
                                          <p:attrName>style.visibility</p:attrName>
                                        </p:attrNameLst>
                                      </p:cBhvr>
                                      <p:to>
                                        <p:strVal val="visible"/>
                                      </p:to>
                                    </p:set>
                                    <p:animEffect transition="in" filter="fade">
                                      <p:cBhvr>
                                        <p:cTn id="72" dur="500"/>
                                        <p:tgtEl>
                                          <p:spTgt spid="5">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4" end="14"/>
                                            </p:txEl>
                                          </p:spTgt>
                                        </p:tgtEl>
                                        <p:attrNameLst>
                                          <p:attrName>style.visibility</p:attrName>
                                        </p:attrNameLst>
                                      </p:cBhvr>
                                      <p:to>
                                        <p:strVal val="visible"/>
                                      </p:to>
                                    </p:set>
                                    <p:animEffect transition="in" filter="fade">
                                      <p:cBhvr>
                                        <p:cTn id="77" dur="500"/>
                                        <p:tgtEl>
                                          <p:spTgt spid="5">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15" end="15"/>
                                            </p:txEl>
                                          </p:spTgt>
                                        </p:tgtEl>
                                        <p:attrNameLst>
                                          <p:attrName>style.visibility</p:attrName>
                                        </p:attrNameLst>
                                      </p:cBhvr>
                                      <p:to>
                                        <p:strVal val="visible"/>
                                      </p:to>
                                    </p:set>
                                    <p:animEffect transition="in" filter="fade">
                                      <p:cBhvr>
                                        <p:cTn id="82" dur="500"/>
                                        <p:tgtEl>
                                          <p:spTgt spid="5">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16" end="16"/>
                                            </p:txEl>
                                          </p:spTgt>
                                        </p:tgtEl>
                                        <p:attrNameLst>
                                          <p:attrName>style.visibility</p:attrName>
                                        </p:attrNameLst>
                                      </p:cBhvr>
                                      <p:to>
                                        <p:strVal val="visible"/>
                                      </p:to>
                                    </p:set>
                                    <p:animEffect transition="in" filter="fade">
                                      <p:cBhvr>
                                        <p:cTn id="87" dur="500"/>
                                        <p:tgtEl>
                                          <p:spTgt spid="5">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17" end="17"/>
                                            </p:txEl>
                                          </p:spTgt>
                                        </p:tgtEl>
                                        <p:attrNameLst>
                                          <p:attrName>style.visibility</p:attrName>
                                        </p:attrNameLst>
                                      </p:cBhvr>
                                      <p:to>
                                        <p:strVal val="visible"/>
                                      </p:to>
                                    </p:set>
                                    <p:animEffect transition="in" filter="fade">
                                      <p:cBhvr>
                                        <p:cTn id="92" dur="500"/>
                                        <p:tgtEl>
                                          <p:spTgt spid="5">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18" end="18"/>
                                            </p:txEl>
                                          </p:spTgt>
                                        </p:tgtEl>
                                        <p:attrNameLst>
                                          <p:attrName>style.visibility</p:attrName>
                                        </p:attrNameLst>
                                      </p:cBhvr>
                                      <p:to>
                                        <p:strVal val="visible"/>
                                      </p:to>
                                    </p:set>
                                    <p:animEffect transition="in" filter="fade">
                                      <p:cBhvr>
                                        <p:cTn id="97"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2951</TotalTime>
  <Words>640</Words>
  <Application>Microsoft Office PowerPoint</Application>
  <PresentationFormat>On-screen Show (16:10)</PresentationFormat>
  <Paragraphs>81</Paragraphs>
  <Slides>10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Abadi</vt:lpstr>
      <vt:lpstr>Arial</vt:lpstr>
      <vt:lpstr>Calibri</vt:lpstr>
      <vt:lpstr>Calibri Light</vt:lpstr>
      <vt:lpstr>Times New Roman</vt:lpstr>
      <vt:lpstr>Office Theme</vt:lpstr>
      <vt:lpstr>1_Office Theme</vt:lpstr>
      <vt:lpstr>Tema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gracia de Dios en 2 Timoteo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Esther Eubanks</cp:lastModifiedBy>
  <cp:revision>158</cp:revision>
  <dcterms:created xsi:type="dcterms:W3CDTF">2022-08-19T18:53:01Z</dcterms:created>
  <dcterms:modified xsi:type="dcterms:W3CDTF">2022-10-16T17:48:26Z</dcterms:modified>
</cp:coreProperties>
</file>