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4" r:id="rId6"/>
    <p:sldId id="266" r:id="rId7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0FDCF-8758-4BC2-9AF0-336C57F9251E}" v="154" dt="2022-10-29T16:26:45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38" autoAdjust="0"/>
  </p:normalViewPr>
  <p:slideViewPr>
    <p:cSldViewPr snapToGrid="0">
      <p:cViewPr>
        <p:scale>
          <a:sx n="70" d="100"/>
          <a:sy n="70" d="100"/>
        </p:scale>
        <p:origin x="-27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9D60FDCF-8758-4BC2-9AF0-336C57F9251E}"/>
    <pc:docChg chg="undo custSel addSld delSld modSld sldOrd addMainMaster delMainMaster">
      <pc:chgData name="Dustin Merkle" userId="2e42eb49e6de39f7" providerId="LiveId" clId="{9D60FDCF-8758-4BC2-9AF0-336C57F9251E}" dt="2022-11-02T14:42:25.903" v="1993" actId="11529"/>
      <pc:docMkLst>
        <pc:docMk/>
      </pc:docMkLst>
      <pc:sldChg chg="addSp delSp modSp new mod setBg modClrScheme chgLayout">
        <pc:chgData name="Dustin Merkle" userId="2e42eb49e6de39f7" providerId="LiveId" clId="{9D60FDCF-8758-4BC2-9AF0-336C57F9251E}" dt="2022-10-26T20:10:56.838" v="1434" actId="1076"/>
        <pc:sldMkLst>
          <pc:docMk/>
          <pc:sldMk cId="87522284" sldId="256"/>
        </pc:sldMkLst>
        <pc:spChg chg="mod">
          <ac:chgData name="Dustin Merkle" userId="2e42eb49e6de39f7" providerId="LiveId" clId="{9D60FDCF-8758-4BC2-9AF0-336C57F9251E}" dt="2022-10-26T16:09:30.026" v="43" actId="403"/>
          <ac:spMkLst>
            <pc:docMk/>
            <pc:sldMk cId="87522284" sldId="256"/>
            <ac:spMk id="2" creationId="{1C33E3B7-6BE8-248C-8855-75BFA911E019}"/>
          </ac:spMkLst>
        </pc:spChg>
        <pc:spChg chg="mod">
          <ac:chgData name="Dustin Merkle" userId="2e42eb49e6de39f7" providerId="LiveId" clId="{9D60FDCF-8758-4BC2-9AF0-336C57F9251E}" dt="2022-10-26T16:09:21.970" v="40" actId="403"/>
          <ac:spMkLst>
            <pc:docMk/>
            <pc:sldMk cId="87522284" sldId="256"/>
            <ac:spMk id="3" creationId="{FFE4AD29-F3B3-4F43-8880-7940E3031EF6}"/>
          </ac:spMkLst>
        </pc:spChg>
        <pc:spChg chg="add">
          <ac:chgData name="Dustin Merkle" userId="2e42eb49e6de39f7" providerId="LiveId" clId="{9D60FDCF-8758-4BC2-9AF0-336C57F9251E}" dt="2022-10-26T16:08:46.603" v="36" actId="26606"/>
          <ac:spMkLst>
            <pc:docMk/>
            <pc:sldMk cId="87522284" sldId="256"/>
            <ac:spMk id="9" creationId="{70105F5E-5B61-4F51-927C-5B28DB7DD9BB}"/>
          </ac:spMkLst>
        </pc:spChg>
        <pc:picChg chg="add del mod">
          <ac:chgData name="Dustin Merkle" userId="2e42eb49e6de39f7" providerId="LiveId" clId="{9D60FDCF-8758-4BC2-9AF0-336C57F9251E}" dt="2022-10-26T20:10:56.838" v="1434" actId="1076"/>
          <ac:picMkLst>
            <pc:docMk/>
            <pc:sldMk cId="87522284" sldId="256"/>
            <ac:picMk id="4" creationId="{99D8AD77-3F1E-D1D1-7A5C-CC0BFED36B6D}"/>
          </ac:picMkLst>
        </pc:picChg>
      </pc:sldChg>
      <pc:sldChg chg="addSp delSp modSp new mod setBg modAnim">
        <pc:chgData name="Dustin Merkle" userId="2e42eb49e6de39f7" providerId="LiveId" clId="{9D60FDCF-8758-4BC2-9AF0-336C57F9251E}" dt="2022-10-26T20:11:22.077" v="1436"/>
        <pc:sldMkLst>
          <pc:docMk/>
          <pc:sldMk cId="3654738040" sldId="257"/>
        </pc:sldMkLst>
        <pc:spChg chg="add mod">
          <ac:chgData name="Dustin Merkle" userId="2e42eb49e6de39f7" providerId="LiveId" clId="{9D60FDCF-8758-4BC2-9AF0-336C57F9251E}" dt="2022-10-26T16:54:32.057" v="1155" actId="27636"/>
          <ac:spMkLst>
            <pc:docMk/>
            <pc:sldMk cId="3654738040" sldId="257"/>
            <ac:spMk id="2" creationId="{37CF7F51-4716-6879-3B54-10FD545D19D3}"/>
          </ac:spMkLst>
        </pc:spChg>
        <pc:spChg chg="add del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7" creationId="{91C2F78B-DEE8-4195-A196-DFC51BDADFF9}"/>
          </ac:spMkLst>
        </pc:spChg>
        <pc:spChg chg="add del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9" creationId="{A1D79D08-4BE8-4799-BE09-5078DFEE2256}"/>
          </ac:spMkLst>
        </pc:spChg>
        <pc:spChg chg="add del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13" creationId="{54F20867-41B0-484D-9DA7-0FC742D31A4D}"/>
          </ac:spMkLst>
        </pc:spChg>
        <pc:spChg chg="add del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15" creationId="{E37FD100-AD6C-4FB9-B662-CC1C2F00060C}"/>
          </ac:spMkLst>
        </pc:spChg>
        <pc:spChg chg="add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22" creationId="{91C2F78B-DEE8-4195-A196-DFC51BDADFF9}"/>
          </ac:spMkLst>
        </pc:spChg>
        <pc:spChg chg="add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24" creationId="{A1D79D08-4BE8-4799-BE09-5078DFEE2256}"/>
          </ac:spMkLst>
        </pc:spChg>
        <pc:spChg chg="add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28" creationId="{3BEA1A24-9CA1-4513-A409-3AD90DB091F2}"/>
          </ac:spMkLst>
        </pc:spChg>
        <pc:spChg chg="add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30" creationId="{D614C296-26CB-43B0-9404-D05FF687A65C}"/>
          </ac:spMkLst>
        </pc:spChg>
        <pc:spChg chg="add">
          <ac:chgData name="Dustin Merkle" userId="2e42eb49e6de39f7" providerId="LiveId" clId="{9D60FDCF-8758-4BC2-9AF0-336C57F9251E}" dt="2022-10-26T16:14:54.401" v="257" actId="26606"/>
          <ac:spMkLst>
            <pc:docMk/>
            <pc:sldMk cId="3654738040" sldId="257"/>
            <ac:spMk id="32" creationId="{76F4C24C-DC25-49C1-9509-3F5694D0DA61}"/>
          </ac:spMkLst>
        </pc:spChg>
        <pc:cxnChg chg="add del">
          <ac:chgData name="Dustin Merkle" userId="2e42eb49e6de39f7" providerId="LiveId" clId="{9D60FDCF-8758-4BC2-9AF0-336C57F9251E}" dt="2022-10-26T16:14:54.401" v="257" actId="26606"/>
          <ac:cxnSpMkLst>
            <pc:docMk/>
            <pc:sldMk cId="3654738040" sldId="257"/>
            <ac:cxnSpMk id="11" creationId="{C95D65A1-16CB-407F-993F-2A6D59BCC0C8}"/>
          </ac:cxnSpMkLst>
        </pc:cxnChg>
        <pc:cxnChg chg="add del">
          <ac:chgData name="Dustin Merkle" userId="2e42eb49e6de39f7" providerId="LiveId" clId="{9D60FDCF-8758-4BC2-9AF0-336C57F9251E}" dt="2022-10-26T16:14:54.401" v="257" actId="26606"/>
          <ac:cxnSpMkLst>
            <pc:docMk/>
            <pc:sldMk cId="3654738040" sldId="257"/>
            <ac:cxnSpMk id="17" creationId="{D0249902-6C42-4139-A46F-ADF022B8C1C3}"/>
          </ac:cxnSpMkLst>
        </pc:cxnChg>
        <pc:cxnChg chg="add">
          <ac:chgData name="Dustin Merkle" userId="2e42eb49e6de39f7" providerId="LiveId" clId="{9D60FDCF-8758-4BC2-9AF0-336C57F9251E}" dt="2022-10-26T16:14:54.401" v="257" actId="26606"/>
          <ac:cxnSpMkLst>
            <pc:docMk/>
            <pc:sldMk cId="3654738040" sldId="257"/>
            <ac:cxnSpMk id="26" creationId="{C95D65A1-16CB-407F-993F-2A6D59BCC0C8}"/>
          </ac:cxnSpMkLst>
        </pc:cxnChg>
        <pc:cxnChg chg="add">
          <ac:chgData name="Dustin Merkle" userId="2e42eb49e6de39f7" providerId="LiveId" clId="{9D60FDCF-8758-4BC2-9AF0-336C57F9251E}" dt="2022-10-26T16:14:54.401" v="257" actId="26606"/>
          <ac:cxnSpMkLst>
            <pc:docMk/>
            <pc:sldMk cId="3654738040" sldId="257"/>
            <ac:cxnSpMk id="34" creationId="{3C0930BD-361E-4C4D-8B08-ED210DFA2D0A}"/>
          </ac:cxnSpMkLst>
        </pc:cxnChg>
      </pc:sldChg>
      <pc:sldChg chg="addSp modSp new mod modAnim">
        <pc:chgData name="Dustin Merkle" userId="2e42eb49e6de39f7" providerId="LiveId" clId="{9D60FDCF-8758-4BC2-9AF0-336C57F9251E}" dt="2022-10-29T16:26:45.595" v="1985" actId="20577"/>
        <pc:sldMkLst>
          <pc:docMk/>
          <pc:sldMk cId="3329434039" sldId="258"/>
        </pc:sldMkLst>
        <pc:spChg chg="mod">
          <ac:chgData name="Dustin Merkle" userId="2e42eb49e6de39f7" providerId="LiveId" clId="{9D60FDCF-8758-4BC2-9AF0-336C57F9251E}" dt="2022-10-26T16:50:18.920" v="1116" actId="1076"/>
          <ac:spMkLst>
            <pc:docMk/>
            <pc:sldMk cId="3329434039" sldId="258"/>
            <ac:spMk id="2" creationId="{A118E49C-4D20-2CCB-57D1-AFB055033DFC}"/>
          </ac:spMkLst>
        </pc:spChg>
        <pc:spChg chg="mod">
          <ac:chgData name="Dustin Merkle" userId="2e42eb49e6de39f7" providerId="LiveId" clId="{9D60FDCF-8758-4BC2-9AF0-336C57F9251E}" dt="2022-10-29T16:26:45.595" v="1985" actId="20577"/>
          <ac:spMkLst>
            <pc:docMk/>
            <pc:sldMk cId="3329434039" sldId="258"/>
            <ac:spMk id="3" creationId="{838B4F86-EAFA-5829-C5E1-57F63BC91A42}"/>
          </ac:spMkLst>
        </pc:spChg>
        <pc:spChg chg="add mod">
          <ac:chgData name="Dustin Merkle" userId="2e42eb49e6de39f7" providerId="LiveId" clId="{9D60FDCF-8758-4BC2-9AF0-336C57F9251E}" dt="2022-10-26T19:15:22.011" v="1310" actId="1076"/>
          <ac:spMkLst>
            <pc:docMk/>
            <pc:sldMk cId="3329434039" sldId="258"/>
            <ac:spMk id="10" creationId="{4D5472AB-BD49-3212-E241-87581DFEDC2B}"/>
          </ac:spMkLst>
        </pc:spChg>
        <pc:spChg chg="add mod">
          <ac:chgData name="Dustin Merkle" userId="2e42eb49e6de39f7" providerId="LiveId" clId="{9D60FDCF-8758-4BC2-9AF0-336C57F9251E}" dt="2022-10-26T19:15:33.769" v="1313" actId="1076"/>
          <ac:spMkLst>
            <pc:docMk/>
            <pc:sldMk cId="3329434039" sldId="258"/>
            <ac:spMk id="11" creationId="{DCB41927-23AD-7D94-0572-9EFB38B76BD5}"/>
          </ac:spMkLst>
        </pc:spChg>
        <pc:spChg chg="add mod">
          <ac:chgData name="Dustin Merkle" userId="2e42eb49e6de39f7" providerId="LiveId" clId="{9D60FDCF-8758-4BC2-9AF0-336C57F9251E}" dt="2022-10-29T16:26:21.981" v="1970" actId="20577"/>
          <ac:spMkLst>
            <pc:docMk/>
            <pc:sldMk cId="3329434039" sldId="258"/>
            <ac:spMk id="12" creationId="{57746F16-5735-4CBA-84EB-56536BA1613D}"/>
          </ac:spMkLst>
        </pc:spChg>
        <pc:cxnChg chg="add mod">
          <ac:chgData name="Dustin Merkle" userId="2e42eb49e6de39f7" providerId="LiveId" clId="{9D60FDCF-8758-4BC2-9AF0-336C57F9251E}" dt="2022-10-26T16:50:34.178" v="1118" actId="14100"/>
          <ac:cxnSpMkLst>
            <pc:docMk/>
            <pc:sldMk cId="3329434039" sldId="258"/>
            <ac:cxnSpMk id="5" creationId="{5F344546-C119-8D9A-29DD-C6ACA465FD01}"/>
          </ac:cxnSpMkLst>
        </pc:cxnChg>
        <pc:cxnChg chg="add mod">
          <ac:chgData name="Dustin Merkle" userId="2e42eb49e6de39f7" providerId="LiveId" clId="{9D60FDCF-8758-4BC2-9AF0-336C57F9251E}" dt="2022-10-26T16:50:45.712" v="1120" actId="14100"/>
          <ac:cxnSpMkLst>
            <pc:docMk/>
            <pc:sldMk cId="3329434039" sldId="258"/>
            <ac:cxnSpMk id="6" creationId="{3503E64E-A70E-C711-95E6-304FEC4F5F6C}"/>
          </ac:cxnSpMkLst>
        </pc:cxnChg>
        <pc:cxnChg chg="add mod">
          <ac:chgData name="Dustin Merkle" userId="2e42eb49e6de39f7" providerId="LiveId" clId="{9D60FDCF-8758-4BC2-9AF0-336C57F9251E}" dt="2022-10-26T16:51:11.357" v="1123" actId="1076"/>
          <ac:cxnSpMkLst>
            <pc:docMk/>
            <pc:sldMk cId="3329434039" sldId="258"/>
            <ac:cxnSpMk id="8" creationId="{43B893A8-732F-93DA-7419-59183A00AC36}"/>
          </ac:cxnSpMkLst>
        </pc:cxnChg>
        <pc:cxnChg chg="add mod">
          <ac:chgData name="Dustin Merkle" userId="2e42eb49e6de39f7" providerId="LiveId" clId="{9D60FDCF-8758-4BC2-9AF0-336C57F9251E}" dt="2022-10-26T16:55:14.509" v="1158" actId="14100"/>
          <ac:cxnSpMkLst>
            <pc:docMk/>
            <pc:sldMk cId="3329434039" sldId="258"/>
            <ac:cxnSpMk id="14" creationId="{48AC4E2E-4315-A7A4-5015-BA022D4135D4}"/>
          </ac:cxnSpMkLst>
        </pc:cxnChg>
        <pc:cxnChg chg="add mod">
          <ac:chgData name="Dustin Merkle" userId="2e42eb49e6de39f7" providerId="LiveId" clId="{9D60FDCF-8758-4BC2-9AF0-336C57F9251E}" dt="2022-10-26T18:39:03.195" v="1242" actId="1076"/>
          <ac:cxnSpMkLst>
            <pc:docMk/>
            <pc:sldMk cId="3329434039" sldId="258"/>
            <ac:cxnSpMk id="16" creationId="{59F765F3-AD7C-62FC-FAE6-AD6ACD4EB694}"/>
          </ac:cxnSpMkLst>
        </pc:cxnChg>
      </pc:sldChg>
      <pc:sldChg chg="addSp delSp modSp add mod modAnim">
        <pc:chgData name="Dustin Merkle" userId="2e42eb49e6de39f7" providerId="LiveId" clId="{9D60FDCF-8758-4BC2-9AF0-336C57F9251E}" dt="2022-11-02T14:42:25.903" v="1993" actId="11529"/>
        <pc:sldMkLst>
          <pc:docMk/>
          <pc:sldMk cId="1888364555" sldId="259"/>
        </pc:sldMkLst>
        <pc:spChg chg="del mod">
          <ac:chgData name="Dustin Merkle" userId="2e42eb49e6de39f7" providerId="LiveId" clId="{9D60FDCF-8758-4BC2-9AF0-336C57F9251E}" dt="2022-10-26T16:56:51.129" v="1174" actId="478"/>
          <ac:spMkLst>
            <pc:docMk/>
            <pc:sldMk cId="1888364555" sldId="259"/>
            <ac:spMk id="2" creationId="{A118E49C-4D20-2CCB-57D1-AFB055033DFC}"/>
          </ac:spMkLst>
        </pc:spChg>
        <pc:spChg chg="add del mod">
          <ac:chgData name="Dustin Merkle" userId="2e42eb49e6de39f7" providerId="LiveId" clId="{9D60FDCF-8758-4BC2-9AF0-336C57F9251E}" dt="2022-11-02T14:42:25.903" v="1993" actId="11529"/>
          <ac:spMkLst>
            <pc:docMk/>
            <pc:sldMk cId="1888364555" sldId="259"/>
            <ac:spMk id="2" creationId="{CB977577-8533-94AC-7112-6F48DD564535}"/>
          </ac:spMkLst>
        </pc:spChg>
        <pc:spChg chg="del mod">
          <ac:chgData name="Dustin Merkle" userId="2e42eb49e6de39f7" providerId="LiveId" clId="{9D60FDCF-8758-4BC2-9AF0-336C57F9251E}" dt="2022-10-26T16:42:15.079" v="1005" actId="478"/>
          <ac:spMkLst>
            <pc:docMk/>
            <pc:sldMk cId="1888364555" sldId="259"/>
            <ac:spMk id="3" creationId="{838B4F86-EAFA-5829-C5E1-57F63BC91A42}"/>
          </ac:spMkLst>
        </pc:spChg>
        <pc:spChg chg="add del mod">
          <ac:chgData name="Dustin Merkle" userId="2e42eb49e6de39f7" providerId="LiveId" clId="{9D60FDCF-8758-4BC2-9AF0-336C57F9251E}" dt="2022-10-26T16:42:21.511" v="1006" actId="478"/>
          <ac:spMkLst>
            <pc:docMk/>
            <pc:sldMk cId="1888364555" sldId="259"/>
            <ac:spMk id="7" creationId="{992F0789-F33C-C736-0973-122E430F13B0}"/>
          </ac:spMkLst>
        </pc:spChg>
        <pc:spChg chg="add mod">
          <ac:chgData name="Dustin Merkle" userId="2e42eb49e6de39f7" providerId="LiveId" clId="{9D60FDCF-8758-4BC2-9AF0-336C57F9251E}" dt="2022-10-26T19:21:55.990" v="1344" actId="20577"/>
          <ac:spMkLst>
            <pc:docMk/>
            <pc:sldMk cId="1888364555" sldId="259"/>
            <ac:spMk id="9" creationId="{065AA49D-8BE2-A5C8-C67A-B8F1AEBE38C2}"/>
          </ac:spMkLst>
        </pc:spChg>
        <pc:spChg chg="del mod">
          <ac:chgData name="Dustin Merkle" userId="2e42eb49e6de39f7" providerId="LiveId" clId="{9D60FDCF-8758-4BC2-9AF0-336C57F9251E}" dt="2022-10-26T16:56:51.129" v="1174" actId="478"/>
          <ac:spMkLst>
            <pc:docMk/>
            <pc:sldMk cId="1888364555" sldId="259"/>
            <ac:spMk id="10" creationId="{4D5472AB-BD49-3212-E241-87581DFEDC2B}"/>
          </ac:spMkLst>
        </pc:spChg>
        <pc:spChg chg="del mod">
          <ac:chgData name="Dustin Merkle" userId="2e42eb49e6de39f7" providerId="LiveId" clId="{9D60FDCF-8758-4BC2-9AF0-336C57F9251E}" dt="2022-10-26T16:56:51.129" v="1174" actId="478"/>
          <ac:spMkLst>
            <pc:docMk/>
            <pc:sldMk cId="1888364555" sldId="259"/>
            <ac:spMk id="11" creationId="{DCB41927-23AD-7D94-0572-9EFB38B76BD5}"/>
          </ac:spMkLst>
        </pc:spChg>
        <pc:spChg chg="del">
          <ac:chgData name="Dustin Merkle" userId="2e42eb49e6de39f7" providerId="LiveId" clId="{9D60FDCF-8758-4BC2-9AF0-336C57F9251E}" dt="2022-10-26T16:40:45.829" v="1001" actId="478"/>
          <ac:spMkLst>
            <pc:docMk/>
            <pc:sldMk cId="1888364555" sldId="259"/>
            <ac:spMk id="12" creationId="{57746F16-5735-4CBA-84EB-56536BA1613D}"/>
          </ac:spMkLst>
        </pc:spChg>
        <pc:spChg chg="add del mod">
          <ac:chgData name="Dustin Merkle" userId="2e42eb49e6de39f7" providerId="LiveId" clId="{9D60FDCF-8758-4BC2-9AF0-336C57F9251E}" dt="2022-10-26T16:56:55.520" v="1175" actId="478"/>
          <ac:spMkLst>
            <pc:docMk/>
            <pc:sldMk cId="1888364555" sldId="259"/>
            <ac:spMk id="15" creationId="{C83554C3-F80B-5E93-BC40-3CC22A5EDADF}"/>
          </ac:spMkLst>
        </pc:spChg>
        <pc:spChg chg="add del ord">
          <ac:chgData name="Dustin Merkle" userId="2e42eb49e6de39f7" providerId="LiveId" clId="{9D60FDCF-8758-4BC2-9AF0-336C57F9251E}" dt="2022-10-26T18:46:25.591" v="1246" actId="478"/>
          <ac:spMkLst>
            <pc:docMk/>
            <pc:sldMk cId="1888364555" sldId="259"/>
            <ac:spMk id="17" creationId="{E53E39CE-140A-039A-F218-59DDE4DAED56}"/>
          </ac:spMkLst>
        </pc:spChg>
        <pc:spChg chg="add mod">
          <ac:chgData name="Dustin Merkle" userId="2e42eb49e6de39f7" providerId="LiveId" clId="{9D60FDCF-8758-4BC2-9AF0-336C57F9251E}" dt="2022-10-26T20:02:37.571" v="1382" actId="208"/>
          <ac:spMkLst>
            <pc:docMk/>
            <pc:sldMk cId="1888364555" sldId="259"/>
            <ac:spMk id="36" creationId="{9A7A2DD1-81E0-1B11-2F56-B39A34C4DE14}"/>
          </ac:spMkLst>
        </pc:spChg>
        <pc:spChg chg="add mod">
          <ac:chgData name="Dustin Merkle" userId="2e42eb49e6de39f7" providerId="LiveId" clId="{9D60FDCF-8758-4BC2-9AF0-336C57F9251E}" dt="2022-10-26T20:03:36.630" v="1386" actId="1076"/>
          <ac:spMkLst>
            <pc:docMk/>
            <pc:sldMk cId="1888364555" sldId="259"/>
            <ac:spMk id="37" creationId="{793E1B3F-31E6-69BF-DCF3-BFAF90FBC862}"/>
          </ac:spMkLst>
        </pc:spChg>
        <pc:spChg chg="add mod">
          <ac:chgData name="Dustin Merkle" userId="2e42eb49e6de39f7" providerId="LiveId" clId="{9D60FDCF-8758-4BC2-9AF0-336C57F9251E}" dt="2022-10-26T20:03:45.111" v="1388" actId="1076"/>
          <ac:spMkLst>
            <pc:docMk/>
            <pc:sldMk cId="1888364555" sldId="259"/>
            <ac:spMk id="38" creationId="{61283A88-5C69-E5C8-48CA-54F9637FF0FE}"/>
          </ac:spMkLst>
        </pc:spChg>
        <pc:spChg chg="add mod">
          <ac:chgData name="Dustin Merkle" userId="2e42eb49e6de39f7" providerId="LiveId" clId="{9D60FDCF-8758-4BC2-9AF0-336C57F9251E}" dt="2022-10-26T20:06:37.808" v="1402" actId="1076"/>
          <ac:spMkLst>
            <pc:docMk/>
            <pc:sldMk cId="1888364555" sldId="259"/>
            <ac:spMk id="47" creationId="{D4524DFB-C504-9656-80AD-1D1CA0D5B580}"/>
          </ac:spMkLst>
        </pc:spChg>
        <pc:cxnChg chg="del mod">
          <ac:chgData name="Dustin Merkle" userId="2e42eb49e6de39f7" providerId="LiveId" clId="{9D60FDCF-8758-4BC2-9AF0-336C57F9251E}" dt="2022-10-26T16:56:51.129" v="1174" actId="478"/>
          <ac:cxnSpMkLst>
            <pc:docMk/>
            <pc:sldMk cId="1888364555" sldId="259"/>
            <ac:cxnSpMk id="5" creationId="{5F344546-C119-8D9A-29DD-C6ACA465FD01}"/>
          </ac:cxnSpMkLst>
        </pc:cxnChg>
        <pc:cxnChg chg="del mod">
          <ac:chgData name="Dustin Merkle" userId="2e42eb49e6de39f7" providerId="LiveId" clId="{9D60FDCF-8758-4BC2-9AF0-336C57F9251E}" dt="2022-10-26T16:56:51.129" v="1174" actId="478"/>
          <ac:cxnSpMkLst>
            <pc:docMk/>
            <pc:sldMk cId="1888364555" sldId="259"/>
            <ac:cxnSpMk id="6" creationId="{3503E64E-A70E-C711-95E6-304FEC4F5F6C}"/>
          </ac:cxnSpMkLst>
        </pc:cxnChg>
        <pc:cxnChg chg="del mod">
          <ac:chgData name="Dustin Merkle" userId="2e42eb49e6de39f7" providerId="LiveId" clId="{9D60FDCF-8758-4BC2-9AF0-336C57F9251E}" dt="2022-10-26T16:56:51.129" v="1174" actId="478"/>
          <ac:cxnSpMkLst>
            <pc:docMk/>
            <pc:sldMk cId="1888364555" sldId="259"/>
            <ac:cxnSpMk id="8" creationId="{43B893A8-732F-93DA-7419-59183A00AC36}"/>
          </ac:cxnSpMkLst>
        </pc:cxnChg>
        <pc:cxnChg chg="del mod">
          <ac:chgData name="Dustin Merkle" userId="2e42eb49e6de39f7" providerId="LiveId" clId="{9D60FDCF-8758-4BC2-9AF0-336C57F9251E}" dt="2022-10-26T16:40:33.777" v="999" actId="478"/>
          <ac:cxnSpMkLst>
            <pc:docMk/>
            <pc:sldMk cId="1888364555" sldId="259"/>
            <ac:cxnSpMk id="14" creationId="{48AC4E2E-4315-A7A4-5015-BA022D4135D4}"/>
          </ac:cxnSpMkLst>
        </pc:cxnChg>
        <pc:cxnChg chg="del">
          <ac:chgData name="Dustin Merkle" userId="2e42eb49e6de39f7" providerId="LiveId" clId="{9D60FDCF-8758-4BC2-9AF0-336C57F9251E}" dt="2022-10-26T16:40:36.161" v="1000" actId="478"/>
          <ac:cxnSpMkLst>
            <pc:docMk/>
            <pc:sldMk cId="1888364555" sldId="259"/>
            <ac:cxnSpMk id="16" creationId="{59F765F3-AD7C-62FC-FAE6-AD6ACD4EB694}"/>
          </ac:cxnSpMkLst>
        </pc:cxnChg>
        <pc:cxnChg chg="add mod">
          <ac:chgData name="Dustin Merkle" userId="2e42eb49e6de39f7" providerId="LiveId" clId="{9D60FDCF-8758-4BC2-9AF0-336C57F9251E}" dt="2022-10-26T19:22:15.837" v="1347" actId="14100"/>
          <ac:cxnSpMkLst>
            <pc:docMk/>
            <pc:sldMk cId="1888364555" sldId="259"/>
            <ac:cxnSpMk id="18" creationId="{465A94DD-2D39-3A28-906D-9970DC7641F8}"/>
          </ac:cxnSpMkLst>
        </pc:cxnChg>
        <pc:cxnChg chg="add mod">
          <ac:chgData name="Dustin Merkle" userId="2e42eb49e6de39f7" providerId="LiveId" clId="{9D60FDCF-8758-4BC2-9AF0-336C57F9251E}" dt="2022-10-26T19:22:27.353" v="1350" actId="14100"/>
          <ac:cxnSpMkLst>
            <pc:docMk/>
            <pc:sldMk cId="1888364555" sldId="259"/>
            <ac:cxnSpMk id="20" creationId="{94CF986B-316F-E2FA-CE86-64DB929F1567}"/>
          </ac:cxnSpMkLst>
        </pc:cxnChg>
        <pc:cxnChg chg="add mod">
          <ac:chgData name="Dustin Merkle" userId="2e42eb49e6de39f7" providerId="LiveId" clId="{9D60FDCF-8758-4BC2-9AF0-336C57F9251E}" dt="2022-10-26T19:26:01.802" v="1353" actId="14100"/>
          <ac:cxnSpMkLst>
            <pc:docMk/>
            <pc:sldMk cId="1888364555" sldId="259"/>
            <ac:cxnSpMk id="22" creationId="{7A8E33C0-8D58-0B8C-3E92-449B3DB83E29}"/>
          </ac:cxnSpMkLst>
        </pc:cxnChg>
        <pc:cxnChg chg="add mod">
          <ac:chgData name="Dustin Merkle" userId="2e42eb49e6de39f7" providerId="LiveId" clId="{9D60FDCF-8758-4BC2-9AF0-336C57F9251E}" dt="2022-10-26T19:31:56.273" v="1369" actId="208"/>
          <ac:cxnSpMkLst>
            <pc:docMk/>
            <pc:sldMk cId="1888364555" sldId="259"/>
            <ac:cxnSpMk id="24" creationId="{49B7B9EF-0EF9-A469-9146-AADEA6C30CFE}"/>
          </ac:cxnSpMkLst>
        </pc:cxnChg>
        <pc:cxnChg chg="add mod">
          <ac:chgData name="Dustin Merkle" userId="2e42eb49e6de39f7" providerId="LiveId" clId="{9D60FDCF-8758-4BC2-9AF0-336C57F9251E}" dt="2022-10-26T19:32:00.957" v="1370" actId="208"/>
          <ac:cxnSpMkLst>
            <pc:docMk/>
            <pc:sldMk cId="1888364555" sldId="259"/>
            <ac:cxnSpMk id="26" creationId="{7C276F4C-456F-D65C-D6D0-7D714EE52EDD}"/>
          </ac:cxnSpMkLst>
        </pc:cxnChg>
        <pc:cxnChg chg="add mod">
          <ac:chgData name="Dustin Merkle" userId="2e42eb49e6de39f7" providerId="LiveId" clId="{9D60FDCF-8758-4BC2-9AF0-336C57F9251E}" dt="2022-10-26T19:32:04.781" v="1371" actId="208"/>
          <ac:cxnSpMkLst>
            <pc:docMk/>
            <pc:sldMk cId="1888364555" sldId="259"/>
            <ac:cxnSpMk id="27" creationId="{D4FA5AD1-443D-3E67-4718-FA1C138E86F3}"/>
          </ac:cxnSpMkLst>
        </pc:cxnChg>
        <pc:cxnChg chg="add mod">
          <ac:chgData name="Dustin Merkle" userId="2e42eb49e6de39f7" providerId="LiveId" clId="{9D60FDCF-8758-4BC2-9AF0-336C57F9251E}" dt="2022-10-26T19:36:25.422" v="1372" actId="208"/>
          <ac:cxnSpMkLst>
            <pc:docMk/>
            <pc:sldMk cId="1888364555" sldId="259"/>
            <ac:cxnSpMk id="29" creationId="{B5BFA182-6B59-65D4-FD2A-5643AA9D9F92}"/>
          </ac:cxnSpMkLst>
        </pc:cxnChg>
        <pc:cxnChg chg="add mod">
          <ac:chgData name="Dustin Merkle" userId="2e42eb49e6de39f7" providerId="LiveId" clId="{9D60FDCF-8758-4BC2-9AF0-336C57F9251E}" dt="2022-10-26T19:36:29.477" v="1373" actId="208"/>
          <ac:cxnSpMkLst>
            <pc:docMk/>
            <pc:sldMk cId="1888364555" sldId="259"/>
            <ac:cxnSpMk id="32" creationId="{3E41BAEB-801E-F6CE-0748-3D33DF3EFD4B}"/>
          </ac:cxnSpMkLst>
        </pc:cxnChg>
        <pc:cxnChg chg="add mod">
          <ac:chgData name="Dustin Merkle" userId="2e42eb49e6de39f7" providerId="LiveId" clId="{9D60FDCF-8758-4BC2-9AF0-336C57F9251E}" dt="2022-10-26T19:37:23.506" v="1376" actId="14100"/>
          <ac:cxnSpMkLst>
            <pc:docMk/>
            <pc:sldMk cId="1888364555" sldId="259"/>
            <ac:cxnSpMk id="34" creationId="{0A5F749A-21EA-8956-0CA9-1B1514F1C732}"/>
          </ac:cxnSpMkLst>
        </pc:cxnChg>
        <pc:cxnChg chg="add mod">
          <ac:chgData name="Dustin Merkle" userId="2e42eb49e6de39f7" providerId="LiveId" clId="{9D60FDCF-8758-4BC2-9AF0-336C57F9251E}" dt="2022-10-26T20:04:50.249" v="1391" actId="14100"/>
          <ac:cxnSpMkLst>
            <pc:docMk/>
            <pc:sldMk cId="1888364555" sldId="259"/>
            <ac:cxnSpMk id="39" creationId="{3744640E-5AD2-A08E-2D21-37906EEA7F8B}"/>
          </ac:cxnSpMkLst>
        </pc:cxnChg>
        <pc:cxnChg chg="add mod">
          <ac:chgData name="Dustin Merkle" userId="2e42eb49e6de39f7" providerId="LiveId" clId="{9D60FDCF-8758-4BC2-9AF0-336C57F9251E}" dt="2022-10-26T20:05:11.103" v="1394" actId="14100"/>
          <ac:cxnSpMkLst>
            <pc:docMk/>
            <pc:sldMk cId="1888364555" sldId="259"/>
            <ac:cxnSpMk id="41" creationId="{4325E5C5-3122-B341-C47F-57FF035FBEF7}"/>
          </ac:cxnSpMkLst>
        </pc:cxnChg>
        <pc:cxnChg chg="add mod">
          <ac:chgData name="Dustin Merkle" userId="2e42eb49e6de39f7" providerId="LiveId" clId="{9D60FDCF-8758-4BC2-9AF0-336C57F9251E}" dt="2022-10-26T20:05:35.951" v="1397" actId="14100"/>
          <ac:cxnSpMkLst>
            <pc:docMk/>
            <pc:sldMk cId="1888364555" sldId="259"/>
            <ac:cxnSpMk id="43" creationId="{C3DA297C-315D-22D2-02D8-3B67188078B3}"/>
          </ac:cxnSpMkLst>
        </pc:cxnChg>
        <pc:cxnChg chg="add mod">
          <ac:chgData name="Dustin Merkle" userId="2e42eb49e6de39f7" providerId="LiveId" clId="{9D60FDCF-8758-4BC2-9AF0-336C57F9251E}" dt="2022-10-26T20:06:24.448" v="1400" actId="14100"/>
          <ac:cxnSpMkLst>
            <pc:docMk/>
            <pc:sldMk cId="1888364555" sldId="259"/>
            <ac:cxnSpMk id="45" creationId="{39E257A1-7B61-12C3-BD09-55B9D04CBBBA}"/>
          </ac:cxnSpMkLst>
        </pc:cxnChg>
      </pc:sldChg>
      <pc:sldChg chg="add del ord">
        <pc:chgData name="Dustin Merkle" userId="2e42eb49e6de39f7" providerId="LiveId" clId="{9D60FDCF-8758-4BC2-9AF0-336C57F9251E}" dt="2022-10-26T20:16:36.350" v="1442" actId="47"/>
        <pc:sldMkLst>
          <pc:docMk/>
          <pc:sldMk cId="500559246" sldId="260"/>
        </pc:sldMkLst>
      </pc:sldChg>
      <pc:sldChg chg="addSp delSp modSp add del mod">
        <pc:chgData name="Dustin Merkle" userId="2e42eb49e6de39f7" providerId="LiveId" clId="{9D60FDCF-8758-4BC2-9AF0-336C57F9251E}" dt="2022-10-26T19:21:32.870" v="1343" actId="47"/>
        <pc:sldMkLst>
          <pc:docMk/>
          <pc:sldMk cId="3710978305" sldId="260"/>
        </pc:sldMkLst>
        <pc:spChg chg="del">
          <ac:chgData name="Dustin Merkle" userId="2e42eb49e6de39f7" providerId="LiveId" clId="{9D60FDCF-8758-4BC2-9AF0-336C57F9251E}" dt="2022-10-26T16:53:26.655" v="1146" actId="478"/>
          <ac:spMkLst>
            <pc:docMk/>
            <pc:sldMk cId="3710978305" sldId="260"/>
            <ac:spMk id="3" creationId="{838B4F86-EAFA-5829-C5E1-57F63BC91A42}"/>
          </ac:spMkLst>
        </pc:spChg>
        <pc:spChg chg="add del mod">
          <ac:chgData name="Dustin Merkle" userId="2e42eb49e6de39f7" providerId="LiveId" clId="{9D60FDCF-8758-4BC2-9AF0-336C57F9251E}" dt="2022-10-26T16:53:30.937" v="1147" actId="478"/>
          <ac:spMkLst>
            <pc:docMk/>
            <pc:sldMk cId="3710978305" sldId="260"/>
            <ac:spMk id="7" creationId="{51985350-51B0-513E-71B9-6F877F6ABC58}"/>
          </ac:spMkLst>
        </pc:spChg>
        <pc:spChg chg="add mod">
          <ac:chgData name="Dustin Merkle" userId="2e42eb49e6de39f7" providerId="LiveId" clId="{9D60FDCF-8758-4BC2-9AF0-336C57F9251E}" dt="2022-10-26T19:00:21.693" v="1283" actId="20577"/>
          <ac:spMkLst>
            <pc:docMk/>
            <pc:sldMk cId="3710978305" sldId="260"/>
            <ac:spMk id="9" creationId="{C94D9DE4-AD3B-C6D6-8EA7-E91835BEEB2F}"/>
          </ac:spMkLst>
        </pc:spChg>
        <pc:spChg chg="del">
          <ac:chgData name="Dustin Merkle" userId="2e42eb49e6de39f7" providerId="LiveId" clId="{9D60FDCF-8758-4BC2-9AF0-336C57F9251E}" dt="2022-10-26T16:53:23.463" v="1145" actId="478"/>
          <ac:spMkLst>
            <pc:docMk/>
            <pc:sldMk cId="3710978305" sldId="260"/>
            <ac:spMk id="12" creationId="{57746F16-5735-4CBA-84EB-56536BA1613D}"/>
          </ac:spMkLst>
        </pc:spChg>
        <pc:cxnChg chg="del">
          <ac:chgData name="Dustin Merkle" userId="2e42eb49e6de39f7" providerId="LiveId" clId="{9D60FDCF-8758-4BC2-9AF0-336C57F9251E}" dt="2022-10-26T16:53:07.641" v="1143" actId="478"/>
          <ac:cxnSpMkLst>
            <pc:docMk/>
            <pc:sldMk cId="3710978305" sldId="260"/>
            <ac:cxnSpMk id="14" creationId="{48AC4E2E-4315-A7A4-5015-BA022D4135D4}"/>
          </ac:cxnSpMkLst>
        </pc:cxnChg>
        <pc:cxnChg chg="del mod">
          <ac:chgData name="Dustin Merkle" userId="2e42eb49e6de39f7" providerId="LiveId" clId="{9D60FDCF-8758-4BC2-9AF0-336C57F9251E}" dt="2022-10-26T16:53:10.476" v="1144" actId="478"/>
          <ac:cxnSpMkLst>
            <pc:docMk/>
            <pc:sldMk cId="3710978305" sldId="260"/>
            <ac:cxnSpMk id="16" creationId="{59F765F3-AD7C-62FC-FAE6-AD6ACD4EB694}"/>
          </ac:cxnSpMkLst>
        </pc:cxnChg>
      </pc:sldChg>
      <pc:sldChg chg="new del">
        <pc:chgData name="Dustin Merkle" userId="2e42eb49e6de39f7" providerId="LiveId" clId="{9D60FDCF-8758-4BC2-9AF0-336C57F9251E}" dt="2022-10-26T20:18:12.621" v="1447" actId="47"/>
        <pc:sldMkLst>
          <pc:docMk/>
          <pc:sldMk cId="3944617971" sldId="260"/>
        </pc:sldMkLst>
      </pc:sldChg>
      <pc:sldChg chg="add ord modAnim">
        <pc:chgData name="Dustin Merkle" userId="2e42eb49e6de39f7" providerId="LiveId" clId="{9D60FDCF-8758-4BC2-9AF0-336C57F9251E}" dt="2022-10-26T20:18:49.966" v="1461"/>
        <pc:sldMkLst>
          <pc:docMk/>
          <pc:sldMk cId="1831981292" sldId="261"/>
        </pc:sldMkLst>
      </pc:sldChg>
      <pc:sldChg chg="add ord modAnim">
        <pc:chgData name="Dustin Merkle" userId="2e42eb49e6de39f7" providerId="LiveId" clId="{9D60FDCF-8758-4BC2-9AF0-336C57F9251E}" dt="2022-10-26T20:20:13.397" v="1481"/>
        <pc:sldMkLst>
          <pc:docMk/>
          <pc:sldMk cId="451129560" sldId="262"/>
        </pc:sldMkLst>
      </pc:sldChg>
      <pc:sldChg chg="addSp delSp modSp add del mod ord">
        <pc:chgData name="Dustin Merkle" userId="2e42eb49e6de39f7" providerId="LiveId" clId="{9D60FDCF-8758-4BC2-9AF0-336C57F9251E}" dt="2022-10-26T20:41:02.116" v="1922" actId="47"/>
        <pc:sldMkLst>
          <pc:docMk/>
          <pc:sldMk cId="2567775049" sldId="263"/>
        </pc:sldMkLst>
        <pc:spChg chg="del">
          <ac:chgData name="Dustin Merkle" userId="2e42eb49e6de39f7" providerId="LiveId" clId="{9D60FDCF-8758-4BC2-9AF0-336C57F9251E}" dt="2022-10-26T20:20:47.415" v="1486" actId="478"/>
          <ac:spMkLst>
            <pc:docMk/>
            <pc:sldMk cId="2567775049" sldId="263"/>
            <ac:spMk id="2" creationId="{A118E49C-4D20-2CCB-57D1-AFB055033DFC}"/>
          </ac:spMkLst>
        </pc:spChg>
        <pc:spChg chg="mod">
          <ac:chgData name="Dustin Merkle" userId="2e42eb49e6de39f7" providerId="LiveId" clId="{9D60FDCF-8758-4BC2-9AF0-336C57F9251E}" dt="2022-10-26T20:23:13.364" v="1523" actId="1076"/>
          <ac:spMkLst>
            <pc:docMk/>
            <pc:sldMk cId="2567775049" sldId="263"/>
            <ac:spMk id="3" creationId="{838B4F86-EAFA-5829-C5E1-57F63BC91A42}"/>
          </ac:spMkLst>
        </pc:spChg>
        <pc:spChg chg="add del mod">
          <ac:chgData name="Dustin Merkle" userId="2e42eb49e6de39f7" providerId="LiveId" clId="{9D60FDCF-8758-4BC2-9AF0-336C57F9251E}" dt="2022-10-26T20:20:51.212" v="1487" actId="478"/>
          <ac:spMkLst>
            <pc:docMk/>
            <pc:sldMk cId="2567775049" sldId="263"/>
            <ac:spMk id="7" creationId="{203B033D-7F10-53CB-B6FD-0B692E97768D}"/>
          </ac:spMkLst>
        </pc:spChg>
        <pc:spChg chg="del">
          <ac:chgData name="Dustin Merkle" userId="2e42eb49e6de39f7" providerId="LiveId" clId="{9D60FDCF-8758-4BC2-9AF0-336C57F9251E}" dt="2022-10-26T20:20:43.433" v="1485" actId="478"/>
          <ac:spMkLst>
            <pc:docMk/>
            <pc:sldMk cId="2567775049" sldId="263"/>
            <ac:spMk id="10" creationId="{4D5472AB-BD49-3212-E241-87581DFEDC2B}"/>
          </ac:spMkLst>
        </pc:spChg>
        <pc:spChg chg="del">
          <ac:chgData name="Dustin Merkle" userId="2e42eb49e6de39f7" providerId="LiveId" clId="{9D60FDCF-8758-4BC2-9AF0-336C57F9251E}" dt="2022-10-26T20:20:43.433" v="1485" actId="478"/>
          <ac:spMkLst>
            <pc:docMk/>
            <pc:sldMk cId="2567775049" sldId="263"/>
            <ac:spMk id="11" creationId="{DCB41927-23AD-7D94-0572-9EFB38B76BD5}"/>
          </ac:spMkLst>
        </pc:spChg>
        <pc:spChg chg="mod">
          <ac:chgData name="Dustin Merkle" userId="2e42eb49e6de39f7" providerId="LiveId" clId="{9D60FDCF-8758-4BC2-9AF0-336C57F9251E}" dt="2022-10-26T20:24:26.080" v="1528" actId="2085"/>
          <ac:spMkLst>
            <pc:docMk/>
            <pc:sldMk cId="2567775049" sldId="263"/>
            <ac:spMk id="12" creationId="{57746F16-5735-4CBA-84EB-56536BA1613D}"/>
          </ac:spMkLst>
        </pc:spChg>
        <pc:cxnChg chg="del">
          <ac:chgData name="Dustin Merkle" userId="2e42eb49e6de39f7" providerId="LiveId" clId="{9D60FDCF-8758-4BC2-9AF0-336C57F9251E}" dt="2022-10-26T20:20:43.433" v="1485" actId="478"/>
          <ac:cxnSpMkLst>
            <pc:docMk/>
            <pc:sldMk cId="2567775049" sldId="263"/>
            <ac:cxnSpMk id="5" creationId="{5F344546-C119-8D9A-29DD-C6ACA465FD01}"/>
          </ac:cxnSpMkLst>
        </pc:cxnChg>
        <pc:cxnChg chg="del">
          <ac:chgData name="Dustin Merkle" userId="2e42eb49e6de39f7" providerId="LiveId" clId="{9D60FDCF-8758-4BC2-9AF0-336C57F9251E}" dt="2022-10-26T20:20:43.433" v="1485" actId="478"/>
          <ac:cxnSpMkLst>
            <pc:docMk/>
            <pc:sldMk cId="2567775049" sldId="263"/>
            <ac:cxnSpMk id="6" creationId="{3503E64E-A70E-C711-95E6-304FEC4F5F6C}"/>
          </ac:cxnSpMkLst>
        </pc:cxnChg>
        <pc:cxnChg chg="del">
          <ac:chgData name="Dustin Merkle" userId="2e42eb49e6de39f7" providerId="LiveId" clId="{9D60FDCF-8758-4BC2-9AF0-336C57F9251E}" dt="2022-10-26T20:20:43.433" v="1485" actId="478"/>
          <ac:cxnSpMkLst>
            <pc:docMk/>
            <pc:sldMk cId="2567775049" sldId="263"/>
            <ac:cxnSpMk id="8" creationId="{43B893A8-732F-93DA-7419-59183A00AC36}"/>
          </ac:cxnSpMkLst>
        </pc:cxnChg>
        <pc:cxnChg chg="del">
          <ac:chgData name="Dustin Merkle" userId="2e42eb49e6de39f7" providerId="LiveId" clId="{9D60FDCF-8758-4BC2-9AF0-336C57F9251E}" dt="2022-10-26T20:20:43.433" v="1485" actId="478"/>
          <ac:cxnSpMkLst>
            <pc:docMk/>
            <pc:sldMk cId="2567775049" sldId="263"/>
            <ac:cxnSpMk id="14" creationId="{48AC4E2E-4315-A7A4-5015-BA022D4135D4}"/>
          </ac:cxnSpMkLst>
        </pc:cxnChg>
        <pc:cxnChg chg="del">
          <ac:chgData name="Dustin Merkle" userId="2e42eb49e6de39f7" providerId="LiveId" clId="{9D60FDCF-8758-4BC2-9AF0-336C57F9251E}" dt="2022-10-26T20:20:43.433" v="1485" actId="478"/>
          <ac:cxnSpMkLst>
            <pc:docMk/>
            <pc:sldMk cId="2567775049" sldId="263"/>
            <ac:cxnSpMk id="16" creationId="{59F765F3-AD7C-62FC-FAE6-AD6ACD4EB694}"/>
          </ac:cxnSpMkLst>
        </pc:cxnChg>
      </pc:sldChg>
      <pc:sldChg chg="addSp delSp modSp new mod modAnim">
        <pc:chgData name="Dustin Merkle" userId="2e42eb49e6de39f7" providerId="LiveId" clId="{9D60FDCF-8758-4BC2-9AF0-336C57F9251E}" dt="2022-10-26T20:43:05.748" v="1961" actId="20577"/>
        <pc:sldMkLst>
          <pc:docMk/>
          <pc:sldMk cId="3989057357" sldId="264"/>
        </pc:sldMkLst>
        <pc:spChg chg="mod">
          <ac:chgData name="Dustin Merkle" userId="2e42eb49e6de39f7" providerId="LiveId" clId="{9D60FDCF-8758-4BC2-9AF0-336C57F9251E}" dt="2022-10-26T20:38:30.181" v="1858" actId="1076"/>
          <ac:spMkLst>
            <pc:docMk/>
            <pc:sldMk cId="3989057357" sldId="264"/>
            <ac:spMk id="2" creationId="{DDA28E5C-85F6-3AAD-F8FE-79F9948118FE}"/>
          </ac:spMkLst>
        </pc:spChg>
        <pc:spChg chg="add mod">
          <ac:chgData name="Dustin Merkle" userId="2e42eb49e6de39f7" providerId="LiveId" clId="{9D60FDCF-8758-4BC2-9AF0-336C57F9251E}" dt="2022-10-26T20:32:35.143" v="1651" actId="1076"/>
          <ac:spMkLst>
            <pc:docMk/>
            <pc:sldMk cId="3989057357" sldId="264"/>
            <ac:spMk id="3" creationId="{3ADF8C9D-E680-6898-4E3E-7F8A84AB7BB9}"/>
          </ac:spMkLst>
        </pc:spChg>
        <pc:spChg chg="add mod">
          <ac:chgData name="Dustin Merkle" userId="2e42eb49e6de39f7" providerId="LiveId" clId="{9D60FDCF-8758-4BC2-9AF0-336C57F9251E}" dt="2022-10-26T20:38:38.084" v="1859" actId="1076"/>
          <ac:spMkLst>
            <pc:docMk/>
            <pc:sldMk cId="3989057357" sldId="264"/>
            <ac:spMk id="4" creationId="{40D53B5B-B32B-F9AA-5148-0E1131DFEF7A}"/>
          </ac:spMkLst>
        </pc:spChg>
        <pc:spChg chg="add del mod">
          <ac:chgData name="Dustin Merkle" userId="2e42eb49e6de39f7" providerId="LiveId" clId="{9D60FDCF-8758-4BC2-9AF0-336C57F9251E}" dt="2022-10-26T20:33:23.460" v="1659" actId="478"/>
          <ac:spMkLst>
            <pc:docMk/>
            <pc:sldMk cId="3989057357" sldId="264"/>
            <ac:spMk id="5" creationId="{835369DB-12BA-7846-2FE8-E6EFEA77DF09}"/>
          </ac:spMkLst>
        </pc:spChg>
        <pc:spChg chg="add del mod">
          <ac:chgData name="Dustin Merkle" userId="2e42eb49e6de39f7" providerId="LiveId" clId="{9D60FDCF-8758-4BC2-9AF0-336C57F9251E}" dt="2022-10-26T20:33:20.646" v="1658" actId="478"/>
          <ac:spMkLst>
            <pc:docMk/>
            <pc:sldMk cId="3989057357" sldId="264"/>
            <ac:spMk id="6" creationId="{24319837-FDD9-E757-DF1C-64A5CE095A6F}"/>
          </ac:spMkLst>
        </pc:spChg>
        <pc:spChg chg="add mod">
          <ac:chgData name="Dustin Merkle" userId="2e42eb49e6de39f7" providerId="LiveId" clId="{9D60FDCF-8758-4BC2-9AF0-336C57F9251E}" dt="2022-10-26T20:36:03.041" v="1749" actId="208"/>
          <ac:spMkLst>
            <pc:docMk/>
            <pc:sldMk cId="3989057357" sldId="264"/>
            <ac:spMk id="7" creationId="{0A271AF9-183A-FFEF-E973-2320074A3E06}"/>
          </ac:spMkLst>
        </pc:spChg>
        <pc:spChg chg="add del mod">
          <ac:chgData name="Dustin Merkle" userId="2e42eb49e6de39f7" providerId="LiveId" clId="{9D60FDCF-8758-4BC2-9AF0-336C57F9251E}" dt="2022-10-26T20:35:31.769" v="1744" actId="478"/>
          <ac:spMkLst>
            <pc:docMk/>
            <pc:sldMk cId="3989057357" sldId="264"/>
            <ac:spMk id="8" creationId="{E0C832A0-F1B3-2100-36A7-278ADBBE9B99}"/>
          </ac:spMkLst>
        </pc:spChg>
        <pc:spChg chg="add mod">
          <ac:chgData name="Dustin Merkle" userId="2e42eb49e6de39f7" providerId="LiveId" clId="{9D60FDCF-8758-4BC2-9AF0-336C57F9251E}" dt="2022-10-26T20:36:39.488" v="1794" actId="20577"/>
          <ac:spMkLst>
            <pc:docMk/>
            <pc:sldMk cId="3989057357" sldId="264"/>
            <ac:spMk id="9" creationId="{C15734C0-CEDF-0F82-41B4-0CE080A8D660}"/>
          </ac:spMkLst>
        </pc:spChg>
        <pc:spChg chg="add mod">
          <ac:chgData name="Dustin Merkle" userId="2e42eb49e6de39f7" providerId="LiveId" clId="{9D60FDCF-8758-4BC2-9AF0-336C57F9251E}" dt="2022-10-26T20:37:06.187" v="1836" actId="20577"/>
          <ac:spMkLst>
            <pc:docMk/>
            <pc:sldMk cId="3989057357" sldId="264"/>
            <ac:spMk id="10" creationId="{2DD72E84-F166-4F88-A2A8-FA9293069C17}"/>
          </ac:spMkLst>
        </pc:spChg>
        <pc:spChg chg="add mod">
          <ac:chgData name="Dustin Merkle" userId="2e42eb49e6de39f7" providerId="LiveId" clId="{9D60FDCF-8758-4BC2-9AF0-336C57F9251E}" dt="2022-10-26T20:42:11.765" v="1953" actId="113"/>
          <ac:spMkLst>
            <pc:docMk/>
            <pc:sldMk cId="3989057357" sldId="264"/>
            <ac:spMk id="11" creationId="{5916C716-9268-317E-815F-6D212F72E327}"/>
          </ac:spMkLst>
        </pc:spChg>
        <pc:spChg chg="add mod">
          <ac:chgData name="Dustin Merkle" userId="2e42eb49e6de39f7" providerId="LiveId" clId="{9D60FDCF-8758-4BC2-9AF0-336C57F9251E}" dt="2022-10-26T20:43:02.793" v="1960" actId="20577"/>
          <ac:spMkLst>
            <pc:docMk/>
            <pc:sldMk cId="3989057357" sldId="264"/>
            <ac:spMk id="12" creationId="{15893EA4-D675-209C-9FE1-30014708C58F}"/>
          </ac:spMkLst>
        </pc:spChg>
        <pc:spChg chg="add mod">
          <ac:chgData name="Dustin Merkle" userId="2e42eb49e6de39f7" providerId="LiveId" clId="{9D60FDCF-8758-4BC2-9AF0-336C57F9251E}" dt="2022-10-26T20:43:05.748" v="1961" actId="20577"/>
          <ac:spMkLst>
            <pc:docMk/>
            <pc:sldMk cId="3989057357" sldId="264"/>
            <ac:spMk id="13" creationId="{2A43A709-9BFE-1B6F-97AD-488D3F7FB344}"/>
          </ac:spMkLst>
        </pc:spChg>
      </pc:sldChg>
      <pc:sldChg chg="add ord modAnim">
        <pc:chgData name="Dustin Merkle" userId="2e42eb49e6de39f7" providerId="LiveId" clId="{9D60FDCF-8758-4BC2-9AF0-336C57F9251E}" dt="2022-10-26T20:45:11.087" v="1966"/>
        <pc:sldMkLst>
          <pc:docMk/>
          <pc:sldMk cId="2828875328" sldId="265"/>
        </pc:sldMkLst>
      </pc:sldChg>
      <pc:sldMasterChg chg="del delSldLayout">
        <pc:chgData name="Dustin Merkle" userId="2e42eb49e6de39f7" providerId="LiveId" clId="{9D60FDCF-8758-4BC2-9AF0-336C57F9251E}" dt="2022-10-26T16:08:46.603" v="36" actId="26606"/>
        <pc:sldMasterMkLst>
          <pc:docMk/>
          <pc:sldMasterMk cId="131127115" sldId="2147483660"/>
        </pc:sldMasterMkLst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2206769830" sldId="2147483661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3621498733" sldId="2147483662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2068682583" sldId="2147483663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734296517" sldId="2147483664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3095671987" sldId="2147483665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3038047345" sldId="2147483666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3425412755" sldId="2147483667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4096721802" sldId="2147483668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3399352508" sldId="2147483669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3711445823" sldId="2147483670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1811546654" sldId="2147483671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199199083" sldId="2147483672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4152875662" sldId="2147483673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40325337" sldId="2147483674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1613264156" sldId="2147483675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1157201412" sldId="2147483676"/>
          </pc:sldLayoutMkLst>
        </pc:sldLayoutChg>
        <pc:sldLayoutChg chg="del">
          <pc:chgData name="Dustin Merkle" userId="2e42eb49e6de39f7" providerId="LiveId" clId="{9D60FDCF-8758-4BC2-9AF0-336C57F9251E}" dt="2022-10-26T16:08:46.603" v="36" actId="26606"/>
          <pc:sldLayoutMkLst>
            <pc:docMk/>
            <pc:sldMasterMk cId="131127115" sldId="2147483660"/>
            <pc:sldLayoutMk cId="89089795" sldId="2147483677"/>
          </pc:sldLayoutMkLst>
        </pc:sldLayoutChg>
      </pc:sldMasterChg>
      <pc:sldMasterChg chg="add addSldLayout">
        <pc:chgData name="Dustin Merkle" userId="2e42eb49e6de39f7" providerId="LiveId" clId="{9D60FDCF-8758-4BC2-9AF0-336C57F9251E}" dt="2022-10-26T16:08:46.603" v="36" actId="26606"/>
        <pc:sldMasterMkLst>
          <pc:docMk/>
          <pc:sldMasterMk cId="769118444" sldId="2147483711"/>
        </pc:sldMasterMkLst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3267139396" sldId="2147483700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3355133747" sldId="2147483701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2631808999" sldId="2147483702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3488094109" sldId="2147483703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895253848" sldId="2147483704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2015710554" sldId="2147483705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798610841" sldId="2147483706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3415073608" sldId="2147483707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257155779" sldId="2147483708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1830525345" sldId="2147483709"/>
          </pc:sldLayoutMkLst>
        </pc:sldLayoutChg>
        <pc:sldLayoutChg chg="add">
          <pc:chgData name="Dustin Merkle" userId="2e42eb49e6de39f7" providerId="LiveId" clId="{9D60FDCF-8758-4BC2-9AF0-336C57F9251E}" dt="2022-10-26T16:08:46.603" v="36" actId="26606"/>
          <pc:sldLayoutMkLst>
            <pc:docMk/>
            <pc:sldMasterMk cId="769118444" sldId="2147483711"/>
            <pc:sldLayoutMk cId="3709462349" sldId="214748371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42B08-2227-4EA7-906A-92E374A917BA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2A157-D4F6-4211-8E81-D1A01E5CC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F2A157-D4F6-4211-8E81-D1A01E5CC0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0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2A157-D4F6-4211-8E81-D1A01E5CC0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0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5CD60141-EEBD-4EC1-8E34-0344C16A18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988731" y="0"/>
            <a:ext cx="5155269" cy="5715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984248"/>
            <a:ext cx="6739935" cy="2360337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 cap="all" spc="225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552935"/>
            <a:ext cx="6739935" cy="541926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891268" y="4293055"/>
            <a:ext cx="736690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29376" y="725521"/>
            <a:ext cx="1857374" cy="41910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57250" y="725521"/>
            <a:ext cx="5493696" cy="4191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1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7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424782"/>
            <a:ext cx="6390714" cy="23772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250" y="3824555"/>
            <a:ext cx="6390714" cy="677722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7250" y="1949585"/>
            <a:ext cx="3599234" cy="2958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7515" y="1949585"/>
            <a:ext cx="3599235" cy="29588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1" y="944394"/>
            <a:ext cx="7429499" cy="7052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249" y="1722606"/>
            <a:ext cx="3599235" cy="591766"/>
          </a:xfrm>
        </p:spPr>
        <p:txBody>
          <a:bodyPr anchor="b">
            <a:normAutofit/>
          </a:bodyPr>
          <a:lstStyle>
            <a:lvl1pPr marL="0" indent="0">
              <a:buNone/>
              <a:defRPr sz="1500" b="0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7250" y="2387329"/>
            <a:ext cx="3599234" cy="25210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87514" y="1722606"/>
            <a:ext cx="3599236" cy="591766"/>
          </a:xfrm>
        </p:spPr>
        <p:txBody>
          <a:bodyPr anchor="b">
            <a:normAutofit/>
          </a:bodyPr>
          <a:lstStyle>
            <a:lvl1pPr marL="0" indent="0">
              <a:buNone/>
              <a:defRPr sz="1500" b="0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87514" y="2387329"/>
            <a:ext cx="3599237" cy="25210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6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6" y="1102179"/>
            <a:ext cx="6131378" cy="351064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3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333500"/>
            <a:ext cx="2949178" cy="163748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1800" cap="all" spc="225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588" y="822855"/>
            <a:ext cx="4066161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7250" y="3052054"/>
            <a:ext cx="2949178" cy="1838769"/>
          </a:xfrm>
        </p:spPr>
        <p:txBody>
          <a:bodyPr/>
          <a:lstStyle>
            <a:lvl1pPr marL="0" indent="0">
              <a:buNone/>
              <a:defRPr sz="1200" i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3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35210" y="822855"/>
            <a:ext cx="415154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7250" y="3048001"/>
            <a:ext cx="2949177" cy="1842823"/>
          </a:xfrm>
        </p:spPr>
        <p:txBody>
          <a:bodyPr/>
          <a:lstStyle>
            <a:lvl1pPr marL="0" indent="0">
              <a:buNone/>
              <a:defRPr sz="1200" i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333501"/>
            <a:ext cx="2949177" cy="1632857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1800" cap="all" spc="225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80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91C2F78B-DEE8-4195-A196-DFC51BDADFF9}"/>
              </a:ext>
            </a:extLst>
          </p:cNvPr>
          <p:cNvSpPr/>
          <p:nvPr/>
        </p:nvSpPr>
        <p:spPr>
          <a:xfrm>
            <a:off x="7311951" y="3392399"/>
            <a:ext cx="1832050" cy="232260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1832050" cy="232260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925378" y="5143500"/>
            <a:ext cx="7320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1" y="727446"/>
            <a:ext cx="7429499" cy="11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251" y="1943355"/>
            <a:ext cx="7429499" cy="2972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41118" y="5296959"/>
            <a:ext cx="232004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250" y="5296959"/>
            <a:ext cx="296936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7390" y="5296959"/>
            <a:ext cx="46936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18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0" algn="l" defTabSz="685800" rtl="0" eaLnBrk="1" latinLnBrk="0" hangingPunct="1">
        <a:lnSpc>
          <a:spcPct val="120000"/>
        </a:lnSpc>
        <a:spcBef>
          <a:spcPts val="375"/>
        </a:spcBef>
        <a:buFontTx/>
        <a:buNone/>
        <a:defRPr sz="135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7190" indent="0" algn="l" defTabSz="685800" rtl="0" eaLnBrk="1" latinLnBrk="0" hangingPunct="1">
        <a:lnSpc>
          <a:spcPct val="120000"/>
        </a:lnSpc>
        <a:spcBef>
          <a:spcPts val="375"/>
        </a:spcBef>
        <a:buFontTx/>
        <a:buNone/>
        <a:defRPr sz="105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70105F5E-5B61-4F51-927C-5B28DB7DD9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857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9D8AD77-3F1E-D1D1-7A5C-CC0BFED36B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27"/>
          <a:stretch/>
        </p:blipFill>
        <p:spPr>
          <a:xfrm>
            <a:off x="3417594" y="0"/>
            <a:ext cx="5728084" cy="5715000"/>
          </a:xfrm>
          <a:custGeom>
            <a:avLst/>
            <a:gdLst/>
            <a:ahLst/>
            <a:cxnLst/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3E3B7-6BE8-248C-8855-75BFA911E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668" y="1082015"/>
            <a:ext cx="5410968" cy="2326313"/>
          </a:xfrm>
        </p:spPr>
        <p:txBody>
          <a:bodyPr anchor="t">
            <a:normAutofit/>
          </a:bodyPr>
          <a:lstStyle/>
          <a:p>
            <a:r>
              <a:rPr lang="en-US" sz="6600" dirty="0" smtClean="0"/>
              <a:t>DANOS UN REY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E4AD29-F3B3-4F43-8880-7940E3031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1" y="3948108"/>
            <a:ext cx="3131481" cy="706445"/>
          </a:xfrm>
        </p:spPr>
        <p:txBody>
          <a:bodyPr anchor="b">
            <a:normAutofit/>
          </a:bodyPr>
          <a:lstStyle/>
          <a:p>
            <a:r>
              <a:rPr lang="en-US" sz="2400" dirty="0"/>
              <a:t>1 Sam. 8; Deut. 17</a:t>
            </a:r>
          </a:p>
        </p:txBody>
      </p:sp>
    </p:spTree>
    <p:extLst>
      <p:ext uri="{BB962C8B-B14F-4D97-AF65-F5344CB8AC3E}">
        <p14:creationId xmlns:p14="http://schemas.microsoft.com/office/powerpoint/2010/main" val="8752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1C2F78B-DEE8-4195-A196-DFC51BDAD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11951" y="3338909"/>
            <a:ext cx="1832050" cy="2090342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A1D79D08-4BE8-4799-BE09-5078DFEE22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285751"/>
            <a:ext cx="1832050" cy="2090342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C95D65A1-16CB-407F-993F-2A6D59BCC0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25378" y="4914900"/>
            <a:ext cx="7320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3BEA1A24-9CA1-4513-A409-3AD90DB091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857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D614C296-26CB-43B0-9404-D05FF687A6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677978">
            <a:off x="-996457" y="187015"/>
            <a:ext cx="2786766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76F4C24C-DC25-49C1-9509-3F5694D0DA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7873948">
            <a:off x="7350938" y="4152435"/>
            <a:ext cx="2786766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CF7F51-4716-6879-3B54-10FD545D19D3}"/>
              </a:ext>
            </a:extLst>
          </p:cNvPr>
          <p:cNvSpPr txBox="1">
            <a:spLocks/>
          </p:cNvSpPr>
          <p:nvPr/>
        </p:nvSpPr>
        <p:spPr>
          <a:xfrm>
            <a:off x="1279516" y="1126866"/>
            <a:ext cx="6935030" cy="371649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10000"/>
              </a:lnSpc>
              <a:spcAft>
                <a:spcPts val="450"/>
              </a:spcAft>
              <a:buFont typeface="+mj-lt"/>
              <a:buAutoNum type="arabicPeriod"/>
            </a:pPr>
            <a:r>
              <a:rPr lang="en-US" sz="4400" dirty="0" err="1" smtClean="0">
                <a:latin typeface="+mn-lt"/>
                <a:ea typeface="+mn-ea"/>
                <a:cs typeface="+mn-cs"/>
              </a:rPr>
              <a:t>Nuestros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problemas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/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soluciones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a menudo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reflejan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1 </a:t>
            </a:r>
            <a:r>
              <a:rPr lang="en-US" sz="4400" dirty="0">
                <a:latin typeface="+mn-lt"/>
                <a:ea typeface="+mn-ea"/>
                <a:cs typeface="+mn-cs"/>
              </a:rPr>
              <a:t>Sam. 8</a:t>
            </a:r>
          </a:p>
          <a:p>
            <a:pPr marL="685800" indent="-685800">
              <a:lnSpc>
                <a:spcPct val="110000"/>
              </a:lnSpc>
              <a:spcAft>
                <a:spcPts val="450"/>
              </a:spcAft>
              <a:buFont typeface="+mj-lt"/>
              <a:buAutoNum type="arabicPeriod"/>
            </a:pPr>
            <a:endParaRPr lang="en-US" sz="4400" dirty="0">
              <a:latin typeface="+mn-lt"/>
              <a:ea typeface="+mn-ea"/>
              <a:cs typeface="+mn-cs"/>
            </a:endParaRPr>
          </a:p>
          <a:p>
            <a:pPr marL="685800" indent="-685800">
              <a:lnSpc>
                <a:spcPct val="110000"/>
              </a:lnSpc>
              <a:spcAft>
                <a:spcPts val="450"/>
              </a:spcAft>
              <a:buFont typeface="+mj-lt"/>
              <a:buAutoNum type="arabicPeriod"/>
            </a:pPr>
            <a:r>
              <a:rPr lang="en-US" sz="4400" dirty="0" smtClean="0">
                <a:latin typeface="+mn-lt"/>
                <a:ea typeface="+mn-ea"/>
                <a:cs typeface="+mn-cs"/>
              </a:rPr>
              <a:t>Dios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tenía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un plan para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ellos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; Dios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tiene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un plan para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nosotros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.</a:t>
            </a:r>
            <a:endParaRPr lang="en-US" sz="4400" dirty="0">
              <a:latin typeface="+mn-lt"/>
              <a:ea typeface="+mn-ea"/>
              <a:cs typeface="+mn-cs"/>
            </a:endParaRPr>
          </a:p>
          <a:p>
            <a:pPr marL="685800" indent="-685800" algn="ctr">
              <a:lnSpc>
                <a:spcPct val="110000"/>
              </a:lnSpc>
              <a:spcAft>
                <a:spcPts val="450"/>
              </a:spcAft>
              <a:buFont typeface="+mj-lt"/>
              <a:buAutoNum type="arabicPeriod"/>
            </a:pPr>
            <a:endParaRPr lang="en-US" sz="2775" dirty="0">
              <a:latin typeface="+mn-lt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3C0930BD-361E-4C4D-8B08-ED210DFA2D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25378" y="4914900"/>
            <a:ext cx="7320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73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18E49C-4D20-2CCB-57D1-AFB05503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54" y="115006"/>
            <a:ext cx="8450497" cy="1020674"/>
          </a:xfrm>
        </p:spPr>
        <p:txBody>
          <a:bodyPr>
            <a:noAutofit/>
          </a:bodyPr>
          <a:lstStyle/>
          <a:p>
            <a:r>
              <a:rPr lang="es-ES" sz="2400" dirty="0">
                <a:latin typeface="Walbaum Display" panose="02070503090703020303" pitchFamily="18" charset="0"/>
              </a:rPr>
              <a:t>«No, sino que habrá rey sobre </a:t>
            </a:r>
            <a:r>
              <a:rPr lang="es-ES" sz="2400" dirty="0" smtClean="0">
                <a:latin typeface="Walbaum Display" panose="02070503090703020303" pitchFamily="18" charset="0"/>
              </a:rPr>
              <a:t>nosotros, </a:t>
            </a:r>
            <a:r>
              <a:rPr lang="es-ES" sz="2400" dirty="0">
                <a:latin typeface="Walbaum Display" panose="02070503090703020303" pitchFamily="18" charset="0"/>
              </a:rPr>
              <a:t>a fin de que seamos como todas las naciones, para que nuestro rey nos juzgue, salga delante de nosotros y dirija nuestras batallas». </a:t>
            </a:r>
            <a:endParaRPr lang="en-US" sz="2400" dirty="0">
              <a:latin typeface="Walbaum Display" panose="02070503090703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8B4F86-EAFA-5829-C5E1-57F63BC91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2488" y="1495717"/>
            <a:ext cx="4210052" cy="360783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“</a:t>
            </a:r>
            <a:r>
              <a:rPr lang="en-US" sz="2200" dirty="0" smtClean="0"/>
              <a:t>Nos </a:t>
            </a:r>
            <a:r>
              <a:rPr lang="en-US" sz="2200" dirty="0" err="1" smtClean="0"/>
              <a:t>juzque</a:t>
            </a:r>
            <a:r>
              <a:rPr lang="en-US" sz="2200" dirty="0" smtClean="0"/>
              <a:t>” </a:t>
            </a:r>
            <a:r>
              <a:rPr lang="en-US" sz="2200" dirty="0"/>
              <a:t>– </a:t>
            </a:r>
            <a:r>
              <a:rPr lang="en-US" sz="2200" dirty="0" err="1" smtClean="0"/>
              <a:t>deseo</a:t>
            </a:r>
            <a:r>
              <a:rPr lang="en-US" sz="2200" dirty="0" smtClean="0"/>
              <a:t> de </a:t>
            </a:r>
            <a:r>
              <a:rPr lang="en-US" sz="2200" dirty="0" err="1" smtClean="0"/>
              <a:t>orden</a:t>
            </a:r>
            <a:r>
              <a:rPr lang="en-US" sz="2200" dirty="0" smtClean="0"/>
              <a:t> 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“</a:t>
            </a:r>
            <a:r>
              <a:rPr lang="en-US" sz="2200" dirty="0" err="1" smtClean="0"/>
              <a:t>Salga</a:t>
            </a:r>
            <a:r>
              <a:rPr lang="en-US" sz="2200" dirty="0" smtClean="0"/>
              <a:t> </a:t>
            </a:r>
            <a:r>
              <a:rPr lang="en-US" sz="2200" dirty="0" err="1" smtClean="0"/>
              <a:t>delante</a:t>
            </a:r>
            <a:r>
              <a:rPr lang="en-US" sz="2200" dirty="0" smtClean="0"/>
              <a:t> de </a:t>
            </a:r>
            <a:r>
              <a:rPr lang="en-US" sz="2200" dirty="0" err="1" smtClean="0"/>
              <a:t>nosotros</a:t>
            </a:r>
            <a:r>
              <a:rPr lang="en-US" sz="2200" dirty="0" smtClean="0"/>
              <a:t>” </a:t>
            </a:r>
            <a:r>
              <a:rPr lang="en-US" sz="2200" dirty="0"/>
              <a:t>– </a:t>
            </a:r>
            <a:r>
              <a:rPr lang="en-US" sz="2200" dirty="0" err="1" smtClean="0"/>
              <a:t>deseo</a:t>
            </a:r>
            <a:r>
              <a:rPr lang="en-US" sz="2200" dirty="0" smtClean="0"/>
              <a:t> de </a:t>
            </a:r>
            <a:r>
              <a:rPr lang="en-US" sz="2200" dirty="0" err="1" smtClean="0"/>
              <a:t>representación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“</a:t>
            </a:r>
            <a:r>
              <a:rPr lang="en-US" sz="2200" dirty="0" err="1" smtClean="0"/>
              <a:t>Dirija</a:t>
            </a:r>
            <a:r>
              <a:rPr lang="en-US" sz="2200" dirty="0" smtClean="0"/>
              <a:t> </a:t>
            </a:r>
            <a:r>
              <a:rPr lang="en-US" sz="2200" dirty="0" err="1" smtClean="0"/>
              <a:t>nuestras</a:t>
            </a:r>
            <a:r>
              <a:rPr lang="en-US" sz="2200" dirty="0" smtClean="0"/>
              <a:t> </a:t>
            </a:r>
            <a:r>
              <a:rPr lang="en-US" sz="2200" dirty="0" err="1" smtClean="0"/>
              <a:t>batallas</a:t>
            </a:r>
            <a:r>
              <a:rPr lang="en-US" sz="2200" dirty="0" smtClean="0"/>
              <a:t>” </a:t>
            </a:r>
            <a:r>
              <a:rPr lang="en-US" sz="2200" dirty="0"/>
              <a:t>– </a:t>
            </a:r>
            <a:r>
              <a:rPr lang="en-US" sz="2200" dirty="0" err="1" smtClean="0"/>
              <a:t>deseo</a:t>
            </a:r>
            <a:r>
              <a:rPr lang="en-US" sz="2200" dirty="0" smtClean="0"/>
              <a:t> de </a:t>
            </a:r>
            <a:r>
              <a:rPr lang="en-US" sz="2200" dirty="0" err="1" smtClean="0"/>
              <a:t>protección</a:t>
            </a:r>
            <a:endParaRPr lang="en-US" sz="22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err="1" smtClean="0"/>
              <a:t>Nuestro</a:t>
            </a:r>
            <a:r>
              <a:rPr lang="en-US" sz="2600" b="1" dirty="0" smtClean="0"/>
              <a:t> error </a:t>
            </a:r>
            <a:r>
              <a:rPr lang="en-US" sz="2600" b="1" u="sng" dirty="0" smtClean="0"/>
              <a:t>no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tener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estos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deseos</a:t>
            </a:r>
            <a:r>
              <a:rPr lang="en-US" sz="2600" b="1" dirty="0" smtClean="0"/>
              <a:t> o </a:t>
            </a:r>
            <a:r>
              <a:rPr lang="en-US" sz="2600" b="1" dirty="0" err="1" smtClean="0"/>
              <a:t>problemas</a:t>
            </a:r>
            <a:r>
              <a:rPr lang="en-US" sz="2600" b="1" dirty="0" smtClean="0"/>
              <a:t> </a:t>
            </a:r>
            <a:endParaRPr lang="en-US" sz="2600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5F344546-C119-8D9A-29DD-C6ACA465FD01}"/>
              </a:ext>
            </a:extLst>
          </p:cNvPr>
          <p:cNvCxnSpPr>
            <a:cxnSpLocks/>
          </p:cNvCxnSpPr>
          <p:nvPr/>
        </p:nvCxnSpPr>
        <p:spPr>
          <a:xfrm>
            <a:off x="1744549" y="843102"/>
            <a:ext cx="3393981" cy="0"/>
          </a:xfrm>
          <a:prstGeom prst="line">
            <a:avLst/>
          </a:prstGeom>
          <a:ln w="38100"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3503E64E-A70E-C711-95E6-304FEC4F5F6C}"/>
              </a:ext>
            </a:extLst>
          </p:cNvPr>
          <p:cNvCxnSpPr>
            <a:cxnSpLocks/>
          </p:cNvCxnSpPr>
          <p:nvPr/>
        </p:nvCxnSpPr>
        <p:spPr>
          <a:xfrm>
            <a:off x="6606539" y="843102"/>
            <a:ext cx="2100139" cy="0"/>
          </a:xfrm>
          <a:prstGeom prst="line">
            <a:avLst/>
          </a:prstGeom>
          <a:ln w="38100"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3B893A8-732F-93DA-7419-59183A00AC36}"/>
              </a:ext>
            </a:extLst>
          </p:cNvPr>
          <p:cNvCxnSpPr>
            <a:cxnSpLocks/>
          </p:cNvCxnSpPr>
          <p:nvPr/>
        </p:nvCxnSpPr>
        <p:spPr>
          <a:xfrm>
            <a:off x="640637" y="1135680"/>
            <a:ext cx="7986528" cy="0"/>
          </a:xfrm>
          <a:prstGeom prst="line">
            <a:avLst/>
          </a:prstGeom>
          <a:ln w="38100"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D5472AB-BD49-3212-E241-87581DFEDC2B}"/>
              </a:ext>
            </a:extLst>
          </p:cNvPr>
          <p:cNvSpPr/>
          <p:nvPr/>
        </p:nvSpPr>
        <p:spPr>
          <a:xfrm>
            <a:off x="845389" y="210731"/>
            <a:ext cx="388620" cy="388620"/>
          </a:xfrm>
          <a:prstGeom prst="ellipse">
            <a:avLst/>
          </a:prstGeom>
          <a:solidFill>
            <a:schemeClr val="bg2">
              <a:lumMod val="75000"/>
              <a:lumOff val="2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DCB41927-23AD-7D94-0572-9EFB38B76BD5}"/>
              </a:ext>
            </a:extLst>
          </p:cNvPr>
          <p:cNvSpPr/>
          <p:nvPr/>
        </p:nvSpPr>
        <p:spPr>
          <a:xfrm>
            <a:off x="6217919" y="151803"/>
            <a:ext cx="388620" cy="388620"/>
          </a:xfrm>
          <a:prstGeom prst="ellipse">
            <a:avLst/>
          </a:prstGeom>
          <a:solidFill>
            <a:schemeClr val="bg2">
              <a:lumMod val="75000"/>
              <a:lumOff val="2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2</a:t>
            </a:r>
            <a:endParaRPr lang="en-US" sz="1053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57746F16-5735-4CBA-84EB-56536BA1613D}"/>
              </a:ext>
            </a:extLst>
          </p:cNvPr>
          <p:cNvSpPr txBox="1">
            <a:spLocks/>
          </p:cNvSpPr>
          <p:nvPr/>
        </p:nvSpPr>
        <p:spPr>
          <a:xfrm>
            <a:off x="312418" y="1495717"/>
            <a:ext cx="4072891" cy="3607832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29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/>
              <a:t>Su </a:t>
            </a:r>
            <a:r>
              <a:rPr lang="en-US" dirty="0" err="1" smtClean="0"/>
              <a:t>deseo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las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naciones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rechazo</a:t>
            </a:r>
            <a:r>
              <a:rPr lang="en-US" dirty="0" smtClean="0"/>
              <a:t> de Dios.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¡</a:t>
            </a:r>
            <a:r>
              <a:rPr lang="en-US" dirty="0" err="1" smtClean="0"/>
              <a:t>Cuán</a:t>
            </a:r>
            <a:r>
              <a:rPr lang="en-US" dirty="0" smtClean="0"/>
              <a:t> pronto se </a:t>
            </a:r>
            <a:r>
              <a:rPr lang="en-US" dirty="0" err="1" smtClean="0"/>
              <a:t>olvidaron</a:t>
            </a:r>
            <a:r>
              <a:rPr lang="en-US" dirty="0" smtClean="0"/>
              <a:t> de la </a:t>
            </a:r>
            <a:r>
              <a:rPr lang="en-US" dirty="0" err="1" smtClean="0"/>
              <a:t>piedra</a:t>
            </a:r>
            <a:r>
              <a:rPr lang="en-US" dirty="0" smtClean="0"/>
              <a:t> de Ebenezer!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err="1" smtClean="0"/>
              <a:t>Erramos</a:t>
            </a:r>
            <a:r>
              <a:rPr lang="en-US" sz="2400" b="1" dirty="0" smtClean="0"/>
              <a:t> al </a:t>
            </a:r>
            <a:r>
              <a:rPr lang="en-US" sz="2400" b="1" dirty="0" err="1" smtClean="0"/>
              <a:t>buscar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soluciones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misma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manera</a:t>
            </a:r>
            <a:r>
              <a:rPr lang="en-US" sz="2400" b="1" dirty="0" smtClean="0"/>
              <a:t> que las </a:t>
            </a:r>
            <a:r>
              <a:rPr lang="en-US" sz="2400" b="1" dirty="0" err="1" smtClean="0"/>
              <a:t>busca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mundo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48AC4E2E-4315-A7A4-5015-BA022D4135D4}"/>
              </a:ext>
            </a:extLst>
          </p:cNvPr>
          <p:cNvCxnSpPr>
            <a:cxnSpLocks/>
          </p:cNvCxnSpPr>
          <p:nvPr/>
        </p:nvCxnSpPr>
        <p:spPr>
          <a:xfrm>
            <a:off x="1077508" y="517585"/>
            <a:ext cx="667041" cy="932697"/>
          </a:xfrm>
          <a:prstGeom prst="straightConnector1">
            <a:avLst/>
          </a:prstGeom>
          <a:ln w="76200">
            <a:solidFill>
              <a:schemeClr val="bg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59F765F3-AD7C-62FC-FAE6-AD6ACD4EB694}"/>
              </a:ext>
            </a:extLst>
          </p:cNvPr>
          <p:cNvCxnSpPr>
            <a:cxnSpLocks/>
          </p:cNvCxnSpPr>
          <p:nvPr/>
        </p:nvCxnSpPr>
        <p:spPr>
          <a:xfrm>
            <a:off x="6463986" y="517585"/>
            <a:ext cx="375285" cy="955293"/>
          </a:xfrm>
          <a:prstGeom prst="straightConnector1">
            <a:avLst/>
          </a:prstGeom>
          <a:ln w="76200">
            <a:solidFill>
              <a:schemeClr val="bg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43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65AA49D-8BE2-A5C8-C67A-B8F1AEBE38C2}"/>
              </a:ext>
            </a:extLst>
          </p:cNvPr>
          <p:cNvSpPr/>
          <p:nvPr/>
        </p:nvSpPr>
        <p:spPr>
          <a:xfrm>
            <a:off x="137160" y="69012"/>
            <a:ext cx="8869680" cy="5529532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900" dirty="0" smtClean="0">
                <a:solidFill>
                  <a:srgbClr val="000000"/>
                </a:solidFill>
              </a:rPr>
              <a:t>14  »</a:t>
            </a:r>
            <a:r>
              <a:rPr lang="es-ES" sz="1900" dirty="0">
                <a:solidFill>
                  <a:srgbClr val="000000"/>
                </a:solidFill>
              </a:rPr>
              <a:t>Cuando entres en la tierra que el SEÑOR tu Dios te da, y la poseas y habites en ella, y digas: “Pondré un rey sobre mí, como todas las naciones que me rodean”,15  ciertamente pondrás sobre ti al rey que el SEÑOR tu Dios escoja, a uno de entre tus hermanos pondrás por rey sobre ti; no pondrás sobre ti a un extranjero que no sea hermano tuyo.16  Además, el rey no tendrá muchos caballos, ni hará que el pueblo vuelva a Egipto para tener muchos caballos, pues el SEÑOR te ha dicho: “Jamás volverán ustedes por ese camino”.17  Tampoco tendrá muchas mujeres, no sea que su corazón se desvíe; ni tendrá grandes cantidades de plata y oro</a:t>
            </a:r>
            <a:r>
              <a:rPr lang="es-ES" sz="1900" dirty="0" smtClean="0">
                <a:solidFill>
                  <a:srgbClr val="000000"/>
                </a:solidFill>
              </a:rPr>
              <a:t>.</a:t>
            </a:r>
          </a:p>
          <a:p>
            <a:endParaRPr lang="es-ES" sz="1900" dirty="0" smtClean="0">
              <a:solidFill>
                <a:srgbClr val="000000"/>
              </a:solidFill>
            </a:endParaRPr>
          </a:p>
          <a:p>
            <a:r>
              <a:rPr lang="es-ES" sz="1900" dirty="0" smtClean="0">
                <a:solidFill>
                  <a:srgbClr val="000000"/>
                </a:solidFill>
              </a:rPr>
              <a:t>18  »</a:t>
            </a:r>
            <a:r>
              <a:rPr lang="es-ES" sz="1900" dirty="0">
                <a:solidFill>
                  <a:srgbClr val="000000"/>
                </a:solidFill>
              </a:rPr>
              <a:t>Y cuando él se siente sobre el trono de su reino, escribirá para sí una copia de esta ley en un libro, en presencia de los sacerdotes levitas.19  La tendrá consigo y la leerá todos los días de su vida, para que aprenda a temer al SEÑOR su Dios, observando cuidadosamente todas las palabras de esta ley y estos estatutos,20  para que no se eleve su corazón sobre sus hermanos y no se desvíe del mandamiento ni a la derecha ni a la izquierda, a fin de que prolongue sus días en su reino, él y sus hijos, en medio de Israel</a:t>
            </a:r>
            <a:r>
              <a:rPr lang="es-ES" sz="1900" dirty="0" smtClean="0">
                <a:solidFill>
                  <a:srgbClr val="000000"/>
                </a:solidFill>
              </a:rPr>
              <a:t>.</a:t>
            </a:r>
          </a:p>
          <a:p>
            <a:pPr algn="r"/>
            <a:r>
              <a:rPr lang="en-US" sz="1900" dirty="0" smtClean="0">
                <a:solidFill>
                  <a:schemeClr val="bg1"/>
                </a:solidFill>
              </a:rPr>
              <a:t>Deut</a:t>
            </a:r>
            <a:r>
              <a:rPr lang="en-US" sz="1900" dirty="0">
                <a:solidFill>
                  <a:schemeClr val="bg1"/>
                </a:solidFill>
              </a:rPr>
              <a:t>. 17:14-20</a:t>
            </a:r>
            <a:endParaRPr lang="en-US" sz="19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465A94DD-2D39-3A28-906D-9970DC7641F8}"/>
              </a:ext>
            </a:extLst>
          </p:cNvPr>
          <p:cNvCxnSpPr>
            <a:cxnSpLocks/>
          </p:cNvCxnSpPr>
          <p:nvPr/>
        </p:nvCxnSpPr>
        <p:spPr>
          <a:xfrm flipV="1">
            <a:off x="231453" y="1709530"/>
            <a:ext cx="1700864" cy="7418"/>
          </a:xfrm>
          <a:prstGeom prst="line">
            <a:avLst/>
          </a:prstGeom>
          <a:ln w="38100"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94CF986B-316F-E2FA-CE86-64DB929F1567}"/>
              </a:ext>
            </a:extLst>
          </p:cNvPr>
          <p:cNvCxnSpPr>
            <a:cxnSpLocks/>
          </p:cNvCxnSpPr>
          <p:nvPr/>
        </p:nvCxnSpPr>
        <p:spPr>
          <a:xfrm>
            <a:off x="6961517" y="1443715"/>
            <a:ext cx="1784918" cy="0"/>
          </a:xfrm>
          <a:prstGeom prst="line">
            <a:avLst/>
          </a:prstGeom>
          <a:ln w="38100"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7A8E33C0-8D58-0B8C-3E92-449B3DB83E29}"/>
              </a:ext>
            </a:extLst>
          </p:cNvPr>
          <p:cNvCxnSpPr>
            <a:cxnSpLocks/>
          </p:cNvCxnSpPr>
          <p:nvPr/>
        </p:nvCxnSpPr>
        <p:spPr>
          <a:xfrm flipV="1">
            <a:off x="1037011" y="1398181"/>
            <a:ext cx="4149888" cy="18258"/>
          </a:xfrm>
          <a:prstGeom prst="line">
            <a:avLst/>
          </a:prstGeom>
          <a:ln w="38100">
            <a:solidFill>
              <a:schemeClr val="bg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49B7B9EF-0EF9-A469-9146-AADEA6C30CFE}"/>
              </a:ext>
            </a:extLst>
          </p:cNvPr>
          <p:cNvCxnSpPr>
            <a:cxnSpLocks/>
          </p:cNvCxnSpPr>
          <p:nvPr/>
        </p:nvCxnSpPr>
        <p:spPr>
          <a:xfrm>
            <a:off x="2155631" y="1953424"/>
            <a:ext cx="3927117" cy="1452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7C276F4C-456F-D65C-D6D0-7D714EE52EDD}"/>
              </a:ext>
            </a:extLst>
          </p:cNvPr>
          <p:cNvCxnSpPr>
            <a:cxnSpLocks/>
          </p:cNvCxnSpPr>
          <p:nvPr/>
        </p:nvCxnSpPr>
        <p:spPr>
          <a:xfrm>
            <a:off x="3466845" y="2591029"/>
            <a:ext cx="5384547" cy="586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D4FA5AD1-443D-3E67-4718-FA1C138E86F3}"/>
              </a:ext>
            </a:extLst>
          </p:cNvPr>
          <p:cNvCxnSpPr>
            <a:cxnSpLocks/>
          </p:cNvCxnSpPr>
          <p:nvPr/>
        </p:nvCxnSpPr>
        <p:spPr>
          <a:xfrm>
            <a:off x="245366" y="2891401"/>
            <a:ext cx="456434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B5BFA182-6B59-65D4-FD2A-5643AA9D9F92}"/>
              </a:ext>
            </a:extLst>
          </p:cNvPr>
          <p:cNvCxnSpPr>
            <a:cxnSpLocks/>
          </p:cNvCxnSpPr>
          <p:nvPr/>
        </p:nvCxnSpPr>
        <p:spPr>
          <a:xfrm flipV="1">
            <a:off x="5989320" y="3422443"/>
            <a:ext cx="2914750" cy="655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3E41BAEB-801E-F6CE-0748-3D33DF3EFD4B}"/>
              </a:ext>
            </a:extLst>
          </p:cNvPr>
          <p:cNvCxnSpPr>
            <a:cxnSpLocks/>
          </p:cNvCxnSpPr>
          <p:nvPr/>
        </p:nvCxnSpPr>
        <p:spPr>
          <a:xfrm>
            <a:off x="1190100" y="3986779"/>
            <a:ext cx="3778370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0A5F749A-21EA-8956-0CA9-1B1514F1C732}"/>
              </a:ext>
            </a:extLst>
          </p:cNvPr>
          <p:cNvCxnSpPr>
            <a:cxnSpLocks/>
          </p:cNvCxnSpPr>
          <p:nvPr/>
        </p:nvCxnSpPr>
        <p:spPr>
          <a:xfrm>
            <a:off x="308370" y="4326030"/>
            <a:ext cx="6979743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9A7A2DD1-81E0-1B11-2F56-B39A34C4DE14}"/>
              </a:ext>
            </a:extLst>
          </p:cNvPr>
          <p:cNvSpPr/>
          <p:nvPr/>
        </p:nvSpPr>
        <p:spPr>
          <a:xfrm>
            <a:off x="4889287" y="3679739"/>
            <a:ext cx="595223" cy="393710"/>
          </a:xfrm>
          <a:prstGeom prst="ellips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93E1B3F-31E6-69BF-DCF3-BFAF90FBC862}"/>
              </a:ext>
            </a:extLst>
          </p:cNvPr>
          <p:cNvSpPr/>
          <p:nvPr/>
        </p:nvSpPr>
        <p:spPr>
          <a:xfrm>
            <a:off x="2229574" y="4254547"/>
            <a:ext cx="595223" cy="393710"/>
          </a:xfrm>
          <a:prstGeom prst="ellips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61283A88-5C69-E5C8-48CA-54F9637FF0FE}"/>
              </a:ext>
            </a:extLst>
          </p:cNvPr>
          <p:cNvSpPr/>
          <p:nvPr/>
        </p:nvSpPr>
        <p:spPr>
          <a:xfrm>
            <a:off x="7914005" y="4254547"/>
            <a:ext cx="595223" cy="393710"/>
          </a:xfrm>
          <a:prstGeom prst="ellips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3744640E-5AD2-A08E-2D21-37906EEA7F8B}"/>
              </a:ext>
            </a:extLst>
          </p:cNvPr>
          <p:cNvCxnSpPr>
            <a:cxnSpLocks/>
            <a:stCxn id="37" idx="5"/>
          </p:cNvCxnSpPr>
          <p:nvPr/>
        </p:nvCxnSpPr>
        <p:spPr>
          <a:xfrm flipV="1">
            <a:off x="2737629" y="4584995"/>
            <a:ext cx="5493054" cy="560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4325E5C5-3122-B341-C47F-57FF035FBEF7}"/>
              </a:ext>
            </a:extLst>
          </p:cNvPr>
          <p:cNvCxnSpPr>
            <a:cxnSpLocks/>
          </p:cNvCxnSpPr>
          <p:nvPr/>
        </p:nvCxnSpPr>
        <p:spPr>
          <a:xfrm>
            <a:off x="241084" y="4879845"/>
            <a:ext cx="6306020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C3DA297C-315D-22D2-02D8-3B67188078B3}"/>
              </a:ext>
            </a:extLst>
          </p:cNvPr>
          <p:cNvCxnSpPr>
            <a:cxnSpLocks/>
          </p:cNvCxnSpPr>
          <p:nvPr/>
        </p:nvCxnSpPr>
        <p:spPr>
          <a:xfrm>
            <a:off x="231940" y="5115692"/>
            <a:ext cx="4840392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39E257A1-7B61-12C3-BD09-55B9D04CBBBA}"/>
              </a:ext>
            </a:extLst>
          </p:cNvPr>
          <p:cNvCxnSpPr>
            <a:cxnSpLocks/>
          </p:cNvCxnSpPr>
          <p:nvPr/>
        </p:nvCxnSpPr>
        <p:spPr>
          <a:xfrm>
            <a:off x="7664326" y="4902157"/>
            <a:ext cx="249679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D4524DFB-C504-9656-80AD-1D1CA0D5B580}"/>
              </a:ext>
            </a:extLst>
          </p:cNvPr>
          <p:cNvSpPr/>
          <p:nvPr/>
        </p:nvSpPr>
        <p:spPr>
          <a:xfrm>
            <a:off x="6767143" y="4486135"/>
            <a:ext cx="595223" cy="393710"/>
          </a:xfrm>
          <a:prstGeom prst="ellips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6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A28E5C-85F6-3AAD-F8FE-79F99481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09" y="225150"/>
            <a:ext cx="2172776" cy="1606515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“Nos </a:t>
            </a:r>
            <a:r>
              <a:rPr lang="en-US" sz="3200" dirty="0" err="1" smtClean="0"/>
              <a:t>juzgue</a:t>
            </a:r>
            <a:r>
              <a:rPr lang="en-US" sz="3200" dirty="0" smtClean="0"/>
              <a:t>”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3ADF8C9D-E680-6898-4E3E-7F8A84AB7BB9}"/>
              </a:ext>
            </a:extLst>
          </p:cNvPr>
          <p:cNvSpPr txBox="1">
            <a:spLocks/>
          </p:cNvSpPr>
          <p:nvPr/>
        </p:nvSpPr>
        <p:spPr>
          <a:xfrm>
            <a:off x="3485612" y="223150"/>
            <a:ext cx="2172776" cy="160651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200" dirty="0" smtClean="0"/>
              <a:t>“</a:t>
            </a:r>
            <a:r>
              <a:rPr lang="en-US" sz="3200" dirty="0" err="1" smtClean="0"/>
              <a:t>Salga</a:t>
            </a:r>
            <a:r>
              <a:rPr lang="en-US" sz="3200" dirty="0" smtClean="0"/>
              <a:t> </a:t>
            </a:r>
            <a:r>
              <a:rPr lang="en-US" sz="3200" dirty="0" err="1" smtClean="0"/>
              <a:t>delante</a:t>
            </a:r>
            <a:r>
              <a:rPr lang="en-US" sz="3200" dirty="0" smtClean="0"/>
              <a:t> de </a:t>
            </a:r>
            <a:r>
              <a:rPr lang="en-US" sz="3200" dirty="0" err="1" smtClean="0"/>
              <a:t>nosotros</a:t>
            </a:r>
            <a:r>
              <a:rPr lang="en-US" sz="3200" dirty="0" smtClean="0"/>
              <a:t>”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40D53B5B-B32B-F9AA-5148-0E1131DFEF7A}"/>
              </a:ext>
            </a:extLst>
          </p:cNvPr>
          <p:cNvSpPr txBox="1">
            <a:spLocks/>
          </p:cNvSpPr>
          <p:nvPr/>
        </p:nvSpPr>
        <p:spPr>
          <a:xfrm>
            <a:off x="6492815" y="223149"/>
            <a:ext cx="2172776" cy="160651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200" dirty="0" smtClean="0"/>
              <a:t>“</a:t>
            </a:r>
            <a:r>
              <a:rPr lang="en-US" sz="3200" dirty="0" err="1" smtClean="0"/>
              <a:t>Dirija</a:t>
            </a:r>
            <a:r>
              <a:rPr lang="en-US" sz="3200" dirty="0" smtClean="0"/>
              <a:t> </a:t>
            </a:r>
            <a:r>
              <a:rPr lang="en-US" sz="3200" dirty="0" err="1" smtClean="0"/>
              <a:t>nuestras</a:t>
            </a:r>
            <a:r>
              <a:rPr lang="en-US" sz="3200" dirty="0" smtClean="0"/>
              <a:t> </a:t>
            </a:r>
            <a:r>
              <a:rPr lang="en-US" sz="3200" dirty="0" err="1" smtClean="0"/>
              <a:t>batallas</a:t>
            </a:r>
            <a:r>
              <a:rPr lang="en-US" sz="3200" dirty="0" smtClean="0"/>
              <a:t>”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A271AF9-183A-FFEF-E973-2320074A3E06}"/>
              </a:ext>
            </a:extLst>
          </p:cNvPr>
          <p:cNvSpPr txBox="1">
            <a:spLocks/>
          </p:cNvSpPr>
          <p:nvPr/>
        </p:nvSpPr>
        <p:spPr>
          <a:xfrm>
            <a:off x="136228" y="1984945"/>
            <a:ext cx="2857138" cy="1606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200" u="sng" dirty="0" smtClean="0"/>
              <a:t>El </a:t>
            </a:r>
            <a:r>
              <a:rPr lang="en-US" sz="2200" u="sng" dirty="0" err="1" smtClean="0"/>
              <a:t>mundo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provee</a:t>
            </a:r>
            <a:r>
              <a:rPr lang="en-US" sz="2200" dirty="0" smtClean="0"/>
              <a:t>: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Líderes</a:t>
            </a:r>
            <a:r>
              <a:rPr lang="en-US" sz="2200" dirty="0" smtClean="0"/>
              <a:t> que </a:t>
            </a:r>
            <a:r>
              <a:rPr lang="en-US" sz="2200" dirty="0" err="1" smtClean="0"/>
              <a:t>carecen</a:t>
            </a:r>
            <a:r>
              <a:rPr lang="en-US" sz="2200" dirty="0" smtClean="0"/>
              <a:t> del </a:t>
            </a:r>
            <a:r>
              <a:rPr lang="en-US" sz="2200" dirty="0" err="1" smtClean="0"/>
              <a:t>mismo</a:t>
            </a:r>
            <a:r>
              <a:rPr lang="en-US" sz="2200" dirty="0"/>
              <a:t> </a:t>
            </a:r>
            <a:r>
              <a:rPr lang="en-US" sz="2200" dirty="0" err="1" smtClean="0"/>
              <a:t>juicio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</a:t>
            </a:r>
            <a:r>
              <a:rPr lang="en-US" sz="2200" dirty="0" err="1" smtClean="0"/>
              <a:t>nosotros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C15734C0-CEDF-0F82-41B4-0CE080A8D660}"/>
              </a:ext>
            </a:extLst>
          </p:cNvPr>
          <p:cNvSpPr txBox="1">
            <a:spLocks/>
          </p:cNvSpPr>
          <p:nvPr/>
        </p:nvSpPr>
        <p:spPr>
          <a:xfrm>
            <a:off x="3143431" y="1984944"/>
            <a:ext cx="2857138" cy="1606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200" u="sng" dirty="0" smtClean="0"/>
              <a:t>El </a:t>
            </a:r>
            <a:r>
              <a:rPr lang="en-US" sz="2200" u="sng" dirty="0" err="1" smtClean="0"/>
              <a:t>mundo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provee</a:t>
            </a:r>
            <a:r>
              <a:rPr lang="en-US" sz="2200" dirty="0" smtClean="0"/>
              <a:t>: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Líderes</a:t>
            </a:r>
            <a:r>
              <a:rPr lang="en-US" sz="2200" dirty="0" smtClean="0"/>
              <a:t> que </a:t>
            </a:r>
            <a:r>
              <a:rPr lang="en-US" sz="2200" dirty="0" err="1" smtClean="0"/>
              <a:t>han</a:t>
            </a:r>
            <a:r>
              <a:rPr lang="en-US" sz="2200" dirty="0" smtClean="0"/>
              <a:t> </a:t>
            </a:r>
            <a:r>
              <a:rPr lang="en-US" sz="2200" dirty="0" err="1" smtClean="0"/>
              <a:t>cometido</a:t>
            </a:r>
            <a:r>
              <a:rPr lang="en-US" sz="2200" dirty="0" smtClean="0"/>
              <a:t> </a:t>
            </a:r>
            <a:r>
              <a:rPr lang="en-US" sz="2200" dirty="0" err="1" smtClean="0"/>
              <a:t>los</a:t>
            </a:r>
            <a:r>
              <a:rPr lang="en-US" sz="2200" dirty="0" smtClean="0"/>
              <a:t> </a:t>
            </a:r>
            <a:r>
              <a:rPr lang="en-US" sz="2200" dirty="0" err="1" smtClean="0"/>
              <a:t>mismos</a:t>
            </a:r>
            <a:r>
              <a:rPr lang="en-US" sz="2200" dirty="0" smtClean="0"/>
              <a:t> </a:t>
            </a:r>
            <a:r>
              <a:rPr lang="en-US" sz="2200" dirty="0" err="1" smtClean="0"/>
              <a:t>errores</a:t>
            </a:r>
            <a:r>
              <a:rPr lang="en-US" sz="2200" dirty="0" smtClean="0"/>
              <a:t> que </a:t>
            </a:r>
            <a:r>
              <a:rPr lang="en-US" sz="2200" dirty="0" err="1" smtClean="0"/>
              <a:t>nosotros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2DD72E84-F166-4F88-A2A8-FA9293069C17}"/>
              </a:ext>
            </a:extLst>
          </p:cNvPr>
          <p:cNvSpPr txBox="1">
            <a:spLocks/>
          </p:cNvSpPr>
          <p:nvPr/>
        </p:nvSpPr>
        <p:spPr>
          <a:xfrm>
            <a:off x="6150634" y="1984943"/>
            <a:ext cx="2857138" cy="1606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200" u="sng" dirty="0" smtClean="0"/>
              <a:t>El </a:t>
            </a:r>
            <a:r>
              <a:rPr lang="en-US" sz="2200" u="sng" dirty="0" err="1" smtClean="0"/>
              <a:t>mundo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provee</a:t>
            </a:r>
            <a:r>
              <a:rPr lang="en-US" sz="2200" dirty="0" smtClean="0"/>
              <a:t>: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 err="1" smtClean="0"/>
              <a:t>Líderes</a:t>
            </a:r>
            <a:r>
              <a:rPr lang="en-US" sz="2200" dirty="0" smtClean="0"/>
              <a:t> con </a:t>
            </a:r>
            <a:r>
              <a:rPr lang="en-US" sz="2200" dirty="0" err="1" smtClean="0"/>
              <a:t>los</a:t>
            </a:r>
            <a:r>
              <a:rPr lang="en-US" sz="2200" dirty="0" smtClean="0"/>
              <a:t> </a:t>
            </a:r>
            <a:r>
              <a:rPr lang="en-US" sz="2200" dirty="0" err="1" smtClean="0"/>
              <a:t>mismo</a:t>
            </a:r>
            <a:r>
              <a:rPr lang="en-US" sz="2200" dirty="0" smtClean="0"/>
              <a:t> </a:t>
            </a:r>
            <a:r>
              <a:rPr lang="en-US" sz="2200" dirty="0" err="1" smtClean="0"/>
              <a:t>temores</a:t>
            </a:r>
            <a:r>
              <a:rPr lang="en-US" sz="2200" dirty="0" smtClean="0"/>
              <a:t> y </a:t>
            </a:r>
            <a:r>
              <a:rPr lang="en-US" sz="2200" dirty="0" err="1" smtClean="0"/>
              <a:t>fallas</a:t>
            </a:r>
            <a:r>
              <a:rPr lang="en-US" sz="2200" dirty="0" smtClean="0"/>
              <a:t> que </a:t>
            </a:r>
            <a:r>
              <a:rPr lang="en-US" sz="2200" dirty="0" err="1" smtClean="0"/>
              <a:t>nosotros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916C716-9268-317E-815F-6D212F72E327}"/>
              </a:ext>
            </a:extLst>
          </p:cNvPr>
          <p:cNvSpPr txBox="1">
            <a:spLocks/>
          </p:cNvSpPr>
          <p:nvPr/>
        </p:nvSpPr>
        <p:spPr>
          <a:xfrm>
            <a:off x="136228" y="3672847"/>
            <a:ext cx="2857138" cy="1606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400" u="sng" dirty="0" smtClean="0"/>
              <a:t>Dios </a:t>
            </a:r>
            <a:r>
              <a:rPr lang="en-US" sz="2400" u="sng" dirty="0" err="1" smtClean="0"/>
              <a:t>provee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dirty="0" err="1" smtClean="0"/>
              <a:t>Jesús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dirty="0"/>
              <a:t>(</a:t>
            </a:r>
            <a:r>
              <a:rPr lang="en-US" sz="2400" dirty="0" smtClean="0"/>
              <a:t>Juan </a:t>
            </a:r>
            <a:r>
              <a:rPr lang="en-US" sz="2400" dirty="0"/>
              <a:t>5:27-30)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15893EA4-D675-209C-9FE1-30014708C58F}"/>
              </a:ext>
            </a:extLst>
          </p:cNvPr>
          <p:cNvSpPr txBox="1">
            <a:spLocks/>
          </p:cNvSpPr>
          <p:nvPr/>
        </p:nvSpPr>
        <p:spPr>
          <a:xfrm>
            <a:off x="3143431" y="3672847"/>
            <a:ext cx="2857138" cy="1606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400" u="sng" dirty="0" smtClean="0"/>
              <a:t>Dios </a:t>
            </a:r>
            <a:r>
              <a:rPr lang="en-US" sz="2400" u="sng" dirty="0" err="1" smtClean="0"/>
              <a:t>provee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dirty="0" err="1" smtClean="0"/>
              <a:t>Jesús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dirty="0"/>
              <a:t>(</a:t>
            </a:r>
            <a:r>
              <a:rPr lang="en-US" sz="2400" dirty="0" smtClean="0"/>
              <a:t>Juan </a:t>
            </a:r>
            <a:r>
              <a:rPr lang="en-US" sz="2400" dirty="0"/>
              <a:t>1:14; Heb. 4:15)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2A43A709-9BFE-1B6F-97AD-488D3F7FB344}"/>
              </a:ext>
            </a:extLst>
          </p:cNvPr>
          <p:cNvSpPr txBox="1">
            <a:spLocks/>
          </p:cNvSpPr>
          <p:nvPr/>
        </p:nvSpPr>
        <p:spPr>
          <a:xfrm>
            <a:off x="6150634" y="3672847"/>
            <a:ext cx="2857138" cy="1606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400" u="sng" dirty="0" smtClean="0"/>
              <a:t>Dios </a:t>
            </a:r>
            <a:r>
              <a:rPr lang="en-US" sz="2400" u="sng" dirty="0" err="1" smtClean="0"/>
              <a:t>provee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dirty="0" err="1" smtClean="0"/>
              <a:t>Jesús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(Rom. 7:24-25)</a:t>
            </a:r>
          </a:p>
        </p:txBody>
      </p:sp>
    </p:spTree>
    <p:extLst>
      <p:ext uri="{BB962C8B-B14F-4D97-AF65-F5344CB8AC3E}">
        <p14:creationId xmlns:p14="http://schemas.microsoft.com/office/powerpoint/2010/main" val="398905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91C2F78B-DEE8-4195-A196-DFC51BDAD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11951" y="3338909"/>
            <a:ext cx="1832050" cy="2090342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A1D79D08-4BE8-4799-BE09-5078DFEE22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285751"/>
            <a:ext cx="1832050" cy="2090342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C95D65A1-16CB-407F-993F-2A6D59BCC0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25378" y="4914900"/>
            <a:ext cx="7320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3BEA1A24-9CA1-4513-A409-3AD90DB091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857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D614C296-26CB-43B0-9404-D05FF687A6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677978">
            <a:off x="-996457" y="187015"/>
            <a:ext cx="2786766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76F4C24C-DC25-49C1-9509-3F5694D0DA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7873948">
            <a:off x="7350938" y="4152435"/>
            <a:ext cx="2786766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CF7F51-4716-6879-3B54-10FD545D19D3}"/>
              </a:ext>
            </a:extLst>
          </p:cNvPr>
          <p:cNvSpPr txBox="1">
            <a:spLocks/>
          </p:cNvSpPr>
          <p:nvPr/>
        </p:nvSpPr>
        <p:spPr>
          <a:xfrm>
            <a:off x="1279516" y="1126866"/>
            <a:ext cx="6935030" cy="371649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10000"/>
              </a:lnSpc>
              <a:spcAft>
                <a:spcPts val="450"/>
              </a:spcAft>
              <a:buFont typeface="+mj-lt"/>
              <a:buAutoNum type="arabicPeriod"/>
            </a:pPr>
            <a:r>
              <a:rPr lang="en-US" sz="4400" dirty="0" err="1" smtClean="0">
                <a:latin typeface="+mn-lt"/>
                <a:ea typeface="+mn-ea"/>
                <a:cs typeface="+mn-cs"/>
              </a:rPr>
              <a:t>Nuestros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problemas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/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soluciones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a menudo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reflejan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1 </a:t>
            </a:r>
            <a:r>
              <a:rPr lang="en-US" sz="4400" dirty="0">
                <a:latin typeface="+mn-lt"/>
                <a:ea typeface="+mn-ea"/>
                <a:cs typeface="+mn-cs"/>
              </a:rPr>
              <a:t>Sam. 8</a:t>
            </a:r>
          </a:p>
          <a:p>
            <a:pPr marL="685800" indent="-685800">
              <a:lnSpc>
                <a:spcPct val="110000"/>
              </a:lnSpc>
              <a:spcAft>
                <a:spcPts val="450"/>
              </a:spcAft>
              <a:buFont typeface="+mj-lt"/>
              <a:buAutoNum type="arabicPeriod"/>
            </a:pPr>
            <a:endParaRPr lang="en-US" sz="4400" dirty="0">
              <a:latin typeface="+mn-lt"/>
              <a:ea typeface="+mn-ea"/>
              <a:cs typeface="+mn-cs"/>
            </a:endParaRPr>
          </a:p>
          <a:p>
            <a:pPr marL="685800" indent="-685800">
              <a:lnSpc>
                <a:spcPct val="110000"/>
              </a:lnSpc>
              <a:spcAft>
                <a:spcPts val="450"/>
              </a:spcAft>
              <a:buFont typeface="+mj-lt"/>
              <a:buAutoNum type="arabicPeriod"/>
            </a:pPr>
            <a:r>
              <a:rPr lang="en-US" sz="4400" dirty="0" smtClean="0">
                <a:latin typeface="+mn-lt"/>
                <a:ea typeface="+mn-ea"/>
                <a:cs typeface="+mn-cs"/>
              </a:rPr>
              <a:t>Dios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tenía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un plan para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ellos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; Dios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tiene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 un plan para </a:t>
            </a:r>
            <a:r>
              <a:rPr lang="en-US" sz="4400" dirty="0" err="1" smtClean="0">
                <a:latin typeface="+mn-lt"/>
                <a:ea typeface="+mn-ea"/>
                <a:cs typeface="+mn-cs"/>
              </a:rPr>
              <a:t>nosotros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.</a:t>
            </a:r>
            <a:endParaRPr lang="en-US" sz="4400" dirty="0">
              <a:latin typeface="+mn-lt"/>
              <a:ea typeface="+mn-ea"/>
              <a:cs typeface="+mn-cs"/>
            </a:endParaRPr>
          </a:p>
          <a:p>
            <a:pPr marL="685800" indent="-685800" algn="ctr">
              <a:lnSpc>
                <a:spcPct val="110000"/>
              </a:lnSpc>
              <a:spcAft>
                <a:spcPts val="450"/>
              </a:spcAft>
              <a:buFont typeface="+mj-lt"/>
              <a:buAutoNum type="arabicPeriod"/>
            </a:pPr>
            <a:endParaRPr lang="en-US" sz="2775" dirty="0">
              <a:latin typeface="+mn-lt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3C0930BD-361E-4C4D-8B08-ED210DFA2D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25378" y="4914900"/>
            <a:ext cx="7320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62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gattaVTI">
  <a:themeElements>
    <a:clrScheme name="AnalogousFromDarkSeedLeftStep">
      <a:dk1>
        <a:srgbClr val="000000"/>
      </a:dk1>
      <a:lt1>
        <a:srgbClr val="FFFFFF"/>
      </a:lt1>
      <a:dk2>
        <a:srgbClr val="3E3423"/>
      </a:dk2>
      <a:lt2>
        <a:srgbClr val="E7E2E8"/>
      </a:lt2>
      <a:accent1>
        <a:srgbClr val="44B837"/>
      </a:accent1>
      <a:accent2>
        <a:srgbClr val="71B32A"/>
      </a:accent2>
      <a:accent3>
        <a:srgbClr val="A0A832"/>
      </a:accent3>
      <a:accent4>
        <a:srgbClr val="BF8C2D"/>
      </a:accent4>
      <a:accent5>
        <a:srgbClr val="D1613F"/>
      </a:accent5>
      <a:accent6>
        <a:srgbClr val="BF2D47"/>
      </a:accent6>
      <a:hlink>
        <a:srgbClr val="B76E3D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4359</TotalTime>
  <Words>511</Words>
  <Application>Microsoft Office PowerPoint</Application>
  <PresentationFormat>On-screen Show (16:10)</PresentationFormat>
  <Paragraphs>44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Walbaum Display</vt:lpstr>
      <vt:lpstr>RegattaVTI</vt:lpstr>
      <vt:lpstr>DANOS UN REY</vt:lpstr>
      <vt:lpstr>PowerPoint Presentation</vt:lpstr>
      <vt:lpstr>«No, sino que habrá rey sobre nosotros, a fin de que seamos como todas las naciones, para que nuestro rey nos juzgue, salga delante de nosotros y dirija nuestras batallas». </vt:lpstr>
      <vt:lpstr>PowerPoint Presentation</vt:lpstr>
      <vt:lpstr>“Nos juzgue”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Us a King</dc:title>
  <dc:creator>Dustin Merkle</dc:creator>
  <cp:lastModifiedBy>Esther Eubanks</cp:lastModifiedBy>
  <cp:revision>4</cp:revision>
  <dcterms:created xsi:type="dcterms:W3CDTF">2022-10-26T16:07:19Z</dcterms:created>
  <dcterms:modified xsi:type="dcterms:W3CDTF">2022-11-03T16:35:55Z</dcterms:modified>
</cp:coreProperties>
</file>