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A7EEE8-92D8-489A-8A03-1ADA245169E2}">
          <p14:sldIdLst>
            <p14:sldId id="256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8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79A97-730F-41CB-96BB-19A6A91EBEF0}" v="535" dt="2022-12-03T20:35:24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4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tin Merkle" userId="2e42eb49e6de39f7" providerId="LiveId" clId="{1D279A97-730F-41CB-96BB-19A6A91EBEF0}"/>
    <pc:docChg chg="undo redo custSel addSld delSld modSld sldOrd addMainMaster delMainMaster modMainMaster addSection delSection modSection">
      <pc:chgData name="Dustin Merkle" userId="2e42eb49e6de39f7" providerId="LiveId" clId="{1D279A97-730F-41CB-96BB-19A6A91EBEF0}" dt="2022-12-03T20:35:24.894" v="2139" actId="20577"/>
      <pc:docMkLst>
        <pc:docMk/>
      </pc:docMkLst>
      <pc:sldChg chg="addSp delSp modSp new mod setBg modClrScheme addAnim modAnim setClrOvrMap chgLayout">
        <pc:chgData name="Dustin Merkle" userId="2e42eb49e6de39f7" providerId="LiveId" clId="{1D279A97-730F-41CB-96BB-19A6A91EBEF0}" dt="2022-12-03T02:11:24.593" v="1928"/>
        <pc:sldMkLst>
          <pc:docMk/>
          <pc:sldMk cId="3780040441" sldId="256"/>
        </pc:sldMkLst>
        <pc:spChg chg="mod">
          <ac:chgData name="Dustin Merkle" userId="2e42eb49e6de39f7" providerId="LiveId" clId="{1D279A97-730F-41CB-96BB-19A6A91EBEF0}" dt="2022-12-02T14:35:35.681" v="911" actId="20577"/>
          <ac:spMkLst>
            <pc:docMk/>
            <pc:sldMk cId="3780040441" sldId="256"/>
            <ac:spMk id="2" creationId="{88DF0D51-666D-43CF-22E9-C07408A801F6}"/>
          </ac:spMkLst>
        </pc:spChg>
        <pc:spChg chg="mod">
          <ac:chgData name="Dustin Merkle" userId="2e42eb49e6de39f7" providerId="LiveId" clId="{1D279A97-730F-41CB-96BB-19A6A91EBEF0}" dt="2022-12-02T10:51:57.807" v="890" actId="403"/>
          <ac:spMkLst>
            <pc:docMk/>
            <pc:sldMk cId="3780040441" sldId="256"/>
            <ac:spMk id="3" creationId="{E5920926-BD52-2AC6-94F8-8A0FF88FA2F0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9" creationId="{AD35AE2F-5E3A-49D9-8DE1-8A333BA4088E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11" creationId="{04D8AD8F-EF7F-481F-B99A-B8513897050A}"/>
          </ac:spMkLst>
        </pc:spChg>
        <pc:spChg chg="add del">
          <ac:chgData name="Dustin Merkle" userId="2e42eb49e6de39f7" providerId="LiveId" clId="{1D279A97-730F-41CB-96BB-19A6A91EBEF0}" dt="2022-12-01T15:27:39.126" v="25" actId="26606"/>
          <ac:spMkLst>
            <pc:docMk/>
            <pc:sldMk cId="3780040441" sldId="256"/>
            <ac:spMk id="13" creationId="{79EB4626-023C-436D-9F57-9EB46080909D}"/>
          </ac:spMkLst>
        </pc:spChg>
        <pc:spChg chg="add del">
          <ac:chgData name="Dustin Merkle" userId="2e42eb49e6de39f7" providerId="LiveId" clId="{1D279A97-730F-41CB-96BB-19A6A91EBEF0}" dt="2022-12-01T15:27:52.453" v="27" actId="26606"/>
          <ac:spMkLst>
            <pc:docMk/>
            <pc:sldMk cId="3780040441" sldId="256"/>
            <ac:spMk id="15" creationId="{82950D9A-4705-4314-961A-4F88B2CE412D}"/>
          </ac:spMkLst>
        </pc:spChg>
        <pc:spChg chg="add del">
          <ac:chgData name="Dustin Merkle" userId="2e42eb49e6de39f7" providerId="LiveId" clId="{1D279A97-730F-41CB-96BB-19A6A91EBEF0}" dt="2022-12-01T15:28:59.503" v="49" actId="26606"/>
          <ac:spMkLst>
            <pc:docMk/>
            <pc:sldMk cId="3780040441" sldId="256"/>
            <ac:spMk id="20" creationId="{0AF4F2BA-3C03-4E2C-8ABC-0949B61B3C5E}"/>
          </ac:spMkLst>
        </pc:spChg>
        <pc:spChg chg="add del">
          <ac:chgData name="Dustin Merkle" userId="2e42eb49e6de39f7" providerId="LiveId" clId="{1D279A97-730F-41CB-96BB-19A6A91EBEF0}" dt="2022-12-01T15:28:59.503" v="49" actId="26606"/>
          <ac:spMkLst>
            <pc:docMk/>
            <pc:sldMk cId="3780040441" sldId="256"/>
            <ac:spMk id="23" creationId="{B40A8CA7-7D5A-43B0-A1A0-B558ECA9EED1}"/>
          </ac:spMkLst>
        </pc:spChg>
        <pc:spChg chg="add del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28" creationId="{E20BB609-EF92-42DB-836C-0699A590B5CF}"/>
          </ac:spMkLst>
        </pc:spChg>
        <pc:spChg chg="add del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30" creationId="{40FA88D0-E295-4CF3-934C-6423EACEB025}"/>
          </ac:spMkLst>
        </pc:spChg>
        <pc:spChg chg="add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39" creationId="{E20BB609-EF92-42DB-836C-0699A590B5CF}"/>
          </ac:spMkLst>
        </pc:spChg>
        <pc:spChg chg="add">
          <ac:chgData name="Dustin Merkle" userId="2e42eb49e6de39f7" providerId="LiveId" clId="{1D279A97-730F-41CB-96BB-19A6A91EBEF0}" dt="2022-12-02T10:51:14.499" v="879" actId="26606"/>
          <ac:spMkLst>
            <pc:docMk/>
            <pc:sldMk cId="3780040441" sldId="256"/>
            <ac:spMk id="41" creationId="{40FA88D0-E295-4CF3-934C-6423EACEB025}"/>
          </ac:spMkLst>
        </pc:spChg>
        <pc:picChg chg="add del">
          <ac:chgData name="Dustin Merkle" userId="2e42eb49e6de39f7" providerId="LiveId" clId="{1D279A97-730F-41CB-96BB-19A6A91EBEF0}" dt="2022-12-01T15:27:39.126" v="25" actId="26606"/>
          <ac:picMkLst>
            <pc:docMk/>
            <pc:sldMk cId="3780040441" sldId="256"/>
            <ac:picMk id="4" creationId="{A8C215D8-C055-957B-7D12-B12A429169C1}"/>
          </ac:picMkLst>
        </pc:picChg>
        <pc:picChg chg="add del">
          <ac:chgData name="Dustin Merkle" userId="2e42eb49e6de39f7" providerId="LiveId" clId="{1D279A97-730F-41CB-96BB-19A6A91EBEF0}" dt="2022-12-01T15:27:52.453" v="27" actId="26606"/>
          <ac:picMkLst>
            <pc:docMk/>
            <pc:sldMk cId="3780040441" sldId="256"/>
            <ac:picMk id="16" creationId="{EF7C747B-101C-F42D-A19D-A6ABBC822B9F}"/>
          </ac:picMkLst>
        </pc:picChg>
        <pc:picChg chg="add mod">
          <ac:chgData name="Dustin Merkle" userId="2e42eb49e6de39f7" providerId="LiveId" clId="{1D279A97-730F-41CB-96BB-19A6A91EBEF0}" dt="2022-12-02T10:51:14.499" v="879" actId="26606"/>
          <ac:picMkLst>
            <pc:docMk/>
            <pc:sldMk cId="3780040441" sldId="256"/>
            <ac:picMk id="21" creationId="{1B895398-B7C9-394F-ED30-A8E55A5D4F8B}"/>
          </ac:picMkLst>
        </pc:picChg>
        <pc:cxnChg chg="add del">
          <ac:chgData name="Dustin Merkle" userId="2e42eb49e6de39f7" providerId="LiveId" clId="{1D279A97-730F-41CB-96BB-19A6A91EBEF0}" dt="2022-12-01T15:27:52.453" v="27" actId="26606"/>
          <ac:cxnSpMkLst>
            <pc:docMk/>
            <pc:sldMk cId="3780040441" sldId="256"/>
            <ac:cxnSpMk id="17" creationId="{13AC671C-E66F-43C5-A66A-C477339DD232}"/>
          </ac:cxnSpMkLst>
        </pc:cxnChg>
        <pc:cxnChg chg="add del">
          <ac:chgData name="Dustin Merkle" userId="2e42eb49e6de39f7" providerId="LiveId" clId="{1D279A97-730F-41CB-96BB-19A6A91EBEF0}" dt="2022-12-01T15:27:52.453" v="27" actId="26606"/>
          <ac:cxnSpMkLst>
            <pc:docMk/>
            <pc:sldMk cId="3780040441" sldId="256"/>
            <ac:cxnSpMk id="18" creationId="{EEE10AC2-20ED-4628-9A8E-14F8437B55CB}"/>
          </ac:cxnSpMkLst>
        </pc:cxnChg>
        <pc:cxnChg chg="add del">
          <ac:chgData name="Dustin Merkle" userId="2e42eb49e6de39f7" providerId="LiveId" clId="{1D279A97-730F-41CB-96BB-19A6A91EBEF0}" dt="2022-12-01T15:28:59.503" v="49" actId="26606"/>
          <ac:cxnSpMkLst>
            <pc:docMk/>
            <pc:sldMk cId="3780040441" sldId="256"/>
            <ac:cxnSpMk id="22" creationId="{A07787ED-5EDC-4C54-AD87-55B60D0FE397}"/>
          </ac:cxnSpMkLst>
        </pc:cxnChg>
        <pc:cxnChg chg="add del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32" creationId="{8F4E56A8-93D5-4BE3-AE61-84677331AD07}"/>
          </ac:cxnSpMkLst>
        </pc:cxnChg>
        <pc:cxnChg chg="add del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34" creationId="{BD492A0C-1773-477B-83B5-C707CB057709}"/>
          </ac:cxnSpMkLst>
        </pc:cxnChg>
        <pc:cxnChg chg="add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43" creationId="{8F4E56A8-93D5-4BE3-AE61-84677331AD07}"/>
          </ac:cxnSpMkLst>
        </pc:cxnChg>
        <pc:cxnChg chg="add">
          <ac:chgData name="Dustin Merkle" userId="2e42eb49e6de39f7" providerId="LiveId" clId="{1D279A97-730F-41CB-96BB-19A6A91EBEF0}" dt="2022-12-02T10:51:14.499" v="879" actId="26606"/>
          <ac:cxnSpMkLst>
            <pc:docMk/>
            <pc:sldMk cId="3780040441" sldId="256"/>
            <ac:cxnSpMk id="45" creationId="{BD492A0C-1773-477B-83B5-C707CB057709}"/>
          </ac:cxnSpMkLst>
        </pc:cxnChg>
      </pc:sldChg>
      <pc:sldChg chg="modSp new del mod">
        <pc:chgData name="Dustin Merkle" userId="2e42eb49e6de39f7" providerId="LiveId" clId="{1D279A97-730F-41CB-96BB-19A6A91EBEF0}" dt="2022-12-02T10:45:23.125" v="856" actId="47"/>
        <pc:sldMkLst>
          <pc:docMk/>
          <pc:sldMk cId="1041058383" sldId="257"/>
        </pc:sldMkLst>
        <pc:spChg chg="mod">
          <ac:chgData name="Dustin Merkle" userId="2e42eb49e6de39f7" providerId="LiveId" clId="{1D279A97-730F-41CB-96BB-19A6A91EBEF0}" dt="2022-12-01T15:34:26.209" v="105" actId="404"/>
          <ac:spMkLst>
            <pc:docMk/>
            <pc:sldMk cId="1041058383" sldId="257"/>
            <ac:spMk id="2" creationId="{16B286F5-A6A3-869B-8F62-01BA008EAE97}"/>
          </ac:spMkLst>
        </pc:spChg>
      </pc:sldChg>
      <pc:sldChg chg="addSp delSp modSp new mod setBg modAnim">
        <pc:chgData name="Dustin Merkle" userId="2e42eb49e6de39f7" providerId="LiveId" clId="{1D279A97-730F-41CB-96BB-19A6A91EBEF0}" dt="2022-12-03T11:45:45.416" v="2100"/>
        <pc:sldMkLst>
          <pc:docMk/>
          <pc:sldMk cId="359034185" sldId="258"/>
        </pc:sldMkLst>
        <pc:spChg chg="add mod">
          <ac:chgData name="Dustin Merkle" userId="2e42eb49e6de39f7" providerId="LiveId" clId="{1D279A97-730F-41CB-96BB-19A6A91EBEF0}" dt="2022-12-02T18:16:20.271" v="945" actId="20577"/>
          <ac:spMkLst>
            <pc:docMk/>
            <pc:sldMk cId="359034185" sldId="258"/>
            <ac:spMk id="3" creationId="{0E0EC006-D4AD-D0B8-6149-2F68AC6505C1}"/>
          </ac:spMkLst>
        </pc:spChg>
        <pc:spChg chg="add del mod">
          <ac:chgData name="Dustin Merkle" userId="2e42eb49e6de39f7" providerId="LiveId" clId="{1D279A97-730F-41CB-96BB-19A6A91EBEF0}" dt="2022-12-02T10:40:54.800" v="770" actId="478"/>
          <ac:spMkLst>
            <pc:docMk/>
            <pc:sldMk cId="359034185" sldId="258"/>
            <ac:spMk id="4" creationId="{BDD751C1-0124-7C0D-F121-E93A8522C4FF}"/>
          </ac:spMkLst>
        </pc:spChg>
        <pc:spChg chg="add del">
          <ac:chgData name="Dustin Merkle" userId="2e42eb49e6de39f7" providerId="LiveId" clId="{1D279A97-730F-41CB-96BB-19A6A91EBEF0}" dt="2022-12-02T10:41:10.498" v="772" actId="478"/>
          <ac:spMkLst>
            <pc:docMk/>
            <pc:sldMk cId="359034185" sldId="258"/>
            <ac:spMk id="5" creationId="{5D5A0205-0B0D-D740-2FC9-63E3D71C9E88}"/>
          </ac:spMkLst>
        </pc:spChg>
        <pc:spChg chg="add del mod ord">
          <ac:chgData name="Dustin Merkle" userId="2e42eb49e6de39f7" providerId="LiveId" clId="{1D279A97-730F-41CB-96BB-19A6A91EBEF0}" dt="2022-12-02T10:44:48.847" v="855" actId="478"/>
          <ac:spMkLst>
            <pc:docMk/>
            <pc:sldMk cId="359034185" sldId="258"/>
            <ac:spMk id="6" creationId="{8FE49885-880C-9851-36D2-D9420E6E5D72}"/>
          </ac:spMkLst>
        </pc:spChg>
        <pc:spChg chg="add mod">
          <ac:chgData name="Dustin Merkle" userId="2e42eb49e6de39f7" providerId="LiveId" clId="{1D279A97-730F-41CB-96BB-19A6A91EBEF0}" dt="2022-12-03T11:28:20.669" v="1936" actId="1582"/>
          <ac:spMkLst>
            <pc:docMk/>
            <pc:sldMk cId="359034185" sldId="258"/>
            <ac:spMk id="7" creationId="{0E8543BB-7FEC-EC57-D9D6-A5697564CC0A}"/>
          </ac:spMkLst>
        </pc:spChg>
        <pc:spChg chg="add mod">
          <ac:chgData name="Dustin Merkle" userId="2e42eb49e6de39f7" providerId="LiveId" clId="{1D279A97-730F-41CB-96BB-19A6A91EBEF0}" dt="2022-12-03T11:41:28.429" v="2057" actId="1076"/>
          <ac:spMkLst>
            <pc:docMk/>
            <pc:sldMk cId="359034185" sldId="258"/>
            <ac:spMk id="8" creationId="{7CFBD5ED-852A-6FCB-384B-5843D4A2E447}"/>
          </ac:spMkLst>
        </pc:spChg>
        <pc:spChg chg="add mod">
          <ac:chgData name="Dustin Merkle" userId="2e42eb49e6de39f7" providerId="LiveId" clId="{1D279A97-730F-41CB-96BB-19A6A91EBEF0}" dt="2022-12-03T11:33:46.913" v="1968" actId="1076"/>
          <ac:spMkLst>
            <pc:docMk/>
            <pc:sldMk cId="359034185" sldId="258"/>
            <ac:spMk id="22" creationId="{AE49EC14-4868-BC3E-B9C5-55B3B6A15F23}"/>
          </ac:spMkLst>
        </pc:spChg>
        <pc:spChg chg="add mod">
          <ac:chgData name="Dustin Merkle" userId="2e42eb49e6de39f7" providerId="LiveId" clId="{1D279A97-730F-41CB-96BB-19A6A91EBEF0}" dt="2022-12-03T11:44:08.570" v="2083" actId="1076"/>
          <ac:spMkLst>
            <pc:docMk/>
            <pc:sldMk cId="359034185" sldId="258"/>
            <ac:spMk id="30" creationId="{70B2E6ED-C12B-28C8-1253-2FD8A91CEFAA}"/>
          </ac:spMkLst>
        </pc:spChg>
        <pc:picChg chg="add mod">
          <ac:chgData name="Dustin Merkle" userId="2e42eb49e6de39f7" providerId="LiveId" clId="{1D279A97-730F-41CB-96BB-19A6A91EBEF0}" dt="2022-12-03T11:41:17.493" v="2056" actId="1076"/>
          <ac:picMkLst>
            <pc:docMk/>
            <pc:sldMk cId="359034185" sldId="258"/>
            <ac:picMk id="1026" creationId="{F3C133D1-9FED-815F-7448-E5F3278A77FC}"/>
          </ac:picMkLst>
        </pc:picChg>
        <pc:cxnChg chg="add mod">
          <ac:chgData name="Dustin Merkle" userId="2e42eb49e6de39f7" providerId="LiveId" clId="{1D279A97-730F-41CB-96BB-19A6A91EBEF0}" dt="2022-12-03T11:38:52.746" v="2031" actId="14100"/>
          <ac:cxnSpMkLst>
            <pc:docMk/>
            <pc:sldMk cId="359034185" sldId="258"/>
            <ac:cxnSpMk id="10" creationId="{C2F7FFF4-2AAF-4C86-8488-88CF1D627985}"/>
          </ac:cxnSpMkLst>
        </pc:cxnChg>
        <pc:cxnChg chg="add del mod">
          <ac:chgData name="Dustin Merkle" userId="2e42eb49e6de39f7" providerId="LiveId" clId="{1D279A97-730F-41CB-96BB-19A6A91EBEF0}" dt="2022-12-03T11:33:23.885" v="1963" actId="478"/>
          <ac:cxnSpMkLst>
            <pc:docMk/>
            <pc:sldMk cId="359034185" sldId="258"/>
            <ac:cxnSpMk id="14" creationId="{DFB7E12E-81C7-A90E-2B8B-9CC2A42B602D}"/>
          </ac:cxnSpMkLst>
        </pc:cxnChg>
        <pc:cxnChg chg="add del mod">
          <ac:chgData name="Dustin Merkle" userId="2e42eb49e6de39f7" providerId="LiveId" clId="{1D279A97-730F-41CB-96BB-19A6A91EBEF0}" dt="2022-12-03T11:33:27.195" v="1964" actId="478"/>
          <ac:cxnSpMkLst>
            <pc:docMk/>
            <pc:sldMk cId="359034185" sldId="258"/>
            <ac:cxnSpMk id="16" creationId="{F90643C5-6DDB-57B6-343F-A00DCDC824D9}"/>
          </ac:cxnSpMkLst>
        </pc:cxnChg>
        <pc:cxnChg chg="add del mod">
          <ac:chgData name="Dustin Merkle" userId="2e42eb49e6de39f7" providerId="LiveId" clId="{1D279A97-730F-41CB-96BB-19A6A91EBEF0}" dt="2022-12-03T11:33:09.582" v="1962" actId="478"/>
          <ac:cxnSpMkLst>
            <pc:docMk/>
            <pc:sldMk cId="359034185" sldId="258"/>
            <ac:cxnSpMk id="20" creationId="{F428C705-DA54-60EF-884A-9B3D25C411F6}"/>
          </ac:cxnSpMkLst>
        </pc:cxnChg>
        <pc:cxnChg chg="add mod">
          <ac:chgData name="Dustin Merkle" userId="2e42eb49e6de39f7" providerId="LiveId" clId="{1D279A97-730F-41CB-96BB-19A6A91EBEF0}" dt="2022-12-03T11:39:53.342" v="2041" actId="14100"/>
          <ac:cxnSpMkLst>
            <pc:docMk/>
            <pc:sldMk cId="359034185" sldId="258"/>
            <ac:cxnSpMk id="23" creationId="{6B487922-6269-A91A-E0EE-CB0A0CCA2013}"/>
          </ac:cxnSpMkLst>
        </pc:cxnChg>
      </pc:sldChg>
      <pc:sldChg chg="addSp delSp modSp new add del mod modAnim">
        <pc:chgData name="Dustin Merkle" userId="2e42eb49e6de39f7" providerId="LiveId" clId="{1D279A97-730F-41CB-96BB-19A6A91EBEF0}" dt="2022-12-03T12:25:42.912" v="2104" actId="20577"/>
        <pc:sldMkLst>
          <pc:docMk/>
          <pc:sldMk cId="2634139069" sldId="259"/>
        </pc:sldMkLst>
        <pc:spChg chg="del">
          <ac:chgData name="Dustin Merkle" userId="2e42eb49e6de39f7" providerId="LiveId" clId="{1D279A97-730F-41CB-96BB-19A6A91EBEF0}" dt="2022-12-02T18:42:25.316" v="951" actId="478"/>
          <ac:spMkLst>
            <pc:docMk/>
            <pc:sldMk cId="2634139069" sldId="259"/>
            <ac:spMk id="2" creationId="{D7BAC82B-9BC2-E243-B48E-E6616B524CD1}"/>
          </ac:spMkLst>
        </pc:spChg>
        <pc:spChg chg="mod">
          <ac:chgData name="Dustin Merkle" userId="2e42eb49e6de39f7" providerId="LiveId" clId="{1D279A97-730F-41CB-96BB-19A6A91EBEF0}" dt="2022-12-03T01:45:22.991" v="1651" actId="20577"/>
          <ac:spMkLst>
            <pc:docMk/>
            <pc:sldMk cId="2634139069" sldId="259"/>
            <ac:spMk id="3" creationId="{FB50E4E0-DB20-DF92-7D11-4AE0B00BD117}"/>
          </ac:spMkLst>
        </pc:spChg>
        <pc:spChg chg="add del mod">
          <ac:chgData name="Dustin Merkle" userId="2e42eb49e6de39f7" providerId="LiveId" clId="{1D279A97-730F-41CB-96BB-19A6A91EBEF0}" dt="2022-12-02T18:43:52.604" v="972"/>
          <ac:spMkLst>
            <pc:docMk/>
            <pc:sldMk cId="2634139069" sldId="259"/>
            <ac:spMk id="4" creationId="{16F22326-05F0-3048-1E8D-52690B39B516}"/>
          </ac:spMkLst>
        </pc:spChg>
        <pc:spChg chg="add mod">
          <ac:chgData name="Dustin Merkle" userId="2e42eb49e6de39f7" providerId="LiveId" clId="{1D279A97-730F-41CB-96BB-19A6A91EBEF0}" dt="2022-12-03T12:25:42.912" v="2104" actId="20577"/>
          <ac:spMkLst>
            <pc:docMk/>
            <pc:sldMk cId="2634139069" sldId="259"/>
            <ac:spMk id="5" creationId="{81CD3519-C305-3AC1-5AF5-5FD77B578472}"/>
          </ac:spMkLst>
        </pc:spChg>
        <pc:spChg chg="add mod">
          <ac:chgData name="Dustin Merkle" userId="2e42eb49e6de39f7" providerId="LiveId" clId="{1D279A97-730F-41CB-96BB-19A6A91EBEF0}" dt="2022-12-03T01:29:50.075" v="1311" actId="1076"/>
          <ac:spMkLst>
            <pc:docMk/>
            <pc:sldMk cId="2634139069" sldId="259"/>
            <ac:spMk id="6" creationId="{10F3B825-0E9C-F022-76CA-0E4522E4B94F}"/>
          </ac:spMkLst>
        </pc:spChg>
      </pc:sldChg>
      <pc:sldChg chg="new del">
        <pc:chgData name="Dustin Merkle" userId="2e42eb49e6de39f7" providerId="LiveId" clId="{1D279A97-730F-41CB-96BB-19A6A91EBEF0}" dt="2022-12-02T18:42:00.211" v="947" actId="47"/>
        <pc:sldMkLst>
          <pc:docMk/>
          <pc:sldMk cId="3547522988" sldId="259"/>
        </pc:sldMkLst>
      </pc:sldChg>
      <pc:sldChg chg="delSp modSp add mod delAnim modAnim">
        <pc:chgData name="Dustin Merkle" userId="2e42eb49e6de39f7" providerId="LiveId" clId="{1D279A97-730F-41CB-96BB-19A6A91EBEF0}" dt="2022-12-03T20:35:24.894" v="2139" actId="20577"/>
        <pc:sldMkLst>
          <pc:docMk/>
          <pc:sldMk cId="613913356" sldId="260"/>
        </pc:sldMkLst>
        <pc:spChg chg="mod">
          <ac:chgData name="Dustin Merkle" userId="2e42eb49e6de39f7" providerId="LiveId" clId="{1D279A97-730F-41CB-96BB-19A6A91EBEF0}" dt="2022-12-03T20:35:24.894" v="2139" actId="20577"/>
          <ac:spMkLst>
            <pc:docMk/>
            <pc:sldMk cId="613913356" sldId="260"/>
            <ac:spMk id="3" creationId="{FB50E4E0-DB20-DF92-7D11-4AE0B00BD117}"/>
          </ac:spMkLst>
        </pc:spChg>
        <pc:spChg chg="del">
          <ac:chgData name="Dustin Merkle" userId="2e42eb49e6de39f7" providerId="LiveId" clId="{1D279A97-730F-41CB-96BB-19A6A91EBEF0}" dt="2022-12-03T01:50:56.494" v="1660" actId="478"/>
          <ac:spMkLst>
            <pc:docMk/>
            <pc:sldMk cId="613913356" sldId="260"/>
            <ac:spMk id="5" creationId="{81CD3519-C305-3AC1-5AF5-5FD77B578472}"/>
          </ac:spMkLst>
        </pc:spChg>
      </pc:sldChg>
      <pc:sldChg chg="add ord">
        <pc:chgData name="Dustin Merkle" userId="2e42eb49e6de39f7" providerId="LiveId" clId="{1D279A97-730F-41CB-96BB-19A6A91EBEF0}" dt="2022-12-03T02:12:16.942" v="1931"/>
        <pc:sldMkLst>
          <pc:docMk/>
          <pc:sldMk cId="447868000" sldId="261"/>
        </pc:sldMkLst>
      </pc:sldChg>
      <pc:sldMasterChg chg="add del addSldLayout delSldLayout">
        <pc:chgData name="Dustin Merkle" userId="2e42eb49e6de39f7" providerId="LiveId" clId="{1D279A97-730F-41CB-96BB-19A6A91EBEF0}" dt="2022-12-01T15:27:52.485" v="28" actId="26606"/>
        <pc:sldMasterMkLst>
          <pc:docMk/>
          <pc:sldMasterMk cId="1115707154" sldId="2147483648"/>
        </pc:sldMasterMkLst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446602078" sldId="2147483649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343766614" sldId="2147483650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3046300908" sldId="2147483651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021686783" sldId="2147483652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442939756" sldId="2147483653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2306337290" sldId="2147483654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091686347" sldId="2147483655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1878413775" sldId="2147483656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3480536712" sldId="2147483657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4079946421" sldId="2147483658"/>
          </pc:sldLayoutMkLst>
        </pc:sldLayoutChg>
        <pc:sldLayoutChg chg="add del">
          <pc:chgData name="Dustin Merkle" userId="2e42eb49e6de39f7" providerId="LiveId" clId="{1D279A97-730F-41CB-96BB-19A6A91EBEF0}" dt="2022-12-01T15:27:52.485" v="28" actId="26606"/>
          <pc:sldLayoutMkLst>
            <pc:docMk/>
            <pc:sldMasterMk cId="1115707154" sldId="2147483648"/>
            <pc:sldLayoutMk cId="2754631757" sldId="2147483659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7:39.126" v="25" actId="26606"/>
        <pc:sldMasterMkLst>
          <pc:docMk/>
          <pc:sldMasterMk cId="1981698654" sldId="2147483686"/>
        </pc:sldMasterMkLst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324898184" sldId="2147483675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82158213" sldId="2147483676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613771467" sldId="2147483677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511892264" sldId="2147483678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061177265" sldId="2147483679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3582266651" sldId="2147483680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314226110" sldId="2147483681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288462861" sldId="2147483682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1157076577" sldId="2147483683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457403" sldId="2147483684"/>
          </pc:sldLayoutMkLst>
        </pc:sldLayoutChg>
        <pc:sldLayoutChg chg="add del">
          <pc:chgData name="Dustin Merkle" userId="2e42eb49e6de39f7" providerId="LiveId" clId="{1D279A97-730F-41CB-96BB-19A6A91EBEF0}" dt="2022-12-01T15:27:39.126" v="25" actId="26606"/>
          <pc:sldLayoutMkLst>
            <pc:docMk/>
            <pc:sldMasterMk cId="1981698654" sldId="2147483686"/>
            <pc:sldLayoutMk cId="2309367734" sldId="2147483685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7:52.453" v="27" actId="26606"/>
        <pc:sldMasterMkLst>
          <pc:docMk/>
          <pc:sldMasterMk cId="2008404980" sldId="2147483700"/>
        </pc:sldMasterMkLst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001396215" sldId="2147483689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1441857995" sldId="2147483690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000217777" sldId="2147483691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843188817" sldId="2147483692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99352340" sldId="2147483693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427850270" sldId="2147483694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818883372" sldId="2147483695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198891279" sldId="2147483696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012295475" sldId="2147483697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3186801261" sldId="2147483698"/>
          </pc:sldLayoutMkLst>
        </pc:sldLayoutChg>
        <pc:sldLayoutChg chg="add del">
          <pc:chgData name="Dustin Merkle" userId="2e42eb49e6de39f7" providerId="LiveId" clId="{1D279A97-730F-41CB-96BB-19A6A91EBEF0}" dt="2022-12-01T15:27:52.453" v="27" actId="26606"/>
          <pc:sldLayoutMkLst>
            <pc:docMk/>
            <pc:sldMasterMk cId="2008404980" sldId="2147483700"/>
            <pc:sldLayoutMk cId="2475136205" sldId="2147483699"/>
          </pc:sldLayoutMkLst>
        </pc:sldLayoutChg>
      </pc:sldMasterChg>
      <pc:sldMasterChg chg="add del addSldLayout delSldLayout">
        <pc:chgData name="Dustin Merkle" userId="2e42eb49e6de39f7" providerId="LiveId" clId="{1D279A97-730F-41CB-96BB-19A6A91EBEF0}" dt="2022-12-01T15:28:59.503" v="49" actId="26606"/>
        <pc:sldMasterMkLst>
          <pc:docMk/>
          <pc:sldMasterMk cId="167971127" sldId="2147483725"/>
        </pc:sldMasterMkLst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2030177818" sldId="2147483714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2455933945" sldId="2147483715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321379222" sldId="2147483716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442848066" sldId="2147483717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369298218" sldId="2147483718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000236995" sldId="2147483719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650070428" sldId="2147483720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4093171387" sldId="2147483721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886658018" sldId="2147483722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3762632201" sldId="2147483723"/>
          </pc:sldLayoutMkLst>
        </pc:sldLayoutChg>
        <pc:sldLayoutChg chg="add del">
          <pc:chgData name="Dustin Merkle" userId="2e42eb49e6de39f7" providerId="LiveId" clId="{1D279A97-730F-41CB-96BB-19A6A91EBEF0}" dt="2022-12-01T15:28:59.503" v="49" actId="26606"/>
          <pc:sldLayoutMkLst>
            <pc:docMk/>
            <pc:sldMasterMk cId="167971127" sldId="2147483725"/>
            <pc:sldLayoutMk cId="1034640838" sldId="2147483724"/>
          </pc:sldLayoutMkLst>
        </pc:sldLayoutChg>
      </pc:sldMasterChg>
      <pc:sldMasterChg chg="add setBg addSldLayout modSldLayout">
        <pc:chgData name="Dustin Merkle" userId="2e42eb49e6de39f7" providerId="LiveId" clId="{1D279A97-730F-41CB-96BB-19A6A91EBEF0}" dt="2022-12-01T15:49:54.176" v="751"/>
        <pc:sldMasterMkLst>
          <pc:docMk/>
          <pc:sldMasterMk cId="658839292" sldId="2147483814"/>
        </pc:sldMasterMkLst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504904052" sldId="2147483803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472227995" sldId="2147483804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4018874203" sldId="2147483805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2159891721" sldId="2147483806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4059079667" sldId="2147483807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055473689" sldId="2147483808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2633094458" sldId="2147483809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1768480901" sldId="2147483810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963416198" sldId="2147483811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1308422837" sldId="2147483812"/>
          </pc:sldLayoutMkLst>
        </pc:sldLayoutChg>
        <pc:sldLayoutChg chg="add setBg">
          <pc:chgData name="Dustin Merkle" userId="2e42eb49e6de39f7" providerId="LiveId" clId="{1D279A97-730F-41CB-96BB-19A6A91EBEF0}" dt="2022-12-01T15:49:54.176" v="751"/>
          <pc:sldLayoutMkLst>
            <pc:docMk/>
            <pc:sldMasterMk cId="658839292" sldId="2147483814"/>
            <pc:sldLayoutMk cId="3515423625" sldId="214748381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D8F82-7484-48DE-9066-9B972F700A83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07D3F-F154-4765-BA85-4D51A8054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3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0"/>
            <a:fld id="{B6107D3F-F154-4765-BA85-4D51A80540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96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1" y="815341"/>
            <a:ext cx="7880243" cy="2109629"/>
          </a:xfrm>
          <a:prstGeom prst="rect">
            <a:avLst/>
          </a:prstGeom>
        </p:spPr>
        <p:txBody>
          <a:bodyPr anchor="b"/>
          <a:lstStyle>
            <a:lvl1pPr algn="l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951" y="3001698"/>
            <a:ext cx="7880243" cy="1897962"/>
          </a:xfrm>
        </p:spPr>
        <p:txBody>
          <a:bodyPr/>
          <a:lstStyle>
            <a:lvl1pPr marL="0" indent="0" algn="l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A2EFA84C-D756-4DC7-AA46-68D776F37F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9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1999A10-4355-4A13-B008-196B21ABEEA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61951" y="402980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815341"/>
            <a:ext cx="7880243" cy="14627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145" y="2585943"/>
            <a:ext cx="7880243" cy="25774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B3B596B8-8230-4695-8D76-F06AFA8156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4320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C53EBF93-5FD9-4F4E-8485-7B937145CD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91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031283" y="815340"/>
            <a:ext cx="2210911" cy="427064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63474" y="815340"/>
            <a:ext cx="5442340" cy="427064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0"/>
            <a:ext cx="7975854" cy="17983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80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61B299E6-11CC-4181-86C3-528A13F1F55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268527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1"/>
            <a:ext cx="7886700" cy="2263974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0" y="3476205"/>
            <a:ext cx="7886700" cy="1598504"/>
          </a:xfrm>
        </p:spPr>
        <p:txBody>
          <a:bodyPr>
            <a:normAutofit/>
          </a:bodyPr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DDFF0049-0231-4557-A707-569556F0CA8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3268527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57A0DB1-87C8-4BF4-B2A2-F9CA6ED05AC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F6C29209-8A8F-48A7-8BA2-AFADA37CBD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1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166BE9C-AE7C-4C39-9694-C32D6939B9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402981"/>
            <a:ext cx="8360303" cy="2029020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1"/>
            <a:ext cx="8360303" cy="14627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1951" y="2585943"/>
            <a:ext cx="4063913" cy="256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8341" y="2585943"/>
            <a:ext cx="4063913" cy="25615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21BA86D8-2A29-4A0E-AEA0-39B41C4187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2432001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F085E13E-918A-4D04-9E84-94148D7C878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8422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39"/>
            <a:ext cx="8358779" cy="1116320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3474" y="2084101"/>
            <a:ext cx="4009667" cy="686593"/>
          </a:xfrm>
        </p:spPr>
        <p:txBody>
          <a:bodyPr anchor="b">
            <a:normAutofit/>
          </a:bodyPr>
          <a:lstStyle>
            <a:lvl1pPr marL="0" indent="0">
              <a:buNone/>
              <a:defRPr lang="en-US" sz="18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1100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3474" y="2857499"/>
            <a:ext cx="4009667" cy="230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92841" y="2084101"/>
            <a:ext cx="4029413" cy="686593"/>
          </a:xfrm>
        </p:spPr>
        <p:txBody>
          <a:bodyPr anchor="b"/>
          <a:lstStyle>
            <a:lvl1pPr marL="0" indent="0">
              <a:buNone/>
              <a:defRPr lang="en-US" sz="18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92841" y="2857499"/>
            <a:ext cx="4029413" cy="23005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3474" y="5349240"/>
            <a:ext cx="3086100" cy="30427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42193" y="-5991"/>
            <a:ext cx="480060" cy="304271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D4B6724-AB30-4E7C-BE2B-ECD94FF1B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360756" y="3277760"/>
            <a:ext cx="8360303" cy="2029021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815340"/>
            <a:ext cx="7975854" cy="2159591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04EC6F70-D800-4067-A36A-5BBFC8018E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3277759"/>
            <a:ext cx="836030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42B66CB6-8988-4FBA-8524-726765A5F2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0756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07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0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40"/>
            <a:ext cx="3215545" cy="2042160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0" y="822855"/>
            <a:ext cx="4834863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037561"/>
            <a:ext cx="3215545" cy="1853262"/>
          </a:xfrm>
        </p:spPr>
        <p:txBody>
          <a:bodyPr/>
          <a:lstStyle>
            <a:lvl1pPr marL="0" indent="0">
              <a:buNone/>
              <a:defRPr lang="en-US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2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74" y="815340"/>
            <a:ext cx="3215545" cy="2042161"/>
          </a:xfrm>
          <a:prstGeom prst="rect">
            <a:avLst/>
          </a:prstGeom>
        </p:spPr>
        <p:txBody>
          <a:bodyPr anchor="b"/>
          <a:lstStyle>
            <a:lvl1pPr>
              <a:defRPr lang="en-US" sz="405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822855"/>
            <a:ext cx="4834862" cy="4061354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63474" y="3037561"/>
            <a:ext cx="3215545" cy="1853262"/>
          </a:xfrm>
        </p:spPr>
        <p:txBody>
          <a:bodyPr/>
          <a:lstStyle>
            <a:lvl1pPr marL="0" indent="0">
              <a:buNone/>
              <a:defRPr lang="en-US" sz="18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12/3/2022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74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1" y="815341"/>
            <a:ext cx="7880243" cy="17942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1951" y="2755726"/>
            <a:ext cx="7880243" cy="21439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3474" y="83820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12/3/2022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474" y="5349240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42193" y="83820"/>
            <a:ext cx="48006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108D74AC-B125-4E11-BA53-E9E383966D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40821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9DC76EBE-FB9D-4054-B5D8-19E3EAFE40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61951" y="5306782"/>
            <a:ext cx="8360303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883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07" r:id="rId6"/>
    <p:sldLayoutId id="2147483803" r:id="rId7"/>
    <p:sldLayoutId id="2147483804" r:id="rId8"/>
    <p:sldLayoutId id="2147483805" r:id="rId9"/>
    <p:sldLayoutId id="2147483806" r:id="rId10"/>
    <p:sldLayoutId id="2147483808" r:id="rId11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="" xmlns:a16="http://schemas.microsoft.com/office/drawing/2014/main" id="{E20BB609-EF92-42DB-836C-0699A590B5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0FA88D0-E295-4CF3-934C-6423EACEB0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="" xmlns:a16="http://schemas.microsoft.com/office/drawing/2014/main" id="{1B895398-B7C9-394F-ED30-A8E55A5D4F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37" r="-1" b="11573"/>
          <a:stretch/>
        </p:blipFill>
        <p:spPr>
          <a:xfrm>
            <a:off x="20" y="10"/>
            <a:ext cx="9141694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F0D51-666D-43CF-22E9-C07408A8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0" y="610026"/>
            <a:ext cx="6884239" cy="2280325"/>
          </a:xfrm>
        </p:spPr>
        <p:txBody>
          <a:bodyPr anchor="t">
            <a:noAutofit/>
          </a:bodyPr>
          <a:lstStyle/>
          <a:p>
            <a:pPr algn="l" rtl="0"/>
            <a:r>
              <a:rPr lang="en-US" sz="8000" dirty="0" smtClean="0">
                <a:solidFill>
                  <a:srgbClr val="FFFFFF"/>
                </a:solidFill>
              </a:rPr>
              <a:t>Anime a </a:t>
            </a:r>
            <a:r>
              <a:rPr lang="en-US" sz="8000" dirty="0" err="1" smtClean="0">
                <a:solidFill>
                  <a:srgbClr val="FFFFFF"/>
                </a:solidFill>
              </a:rPr>
              <a:t>otros</a:t>
            </a:r>
            <a:r>
              <a:rPr lang="en-US" sz="8000" dirty="0" smtClean="0">
                <a:solidFill>
                  <a:srgbClr val="FFFFFF"/>
                </a:solidFill>
              </a:rPr>
              <a:t> </a:t>
            </a:r>
            <a:r>
              <a:rPr lang="en-US" sz="8000" dirty="0">
                <a:solidFill>
                  <a:srgbClr val="FFFFFF"/>
                </a:solidFill>
              </a:rPr>
              <a:t>como Bernabé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5920926-BD52-2AC6-94F8-8A0FF88FA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423" y="3501434"/>
            <a:ext cx="3739563" cy="1624844"/>
          </a:xfrm>
        </p:spPr>
        <p:txBody>
          <a:bodyPr anchor="b">
            <a:normAutofit/>
          </a:bodyPr>
          <a:lstStyle/>
          <a:p>
            <a:pPr algn="l" rtl="0"/>
            <a:r>
              <a:rPr lang="en-US" sz="3600" dirty="0">
                <a:solidFill>
                  <a:srgbClr val="FFFFFF"/>
                </a:solidFill>
              </a:rPr>
              <a:t>Hechos 9 y 15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8F4E56A8-93D5-4BE3-AE61-84677331A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61950" y="408212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BD492A0C-1773-477B-83B5-C707CB057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61950" y="5306781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0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reeBibleimages :: Maps: The journeys of Paul :: Maps of Paul's missionary  journeys and other travels (Acts)">
            <a:extLst>
              <a:ext uri="{FF2B5EF4-FFF2-40B4-BE49-F238E27FC236}">
                <a16:creationId xmlns="" xmlns:a16="http://schemas.microsoft.com/office/drawing/2014/main" id="{F3C133D1-9FED-815F-7448-E5F3278A77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422" t="28086" r="-1" b="9333"/>
          <a:stretch/>
        </p:blipFill>
        <p:spPr bwMode="auto">
          <a:xfrm>
            <a:off x="95239" y="240767"/>
            <a:ext cx="3398115" cy="521589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E0EC006-D4AD-D0B8-6149-2F68AC6505C1}"/>
              </a:ext>
            </a:extLst>
          </p:cNvPr>
          <p:cNvSpPr txBox="1"/>
          <p:nvPr/>
        </p:nvSpPr>
        <p:spPr>
          <a:xfrm>
            <a:off x="3527859" y="420474"/>
            <a:ext cx="5616141" cy="50449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3000" dirty="0"/>
              <a:t>¿Quién es Bernabé?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Levita de Chipre (4)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 err="1" smtClean="0"/>
              <a:t>Apodo</a:t>
            </a:r>
            <a:r>
              <a:rPr lang="en-US" sz="1900" dirty="0" smtClean="0"/>
              <a:t> - </a:t>
            </a:r>
            <a:r>
              <a:rPr lang="en-US" sz="1900" dirty="0"/>
              <a:t>“Bernabé”; </a:t>
            </a:r>
            <a:r>
              <a:rPr lang="en-US" sz="1900" dirty="0" err="1"/>
              <a:t>nombre</a:t>
            </a:r>
            <a:r>
              <a:rPr lang="en-US" sz="1900" dirty="0"/>
              <a:t> </a:t>
            </a:r>
            <a:r>
              <a:rPr lang="en-US" sz="1900" dirty="0" smtClean="0"/>
              <a:t>real </a:t>
            </a:r>
            <a:r>
              <a:rPr lang="en-US" sz="1900" dirty="0"/>
              <a:t>José (4)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 err="1"/>
              <a:t>Tenía</a:t>
            </a:r>
            <a:r>
              <a:rPr lang="en-US" sz="1900" dirty="0"/>
              <a:t> </a:t>
            </a:r>
            <a:r>
              <a:rPr lang="en-US" sz="1900" dirty="0" err="1" smtClean="0"/>
              <a:t>propiedad</a:t>
            </a:r>
            <a:r>
              <a:rPr lang="en-US" sz="1900" dirty="0" smtClean="0"/>
              <a:t> </a:t>
            </a:r>
            <a:r>
              <a:rPr lang="en-US" sz="1900" dirty="0"/>
              <a:t>pero la vendió (4)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Influyente en Jerusalén (9)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Enviado a Antioquía; </a:t>
            </a:r>
            <a:r>
              <a:rPr lang="en-US" sz="1900" dirty="0" err="1" smtClean="0"/>
              <a:t>predicador</a:t>
            </a:r>
            <a:r>
              <a:rPr lang="en-US" sz="1900" dirty="0" smtClean="0"/>
              <a:t> </a:t>
            </a:r>
            <a:r>
              <a:rPr lang="en-US" sz="1900" dirty="0" err="1" smtClean="0"/>
              <a:t>dedicado</a:t>
            </a:r>
            <a:r>
              <a:rPr lang="en-US" sz="1900" dirty="0" smtClean="0"/>
              <a:t> </a:t>
            </a:r>
            <a:r>
              <a:rPr lang="en-US" sz="1900" dirty="0"/>
              <a:t>(11)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Buen hombre, lleno del </a:t>
            </a:r>
            <a:r>
              <a:rPr lang="en-US" sz="1900" dirty="0" smtClean="0"/>
              <a:t>Esp. </a:t>
            </a:r>
            <a:r>
              <a:rPr lang="en-US" sz="1900" dirty="0"/>
              <a:t>Santo y </a:t>
            </a:r>
            <a:r>
              <a:rPr lang="en-US" sz="1900" dirty="0" err="1" smtClean="0"/>
              <a:t>fe</a:t>
            </a:r>
            <a:r>
              <a:rPr lang="en-US" sz="1900" dirty="0" smtClean="0"/>
              <a:t> </a:t>
            </a:r>
            <a:r>
              <a:rPr lang="en-US" sz="1900" dirty="0"/>
              <a:t>(11)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Dispuesto a buscar ayuda (11)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 smtClean="0"/>
              <a:t>Se le </a:t>
            </a:r>
            <a:r>
              <a:rPr lang="en-US" sz="1900" dirty="0" err="1" smtClean="0"/>
              <a:t>fue</a:t>
            </a:r>
            <a:r>
              <a:rPr lang="en-US" sz="1900" dirty="0" smtClean="0"/>
              <a:t> </a:t>
            </a:r>
            <a:r>
              <a:rPr lang="en-US" sz="1900" dirty="0" err="1" smtClean="0"/>
              <a:t>encargada</a:t>
            </a:r>
            <a:r>
              <a:rPr lang="en-US" sz="1900" dirty="0" smtClean="0"/>
              <a:t> </a:t>
            </a:r>
            <a:r>
              <a:rPr lang="en-US" sz="1900" dirty="0"/>
              <a:t>una gran </a:t>
            </a:r>
            <a:r>
              <a:rPr lang="en-US" sz="1900" dirty="0" err="1" smtClean="0"/>
              <a:t>colecta</a:t>
            </a:r>
            <a:r>
              <a:rPr lang="en-US" sz="1900" dirty="0" smtClean="0"/>
              <a:t> </a:t>
            </a:r>
            <a:r>
              <a:rPr lang="en-US" sz="1900" dirty="0"/>
              <a:t>(11)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Primero en la lista de profetas y maestros (13)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Habló con </a:t>
            </a:r>
            <a:r>
              <a:rPr lang="en-US" sz="1900" dirty="0" err="1"/>
              <a:t>denuedo</a:t>
            </a:r>
            <a:r>
              <a:rPr lang="en-US" sz="1900" dirty="0"/>
              <a:t> </a:t>
            </a:r>
            <a:r>
              <a:rPr lang="en-US" sz="1900" dirty="0" err="1" smtClean="0"/>
              <a:t>aun</a:t>
            </a:r>
            <a:r>
              <a:rPr lang="en-US" sz="1900" dirty="0" smtClean="0"/>
              <a:t> </a:t>
            </a:r>
            <a:r>
              <a:rPr lang="en-US" sz="1900" dirty="0" err="1" smtClean="0"/>
              <a:t>en</a:t>
            </a:r>
            <a:r>
              <a:rPr lang="en-US" sz="1900" dirty="0" smtClean="0"/>
              <a:t> </a:t>
            </a:r>
            <a:r>
              <a:rPr lang="en-US" sz="1900" dirty="0" err="1" smtClean="0"/>
              <a:t>persecución</a:t>
            </a:r>
            <a:r>
              <a:rPr lang="en-US" sz="1900" dirty="0" smtClean="0"/>
              <a:t> </a:t>
            </a:r>
            <a:r>
              <a:rPr lang="en-US" sz="1900" dirty="0"/>
              <a:t>(</a:t>
            </a:r>
            <a:r>
              <a:rPr lang="en-US" sz="1900" dirty="0" smtClean="0"/>
              <a:t>13s)</a:t>
            </a:r>
            <a:endParaRPr lang="en-US" sz="1900" dirty="0"/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Dispuesto a tener “gran disensión” con los hermanos por causa del reino (2x en 15)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/>
              <a:t>No aceptaba dinero por predicar (1 Cor. 9)</a:t>
            </a:r>
          </a:p>
          <a:p>
            <a:pPr marL="428625" indent="-428625" algn="l" rtl="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1900" dirty="0" err="1" smtClean="0"/>
              <a:t>Ocasión</a:t>
            </a:r>
            <a:r>
              <a:rPr lang="en-US" sz="1900" dirty="0" smtClean="0"/>
              <a:t> </a:t>
            </a:r>
            <a:r>
              <a:rPr lang="en-US" sz="1900" dirty="0"/>
              <a:t>de hipocresía (Gálatas 2)</a:t>
            </a:r>
          </a:p>
          <a:p>
            <a:pPr marL="428625" indent="-428625" algn="l" rtl="0">
              <a:buFont typeface="Arial" panose="020B0604020202020204" pitchFamily="34" charset="0"/>
              <a:buChar char="•"/>
            </a:pPr>
            <a:endParaRPr lang="en-US" sz="1500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0E8543BB-7FEC-EC57-D9D6-A5697564CC0A}"/>
              </a:ext>
            </a:extLst>
          </p:cNvPr>
          <p:cNvSpPr/>
          <p:nvPr/>
        </p:nvSpPr>
        <p:spPr>
          <a:xfrm>
            <a:off x="379562" y="2113472"/>
            <a:ext cx="1397480" cy="897147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7CFBD5ED-852A-6FCB-384B-5843D4A2E447}"/>
              </a:ext>
            </a:extLst>
          </p:cNvPr>
          <p:cNvSpPr/>
          <p:nvPr/>
        </p:nvSpPr>
        <p:spPr>
          <a:xfrm>
            <a:off x="1717586" y="4419187"/>
            <a:ext cx="296173" cy="273584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C2F7FFF4-2AAF-4C86-8488-88CF1D627985}"/>
              </a:ext>
            </a:extLst>
          </p:cNvPr>
          <p:cNvCxnSpPr>
            <a:cxnSpLocks/>
          </p:cNvCxnSpPr>
          <p:nvPr/>
        </p:nvCxnSpPr>
        <p:spPr>
          <a:xfrm flipV="1">
            <a:off x="1898995" y="1923691"/>
            <a:ext cx="389881" cy="2495496"/>
          </a:xfrm>
          <a:prstGeom prst="straightConnector1">
            <a:avLst/>
          </a:prstGeom>
          <a:ln w="38100">
            <a:solidFill>
              <a:srgbClr val="2658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>
            <a:extLst>
              <a:ext uri="{FF2B5EF4-FFF2-40B4-BE49-F238E27FC236}">
                <a16:creationId xmlns="" xmlns:a16="http://schemas.microsoft.com/office/drawing/2014/main" id="{AE49EC14-4868-BC3E-B9C5-55B3B6A15F23}"/>
              </a:ext>
            </a:extLst>
          </p:cNvPr>
          <p:cNvSpPr/>
          <p:nvPr/>
        </p:nvSpPr>
        <p:spPr>
          <a:xfrm>
            <a:off x="146651" y="315026"/>
            <a:ext cx="1647646" cy="1311521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6B487922-6269-A91A-E0EE-CB0A0CCA2013}"/>
              </a:ext>
            </a:extLst>
          </p:cNvPr>
          <p:cNvCxnSpPr>
            <a:cxnSpLocks/>
          </p:cNvCxnSpPr>
          <p:nvPr/>
        </p:nvCxnSpPr>
        <p:spPr>
          <a:xfrm flipH="1">
            <a:off x="1933500" y="1923691"/>
            <a:ext cx="358718" cy="2495496"/>
          </a:xfrm>
          <a:prstGeom prst="straightConnector1">
            <a:avLst/>
          </a:prstGeom>
          <a:ln w="38100">
            <a:solidFill>
              <a:srgbClr val="26585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>
            <a:extLst>
              <a:ext uri="{FF2B5EF4-FFF2-40B4-BE49-F238E27FC236}">
                <a16:creationId xmlns="" xmlns:a16="http://schemas.microsoft.com/office/drawing/2014/main" id="{70B2E6ED-C12B-28C8-1253-2FD8A91CEFAA}"/>
              </a:ext>
            </a:extLst>
          </p:cNvPr>
          <p:cNvSpPr/>
          <p:nvPr/>
        </p:nvSpPr>
        <p:spPr>
          <a:xfrm>
            <a:off x="2129012" y="1786899"/>
            <a:ext cx="296173" cy="273584"/>
          </a:xfrm>
          <a:prstGeom prst="ellipse">
            <a:avLst/>
          </a:prstGeom>
          <a:noFill/>
          <a:ln w="38100">
            <a:solidFill>
              <a:srgbClr val="2658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29389" y="3010619"/>
            <a:ext cx="118819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CHIPRE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39205" y="1999118"/>
            <a:ext cx="11541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Antioquía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1416669" y="4819297"/>
            <a:ext cx="180779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JUDEA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031098" y="4468402"/>
            <a:ext cx="14622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800" dirty="0" smtClean="0"/>
              <a:t>Jerusalén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2277099" y="2568505"/>
            <a:ext cx="1216256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SIRIA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9034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22" grpId="0" animBg="1"/>
      <p:bldP spid="22" grpId="1" animBg="1"/>
      <p:bldP spid="30" grpId="0" animBg="1"/>
      <p:bldP spid="3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50E4E0-DB20-DF92-7D11-4AE0B00B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287" y="957533"/>
            <a:ext cx="4140679" cy="4408098"/>
          </a:xfr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>
            <a:normAutofit lnSpcReduction="10000"/>
          </a:bodyPr>
          <a:lstStyle/>
          <a:p>
            <a:pPr algn="ctr" rtl="0"/>
            <a:r>
              <a:rPr lang="en-US" sz="2400" b="1" u="sng" dirty="0"/>
              <a:t>Hechos 9:26-28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Saulo – </a:t>
            </a:r>
            <a:r>
              <a:rPr lang="en-US" sz="2400" dirty="0" smtClean="0"/>
              <a:t>ex-</a:t>
            </a:r>
            <a:r>
              <a:rPr lang="en-US" sz="2400" dirty="0" err="1" smtClean="0"/>
              <a:t>enemigo</a:t>
            </a:r>
            <a:r>
              <a:rPr lang="en-US" sz="2400" dirty="0" smtClean="0"/>
              <a:t> </a:t>
            </a:r>
            <a:r>
              <a:rPr lang="en-US" sz="2400" dirty="0"/>
              <a:t>de la iglesia;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/>
              <a:t>cristianos le tienen miedo y se niegan a asociarse con </a:t>
            </a:r>
            <a:r>
              <a:rPr lang="en-US" sz="2400" dirty="0" err="1" smtClean="0"/>
              <a:t>él</a:t>
            </a:r>
            <a:endParaRPr lang="en-US" sz="24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Bernabé pone su brazo alrededor de Saulo y arriesga su vida y reputación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Bernabé pone a trabajar a </a:t>
            </a:r>
            <a:r>
              <a:rPr lang="en-US" sz="2400" dirty="0" err="1" smtClean="0"/>
              <a:t>Saulo</a:t>
            </a:r>
            <a:endParaRPr lang="en-US" sz="24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81CD3519-C305-3AC1-5AF5-5FD77B578472}"/>
              </a:ext>
            </a:extLst>
          </p:cNvPr>
          <p:cNvSpPr txBox="1">
            <a:spLocks/>
          </p:cNvSpPr>
          <p:nvPr/>
        </p:nvSpPr>
        <p:spPr>
          <a:xfrm>
            <a:off x="4779034" y="957533"/>
            <a:ext cx="4140679" cy="4408098"/>
          </a:xfrm>
          <a:prstGeom prst="rect">
            <a:avLst/>
          </a:prstGeo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US" sz="2400" b="1" u="sng" dirty="0"/>
              <a:t>Hechos 15:36-40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Juan Marcos – </a:t>
            </a:r>
            <a:r>
              <a:rPr lang="en-US" sz="2400" dirty="0" smtClean="0"/>
              <a:t>ex-</a:t>
            </a:r>
            <a:r>
              <a:rPr lang="en-US" sz="2400" dirty="0" smtClean="0"/>
              <a:t>“</a:t>
            </a:r>
            <a:r>
              <a:rPr lang="en-US" sz="2400" dirty="0" err="1" smtClean="0"/>
              <a:t>ayudante</a:t>
            </a:r>
            <a:r>
              <a:rPr lang="en-US" sz="2400" dirty="0"/>
              <a:t>” de Bernabé y Pablo; </a:t>
            </a:r>
            <a:r>
              <a:rPr lang="en-US" sz="2400" dirty="0" smtClean="0"/>
              <a:t>Pablo </a:t>
            </a:r>
            <a:r>
              <a:rPr lang="en-US" sz="2400" dirty="0"/>
              <a:t>se niega a llevarlo consigo.</a:t>
            </a:r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Barnabas pone su brazo alrededor de </a:t>
            </a:r>
            <a:r>
              <a:rPr lang="en-US" sz="2400" dirty="0" smtClean="0"/>
              <a:t>Juan Marcos y </a:t>
            </a:r>
            <a:r>
              <a:rPr lang="en-US" sz="2400" dirty="0"/>
              <a:t>arriesga la relación con </a:t>
            </a:r>
            <a:r>
              <a:rPr lang="en-US" sz="2400" dirty="0" smtClean="0"/>
              <a:t>Pablo</a:t>
            </a:r>
            <a:endParaRPr lang="en-US" sz="2400" dirty="0"/>
          </a:p>
          <a:p>
            <a:pPr marL="342900" indent="-342900" algn="l" rtl="0">
              <a:buFont typeface="Arial" panose="020B0604020202020204" pitchFamily="34" charset="0"/>
              <a:buChar char="•"/>
            </a:pPr>
            <a:r>
              <a:rPr lang="en-US" sz="2400" dirty="0"/>
              <a:t>Bernabé pone a </a:t>
            </a:r>
            <a:r>
              <a:rPr lang="en-US" sz="2400" dirty="0" smtClean="0"/>
              <a:t>Juan Marcos </a:t>
            </a:r>
            <a:r>
              <a:rPr lang="en-US" sz="2400" dirty="0"/>
              <a:t>a trabajar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F3B825-0E9C-F022-76CA-0E4522E4B94F}"/>
              </a:ext>
            </a:extLst>
          </p:cNvPr>
          <p:cNvSpPr/>
          <p:nvPr/>
        </p:nvSpPr>
        <p:spPr>
          <a:xfrm>
            <a:off x="1483743" y="120771"/>
            <a:ext cx="6176513" cy="655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3200" b="1" dirty="0" smtClean="0">
                <a:solidFill>
                  <a:schemeClr val="tx1"/>
                </a:solidFill>
              </a:rPr>
              <a:t>Anime a </a:t>
            </a:r>
            <a:r>
              <a:rPr lang="en-US" sz="3200" b="1" dirty="0" err="1" smtClean="0">
                <a:solidFill>
                  <a:schemeClr val="tx1"/>
                </a:solidFill>
              </a:rPr>
              <a:t>otros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como Bernabé</a:t>
            </a:r>
          </a:p>
        </p:txBody>
      </p:sp>
    </p:spTree>
    <p:extLst>
      <p:ext uri="{BB962C8B-B14F-4D97-AF65-F5344CB8AC3E}">
        <p14:creationId xmlns:p14="http://schemas.microsoft.com/office/powerpoint/2010/main" val="2634139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50E4E0-DB20-DF92-7D11-4AE0B00BD1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346" y="992038"/>
            <a:ext cx="8721305" cy="4028536"/>
          </a:xfrm>
          <a:solidFill>
            <a:schemeClr val="bg1"/>
          </a:solidFill>
          <a:ln w="38100">
            <a:solidFill>
              <a:srgbClr val="265853"/>
            </a:solidFill>
          </a:ln>
        </p:spPr>
        <p:txBody>
          <a:bodyPr anchor="ctr">
            <a:normAutofit/>
          </a:bodyPr>
          <a:lstStyle/>
          <a:p>
            <a:pPr marL="457200" indent="-457200" algn="l" rtl="0">
              <a:spcBef>
                <a:spcPts val="0"/>
              </a:spcBef>
              <a:buFont typeface="+mj-lt"/>
              <a:buAutoNum type="arabicPeriod"/>
            </a:pPr>
            <a:r>
              <a:rPr lang="en-US" sz="3600" dirty="0"/>
              <a:t>Debemos ser buenos ejemplos de fe en nuestra vida cotidiana.</a:t>
            </a:r>
          </a:p>
          <a:p>
            <a:pPr marL="457200" indent="-457200" algn="l" rtl="0">
              <a:spcBef>
                <a:spcPts val="0"/>
              </a:spcBef>
              <a:buFont typeface="+mj-lt"/>
              <a:buAutoNum type="arabicPeriod"/>
            </a:pPr>
            <a:r>
              <a:rPr lang="en-US" sz="3600" dirty="0"/>
              <a:t>Debemos estar dispuestos a invertir en los demás (</a:t>
            </a:r>
            <a:r>
              <a:rPr lang="en-US" sz="3600" dirty="0" err="1"/>
              <a:t>conocer</a:t>
            </a:r>
            <a:r>
              <a:rPr lang="en-US" sz="3600" dirty="0"/>
              <a:t> </a:t>
            </a:r>
            <a:r>
              <a:rPr lang="en-US" sz="3600" dirty="0"/>
              <a:t>y</a:t>
            </a:r>
            <a:r>
              <a:rPr lang="en-US" sz="3600" dirty="0" smtClean="0"/>
              <a:t> </a:t>
            </a:r>
            <a:r>
              <a:rPr lang="en-US" sz="3600" dirty="0" err="1" smtClean="0"/>
              <a:t>hacer</a:t>
            </a:r>
            <a:r>
              <a:rPr lang="en-US" sz="3600" dirty="0" smtClean="0"/>
              <a:t> </a:t>
            </a:r>
            <a:r>
              <a:rPr lang="en-US" sz="3600" dirty="0" err="1" smtClean="0"/>
              <a:t>participar</a:t>
            </a:r>
            <a:r>
              <a:rPr lang="en-US" sz="3600" dirty="0" smtClean="0"/>
              <a:t>).</a:t>
            </a:r>
            <a:endParaRPr lang="en-US" sz="3200" dirty="0"/>
          </a:p>
          <a:p>
            <a:pPr marL="457200" indent="-457200" algn="l" rtl="0">
              <a:spcBef>
                <a:spcPts val="600"/>
              </a:spcBef>
              <a:buFont typeface="+mj-lt"/>
              <a:buAutoNum type="arabicPeriod"/>
            </a:pPr>
            <a:r>
              <a:rPr lang="en-US" sz="3600" dirty="0"/>
              <a:t>Debemos buscar a aquellos que realmente están en necesidad.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0F3B825-0E9C-F022-76CA-0E4522E4B94F}"/>
              </a:ext>
            </a:extLst>
          </p:cNvPr>
          <p:cNvSpPr/>
          <p:nvPr/>
        </p:nvSpPr>
        <p:spPr>
          <a:xfrm>
            <a:off x="1483743" y="120771"/>
            <a:ext cx="6176513" cy="6556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Anime a </a:t>
            </a:r>
            <a:r>
              <a:rPr lang="en-US" sz="3200" b="1" dirty="0" err="1">
                <a:solidFill>
                  <a:schemeClr val="tx1"/>
                </a:solidFill>
              </a:rPr>
              <a:t>otros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como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Bernabé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91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="" xmlns:a16="http://schemas.microsoft.com/office/drawing/2014/main" id="{E20BB609-EF92-42DB-836C-0699A590B5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40FA88D0-E295-4CF3-934C-6423EACEB0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21" name="Picture 3">
            <a:extLst>
              <a:ext uri="{FF2B5EF4-FFF2-40B4-BE49-F238E27FC236}">
                <a16:creationId xmlns="" xmlns:a16="http://schemas.microsoft.com/office/drawing/2014/main" id="{1B895398-B7C9-394F-ED30-A8E55A5D4F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237" r="-1" b="11573"/>
          <a:stretch/>
        </p:blipFill>
        <p:spPr>
          <a:xfrm>
            <a:off x="20" y="10"/>
            <a:ext cx="9141694" cy="5714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DF0D51-666D-43CF-22E9-C07408A8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1950" y="610026"/>
            <a:ext cx="6884239" cy="2280325"/>
          </a:xfrm>
        </p:spPr>
        <p:txBody>
          <a:bodyPr anchor="t">
            <a:noAutofit/>
          </a:bodyPr>
          <a:lstStyle/>
          <a:p>
            <a:pPr algn="l" rtl="0"/>
            <a:r>
              <a:rPr lang="en-US" sz="8000" dirty="0" smtClean="0">
                <a:solidFill>
                  <a:srgbClr val="FFFFFF"/>
                </a:solidFill>
              </a:rPr>
              <a:t>Anime a </a:t>
            </a:r>
            <a:r>
              <a:rPr lang="en-US" sz="8000" dirty="0" err="1" smtClean="0">
                <a:solidFill>
                  <a:srgbClr val="FFFFFF"/>
                </a:solidFill>
              </a:rPr>
              <a:t>otros</a:t>
            </a:r>
            <a:r>
              <a:rPr lang="en-US" sz="8000" dirty="0" smtClean="0">
                <a:solidFill>
                  <a:srgbClr val="FFFFFF"/>
                </a:solidFill>
              </a:rPr>
              <a:t> </a:t>
            </a:r>
            <a:r>
              <a:rPr lang="en-US" sz="8000" dirty="0">
                <a:solidFill>
                  <a:srgbClr val="FFFFFF"/>
                </a:solidFill>
              </a:rPr>
              <a:t>como Bernabé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5920926-BD52-2AC6-94F8-8A0FF88FA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7423" y="3501434"/>
            <a:ext cx="3739563" cy="1624844"/>
          </a:xfrm>
        </p:spPr>
        <p:txBody>
          <a:bodyPr anchor="b">
            <a:normAutofit/>
          </a:bodyPr>
          <a:lstStyle/>
          <a:p>
            <a:pPr algn="l" rtl="0"/>
            <a:r>
              <a:rPr lang="en-US" sz="3600" dirty="0">
                <a:solidFill>
                  <a:srgbClr val="FFFFFF"/>
                </a:solidFill>
              </a:rPr>
              <a:t>Hechos 9 y 15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="" xmlns:a16="http://schemas.microsoft.com/office/drawing/2014/main" id="{8F4E56A8-93D5-4BE3-AE61-84677331AD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61950" y="408212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="" xmlns:a16="http://schemas.microsoft.com/office/drawing/2014/main" id="{BD492A0C-1773-477B-83B5-C707CB0577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61950" y="5306781"/>
            <a:ext cx="8360303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86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VTI">
  <a:themeElements>
    <a:clrScheme name="Custom 88">
      <a:dk1>
        <a:sysClr val="windowText" lastClr="000000"/>
      </a:dk1>
      <a:lt1>
        <a:sysClr val="window" lastClr="FFFFFF"/>
      </a:lt1>
      <a:dk2>
        <a:srgbClr val="182230"/>
      </a:dk2>
      <a:lt2>
        <a:srgbClr val="F2F2F2"/>
      </a:lt2>
      <a:accent1>
        <a:srgbClr val="00BAC8"/>
      </a:accent1>
      <a:accent2>
        <a:srgbClr val="794DFF"/>
      </a:accent2>
      <a:accent3>
        <a:srgbClr val="00D17D"/>
      </a:accent3>
      <a:accent4>
        <a:srgbClr val="E69500"/>
      </a:accent4>
      <a:accent5>
        <a:srgbClr val="FE5D21"/>
      </a:accent5>
      <a:accent6>
        <a:srgbClr val="939393"/>
      </a:accent6>
      <a:hlink>
        <a:srgbClr val="3E8FF1"/>
      </a:hlink>
      <a:folHlink>
        <a:srgbClr val="939393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283</Words>
  <Application>Microsoft Office PowerPoint</Application>
  <PresentationFormat>On-screen Show (16:10)</PresentationFormat>
  <Paragraphs>37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Seaford</vt:lpstr>
      <vt:lpstr>LevelVTI</vt:lpstr>
      <vt:lpstr>Anime a otros como Bernabé</vt:lpstr>
      <vt:lpstr>PowerPoint Presentation</vt:lpstr>
      <vt:lpstr>PowerPoint Presentation</vt:lpstr>
      <vt:lpstr>PowerPoint Presentation</vt:lpstr>
      <vt:lpstr>Anime a otros como Bernabé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Encourage Like Barnabas</dc:title>
  <dc:creator>Dustin Merkle</dc:creator>
  <cp:lastModifiedBy>Esther Eubanks</cp:lastModifiedBy>
  <cp:revision>3</cp:revision>
  <dcterms:created xsi:type="dcterms:W3CDTF">2022-12-01T15:26:42Z</dcterms:created>
  <dcterms:modified xsi:type="dcterms:W3CDTF">2022-12-03T21:08:51Z</dcterms:modified>
</cp:coreProperties>
</file>