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450" r:id="rId2"/>
    <p:sldId id="444" r:id="rId3"/>
    <p:sldId id="452" r:id="rId4"/>
    <p:sldId id="453" r:id="rId5"/>
    <p:sldId id="430" r:id="rId6"/>
    <p:sldId id="431" r:id="rId7"/>
    <p:sldId id="434" r:id="rId8"/>
    <p:sldId id="435" r:id="rId9"/>
    <p:sldId id="436" r:id="rId10"/>
    <p:sldId id="437" r:id="rId11"/>
    <p:sldId id="438" r:id="rId12"/>
    <p:sldId id="439" r:id="rId13"/>
    <p:sldId id="448" r:id="rId14"/>
    <p:sldId id="449" r:id="rId15"/>
    <p:sldId id="451" r:id="rId16"/>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C27290-437A-4481-9894-55DCC06C55DD}" v="9" dt="2022-12-18T03:50:49.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p:restoredTop sz="94664"/>
  </p:normalViewPr>
  <p:slideViewPr>
    <p:cSldViewPr snapToGrid="0" snapToObjects="1">
      <p:cViewPr varScale="1">
        <p:scale>
          <a:sx n="53" d="100"/>
          <a:sy n="53" d="100"/>
        </p:scale>
        <p:origin x="36" y="4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tt, Steven" userId="f77ce0ab-026a-441b-ba18-90b5dd93a94d" providerId="ADAL" clId="{8CC27290-437A-4481-9894-55DCC06C55DD}"/>
    <pc:docChg chg="delSld modSld">
      <pc:chgData name="Cornett, Steven" userId="f77ce0ab-026a-441b-ba18-90b5dd93a94d" providerId="ADAL" clId="{8CC27290-437A-4481-9894-55DCC06C55DD}" dt="2022-12-18T03:52:41.472" v="29" actId="2696"/>
      <pc:docMkLst>
        <pc:docMk/>
      </pc:docMkLst>
      <pc:sldChg chg="del">
        <pc:chgData name="Cornett, Steven" userId="f77ce0ab-026a-441b-ba18-90b5dd93a94d" providerId="ADAL" clId="{8CC27290-437A-4481-9894-55DCC06C55DD}" dt="2022-12-18T03:51:28.269" v="9" actId="2696"/>
        <pc:sldMkLst>
          <pc:docMk/>
          <pc:sldMk cId="3304433533" sldId="264"/>
        </pc:sldMkLst>
      </pc:sldChg>
      <pc:sldChg chg="del">
        <pc:chgData name="Cornett, Steven" userId="f77ce0ab-026a-441b-ba18-90b5dd93a94d" providerId="ADAL" clId="{8CC27290-437A-4481-9894-55DCC06C55DD}" dt="2022-12-18T03:51:39.969" v="13" actId="2696"/>
        <pc:sldMkLst>
          <pc:docMk/>
          <pc:sldMk cId="1856187541" sldId="265"/>
        </pc:sldMkLst>
      </pc:sldChg>
      <pc:sldChg chg="del">
        <pc:chgData name="Cornett, Steven" userId="f77ce0ab-026a-441b-ba18-90b5dd93a94d" providerId="ADAL" clId="{8CC27290-437A-4481-9894-55DCC06C55DD}" dt="2022-12-18T03:51:33.380" v="11" actId="2696"/>
        <pc:sldMkLst>
          <pc:docMk/>
          <pc:sldMk cId="221365731" sldId="266"/>
        </pc:sldMkLst>
      </pc:sldChg>
      <pc:sldChg chg="del">
        <pc:chgData name="Cornett, Steven" userId="f77ce0ab-026a-441b-ba18-90b5dd93a94d" providerId="ADAL" clId="{8CC27290-437A-4481-9894-55DCC06C55DD}" dt="2022-12-18T03:51:37.523" v="12" actId="2696"/>
        <pc:sldMkLst>
          <pc:docMk/>
          <pc:sldMk cId="1373090499" sldId="267"/>
        </pc:sldMkLst>
      </pc:sldChg>
      <pc:sldChg chg="del">
        <pc:chgData name="Cornett, Steven" userId="f77ce0ab-026a-441b-ba18-90b5dd93a94d" providerId="ADAL" clId="{8CC27290-437A-4481-9894-55DCC06C55DD}" dt="2022-12-18T03:51:30.284" v="10" actId="2696"/>
        <pc:sldMkLst>
          <pc:docMk/>
          <pc:sldMk cId="215822572" sldId="268"/>
        </pc:sldMkLst>
      </pc:sldChg>
      <pc:sldChg chg="del">
        <pc:chgData name="Cornett, Steven" userId="f77ce0ab-026a-441b-ba18-90b5dd93a94d" providerId="ADAL" clId="{8CC27290-437A-4481-9894-55DCC06C55DD}" dt="2022-12-18T03:51:51.579" v="17" actId="2696"/>
        <pc:sldMkLst>
          <pc:docMk/>
          <pc:sldMk cId="1608262184" sldId="270"/>
        </pc:sldMkLst>
      </pc:sldChg>
      <pc:sldChg chg="del">
        <pc:chgData name="Cornett, Steven" userId="f77ce0ab-026a-441b-ba18-90b5dd93a94d" providerId="ADAL" clId="{8CC27290-437A-4481-9894-55DCC06C55DD}" dt="2022-12-18T03:51:54.714" v="18" actId="2696"/>
        <pc:sldMkLst>
          <pc:docMk/>
          <pc:sldMk cId="3597381438" sldId="271"/>
        </pc:sldMkLst>
      </pc:sldChg>
      <pc:sldChg chg="del">
        <pc:chgData name="Cornett, Steven" userId="f77ce0ab-026a-441b-ba18-90b5dd93a94d" providerId="ADAL" clId="{8CC27290-437A-4481-9894-55DCC06C55DD}" dt="2022-12-18T03:51:57.790" v="19" actId="2696"/>
        <pc:sldMkLst>
          <pc:docMk/>
          <pc:sldMk cId="3036351788" sldId="272"/>
        </pc:sldMkLst>
      </pc:sldChg>
      <pc:sldChg chg="del">
        <pc:chgData name="Cornett, Steven" userId="f77ce0ab-026a-441b-ba18-90b5dd93a94d" providerId="ADAL" clId="{8CC27290-437A-4481-9894-55DCC06C55DD}" dt="2022-12-18T03:52:00.149" v="20" actId="2696"/>
        <pc:sldMkLst>
          <pc:docMk/>
          <pc:sldMk cId="3838033026" sldId="273"/>
        </pc:sldMkLst>
      </pc:sldChg>
      <pc:sldChg chg="del">
        <pc:chgData name="Cornett, Steven" userId="f77ce0ab-026a-441b-ba18-90b5dd93a94d" providerId="ADAL" clId="{8CC27290-437A-4481-9894-55DCC06C55DD}" dt="2022-12-18T03:52:07.309" v="21" actId="2696"/>
        <pc:sldMkLst>
          <pc:docMk/>
          <pc:sldMk cId="3436808707" sldId="274"/>
        </pc:sldMkLst>
      </pc:sldChg>
      <pc:sldChg chg="del">
        <pc:chgData name="Cornett, Steven" userId="f77ce0ab-026a-441b-ba18-90b5dd93a94d" providerId="ADAL" clId="{8CC27290-437A-4481-9894-55DCC06C55DD}" dt="2022-12-18T03:52:11.429" v="22" actId="2696"/>
        <pc:sldMkLst>
          <pc:docMk/>
          <pc:sldMk cId="3397855769" sldId="275"/>
        </pc:sldMkLst>
      </pc:sldChg>
      <pc:sldChg chg="del">
        <pc:chgData name="Cornett, Steven" userId="f77ce0ab-026a-441b-ba18-90b5dd93a94d" providerId="ADAL" clId="{8CC27290-437A-4481-9894-55DCC06C55DD}" dt="2022-12-18T03:52:38.370" v="28" actId="2696"/>
        <pc:sldMkLst>
          <pc:docMk/>
          <pc:sldMk cId="3651977331" sldId="276"/>
        </pc:sldMkLst>
      </pc:sldChg>
      <pc:sldChg chg="del">
        <pc:chgData name="Cornett, Steven" userId="f77ce0ab-026a-441b-ba18-90b5dd93a94d" providerId="ADAL" clId="{8CC27290-437A-4481-9894-55DCC06C55DD}" dt="2022-12-18T03:52:41.472" v="29" actId="2696"/>
        <pc:sldMkLst>
          <pc:docMk/>
          <pc:sldMk cId="3141125757" sldId="277"/>
        </pc:sldMkLst>
      </pc:sldChg>
      <pc:sldChg chg="del">
        <pc:chgData name="Cornett, Steven" userId="f77ce0ab-026a-441b-ba18-90b5dd93a94d" providerId="ADAL" clId="{8CC27290-437A-4481-9894-55DCC06C55DD}" dt="2022-12-18T03:51:43.164" v="14" actId="2696"/>
        <pc:sldMkLst>
          <pc:docMk/>
          <pc:sldMk cId="2050974630" sldId="278"/>
        </pc:sldMkLst>
      </pc:sldChg>
      <pc:sldChg chg="del">
        <pc:chgData name="Cornett, Steven" userId="f77ce0ab-026a-441b-ba18-90b5dd93a94d" providerId="ADAL" clId="{8CC27290-437A-4481-9894-55DCC06C55DD}" dt="2022-12-18T03:51:45.694" v="15" actId="2696"/>
        <pc:sldMkLst>
          <pc:docMk/>
          <pc:sldMk cId="2329753710" sldId="432"/>
        </pc:sldMkLst>
      </pc:sldChg>
      <pc:sldChg chg="del">
        <pc:chgData name="Cornett, Steven" userId="f77ce0ab-026a-441b-ba18-90b5dd93a94d" providerId="ADAL" clId="{8CC27290-437A-4481-9894-55DCC06C55DD}" dt="2022-12-18T03:51:48.060" v="16" actId="2696"/>
        <pc:sldMkLst>
          <pc:docMk/>
          <pc:sldMk cId="3125104531" sldId="433"/>
        </pc:sldMkLst>
      </pc:sldChg>
      <pc:sldChg chg="del">
        <pc:chgData name="Cornett, Steven" userId="f77ce0ab-026a-441b-ba18-90b5dd93a94d" providerId="ADAL" clId="{8CC27290-437A-4481-9894-55DCC06C55DD}" dt="2022-12-18T03:52:32.013" v="25" actId="2696"/>
        <pc:sldMkLst>
          <pc:docMk/>
          <pc:sldMk cId="1409912958" sldId="440"/>
        </pc:sldMkLst>
      </pc:sldChg>
      <pc:sldChg chg="del">
        <pc:chgData name="Cornett, Steven" userId="f77ce0ab-026a-441b-ba18-90b5dd93a94d" providerId="ADAL" clId="{8CC27290-437A-4481-9894-55DCC06C55DD}" dt="2022-12-18T03:52:34.243" v="26" actId="2696"/>
        <pc:sldMkLst>
          <pc:docMk/>
          <pc:sldMk cId="2471991844" sldId="441"/>
        </pc:sldMkLst>
      </pc:sldChg>
      <pc:sldChg chg="del">
        <pc:chgData name="Cornett, Steven" userId="f77ce0ab-026a-441b-ba18-90b5dd93a94d" providerId="ADAL" clId="{8CC27290-437A-4481-9894-55DCC06C55DD}" dt="2022-12-18T03:52:15.680" v="24" actId="2696"/>
        <pc:sldMkLst>
          <pc:docMk/>
          <pc:sldMk cId="827881347" sldId="442"/>
        </pc:sldMkLst>
      </pc:sldChg>
      <pc:sldChg chg="del">
        <pc:chgData name="Cornett, Steven" userId="f77ce0ab-026a-441b-ba18-90b5dd93a94d" providerId="ADAL" clId="{8CC27290-437A-4481-9894-55DCC06C55DD}" dt="2022-12-18T03:52:13.601" v="23" actId="2696"/>
        <pc:sldMkLst>
          <pc:docMk/>
          <pc:sldMk cId="3741222678" sldId="443"/>
        </pc:sldMkLst>
      </pc:sldChg>
      <pc:sldChg chg="del">
        <pc:chgData name="Cornett, Steven" userId="f77ce0ab-026a-441b-ba18-90b5dd93a94d" providerId="ADAL" clId="{8CC27290-437A-4481-9894-55DCC06C55DD}" dt="2022-12-18T03:52:36.172" v="27" actId="2696"/>
        <pc:sldMkLst>
          <pc:docMk/>
          <pc:sldMk cId="3151891436" sldId="446"/>
        </pc:sldMkLst>
      </pc:sldChg>
      <pc:sldChg chg="modSp">
        <pc:chgData name="Cornett, Steven" userId="f77ce0ab-026a-441b-ba18-90b5dd93a94d" providerId="ADAL" clId="{8CC27290-437A-4481-9894-55DCC06C55DD}" dt="2022-12-18T03:50:49.772" v="8" actId="20577"/>
        <pc:sldMkLst>
          <pc:docMk/>
          <pc:sldMk cId="470772754" sldId="448"/>
        </pc:sldMkLst>
        <pc:spChg chg="mod">
          <ac:chgData name="Cornett, Steven" userId="f77ce0ab-026a-441b-ba18-90b5dd93a94d" providerId="ADAL" clId="{8CC27290-437A-4481-9894-55DCC06C55DD}" dt="2022-12-18T03:50:49.772" v="8" actId="20577"/>
          <ac:spMkLst>
            <pc:docMk/>
            <pc:sldMk cId="470772754" sldId="448"/>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D61439-54CC-8F48-B05A-1AEFA34D3B3D}"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410759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61439-54CC-8F48-B05A-1AEFA34D3B3D}"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336909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61439-54CC-8F48-B05A-1AEFA34D3B3D}"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49432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D61439-54CC-8F48-B05A-1AEFA34D3B3D}"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1372018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D61439-54CC-8F48-B05A-1AEFA34D3B3D}"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46229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D61439-54CC-8F48-B05A-1AEFA34D3B3D}"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23627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D61439-54CC-8F48-B05A-1AEFA34D3B3D}" type="datetimeFigureOut">
              <a:rPr lang="en-US" smtClean="0"/>
              <a:t>12/19/2022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309806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D61439-54CC-8F48-B05A-1AEFA34D3B3D}" type="datetimeFigureOut">
              <a:rPr lang="en-US" smtClean="0"/>
              <a:t>12/19/2022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55160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61439-54CC-8F48-B05A-1AEFA34D3B3D}" type="datetimeFigureOut">
              <a:rPr lang="en-US" smtClean="0"/>
              <a:t>12/19/2022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336899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D61439-54CC-8F48-B05A-1AEFA34D3B3D}"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381210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D61439-54CC-8F48-B05A-1AEFA34D3B3D}"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2C5B82-F413-3A4C-85BB-94F97F4E18C4}" type="slidenum">
              <a:rPr lang="en-US" smtClean="0"/>
              <a:t>‹#›</a:t>
            </a:fld>
            <a:endParaRPr lang="en-US"/>
          </a:p>
        </p:txBody>
      </p:sp>
    </p:spTree>
    <p:extLst>
      <p:ext uri="{BB962C8B-B14F-4D97-AF65-F5344CB8AC3E}">
        <p14:creationId xmlns:p14="http://schemas.microsoft.com/office/powerpoint/2010/main" val="87155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6BD61439-54CC-8F48-B05A-1AEFA34D3B3D}" type="datetimeFigureOut">
              <a:rPr lang="en-US" smtClean="0"/>
              <a:t>12/19/2022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62C5B82-F413-3A4C-85BB-94F97F4E18C4}" type="slidenum">
              <a:rPr lang="en-US" smtClean="0"/>
              <a:t>‹#›</a:t>
            </a:fld>
            <a:endParaRPr lang="en-US"/>
          </a:p>
        </p:txBody>
      </p:sp>
    </p:spTree>
    <p:extLst>
      <p:ext uri="{BB962C8B-B14F-4D97-AF65-F5344CB8AC3E}">
        <p14:creationId xmlns:p14="http://schemas.microsoft.com/office/powerpoint/2010/main" val="2960020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29FDC4-42B6-FF47-8576-4E12F1FB0975}"/>
              </a:ext>
            </a:extLst>
          </p:cNvPr>
          <p:cNvSpPr>
            <a:spLocks noGrp="1"/>
          </p:cNvSpPr>
          <p:nvPr>
            <p:ph type="ctrTitle"/>
          </p:nvPr>
        </p:nvSpPr>
        <p:spPr/>
        <p:txBody>
          <a:bodyPr/>
          <a:lstStyle/>
          <a:p>
            <a:pPr algn="l" rtl="0"/>
            <a:endParaRPr lang="en-US"/>
          </a:p>
        </p:txBody>
      </p:sp>
      <p:sp>
        <p:nvSpPr>
          <p:cNvPr id="3" name="Subtitle 2">
            <a:extLst>
              <a:ext uri="{FF2B5EF4-FFF2-40B4-BE49-F238E27FC236}">
                <a16:creationId xmlns:a16="http://schemas.microsoft.com/office/drawing/2014/main" xmlns="" id="{21425485-0E02-CE49-A31E-8C89C23CF011}"/>
              </a:ext>
            </a:extLst>
          </p:cNvPr>
          <p:cNvSpPr>
            <a:spLocks noGrp="1"/>
          </p:cNvSpPr>
          <p:nvPr>
            <p:ph type="subTitle" idx="1"/>
          </p:nvPr>
        </p:nvSpPr>
        <p:spPr/>
        <p:txBody>
          <a:bodyPr/>
          <a:lstStyle/>
          <a:p>
            <a:pPr algn="l" rtl="0"/>
            <a:endParaRPr lang="en-US"/>
          </a:p>
        </p:txBody>
      </p:sp>
      <p:pic>
        <p:nvPicPr>
          <p:cNvPr id="5" name="Picture 4">
            <a:extLst>
              <a:ext uri="{FF2B5EF4-FFF2-40B4-BE49-F238E27FC236}">
                <a16:creationId xmlns:a16="http://schemas.microsoft.com/office/drawing/2014/main" xmlns="" id="{B7DD6DBB-4E08-D048-AD29-D40703ACE81E}"/>
              </a:ext>
            </a:extLst>
          </p:cNvPr>
          <p:cNvPicPr>
            <a:picLocks noChangeAspect="1"/>
          </p:cNvPicPr>
          <p:nvPr/>
        </p:nvPicPr>
        <p:blipFill>
          <a:blip r:embed="rId2"/>
          <a:stretch>
            <a:fillRect/>
          </a:stretch>
        </p:blipFill>
        <p:spPr>
          <a:xfrm>
            <a:off x="0" y="0"/>
            <a:ext cx="9144000" cy="5715000"/>
          </a:xfrm>
          <a:prstGeom prst="rect">
            <a:avLst/>
          </a:prstGeom>
        </p:spPr>
      </p:pic>
      <p:pic>
        <p:nvPicPr>
          <p:cNvPr id="4" name="Picture 3"/>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3235295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707" y="1077022"/>
            <a:ext cx="8534400" cy="3724096"/>
          </a:xfrm>
          <a:prstGeom prst="rect">
            <a:avLst/>
          </a:prstGeom>
          <a:noFill/>
        </p:spPr>
        <p:txBody>
          <a:bodyPr wrap="square" rtlCol="0">
            <a:spAutoFit/>
          </a:bodyPr>
          <a:lstStyle/>
          <a:p>
            <a:pPr>
              <a:buClr>
                <a:schemeClr val="bg1"/>
              </a:buClr>
            </a:pPr>
            <a:r>
              <a:rPr lang="en-US" sz="2400" dirty="0" smtClean="0">
                <a:solidFill>
                  <a:schemeClr val="bg1"/>
                </a:solidFill>
                <a:latin typeface="system-ui"/>
              </a:rPr>
              <a:t>14 </a:t>
            </a:r>
            <a:r>
              <a:rPr lang="es-ES" sz="2400" dirty="0" smtClean="0">
                <a:solidFill>
                  <a:schemeClr val="bg1"/>
                </a:solidFill>
                <a:latin typeface="system-ui"/>
              </a:rPr>
              <a:t>Por </a:t>
            </a:r>
            <a:r>
              <a:rPr lang="es-ES" sz="2400" dirty="0">
                <a:solidFill>
                  <a:schemeClr val="bg1"/>
                </a:solidFill>
                <a:latin typeface="system-ui"/>
              </a:rPr>
              <a:t>esta causa, pues, doblo mis rodillas ante el Padre de nuestro Señor Jesucristo, </a:t>
            </a:r>
            <a:r>
              <a:rPr lang="es-ES" sz="2400" dirty="0" smtClean="0">
                <a:solidFill>
                  <a:schemeClr val="bg1"/>
                </a:solidFill>
                <a:latin typeface="system-ui"/>
              </a:rPr>
              <a:t>15</a:t>
            </a:r>
            <a:r>
              <a:rPr lang="es-ES" sz="2400" dirty="0">
                <a:solidFill>
                  <a:schemeClr val="bg1"/>
                </a:solidFill>
                <a:latin typeface="system-ui"/>
              </a:rPr>
              <a:t>  de quien recibe nombre toda familia en el cielo y en la tierra</a:t>
            </a:r>
            <a:r>
              <a:rPr lang="es-ES" sz="2400" dirty="0" smtClean="0">
                <a:solidFill>
                  <a:schemeClr val="bg1"/>
                </a:solidFill>
                <a:latin typeface="system-ui"/>
              </a:rPr>
              <a:t>. 16</a:t>
            </a:r>
            <a:r>
              <a:rPr lang="es-ES" sz="2400" dirty="0">
                <a:solidFill>
                  <a:schemeClr val="bg1"/>
                </a:solidFill>
                <a:latin typeface="system-ui"/>
              </a:rPr>
              <a:t>  Le ruego que Él les conceda a ustedes, conforme a las riquezas de Su gloria, el ser fortalecidos con poder por Su Espíritu en el hombre interior;</a:t>
            </a:r>
            <a:endParaRPr lang="en-US" sz="1800" dirty="0">
              <a:solidFill>
                <a:schemeClr val="bg1"/>
              </a:solidFill>
              <a:latin typeface="Calibri" panose="020F0502020204030204" pitchFamily="34" charset="0"/>
              <a:cs typeface="Times New Roman" panose="02020603050405020304" pitchFamily="18" charset="0"/>
            </a:endParaRPr>
          </a:p>
          <a:p>
            <a:pPr algn="l" rtl="0">
              <a:buClr>
                <a:schemeClr val="bg1"/>
              </a:buClr>
            </a:pPr>
            <a:endParaRPr lang="en-US" sz="1800" dirty="0">
              <a:solidFill>
                <a:schemeClr val="bg1"/>
              </a:solidFill>
              <a:latin typeface="Calibri" panose="020F0502020204030204" pitchFamily="34" charset="0"/>
              <a:cs typeface="Times New Roman" panose="02020603050405020304" pitchFamily="18" charset="0"/>
            </a:endParaRPr>
          </a:p>
          <a:p>
            <a:pPr algn="l" rtl="0">
              <a:buClr>
                <a:schemeClr val="bg1"/>
              </a:buClr>
            </a:pPr>
            <a:r>
              <a:rPr lang="en-US" sz="2400" dirty="0">
                <a:solidFill>
                  <a:schemeClr val="bg1"/>
                </a:solidFill>
              </a:rPr>
              <a:t>Fuente de fuerza</a:t>
            </a:r>
            <a:endParaRPr lang="en-US" sz="2400" dirty="0">
              <a:solidFill>
                <a:schemeClr val="bg1"/>
              </a:solidFill>
              <a:latin typeface="system-ui"/>
            </a:endParaRPr>
          </a:p>
          <a:p>
            <a:pPr marL="460375" indent="-460375" algn="l" rtl="0">
              <a:buClr>
                <a:schemeClr val="bg1"/>
              </a:buClr>
              <a:buFont typeface="+mj-lt"/>
              <a:buAutoNum type="arabicPeriod"/>
            </a:pPr>
            <a:endParaRPr lang="en-US" sz="1800" dirty="0">
              <a:solidFill>
                <a:schemeClr val="bg1"/>
              </a:solidFill>
              <a:latin typeface="system-ui"/>
            </a:endParaRPr>
          </a:p>
          <a:p>
            <a:pPr marR="0" lvl="0" algn="l" rtl="0">
              <a:spcBef>
                <a:spcPts val="0"/>
              </a:spcBef>
              <a:spcAft>
                <a:spcPts val="0"/>
              </a:spcAft>
              <a:buClr>
                <a:schemeClr val="bg1"/>
              </a:buClr>
            </a:pPr>
            <a:endParaRPr lang="en-US" sz="3200" dirty="0">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 xmlns:a16="http://schemas.microsoft.com/office/drawing/2014/main" id="{85717586-D1A0-E7DF-46D3-A583469CF999}"/>
              </a:ext>
            </a:extLst>
          </p:cNvPr>
          <p:cNvSpPr txBox="1">
            <a:spLocks/>
          </p:cNvSpPr>
          <p:nvPr/>
        </p:nvSpPr>
        <p:spPr>
          <a:xfrm>
            <a:off x="914400" y="266700"/>
            <a:ext cx="6720562" cy="810322"/>
          </a:xfrm>
          <a:prstGeom prst="rect">
            <a:avLst/>
          </a:prstGeom>
        </p:spPr>
        <p:txBody>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0"/>
            <a:r>
              <a:rPr lang="en-US" sz="4400" b="1" dirty="0">
                <a:solidFill>
                  <a:schemeClr val="accent1">
                    <a:lumMod val="60000"/>
                    <a:lumOff val="40000"/>
                  </a:schemeClr>
                </a:solidFill>
                <a:latin typeface="Calibri" panose="020F0502020204030204" pitchFamily="34" charset="0"/>
              </a:rPr>
              <a:t>Efesios 3:14-16</a:t>
            </a:r>
            <a:endParaRPr lang="en-US" sz="4050" b="1" dirty="0">
              <a:solidFill>
                <a:schemeClr val="accent1">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255552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707" y="1077022"/>
            <a:ext cx="8534400" cy="4832092"/>
          </a:xfrm>
          <a:prstGeom prst="rect">
            <a:avLst/>
          </a:prstGeom>
          <a:noFill/>
        </p:spPr>
        <p:txBody>
          <a:bodyPr wrap="square" rtlCol="0">
            <a:spAutoFit/>
          </a:bodyPr>
          <a:lstStyle/>
          <a:p>
            <a:pPr>
              <a:buClr>
                <a:schemeClr val="bg1"/>
              </a:buClr>
            </a:pPr>
            <a:r>
              <a:rPr lang="es-ES" sz="2400" dirty="0" smtClean="0">
                <a:solidFill>
                  <a:schemeClr val="bg1"/>
                </a:solidFill>
                <a:latin typeface="system-ui"/>
              </a:rPr>
              <a:t>4:30 </a:t>
            </a:r>
            <a:r>
              <a:rPr lang="es-ES" sz="2400" dirty="0">
                <a:solidFill>
                  <a:schemeClr val="bg1"/>
                </a:solidFill>
                <a:latin typeface="system-ui"/>
              </a:rPr>
              <a:t>Y no entristezcan al Espíritu Santo de Dios, por el cual fueron sellados para el día de la redención.  31  Sea quitada de ustedes toda amargura, enojo, ira, gritos, insultos, así como toda malicia.  32  Sean más bien amables unos con otros, misericordiosos, perdonándose unos a otros, así como también Dios los perdonó en Cristo.  5:1  Sean, pues, imitadores de Dios como hijos amados;  2  y anden en amor, así como también Cristo les amó y se dio a sí mismo por nosotros, ofrenda y sacrificio a Dios, como fragante aroma.</a:t>
            </a:r>
            <a:endParaRPr lang="en-US" sz="1800" dirty="0">
              <a:solidFill>
                <a:schemeClr val="bg1"/>
              </a:solidFill>
              <a:latin typeface="Calibri" panose="020F0502020204030204" pitchFamily="34" charset="0"/>
              <a:cs typeface="Times New Roman" panose="02020603050405020304" pitchFamily="18" charset="0"/>
            </a:endParaRPr>
          </a:p>
          <a:p>
            <a:pPr algn="l" rtl="0">
              <a:buClr>
                <a:schemeClr val="bg1"/>
              </a:buClr>
            </a:pPr>
            <a:endParaRPr lang="en-US" sz="1800" dirty="0">
              <a:solidFill>
                <a:schemeClr val="bg1"/>
              </a:solidFill>
              <a:latin typeface="Calibri" panose="020F0502020204030204" pitchFamily="34" charset="0"/>
              <a:cs typeface="Times New Roman" panose="02020603050405020304" pitchFamily="18" charset="0"/>
            </a:endParaRPr>
          </a:p>
          <a:p>
            <a:pPr algn="l" rtl="0">
              <a:buClr>
                <a:schemeClr val="bg1"/>
              </a:buClr>
            </a:pPr>
            <a:r>
              <a:rPr lang="en-US" sz="2400" dirty="0">
                <a:solidFill>
                  <a:schemeClr val="bg1"/>
                </a:solidFill>
                <a:latin typeface="Calibri" panose="020F0502020204030204" pitchFamily="34" charset="0"/>
                <a:cs typeface="Times New Roman" panose="02020603050405020304" pitchFamily="18" charset="0"/>
              </a:rPr>
              <a:t>Adoptar el carácter de Cristo</a:t>
            </a:r>
            <a:endParaRPr lang="en-US" sz="2400" dirty="0">
              <a:solidFill>
                <a:schemeClr val="bg1"/>
              </a:solidFill>
              <a:latin typeface="system-ui"/>
            </a:endParaRPr>
          </a:p>
          <a:p>
            <a:pPr marL="460375" indent="-460375" algn="l" rtl="0">
              <a:buClr>
                <a:schemeClr val="bg1"/>
              </a:buClr>
              <a:buFont typeface="+mj-lt"/>
              <a:buAutoNum type="arabicPeriod"/>
            </a:pPr>
            <a:endParaRPr lang="en-US" sz="1800" dirty="0">
              <a:solidFill>
                <a:schemeClr val="bg1"/>
              </a:solidFill>
              <a:latin typeface="system-ui"/>
            </a:endParaRPr>
          </a:p>
          <a:p>
            <a:pPr marR="0" lvl="0" algn="l" rtl="0">
              <a:spcBef>
                <a:spcPts val="0"/>
              </a:spcBef>
              <a:spcAft>
                <a:spcPts val="0"/>
              </a:spcAft>
              <a:buClr>
                <a:schemeClr val="bg1"/>
              </a:buClr>
            </a:pPr>
            <a:endParaRPr lang="en-US" sz="3200" dirty="0">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 xmlns:a16="http://schemas.microsoft.com/office/drawing/2014/main" id="{85717586-D1A0-E7DF-46D3-A583469CF999}"/>
              </a:ext>
            </a:extLst>
          </p:cNvPr>
          <p:cNvSpPr txBox="1">
            <a:spLocks/>
          </p:cNvSpPr>
          <p:nvPr/>
        </p:nvSpPr>
        <p:spPr>
          <a:xfrm>
            <a:off x="914400" y="266700"/>
            <a:ext cx="6720562" cy="810322"/>
          </a:xfrm>
          <a:prstGeom prst="rect">
            <a:avLst/>
          </a:prstGeom>
        </p:spPr>
        <p:txBody>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0"/>
            <a:r>
              <a:rPr lang="en-US" sz="4400" b="1" dirty="0">
                <a:solidFill>
                  <a:schemeClr val="accent1">
                    <a:lumMod val="60000"/>
                    <a:lumOff val="40000"/>
                  </a:schemeClr>
                </a:solidFill>
                <a:latin typeface="Calibri" panose="020F0502020204030204" pitchFamily="34" charset="0"/>
              </a:rPr>
              <a:t>Efesios 4:30-5:2</a:t>
            </a:r>
            <a:endParaRPr lang="en-US" sz="4050" b="1" dirty="0">
              <a:solidFill>
                <a:schemeClr val="accent1">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303446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707" y="1077022"/>
            <a:ext cx="8534400" cy="3724096"/>
          </a:xfrm>
          <a:prstGeom prst="rect">
            <a:avLst/>
          </a:prstGeom>
          <a:noFill/>
        </p:spPr>
        <p:txBody>
          <a:bodyPr wrap="square" rtlCol="0">
            <a:spAutoFit/>
          </a:bodyPr>
          <a:lstStyle/>
          <a:p>
            <a:pPr>
              <a:buClr>
                <a:schemeClr val="bg1"/>
              </a:buClr>
            </a:pPr>
            <a:r>
              <a:rPr lang="es-ES" sz="2400" dirty="0" smtClean="0">
                <a:solidFill>
                  <a:schemeClr val="bg1"/>
                </a:solidFill>
                <a:latin typeface="system-ui"/>
              </a:rPr>
              <a:t>18 Y </a:t>
            </a:r>
            <a:r>
              <a:rPr lang="es-ES" sz="2400" dirty="0">
                <a:solidFill>
                  <a:schemeClr val="bg1"/>
                </a:solidFill>
                <a:latin typeface="system-ui"/>
              </a:rPr>
              <a:t>no se embriaguen con vino, en lo cual hay disolución, sino sean llenos del Espíritu.  19  Hablen entre ustedes con salmos, himnos y cantos espirituales, cantando y alabando con su corazón al Señor.  20  Den siempre gracias por todo, en el nombre de nuestro Señor Jesucristo, a Dios, el Padre.  21  Sométanse unos a otros en el temor de Cristo.</a:t>
            </a:r>
            <a:endParaRPr lang="en-US" sz="1800" dirty="0">
              <a:solidFill>
                <a:schemeClr val="bg1"/>
              </a:solidFill>
              <a:latin typeface="Calibri" panose="020F0502020204030204" pitchFamily="34" charset="0"/>
              <a:cs typeface="Times New Roman" panose="02020603050405020304" pitchFamily="18" charset="0"/>
            </a:endParaRPr>
          </a:p>
          <a:p>
            <a:pPr algn="l" rtl="0">
              <a:buClr>
                <a:schemeClr val="bg1"/>
              </a:buClr>
            </a:pPr>
            <a:endParaRPr lang="en-US" sz="1800" dirty="0">
              <a:solidFill>
                <a:schemeClr val="bg1"/>
              </a:solidFill>
              <a:latin typeface="Calibri" panose="020F0502020204030204" pitchFamily="34" charset="0"/>
              <a:cs typeface="Times New Roman" panose="02020603050405020304" pitchFamily="18" charset="0"/>
            </a:endParaRPr>
          </a:p>
          <a:p>
            <a:pPr algn="l" rtl="0">
              <a:buClr>
                <a:schemeClr val="bg1"/>
              </a:buClr>
            </a:pPr>
            <a:r>
              <a:rPr lang="en-US" sz="2400" dirty="0" err="1" smtClean="0">
                <a:solidFill>
                  <a:schemeClr val="bg1"/>
                </a:solidFill>
                <a:latin typeface="Calibri" panose="020F0502020204030204" pitchFamily="34" charset="0"/>
                <a:cs typeface="Times New Roman" panose="02020603050405020304" pitchFamily="18" charset="0"/>
              </a:rPr>
              <a:t>Comunión</a:t>
            </a:r>
            <a:r>
              <a:rPr lang="en-US" sz="2400" dirty="0" smtClean="0">
                <a:solidFill>
                  <a:schemeClr val="bg1"/>
                </a:solidFill>
                <a:latin typeface="Calibri" panose="020F0502020204030204" pitchFamily="34" charset="0"/>
                <a:cs typeface="Times New Roman" panose="02020603050405020304" pitchFamily="18" charset="0"/>
              </a:rPr>
              <a:t> </a:t>
            </a:r>
            <a:r>
              <a:rPr lang="en-US" sz="2400" dirty="0" err="1">
                <a:solidFill>
                  <a:schemeClr val="bg1"/>
                </a:solidFill>
                <a:latin typeface="Calibri" panose="020F0502020204030204" pitchFamily="34" charset="0"/>
                <a:cs typeface="Times New Roman" panose="02020603050405020304" pitchFamily="18" charset="0"/>
              </a:rPr>
              <a:t>en</a:t>
            </a:r>
            <a:r>
              <a:rPr lang="en-US" sz="2400" dirty="0">
                <a:solidFill>
                  <a:schemeClr val="bg1"/>
                </a:solidFill>
                <a:latin typeface="Calibri" panose="020F0502020204030204" pitchFamily="34" charset="0"/>
                <a:cs typeface="Times New Roman" panose="02020603050405020304" pitchFamily="18" charset="0"/>
              </a:rPr>
              <a:t> </a:t>
            </a:r>
            <a:r>
              <a:rPr lang="en-US" sz="2400" dirty="0" err="1" smtClean="0">
                <a:solidFill>
                  <a:schemeClr val="bg1"/>
                </a:solidFill>
                <a:latin typeface="Calibri" panose="020F0502020204030204" pitchFamily="34" charset="0"/>
                <a:cs typeface="Times New Roman" panose="02020603050405020304" pitchFamily="18" charset="0"/>
              </a:rPr>
              <a:t>adoración</a:t>
            </a:r>
            <a:endParaRPr lang="en-US" sz="2400" dirty="0">
              <a:solidFill>
                <a:schemeClr val="bg1"/>
              </a:solidFill>
              <a:latin typeface="system-ui"/>
            </a:endParaRPr>
          </a:p>
          <a:p>
            <a:pPr marL="460375" indent="-460375" algn="l" rtl="0">
              <a:buClr>
                <a:schemeClr val="bg1"/>
              </a:buClr>
              <a:buFont typeface="+mj-lt"/>
              <a:buAutoNum type="arabicPeriod"/>
            </a:pPr>
            <a:endParaRPr lang="en-US" sz="1800" dirty="0">
              <a:solidFill>
                <a:schemeClr val="bg1"/>
              </a:solidFill>
              <a:latin typeface="system-ui"/>
            </a:endParaRPr>
          </a:p>
          <a:p>
            <a:pPr marR="0" lvl="0" algn="l" rtl="0">
              <a:spcBef>
                <a:spcPts val="0"/>
              </a:spcBef>
              <a:spcAft>
                <a:spcPts val="0"/>
              </a:spcAft>
              <a:buClr>
                <a:schemeClr val="bg1"/>
              </a:buClr>
            </a:pPr>
            <a:endParaRPr lang="en-US" sz="3200" dirty="0">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 xmlns:a16="http://schemas.microsoft.com/office/drawing/2014/main" id="{85717586-D1A0-E7DF-46D3-A583469CF999}"/>
              </a:ext>
            </a:extLst>
          </p:cNvPr>
          <p:cNvSpPr txBox="1">
            <a:spLocks/>
          </p:cNvSpPr>
          <p:nvPr/>
        </p:nvSpPr>
        <p:spPr>
          <a:xfrm>
            <a:off x="914400" y="266700"/>
            <a:ext cx="6720562" cy="810322"/>
          </a:xfrm>
          <a:prstGeom prst="rect">
            <a:avLst/>
          </a:prstGeom>
        </p:spPr>
        <p:txBody>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0"/>
            <a:r>
              <a:rPr lang="en-US" sz="4400" b="1" dirty="0">
                <a:solidFill>
                  <a:schemeClr val="accent1">
                    <a:lumMod val="60000"/>
                    <a:lumOff val="40000"/>
                  </a:schemeClr>
                </a:solidFill>
                <a:latin typeface="Calibri" panose="020F0502020204030204" pitchFamily="34" charset="0"/>
              </a:rPr>
              <a:t>Efesios 5:18-21</a:t>
            </a:r>
            <a:endParaRPr lang="en-US" sz="4050" b="1" dirty="0">
              <a:solidFill>
                <a:schemeClr val="accent1">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17840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707" y="1077022"/>
            <a:ext cx="8534400" cy="4770537"/>
          </a:xfrm>
          <a:prstGeom prst="rect">
            <a:avLst/>
          </a:prstGeom>
          <a:noFill/>
        </p:spPr>
        <p:txBody>
          <a:bodyPr wrap="square" rtlCol="0">
            <a:spAutoFit/>
          </a:bodyPr>
          <a:lstStyle/>
          <a:p>
            <a:pPr>
              <a:buClr>
                <a:schemeClr val="bg1"/>
              </a:buClr>
            </a:pPr>
            <a:r>
              <a:rPr lang="en-US" sz="2400" b="1" baseline="30000" dirty="0" smtClean="0">
                <a:solidFill>
                  <a:schemeClr val="bg1"/>
                </a:solidFill>
                <a:latin typeface="system-ui"/>
              </a:rPr>
              <a:t>17</a:t>
            </a:r>
            <a:r>
              <a:rPr lang="en-US" sz="2400" dirty="0">
                <a:solidFill>
                  <a:schemeClr val="bg1"/>
                </a:solidFill>
                <a:latin typeface="system-ui"/>
              </a:rPr>
              <a:t> </a:t>
            </a:r>
            <a:r>
              <a:rPr lang="es-ES" sz="2400" dirty="0" smtClean="0">
                <a:solidFill>
                  <a:schemeClr val="bg1"/>
                </a:solidFill>
                <a:latin typeface="system-ui"/>
              </a:rPr>
              <a:t>Tomen </a:t>
            </a:r>
            <a:r>
              <a:rPr lang="es-ES" sz="2400" dirty="0">
                <a:solidFill>
                  <a:schemeClr val="bg1"/>
                </a:solidFill>
                <a:latin typeface="system-ui"/>
              </a:rPr>
              <a:t>también el CASCO DE LA SALVACIÓN, y la espada del Espíritu que es la palabra de Dios. </a:t>
            </a:r>
            <a:endParaRPr lang="en-US" sz="2400" dirty="0">
              <a:solidFill>
                <a:schemeClr val="bg1"/>
              </a:solidFill>
              <a:latin typeface="Calibri" panose="020F0502020204030204" pitchFamily="34" charset="0"/>
              <a:cs typeface="Times New Roman" panose="02020603050405020304" pitchFamily="18" charset="0"/>
            </a:endParaRPr>
          </a:p>
          <a:p>
            <a:pPr algn="l" rtl="0">
              <a:buClr>
                <a:schemeClr val="bg1"/>
              </a:buClr>
            </a:pPr>
            <a:endParaRPr lang="en-US" sz="2400" dirty="0" smtClean="0">
              <a:solidFill>
                <a:schemeClr val="bg1"/>
              </a:solidFill>
              <a:latin typeface="Calibri" panose="020F0502020204030204" pitchFamily="34" charset="0"/>
              <a:cs typeface="Times New Roman" panose="02020603050405020304" pitchFamily="18" charset="0"/>
            </a:endParaRPr>
          </a:p>
          <a:p>
            <a:pPr algn="l" rtl="0">
              <a:buClr>
                <a:schemeClr val="bg1"/>
              </a:buClr>
            </a:pPr>
            <a:r>
              <a:rPr lang="en-US" sz="2400" dirty="0" smtClean="0">
                <a:solidFill>
                  <a:schemeClr val="bg1"/>
                </a:solidFill>
                <a:latin typeface="Calibri" panose="020F0502020204030204" pitchFamily="34" charset="0"/>
                <a:cs typeface="Times New Roman" panose="02020603050405020304" pitchFamily="18" charset="0"/>
              </a:rPr>
              <a:t>Tomen </a:t>
            </a:r>
            <a:r>
              <a:rPr lang="en-US" sz="2400" dirty="0">
                <a:solidFill>
                  <a:schemeClr val="bg1"/>
                </a:solidFill>
                <a:latin typeface="Calibri" panose="020F0502020204030204" pitchFamily="34" charset="0"/>
                <a:cs typeface="Times New Roman" panose="02020603050405020304" pitchFamily="18" charset="0"/>
              </a:rPr>
              <a:t>la </a:t>
            </a:r>
            <a:r>
              <a:rPr lang="en-US" sz="2400" dirty="0" smtClean="0">
                <a:solidFill>
                  <a:schemeClr val="bg1"/>
                </a:solidFill>
                <a:latin typeface="Calibri" panose="020F0502020204030204" pitchFamily="34" charset="0"/>
                <a:cs typeface="Times New Roman" panose="02020603050405020304" pitchFamily="18" charset="0"/>
              </a:rPr>
              <a:t>palabra </a:t>
            </a:r>
            <a:r>
              <a:rPr lang="en-US" sz="2400" dirty="0">
                <a:solidFill>
                  <a:schemeClr val="bg1"/>
                </a:solidFill>
                <a:latin typeface="Calibri" panose="020F0502020204030204" pitchFamily="34" charset="0"/>
                <a:cs typeface="Times New Roman" panose="02020603050405020304" pitchFamily="18" charset="0"/>
              </a:rPr>
              <a:t>de Dios</a:t>
            </a:r>
            <a:endParaRPr lang="en-US" sz="2400" dirty="0">
              <a:solidFill>
                <a:schemeClr val="bg1"/>
              </a:solidFill>
              <a:latin typeface="system-ui"/>
            </a:endParaRPr>
          </a:p>
          <a:p>
            <a:pPr marL="460375" indent="-460375" algn="l" rtl="0">
              <a:buClr>
                <a:schemeClr val="bg1"/>
              </a:buClr>
              <a:buFont typeface="+mj-lt"/>
              <a:buAutoNum type="arabicPeriod"/>
            </a:pPr>
            <a:endParaRPr lang="en-US" sz="2400" dirty="0">
              <a:solidFill>
                <a:schemeClr val="bg1"/>
              </a:solidFill>
              <a:latin typeface="system-ui"/>
            </a:endParaRPr>
          </a:p>
          <a:p>
            <a:pPr algn="l" rtl="0">
              <a:buClr>
                <a:schemeClr val="bg1"/>
              </a:buClr>
            </a:pPr>
            <a:endParaRPr lang="en-US" sz="2400" dirty="0">
              <a:solidFill>
                <a:schemeClr val="bg1"/>
              </a:solidFill>
              <a:latin typeface="system-ui"/>
            </a:endParaRPr>
          </a:p>
          <a:p>
            <a:pPr>
              <a:buClr>
                <a:schemeClr val="bg1"/>
              </a:buClr>
            </a:pPr>
            <a:r>
              <a:rPr lang="en-US" sz="2400" b="1" baseline="30000" dirty="0" smtClean="0">
                <a:solidFill>
                  <a:schemeClr val="bg1"/>
                </a:solidFill>
              </a:rPr>
              <a:t>18</a:t>
            </a:r>
            <a:r>
              <a:rPr lang="es-ES" sz="2400" dirty="0" smtClean="0">
                <a:solidFill>
                  <a:schemeClr val="bg1"/>
                </a:solidFill>
              </a:rPr>
              <a:t> </a:t>
            </a:r>
            <a:r>
              <a:rPr lang="es-ES" sz="2400" dirty="0" smtClean="0">
                <a:solidFill>
                  <a:schemeClr val="bg1"/>
                </a:solidFill>
              </a:rPr>
              <a:t>Con </a:t>
            </a:r>
            <a:r>
              <a:rPr lang="es-ES" sz="2400" dirty="0">
                <a:solidFill>
                  <a:schemeClr val="bg1"/>
                </a:solidFill>
              </a:rPr>
              <a:t>toda oración y súplica oren en todo tiempo en el Espíritu, y así, velen con toda perseverancia y súplica por todos los santos. </a:t>
            </a:r>
            <a:endParaRPr lang="es-ES" sz="2400" dirty="0" smtClean="0">
              <a:solidFill>
                <a:schemeClr val="bg1"/>
              </a:solidFill>
            </a:endParaRPr>
          </a:p>
          <a:p>
            <a:pPr>
              <a:buClr>
                <a:schemeClr val="bg1"/>
              </a:buClr>
            </a:pPr>
            <a:endParaRPr lang="en-US" sz="2400" dirty="0">
              <a:latin typeface="Times New Roman" panose="02020603050405020304" pitchFamily="18" charset="0"/>
              <a:ea typeface="Times New Roman" panose="02020603050405020304" pitchFamily="18" charset="0"/>
            </a:endParaRPr>
          </a:p>
          <a:p>
            <a:pPr algn="l" rtl="0">
              <a:buClr>
                <a:schemeClr val="bg1"/>
              </a:buClr>
            </a:pPr>
            <a:r>
              <a:rPr lang="en-US" sz="2400" dirty="0">
                <a:solidFill>
                  <a:schemeClr val="bg1"/>
                </a:solidFill>
                <a:latin typeface="Calibri" panose="020F0502020204030204" pitchFamily="34" charset="0"/>
                <a:cs typeface="Times New Roman" panose="02020603050405020304" pitchFamily="18" charset="0"/>
              </a:rPr>
              <a:t>Orando en todo momento</a:t>
            </a:r>
            <a:endParaRPr lang="en-US" sz="2400" dirty="0">
              <a:solidFill>
                <a:schemeClr val="bg1"/>
              </a:solidFill>
              <a:latin typeface="system-ui"/>
            </a:endParaRPr>
          </a:p>
          <a:p>
            <a:pPr marR="0" lvl="0" algn="l" rtl="0">
              <a:spcBef>
                <a:spcPts val="0"/>
              </a:spcBef>
              <a:spcAft>
                <a:spcPts val="0"/>
              </a:spcAft>
              <a:buClr>
                <a:schemeClr val="bg1"/>
              </a:buClr>
            </a:pPr>
            <a:endParaRPr lang="en-US" sz="3200" dirty="0">
              <a:latin typeface="Times New Roman" panose="02020603050405020304" pitchFamily="18" charset="0"/>
              <a:ea typeface="Times New Roman" panose="02020603050405020304" pitchFamily="18" charset="0"/>
            </a:endParaRPr>
          </a:p>
          <a:p>
            <a:pPr marR="0" lvl="0" algn="l" rtl="0">
              <a:spcBef>
                <a:spcPts val="0"/>
              </a:spcBef>
              <a:spcAft>
                <a:spcPts val="0"/>
              </a:spcAft>
              <a:buClr>
                <a:schemeClr val="bg1"/>
              </a:buClr>
            </a:pPr>
            <a:endParaRPr lang="en-US" sz="3200" dirty="0">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 xmlns:a16="http://schemas.microsoft.com/office/drawing/2014/main" id="{85717586-D1A0-E7DF-46D3-A583469CF999}"/>
              </a:ext>
            </a:extLst>
          </p:cNvPr>
          <p:cNvSpPr txBox="1">
            <a:spLocks/>
          </p:cNvSpPr>
          <p:nvPr/>
        </p:nvSpPr>
        <p:spPr>
          <a:xfrm>
            <a:off x="914400" y="266700"/>
            <a:ext cx="6720562" cy="810322"/>
          </a:xfrm>
          <a:prstGeom prst="rect">
            <a:avLst/>
          </a:prstGeom>
        </p:spPr>
        <p:txBody>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0"/>
            <a:r>
              <a:rPr lang="en-US" sz="4400" b="1" dirty="0">
                <a:solidFill>
                  <a:schemeClr val="accent1">
                    <a:lumMod val="60000"/>
                    <a:lumOff val="40000"/>
                  </a:schemeClr>
                </a:solidFill>
                <a:latin typeface="Calibri" panose="020F0502020204030204" pitchFamily="34" charset="0"/>
              </a:rPr>
              <a:t>Efesios 6:17 y 18</a:t>
            </a:r>
            <a:endParaRPr lang="en-US" sz="4050" b="1" dirty="0">
              <a:solidFill>
                <a:schemeClr val="accent1">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4707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707" y="2172726"/>
            <a:ext cx="8534400" cy="1969770"/>
          </a:xfrm>
          <a:prstGeom prst="rect">
            <a:avLst/>
          </a:prstGeom>
          <a:noFill/>
        </p:spPr>
        <p:txBody>
          <a:bodyPr wrap="square" rtlCol="0">
            <a:spAutoFit/>
          </a:bodyPr>
          <a:lstStyle/>
          <a:p>
            <a:pPr>
              <a:buClr>
                <a:schemeClr val="bg1"/>
              </a:buClr>
            </a:pPr>
            <a:r>
              <a:rPr lang="en-US" sz="2400" b="1" baseline="30000" dirty="0" smtClean="0">
                <a:solidFill>
                  <a:schemeClr val="bg1"/>
                </a:solidFill>
              </a:rPr>
              <a:t>13 </a:t>
            </a:r>
            <a:r>
              <a:rPr lang="es-ES" sz="2400" dirty="0">
                <a:solidFill>
                  <a:schemeClr val="bg1"/>
                </a:solidFill>
              </a:rPr>
              <a:t>Pues por un mismo Espíritu todos fuimos bautizados en un solo cuerpo, ya judíos o griegos, ya esclavos o libres. A todos se nos dio a beber del mismo Espíritu. </a:t>
            </a:r>
            <a:endParaRPr lang="en-US" sz="1800" dirty="0">
              <a:solidFill>
                <a:schemeClr val="bg1"/>
              </a:solidFill>
              <a:latin typeface="Calibri" panose="020F0502020204030204" pitchFamily="34" charset="0"/>
              <a:cs typeface="Times New Roman" panose="02020603050405020304" pitchFamily="18" charset="0"/>
            </a:endParaRPr>
          </a:p>
          <a:p>
            <a:pPr algn="l" rtl="0">
              <a:buClr>
                <a:schemeClr val="bg1"/>
              </a:buClr>
            </a:pPr>
            <a:endParaRPr lang="en-US" sz="1800" dirty="0">
              <a:solidFill>
                <a:schemeClr val="bg1"/>
              </a:solidFill>
              <a:latin typeface="system-ui"/>
            </a:endParaRPr>
          </a:p>
          <a:p>
            <a:pPr marR="0" lvl="0" algn="l" rtl="0">
              <a:spcBef>
                <a:spcPts val="0"/>
              </a:spcBef>
              <a:spcAft>
                <a:spcPts val="0"/>
              </a:spcAft>
              <a:buClr>
                <a:schemeClr val="bg1"/>
              </a:buClr>
            </a:pPr>
            <a:endParaRPr lang="en-US" sz="3200" dirty="0">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 xmlns:a16="http://schemas.microsoft.com/office/drawing/2014/main" id="{85717586-D1A0-E7DF-46D3-A583469CF999}"/>
              </a:ext>
            </a:extLst>
          </p:cNvPr>
          <p:cNvSpPr txBox="1">
            <a:spLocks/>
          </p:cNvSpPr>
          <p:nvPr/>
        </p:nvSpPr>
        <p:spPr>
          <a:xfrm>
            <a:off x="914400" y="266700"/>
            <a:ext cx="6720562" cy="810322"/>
          </a:xfrm>
          <a:prstGeom prst="rect">
            <a:avLst/>
          </a:prstGeom>
        </p:spPr>
        <p:txBody>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0"/>
            <a:r>
              <a:rPr lang="en-US" sz="4400" b="1" dirty="0">
                <a:solidFill>
                  <a:schemeClr val="accent1">
                    <a:lumMod val="60000"/>
                    <a:lumOff val="40000"/>
                  </a:schemeClr>
                </a:solidFill>
                <a:latin typeface="Calibri" panose="020F0502020204030204" pitchFamily="34" charset="0"/>
              </a:rPr>
              <a:t>1 Corintios 12:13</a:t>
            </a:r>
            <a:endParaRPr lang="en-US" sz="4050" b="1" dirty="0">
              <a:solidFill>
                <a:schemeClr val="accent1">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502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29FDC4-42B6-FF47-8576-4E12F1FB0975}"/>
              </a:ext>
            </a:extLst>
          </p:cNvPr>
          <p:cNvSpPr>
            <a:spLocks noGrp="1"/>
          </p:cNvSpPr>
          <p:nvPr>
            <p:ph type="ctrTitle"/>
          </p:nvPr>
        </p:nvSpPr>
        <p:spPr/>
        <p:txBody>
          <a:bodyPr/>
          <a:lstStyle/>
          <a:p>
            <a:pPr algn="l" rtl="0"/>
            <a:endParaRPr lang="en-US"/>
          </a:p>
        </p:txBody>
      </p:sp>
      <p:sp>
        <p:nvSpPr>
          <p:cNvPr id="3" name="Subtitle 2">
            <a:extLst>
              <a:ext uri="{FF2B5EF4-FFF2-40B4-BE49-F238E27FC236}">
                <a16:creationId xmlns:a16="http://schemas.microsoft.com/office/drawing/2014/main" xmlns="" id="{21425485-0E02-CE49-A31E-8C89C23CF011}"/>
              </a:ext>
            </a:extLst>
          </p:cNvPr>
          <p:cNvSpPr>
            <a:spLocks noGrp="1"/>
          </p:cNvSpPr>
          <p:nvPr>
            <p:ph type="subTitle" idx="1"/>
          </p:nvPr>
        </p:nvSpPr>
        <p:spPr/>
        <p:txBody>
          <a:bodyPr/>
          <a:lstStyle/>
          <a:p>
            <a:pPr algn="l" rtl="0"/>
            <a:endParaRPr lang="en-US"/>
          </a:p>
        </p:txBody>
      </p:sp>
      <p:pic>
        <p:nvPicPr>
          <p:cNvPr id="5" name="Picture 4">
            <a:extLst>
              <a:ext uri="{FF2B5EF4-FFF2-40B4-BE49-F238E27FC236}">
                <a16:creationId xmlns:a16="http://schemas.microsoft.com/office/drawing/2014/main" xmlns="" id="{B7DD6DBB-4E08-D048-AD29-D40703ACE81E}"/>
              </a:ext>
            </a:extLst>
          </p:cNvPr>
          <p:cNvPicPr>
            <a:picLocks noChangeAspect="1"/>
          </p:cNvPicPr>
          <p:nvPr/>
        </p:nvPicPr>
        <p:blipFill>
          <a:blip r:embed="rId2"/>
          <a:stretch>
            <a:fillRect/>
          </a:stretch>
        </p:blipFill>
        <p:spPr>
          <a:xfrm>
            <a:off x="0" y="0"/>
            <a:ext cx="9144000" cy="5715000"/>
          </a:xfrm>
          <a:prstGeom prst="rect">
            <a:avLst/>
          </a:prstGeom>
        </p:spPr>
      </p:pic>
      <p:pic>
        <p:nvPicPr>
          <p:cNvPr id="4" name="Picture 3"/>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96797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5" name="Content Placeholder 4">
            <a:extLst>
              <a:ext uri="{FF2B5EF4-FFF2-40B4-BE49-F238E27FC236}">
                <a16:creationId xmlns="" xmlns:a16="http://schemas.microsoft.com/office/drawing/2014/main" id="{9B17B930-AF56-C04F-B167-0C7EEEE3ABA1}"/>
              </a:ext>
            </a:extLst>
          </p:cNvPr>
          <p:cNvSpPr>
            <a:spLocks noGrp="1"/>
          </p:cNvSpPr>
          <p:nvPr>
            <p:ph idx="1"/>
          </p:nvPr>
        </p:nvSpPr>
        <p:spPr/>
        <p:txBody>
          <a:bodyPr/>
          <a:lstStyle/>
          <a:p>
            <a:pPr marL="285750" indent="0">
              <a:spcBef>
                <a:spcPts val="0"/>
              </a:spcBef>
              <a:buNone/>
            </a:pPr>
            <a:r>
              <a:rPr lang="es-ES" sz="24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Yo, pues, prisionero del Señor, les ruego que ustedes vivan de una manera digna de la vocación con que han sido llamados. Que vivan con toda humildad y mansedumbre, con paciencia, soportándose unos a otros en amor, esforzándose por preservar la unidad del Espíritu en el vínculo de la paz. Hay un solo cuerpo y un solo Espíritu, así como también ustedes fueron llamados en una misma esperanza de su vocación; un solo Señor, una sola fe, un solo bautismo, un solo Dios y Padre de todos, que está sobre todos, por todos y en todos. </a:t>
            </a:r>
            <a:endParaRPr lang="en-US" dirty="0"/>
          </a:p>
        </p:txBody>
      </p:sp>
      <p:sp>
        <p:nvSpPr>
          <p:cNvPr id="2" name="Rectangle: Rounded Corners 1">
            <a:extLst>
              <a:ext uri="{FF2B5EF4-FFF2-40B4-BE49-F238E27FC236}">
                <a16:creationId xmlns="" xmlns:a16="http://schemas.microsoft.com/office/drawing/2014/main" id="{75D350A8-D488-E4FD-4051-41E2C17141AC}"/>
              </a:ext>
            </a:extLst>
          </p:cNvPr>
          <p:cNvSpPr/>
          <p:nvPr/>
        </p:nvSpPr>
        <p:spPr>
          <a:xfrm>
            <a:off x="2601310" y="465083"/>
            <a:ext cx="3878318" cy="804041"/>
          </a:xfrm>
          <a:prstGeom prst="roundRect">
            <a:avLst/>
          </a:prstGeom>
          <a:solidFill>
            <a:schemeClr val="tx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dirty="0"/>
              <a:t>Efesios 4:1-6</a:t>
            </a:r>
          </a:p>
        </p:txBody>
      </p:sp>
    </p:spTree>
    <p:extLst>
      <p:ext uri="{BB962C8B-B14F-4D97-AF65-F5344CB8AC3E}">
        <p14:creationId xmlns:p14="http://schemas.microsoft.com/office/powerpoint/2010/main" val="371942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12C5EA8-87C8-C941-AB34-533AC8CC7B0E}"/>
              </a:ext>
            </a:extLst>
          </p:cNvPr>
          <p:cNvPicPr>
            <a:picLocks noChangeAspect="1"/>
          </p:cNvPicPr>
          <p:nvPr/>
        </p:nvPicPr>
        <p:blipFill>
          <a:blip r:embed="rId2"/>
          <a:stretch>
            <a:fillRect/>
          </a:stretch>
        </p:blipFill>
        <p:spPr>
          <a:xfrm>
            <a:off x="0" y="0"/>
            <a:ext cx="9144000" cy="5715000"/>
          </a:xfrm>
          <a:prstGeom prst="rect">
            <a:avLst/>
          </a:prstGeom>
        </p:spPr>
      </p:pic>
      <p:sp>
        <p:nvSpPr>
          <p:cNvPr id="5" name="Content Placeholder 4">
            <a:extLst>
              <a:ext uri="{FF2B5EF4-FFF2-40B4-BE49-F238E27FC236}">
                <a16:creationId xmlns="" xmlns:a16="http://schemas.microsoft.com/office/drawing/2014/main" id="{9B17B930-AF56-C04F-B167-0C7EEEE3ABA1}"/>
              </a:ext>
            </a:extLst>
          </p:cNvPr>
          <p:cNvSpPr>
            <a:spLocks noGrp="1"/>
          </p:cNvSpPr>
          <p:nvPr>
            <p:ph idx="1"/>
          </p:nvPr>
        </p:nvSpPr>
        <p:spPr/>
        <p:txBody>
          <a:bodyPr/>
          <a:lstStyle/>
          <a:p>
            <a:pPr marL="285750" indent="0">
              <a:spcBef>
                <a:spcPts val="0"/>
              </a:spcBef>
              <a:buNone/>
            </a:pPr>
            <a:r>
              <a:rPr lang="es-ES" sz="24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Yo, pues, prisionero del Señor, les ruego que ustedes </a:t>
            </a:r>
            <a:r>
              <a:rPr lang="es-ES" sz="2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vivan de una manera digna</a:t>
            </a:r>
            <a:r>
              <a:rPr lang="es-ES" sz="24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de la vocación con que han sido llamados. Que vivan con toda humildad y mansedumbre, con paciencia, soportándose unos a otros en amor, esforzándose por </a:t>
            </a:r>
            <a:r>
              <a:rPr lang="es-ES" sz="2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preservar la unidad del Espíritu </a:t>
            </a:r>
            <a:r>
              <a:rPr lang="es-ES" sz="24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en el vínculo de la paz. Hay un solo cuerpo y un solo Espíritu, así como también ustedes fueron llamados en una misma esperanza de su vocación; un solo Señor, una sola fe, un solo bautismo, un solo Dios y Padre de todos, que está sobre todos, por todos y en todos. </a:t>
            </a:r>
            <a:endParaRPr lang="en-US" dirty="0"/>
          </a:p>
        </p:txBody>
      </p:sp>
      <p:sp>
        <p:nvSpPr>
          <p:cNvPr id="2" name="Rectangle: Rounded Corners 1">
            <a:extLst>
              <a:ext uri="{FF2B5EF4-FFF2-40B4-BE49-F238E27FC236}">
                <a16:creationId xmlns="" xmlns:a16="http://schemas.microsoft.com/office/drawing/2014/main" id="{75D350A8-D488-E4FD-4051-41E2C17141AC}"/>
              </a:ext>
            </a:extLst>
          </p:cNvPr>
          <p:cNvSpPr/>
          <p:nvPr/>
        </p:nvSpPr>
        <p:spPr>
          <a:xfrm>
            <a:off x="2601310" y="465083"/>
            <a:ext cx="3878318" cy="804041"/>
          </a:xfrm>
          <a:prstGeom prst="roundRect">
            <a:avLst/>
          </a:prstGeom>
          <a:solidFill>
            <a:schemeClr val="tx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dirty="0"/>
              <a:t>Efesios 4:1-6</a:t>
            </a:r>
          </a:p>
        </p:txBody>
      </p:sp>
    </p:spTree>
    <p:extLst>
      <p:ext uri="{BB962C8B-B14F-4D97-AF65-F5344CB8AC3E}">
        <p14:creationId xmlns:p14="http://schemas.microsoft.com/office/powerpoint/2010/main" val="364377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021" y="1012935"/>
            <a:ext cx="8741979" cy="4555093"/>
          </a:xfrm>
          <a:prstGeom prst="rect">
            <a:avLst/>
          </a:prstGeom>
          <a:noFill/>
        </p:spPr>
        <p:txBody>
          <a:bodyPr wrap="square" rtlCol="0">
            <a:spAutoFit/>
          </a:bodyPr>
          <a:lstStyle/>
          <a:p>
            <a:pPr marR="0" lvl="0">
              <a:spcBef>
                <a:spcPts val="0"/>
              </a:spcBef>
              <a:spcAft>
                <a:spcPts val="0"/>
              </a:spcAft>
              <a:buClr>
                <a:schemeClr val="bg1"/>
              </a:buClr>
            </a:pPr>
            <a:r>
              <a:rPr lang="en-US" sz="2900" b="1" dirty="0"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Un solo </a:t>
            </a:r>
            <a:r>
              <a:rPr lang="en-US" sz="2900" b="1" dirty="0" err="1"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cuerpo</a:t>
            </a:r>
            <a:r>
              <a:rPr lang="en-US" sz="2900" b="1" dirty="0"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1:22 </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la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iglesia</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es</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el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cuerpo</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de Cristo</a:t>
            </a:r>
            <a:endParaRPr lang="en-US" sz="29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bg1"/>
              </a:buClr>
            </a:pPr>
            <a:r>
              <a:rPr lang="en-US" sz="2900" b="1" dirty="0"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Un solo </a:t>
            </a:r>
            <a:r>
              <a:rPr lang="en-US" sz="2900" b="1" dirty="0" err="1"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Espíritu</a:t>
            </a:r>
            <a:r>
              <a:rPr lang="en-US" sz="2900" b="1" dirty="0"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1:13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sellados</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con el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Espíritu</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Santo </a:t>
            </a:r>
            <a:endParaRPr lang="en-US" sz="29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bg1"/>
              </a:buClr>
            </a:pPr>
            <a:r>
              <a:rPr lang="en-US" sz="2900" b="1" dirty="0"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Una sola </a:t>
            </a:r>
            <a:r>
              <a:rPr lang="en-US" sz="2900" b="1" dirty="0" err="1"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esperanza</a:t>
            </a:r>
            <a:r>
              <a:rPr lang="en-US" sz="2900" b="1" dirty="0"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1:18 </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la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esperanza</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de Su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llamamiento</a:t>
            </a:r>
            <a:endParaRPr lang="en-US" sz="29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bg1"/>
              </a:buClr>
            </a:pPr>
            <a:r>
              <a:rPr lang="en-US" sz="2900" b="1" dirty="0"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Un solo </a:t>
            </a:r>
            <a:r>
              <a:rPr lang="en-US" sz="2900" b="1" dirty="0" err="1"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Señor</a:t>
            </a:r>
            <a:r>
              <a:rPr lang="en-US" sz="2900" b="1" dirty="0"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1:2,3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identificado</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como</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el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Señor</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Jesucristo</a:t>
            </a:r>
            <a:endParaRPr lang="en-US" sz="29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bg1"/>
              </a:buClr>
            </a:pPr>
            <a:r>
              <a:rPr lang="en-US" sz="2900" b="1" dirty="0"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Una sola </a:t>
            </a:r>
            <a:r>
              <a:rPr lang="en-US" sz="2900" b="1" dirty="0" err="1"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fe</a:t>
            </a:r>
            <a:r>
              <a:rPr lang="en-US" sz="2900" b="1" dirty="0"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1:15 </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la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fe</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en</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el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Señor</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Jesús</a:t>
            </a:r>
            <a:endParaRPr lang="en-US" sz="29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R="0" lvl="0">
              <a:spcBef>
                <a:spcPts val="0"/>
              </a:spcBef>
              <a:spcAft>
                <a:spcPts val="0"/>
              </a:spcAft>
              <a:buClr>
                <a:schemeClr val="bg1"/>
              </a:buClr>
            </a:pPr>
            <a:r>
              <a:rPr lang="en-US" sz="2900" b="1" dirty="0"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Un solo </a:t>
            </a:r>
            <a:r>
              <a:rPr lang="en-US" sz="2900" b="1" dirty="0" err="1"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bautismo</a:t>
            </a:r>
            <a:r>
              <a:rPr lang="en-US" sz="2900" b="1" dirty="0"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2:5,6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nos</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dio</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vida</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nos</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resucitó</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cf</a:t>
            </a:r>
            <a:r>
              <a:rPr lang="en-US" sz="29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Colosenses</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2:12-13</a:t>
            </a:r>
          </a:p>
          <a:p>
            <a:pPr marR="0" lvl="0">
              <a:spcBef>
                <a:spcPts val="0"/>
              </a:spcBef>
              <a:spcAft>
                <a:spcPts val="0"/>
              </a:spcAft>
              <a:buClr>
                <a:schemeClr val="bg1"/>
              </a:buClr>
            </a:pPr>
            <a:r>
              <a:rPr lang="en-US" sz="2900" b="1" dirty="0" smtClean="0">
                <a:solidFill>
                  <a:schemeClr val="accent1">
                    <a:lumMod val="40000"/>
                    <a:lumOff val="60000"/>
                  </a:schemeClr>
                </a:solidFill>
                <a:latin typeface="Calibri" panose="020F0502020204030204" pitchFamily="34" charset="0"/>
                <a:ea typeface="Times New Roman" panose="02020603050405020304" pitchFamily="18" charset="0"/>
                <a:cs typeface="Times New Roman" panose="02020603050405020304" pitchFamily="18" charset="0"/>
              </a:rPr>
              <a:t>Un solo Dios y Padre </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1:2 </a:t>
            </a:r>
            <a:r>
              <a:rPr lang="en-US" sz="29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y </a:t>
            </a:r>
            <a:r>
              <a:rPr lang="en-US" sz="29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3:14-21</a:t>
            </a:r>
          </a:p>
        </p:txBody>
      </p:sp>
      <p:sp>
        <p:nvSpPr>
          <p:cNvPr id="3" name="Rectangle: Rounded Corners 2">
            <a:extLst>
              <a:ext uri="{FF2B5EF4-FFF2-40B4-BE49-F238E27FC236}">
                <a16:creationId xmlns="" xmlns:a16="http://schemas.microsoft.com/office/drawing/2014/main" id="{60F9DFAC-2764-F321-F8F9-1CA8C2437ABC}"/>
              </a:ext>
            </a:extLst>
          </p:cNvPr>
          <p:cNvSpPr/>
          <p:nvPr/>
        </p:nvSpPr>
        <p:spPr>
          <a:xfrm>
            <a:off x="1121425" y="223365"/>
            <a:ext cx="7303169" cy="804041"/>
          </a:xfrm>
          <a:prstGeom prst="roundRect">
            <a:avLst/>
          </a:prstGeom>
          <a:solidFill>
            <a:schemeClr val="tx2">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Los </a:t>
            </a:r>
            <a:r>
              <a:rPr lang="en-US" sz="3600" dirty="0" err="1" smtClean="0"/>
              <a:t>siete</a:t>
            </a:r>
            <a:r>
              <a:rPr lang="en-US" sz="3600" dirty="0" smtClean="0"/>
              <a:t> “</a:t>
            </a:r>
            <a:r>
              <a:rPr lang="en-US" sz="3600" dirty="0" err="1" smtClean="0"/>
              <a:t>uno</a:t>
            </a:r>
            <a:r>
              <a:rPr lang="en-US" sz="3600" dirty="0" err="1"/>
              <a:t>s</a:t>
            </a:r>
            <a:r>
              <a:rPr lang="en-US" sz="3600" dirty="0" smtClean="0"/>
              <a:t>” </a:t>
            </a:r>
            <a:r>
              <a:rPr lang="en-US" sz="3600" dirty="0" smtClean="0"/>
              <a:t>de </a:t>
            </a:r>
            <a:r>
              <a:rPr lang="en-US" sz="3600" dirty="0" err="1" smtClean="0"/>
              <a:t>Efesios</a:t>
            </a:r>
            <a:r>
              <a:rPr lang="en-US" sz="3600" dirty="0" smtClean="0"/>
              <a:t> 4:4-6</a:t>
            </a:r>
            <a:endParaRPr lang="en-US" sz="3600" dirty="0"/>
          </a:p>
        </p:txBody>
      </p:sp>
    </p:spTree>
    <p:extLst>
      <p:ext uri="{BB962C8B-B14F-4D97-AF65-F5344CB8AC3E}">
        <p14:creationId xmlns:p14="http://schemas.microsoft.com/office/powerpoint/2010/main" val="93533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707" y="1077022"/>
            <a:ext cx="8534400" cy="3970318"/>
          </a:xfrm>
          <a:prstGeom prst="rect">
            <a:avLst/>
          </a:prstGeom>
          <a:noFill/>
        </p:spPr>
        <p:txBody>
          <a:bodyPr wrap="square" rtlCol="0">
            <a:spAutoFit/>
          </a:bodyPr>
          <a:lstStyle/>
          <a:p>
            <a:pPr marL="460375" indent="-460375">
              <a:buClr>
                <a:schemeClr val="bg1"/>
              </a:buClr>
              <a:buFont typeface="+mj-lt"/>
              <a:buAutoNum type="arabicPeriod"/>
            </a:pPr>
            <a:r>
              <a:rPr lang="en-US" sz="1800" dirty="0">
                <a:solidFill>
                  <a:schemeClr val="bg1"/>
                </a:solidFill>
              </a:rPr>
              <a:t>Juan 6:63:</a:t>
            </a:r>
            <a:r>
              <a:rPr lang="en-US" sz="1800" b="1" baseline="30000" dirty="0">
                <a:solidFill>
                  <a:schemeClr val="bg1"/>
                </a:solidFill>
                <a:latin typeface="system-ui"/>
              </a:rPr>
              <a:t> </a:t>
            </a:r>
            <a:r>
              <a:rPr lang="es-ES" sz="1800" dirty="0">
                <a:solidFill>
                  <a:schemeClr val="bg1"/>
                </a:solidFill>
                <a:latin typeface="system-ui"/>
              </a:rPr>
              <a:t>El Espíritu es el que da vida; la carne para nada aprovecha; las palabras que Yo les he hablado son espíritu y son vida. </a:t>
            </a:r>
            <a:endParaRPr lang="en-US" sz="1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460375" marR="0" lvl="0" indent="-460375" algn="l" rtl="0">
              <a:spcBef>
                <a:spcPts val="0"/>
              </a:spcBef>
              <a:spcAft>
                <a:spcPts val="0"/>
              </a:spcAft>
              <a:buClr>
                <a:schemeClr val="bg1"/>
              </a:buClr>
              <a:buFont typeface="+mj-lt"/>
              <a:buAutoNum type="arabicPeriod"/>
            </a:pPr>
            <a:endParaRPr lang="en-US" sz="1800" dirty="0" smtClean="0">
              <a:solidFill>
                <a:schemeClr val="bg1"/>
              </a:solidFill>
              <a:latin typeface="Times New Roman" panose="02020603050405020304" pitchFamily="18" charset="0"/>
              <a:ea typeface="Times New Roman" panose="02020603050405020304" pitchFamily="18" charset="0"/>
            </a:endParaRPr>
          </a:p>
          <a:p>
            <a:pPr marL="460375" indent="-460375">
              <a:buClr>
                <a:schemeClr val="bg1"/>
              </a:buClr>
              <a:buFont typeface="+mj-lt"/>
              <a:buAutoNum type="arabicPeriod"/>
            </a:pPr>
            <a:r>
              <a:rPr lang="en-US" sz="1800" dirty="0" smtClean="0">
                <a:solidFill>
                  <a:schemeClr val="bg1"/>
                </a:solidFill>
              </a:rPr>
              <a:t>Juan 7:37-39 </a:t>
            </a:r>
            <a:r>
              <a:rPr lang="es-ES" sz="1800" dirty="0" smtClean="0">
                <a:solidFill>
                  <a:schemeClr val="bg1"/>
                </a:solidFill>
                <a:latin typeface="system-ui"/>
              </a:rPr>
              <a:t>37</a:t>
            </a:r>
            <a:r>
              <a:rPr lang="es-ES" sz="1800" dirty="0">
                <a:solidFill>
                  <a:schemeClr val="bg1"/>
                </a:solidFill>
                <a:latin typeface="system-ui"/>
              </a:rPr>
              <a:t>  En el último día, el gran día de la fiesta, Jesús puesto en pie, exclamó en alta voz: «Si alguien tiene sed, que venga a Mí y beba. </a:t>
            </a:r>
            <a:r>
              <a:rPr lang="es-ES" sz="1800" dirty="0" smtClean="0">
                <a:solidFill>
                  <a:schemeClr val="bg1"/>
                </a:solidFill>
                <a:latin typeface="system-ui"/>
              </a:rPr>
              <a:t>38</a:t>
            </a:r>
            <a:r>
              <a:rPr lang="es-ES" sz="1800" dirty="0">
                <a:solidFill>
                  <a:schemeClr val="bg1"/>
                </a:solidFill>
                <a:latin typeface="system-ui"/>
              </a:rPr>
              <a:t>  El que cree en Mí, como ha dicho la Escritura: “De lo más profundo de su ser brotarán ríos de agua viva”». </a:t>
            </a:r>
            <a:r>
              <a:rPr lang="es-ES" sz="1800" dirty="0" smtClean="0">
                <a:solidFill>
                  <a:schemeClr val="bg1"/>
                </a:solidFill>
                <a:latin typeface="system-ui"/>
              </a:rPr>
              <a:t>39</a:t>
            </a:r>
            <a:r>
              <a:rPr lang="es-ES" sz="1800" dirty="0">
                <a:solidFill>
                  <a:schemeClr val="bg1"/>
                </a:solidFill>
                <a:latin typeface="system-ui"/>
              </a:rPr>
              <a:t>  Pero Él decía esto del Espíritu, que los que habían creído en Él habían de recibir; porque el Espíritu no había sido dado todavía, pues Jesús aún no había sido glorificado. </a:t>
            </a:r>
            <a:endParaRPr lang="es-ES" sz="1800" dirty="0" smtClean="0">
              <a:solidFill>
                <a:schemeClr val="bg1"/>
              </a:solidFill>
              <a:latin typeface="system-ui"/>
            </a:endParaRPr>
          </a:p>
          <a:p>
            <a:pPr marL="460375" indent="-460375">
              <a:buClr>
                <a:schemeClr val="bg1"/>
              </a:buClr>
              <a:buFont typeface="+mj-lt"/>
              <a:buAutoNum type="arabicPeriod"/>
            </a:pPr>
            <a:endParaRPr lang="en-US" sz="1800" dirty="0">
              <a:solidFill>
                <a:schemeClr val="bg1"/>
              </a:solidFill>
              <a:latin typeface="system-ui"/>
            </a:endParaRPr>
          </a:p>
          <a:p>
            <a:pPr marL="460375" indent="-460375">
              <a:buClr>
                <a:schemeClr val="bg1"/>
              </a:buClr>
              <a:buFont typeface="+mj-lt"/>
              <a:buAutoNum type="arabicPeriod"/>
            </a:pPr>
            <a:r>
              <a:rPr lang="en-US" sz="1800" dirty="0">
                <a:solidFill>
                  <a:schemeClr val="bg1"/>
                </a:solidFill>
              </a:rPr>
              <a:t>Juan </a:t>
            </a:r>
            <a:r>
              <a:rPr lang="en-US" sz="1800" dirty="0" smtClean="0">
                <a:solidFill>
                  <a:schemeClr val="bg1"/>
                </a:solidFill>
              </a:rPr>
              <a:t>14:16-17</a:t>
            </a:r>
            <a:r>
              <a:rPr lang="en-US" sz="1800" b="1" baseline="30000" dirty="0">
                <a:solidFill>
                  <a:schemeClr val="bg1"/>
                </a:solidFill>
                <a:latin typeface="system-ui"/>
              </a:rPr>
              <a:t> </a:t>
            </a:r>
            <a:r>
              <a:rPr lang="es-ES" sz="1800" dirty="0" smtClean="0">
                <a:solidFill>
                  <a:schemeClr val="bg1"/>
                </a:solidFill>
                <a:latin typeface="system-ui"/>
              </a:rPr>
              <a:t>16 Entonces </a:t>
            </a:r>
            <a:r>
              <a:rPr lang="es-ES" sz="1800" dirty="0">
                <a:solidFill>
                  <a:schemeClr val="bg1"/>
                </a:solidFill>
                <a:latin typeface="system-ui"/>
              </a:rPr>
              <a:t>Yo rogaré al Padre, y Él les dará otro Consolador para que esté con ustedes para siempre; </a:t>
            </a:r>
            <a:r>
              <a:rPr lang="es-ES" sz="1800" dirty="0" smtClean="0">
                <a:solidFill>
                  <a:schemeClr val="bg1"/>
                </a:solidFill>
                <a:latin typeface="system-ui"/>
              </a:rPr>
              <a:t>17</a:t>
            </a:r>
            <a:r>
              <a:rPr lang="es-ES" sz="1800" dirty="0">
                <a:solidFill>
                  <a:schemeClr val="bg1"/>
                </a:solidFill>
                <a:latin typeface="system-ui"/>
              </a:rPr>
              <a:t>  es decir, el Espíritu de verdad, a quien el mundo no puede recibir, porque ni lo ve ni lo conoce, pero ustedes sí lo conocen porque mora con ustedes y estará en ustedes. </a:t>
            </a:r>
            <a:endParaRPr lang="en-US" sz="3200" dirty="0">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 xmlns:a16="http://schemas.microsoft.com/office/drawing/2014/main" id="{85717586-D1A0-E7DF-46D3-A583469CF999}"/>
              </a:ext>
            </a:extLst>
          </p:cNvPr>
          <p:cNvSpPr txBox="1">
            <a:spLocks/>
          </p:cNvSpPr>
          <p:nvPr/>
        </p:nvSpPr>
        <p:spPr>
          <a:xfrm>
            <a:off x="914400" y="266700"/>
            <a:ext cx="6720562" cy="810322"/>
          </a:xfrm>
          <a:prstGeom prst="rect">
            <a:avLst/>
          </a:prstGeom>
        </p:spPr>
        <p:txBody>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0"/>
            <a:r>
              <a:rPr lang="en-US" sz="4400" b="1" dirty="0" smtClean="0">
                <a:solidFill>
                  <a:schemeClr val="accent1">
                    <a:lumMod val="60000"/>
                    <a:lumOff val="40000"/>
                  </a:schemeClr>
                </a:solidFill>
                <a:latin typeface="Calibri" panose="020F0502020204030204" pitchFamily="34" charset="0"/>
              </a:rPr>
              <a:t>El </a:t>
            </a:r>
            <a:r>
              <a:rPr lang="en-US" sz="4400" b="1" dirty="0" err="1" smtClean="0">
                <a:solidFill>
                  <a:schemeClr val="accent1">
                    <a:lumMod val="60000"/>
                    <a:lumOff val="40000"/>
                  </a:schemeClr>
                </a:solidFill>
                <a:latin typeface="Calibri" panose="020F0502020204030204" pitchFamily="34" charset="0"/>
              </a:rPr>
              <a:t>Espíritu</a:t>
            </a:r>
            <a:r>
              <a:rPr lang="en-US" sz="4400" b="1" dirty="0" smtClean="0">
                <a:solidFill>
                  <a:schemeClr val="accent1">
                    <a:lumMod val="60000"/>
                    <a:lumOff val="40000"/>
                  </a:schemeClr>
                </a:solidFill>
                <a:latin typeface="Calibri" panose="020F0502020204030204" pitchFamily="34" charset="0"/>
              </a:rPr>
              <a:t> </a:t>
            </a:r>
            <a:r>
              <a:rPr lang="en-US" sz="4400" b="1" dirty="0">
                <a:solidFill>
                  <a:schemeClr val="accent1">
                    <a:lumMod val="60000"/>
                    <a:lumOff val="40000"/>
                  </a:schemeClr>
                </a:solidFill>
                <a:latin typeface="Calibri" panose="020F0502020204030204" pitchFamily="34" charset="0"/>
              </a:rPr>
              <a:t>Santo</a:t>
            </a:r>
            <a:endParaRPr lang="en-US" sz="4050" b="1" dirty="0">
              <a:solidFill>
                <a:schemeClr val="accent1">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28707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707" y="1077022"/>
            <a:ext cx="8534400" cy="2215991"/>
          </a:xfrm>
          <a:prstGeom prst="rect">
            <a:avLst/>
          </a:prstGeom>
          <a:noFill/>
        </p:spPr>
        <p:txBody>
          <a:bodyPr wrap="square" rtlCol="0">
            <a:spAutoFit/>
          </a:bodyPr>
          <a:lstStyle/>
          <a:p>
            <a:pPr marL="460375" indent="-460375" algn="l" rtl="0">
              <a:buClr>
                <a:schemeClr val="bg1"/>
              </a:buClr>
              <a:buFont typeface="+mj-lt"/>
              <a:buAutoNum type="arabicPeriod"/>
            </a:pPr>
            <a:r>
              <a:rPr lang="en-US" sz="2000" dirty="0">
                <a:solidFill>
                  <a:schemeClr val="bg1"/>
                </a:solidFill>
              </a:rPr>
              <a:t>Juan 6:63:</a:t>
            </a:r>
            <a:r>
              <a:rPr lang="en-US" sz="2000" b="1" baseline="30000" dirty="0">
                <a:solidFill>
                  <a:schemeClr val="bg1"/>
                </a:solidFill>
                <a:latin typeface="system-ui"/>
              </a:rPr>
              <a:t> </a:t>
            </a:r>
            <a:r>
              <a:rPr lang="en-US" sz="2000" b="1" dirty="0">
                <a:solidFill>
                  <a:schemeClr val="bg1"/>
                </a:solidFill>
                <a:latin typeface="system-ui"/>
              </a:rPr>
              <a:t>El </a:t>
            </a:r>
            <a:r>
              <a:rPr lang="en-US" sz="2000" b="1" dirty="0" err="1" smtClean="0">
                <a:solidFill>
                  <a:schemeClr val="bg1"/>
                </a:solidFill>
                <a:latin typeface="system-ui"/>
              </a:rPr>
              <a:t>Espíritu</a:t>
            </a:r>
            <a:r>
              <a:rPr lang="en-US" sz="2000" b="1" dirty="0" smtClean="0">
                <a:solidFill>
                  <a:schemeClr val="bg1"/>
                </a:solidFill>
                <a:latin typeface="system-ui"/>
              </a:rPr>
              <a:t> </a:t>
            </a:r>
            <a:r>
              <a:rPr lang="en-US" sz="2000" b="1" dirty="0">
                <a:solidFill>
                  <a:schemeClr val="bg1"/>
                </a:solidFill>
                <a:latin typeface="system-ui"/>
              </a:rPr>
              <a:t>da vida</a:t>
            </a:r>
            <a:endParaRPr lang="en-US"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marL="460375" marR="0" lvl="0" indent="-460375" algn="l" rtl="0">
              <a:spcBef>
                <a:spcPts val="0"/>
              </a:spcBef>
              <a:spcAft>
                <a:spcPts val="0"/>
              </a:spcAft>
              <a:buClr>
                <a:schemeClr val="bg1"/>
              </a:buClr>
              <a:buFont typeface="+mj-lt"/>
              <a:buAutoNum type="arabicPeriod"/>
            </a:pPr>
            <a:endParaRPr lang="en-US" sz="2000" dirty="0">
              <a:solidFill>
                <a:schemeClr val="bg1"/>
              </a:solidFill>
              <a:latin typeface="Times New Roman" panose="02020603050405020304" pitchFamily="18" charset="0"/>
              <a:ea typeface="Times New Roman" panose="02020603050405020304" pitchFamily="18" charset="0"/>
            </a:endParaRPr>
          </a:p>
          <a:p>
            <a:pPr marL="460375" indent="-460375" algn="l" rtl="0">
              <a:buClr>
                <a:schemeClr val="bg1"/>
              </a:buClr>
              <a:buFont typeface="+mj-lt"/>
              <a:buAutoNum type="arabicPeriod"/>
            </a:pPr>
            <a:r>
              <a:rPr lang="en-US" sz="2000" dirty="0">
                <a:solidFill>
                  <a:schemeClr val="bg1"/>
                </a:solidFill>
              </a:rPr>
              <a:t>Juan 7:37-39:</a:t>
            </a:r>
            <a:r>
              <a:rPr lang="en-US" sz="2000" b="1" baseline="30000" dirty="0">
                <a:solidFill>
                  <a:schemeClr val="bg1"/>
                </a:solidFill>
                <a:latin typeface="system-ui"/>
              </a:rPr>
              <a:t> </a:t>
            </a:r>
            <a:r>
              <a:rPr lang="en-US" sz="2000" b="1" dirty="0">
                <a:solidFill>
                  <a:schemeClr val="bg1"/>
                </a:solidFill>
                <a:latin typeface="system-ui"/>
              </a:rPr>
              <a:t>El </a:t>
            </a:r>
            <a:r>
              <a:rPr lang="en-US" sz="2000" b="1" dirty="0" err="1" smtClean="0">
                <a:solidFill>
                  <a:schemeClr val="bg1"/>
                </a:solidFill>
                <a:latin typeface="system-ui"/>
              </a:rPr>
              <a:t>Espíritu</a:t>
            </a:r>
            <a:r>
              <a:rPr lang="en-US" sz="2000" b="1" dirty="0" smtClean="0">
                <a:solidFill>
                  <a:schemeClr val="bg1"/>
                </a:solidFill>
                <a:latin typeface="system-ui"/>
              </a:rPr>
              <a:t> </a:t>
            </a:r>
            <a:r>
              <a:rPr lang="en-US" sz="2000" b="1" dirty="0">
                <a:solidFill>
                  <a:schemeClr val="bg1"/>
                </a:solidFill>
                <a:latin typeface="system-ui"/>
              </a:rPr>
              <a:t>es recibido por los creyentes</a:t>
            </a:r>
          </a:p>
          <a:p>
            <a:pPr marL="460375" indent="-460375" algn="l" rtl="0">
              <a:buClr>
                <a:schemeClr val="bg1"/>
              </a:buClr>
              <a:buFont typeface="+mj-lt"/>
              <a:buAutoNum type="arabicPeriod"/>
            </a:pPr>
            <a:endParaRPr lang="en-US" sz="2000" b="1" dirty="0">
              <a:solidFill>
                <a:schemeClr val="bg1"/>
              </a:solidFill>
              <a:latin typeface="system-ui"/>
            </a:endParaRPr>
          </a:p>
          <a:p>
            <a:pPr marL="460375" indent="-460375" algn="l" rtl="0">
              <a:buClr>
                <a:schemeClr val="bg1"/>
              </a:buClr>
              <a:buFont typeface="+mj-lt"/>
              <a:buAutoNum type="arabicPeriod"/>
            </a:pPr>
            <a:r>
              <a:rPr lang="en-US" sz="2000" dirty="0">
                <a:solidFill>
                  <a:schemeClr val="bg1"/>
                </a:solidFill>
                <a:latin typeface="system-ui"/>
              </a:rPr>
              <a:t>Juan </a:t>
            </a:r>
            <a:r>
              <a:rPr lang="en-US" sz="2000" dirty="0" smtClean="0">
                <a:solidFill>
                  <a:schemeClr val="bg1"/>
                </a:solidFill>
                <a:latin typeface="system-ui"/>
              </a:rPr>
              <a:t>14:16-17: </a:t>
            </a:r>
            <a:r>
              <a:rPr lang="en-US" sz="2000" b="1" dirty="0" smtClean="0">
                <a:solidFill>
                  <a:schemeClr val="bg1"/>
                </a:solidFill>
                <a:latin typeface="system-ui"/>
              </a:rPr>
              <a:t>El </a:t>
            </a:r>
            <a:r>
              <a:rPr lang="en-US" sz="2000" b="1" dirty="0" err="1" smtClean="0">
                <a:solidFill>
                  <a:schemeClr val="bg1"/>
                </a:solidFill>
                <a:latin typeface="system-ui"/>
              </a:rPr>
              <a:t>Espíritu</a:t>
            </a:r>
            <a:r>
              <a:rPr lang="en-US" sz="2000" b="1" dirty="0" smtClean="0">
                <a:solidFill>
                  <a:schemeClr val="bg1"/>
                </a:solidFill>
                <a:latin typeface="system-ui"/>
              </a:rPr>
              <a:t> </a:t>
            </a:r>
            <a:r>
              <a:rPr lang="en-US" sz="2000" b="1" dirty="0" err="1">
                <a:solidFill>
                  <a:schemeClr val="bg1"/>
                </a:solidFill>
                <a:latin typeface="system-ui"/>
              </a:rPr>
              <a:t>estaría</a:t>
            </a:r>
            <a:r>
              <a:rPr lang="en-US" sz="2000" b="1" dirty="0">
                <a:solidFill>
                  <a:schemeClr val="bg1"/>
                </a:solidFill>
                <a:latin typeface="system-ui"/>
              </a:rPr>
              <a:t> </a:t>
            </a:r>
            <a:r>
              <a:rPr lang="en-US" sz="2000" b="1" dirty="0" smtClean="0">
                <a:solidFill>
                  <a:schemeClr val="bg1"/>
                </a:solidFill>
                <a:latin typeface="system-ui"/>
              </a:rPr>
              <a:t>con </a:t>
            </a:r>
            <a:r>
              <a:rPr lang="en-US" sz="2000" b="1" dirty="0" err="1" smtClean="0">
                <a:solidFill>
                  <a:schemeClr val="bg1"/>
                </a:solidFill>
                <a:latin typeface="system-ui"/>
              </a:rPr>
              <a:t>ellos</a:t>
            </a:r>
            <a:r>
              <a:rPr lang="en-US" sz="2000" b="1" dirty="0" smtClean="0">
                <a:solidFill>
                  <a:schemeClr val="bg1"/>
                </a:solidFill>
                <a:latin typeface="system-ui"/>
              </a:rPr>
              <a:t> </a:t>
            </a:r>
            <a:r>
              <a:rPr lang="en-US" sz="2000" b="1" dirty="0">
                <a:solidFill>
                  <a:schemeClr val="bg1"/>
                </a:solidFill>
                <a:latin typeface="system-ui"/>
              </a:rPr>
              <a:t>para </a:t>
            </a:r>
            <a:r>
              <a:rPr lang="en-US" sz="2000" b="1" dirty="0" err="1">
                <a:solidFill>
                  <a:schemeClr val="bg1"/>
                </a:solidFill>
                <a:latin typeface="system-ui"/>
              </a:rPr>
              <a:t>siempre</a:t>
            </a:r>
            <a:endParaRPr lang="en-US" sz="2000" b="1" dirty="0">
              <a:solidFill>
                <a:schemeClr val="bg1"/>
              </a:solidFill>
              <a:latin typeface="system-ui"/>
            </a:endParaRPr>
          </a:p>
          <a:p>
            <a:pPr lvl="3" algn="l" rtl="0">
              <a:buClr>
                <a:schemeClr val="bg1"/>
              </a:buClr>
            </a:pPr>
            <a:r>
              <a:rPr lang="en-US" sz="2000" dirty="0">
                <a:solidFill>
                  <a:schemeClr val="bg1"/>
                </a:solidFill>
                <a:latin typeface="system-ui"/>
              </a:rPr>
              <a:t> </a:t>
            </a:r>
            <a:r>
              <a:rPr lang="en-US" sz="2000" b="1" dirty="0">
                <a:solidFill>
                  <a:schemeClr val="bg1"/>
                </a:solidFill>
                <a:latin typeface="system-ui"/>
              </a:rPr>
              <a:t>El mundo no puede recibir el Espíritu</a:t>
            </a:r>
          </a:p>
          <a:p>
            <a:pPr algn="l" rtl="0">
              <a:buClr>
                <a:schemeClr val="bg1"/>
              </a:buClr>
            </a:pPr>
            <a:endParaRPr lang="en-US" sz="1800" dirty="0">
              <a:solidFill>
                <a:schemeClr val="bg1"/>
              </a:solidFill>
              <a:latin typeface="system-ui"/>
            </a:endParaRPr>
          </a:p>
        </p:txBody>
      </p:sp>
      <p:sp>
        <p:nvSpPr>
          <p:cNvPr id="6" name="Title 1">
            <a:extLst>
              <a:ext uri="{FF2B5EF4-FFF2-40B4-BE49-F238E27FC236}">
                <a16:creationId xmlns="" xmlns:a16="http://schemas.microsoft.com/office/drawing/2014/main" id="{85717586-D1A0-E7DF-46D3-A583469CF999}"/>
              </a:ext>
            </a:extLst>
          </p:cNvPr>
          <p:cNvSpPr txBox="1">
            <a:spLocks/>
          </p:cNvSpPr>
          <p:nvPr/>
        </p:nvSpPr>
        <p:spPr>
          <a:xfrm>
            <a:off x="914400" y="266700"/>
            <a:ext cx="6720562" cy="810322"/>
          </a:xfrm>
          <a:prstGeom prst="rect">
            <a:avLst/>
          </a:prstGeom>
        </p:spPr>
        <p:txBody>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0"/>
            <a:r>
              <a:rPr lang="en-US" sz="4400" b="1" dirty="0" smtClean="0">
                <a:solidFill>
                  <a:schemeClr val="accent1">
                    <a:lumMod val="60000"/>
                    <a:lumOff val="40000"/>
                  </a:schemeClr>
                </a:solidFill>
                <a:latin typeface="Calibri" panose="020F0502020204030204" pitchFamily="34" charset="0"/>
              </a:rPr>
              <a:t>El </a:t>
            </a:r>
            <a:r>
              <a:rPr lang="en-US" sz="4400" b="1" dirty="0" err="1" smtClean="0">
                <a:solidFill>
                  <a:schemeClr val="accent1">
                    <a:lumMod val="60000"/>
                    <a:lumOff val="40000"/>
                  </a:schemeClr>
                </a:solidFill>
                <a:latin typeface="Calibri" panose="020F0502020204030204" pitchFamily="34" charset="0"/>
              </a:rPr>
              <a:t>Espíritu</a:t>
            </a:r>
            <a:r>
              <a:rPr lang="en-US" sz="4400" b="1" dirty="0" smtClean="0">
                <a:solidFill>
                  <a:schemeClr val="accent1">
                    <a:lumMod val="60000"/>
                    <a:lumOff val="40000"/>
                  </a:schemeClr>
                </a:solidFill>
                <a:latin typeface="Calibri" panose="020F0502020204030204" pitchFamily="34" charset="0"/>
              </a:rPr>
              <a:t> </a:t>
            </a:r>
            <a:r>
              <a:rPr lang="en-US" sz="4400" b="1" dirty="0">
                <a:solidFill>
                  <a:schemeClr val="accent1">
                    <a:lumMod val="60000"/>
                    <a:lumOff val="40000"/>
                  </a:schemeClr>
                </a:solidFill>
                <a:latin typeface="Calibri" panose="020F0502020204030204" pitchFamily="34" charset="0"/>
              </a:rPr>
              <a:t>Santo</a:t>
            </a:r>
            <a:endParaRPr lang="en-US" sz="4050" b="1" dirty="0">
              <a:solidFill>
                <a:schemeClr val="accent1">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253980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707" y="1077022"/>
            <a:ext cx="8534400" cy="3724096"/>
          </a:xfrm>
          <a:prstGeom prst="rect">
            <a:avLst/>
          </a:prstGeom>
          <a:noFill/>
        </p:spPr>
        <p:txBody>
          <a:bodyPr wrap="square" rtlCol="0">
            <a:spAutoFit/>
          </a:bodyPr>
          <a:lstStyle/>
          <a:p>
            <a:pPr>
              <a:buClr>
                <a:schemeClr val="bg1"/>
              </a:buClr>
            </a:pPr>
            <a:r>
              <a:rPr lang="es-ES" sz="2400" dirty="0" smtClean="0">
                <a:solidFill>
                  <a:schemeClr val="bg1"/>
                </a:solidFill>
                <a:latin typeface="system-ui"/>
              </a:rPr>
              <a:t>13 En </a:t>
            </a:r>
            <a:r>
              <a:rPr lang="es-ES" sz="2400" dirty="0">
                <a:solidFill>
                  <a:schemeClr val="bg1"/>
                </a:solidFill>
                <a:latin typeface="system-ui"/>
              </a:rPr>
              <a:t>Él también ustedes, después de escuchar el mensaje de la verdad, el evangelio de su salvación, y habiendo creído, fueron sellados en Él con el Espíritu Santo de la promesa, </a:t>
            </a:r>
            <a:r>
              <a:rPr lang="es-ES" sz="2400" dirty="0" smtClean="0">
                <a:solidFill>
                  <a:schemeClr val="bg1"/>
                </a:solidFill>
                <a:latin typeface="system-ui"/>
              </a:rPr>
              <a:t>14</a:t>
            </a:r>
            <a:r>
              <a:rPr lang="es-ES" sz="2400" dirty="0">
                <a:solidFill>
                  <a:schemeClr val="bg1"/>
                </a:solidFill>
                <a:latin typeface="system-ui"/>
              </a:rPr>
              <a:t>  que nos es dado como garantía de nuestra herencia, con miras a la redención de la posesión adquirida de Dios, para alabanza de Su gloria. </a:t>
            </a:r>
            <a:endParaRPr lang="en-US" sz="1800" dirty="0">
              <a:solidFill>
                <a:schemeClr val="bg1"/>
              </a:solidFill>
              <a:latin typeface="Calibri" panose="020F0502020204030204" pitchFamily="34" charset="0"/>
              <a:cs typeface="Times New Roman" panose="02020603050405020304" pitchFamily="18" charset="0"/>
            </a:endParaRPr>
          </a:p>
          <a:p>
            <a:pPr algn="l" rtl="0">
              <a:buClr>
                <a:schemeClr val="bg1"/>
              </a:buClr>
            </a:pPr>
            <a:endParaRPr lang="en-US" sz="1800" dirty="0">
              <a:solidFill>
                <a:schemeClr val="bg1"/>
              </a:solidFill>
              <a:latin typeface="Calibri" panose="020F0502020204030204" pitchFamily="34" charset="0"/>
              <a:cs typeface="Times New Roman" panose="02020603050405020304" pitchFamily="18" charset="0"/>
            </a:endParaRPr>
          </a:p>
          <a:p>
            <a:pPr algn="l" rtl="0">
              <a:buClr>
                <a:schemeClr val="bg1"/>
              </a:buClr>
            </a:pPr>
            <a:r>
              <a:rPr lang="en-US" sz="2400" dirty="0">
                <a:solidFill>
                  <a:schemeClr val="bg1"/>
                </a:solidFill>
              </a:rPr>
              <a:t>Sello de </a:t>
            </a:r>
            <a:r>
              <a:rPr lang="en-US" sz="2400" dirty="0" err="1" smtClean="0">
                <a:solidFill>
                  <a:schemeClr val="bg1"/>
                </a:solidFill>
              </a:rPr>
              <a:t>seguridad</a:t>
            </a:r>
            <a:endParaRPr lang="en-US" sz="2400" dirty="0">
              <a:solidFill>
                <a:schemeClr val="bg1"/>
              </a:solidFill>
              <a:latin typeface="system-ui"/>
            </a:endParaRPr>
          </a:p>
          <a:p>
            <a:pPr marL="460375" indent="-460375" algn="l" rtl="0">
              <a:buClr>
                <a:schemeClr val="bg1"/>
              </a:buClr>
              <a:buFont typeface="+mj-lt"/>
              <a:buAutoNum type="arabicPeriod"/>
            </a:pPr>
            <a:endParaRPr lang="en-US" sz="1800" dirty="0">
              <a:solidFill>
                <a:schemeClr val="bg1"/>
              </a:solidFill>
              <a:latin typeface="system-ui"/>
            </a:endParaRPr>
          </a:p>
          <a:p>
            <a:pPr marR="0" lvl="0" algn="l" rtl="0">
              <a:spcBef>
                <a:spcPts val="0"/>
              </a:spcBef>
              <a:spcAft>
                <a:spcPts val="0"/>
              </a:spcAft>
              <a:buClr>
                <a:schemeClr val="bg1"/>
              </a:buClr>
            </a:pPr>
            <a:endParaRPr lang="en-US" sz="3200" dirty="0">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 xmlns:a16="http://schemas.microsoft.com/office/drawing/2014/main" id="{85717586-D1A0-E7DF-46D3-A583469CF999}"/>
              </a:ext>
            </a:extLst>
          </p:cNvPr>
          <p:cNvSpPr txBox="1">
            <a:spLocks/>
          </p:cNvSpPr>
          <p:nvPr/>
        </p:nvSpPr>
        <p:spPr>
          <a:xfrm>
            <a:off x="914400" y="266700"/>
            <a:ext cx="6720562" cy="810322"/>
          </a:xfrm>
          <a:prstGeom prst="rect">
            <a:avLst/>
          </a:prstGeom>
        </p:spPr>
        <p:txBody>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0"/>
            <a:r>
              <a:rPr lang="en-US" sz="4400" b="1" dirty="0">
                <a:solidFill>
                  <a:schemeClr val="accent1">
                    <a:lumMod val="60000"/>
                    <a:lumOff val="40000"/>
                  </a:schemeClr>
                </a:solidFill>
                <a:latin typeface="Calibri" panose="020F0502020204030204" pitchFamily="34" charset="0"/>
              </a:rPr>
              <a:t>Efesios 1:13</a:t>
            </a:r>
            <a:endParaRPr lang="en-US" sz="4050" b="1" dirty="0">
              <a:solidFill>
                <a:schemeClr val="accent1">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354763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707" y="1077022"/>
            <a:ext cx="8534400" cy="5940088"/>
          </a:xfrm>
          <a:prstGeom prst="rect">
            <a:avLst/>
          </a:prstGeom>
          <a:noFill/>
        </p:spPr>
        <p:txBody>
          <a:bodyPr wrap="square" rtlCol="0">
            <a:spAutoFit/>
          </a:bodyPr>
          <a:lstStyle/>
          <a:p>
            <a:pPr>
              <a:buClr>
                <a:schemeClr val="bg1"/>
              </a:buClr>
            </a:pPr>
            <a:r>
              <a:rPr lang="es-ES" sz="2400" dirty="0" smtClean="0">
                <a:solidFill>
                  <a:schemeClr val="bg1"/>
                </a:solidFill>
                <a:latin typeface="system-ui"/>
              </a:rPr>
              <a:t>17 Y </a:t>
            </a:r>
            <a:r>
              <a:rPr lang="es-ES" sz="2400" dirty="0">
                <a:solidFill>
                  <a:schemeClr val="bg1"/>
                </a:solidFill>
                <a:latin typeface="system-ui"/>
              </a:rPr>
              <a:t>VINO Y ANUNCIÓ PAZ A USTEDES QUE ESTABAN LEJOS, Y PAZ A LOS QUE ESTABAN CERCA.  18  Porque por medio de Cristo los unos y los otros tenemos nuestra entrada al Padre en un mismo Espíritu.  19  Así pues, ustedes ya no son extraños ni extranjeros, sino que son conciudadanos de los santos y son de la familia de Dios.  20  Están edificados sobre el fundamento de los apóstoles y profetas, siendo Cristo Jesús mismo la piedra angular,  21  en quien todo el edificio, bien ajustado, va creciendo para ser un templo santo en el Señor.  22  En Cristo también ustedes son juntamente edificados para morada de Dios en el Espíritu.</a:t>
            </a:r>
            <a:endParaRPr lang="en-US" sz="1800" dirty="0">
              <a:solidFill>
                <a:schemeClr val="bg1"/>
              </a:solidFill>
              <a:latin typeface="Calibri" panose="020F0502020204030204" pitchFamily="34" charset="0"/>
              <a:cs typeface="Times New Roman" panose="02020603050405020304" pitchFamily="18" charset="0"/>
            </a:endParaRPr>
          </a:p>
          <a:p>
            <a:pPr algn="l" rtl="0">
              <a:buClr>
                <a:schemeClr val="bg1"/>
              </a:buClr>
            </a:pPr>
            <a:endParaRPr lang="en-US" sz="1800" dirty="0">
              <a:solidFill>
                <a:schemeClr val="bg1"/>
              </a:solidFill>
              <a:latin typeface="Calibri" panose="020F0502020204030204" pitchFamily="34" charset="0"/>
              <a:cs typeface="Times New Roman" panose="02020603050405020304" pitchFamily="18" charset="0"/>
            </a:endParaRPr>
          </a:p>
          <a:p>
            <a:pPr algn="l" rtl="0">
              <a:buClr>
                <a:schemeClr val="bg1"/>
              </a:buClr>
            </a:pPr>
            <a:r>
              <a:rPr lang="en-US" sz="2400" dirty="0">
                <a:solidFill>
                  <a:schemeClr val="bg1"/>
                </a:solidFill>
              </a:rPr>
              <a:t>Acceso al Padre</a:t>
            </a:r>
            <a:endParaRPr lang="en-US" sz="2400" dirty="0">
              <a:solidFill>
                <a:schemeClr val="bg1"/>
              </a:solidFill>
              <a:latin typeface="system-ui"/>
            </a:endParaRPr>
          </a:p>
          <a:p>
            <a:pPr marL="460375" indent="-460375" algn="l" rtl="0">
              <a:buClr>
                <a:schemeClr val="bg1"/>
              </a:buClr>
              <a:buFont typeface="+mj-lt"/>
              <a:buAutoNum type="arabicPeriod"/>
            </a:pPr>
            <a:endParaRPr lang="en-US" sz="1800" dirty="0">
              <a:solidFill>
                <a:schemeClr val="bg1"/>
              </a:solidFill>
              <a:latin typeface="system-ui"/>
            </a:endParaRPr>
          </a:p>
          <a:p>
            <a:pPr marR="0" lvl="0" algn="l" rtl="0">
              <a:spcBef>
                <a:spcPts val="0"/>
              </a:spcBef>
              <a:spcAft>
                <a:spcPts val="0"/>
              </a:spcAft>
              <a:buClr>
                <a:schemeClr val="bg1"/>
              </a:buClr>
            </a:pPr>
            <a:endParaRPr lang="en-US" sz="3200" dirty="0">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 xmlns:a16="http://schemas.microsoft.com/office/drawing/2014/main" id="{85717586-D1A0-E7DF-46D3-A583469CF999}"/>
              </a:ext>
            </a:extLst>
          </p:cNvPr>
          <p:cNvSpPr txBox="1">
            <a:spLocks/>
          </p:cNvSpPr>
          <p:nvPr/>
        </p:nvSpPr>
        <p:spPr>
          <a:xfrm>
            <a:off x="914400" y="266700"/>
            <a:ext cx="6720562" cy="810322"/>
          </a:xfrm>
          <a:prstGeom prst="rect">
            <a:avLst/>
          </a:prstGeom>
        </p:spPr>
        <p:txBody>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0"/>
            <a:r>
              <a:rPr lang="en-US" sz="4400" b="1" dirty="0">
                <a:solidFill>
                  <a:schemeClr val="accent1">
                    <a:lumMod val="60000"/>
                    <a:lumOff val="40000"/>
                  </a:schemeClr>
                </a:solidFill>
                <a:latin typeface="Calibri" panose="020F0502020204030204" pitchFamily="34" charset="0"/>
              </a:rPr>
              <a:t>Efesios 2:17-22</a:t>
            </a:r>
            <a:endParaRPr lang="en-US" sz="4050" b="1" dirty="0">
              <a:solidFill>
                <a:schemeClr val="accent1">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38093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707" y="1077022"/>
            <a:ext cx="8534400" cy="3354765"/>
          </a:xfrm>
          <a:prstGeom prst="rect">
            <a:avLst/>
          </a:prstGeom>
          <a:noFill/>
        </p:spPr>
        <p:txBody>
          <a:bodyPr wrap="square" rtlCol="0">
            <a:spAutoFit/>
          </a:bodyPr>
          <a:lstStyle/>
          <a:p>
            <a:pPr>
              <a:buClr>
                <a:schemeClr val="bg1"/>
              </a:buClr>
            </a:pPr>
            <a:r>
              <a:rPr lang="en-US" sz="2400" dirty="0" smtClean="0">
                <a:solidFill>
                  <a:schemeClr val="bg1"/>
                </a:solidFill>
                <a:latin typeface="system-ui"/>
              </a:rPr>
              <a:t>4 </a:t>
            </a:r>
            <a:r>
              <a:rPr lang="es-ES" sz="2400" dirty="0" smtClean="0">
                <a:solidFill>
                  <a:schemeClr val="bg1"/>
                </a:solidFill>
                <a:latin typeface="system-ui"/>
              </a:rPr>
              <a:t>En </a:t>
            </a:r>
            <a:r>
              <a:rPr lang="es-ES" sz="2400" dirty="0">
                <a:solidFill>
                  <a:schemeClr val="bg1"/>
                </a:solidFill>
                <a:latin typeface="system-ui"/>
              </a:rPr>
              <a:t>vista de lo cual, leyendo, podrán entender mi comprensión del misterio de Cristo, </a:t>
            </a:r>
            <a:r>
              <a:rPr lang="es-ES" sz="2400" dirty="0" smtClean="0">
                <a:solidFill>
                  <a:schemeClr val="bg1"/>
                </a:solidFill>
                <a:latin typeface="system-ui"/>
              </a:rPr>
              <a:t>5</a:t>
            </a:r>
            <a:r>
              <a:rPr lang="es-ES" sz="2400" dirty="0">
                <a:solidFill>
                  <a:schemeClr val="bg1"/>
                </a:solidFill>
                <a:latin typeface="system-ui"/>
              </a:rPr>
              <a:t>  que en otras generaciones no se dio a conocer a los hijos de los hombres, como ahora ha sido revelado a Sus santos apóstoles y profetas por el Espíritu; </a:t>
            </a:r>
            <a:endParaRPr lang="en-US" sz="1800" dirty="0">
              <a:solidFill>
                <a:schemeClr val="bg1"/>
              </a:solidFill>
              <a:latin typeface="Calibri" panose="020F0502020204030204" pitchFamily="34" charset="0"/>
              <a:cs typeface="Times New Roman" panose="02020603050405020304" pitchFamily="18" charset="0"/>
            </a:endParaRPr>
          </a:p>
          <a:p>
            <a:pPr algn="l" rtl="0">
              <a:buClr>
                <a:schemeClr val="bg1"/>
              </a:buClr>
            </a:pPr>
            <a:endParaRPr lang="en-US" sz="1800" dirty="0">
              <a:solidFill>
                <a:schemeClr val="bg1"/>
              </a:solidFill>
              <a:latin typeface="Calibri" panose="020F0502020204030204" pitchFamily="34" charset="0"/>
              <a:cs typeface="Times New Roman" panose="02020603050405020304" pitchFamily="18" charset="0"/>
            </a:endParaRPr>
          </a:p>
          <a:p>
            <a:pPr algn="l" rtl="0">
              <a:buClr>
                <a:schemeClr val="bg1"/>
              </a:buClr>
            </a:pPr>
            <a:r>
              <a:rPr lang="en-US" sz="2400" dirty="0">
                <a:solidFill>
                  <a:schemeClr val="bg1"/>
                </a:solidFill>
              </a:rPr>
              <a:t>Revelación de Dios</a:t>
            </a:r>
            <a:endParaRPr lang="en-US" sz="2400" dirty="0">
              <a:solidFill>
                <a:schemeClr val="bg1"/>
              </a:solidFill>
              <a:latin typeface="system-ui"/>
            </a:endParaRPr>
          </a:p>
          <a:p>
            <a:pPr marL="460375" indent="-460375" algn="l" rtl="0">
              <a:buClr>
                <a:schemeClr val="bg1"/>
              </a:buClr>
              <a:buFont typeface="+mj-lt"/>
              <a:buAutoNum type="arabicPeriod"/>
            </a:pPr>
            <a:endParaRPr lang="en-US" sz="1800" dirty="0">
              <a:solidFill>
                <a:schemeClr val="bg1"/>
              </a:solidFill>
              <a:latin typeface="system-ui"/>
            </a:endParaRPr>
          </a:p>
          <a:p>
            <a:pPr marR="0" lvl="0" algn="l" rtl="0">
              <a:spcBef>
                <a:spcPts val="0"/>
              </a:spcBef>
              <a:spcAft>
                <a:spcPts val="0"/>
              </a:spcAft>
              <a:buClr>
                <a:schemeClr val="bg1"/>
              </a:buClr>
            </a:pPr>
            <a:endParaRPr lang="en-US" sz="3200" dirty="0">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 xmlns:a16="http://schemas.microsoft.com/office/drawing/2014/main" id="{85717586-D1A0-E7DF-46D3-A583469CF999}"/>
              </a:ext>
            </a:extLst>
          </p:cNvPr>
          <p:cNvSpPr txBox="1">
            <a:spLocks/>
          </p:cNvSpPr>
          <p:nvPr/>
        </p:nvSpPr>
        <p:spPr>
          <a:xfrm>
            <a:off x="914400" y="266700"/>
            <a:ext cx="6720562" cy="810322"/>
          </a:xfrm>
          <a:prstGeom prst="rect">
            <a:avLst/>
          </a:prstGeom>
        </p:spPr>
        <p:txBody>
          <a:bodyPr/>
          <a:lst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0"/>
            <a:r>
              <a:rPr lang="en-US" sz="4400" b="1" dirty="0">
                <a:solidFill>
                  <a:schemeClr val="accent1">
                    <a:lumMod val="60000"/>
                    <a:lumOff val="40000"/>
                  </a:schemeClr>
                </a:solidFill>
                <a:latin typeface="Calibri" panose="020F0502020204030204" pitchFamily="34" charset="0"/>
              </a:rPr>
              <a:t>Efesios 3:4-5</a:t>
            </a:r>
            <a:endParaRPr lang="en-US" sz="4050" b="1" dirty="0">
              <a:solidFill>
                <a:schemeClr val="accent1">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308579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TotalTime>
  <Words>852</Words>
  <Application>Microsoft Office PowerPoint</Application>
  <PresentationFormat>On-screen Show (16:10)</PresentationFormat>
  <Paragraphs>60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Esther Eubanks</cp:lastModifiedBy>
  <cp:revision>10</cp:revision>
  <dcterms:created xsi:type="dcterms:W3CDTF">2022-10-24T23:13:50Z</dcterms:created>
  <dcterms:modified xsi:type="dcterms:W3CDTF">2022-12-19T22:49:36Z</dcterms:modified>
</cp:coreProperties>
</file>