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5"/>
  </p:handoutMasterIdLst>
  <p:sldIdLst>
    <p:sldId id="297" r:id="rId2"/>
    <p:sldId id="295" r:id="rId3"/>
    <p:sldId id="298" r:id="rId4"/>
    <p:sldId id="270" r:id="rId5"/>
    <p:sldId id="271" r:id="rId6"/>
    <p:sldId id="272" r:id="rId7"/>
    <p:sldId id="265" r:id="rId8"/>
    <p:sldId id="274" r:id="rId9"/>
    <p:sldId id="300" r:id="rId10"/>
    <p:sldId id="277" r:id="rId11"/>
    <p:sldId id="281" r:id="rId12"/>
    <p:sldId id="301" r:id="rId13"/>
    <p:sldId id="302" r:id="rId14"/>
    <p:sldId id="279" r:id="rId15"/>
    <p:sldId id="285" r:id="rId16"/>
    <p:sldId id="286" r:id="rId17"/>
    <p:sldId id="290" r:id="rId18"/>
    <p:sldId id="291" r:id="rId19"/>
    <p:sldId id="304" r:id="rId20"/>
    <p:sldId id="305" r:id="rId21"/>
    <p:sldId id="294" r:id="rId22"/>
    <p:sldId id="292" r:id="rId23"/>
    <p:sldId id="303" r:id="rId2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64"/>
  </p:normalViewPr>
  <p:slideViewPr>
    <p:cSldViewPr snapToGrid="0" snapToObjects="1">
      <p:cViewPr varScale="1">
        <p:scale>
          <a:sx n="53" d="100"/>
          <a:sy n="53" d="100"/>
        </p:scale>
        <p:origin x="36" y="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2F81A-6DC4-49DA-98FB-FBA83875B52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3B409746-7848-49AC-B247-7C1F326E2E40}">
      <dgm:prSet/>
      <dgm:spPr/>
      <dgm:t>
        <a:bodyPr/>
        <a:lstStyle/>
        <a:p>
          <a:r>
            <a:rPr lang="en-US" b="1" dirty="0" smtClean="0">
              <a:solidFill>
                <a:schemeClr val="bg1"/>
              </a:solidFill>
            </a:rPr>
            <a:t>Dios </a:t>
          </a:r>
          <a:r>
            <a:rPr lang="en-US" b="1" dirty="0" err="1" smtClean="0">
              <a:solidFill>
                <a:schemeClr val="bg1"/>
              </a:solidFill>
            </a:rPr>
            <a:t>es</a:t>
          </a:r>
          <a:r>
            <a:rPr lang="en-US" b="1" dirty="0" smtClean="0">
              <a:solidFill>
                <a:schemeClr val="bg1"/>
              </a:solidFill>
            </a:rPr>
            <a:t> la </a:t>
          </a:r>
          <a:r>
            <a:rPr lang="en-US" b="1" dirty="0" err="1" smtClean="0">
              <a:solidFill>
                <a:schemeClr val="bg1"/>
              </a:solidFill>
            </a:rPr>
            <a:t>fuente</a:t>
          </a:r>
          <a:r>
            <a:rPr lang="en-US" b="1" dirty="0" smtClean="0">
              <a:solidFill>
                <a:schemeClr val="bg1"/>
              </a:solidFill>
            </a:rPr>
            <a:t> de </a:t>
          </a:r>
          <a:r>
            <a:rPr lang="en-US" b="1" dirty="0" err="1" smtClean="0">
              <a:solidFill>
                <a:schemeClr val="bg1"/>
              </a:solidFill>
            </a:rPr>
            <a:t>nuestra</a:t>
          </a:r>
          <a:r>
            <a:rPr lang="en-US" b="1" dirty="0" smtClean="0">
              <a:solidFill>
                <a:schemeClr val="bg1"/>
              </a:solidFill>
            </a:rPr>
            <a:t> ‘</a:t>
          </a:r>
          <a:r>
            <a:rPr lang="en-US" b="1" dirty="0" err="1" smtClean="0">
              <a:solidFill>
                <a:schemeClr val="bg1"/>
              </a:solidFill>
            </a:rPr>
            <a:t>vocación</a:t>
          </a:r>
          <a:r>
            <a:rPr lang="en-US" b="1" dirty="0" smtClean="0">
              <a:solidFill>
                <a:schemeClr val="bg1"/>
              </a:solidFill>
            </a:rPr>
            <a:t>’</a:t>
          </a:r>
          <a:endParaRPr lang="en-US" b="1" dirty="0">
            <a:solidFill>
              <a:schemeClr val="bg1"/>
            </a:solidFill>
          </a:endParaRPr>
        </a:p>
      </dgm:t>
    </dgm:pt>
    <dgm:pt modelId="{FE259ECF-8377-430F-9FF1-0B934D165E7E}" type="parTrans" cxnId="{3C04E4F6-27C9-49ED-9274-D3B7CAE924E7}">
      <dgm:prSet/>
      <dgm:spPr/>
      <dgm:t>
        <a:bodyPr/>
        <a:lstStyle/>
        <a:p>
          <a:endParaRPr lang="en-US" b="1"/>
        </a:p>
      </dgm:t>
    </dgm:pt>
    <dgm:pt modelId="{24337ED3-5CD4-4903-B58C-F403580763A7}" type="sibTrans" cxnId="{3C04E4F6-27C9-49ED-9274-D3B7CAE924E7}">
      <dgm:prSet/>
      <dgm:spPr/>
      <dgm:t>
        <a:bodyPr/>
        <a:lstStyle/>
        <a:p>
          <a:endParaRPr lang="en-US" b="1"/>
        </a:p>
      </dgm:t>
    </dgm:pt>
    <dgm:pt modelId="{35CF9207-29EA-4F4F-90F1-DBED36E19424}">
      <dgm:prSet/>
      <dgm:spPr/>
      <dgm:t>
        <a:bodyPr/>
        <a:lstStyle/>
        <a:p>
          <a:r>
            <a:rPr lang="en-US" b="1" dirty="0" smtClean="0">
              <a:solidFill>
                <a:schemeClr val="bg1"/>
              </a:solidFill>
            </a:rPr>
            <a:t>‘La </a:t>
          </a:r>
          <a:r>
            <a:rPr lang="en-US" b="1" dirty="0" err="1" smtClean="0">
              <a:solidFill>
                <a:schemeClr val="bg1"/>
              </a:solidFill>
            </a:rPr>
            <a:t>vocación</a:t>
          </a:r>
          <a:r>
            <a:rPr lang="en-US" b="1" dirty="0" smtClean="0">
              <a:solidFill>
                <a:schemeClr val="bg1"/>
              </a:solidFill>
            </a:rPr>
            <a:t>’ </a:t>
          </a:r>
          <a:r>
            <a:rPr lang="en-US" b="1" dirty="0" err="1" smtClean="0">
              <a:solidFill>
                <a:schemeClr val="bg1"/>
              </a:solidFill>
            </a:rPr>
            <a:t>es</a:t>
          </a:r>
          <a:r>
            <a:rPr lang="en-US" b="1" dirty="0" smtClean="0">
              <a:solidFill>
                <a:schemeClr val="bg1"/>
              </a:solidFill>
            </a:rPr>
            <a:t> el </a:t>
          </a:r>
          <a:r>
            <a:rPr lang="en-US" b="1" dirty="0" err="1" smtClean="0">
              <a:solidFill>
                <a:schemeClr val="bg1"/>
              </a:solidFill>
            </a:rPr>
            <a:t>fundamento</a:t>
          </a:r>
          <a:r>
            <a:rPr lang="en-US" b="1" dirty="0" smtClean="0">
              <a:solidFill>
                <a:schemeClr val="bg1"/>
              </a:solidFill>
            </a:rPr>
            <a:t> de </a:t>
          </a:r>
          <a:r>
            <a:rPr lang="en-US" b="1" dirty="0" err="1" smtClean="0">
              <a:solidFill>
                <a:schemeClr val="bg1"/>
              </a:solidFill>
            </a:rPr>
            <a:t>nuestra</a:t>
          </a:r>
          <a:r>
            <a:rPr lang="en-US" b="1" dirty="0" smtClean="0">
              <a:solidFill>
                <a:schemeClr val="bg1"/>
              </a:solidFill>
            </a:rPr>
            <a:t> </a:t>
          </a:r>
          <a:r>
            <a:rPr lang="en-US" b="1" dirty="0" err="1" smtClean="0">
              <a:solidFill>
                <a:schemeClr val="bg1"/>
              </a:solidFill>
            </a:rPr>
            <a:t>unidad</a:t>
          </a:r>
          <a:endParaRPr lang="en-US" b="1" dirty="0">
            <a:solidFill>
              <a:schemeClr val="bg1"/>
            </a:solidFill>
          </a:endParaRPr>
        </a:p>
      </dgm:t>
    </dgm:pt>
    <dgm:pt modelId="{31D49C7F-3540-4EF2-937A-ED83D426501E}" type="parTrans" cxnId="{A782B83D-D61A-47BC-B69D-F8DBE0F93901}">
      <dgm:prSet/>
      <dgm:spPr/>
      <dgm:t>
        <a:bodyPr/>
        <a:lstStyle/>
        <a:p>
          <a:endParaRPr lang="en-US" b="1"/>
        </a:p>
      </dgm:t>
    </dgm:pt>
    <dgm:pt modelId="{FFDCF8DD-901F-45BF-8165-CC308F57D752}" type="sibTrans" cxnId="{A782B83D-D61A-47BC-B69D-F8DBE0F93901}">
      <dgm:prSet/>
      <dgm:spPr/>
      <dgm:t>
        <a:bodyPr/>
        <a:lstStyle/>
        <a:p>
          <a:endParaRPr lang="en-US" b="1"/>
        </a:p>
      </dgm:t>
    </dgm:pt>
    <dgm:pt modelId="{A4A50A1F-B1E3-44DF-A706-B35327A09190}">
      <dgm:prSet/>
      <dgm:spPr/>
      <dgm:t>
        <a:bodyPr/>
        <a:lstStyle/>
        <a:p>
          <a:r>
            <a:rPr lang="en-US" b="1" dirty="0" smtClean="0">
              <a:solidFill>
                <a:schemeClr val="bg1"/>
              </a:solidFill>
            </a:rPr>
            <a:t>‘La </a:t>
          </a:r>
          <a:r>
            <a:rPr lang="en-US" b="1" dirty="0" err="1" smtClean="0">
              <a:solidFill>
                <a:schemeClr val="bg1"/>
              </a:solidFill>
            </a:rPr>
            <a:t>esperanza</a:t>
          </a:r>
          <a:r>
            <a:rPr lang="en-US" b="1" dirty="0" smtClean="0">
              <a:solidFill>
                <a:schemeClr val="bg1"/>
              </a:solidFill>
            </a:rPr>
            <a:t>’ </a:t>
          </a:r>
          <a:r>
            <a:rPr lang="en-US" b="1" dirty="0" err="1" smtClean="0">
              <a:solidFill>
                <a:schemeClr val="bg1"/>
              </a:solidFill>
            </a:rPr>
            <a:t>es</a:t>
          </a:r>
          <a:r>
            <a:rPr lang="en-US" b="1" dirty="0" smtClean="0">
              <a:solidFill>
                <a:schemeClr val="bg1"/>
              </a:solidFill>
            </a:rPr>
            <a:t> un </a:t>
          </a:r>
          <a:r>
            <a:rPr lang="en-US" b="1" dirty="0" err="1" smtClean="0">
              <a:solidFill>
                <a:schemeClr val="bg1"/>
              </a:solidFill>
            </a:rPr>
            <a:t>resultado</a:t>
          </a:r>
          <a:r>
            <a:rPr lang="en-US" b="1" dirty="0" smtClean="0">
              <a:solidFill>
                <a:schemeClr val="bg1"/>
              </a:solidFill>
            </a:rPr>
            <a:t> de </a:t>
          </a:r>
          <a:r>
            <a:rPr lang="en-US" b="1" dirty="0" err="1" smtClean="0">
              <a:solidFill>
                <a:schemeClr val="bg1"/>
              </a:solidFill>
            </a:rPr>
            <a:t>nuestra</a:t>
          </a:r>
          <a:r>
            <a:rPr lang="en-US" b="1" dirty="0" smtClean="0">
              <a:solidFill>
                <a:schemeClr val="bg1"/>
              </a:solidFill>
            </a:rPr>
            <a:t> ‘</a:t>
          </a:r>
          <a:r>
            <a:rPr lang="en-US" b="1" dirty="0" err="1" smtClean="0">
              <a:solidFill>
                <a:schemeClr val="bg1"/>
              </a:solidFill>
            </a:rPr>
            <a:t>vocación</a:t>
          </a:r>
          <a:r>
            <a:rPr lang="en-US" b="1" dirty="0" smtClean="0">
              <a:solidFill>
                <a:schemeClr val="bg1"/>
              </a:solidFill>
            </a:rPr>
            <a:t>’</a:t>
          </a:r>
          <a:endParaRPr lang="en-US" b="1" dirty="0">
            <a:solidFill>
              <a:schemeClr val="bg1"/>
            </a:solidFill>
          </a:endParaRPr>
        </a:p>
      </dgm:t>
    </dgm:pt>
    <dgm:pt modelId="{F262E7DC-94BC-4548-B31F-F75C8F0FE317}" type="parTrans" cxnId="{C3CA16E1-849B-44A5-A750-36FB280C8E2F}">
      <dgm:prSet/>
      <dgm:spPr/>
      <dgm:t>
        <a:bodyPr/>
        <a:lstStyle/>
        <a:p>
          <a:endParaRPr lang="en-US" b="1"/>
        </a:p>
      </dgm:t>
    </dgm:pt>
    <dgm:pt modelId="{8272E9E6-DE67-47F2-BFFF-578D97D14DB8}" type="sibTrans" cxnId="{C3CA16E1-849B-44A5-A750-36FB280C8E2F}">
      <dgm:prSet/>
      <dgm:spPr/>
      <dgm:t>
        <a:bodyPr/>
        <a:lstStyle/>
        <a:p>
          <a:endParaRPr lang="en-US" b="1"/>
        </a:p>
      </dgm:t>
    </dgm:pt>
    <dgm:pt modelId="{868F2654-4EC5-4C04-9279-043D435AAF19}" type="pres">
      <dgm:prSet presAssocID="{24C2F81A-6DC4-49DA-98FB-FBA83875B52E}" presName="Name0" presStyleCnt="0">
        <dgm:presLayoutVars>
          <dgm:chMax/>
          <dgm:chPref/>
          <dgm:dir/>
        </dgm:presLayoutVars>
      </dgm:prSet>
      <dgm:spPr/>
      <dgm:t>
        <a:bodyPr/>
        <a:lstStyle/>
        <a:p>
          <a:endParaRPr lang="en-US"/>
        </a:p>
      </dgm:t>
    </dgm:pt>
    <dgm:pt modelId="{FBD33946-16EA-4202-8CF1-1C9E6F7366C1}" type="pres">
      <dgm:prSet presAssocID="{3B409746-7848-49AC-B247-7C1F326E2E40}" presName="parenttextcomposite" presStyleCnt="0"/>
      <dgm:spPr/>
    </dgm:pt>
    <dgm:pt modelId="{468154EE-B987-4C55-BEB9-20B6EACD7043}" type="pres">
      <dgm:prSet presAssocID="{3B409746-7848-49AC-B247-7C1F326E2E40}" presName="parenttext" presStyleLbl="revTx" presStyleIdx="0" presStyleCnt="3">
        <dgm:presLayoutVars>
          <dgm:chMax/>
          <dgm:chPref val="2"/>
          <dgm:bulletEnabled val="1"/>
        </dgm:presLayoutVars>
      </dgm:prSet>
      <dgm:spPr/>
      <dgm:t>
        <a:bodyPr/>
        <a:lstStyle/>
        <a:p>
          <a:endParaRPr lang="en-US"/>
        </a:p>
      </dgm:t>
    </dgm:pt>
    <dgm:pt modelId="{18DBC582-7AF5-4F9C-BF9B-563ECAA9A7D4}" type="pres">
      <dgm:prSet presAssocID="{3B409746-7848-49AC-B247-7C1F326E2E40}" presName="parallelogramComposite" presStyleCnt="0"/>
      <dgm:spPr/>
    </dgm:pt>
    <dgm:pt modelId="{0162ACBC-810A-4A95-B5FF-9A8E7927132B}" type="pres">
      <dgm:prSet presAssocID="{3B409746-7848-49AC-B247-7C1F326E2E40}" presName="parallelogram1" presStyleLbl="alignNode1" presStyleIdx="0" presStyleCnt="21"/>
      <dgm:spPr/>
    </dgm:pt>
    <dgm:pt modelId="{7637B24D-3007-4CFC-AEA7-DF876E157E55}" type="pres">
      <dgm:prSet presAssocID="{3B409746-7848-49AC-B247-7C1F326E2E40}" presName="parallelogram2" presStyleLbl="alignNode1" presStyleIdx="1" presStyleCnt="21"/>
      <dgm:spPr/>
    </dgm:pt>
    <dgm:pt modelId="{AFE53EF0-0E14-4C67-85A6-05B6E8715623}" type="pres">
      <dgm:prSet presAssocID="{3B409746-7848-49AC-B247-7C1F326E2E40}" presName="parallelogram3" presStyleLbl="alignNode1" presStyleIdx="2" presStyleCnt="21"/>
      <dgm:spPr/>
    </dgm:pt>
    <dgm:pt modelId="{7D1CE4EF-F455-4652-8FED-1EE956059FB8}" type="pres">
      <dgm:prSet presAssocID="{3B409746-7848-49AC-B247-7C1F326E2E40}" presName="parallelogram4" presStyleLbl="alignNode1" presStyleIdx="3" presStyleCnt="21"/>
      <dgm:spPr/>
    </dgm:pt>
    <dgm:pt modelId="{D2BCE071-F85C-4489-918F-F9C6B0B58C4D}" type="pres">
      <dgm:prSet presAssocID="{3B409746-7848-49AC-B247-7C1F326E2E40}" presName="parallelogram5" presStyleLbl="alignNode1" presStyleIdx="4" presStyleCnt="21"/>
      <dgm:spPr/>
    </dgm:pt>
    <dgm:pt modelId="{5B472986-83FD-4659-A8A1-C595A06B65BD}" type="pres">
      <dgm:prSet presAssocID="{3B409746-7848-49AC-B247-7C1F326E2E40}" presName="parallelogram6" presStyleLbl="alignNode1" presStyleIdx="5" presStyleCnt="21"/>
      <dgm:spPr/>
    </dgm:pt>
    <dgm:pt modelId="{65EBC10B-D83A-4463-89BF-12B3A14CD71F}" type="pres">
      <dgm:prSet presAssocID="{3B409746-7848-49AC-B247-7C1F326E2E40}" presName="parallelogram7" presStyleLbl="alignNode1" presStyleIdx="6" presStyleCnt="21"/>
      <dgm:spPr/>
    </dgm:pt>
    <dgm:pt modelId="{49CF748D-5433-44B2-9DCD-2176AED7B6BE}" type="pres">
      <dgm:prSet presAssocID="{24337ED3-5CD4-4903-B58C-F403580763A7}" presName="sibTrans" presStyleCnt="0"/>
      <dgm:spPr/>
    </dgm:pt>
    <dgm:pt modelId="{4F3EE7FB-27AE-4307-B697-3893225BDAFE}" type="pres">
      <dgm:prSet presAssocID="{35CF9207-29EA-4F4F-90F1-DBED36E19424}" presName="parenttextcomposite" presStyleCnt="0"/>
      <dgm:spPr/>
    </dgm:pt>
    <dgm:pt modelId="{3D22163B-5D3F-4F54-BED7-F24BE2D4D4F4}" type="pres">
      <dgm:prSet presAssocID="{35CF9207-29EA-4F4F-90F1-DBED36E19424}" presName="parenttext" presStyleLbl="revTx" presStyleIdx="1" presStyleCnt="3" custScaleX="111111">
        <dgm:presLayoutVars>
          <dgm:chMax/>
          <dgm:chPref val="2"/>
          <dgm:bulletEnabled val="1"/>
        </dgm:presLayoutVars>
      </dgm:prSet>
      <dgm:spPr/>
      <dgm:t>
        <a:bodyPr/>
        <a:lstStyle/>
        <a:p>
          <a:endParaRPr lang="en-US"/>
        </a:p>
      </dgm:t>
    </dgm:pt>
    <dgm:pt modelId="{5453707A-CCAC-462F-8291-34F8E81E39F1}" type="pres">
      <dgm:prSet presAssocID="{35CF9207-29EA-4F4F-90F1-DBED36E19424}" presName="parallelogramComposite" presStyleCnt="0"/>
      <dgm:spPr/>
    </dgm:pt>
    <dgm:pt modelId="{CEBE093C-E2CD-44B3-B134-1011F0895C03}" type="pres">
      <dgm:prSet presAssocID="{35CF9207-29EA-4F4F-90F1-DBED36E19424}" presName="parallelogram1" presStyleLbl="alignNode1" presStyleIdx="7" presStyleCnt="21"/>
      <dgm:spPr/>
    </dgm:pt>
    <dgm:pt modelId="{D05512AD-2585-44C4-A632-D1F95BA78A53}" type="pres">
      <dgm:prSet presAssocID="{35CF9207-29EA-4F4F-90F1-DBED36E19424}" presName="parallelogram2" presStyleLbl="alignNode1" presStyleIdx="8" presStyleCnt="21"/>
      <dgm:spPr/>
    </dgm:pt>
    <dgm:pt modelId="{1ADCD5EC-B674-4C0C-BB4E-EA1939677EFD}" type="pres">
      <dgm:prSet presAssocID="{35CF9207-29EA-4F4F-90F1-DBED36E19424}" presName="parallelogram3" presStyleLbl="alignNode1" presStyleIdx="9" presStyleCnt="21"/>
      <dgm:spPr/>
    </dgm:pt>
    <dgm:pt modelId="{9003B9C5-B62D-43C6-AA2F-303937949098}" type="pres">
      <dgm:prSet presAssocID="{35CF9207-29EA-4F4F-90F1-DBED36E19424}" presName="parallelogram4" presStyleLbl="alignNode1" presStyleIdx="10" presStyleCnt="21"/>
      <dgm:spPr/>
    </dgm:pt>
    <dgm:pt modelId="{DFDFADAD-FA9A-4DB5-B3E1-F3E80710EEA1}" type="pres">
      <dgm:prSet presAssocID="{35CF9207-29EA-4F4F-90F1-DBED36E19424}" presName="parallelogram5" presStyleLbl="alignNode1" presStyleIdx="11" presStyleCnt="21"/>
      <dgm:spPr/>
    </dgm:pt>
    <dgm:pt modelId="{345F8F41-BA7B-4ED4-A6D7-0E9E5F94583E}" type="pres">
      <dgm:prSet presAssocID="{35CF9207-29EA-4F4F-90F1-DBED36E19424}" presName="parallelogram6" presStyleLbl="alignNode1" presStyleIdx="12" presStyleCnt="21"/>
      <dgm:spPr/>
    </dgm:pt>
    <dgm:pt modelId="{20ED9A4F-6CB1-4DD4-8D1C-8B65496435A4}" type="pres">
      <dgm:prSet presAssocID="{35CF9207-29EA-4F4F-90F1-DBED36E19424}" presName="parallelogram7" presStyleLbl="alignNode1" presStyleIdx="13" presStyleCnt="21"/>
      <dgm:spPr/>
    </dgm:pt>
    <dgm:pt modelId="{EA10B6CE-3248-4EB7-9DCA-88BD01404269}" type="pres">
      <dgm:prSet presAssocID="{FFDCF8DD-901F-45BF-8165-CC308F57D752}" presName="sibTrans" presStyleCnt="0"/>
      <dgm:spPr/>
    </dgm:pt>
    <dgm:pt modelId="{B1742259-2918-4797-814B-80EDDC420D2F}" type="pres">
      <dgm:prSet presAssocID="{A4A50A1F-B1E3-44DF-A706-B35327A09190}" presName="parenttextcomposite" presStyleCnt="0"/>
      <dgm:spPr/>
    </dgm:pt>
    <dgm:pt modelId="{3A2A00D2-6317-44B6-B614-19B694C705E3}" type="pres">
      <dgm:prSet presAssocID="{A4A50A1F-B1E3-44DF-A706-B35327A09190}" presName="parenttext" presStyleLbl="revTx" presStyleIdx="2" presStyleCnt="3" custScaleX="111111">
        <dgm:presLayoutVars>
          <dgm:chMax/>
          <dgm:chPref val="2"/>
          <dgm:bulletEnabled val="1"/>
        </dgm:presLayoutVars>
      </dgm:prSet>
      <dgm:spPr/>
      <dgm:t>
        <a:bodyPr/>
        <a:lstStyle/>
        <a:p>
          <a:endParaRPr lang="en-US"/>
        </a:p>
      </dgm:t>
    </dgm:pt>
    <dgm:pt modelId="{CD40DFE9-9BC6-469F-BFB5-B70E50938D48}" type="pres">
      <dgm:prSet presAssocID="{A4A50A1F-B1E3-44DF-A706-B35327A09190}" presName="parallelogramComposite" presStyleCnt="0"/>
      <dgm:spPr/>
    </dgm:pt>
    <dgm:pt modelId="{70281898-32B7-46B1-A106-2805779F6945}" type="pres">
      <dgm:prSet presAssocID="{A4A50A1F-B1E3-44DF-A706-B35327A09190}" presName="parallelogram1" presStyleLbl="alignNode1" presStyleIdx="14" presStyleCnt="21"/>
      <dgm:spPr/>
    </dgm:pt>
    <dgm:pt modelId="{53814670-2EC8-4374-B6A0-45B2C7F797B7}" type="pres">
      <dgm:prSet presAssocID="{A4A50A1F-B1E3-44DF-A706-B35327A09190}" presName="parallelogram2" presStyleLbl="alignNode1" presStyleIdx="15" presStyleCnt="21"/>
      <dgm:spPr/>
    </dgm:pt>
    <dgm:pt modelId="{D8914F59-F689-4604-A032-2D92221E2740}" type="pres">
      <dgm:prSet presAssocID="{A4A50A1F-B1E3-44DF-A706-B35327A09190}" presName="parallelogram3" presStyleLbl="alignNode1" presStyleIdx="16" presStyleCnt="21"/>
      <dgm:spPr/>
    </dgm:pt>
    <dgm:pt modelId="{8380C9CA-A377-4D32-9D8B-22D073F69112}" type="pres">
      <dgm:prSet presAssocID="{A4A50A1F-B1E3-44DF-A706-B35327A09190}" presName="parallelogram4" presStyleLbl="alignNode1" presStyleIdx="17" presStyleCnt="21"/>
      <dgm:spPr/>
    </dgm:pt>
    <dgm:pt modelId="{DB19A05D-A172-43E8-8408-464670CFAA22}" type="pres">
      <dgm:prSet presAssocID="{A4A50A1F-B1E3-44DF-A706-B35327A09190}" presName="parallelogram5" presStyleLbl="alignNode1" presStyleIdx="18" presStyleCnt="21"/>
      <dgm:spPr/>
    </dgm:pt>
    <dgm:pt modelId="{6ECDE7C6-D6F3-49A6-8FB5-C07838E3507D}" type="pres">
      <dgm:prSet presAssocID="{A4A50A1F-B1E3-44DF-A706-B35327A09190}" presName="parallelogram6" presStyleLbl="alignNode1" presStyleIdx="19" presStyleCnt="21"/>
      <dgm:spPr/>
    </dgm:pt>
    <dgm:pt modelId="{C3C206EF-CC06-48C6-91D2-FB9EBBB48054}" type="pres">
      <dgm:prSet presAssocID="{A4A50A1F-B1E3-44DF-A706-B35327A09190}" presName="parallelogram7" presStyleLbl="alignNode1" presStyleIdx="20" presStyleCnt="21"/>
      <dgm:spPr/>
    </dgm:pt>
  </dgm:ptLst>
  <dgm:cxnLst>
    <dgm:cxn modelId="{3C612FEE-9204-4FCA-8D70-9D125C5D995C}" type="presOf" srcId="{3B409746-7848-49AC-B247-7C1F326E2E40}" destId="{468154EE-B987-4C55-BEB9-20B6EACD7043}" srcOrd="0" destOrd="0" presId="urn:microsoft.com/office/officeart/2008/layout/VerticalAccentList"/>
    <dgm:cxn modelId="{D7FC3059-4F92-4820-ACDB-CB4AEB7809A9}" type="presOf" srcId="{A4A50A1F-B1E3-44DF-A706-B35327A09190}" destId="{3A2A00D2-6317-44B6-B614-19B694C705E3}" srcOrd="0" destOrd="0" presId="urn:microsoft.com/office/officeart/2008/layout/VerticalAccentList"/>
    <dgm:cxn modelId="{3C04E4F6-27C9-49ED-9274-D3B7CAE924E7}" srcId="{24C2F81A-6DC4-49DA-98FB-FBA83875B52E}" destId="{3B409746-7848-49AC-B247-7C1F326E2E40}" srcOrd="0" destOrd="0" parTransId="{FE259ECF-8377-430F-9FF1-0B934D165E7E}" sibTransId="{24337ED3-5CD4-4903-B58C-F403580763A7}"/>
    <dgm:cxn modelId="{14DD28F1-AFE5-4A3A-ACAA-4D41AE6A1F12}" type="presOf" srcId="{35CF9207-29EA-4F4F-90F1-DBED36E19424}" destId="{3D22163B-5D3F-4F54-BED7-F24BE2D4D4F4}" srcOrd="0" destOrd="0" presId="urn:microsoft.com/office/officeart/2008/layout/VerticalAccentList"/>
    <dgm:cxn modelId="{22B34B4F-59F4-4FDF-A6A2-11983828DDBC}" type="presOf" srcId="{24C2F81A-6DC4-49DA-98FB-FBA83875B52E}" destId="{868F2654-4EC5-4C04-9279-043D435AAF19}" srcOrd="0" destOrd="0" presId="urn:microsoft.com/office/officeart/2008/layout/VerticalAccentList"/>
    <dgm:cxn modelId="{C3CA16E1-849B-44A5-A750-36FB280C8E2F}" srcId="{24C2F81A-6DC4-49DA-98FB-FBA83875B52E}" destId="{A4A50A1F-B1E3-44DF-A706-B35327A09190}" srcOrd="2" destOrd="0" parTransId="{F262E7DC-94BC-4548-B31F-F75C8F0FE317}" sibTransId="{8272E9E6-DE67-47F2-BFFF-578D97D14DB8}"/>
    <dgm:cxn modelId="{A782B83D-D61A-47BC-B69D-F8DBE0F93901}" srcId="{24C2F81A-6DC4-49DA-98FB-FBA83875B52E}" destId="{35CF9207-29EA-4F4F-90F1-DBED36E19424}" srcOrd="1" destOrd="0" parTransId="{31D49C7F-3540-4EF2-937A-ED83D426501E}" sibTransId="{FFDCF8DD-901F-45BF-8165-CC308F57D752}"/>
    <dgm:cxn modelId="{AD904908-2E71-4DF2-8F4C-A1B76639D402}" type="presParOf" srcId="{868F2654-4EC5-4C04-9279-043D435AAF19}" destId="{FBD33946-16EA-4202-8CF1-1C9E6F7366C1}" srcOrd="0" destOrd="0" presId="urn:microsoft.com/office/officeart/2008/layout/VerticalAccentList"/>
    <dgm:cxn modelId="{38F7116C-DD57-4A57-ADC1-F4682D793543}" type="presParOf" srcId="{FBD33946-16EA-4202-8CF1-1C9E6F7366C1}" destId="{468154EE-B987-4C55-BEB9-20B6EACD7043}" srcOrd="0" destOrd="0" presId="urn:microsoft.com/office/officeart/2008/layout/VerticalAccentList"/>
    <dgm:cxn modelId="{19292A1B-798A-4EAA-9CD3-9F54FE178DAE}" type="presParOf" srcId="{868F2654-4EC5-4C04-9279-043D435AAF19}" destId="{18DBC582-7AF5-4F9C-BF9B-563ECAA9A7D4}" srcOrd="1" destOrd="0" presId="urn:microsoft.com/office/officeart/2008/layout/VerticalAccentList"/>
    <dgm:cxn modelId="{36DBB52D-085A-4F25-A7A2-78F9111BDA72}" type="presParOf" srcId="{18DBC582-7AF5-4F9C-BF9B-563ECAA9A7D4}" destId="{0162ACBC-810A-4A95-B5FF-9A8E7927132B}" srcOrd="0" destOrd="0" presId="urn:microsoft.com/office/officeart/2008/layout/VerticalAccentList"/>
    <dgm:cxn modelId="{2D7FF2CF-2D3B-488A-ADDD-EF2C10E4A5BE}" type="presParOf" srcId="{18DBC582-7AF5-4F9C-BF9B-563ECAA9A7D4}" destId="{7637B24D-3007-4CFC-AEA7-DF876E157E55}" srcOrd="1" destOrd="0" presId="urn:microsoft.com/office/officeart/2008/layout/VerticalAccentList"/>
    <dgm:cxn modelId="{22902540-A2C7-47FF-B51F-36015A31F12E}" type="presParOf" srcId="{18DBC582-7AF5-4F9C-BF9B-563ECAA9A7D4}" destId="{AFE53EF0-0E14-4C67-85A6-05B6E8715623}" srcOrd="2" destOrd="0" presId="urn:microsoft.com/office/officeart/2008/layout/VerticalAccentList"/>
    <dgm:cxn modelId="{CA0A9E87-BDCE-4BC5-8019-F6FB2CB5324A}" type="presParOf" srcId="{18DBC582-7AF5-4F9C-BF9B-563ECAA9A7D4}" destId="{7D1CE4EF-F455-4652-8FED-1EE956059FB8}" srcOrd="3" destOrd="0" presId="urn:microsoft.com/office/officeart/2008/layout/VerticalAccentList"/>
    <dgm:cxn modelId="{6BD226B2-5DBB-4905-B0CD-4D4805B62337}" type="presParOf" srcId="{18DBC582-7AF5-4F9C-BF9B-563ECAA9A7D4}" destId="{D2BCE071-F85C-4489-918F-F9C6B0B58C4D}" srcOrd="4" destOrd="0" presId="urn:microsoft.com/office/officeart/2008/layout/VerticalAccentList"/>
    <dgm:cxn modelId="{2C596392-661E-4DC2-B392-10F9FAB0107F}" type="presParOf" srcId="{18DBC582-7AF5-4F9C-BF9B-563ECAA9A7D4}" destId="{5B472986-83FD-4659-A8A1-C595A06B65BD}" srcOrd="5" destOrd="0" presId="urn:microsoft.com/office/officeart/2008/layout/VerticalAccentList"/>
    <dgm:cxn modelId="{58519925-FF4E-4341-B83F-5880C33F2D7A}" type="presParOf" srcId="{18DBC582-7AF5-4F9C-BF9B-563ECAA9A7D4}" destId="{65EBC10B-D83A-4463-89BF-12B3A14CD71F}" srcOrd="6" destOrd="0" presId="urn:microsoft.com/office/officeart/2008/layout/VerticalAccentList"/>
    <dgm:cxn modelId="{88088C19-14D8-4BA9-BBBE-DDF5EA35FA8C}" type="presParOf" srcId="{868F2654-4EC5-4C04-9279-043D435AAF19}" destId="{49CF748D-5433-44B2-9DCD-2176AED7B6BE}" srcOrd="2" destOrd="0" presId="urn:microsoft.com/office/officeart/2008/layout/VerticalAccentList"/>
    <dgm:cxn modelId="{D3FA4C93-4F92-4DAA-9711-49E31DB75683}" type="presParOf" srcId="{868F2654-4EC5-4C04-9279-043D435AAF19}" destId="{4F3EE7FB-27AE-4307-B697-3893225BDAFE}" srcOrd="3" destOrd="0" presId="urn:microsoft.com/office/officeart/2008/layout/VerticalAccentList"/>
    <dgm:cxn modelId="{6C7EEB3C-14DC-4FFE-9523-B6D6CCFBBF23}" type="presParOf" srcId="{4F3EE7FB-27AE-4307-B697-3893225BDAFE}" destId="{3D22163B-5D3F-4F54-BED7-F24BE2D4D4F4}" srcOrd="0" destOrd="0" presId="urn:microsoft.com/office/officeart/2008/layout/VerticalAccentList"/>
    <dgm:cxn modelId="{36597D45-3183-453F-AE14-ECA9CD13F838}" type="presParOf" srcId="{868F2654-4EC5-4C04-9279-043D435AAF19}" destId="{5453707A-CCAC-462F-8291-34F8E81E39F1}" srcOrd="4" destOrd="0" presId="urn:microsoft.com/office/officeart/2008/layout/VerticalAccentList"/>
    <dgm:cxn modelId="{2C5B16AB-BF62-4FFA-92A0-5667DC0E1BCE}" type="presParOf" srcId="{5453707A-CCAC-462F-8291-34F8E81E39F1}" destId="{CEBE093C-E2CD-44B3-B134-1011F0895C03}" srcOrd="0" destOrd="0" presId="urn:microsoft.com/office/officeart/2008/layout/VerticalAccentList"/>
    <dgm:cxn modelId="{A1DDF0E4-41C3-4140-9BFE-48749587D6C3}" type="presParOf" srcId="{5453707A-CCAC-462F-8291-34F8E81E39F1}" destId="{D05512AD-2585-44C4-A632-D1F95BA78A53}" srcOrd="1" destOrd="0" presId="urn:microsoft.com/office/officeart/2008/layout/VerticalAccentList"/>
    <dgm:cxn modelId="{6C7034CA-C4D2-4A8D-9D46-C42354505A98}" type="presParOf" srcId="{5453707A-CCAC-462F-8291-34F8E81E39F1}" destId="{1ADCD5EC-B674-4C0C-BB4E-EA1939677EFD}" srcOrd="2" destOrd="0" presId="urn:microsoft.com/office/officeart/2008/layout/VerticalAccentList"/>
    <dgm:cxn modelId="{36E534A5-AEF4-414C-BFA7-186FF35D3A85}" type="presParOf" srcId="{5453707A-CCAC-462F-8291-34F8E81E39F1}" destId="{9003B9C5-B62D-43C6-AA2F-303937949098}" srcOrd="3" destOrd="0" presId="urn:microsoft.com/office/officeart/2008/layout/VerticalAccentList"/>
    <dgm:cxn modelId="{DACF5C9A-F302-469B-A5CC-717685A8C064}" type="presParOf" srcId="{5453707A-CCAC-462F-8291-34F8E81E39F1}" destId="{DFDFADAD-FA9A-4DB5-B3E1-F3E80710EEA1}" srcOrd="4" destOrd="0" presId="urn:microsoft.com/office/officeart/2008/layout/VerticalAccentList"/>
    <dgm:cxn modelId="{2FAE9EF7-1E0C-41D1-B17F-CC69ACC32844}" type="presParOf" srcId="{5453707A-CCAC-462F-8291-34F8E81E39F1}" destId="{345F8F41-BA7B-4ED4-A6D7-0E9E5F94583E}" srcOrd="5" destOrd="0" presId="urn:microsoft.com/office/officeart/2008/layout/VerticalAccentList"/>
    <dgm:cxn modelId="{91D73464-C6A3-4337-BC49-D4D1C645F96D}" type="presParOf" srcId="{5453707A-CCAC-462F-8291-34F8E81E39F1}" destId="{20ED9A4F-6CB1-4DD4-8D1C-8B65496435A4}" srcOrd="6" destOrd="0" presId="urn:microsoft.com/office/officeart/2008/layout/VerticalAccentList"/>
    <dgm:cxn modelId="{FFEB7E2D-572C-4C6C-B580-7FFC99BC522A}" type="presParOf" srcId="{868F2654-4EC5-4C04-9279-043D435AAF19}" destId="{EA10B6CE-3248-4EB7-9DCA-88BD01404269}" srcOrd="5" destOrd="0" presId="urn:microsoft.com/office/officeart/2008/layout/VerticalAccentList"/>
    <dgm:cxn modelId="{CEFD93E8-8C22-4CB8-98F2-200DB0E16FD7}" type="presParOf" srcId="{868F2654-4EC5-4C04-9279-043D435AAF19}" destId="{B1742259-2918-4797-814B-80EDDC420D2F}" srcOrd="6" destOrd="0" presId="urn:microsoft.com/office/officeart/2008/layout/VerticalAccentList"/>
    <dgm:cxn modelId="{32476AA7-33E0-4526-9EAE-9C9803411910}" type="presParOf" srcId="{B1742259-2918-4797-814B-80EDDC420D2F}" destId="{3A2A00D2-6317-44B6-B614-19B694C705E3}" srcOrd="0" destOrd="0" presId="urn:microsoft.com/office/officeart/2008/layout/VerticalAccentList"/>
    <dgm:cxn modelId="{DA7A4318-E952-4771-95C6-382A1749E8BA}" type="presParOf" srcId="{868F2654-4EC5-4C04-9279-043D435AAF19}" destId="{CD40DFE9-9BC6-469F-BFB5-B70E50938D48}" srcOrd="7" destOrd="0" presId="urn:microsoft.com/office/officeart/2008/layout/VerticalAccentList"/>
    <dgm:cxn modelId="{13A3E7ED-E3E2-4B01-9DD3-5D37A76C0751}" type="presParOf" srcId="{CD40DFE9-9BC6-469F-BFB5-B70E50938D48}" destId="{70281898-32B7-46B1-A106-2805779F6945}" srcOrd="0" destOrd="0" presId="urn:microsoft.com/office/officeart/2008/layout/VerticalAccentList"/>
    <dgm:cxn modelId="{B3F8964E-9AB4-4651-BF36-4022AAD0D936}" type="presParOf" srcId="{CD40DFE9-9BC6-469F-BFB5-B70E50938D48}" destId="{53814670-2EC8-4374-B6A0-45B2C7F797B7}" srcOrd="1" destOrd="0" presId="urn:microsoft.com/office/officeart/2008/layout/VerticalAccentList"/>
    <dgm:cxn modelId="{C82DD28C-7A25-4162-B930-CE20E7C71A4F}" type="presParOf" srcId="{CD40DFE9-9BC6-469F-BFB5-B70E50938D48}" destId="{D8914F59-F689-4604-A032-2D92221E2740}" srcOrd="2" destOrd="0" presId="urn:microsoft.com/office/officeart/2008/layout/VerticalAccentList"/>
    <dgm:cxn modelId="{585CCCB8-B234-438A-9CF9-7B4F10C1A405}" type="presParOf" srcId="{CD40DFE9-9BC6-469F-BFB5-B70E50938D48}" destId="{8380C9CA-A377-4D32-9D8B-22D073F69112}" srcOrd="3" destOrd="0" presId="urn:microsoft.com/office/officeart/2008/layout/VerticalAccentList"/>
    <dgm:cxn modelId="{9DFEB740-9016-4923-9F15-2FFFE77642B0}" type="presParOf" srcId="{CD40DFE9-9BC6-469F-BFB5-B70E50938D48}" destId="{DB19A05D-A172-43E8-8408-464670CFAA22}" srcOrd="4" destOrd="0" presId="urn:microsoft.com/office/officeart/2008/layout/VerticalAccentList"/>
    <dgm:cxn modelId="{E1846A8A-3954-4177-B45D-57E4694397EF}" type="presParOf" srcId="{CD40DFE9-9BC6-469F-BFB5-B70E50938D48}" destId="{6ECDE7C6-D6F3-49A6-8FB5-C07838E3507D}" srcOrd="5" destOrd="0" presId="urn:microsoft.com/office/officeart/2008/layout/VerticalAccentList"/>
    <dgm:cxn modelId="{69D4DFA4-785F-4825-ADE7-14A3C164B77A}" type="presParOf" srcId="{CD40DFE9-9BC6-469F-BFB5-B70E50938D48}" destId="{C3C206EF-CC06-48C6-91D2-FB9EBBB4805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2F81A-6DC4-49DA-98FB-FBA83875B52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3B409746-7848-49AC-B247-7C1F326E2E40}">
      <dgm:prSet/>
      <dgm:spPr/>
      <dgm:t>
        <a:bodyPr/>
        <a:lstStyle/>
        <a:p>
          <a:r>
            <a:rPr lang="en-US" b="1" dirty="0" smtClean="0">
              <a:solidFill>
                <a:schemeClr val="bg1"/>
              </a:solidFill>
            </a:rPr>
            <a:t>¡Dios </a:t>
          </a:r>
          <a:r>
            <a:rPr lang="en-US" b="1" dirty="0" err="1" smtClean="0">
              <a:solidFill>
                <a:schemeClr val="bg1"/>
              </a:solidFill>
            </a:rPr>
            <a:t>tiene</a:t>
          </a:r>
          <a:r>
            <a:rPr lang="en-US" b="1" dirty="0" smtClean="0">
              <a:solidFill>
                <a:schemeClr val="bg1"/>
              </a:solidFill>
            </a:rPr>
            <a:t> un plan!</a:t>
          </a:r>
          <a:endParaRPr lang="en-US" dirty="0">
            <a:solidFill>
              <a:schemeClr val="bg1"/>
            </a:solidFill>
          </a:endParaRPr>
        </a:p>
      </dgm:t>
    </dgm:pt>
    <dgm:pt modelId="{FE259ECF-8377-430F-9FF1-0B934D165E7E}" type="parTrans" cxnId="{3C04E4F6-27C9-49ED-9274-D3B7CAE924E7}">
      <dgm:prSet/>
      <dgm:spPr/>
      <dgm:t>
        <a:bodyPr/>
        <a:lstStyle/>
        <a:p>
          <a:endParaRPr lang="en-US"/>
        </a:p>
      </dgm:t>
    </dgm:pt>
    <dgm:pt modelId="{24337ED3-5CD4-4903-B58C-F403580763A7}" type="sibTrans" cxnId="{3C04E4F6-27C9-49ED-9274-D3B7CAE924E7}">
      <dgm:prSet/>
      <dgm:spPr/>
      <dgm:t>
        <a:bodyPr/>
        <a:lstStyle/>
        <a:p>
          <a:endParaRPr lang="en-US"/>
        </a:p>
      </dgm:t>
    </dgm:pt>
    <dgm:pt modelId="{44619F32-6C76-4A76-BE64-779C3BAFCD9A}">
      <dgm:prSet/>
      <dgm:spPr/>
      <dgm:t>
        <a:bodyPr/>
        <a:lstStyle/>
        <a:p>
          <a:r>
            <a:rPr lang="en-US" b="1" dirty="0" smtClean="0">
              <a:solidFill>
                <a:schemeClr val="bg1"/>
              </a:solidFill>
            </a:rPr>
            <a:t>¡Y </a:t>
          </a:r>
          <a:r>
            <a:rPr lang="en-US" b="1" dirty="0" err="1" smtClean="0">
              <a:solidFill>
                <a:schemeClr val="bg1"/>
              </a:solidFill>
            </a:rPr>
            <a:t>usted</a:t>
          </a:r>
          <a:r>
            <a:rPr lang="en-US" b="1" dirty="0" smtClean="0">
              <a:solidFill>
                <a:schemeClr val="bg1"/>
              </a:solidFill>
            </a:rPr>
            <a:t>/</a:t>
          </a:r>
          <a:r>
            <a:rPr lang="en-US" b="1" dirty="0" err="1" smtClean="0">
              <a:solidFill>
                <a:schemeClr val="bg1"/>
              </a:solidFill>
            </a:rPr>
            <a:t>nosotros</a:t>
          </a:r>
          <a:r>
            <a:rPr lang="en-US" b="1" dirty="0" smtClean="0">
              <a:solidFill>
                <a:schemeClr val="bg1"/>
              </a:solidFill>
            </a:rPr>
            <a:t> </a:t>
          </a:r>
          <a:r>
            <a:rPr lang="en-US" b="1" dirty="0" err="1" smtClean="0">
              <a:solidFill>
                <a:schemeClr val="bg1"/>
              </a:solidFill>
            </a:rPr>
            <a:t>somos</a:t>
          </a:r>
          <a:r>
            <a:rPr lang="en-US" b="1" dirty="0" smtClean="0">
              <a:solidFill>
                <a:schemeClr val="bg1"/>
              </a:solidFill>
            </a:rPr>
            <a:t> parte de </a:t>
          </a:r>
          <a:r>
            <a:rPr lang="en-US" b="1" dirty="0" err="1" smtClean="0">
              <a:solidFill>
                <a:schemeClr val="bg1"/>
              </a:solidFill>
            </a:rPr>
            <a:t>él</a:t>
          </a:r>
          <a:r>
            <a:rPr lang="en-US" b="1" dirty="0" smtClean="0">
              <a:solidFill>
                <a:schemeClr val="bg1"/>
              </a:solidFill>
            </a:rPr>
            <a:t>!</a:t>
          </a:r>
          <a:endParaRPr lang="en-US" dirty="0">
            <a:solidFill>
              <a:schemeClr val="bg1"/>
            </a:solidFill>
          </a:endParaRPr>
        </a:p>
      </dgm:t>
    </dgm:pt>
    <dgm:pt modelId="{973BCAB5-BF19-40FD-A2D1-5D0BB39C5AAC}" type="parTrans" cxnId="{FC52ABBA-82A4-49BA-9CE7-0E323B7165F2}">
      <dgm:prSet/>
      <dgm:spPr/>
      <dgm:t>
        <a:bodyPr/>
        <a:lstStyle/>
        <a:p>
          <a:endParaRPr lang="en-US"/>
        </a:p>
      </dgm:t>
    </dgm:pt>
    <dgm:pt modelId="{0217377F-2F51-40A8-8AD4-DFEA7C59AAFC}" type="sibTrans" cxnId="{FC52ABBA-82A4-49BA-9CE7-0E323B7165F2}">
      <dgm:prSet/>
      <dgm:spPr/>
      <dgm:t>
        <a:bodyPr/>
        <a:lstStyle/>
        <a:p>
          <a:endParaRPr lang="en-US"/>
        </a:p>
      </dgm:t>
    </dgm:pt>
    <dgm:pt modelId="{868F2654-4EC5-4C04-9279-043D435AAF19}" type="pres">
      <dgm:prSet presAssocID="{24C2F81A-6DC4-49DA-98FB-FBA83875B52E}" presName="Name0" presStyleCnt="0">
        <dgm:presLayoutVars>
          <dgm:chMax/>
          <dgm:chPref/>
          <dgm:dir/>
        </dgm:presLayoutVars>
      </dgm:prSet>
      <dgm:spPr/>
      <dgm:t>
        <a:bodyPr/>
        <a:lstStyle/>
        <a:p>
          <a:endParaRPr lang="en-US"/>
        </a:p>
      </dgm:t>
    </dgm:pt>
    <dgm:pt modelId="{FBD33946-16EA-4202-8CF1-1C9E6F7366C1}" type="pres">
      <dgm:prSet presAssocID="{3B409746-7848-49AC-B247-7C1F326E2E40}" presName="parenttextcomposite" presStyleCnt="0"/>
      <dgm:spPr/>
    </dgm:pt>
    <dgm:pt modelId="{468154EE-B987-4C55-BEB9-20B6EACD7043}" type="pres">
      <dgm:prSet presAssocID="{3B409746-7848-49AC-B247-7C1F326E2E40}" presName="parenttext" presStyleLbl="revTx" presStyleIdx="0" presStyleCnt="2">
        <dgm:presLayoutVars>
          <dgm:chMax/>
          <dgm:chPref val="2"/>
          <dgm:bulletEnabled val="1"/>
        </dgm:presLayoutVars>
      </dgm:prSet>
      <dgm:spPr/>
      <dgm:t>
        <a:bodyPr/>
        <a:lstStyle/>
        <a:p>
          <a:endParaRPr lang="en-US"/>
        </a:p>
      </dgm:t>
    </dgm:pt>
    <dgm:pt modelId="{18DBC582-7AF5-4F9C-BF9B-563ECAA9A7D4}" type="pres">
      <dgm:prSet presAssocID="{3B409746-7848-49AC-B247-7C1F326E2E40}" presName="parallelogramComposite" presStyleCnt="0"/>
      <dgm:spPr/>
    </dgm:pt>
    <dgm:pt modelId="{0162ACBC-810A-4A95-B5FF-9A8E7927132B}" type="pres">
      <dgm:prSet presAssocID="{3B409746-7848-49AC-B247-7C1F326E2E40}" presName="parallelogram1" presStyleLbl="alignNode1" presStyleIdx="0" presStyleCnt="14"/>
      <dgm:spPr/>
    </dgm:pt>
    <dgm:pt modelId="{7637B24D-3007-4CFC-AEA7-DF876E157E55}" type="pres">
      <dgm:prSet presAssocID="{3B409746-7848-49AC-B247-7C1F326E2E40}" presName="parallelogram2" presStyleLbl="alignNode1" presStyleIdx="1" presStyleCnt="14"/>
      <dgm:spPr/>
    </dgm:pt>
    <dgm:pt modelId="{AFE53EF0-0E14-4C67-85A6-05B6E8715623}" type="pres">
      <dgm:prSet presAssocID="{3B409746-7848-49AC-B247-7C1F326E2E40}" presName="parallelogram3" presStyleLbl="alignNode1" presStyleIdx="2" presStyleCnt="14"/>
      <dgm:spPr/>
    </dgm:pt>
    <dgm:pt modelId="{7D1CE4EF-F455-4652-8FED-1EE956059FB8}" type="pres">
      <dgm:prSet presAssocID="{3B409746-7848-49AC-B247-7C1F326E2E40}" presName="parallelogram4" presStyleLbl="alignNode1" presStyleIdx="3" presStyleCnt="14"/>
      <dgm:spPr/>
    </dgm:pt>
    <dgm:pt modelId="{D2BCE071-F85C-4489-918F-F9C6B0B58C4D}" type="pres">
      <dgm:prSet presAssocID="{3B409746-7848-49AC-B247-7C1F326E2E40}" presName="parallelogram5" presStyleLbl="alignNode1" presStyleIdx="4" presStyleCnt="14"/>
      <dgm:spPr/>
    </dgm:pt>
    <dgm:pt modelId="{5B472986-83FD-4659-A8A1-C595A06B65BD}" type="pres">
      <dgm:prSet presAssocID="{3B409746-7848-49AC-B247-7C1F326E2E40}" presName="parallelogram6" presStyleLbl="alignNode1" presStyleIdx="5" presStyleCnt="14"/>
      <dgm:spPr/>
    </dgm:pt>
    <dgm:pt modelId="{65EBC10B-D83A-4463-89BF-12B3A14CD71F}" type="pres">
      <dgm:prSet presAssocID="{3B409746-7848-49AC-B247-7C1F326E2E40}" presName="parallelogram7" presStyleLbl="alignNode1" presStyleIdx="6" presStyleCnt="14"/>
      <dgm:spPr/>
    </dgm:pt>
    <dgm:pt modelId="{0F900C03-BCAD-4B66-8686-A22BCC644DF9}" type="pres">
      <dgm:prSet presAssocID="{24337ED3-5CD4-4903-B58C-F403580763A7}" presName="sibTrans" presStyleCnt="0"/>
      <dgm:spPr/>
    </dgm:pt>
    <dgm:pt modelId="{0171C119-CD96-48AB-8334-A066039410EC}" type="pres">
      <dgm:prSet presAssocID="{44619F32-6C76-4A76-BE64-779C3BAFCD9A}" presName="parenttextcomposite" presStyleCnt="0"/>
      <dgm:spPr/>
    </dgm:pt>
    <dgm:pt modelId="{336A2CFE-9892-4451-80B6-11101E1A5BFD}" type="pres">
      <dgm:prSet presAssocID="{44619F32-6C76-4A76-BE64-779C3BAFCD9A}" presName="parenttext" presStyleLbl="revTx" presStyleIdx="1" presStyleCnt="2">
        <dgm:presLayoutVars>
          <dgm:chMax/>
          <dgm:chPref val="2"/>
          <dgm:bulletEnabled val="1"/>
        </dgm:presLayoutVars>
      </dgm:prSet>
      <dgm:spPr/>
      <dgm:t>
        <a:bodyPr/>
        <a:lstStyle/>
        <a:p>
          <a:endParaRPr lang="en-US"/>
        </a:p>
      </dgm:t>
    </dgm:pt>
    <dgm:pt modelId="{EC6192FB-71D2-44C0-AFC3-603146FCBE10}" type="pres">
      <dgm:prSet presAssocID="{44619F32-6C76-4A76-BE64-779C3BAFCD9A}" presName="parallelogramComposite" presStyleCnt="0"/>
      <dgm:spPr/>
    </dgm:pt>
    <dgm:pt modelId="{BE55E865-556A-4165-911D-AE5082CC4F26}" type="pres">
      <dgm:prSet presAssocID="{44619F32-6C76-4A76-BE64-779C3BAFCD9A}" presName="parallelogram1" presStyleLbl="alignNode1" presStyleIdx="7" presStyleCnt="14"/>
      <dgm:spPr/>
    </dgm:pt>
    <dgm:pt modelId="{CAAAE24C-3457-440E-8DDC-103F4AEDFABD}" type="pres">
      <dgm:prSet presAssocID="{44619F32-6C76-4A76-BE64-779C3BAFCD9A}" presName="parallelogram2" presStyleLbl="alignNode1" presStyleIdx="8" presStyleCnt="14"/>
      <dgm:spPr/>
    </dgm:pt>
    <dgm:pt modelId="{3DBD87A0-13D6-4773-BDFE-2B3C2D8A55BF}" type="pres">
      <dgm:prSet presAssocID="{44619F32-6C76-4A76-BE64-779C3BAFCD9A}" presName="parallelogram3" presStyleLbl="alignNode1" presStyleIdx="9" presStyleCnt="14"/>
      <dgm:spPr/>
    </dgm:pt>
    <dgm:pt modelId="{D79297D6-31DF-4C09-BA3B-69AAB717D469}" type="pres">
      <dgm:prSet presAssocID="{44619F32-6C76-4A76-BE64-779C3BAFCD9A}" presName="parallelogram4" presStyleLbl="alignNode1" presStyleIdx="10" presStyleCnt="14"/>
      <dgm:spPr/>
    </dgm:pt>
    <dgm:pt modelId="{20856A42-81CB-47EF-BB12-B69DD07584E4}" type="pres">
      <dgm:prSet presAssocID="{44619F32-6C76-4A76-BE64-779C3BAFCD9A}" presName="parallelogram5" presStyleLbl="alignNode1" presStyleIdx="11" presStyleCnt="14"/>
      <dgm:spPr/>
    </dgm:pt>
    <dgm:pt modelId="{1FAC914B-7430-46B1-9747-4EDF1378D06D}" type="pres">
      <dgm:prSet presAssocID="{44619F32-6C76-4A76-BE64-779C3BAFCD9A}" presName="parallelogram6" presStyleLbl="alignNode1" presStyleIdx="12" presStyleCnt="14"/>
      <dgm:spPr/>
    </dgm:pt>
    <dgm:pt modelId="{4F3BECA1-6850-49D9-B6B6-9D1D0766CA04}" type="pres">
      <dgm:prSet presAssocID="{44619F32-6C76-4A76-BE64-779C3BAFCD9A}" presName="parallelogram7" presStyleLbl="alignNode1" presStyleIdx="13" presStyleCnt="14"/>
      <dgm:spPr/>
    </dgm:pt>
  </dgm:ptLst>
  <dgm:cxnLst>
    <dgm:cxn modelId="{FC52ABBA-82A4-49BA-9CE7-0E323B7165F2}" srcId="{24C2F81A-6DC4-49DA-98FB-FBA83875B52E}" destId="{44619F32-6C76-4A76-BE64-779C3BAFCD9A}" srcOrd="1" destOrd="0" parTransId="{973BCAB5-BF19-40FD-A2D1-5D0BB39C5AAC}" sibTransId="{0217377F-2F51-40A8-8AD4-DFEA7C59AAFC}"/>
    <dgm:cxn modelId="{3C612FEE-9204-4FCA-8D70-9D125C5D995C}" type="presOf" srcId="{3B409746-7848-49AC-B247-7C1F326E2E40}" destId="{468154EE-B987-4C55-BEB9-20B6EACD7043}" srcOrd="0" destOrd="0" presId="urn:microsoft.com/office/officeart/2008/layout/VerticalAccentList"/>
    <dgm:cxn modelId="{5ED2B4C4-DFEC-4C8C-BE9F-17718E3B582D}" type="presOf" srcId="{44619F32-6C76-4A76-BE64-779C3BAFCD9A}" destId="{336A2CFE-9892-4451-80B6-11101E1A5BFD}" srcOrd="0" destOrd="0" presId="urn:microsoft.com/office/officeart/2008/layout/VerticalAccentList"/>
    <dgm:cxn modelId="{3C04E4F6-27C9-49ED-9274-D3B7CAE924E7}" srcId="{24C2F81A-6DC4-49DA-98FB-FBA83875B52E}" destId="{3B409746-7848-49AC-B247-7C1F326E2E40}" srcOrd="0" destOrd="0" parTransId="{FE259ECF-8377-430F-9FF1-0B934D165E7E}" sibTransId="{24337ED3-5CD4-4903-B58C-F403580763A7}"/>
    <dgm:cxn modelId="{22B34B4F-59F4-4FDF-A6A2-11983828DDBC}" type="presOf" srcId="{24C2F81A-6DC4-49DA-98FB-FBA83875B52E}" destId="{868F2654-4EC5-4C04-9279-043D435AAF19}" srcOrd="0" destOrd="0" presId="urn:microsoft.com/office/officeart/2008/layout/VerticalAccentList"/>
    <dgm:cxn modelId="{AD904908-2E71-4DF2-8F4C-A1B76639D402}" type="presParOf" srcId="{868F2654-4EC5-4C04-9279-043D435AAF19}" destId="{FBD33946-16EA-4202-8CF1-1C9E6F7366C1}" srcOrd="0" destOrd="0" presId="urn:microsoft.com/office/officeart/2008/layout/VerticalAccentList"/>
    <dgm:cxn modelId="{38F7116C-DD57-4A57-ADC1-F4682D793543}" type="presParOf" srcId="{FBD33946-16EA-4202-8CF1-1C9E6F7366C1}" destId="{468154EE-B987-4C55-BEB9-20B6EACD7043}" srcOrd="0" destOrd="0" presId="urn:microsoft.com/office/officeart/2008/layout/VerticalAccentList"/>
    <dgm:cxn modelId="{19292A1B-798A-4EAA-9CD3-9F54FE178DAE}" type="presParOf" srcId="{868F2654-4EC5-4C04-9279-043D435AAF19}" destId="{18DBC582-7AF5-4F9C-BF9B-563ECAA9A7D4}" srcOrd="1" destOrd="0" presId="urn:microsoft.com/office/officeart/2008/layout/VerticalAccentList"/>
    <dgm:cxn modelId="{36DBB52D-085A-4F25-A7A2-78F9111BDA72}" type="presParOf" srcId="{18DBC582-7AF5-4F9C-BF9B-563ECAA9A7D4}" destId="{0162ACBC-810A-4A95-B5FF-9A8E7927132B}" srcOrd="0" destOrd="0" presId="urn:microsoft.com/office/officeart/2008/layout/VerticalAccentList"/>
    <dgm:cxn modelId="{2D7FF2CF-2D3B-488A-ADDD-EF2C10E4A5BE}" type="presParOf" srcId="{18DBC582-7AF5-4F9C-BF9B-563ECAA9A7D4}" destId="{7637B24D-3007-4CFC-AEA7-DF876E157E55}" srcOrd="1" destOrd="0" presId="urn:microsoft.com/office/officeart/2008/layout/VerticalAccentList"/>
    <dgm:cxn modelId="{22902540-A2C7-47FF-B51F-36015A31F12E}" type="presParOf" srcId="{18DBC582-7AF5-4F9C-BF9B-563ECAA9A7D4}" destId="{AFE53EF0-0E14-4C67-85A6-05B6E8715623}" srcOrd="2" destOrd="0" presId="urn:microsoft.com/office/officeart/2008/layout/VerticalAccentList"/>
    <dgm:cxn modelId="{CA0A9E87-BDCE-4BC5-8019-F6FB2CB5324A}" type="presParOf" srcId="{18DBC582-7AF5-4F9C-BF9B-563ECAA9A7D4}" destId="{7D1CE4EF-F455-4652-8FED-1EE956059FB8}" srcOrd="3" destOrd="0" presId="urn:microsoft.com/office/officeart/2008/layout/VerticalAccentList"/>
    <dgm:cxn modelId="{6BD226B2-5DBB-4905-B0CD-4D4805B62337}" type="presParOf" srcId="{18DBC582-7AF5-4F9C-BF9B-563ECAA9A7D4}" destId="{D2BCE071-F85C-4489-918F-F9C6B0B58C4D}" srcOrd="4" destOrd="0" presId="urn:microsoft.com/office/officeart/2008/layout/VerticalAccentList"/>
    <dgm:cxn modelId="{2C596392-661E-4DC2-B392-10F9FAB0107F}" type="presParOf" srcId="{18DBC582-7AF5-4F9C-BF9B-563ECAA9A7D4}" destId="{5B472986-83FD-4659-A8A1-C595A06B65BD}" srcOrd="5" destOrd="0" presId="urn:microsoft.com/office/officeart/2008/layout/VerticalAccentList"/>
    <dgm:cxn modelId="{58519925-FF4E-4341-B83F-5880C33F2D7A}" type="presParOf" srcId="{18DBC582-7AF5-4F9C-BF9B-563ECAA9A7D4}" destId="{65EBC10B-D83A-4463-89BF-12B3A14CD71F}" srcOrd="6" destOrd="0" presId="urn:microsoft.com/office/officeart/2008/layout/VerticalAccentList"/>
    <dgm:cxn modelId="{63A90704-7F3A-4609-A680-42461859CE52}" type="presParOf" srcId="{868F2654-4EC5-4C04-9279-043D435AAF19}" destId="{0F900C03-BCAD-4B66-8686-A22BCC644DF9}" srcOrd="2" destOrd="0" presId="urn:microsoft.com/office/officeart/2008/layout/VerticalAccentList"/>
    <dgm:cxn modelId="{EBFA28C0-175A-4E08-88EF-C999974B73A0}" type="presParOf" srcId="{868F2654-4EC5-4C04-9279-043D435AAF19}" destId="{0171C119-CD96-48AB-8334-A066039410EC}" srcOrd="3" destOrd="0" presId="urn:microsoft.com/office/officeart/2008/layout/VerticalAccentList"/>
    <dgm:cxn modelId="{446885EE-90DF-4329-B0A4-5EE85386DC4A}" type="presParOf" srcId="{0171C119-CD96-48AB-8334-A066039410EC}" destId="{336A2CFE-9892-4451-80B6-11101E1A5BFD}" srcOrd="0" destOrd="0" presId="urn:microsoft.com/office/officeart/2008/layout/VerticalAccentList"/>
    <dgm:cxn modelId="{66CE7B2D-C7D2-4CD9-84F2-48442C60198E}" type="presParOf" srcId="{868F2654-4EC5-4C04-9279-043D435AAF19}" destId="{EC6192FB-71D2-44C0-AFC3-603146FCBE10}" srcOrd="4" destOrd="0" presId="urn:microsoft.com/office/officeart/2008/layout/VerticalAccentList"/>
    <dgm:cxn modelId="{122560DB-AF93-4C4F-94D9-A6D2D5EB5B13}" type="presParOf" srcId="{EC6192FB-71D2-44C0-AFC3-603146FCBE10}" destId="{BE55E865-556A-4165-911D-AE5082CC4F26}" srcOrd="0" destOrd="0" presId="urn:microsoft.com/office/officeart/2008/layout/VerticalAccentList"/>
    <dgm:cxn modelId="{C0C7EFC3-3B22-41B4-A8BA-408CE7427647}" type="presParOf" srcId="{EC6192FB-71D2-44C0-AFC3-603146FCBE10}" destId="{CAAAE24C-3457-440E-8DDC-103F4AEDFABD}" srcOrd="1" destOrd="0" presId="urn:microsoft.com/office/officeart/2008/layout/VerticalAccentList"/>
    <dgm:cxn modelId="{797EE552-D7A0-4864-9F3F-59F819A5EA80}" type="presParOf" srcId="{EC6192FB-71D2-44C0-AFC3-603146FCBE10}" destId="{3DBD87A0-13D6-4773-BDFE-2B3C2D8A55BF}" srcOrd="2" destOrd="0" presId="urn:microsoft.com/office/officeart/2008/layout/VerticalAccentList"/>
    <dgm:cxn modelId="{4D1CA35C-7DEF-403F-89F6-E34665344589}" type="presParOf" srcId="{EC6192FB-71D2-44C0-AFC3-603146FCBE10}" destId="{D79297D6-31DF-4C09-BA3B-69AAB717D469}" srcOrd="3" destOrd="0" presId="urn:microsoft.com/office/officeart/2008/layout/VerticalAccentList"/>
    <dgm:cxn modelId="{5003B3B9-D481-4617-A06F-593A2A5C2F24}" type="presParOf" srcId="{EC6192FB-71D2-44C0-AFC3-603146FCBE10}" destId="{20856A42-81CB-47EF-BB12-B69DD07584E4}" srcOrd="4" destOrd="0" presId="urn:microsoft.com/office/officeart/2008/layout/VerticalAccentList"/>
    <dgm:cxn modelId="{EDFFB6F3-6FF0-4777-A63F-1A3181B5AEA7}" type="presParOf" srcId="{EC6192FB-71D2-44C0-AFC3-603146FCBE10}" destId="{1FAC914B-7430-46B1-9747-4EDF1378D06D}" srcOrd="5" destOrd="0" presId="urn:microsoft.com/office/officeart/2008/layout/VerticalAccentList"/>
    <dgm:cxn modelId="{67BA5C5E-160E-49AF-8CAD-AAEECFD6A6CC}" type="presParOf" srcId="{EC6192FB-71D2-44C0-AFC3-603146FCBE10}" destId="{4F3BECA1-6850-49D9-B6B6-9D1D0766CA0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r>
          <a:br>
            <a:rPr lang="en-US" sz="2200" b="1" dirty="0" smtClean="0">
              <a:solidFill>
                <a:srgbClr val="FFFF00"/>
              </a:solidFill>
            </a:rPr>
          </a:br>
          <a:r>
            <a:rPr lang="en-US" sz="2200" b="1" dirty="0" smtClean="0">
              <a:solidFill>
                <a:srgbClr val="FFFF00"/>
              </a:solidFill>
            </a:rPr>
            <a:t>de </a:t>
          </a:r>
          <a:r>
            <a:rPr lang="en-US" sz="2200" b="1" dirty="0" err="1" smtClean="0">
              <a:solidFill>
                <a:srgbClr val="FFFF00"/>
              </a:solidFill>
            </a:rPr>
            <a:t>Esp</a:t>
          </a:r>
          <a:r>
            <a:rPr lang="es-ES" sz="2200" b="1" dirty="0" err="1" smtClean="0">
              <a:solidFill>
                <a:srgbClr val="FFFF00"/>
              </a:solidFill>
            </a:rPr>
            <a:t>íritu</a:t>
          </a:r>
          <a:endParaRPr lang="en-US" sz="2200" b="1" dirty="0" smtClean="0">
            <a:solidFill>
              <a:srgbClr val="FFFF00"/>
            </a:solidFill>
          </a:endParaRPr>
        </a:p>
        <a:p>
          <a:r>
            <a:rPr lang="es-ES" sz="2200" b="1" dirty="0" smtClean="0">
              <a:solidFill>
                <a:srgbClr val="FFFF00"/>
              </a:solidFill>
            </a:rPr>
            <a:t>Vínculo de la paz</a:t>
          </a:r>
          <a:endParaRPr lang="en-US" sz="22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E688B668-1DBA-4B70-B1E1-3937A0EBEC54}">
      <dgm:prSet phldrT="[Text]" custT="1"/>
      <dgm:spPr/>
      <dgm:t>
        <a:bodyPr/>
        <a:lstStyle/>
        <a:p>
          <a:r>
            <a:rPr lang="en-US" sz="2600" b="1" i="0" baseline="0" dirty="0" smtClean="0">
              <a:solidFill>
                <a:schemeClr val="bg1"/>
              </a:solidFill>
            </a:rPr>
            <a:t>Un solo: </a:t>
          </a:r>
        </a:p>
        <a:p>
          <a:r>
            <a:rPr lang="en-US" sz="2600" b="1" i="0" baseline="0" dirty="0" err="1" smtClean="0">
              <a:solidFill>
                <a:schemeClr val="bg1"/>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Fe              </a:t>
          </a:r>
          <a:r>
            <a:rPr lang="en-US" sz="2600" b="1" i="0" baseline="0" dirty="0" err="1" smtClean="0">
              <a:solidFill>
                <a:schemeClr val="bg1"/>
              </a:solidFill>
            </a:rPr>
            <a:t>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3705"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2605FB34-A97D-479D-85F4-DB0B0D27AE8F}" type="presOf" srcId="{E688B668-1DBA-4B70-B1E1-3937A0EBEC54}" destId="{FF30AA88-0FDF-49DA-9C85-25471DC7D314}" srcOrd="1"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563E5C0C-30C0-4702-A2A5-92C9086AB0CC}" type="presOf" srcId="{E268DCDF-B946-4275-83DB-4A02B8AC75BB}" destId="{605EE4F8-5BB1-4DA7-B532-9556654D31A9}"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3700566F-33C5-4AAE-8246-4827E683CF8B}" type="presOf" srcId="{E688B668-1DBA-4B70-B1E1-3937A0EBEC54}" destId="{01CC9EBF-8CBC-4412-9C70-C4138177206F}" srcOrd="0" destOrd="0" presId="urn:microsoft.com/office/officeart/2005/8/layout/pyramid1"/>
    <dgm:cxn modelId="{9740A503-97D9-4076-860D-5319BCFC5E54}" type="presOf" srcId="{E268DCDF-B946-4275-83DB-4A02B8AC75BB}" destId="{464D6603-165F-402D-907D-DC04DDF89539}" srcOrd="1" destOrd="0" presId="urn:microsoft.com/office/officeart/2005/8/layout/pyramid1"/>
    <dgm:cxn modelId="{EECB090B-2D43-4185-AE7A-18D6153B8AEE}" type="presOf" srcId="{64277298-3553-4D1C-9C7A-E6386A51832A}" destId="{D833CC39-277B-4696-B29F-42E56CF041E0}" srcOrd="0" destOrd="0" presId="urn:microsoft.com/office/officeart/2005/8/layout/pyramid1"/>
    <dgm:cxn modelId="{A70F6071-DFA9-421A-997A-95A69E5B5645}" type="presParOf" srcId="{D833CC39-277B-4696-B29F-42E56CF041E0}" destId="{E2308690-5E1D-4AEC-B923-4AFC63D9C1D4}" srcOrd="0" destOrd="0" presId="urn:microsoft.com/office/officeart/2005/8/layout/pyramid1"/>
    <dgm:cxn modelId="{F42BEE1C-FBAF-4802-AC5A-6F1F8CB01EB2}" type="presParOf" srcId="{E2308690-5E1D-4AEC-B923-4AFC63D9C1D4}" destId="{605EE4F8-5BB1-4DA7-B532-9556654D31A9}" srcOrd="0" destOrd="0" presId="urn:microsoft.com/office/officeart/2005/8/layout/pyramid1"/>
    <dgm:cxn modelId="{8139F64A-6BAD-45EF-905B-EDEC70A179CD}" type="presParOf" srcId="{E2308690-5E1D-4AEC-B923-4AFC63D9C1D4}" destId="{464D6603-165F-402D-907D-DC04DDF89539}" srcOrd="1" destOrd="0" presId="urn:microsoft.com/office/officeart/2005/8/layout/pyramid1"/>
    <dgm:cxn modelId="{5E0281CF-956B-43C0-8B02-3F9234B9073B}" type="presParOf" srcId="{D833CC39-277B-4696-B29F-42E56CF041E0}" destId="{0DD95B12-A4C7-4FEE-A8EF-5AF0E35943E6}" srcOrd="1" destOrd="0" presId="urn:microsoft.com/office/officeart/2005/8/layout/pyramid1"/>
    <dgm:cxn modelId="{237389EF-5437-43DE-A690-B9366B69E70C}" type="presParOf" srcId="{0DD95B12-A4C7-4FEE-A8EF-5AF0E35943E6}" destId="{01CC9EBF-8CBC-4412-9C70-C4138177206F}" srcOrd="0" destOrd="0" presId="urn:microsoft.com/office/officeart/2005/8/layout/pyramid1"/>
    <dgm:cxn modelId="{D6EA9E65-DD31-40A2-BC48-96B13B58D8A2}"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simple3" qsCatId="simple" csTypeId="urn:microsoft.com/office/officeart/2005/8/colors/accent1_2" csCatId="accent1" phldr="1"/>
      <dgm:spPr/>
    </dgm:pt>
    <dgm:pt modelId="{D833CC39-277B-4696-B29F-42E56CF041E0}" type="pres">
      <dgm:prSet presAssocID="{64277298-3553-4D1C-9C7A-E6386A51832A}" presName="Name0" presStyleCnt="0">
        <dgm:presLayoutVars>
          <dgm:dir/>
          <dgm:animLvl val="lvl"/>
          <dgm:resizeHandles val="exact"/>
        </dgm:presLayoutVars>
      </dgm:prSet>
      <dgm:spPr/>
    </dgm:pt>
  </dgm:ptLst>
  <dgm:cxnLst>
    <dgm:cxn modelId="{F21B2268-2245-4494-8430-CE4BD4C9A9C3}" type="presOf" srcId="{64277298-3553-4D1C-9C7A-E6386A51832A}" destId="{D833CC39-277B-4696-B29F-42E56CF041E0}"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1600" b="1" dirty="0" smtClean="0"/>
        </a:p>
        <a:p>
          <a:r>
            <a:rPr lang="en-US" sz="1600" b="1" dirty="0" err="1" smtClean="0">
              <a:solidFill>
                <a:srgbClr val="FFFF00"/>
              </a:solidFill>
            </a:rPr>
            <a:t>Unidad</a:t>
          </a:r>
          <a:r>
            <a:rPr lang="en-US" sz="1600" b="1" dirty="0" smtClean="0">
              <a:solidFill>
                <a:srgbClr val="FFFF00"/>
              </a:solidFill>
            </a:rPr>
            <a:t/>
          </a:r>
          <a:br>
            <a:rPr lang="en-US" sz="1600" b="1" dirty="0" smtClean="0">
              <a:solidFill>
                <a:srgbClr val="FFFF00"/>
              </a:solidFill>
            </a:rPr>
          </a:br>
          <a:r>
            <a:rPr lang="en-US" sz="1600" b="1" dirty="0" smtClean="0">
              <a:solidFill>
                <a:srgbClr val="FFFF00"/>
              </a:solidFill>
            </a:rPr>
            <a:t>de </a:t>
          </a:r>
          <a:r>
            <a:rPr lang="en-US" sz="1600" b="1" dirty="0" err="1" smtClean="0">
              <a:solidFill>
                <a:srgbClr val="FFFF00"/>
              </a:solidFill>
            </a:rPr>
            <a:t>Esp</a:t>
          </a:r>
          <a:r>
            <a:rPr lang="es-ES" sz="1600" b="1" dirty="0" err="1" smtClean="0">
              <a:solidFill>
                <a:srgbClr val="FFFF00"/>
              </a:solidFill>
            </a:rPr>
            <a:t>íritu</a:t>
          </a:r>
          <a:endParaRPr lang="en-US" sz="1600" b="1" dirty="0" smtClean="0">
            <a:solidFill>
              <a:srgbClr val="FFFF00"/>
            </a:solidFill>
          </a:endParaRPr>
        </a:p>
        <a:p>
          <a:r>
            <a:rPr lang="es-ES" sz="1600" b="1" dirty="0" smtClean="0">
              <a:solidFill>
                <a:srgbClr val="FFFF00"/>
              </a:solidFill>
            </a:rPr>
            <a:t>Vínculo de la paz</a:t>
          </a:r>
          <a:endParaRPr lang="en-US" sz="16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E688B668-1DBA-4B70-B1E1-3937A0EBEC54}">
      <dgm:prSet phldrT="[Text]" custT="1"/>
      <dgm:spPr/>
      <dgm:t>
        <a:bodyPr/>
        <a:lstStyle/>
        <a:p>
          <a:r>
            <a:rPr lang="en-US" sz="1600" b="1" i="0" baseline="0" dirty="0" smtClean="0">
              <a:solidFill>
                <a:schemeClr val="bg1"/>
              </a:solidFill>
            </a:rPr>
            <a:t>Un solo: </a:t>
          </a:r>
        </a:p>
        <a:p>
          <a:r>
            <a:rPr lang="en-US" sz="1600" b="1" i="0" baseline="0" dirty="0" err="1" smtClean="0">
              <a:solidFill>
                <a:schemeClr val="bg1"/>
              </a:solidFill>
            </a:rPr>
            <a:t>Cuerpo</a:t>
          </a:r>
          <a:r>
            <a:rPr lang="en-US" sz="1600" b="1" i="0" baseline="0" dirty="0" smtClean="0">
              <a:solidFill>
                <a:schemeClr val="bg1"/>
              </a:solidFill>
            </a:rPr>
            <a:t>          </a:t>
          </a:r>
          <a:r>
            <a:rPr lang="en-US" sz="1600" b="1" i="0" baseline="0" dirty="0" err="1" smtClean="0">
              <a:solidFill>
                <a:schemeClr val="bg1"/>
              </a:solidFill>
            </a:rPr>
            <a:t>Espíritu</a:t>
          </a:r>
          <a:endParaRPr lang="en-US" sz="1600" b="1" i="0" baseline="0" dirty="0" smtClean="0">
            <a:solidFill>
              <a:schemeClr val="bg1"/>
            </a:solidFill>
          </a:endParaRPr>
        </a:p>
        <a:p>
          <a:r>
            <a:rPr lang="en-US" sz="1600" b="1" i="0" baseline="0" dirty="0" smtClean="0">
              <a:solidFill>
                <a:schemeClr val="bg1"/>
              </a:solidFill>
            </a:rPr>
            <a:t>Esperanza      </a:t>
          </a:r>
          <a:r>
            <a:rPr lang="en-US" sz="1600" b="1" i="0" baseline="0" dirty="0" err="1" smtClean="0">
              <a:solidFill>
                <a:schemeClr val="bg1"/>
              </a:solidFill>
            </a:rPr>
            <a:t>Señor</a:t>
          </a:r>
          <a:endParaRPr lang="en-US" sz="1600" b="1" i="0" baseline="0" dirty="0" smtClean="0">
            <a:solidFill>
              <a:schemeClr val="bg1"/>
            </a:solidFill>
          </a:endParaRPr>
        </a:p>
        <a:p>
          <a:r>
            <a:rPr lang="en-US" sz="1600" b="1" i="0" baseline="0" dirty="0" smtClean="0">
              <a:solidFill>
                <a:schemeClr val="bg1"/>
              </a:solidFill>
            </a:rPr>
            <a:t>     Fe              </a:t>
          </a:r>
          <a:r>
            <a:rPr lang="en-US" sz="1600" b="1" i="0" baseline="0" dirty="0" err="1" smtClean="0">
              <a:solidFill>
                <a:schemeClr val="bg1"/>
              </a:solidFill>
            </a:rPr>
            <a:t>Bautismo</a:t>
          </a:r>
          <a:endParaRPr lang="en-US" sz="1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3705"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62606DDA-79FF-4B2C-BB1D-5242691148B3}" type="presOf" srcId="{E268DCDF-B946-4275-83DB-4A02B8AC75BB}" destId="{605EE4F8-5BB1-4DA7-B532-9556654D31A9}" srcOrd="0" destOrd="0" presId="urn:microsoft.com/office/officeart/2005/8/layout/pyramid1"/>
    <dgm:cxn modelId="{2AE195E3-AF99-4E4B-9E41-33C3A239F4D0}" type="presOf" srcId="{64277298-3553-4D1C-9C7A-E6386A51832A}" destId="{D833CC39-277B-4696-B29F-42E56CF041E0}" srcOrd="0"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929D00BB-0619-4A6E-94D1-E727F32ED819}" type="presOf" srcId="{E688B668-1DBA-4B70-B1E1-3937A0EBEC54}" destId="{01CC9EBF-8CBC-4412-9C70-C4138177206F}" srcOrd="0" destOrd="0" presId="urn:microsoft.com/office/officeart/2005/8/layout/pyramid1"/>
    <dgm:cxn modelId="{FF86E671-7757-46D6-8715-000E717A50D4}" type="presOf" srcId="{E268DCDF-B946-4275-83DB-4A02B8AC75BB}" destId="{464D6603-165F-402D-907D-DC04DDF89539}" srcOrd="1" destOrd="0" presId="urn:microsoft.com/office/officeart/2005/8/layout/pyramid1"/>
    <dgm:cxn modelId="{D2288AEB-FCDF-43B3-A901-36CDAA4402B9}" type="presOf" srcId="{E688B668-1DBA-4B70-B1E1-3937A0EBEC54}" destId="{FF30AA88-0FDF-49DA-9C85-25471DC7D314}" srcOrd="1"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D3D22B49-AF03-4D81-AC6E-33A05299D29C}" type="presParOf" srcId="{D833CC39-277B-4696-B29F-42E56CF041E0}" destId="{E2308690-5E1D-4AEC-B923-4AFC63D9C1D4}" srcOrd="0" destOrd="0" presId="urn:microsoft.com/office/officeart/2005/8/layout/pyramid1"/>
    <dgm:cxn modelId="{04D1F291-3AAF-4E4C-9D7B-09C969AA59C7}" type="presParOf" srcId="{E2308690-5E1D-4AEC-B923-4AFC63D9C1D4}" destId="{605EE4F8-5BB1-4DA7-B532-9556654D31A9}" srcOrd="0" destOrd="0" presId="urn:microsoft.com/office/officeart/2005/8/layout/pyramid1"/>
    <dgm:cxn modelId="{21606B79-56E0-41DF-8B87-73FEBEEC9ED7}" type="presParOf" srcId="{E2308690-5E1D-4AEC-B923-4AFC63D9C1D4}" destId="{464D6603-165F-402D-907D-DC04DDF89539}" srcOrd="1" destOrd="0" presId="urn:microsoft.com/office/officeart/2005/8/layout/pyramid1"/>
    <dgm:cxn modelId="{16C3DBF0-3FDD-4580-B846-8237714B34C2}" type="presParOf" srcId="{D833CC39-277B-4696-B29F-42E56CF041E0}" destId="{0DD95B12-A4C7-4FEE-A8EF-5AF0E35943E6}" srcOrd="1" destOrd="0" presId="urn:microsoft.com/office/officeart/2005/8/layout/pyramid1"/>
    <dgm:cxn modelId="{224EFC6C-1285-4561-BCFD-D95D6583ADEF}" type="presParOf" srcId="{0DD95B12-A4C7-4FEE-A8EF-5AF0E35943E6}" destId="{01CC9EBF-8CBC-4412-9C70-C4138177206F}" srcOrd="0" destOrd="0" presId="urn:microsoft.com/office/officeart/2005/8/layout/pyramid1"/>
    <dgm:cxn modelId="{3FD0935C-A036-40AD-895C-BCA38DD7C3E2}"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2F81A-6DC4-49DA-98FB-FBA83875B52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2ED60E2-F5B4-4E82-8DF6-F9516B29F96D}">
      <dgm:prSet custT="1"/>
      <dgm:spPr/>
      <dgm:t>
        <a:bodyPr/>
        <a:lstStyle/>
        <a:p>
          <a:r>
            <a:rPr lang="en-US" sz="2400" b="1" dirty="0" smtClean="0">
              <a:solidFill>
                <a:schemeClr val="bg1"/>
              </a:solidFill>
            </a:rPr>
            <a:t>¿</a:t>
          </a:r>
          <a:r>
            <a:rPr lang="en-US" sz="2400" b="1" dirty="0" err="1" smtClean="0">
              <a:solidFill>
                <a:schemeClr val="bg1"/>
              </a:solidFill>
            </a:rPr>
            <a:t>Qué</a:t>
          </a:r>
          <a:r>
            <a:rPr lang="en-US" sz="2400" b="1" dirty="0" smtClean="0">
              <a:solidFill>
                <a:schemeClr val="bg1"/>
              </a:solidFill>
            </a:rPr>
            <a:t> </a:t>
          </a:r>
          <a:r>
            <a:rPr lang="en-US" sz="2400" b="1" dirty="0" err="1" smtClean="0">
              <a:solidFill>
                <a:schemeClr val="bg1"/>
              </a:solidFill>
            </a:rPr>
            <a:t>exige</a:t>
          </a:r>
          <a:r>
            <a:rPr lang="en-US" sz="2400" b="1" dirty="0" smtClean="0">
              <a:solidFill>
                <a:schemeClr val="bg1"/>
              </a:solidFill>
            </a:rPr>
            <a:t> Dios de </a:t>
          </a:r>
          <a:r>
            <a:rPr lang="en-US" sz="2400" b="1" dirty="0" err="1" smtClean="0">
              <a:solidFill>
                <a:schemeClr val="bg1"/>
              </a:solidFill>
            </a:rPr>
            <a:t>nosotros</a:t>
          </a:r>
          <a:r>
            <a:rPr lang="en-US" sz="2400" b="1" dirty="0" smtClean="0">
              <a:solidFill>
                <a:schemeClr val="bg1"/>
              </a:solidFill>
            </a:rPr>
            <a:t> para </a:t>
          </a:r>
          <a:r>
            <a:rPr lang="en-US" sz="2400" b="1" dirty="0" err="1" smtClean="0">
              <a:solidFill>
                <a:schemeClr val="bg1"/>
              </a:solidFill>
            </a:rPr>
            <a:t>cumplir</a:t>
          </a:r>
          <a:r>
            <a:rPr lang="en-US" sz="2400" b="1" dirty="0" smtClean="0">
              <a:solidFill>
                <a:schemeClr val="bg1"/>
              </a:solidFill>
            </a:rPr>
            <a:t> </a:t>
          </a:r>
          <a:r>
            <a:rPr lang="en-US" sz="2400" b="1" dirty="0" err="1" smtClean="0">
              <a:solidFill>
                <a:schemeClr val="bg1"/>
              </a:solidFill>
            </a:rPr>
            <a:t>nuestra</a:t>
          </a:r>
          <a:r>
            <a:rPr lang="en-US" sz="2400" b="1" dirty="0" smtClean="0">
              <a:solidFill>
                <a:schemeClr val="bg1"/>
              </a:solidFill>
            </a:rPr>
            <a:t> </a:t>
          </a:r>
          <a:r>
            <a:rPr lang="en-US" sz="2400" b="1" dirty="0" err="1" smtClean="0">
              <a:solidFill>
                <a:schemeClr val="bg1"/>
              </a:solidFill>
            </a:rPr>
            <a:t>vocación</a:t>
          </a:r>
          <a:r>
            <a:rPr lang="en-US" sz="2400" b="1" dirty="0" smtClean="0">
              <a:solidFill>
                <a:schemeClr val="bg1"/>
              </a:solidFill>
            </a:rPr>
            <a:t>? </a:t>
          </a:r>
          <a:endParaRPr lang="en-US" sz="2400" b="1" dirty="0">
            <a:solidFill>
              <a:schemeClr val="bg1"/>
            </a:solidFill>
          </a:endParaRPr>
        </a:p>
      </dgm:t>
    </dgm:pt>
    <dgm:pt modelId="{6078A279-166D-4AF3-AFEE-92C932597FC1}" type="parTrans" cxnId="{BB1836BE-AEFC-439C-8EBE-C2BB1169D0DD}">
      <dgm:prSet/>
      <dgm:spPr/>
      <dgm:t>
        <a:bodyPr/>
        <a:lstStyle/>
        <a:p>
          <a:endParaRPr lang="en-US" sz="1800"/>
        </a:p>
      </dgm:t>
    </dgm:pt>
    <dgm:pt modelId="{EC8953BE-C733-4903-AF0B-A1C6F449ACD5}" type="sibTrans" cxnId="{BB1836BE-AEFC-439C-8EBE-C2BB1169D0DD}">
      <dgm:prSet/>
      <dgm:spPr/>
      <dgm:t>
        <a:bodyPr/>
        <a:lstStyle/>
        <a:p>
          <a:endParaRPr lang="en-US" sz="1800"/>
        </a:p>
      </dgm:t>
    </dgm:pt>
    <dgm:pt modelId="{3050074B-BCD3-4A26-936C-4B0AA4783FC3}">
      <dgm:prSet custT="1"/>
      <dgm:spPr/>
      <dgm:t>
        <a:bodyPr/>
        <a:lstStyle/>
        <a:p>
          <a:r>
            <a:rPr lang="en-US" sz="2400" b="1" dirty="0" smtClean="0">
              <a:solidFill>
                <a:schemeClr val="bg1"/>
              </a:solidFill>
            </a:rPr>
            <a:t>¿A </a:t>
          </a:r>
          <a:r>
            <a:rPr lang="en-US" sz="2400" b="1" dirty="0" err="1" smtClean="0">
              <a:solidFill>
                <a:schemeClr val="bg1"/>
              </a:solidFill>
            </a:rPr>
            <a:t>quiénes</a:t>
          </a:r>
          <a:r>
            <a:rPr lang="en-US" sz="2400" b="1" dirty="0" smtClean="0">
              <a:solidFill>
                <a:schemeClr val="bg1"/>
              </a:solidFill>
            </a:rPr>
            <a:t> les </a:t>
          </a:r>
          <a:r>
            <a:rPr lang="en-US" sz="2400" b="1" dirty="0" err="1" smtClean="0">
              <a:solidFill>
                <a:schemeClr val="bg1"/>
              </a:solidFill>
            </a:rPr>
            <a:t>importa</a:t>
          </a:r>
          <a:r>
            <a:rPr lang="en-US" sz="2400" b="1" dirty="0" smtClean="0">
              <a:solidFill>
                <a:schemeClr val="bg1"/>
              </a:solidFill>
            </a:rPr>
            <a:t> la </a:t>
          </a:r>
          <a:r>
            <a:rPr lang="en-US" sz="2400" b="1" dirty="0" err="1" smtClean="0">
              <a:solidFill>
                <a:schemeClr val="bg1"/>
              </a:solidFill>
            </a:rPr>
            <a:t>unidad</a:t>
          </a:r>
          <a:r>
            <a:rPr lang="en-US" sz="2400" b="1" dirty="0" smtClean="0">
              <a:solidFill>
                <a:schemeClr val="bg1"/>
              </a:solidFill>
            </a:rPr>
            <a:t> de la </a:t>
          </a:r>
          <a:r>
            <a:rPr lang="en-US" sz="2400" b="1" dirty="0" err="1" smtClean="0">
              <a:solidFill>
                <a:schemeClr val="bg1"/>
              </a:solidFill>
            </a:rPr>
            <a:t>iglesia</a:t>
          </a:r>
          <a:r>
            <a:rPr lang="en-US" sz="2400" b="1" dirty="0" smtClean="0">
              <a:solidFill>
                <a:schemeClr val="bg1"/>
              </a:solidFill>
            </a:rPr>
            <a:t>?</a:t>
          </a:r>
          <a:endParaRPr lang="en-US" sz="2400" b="1" dirty="0">
            <a:solidFill>
              <a:schemeClr val="bg1"/>
            </a:solidFill>
          </a:endParaRPr>
        </a:p>
      </dgm:t>
    </dgm:pt>
    <dgm:pt modelId="{EE923BE5-6EF8-40E7-BAC1-E7A6F9DE1330}" type="parTrans" cxnId="{9512DD47-DBE2-423E-BA51-83A4B7909B0B}">
      <dgm:prSet/>
      <dgm:spPr/>
      <dgm:t>
        <a:bodyPr/>
        <a:lstStyle/>
        <a:p>
          <a:endParaRPr lang="en-US"/>
        </a:p>
      </dgm:t>
    </dgm:pt>
    <dgm:pt modelId="{52309003-6107-4D6E-9E92-2E4A27792F1C}" type="sibTrans" cxnId="{9512DD47-DBE2-423E-BA51-83A4B7909B0B}">
      <dgm:prSet/>
      <dgm:spPr/>
      <dgm:t>
        <a:bodyPr/>
        <a:lstStyle/>
        <a:p>
          <a:endParaRPr lang="en-US"/>
        </a:p>
      </dgm:t>
    </dgm:pt>
    <dgm:pt modelId="{F3A284C5-1BEF-4E9F-941D-116AC34C19F0}">
      <dgm:prSet custT="1"/>
      <dgm:spPr/>
      <dgm:t>
        <a:bodyPr/>
        <a:lstStyle/>
        <a:p>
          <a:r>
            <a:rPr lang="en-US" sz="2400" b="1" dirty="0" smtClean="0">
              <a:solidFill>
                <a:schemeClr val="bg1"/>
              </a:solidFill>
            </a:rPr>
            <a:t>¿</a:t>
          </a:r>
          <a:r>
            <a:rPr lang="en-US" sz="2400" b="1" dirty="0" err="1" smtClean="0">
              <a:solidFill>
                <a:schemeClr val="bg1"/>
              </a:solidFill>
            </a:rPr>
            <a:t>Cómo</a:t>
          </a:r>
          <a:r>
            <a:rPr lang="en-US" sz="2400" b="1" dirty="0" smtClean="0">
              <a:solidFill>
                <a:schemeClr val="bg1"/>
              </a:solidFill>
            </a:rPr>
            <a:t> se </a:t>
          </a:r>
          <a:r>
            <a:rPr lang="en-US" sz="2400" b="1" dirty="0" err="1" smtClean="0">
              <a:solidFill>
                <a:schemeClr val="bg1"/>
              </a:solidFill>
            </a:rPr>
            <a:t>ve</a:t>
          </a:r>
          <a:r>
            <a:rPr lang="en-US" sz="2400" b="1" dirty="0" smtClean="0">
              <a:solidFill>
                <a:schemeClr val="bg1"/>
              </a:solidFill>
            </a:rPr>
            <a:t> </a:t>
          </a:r>
          <a:r>
            <a:rPr lang="en-US" sz="2400" b="1" dirty="0" err="1" smtClean="0">
              <a:solidFill>
                <a:schemeClr val="bg1"/>
              </a:solidFill>
            </a:rPr>
            <a:t>cuando</a:t>
          </a:r>
          <a:r>
            <a:rPr lang="en-US" sz="2400" b="1" dirty="0" smtClean="0">
              <a:solidFill>
                <a:schemeClr val="bg1"/>
              </a:solidFill>
            </a:rPr>
            <a:t> EH </a:t>
          </a:r>
          <a:r>
            <a:rPr lang="en-US" sz="2400" b="1" dirty="0" err="1" smtClean="0">
              <a:solidFill>
                <a:schemeClr val="bg1"/>
              </a:solidFill>
            </a:rPr>
            <a:t>obra</a:t>
          </a:r>
          <a:r>
            <a:rPr lang="en-US" sz="2400" b="1" dirty="0" smtClean="0">
              <a:solidFill>
                <a:schemeClr val="bg1"/>
              </a:solidFill>
            </a:rPr>
            <a:t> </a:t>
          </a:r>
          <a:r>
            <a:rPr lang="en-US" sz="2400" b="1" dirty="0" err="1" smtClean="0">
              <a:solidFill>
                <a:schemeClr val="bg1"/>
              </a:solidFill>
            </a:rPr>
            <a:t>conforme</a:t>
          </a:r>
          <a:r>
            <a:rPr lang="en-US" sz="2400" b="1" dirty="0" smtClean="0">
              <a:solidFill>
                <a:schemeClr val="bg1"/>
              </a:solidFill>
            </a:rPr>
            <a:t> a </a:t>
          </a:r>
          <a:r>
            <a:rPr lang="en-US" sz="2400" b="1" dirty="0" err="1" smtClean="0">
              <a:solidFill>
                <a:schemeClr val="bg1"/>
              </a:solidFill>
            </a:rPr>
            <a:t>su</a:t>
          </a:r>
          <a:r>
            <a:rPr lang="en-US" sz="2400" b="1" dirty="0" smtClean="0">
              <a:solidFill>
                <a:schemeClr val="bg1"/>
              </a:solidFill>
            </a:rPr>
            <a:t> </a:t>
          </a:r>
          <a:r>
            <a:rPr lang="en-US" sz="2400" b="1" dirty="0" err="1" smtClean="0">
              <a:solidFill>
                <a:schemeClr val="bg1"/>
              </a:solidFill>
            </a:rPr>
            <a:t>esperanza</a:t>
          </a:r>
          <a:r>
            <a:rPr lang="en-US" sz="2400" b="1" dirty="0" smtClean="0">
              <a:solidFill>
                <a:schemeClr val="bg1"/>
              </a:solidFill>
            </a:rPr>
            <a:t>?</a:t>
          </a:r>
          <a:endParaRPr lang="en-US" sz="2400" b="1" dirty="0">
            <a:solidFill>
              <a:schemeClr val="bg1"/>
            </a:solidFill>
          </a:endParaRPr>
        </a:p>
      </dgm:t>
    </dgm:pt>
    <dgm:pt modelId="{002A764D-1D6D-492B-9E3C-8730ACE479A6}" type="parTrans" cxnId="{A4722597-3FF5-490E-94B8-F9BA1D32E335}">
      <dgm:prSet/>
      <dgm:spPr/>
      <dgm:t>
        <a:bodyPr/>
        <a:lstStyle/>
        <a:p>
          <a:endParaRPr lang="en-US"/>
        </a:p>
      </dgm:t>
    </dgm:pt>
    <dgm:pt modelId="{880D73BC-A22B-47FB-B18D-A2D002E5188F}" type="sibTrans" cxnId="{A4722597-3FF5-490E-94B8-F9BA1D32E335}">
      <dgm:prSet/>
      <dgm:spPr/>
      <dgm:t>
        <a:bodyPr/>
        <a:lstStyle/>
        <a:p>
          <a:endParaRPr lang="en-US"/>
        </a:p>
      </dgm:t>
    </dgm:pt>
    <dgm:pt modelId="{868F2654-4EC5-4C04-9279-043D435AAF19}" type="pres">
      <dgm:prSet presAssocID="{24C2F81A-6DC4-49DA-98FB-FBA83875B52E}" presName="Name0" presStyleCnt="0">
        <dgm:presLayoutVars>
          <dgm:chMax/>
          <dgm:chPref/>
          <dgm:dir/>
        </dgm:presLayoutVars>
      </dgm:prSet>
      <dgm:spPr/>
      <dgm:t>
        <a:bodyPr/>
        <a:lstStyle/>
        <a:p>
          <a:endParaRPr lang="en-US"/>
        </a:p>
      </dgm:t>
    </dgm:pt>
    <dgm:pt modelId="{E13B786E-4CC3-43A0-BD60-6E9ED97192CD}" type="pres">
      <dgm:prSet presAssocID="{62ED60E2-F5B4-4E82-8DF6-F9516B29F96D}" presName="parenttextcomposite" presStyleCnt="0"/>
      <dgm:spPr/>
    </dgm:pt>
    <dgm:pt modelId="{7BC34B72-53C2-4445-85F2-1FDD4F07ED56}" type="pres">
      <dgm:prSet presAssocID="{62ED60E2-F5B4-4E82-8DF6-F9516B29F96D}" presName="parenttext" presStyleLbl="revTx" presStyleIdx="0" presStyleCnt="3" custScaleX="111220">
        <dgm:presLayoutVars>
          <dgm:chMax/>
          <dgm:chPref val="2"/>
          <dgm:bulletEnabled val="1"/>
        </dgm:presLayoutVars>
      </dgm:prSet>
      <dgm:spPr/>
      <dgm:t>
        <a:bodyPr/>
        <a:lstStyle/>
        <a:p>
          <a:endParaRPr lang="en-US"/>
        </a:p>
      </dgm:t>
    </dgm:pt>
    <dgm:pt modelId="{28A849E2-D8AF-479C-AB45-16A7196D0912}" type="pres">
      <dgm:prSet presAssocID="{62ED60E2-F5B4-4E82-8DF6-F9516B29F96D}" presName="parallelogramComposite" presStyleCnt="0"/>
      <dgm:spPr/>
    </dgm:pt>
    <dgm:pt modelId="{CF374920-31E8-45DB-AF9A-72BDB70D4CC1}" type="pres">
      <dgm:prSet presAssocID="{62ED60E2-F5B4-4E82-8DF6-F9516B29F96D}" presName="parallelogram1" presStyleLbl="alignNode1" presStyleIdx="0" presStyleCnt="21"/>
      <dgm:spPr/>
    </dgm:pt>
    <dgm:pt modelId="{9400D01D-0469-4ED4-832C-7A90251CDF6D}" type="pres">
      <dgm:prSet presAssocID="{62ED60E2-F5B4-4E82-8DF6-F9516B29F96D}" presName="parallelogram2" presStyleLbl="alignNode1" presStyleIdx="1" presStyleCnt="21"/>
      <dgm:spPr/>
    </dgm:pt>
    <dgm:pt modelId="{79859945-B74A-4643-B626-6CC6E7AAEC07}" type="pres">
      <dgm:prSet presAssocID="{62ED60E2-F5B4-4E82-8DF6-F9516B29F96D}" presName="parallelogram3" presStyleLbl="alignNode1" presStyleIdx="2" presStyleCnt="21"/>
      <dgm:spPr/>
    </dgm:pt>
    <dgm:pt modelId="{86EAE792-95C5-4B3F-8C39-4209F823587E}" type="pres">
      <dgm:prSet presAssocID="{62ED60E2-F5B4-4E82-8DF6-F9516B29F96D}" presName="parallelogram4" presStyleLbl="alignNode1" presStyleIdx="3" presStyleCnt="21"/>
      <dgm:spPr/>
    </dgm:pt>
    <dgm:pt modelId="{5F71DCBE-FBC6-4DCA-8C75-6FC36681FA81}" type="pres">
      <dgm:prSet presAssocID="{62ED60E2-F5B4-4E82-8DF6-F9516B29F96D}" presName="parallelogram5" presStyleLbl="alignNode1" presStyleIdx="4" presStyleCnt="21"/>
      <dgm:spPr/>
    </dgm:pt>
    <dgm:pt modelId="{791B9387-7EBF-4E50-A620-E886319B202E}" type="pres">
      <dgm:prSet presAssocID="{62ED60E2-F5B4-4E82-8DF6-F9516B29F96D}" presName="parallelogram6" presStyleLbl="alignNode1" presStyleIdx="5" presStyleCnt="21"/>
      <dgm:spPr/>
    </dgm:pt>
    <dgm:pt modelId="{BA08E9C4-C95C-4E66-98CC-E9F3076F2460}" type="pres">
      <dgm:prSet presAssocID="{62ED60E2-F5B4-4E82-8DF6-F9516B29F96D}" presName="parallelogram7" presStyleLbl="alignNode1" presStyleIdx="6" presStyleCnt="21"/>
      <dgm:spPr/>
    </dgm:pt>
    <dgm:pt modelId="{A4B22D65-0D66-4D0D-87B1-400A23B2314F}" type="pres">
      <dgm:prSet presAssocID="{EC8953BE-C733-4903-AF0B-A1C6F449ACD5}" presName="sibTrans" presStyleCnt="0"/>
      <dgm:spPr/>
    </dgm:pt>
    <dgm:pt modelId="{CAB1AA7A-B1E1-4D53-BB7C-3A844A152DC7}" type="pres">
      <dgm:prSet presAssocID="{3050074B-BCD3-4A26-936C-4B0AA4783FC3}" presName="parenttextcomposite" presStyleCnt="0"/>
      <dgm:spPr/>
    </dgm:pt>
    <dgm:pt modelId="{5CA58B13-0F0C-4377-9AA8-72B09BD9082B}" type="pres">
      <dgm:prSet presAssocID="{3050074B-BCD3-4A26-936C-4B0AA4783FC3}" presName="parenttext" presStyleLbl="revTx" presStyleIdx="1" presStyleCnt="3">
        <dgm:presLayoutVars>
          <dgm:chMax/>
          <dgm:chPref val="2"/>
          <dgm:bulletEnabled val="1"/>
        </dgm:presLayoutVars>
      </dgm:prSet>
      <dgm:spPr/>
      <dgm:t>
        <a:bodyPr/>
        <a:lstStyle/>
        <a:p>
          <a:endParaRPr lang="en-US"/>
        </a:p>
      </dgm:t>
    </dgm:pt>
    <dgm:pt modelId="{B52984FA-6B9D-47BC-882C-3C1549C3BF5C}" type="pres">
      <dgm:prSet presAssocID="{3050074B-BCD3-4A26-936C-4B0AA4783FC3}" presName="parallelogramComposite" presStyleCnt="0"/>
      <dgm:spPr/>
    </dgm:pt>
    <dgm:pt modelId="{B279DF2F-C971-45C7-92F8-1B3BF94EC758}" type="pres">
      <dgm:prSet presAssocID="{3050074B-BCD3-4A26-936C-4B0AA4783FC3}" presName="parallelogram1" presStyleLbl="alignNode1" presStyleIdx="7" presStyleCnt="21"/>
      <dgm:spPr/>
    </dgm:pt>
    <dgm:pt modelId="{BDE3C9E0-95EE-45C3-BB17-B3927DBD7F6D}" type="pres">
      <dgm:prSet presAssocID="{3050074B-BCD3-4A26-936C-4B0AA4783FC3}" presName="parallelogram2" presStyleLbl="alignNode1" presStyleIdx="8" presStyleCnt="21"/>
      <dgm:spPr/>
    </dgm:pt>
    <dgm:pt modelId="{9A0F10C9-6583-47B9-95DF-DEC57BBC5852}" type="pres">
      <dgm:prSet presAssocID="{3050074B-BCD3-4A26-936C-4B0AA4783FC3}" presName="parallelogram3" presStyleLbl="alignNode1" presStyleIdx="9" presStyleCnt="21"/>
      <dgm:spPr/>
    </dgm:pt>
    <dgm:pt modelId="{E8E61460-60B2-441B-BA41-8414E5AE8496}" type="pres">
      <dgm:prSet presAssocID="{3050074B-BCD3-4A26-936C-4B0AA4783FC3}" presName="parallelogram4" presStyleLbl="alignNode1" presStyleIdx="10" presStyleCnt="21"/>
      <dgm:spPr/>
    </dgm:pt>
    <dgm:pt modelId="{A44D83D4-C353-4B1B-ADE1-232A47251699}" type="pres">
      <dgm:prSet presAssocID="{3050074B-BCD3-4A26-936C-4B0AA4783FC3}" presName="parallelogram5" presStyleLbl="alignNode1" presStyleIdx="11" presStyleCnt="21"/>
      <dgm:spPr/>
    </dgm:pt>
    <dgm:pt modelId="{CD4D0488-7E35-41FE-8C42-D595A20599E8}" type="pres">
      <dgm:prSet presAssocID="{3050074B-BCD3-4A26-936C-4B0AA4783FC3}" presName="parallelogram6" presStyleLbl="alignNode1" presStyleIdx="12" presStyleCnt="21"/>
      <dgm:spPr/>
    </dgm:pt>
    <dgm:pt modelId="{9EF7456B-FC5C-471C-9793-E5D86875A8BA}" type="pres">
      <dgm:prSet presAssocID="{3050074B-BCD3-4A26-936C-4B0AA4783FC3}" presName="parallelogram7" presStyleLbl="alignNode1" presStyleIdx="13" presStyleCnt="21"/>
      <dgm:spPr/>
    </dgm:pt>
    <dgm:pt modelId="{6C60598B-EF91-45C0-B830-552EC3AB0095}" type="pres">
      <dgm:prSet presAssocID="{52309003-6107-4D6E-9E92-2E4A27792F1C}" presName="sibTrans" presStyleCnt="0"/>
      <dgm:spPr/>
    </dgm:pt>
    <dgm:pt modelId="{6E961CCB-8817-43EA-94D8-485ADF8B34E3}" type="pres">
      <dgm:prSet presAssocID="{F3A284C5-1BEF-4E9F-941D-116AC34C19F0}" presName="parenttextcomposite" presStyleCnt="0"/>
      <dgm:spPr/>
    </dgm:pt>
    <dgm:pt modelId="{1C248696-4421-44B4-9E1E-188E9281C567}" type="pres">
      <dgm:prSet presAssocID="{F3A284C5-1BEF-4E9F-941D-116AC34C19F0}" presName="parenttext" presStyleLbl="revTx" presStyleIdx="2" presStyleCnt="3" custScaleX="106893">
        <dgm:presLayoutVars>
          <dgm:chMax/>
          <dgm:chPref val="2"/>
          <dgm:bulletEnabled val="1"/>
        </dgm:presLayoutVars>
      </dgm:prSet>
      <dgm:spPr/>
      <dgm:t>
        <a:bodyPr/>
        <a:lstStyle/>
        <a:p>
          <a:endParaRPr lang="en-US"/>
        </a:p>
      </dgm:t>
    </dgm:pt>
    <dgm:pt modelId="{A24C0C94-5622-4FF9-9485-AC42D231C1E6}" type="pres">
      <dgm:prSet presAssocID="{F3A284C5-1BEF-4E9F-941D-116AC34C19F0}" presName="parallelogramComposite" presStyleCnt="0"/>
      <dgm:spPr/>
    </dgm:pt>
    <dgm:pt modelId="{73097553-5FE2-4872-84D6-02EC335F7CAD}" type="pres">
      <dgm:prSet presAssocID="{F3A284C5-1BEF-4E9F-941D-116AC34C19F0}" presName="parallelogram1" presStyleLbl="alignNode1" presStyleIdx="14" presStyleCnt="21"/>
      <dgm:spPr/>
    </dgm:pt>
    <dgm:pt modelId="{90FB4CAE-224E-40DD-AAC5-4F3D5CF1E6C4}" type="pres">
      <dgm:prSet presAssocID="{F3A284C5-1BEF-4E9F-941D-116AC34C19F0}" presName="parallelogram2" presStyleLbl="alignNode1" presStyleIdx="15" presStyleCnt="21"/>
      <dgm:spPr/>
    </dgm:pt>
    <dgm:pt modelId="{1E66785F-33FF-49D0-92F0-D92FDE25405A}" type="pres">
      <dgm:prSet presAssocID="{F3A284C5-1BEF-4E9F-941D-116AC34C19F0}" presName="parallelogram3" presStyleLbl="alignNode1" presStyleIdx="16" presStyleCnt="21"/>
      <dgm:spPr/>
    </dgm:pt>
    <dgm:pt modelId="{5FCD2D4A-2746-441D-BCB4-2E4A7201ED6F}" type="pres">
      <dgm:prSet presAssocID="{F3A284C5-1BEF-4E9F-941D-116AC34C19F0}" presName="parallelogram4" presStyleLbl="alignNode1" presStyleIdx="17" presStyleCnt="21"/>
      <dgm:spPr/>
    </dgm:pt>
    <dgm:pt modelId="{2F8ABD3D-6365-4D33-ABC4-BDF032E5F852}" type="pres">
      <dgm:prSet presAssocID="{F3A284C5-1BEF-4E9F-941D-116AC34C19F0}" presName="parallelogram5" presStyleLbl="alignNode1" presStyleIdx="18" presStyleCnt="21"/>
      <dgm:spPr/>
    </dgm:pt>
    <dgm:pt modelId="{EA029DDC-BEAD-4361-84BB-52EC24010AC3}" type="pres">
      <dgm:prSet presAssocID="{F3A284C5-1BEF-4E9F-941D-116AC34C19F0}" presName="parallelogram6" presStyleLbl="alignNode1" presStyleIdx="19" presStyleCnt="21"/>
      <dgm:spPr/>
    </dgm:pt>
    <dgm:pt modelId="{78EBFD43-549B-4E6D-BF6C-AA6811A8815C}" type="pres">
      <dgm:prSet presAssocID="{F3A284C5-1BEF-4E9F-941D-116AC34C19F0}" presName="parallelogram7" presStyleLbl="alignNode1" presStyleIdx="20" presStyleCnt="21"/>
      <dgm:spPr/>
    </dgm:pt>
  </dgm:ptLst>
  <dgm:cxnLst>
    <dgm:cxn modelId="{9512DD47-DBE2-423E-BA51-83A4B7909B0B}" srcId="{24C2F81A-6DC4-49DA-98FB-FBA83875B52E}" destId="{3050074B-BCD3-4A26-936C-4B0AA4783FC3}" srcOrd="1" destOrd="0" parTransId="{EE923BE5-6EF8-40E7-BAC1-E7A6F9DE1330}" sibTransId="{52309003-6107-4D6E-9E92-2E4A27792F1C}"/>
    <dgm:cxn modelId="{BB1836BE-AEFC-439C-8EBE-C2BB1169D0DD}" srcId="{24C2F81A-6DC4-49DA-98FB-FBA83875B52E}" destId="{62ED60E2-F5B4-4E82-8DF6-F9516B29F96D}" srcOrd="0" destOrd="0" parTransId="{6078A279-166D-4AF3-AFEE-92C932597FC1}" sibTransId="{EC8953BE-C733-4903-AF0B-A1C6F449ACD5}"/>
    <dgm:cxn modelId="{0D723BD6-D80F-4C8F-9AC5-CD63C55D9C54}" type="presOf" srcId="{F3A284C5-1BEF-4E9F-941D-116AC34C19F0}" destId="{1C248696-4421-44B4-9E1E-188E9281C567}" srcOrd="0" destOrd="0" presId="urn:microsoft.com/office/officeart/2008/layout/VerticalAccentList"/>
    <dgm:cxn modelId="{22B34B4F-59F4-4FDF-A6A2-11983828DDBC}" type="presOf" srcId="{24C2F81A-6DC4-49DA-98FB-FBA83875B52E}" destId="{868F2654-4EC5-4C04-9279-043D435AAF19}" srcOrd="0" destOrd="0" presId="urn:microsoft.com/office/officeart/2008/layout/VerticalAccentList"/>
    <dgm:cxn modelId="{F8745D90-4621-4D6F-80D2-8A9EC7F91FCB}" type="presOf" srcId="{62ED60E2-F5B4-4E82-8DF6-F9516B29F96D}" destId="{7BC34B72-53C2-4445-85F2-1FDD4F07ED56}" srcOrd="0" destOrd="0" presId="urn:microsoft.com/office/officeart/2008/layout/VerticalAccentList"/>
    <dgm:cxn modelId="{D8C4047E-5A64-48FF-A0BE-7F55139EC4F7}" type="presOf" srcId="{3050074B-BCD3-4A26-936C-4B0AA4783FC3}" destId="{5CA58B13-0F0C-4377-9AA8-72B09BD9082B}" srcOrd="0" destOrd="0" presId="urn:microsoft.com/office/officeart/2008/layout/VerticalAccentList"/>
    <dgm:cxn modelId="{A4722597-3FF5-490E-94B8-F9BA1D32E335}" srcId="{24C2F81A-6DC4-49DA-98FB-FBA83875B52E}" destId="{F3A284C5-1BEF-4E9F-941D-116AC34C19F0}" srcOrd="2" destOrd="0" parTransId="{002A764D-1D6D-492B-9E3C-8730ACE479A6}" sibTransId="{880D73BC-A22B-47FB-B18D-A2D002E5188F}"/>
    <dgm:cxn modelId="{6EC997AA-6CE3-4BBF-ABD1-581914396CF9}" type="presParOf" srcId="{868F2654-4EC5-4C04-9279-043D435AAF19}" destId="{E13B786E-4CC3-43A0-BD60-6E9ED97192CD}" srcOrd="0" destOrd="0" presId="urn:microsoft.com/office/officeart/2008/layout/VerticalAccentList"/>
    <dgm:cxn modelId="{FDB879E6-DD25-4973-A643-E73075FCD71F}" type="presParOf" srcId="{E13B786E-4CC3-43A0-BD60-6E9ED97192CD}" destId="{7BC34B72-53C2-4445-85F2-1FDD4F07ED56}" srcOrd="0" destOrd="0" presId="urn:microsoft.com/office/officeart/2008/layout/VerticalAccentList"/>
    <dgm:cxn modelId="{BD559554-703A-4A20-ADC2-96797F2AED62}" type="presParOf" srcId="{868F2654-4EC5-4C04-9279-043D435AAF19}" destId="{28A849E2-D8AF-479C-AB45-16A7196D0912}" srcOrd="1" destOrd="0" presId="urn:microsoft.com/office/officeart/2008/layout/VerticalAccentList"/>
    <dgm:cxn modelId="{44FE4FAB-F458-48CF-9E86-868365C87FB6}" type="presParOf" srcId="{28A849E2-D8AF-479C-AB45-16A7196D0912}" destId="{CF374920-31E8-45DB-AF9A-72BDB70D4CC1}" srcOrd="0" destOrd="0" presId="urn:microsoft.com/office/officeart/2008/layout/VerticalAccentList"/>
    <dgm:cxn modelId="{73EFD000-91D5-4715-926F-3E62FAD2FA74}" type="presParOf" srcId="{28A849E2-D8AF-479C-AB45-16A7196D0912}" destId="{9400D01D-0469-4ED4-832C-7A90251CDF6D}" srcOrd="1" destOrd="0" presId="urn:microsoft.com/office/officeart/2008/layout/VerticalAccentList"/>
    <dgm:cxn modelId="{15B84EDA-C875-4965-9C57-1020FBE79D42}" type="presParOf" srcId="{28A849E2-D8AF-479C-AB45-16A7196D0912}" destId="{79859945-B74A-4643-B626-6CC6E7AAEC07}" srcOrd="2" destOrd="0" presId="urn:microsoft.com/office/officeart/2008/layout/VerticalAccentList"/>
    <dgm:cxn modelId="{8B955D58-9558-4CBA-A0DF-FAA09D368378}" type="presParOf" srcId="{28A849E2-D8AF-479C-AB45-16A7196D0912}" destId="{86EAE792-95C5-4B3F-8C39-4209F823587E}" srcOrd="3" destOrd="0" presId="urn:microsoft.com/office/officeart/2008/layout/VerticalAccentList"/>
    <dgm:cxn modelId="{745264B8-69C7-42F4-962D-768ADF18EDB8}" type="presParOf" srcId="{28A849E2-D8AF-479C-AB45-16A7196D0912}" destId="{5F71DCBE-FBC6-4DCA-8C75-6FC36681FA81}" srcOrd="4" destOrd="0" presId="urn:microsoft.com/office/officeart/2008/layout/VerticalAccentList"/>
    <dgm:cxn modelId="{B11E684B-9517-4EEB-9E20-2339B7D5F9EC}" type="presParOf" srcId="{28A849E2-D8AF-479C-AB45-16A7196D0912}" destId="{791B9387-7EBF-4E50-A620-E886319B202E}" srcOrd="5" destOrd="0" presId="urn:microsoft.com/office/officeart/2008/layout/VerticalAccentList"/>
    <dgm:cxn modelId="{4E608434-D653-4200-AEBB-7D6CEC60EE3F}" type="presParOf" srcId="{28A849E2-D8AF-479C-AB45-16A7196D0912}" destId="{BA08E9C4-C95C-4E66-98CC-E9F3076F2460}" srcOrd="6" destOrd="0" presId="urn:microsoft.com/office/officeart/2008/layout/VerticalAccentList"/>
    <dgm:cxn modelId="{8F4C2035-58BD-4E4C-82D5-773416BE2C97}" type="presParOf" srcId="{868F2654-4EC5-4C04-9279-043D435AAF19}" destId="{A4B22D65-0D66-4D0D-87B1-400A23B2314F}" srcOrd="2" destOrd="0" presId="urn:microsoft.com/office/officeart/2008/layout/VerticalAccentList"/>
    <dgm:cxn modelId="{3BC4F363-E543-46FD-8655-0D203B1E8CE3}" type="presParOf" srcId="{868F2654-4EC5-4C04-9279-043D435AAF19}" destId="{CAB1AA7A-B1E1-4D53-BB7C-3A844A152DC7}" srcOrd="3" destOrd="0" presId="urn:microsoft.com/office/officeart/2008/layout/VerticalAccentList"/>
    <dgm:cxn modelId="{2ED9D5BC-D672-4370-9E8B-16CCC94D8FE1}" type="presParOf" srcId="{CAB1AA7A-B1E1-4D53-BB7C-3A844A152DC7}" destId="{5CA58B13-0F0C-4377-9AA8-72B09BD9082B}" srcOrd="0" destOrd="0" presId="urn:microsoft.com/office/officeart/2008/layout/VerticalAccentList"/>
    <dgm:cxn modelId="{568B7ACC-A3AD-4083-811B-C9EE959D71CE}" type="presParOf" srcId="{868F2654-4EC5-4C04-9279-043D435AAF19}" destId="{B52984FA-6B9D-47BC-882C-3C1549C3BF5C}" srcOrd="4" destOrd="0" presId="urn:microsoft.com/office/officeart/2008/layout/VerticalAccentList"/>
    <dgm:cxn modelId="{D2BDC401-C816-4E0F-A1D0-9E870F8E28D4}" type="presParOf" srcId="{B52984FA-6B9D-47BC-882C-3C1549C3BF5C}" destId="{B279DF2F-C971-45C7-92F8-1B3BF94EC758}" srcOrd="0" destOrd="0" presId="urn:microsoft.com/office/officeart/2008/layout/VerticalAccentList"/>
    <dgm:cxn modelId="{DE603A3A-6642-4E3E-B2FC-367AD4276462}" type="presParOf" srcId="{B52984FA-6B9D-47BC-882C-3C1549C3BF5C}" destId="{BDE3C9E0-95EE-45C3-BB17-B3927DBD7F6D}" srcOrd="1" destOrd="0" presId="urn:microsoft.com/office/officeart/2008/layout/VerticalAccentList"/>
    <dgm:cxn modelId="{867CDFE5-69BA-4186-B8BC-503F1A62FBFD}" type="presParOf" srcId="{B52984FA-6B9D-47BC-882C-3C1549C3BF5C}" destId="{9A0F10C9-6583-47B9-95DF-DEC57BBC5852}" srcOrd="2" destOrd="0" presId="urn:microsoft.com/office/officeart/2008/layout/VerticalAccentList"/>
    <dgm:cxn modelId="{F24C6F46-A3C6-41FB-8C5C-902C33E69262}" type="presParOf" srcId="{B52984FA-6B9D-47BC-882C-3C1549C3BF5C}" destId="{E8E61460-60B2-441B-BA41-8414E5AE8496}" srcOrd="3" destOrd="0" presId="urn:microsoft.com/office/officeart/2008/layout/VerticalAccentList"/>
    <dgm:cxn modelId="{A156A409-0D0C-4D66-AA21-6CB852F687B2}" type="presParOf" srcId="{B52984FA-6B9D-47BC-882C-3C1549C3BF5C}" destId="{A44D83D4-C353-4B1B-ADE1-232A47251699}" srcOrd="4" destOrd="0" presId="urn:microsoft.com/office/officeart/2008/layout/VerticalAccentList"/>
    <dgm:cxn modelId="{AED2E373-1A79-44DB-89AF-F5E6ABC3F908}" type="presParOf" srcId="{B52984FA-6B9D-47BC-882C-3C1549C3BF5C}" destId="{CD4D0488-7E35-41FE-8C42-D595A20599E8}" srcOrd="5" destOrd="0" presId="urn:microsoft.com/office/officeart/2008/layout/VerticalAccentList"/>
    <dgm:cxn modelId="{3A805690-E083-4D3F-8635-9036F831AF93}" type="presParOf" srcId="{B52984FA-6B9D-47BC-882C-3C1549C3BF5C}" destId="{9EF7456B-FC5C-471C-9793-E5D86875A8BA}" srcOrd="6" destOrd="0" presId="urn:microsoft.com/office/officeart/2008/layout/VerticalAccentList"/>
    <dgm:cxn modelId="{DA4686FD-C645-4AA4-9AD2-3AECF31DB541}" type="presParOf" srcId="{868F2654-4EC5-4C04-9279-043D435AAF19}" destId="{6C60598B-EF91-45C0-B830-552EC3AB0095}" srcOrd="5" destOrd="0" presId="urn:microsoft.com/office/officeart/2008/layout/VerticalAccentList"/>
    <dgm:cxn modelId="{3E850171-2DAF-4A2A-9A3E-DE7BD5176222}" type="presParOf" srcId="{868F2654-4EC5-4C04-9279-043D435AAF19}" destId="{6E961CCB-8817-43EA-94D8-485ADF8B34E3}" srcOrd="6" destOrd="0" presId="urn:microsoft.com/office/officeart/2008/layout/VerticalAccentList"/>
    <dgm:cxn modelId="{2631EC2A-A32E-4489-8F79-D22DD528C8F9}" type="presParOf" srcId="{6E961CCB-8817-43EA-94D8-485ADF8B34E3}" destId="{1C248696-4421-44B4-9E1E-188E9281C567}" srcOrd="0" destOrd="0" presId="urn:microsoft.com/office/officeart/2008/layout/VerticalAccentList"/>
    <dgm:cxn modelId="{0517D72E-9D2B-47E9-A687-690A3CF32D1E}" type="presParOf" srcId="{868F2654-4EC5-4C04-9279-043D435AAF19}" destId="{A24C0C94-5622-4FF9-9485-AC42D231C1E6}" srcOrd="7" destOrd="0" presId="urn:microsoft.com/office/officeart/2008/layout/VerticalAccentList"/>
    <dgm:cxn modelId="{3FD78899-25F3-4EBF-AE8F-E443011462D3}" type="presParOf" srcId="{A24C0C94-5622-4FF9-9485-AC42D231C1E6}" destId="{73097553-5FE2-4872-84D6-02EC335F7CAD}" srcOrd="0" destOrd="0" presId="urn:microsoft.com/office/officeart/2008/layout/VerticalAccentList"/>
    <dgm:cxn modelId="{E582D999-25E4-461B-B2CC-3FAE59D0BDDF}" type="presParOf" srcId="{A24C0C94-5622-4FF9-9485-AC42D231C1E6}" destId="{90FB4CAE-224E-40DD-AAC5-4F3D5CF1E6C4}" srcOrd="1" destOrd="0" presId="urn:microsoft.com/office/officeart/2008/layout/VerticalAccentList"/>
    <dgm:cxn modelId="{E1161BE9-7F53-4F79-81B9-1AC8AE2C523B}" type="presParOf" srcId="{A24C0C94-5622-4FF9-9485-AC42D231C1E6}" destId="{1E66785F-33FF-49D0-92F0-D92FDE25405A}" srcOrd="2" destOrd="0" presId="urn:microsoft.com/office/officeart/2008/layout/VerticalAccentList"/>
    <dgm:cxn modelId="{A72A9147-04AC-4050-8795-D3F6DE7ECE60}" type="presParOf" srcId="{A24C0C94-5622-4FF9-9485-AC42D231C1E6}" destId="{5FCD2D4A-2746-441D-BCB4-2E4A7201ED6F}" srcOrd="3" destOrd="0" presId="urn:microsoft.com/office/officeart/2008/layout/VerticalAccentList"/>
    <dgm:cxn modelId="{F96A89AB-AD31-46AF-9DC6-94A415B5F11B}" type="presParOf" srcId="{A24C0C94-5622-4FF9-9485-AC42D231C1E6}" destId="{2F8ABD3D-6365-4D33-ABC4-BDF032E5F852}" srcOrd="4" destOrd="0" presId="urn:microsoft.com/office/officeart/2008/layout/VerticalAccentList"/>
    <dgm:cxn modelId="{BC100050-1887-464A-94F9-1DF682C65FD3}" type="presParOf" srcId="{A24C0C94-5622-4FF9-9485-AC42D231C1E6}" destId="{EA029DDC-BEAD-4361-84BB-52EC24010AC3}" srcOrd="5" destOrd="0" presId="urn:microsoft.com/office/officeart/2008/layout/VerticalAccentList"/>
    <dgm:cxn modelId="{4B1F5BAF-933F-4C7B-AE50-D77537571270}" type="presParOf" srcId="{A24C0C94-5622-4FF9-9485-AC42D231C1E6}" destId="{78EBFD43-549B-4E6D-BF6C-AA6811A8815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54EE-B987-4C55-BEB9-20B6EACD7043}">
      <dsp:nvSpPr>
        <dsp:cNvPr id="0" name=""/>
        <dsp:cNvSpPr/>
      </dsp:nvSpPr>
      <dsp:spPr>
        <a:xfrm>
          <a:off x="3" y="536656"/>
          <a:ext cx="7098030" cy="64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dirty="0" smtClean="0">
              <a:solidFill>
                <a:schemeClr val="bg1"/>
              </a:solidFill>
            </a:rPr>
            <a:t>Dios </a:t>
          </a:r>
          <a:r>
            <a:rPr lang="en-US" sz="2800" b="1" kern="1200" dirty="0" err="1" smtClean="0">
              <a:solidFill>
                <a:schemeClr val="bg1"/>
              </a:solidFill>
            </a:rPr>
            <a:t>es</a:t>
          </a:r>
          <a:r>
            <a:rPr lang="en-US" sz="2800" b="1" kern="1200" dirty="0" smtClean="0">
              <a:solidFill>
                <a:schemeClr val="bg1"/>
              </a:solidFill>
            </a:rPr>
            <a:t> la </a:t>
          </a:r>
          <a:r>
            <a:rPr lang="en-US" sz="2800" b="1" kern="1200" dirty="0" err="1" smtClean="0">
              <a:solidFill>
                <a:schemeClr val="bg1"/>
              </a:solidFill>
            </a:rPr>
            <a:t>fuente</a:t>
          </a:r>
          <a:r>
            <a:rPr lang="en-US" sz="2800" b="1" kern="1200" dirty="0" smtClean="0">
              <a:solidFill>
                <a:schemeClr val="bg1"/>
              </a:solidFill>
            </a:rPr>
            <a:t> de </a:t>
          </a:r>
          <a:r>
            <a:rPr lang="en-US" sz="2800" b="1" kern="1200" dirty="0" err="1" smtClean="0">
              <a:solidFill>
                <a:schemeClr val="bg1"/>
              </a:solidFill>
            </a:rPr>
            <a:t>nuestra</a:t>
          </a:r>
          <a:r>
            <a:rPr lang="en-US" sz="2800" b="1" kern="1200" dirty="0" smtClean="0">
              <a:solidFill>
                <a:schemeClr val="bg1"/>
              </a:solidFill>
            </a:rPr>
            <a:t> ‘</a:t>
          </a:r>
          <a:r>
            <a:rPr lang="en-US" sz="2800" b="1" kern="1200" dirty="0" err="1" smtClean="0">
              <a:solidFill>
                <a:schemeClr val="bg1"/>
              </a:solidFill>
            </a:rPr>
            <a:t>vocación</a:t>
          </a:r>
          <a:r>
            <a:rPr lang="en-US" sz="2800" b="1" kern="1200" dirty="0" smtClean="0">
              <a:solidFill>
                <a:schemeClr val="bg1"/>
              </a:solidFill>
            </a:rPr>
            <a:t>’</a:t>
          </a:r>
          <a:endParaRPr lang="en-US" sz="2800" b="1" kern="1200" dirty="0">
            <a:solidFill>
              <a:schemeClr val="bg1"/>
            </a:solidFill>
          </a:endParaRPr>
        </a:p>
      </dsp:txBody>
      <dsp:txXfrm>
        <a:off x="3" y="536656"/>
        <a:ext cx="7098030" cy="645275"/>
      </dsp:txXfrm>
    </dsp:sp>
    <dsp:sp modelId="{0162ACBC-810A-4A95-B5FF-9A8E7927132B}">
      <dsp:nvSpPr>
        <dsp:cNvPr id="0" name=""/>
        <dsp:cNvSpPr/>
      </dsp:nvSpPr>
      <dsp:spPr>
        <a:xfrm>
          <a:off x="3"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7B24D-3007-4CFC-AEA7-DF876E157E55}">
      <dsp:nvSpPr>
        <dsp:cNvPr id="0" name=""/>
        <dsp:cNvSpPr/>
      </dsp:nvSpPr>
      <dsp:spPr>
        <a:xfrm>
          <a:off x="1001614"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53EF0-0E14-4C67-85A6-05B6E8715623}">
      <dsp:nvSpPr>
        <dsp:cNvPr id="0" name=""/>
        <dsp:cNvSpPr/>
      </dsp:nvSpPr>
      <dsp:spPr>
        <a:xfrm>
          <a:off x="2003225"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CE4EF-F455-4652-8FED-1EE956059FB8}">
      <dsp:nvSpPr>
        <dsp:cNvPr id="0" name=""/>
        <dsp:cNvSpPr/>
      </dsp:nvSpPr>
      <dsp:spPr>
        <a:xfrm>
          <a:off x="3004836"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CE071-F85C-4489-918F-F9C6B0B58C4D}">
      <dsp:nvSpPr>
        <dsp:cNvPr id="0" name=""/>
        <dsp:cNvSpPr/>
      </dsp:nvSpPr>
      <dsp:spPr>
        <a:xfrm>
          <a:off x="4006447"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72986-83FD-4659-A8A1-C595A06B65BD}">
      <dsp:nvSpPr>
        <dsp:cNvPr id="0" name=""/>
        <dsp:cNvSpPr/>
      </dsp:nvSpPr>
      <dsp:spPr>
        <a:xfrm>
          <a:off x="5008058"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BC10B-D83A-4463-89BF-12B3A14CD71F}">
      <dsp:nvSpPr>
        <dsp:cNvPr id="0" name=""/>
        <dsp:cNvSpPr/>
      </dsp:nvSpPr>
      <dsp:spPr>
        <a:xfrm>
          <a:off x="6009669" y="1181931"/>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2163B-5D3F-4F54-BED7-F24BE2D4D4F4}">
      <dsp:nvSpPr>
        <dsp:cNvPr id="0" name=""/>
        <dsp:cNvSpPr/>
      </dsp:nvSpPr>
      <dsp:spPr>
        <a:xfrm>
          <a:off x="3" y="1412214"/>
          <a:ext cx="7886692" cy="64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r>
            <a:rPr lang="en-US" sz="2700" b="1" kern="1200" dirty="0" smtClean="0">
              <a:solidFill>
                <a:schemeClr val="bg1"/>
              </a:solidFill>
            </a:rPr>
            <a:t>‘La </a:t>
          </a:r>
          <a:r>
            <a:rPr lang="en-US" sz="2700" b="1" kern="1200" dirty="0" err="1" smtClean="0">
              <a:solidFill>
                <a:schemeClr val="bg1"/>
              </a:solidFill>
            </a:rPr>
            <a:t>vocación</a:t>
          </a:r>
          <a:r>
            <a:rPr lang="en-US" sz="2700" b="1" kern="1200" dirty="0" smtClean="0">
              <a:solidFill>
                <a:schemeClr val="bg1"/>
              </a:solidFill>
            </a:rPr>
            <a:t>’ </a:t>
          </a:r>
          <a:r>
            <a:rPr lang="en-US" sz="2700" b="1" kern="1200" dirty="0" err="1" smtClean="0">
              <a:solidFill>
                <a:schemeClr val="bg1"/>
              </a:solidFill>
            </a:rPr>
            <a:t>es</a:t>
          </a:r>
          <a:r>
            <a:rPr lang="en-US" sz="2700" b="1" kern="1200" dirty="0" smtClean="0">
              <a:solidFill>
                <a:schemeClr val="bg1"/>
              </a:solidFill>
            </a:rPr>
            <a:t> el </a:t>
          </a:r>
          <a:r>
            <a:rPr lang="en-US" sz="2700" b="1" kern="1200" dirty="0" err="1" smtClean="0">
              <a:solidFill>
                <a:schemeClr val="bg1"/>
              </a:solidFill>
            </a:rPr>
            <a:t>fundamento</a:t>
          </a:r>
          <a:r>
            <a:rPr lang="en-US" sz="2700" b="1" kern="1200" dirty="0" smtClean="0">
              <a:solidFill>
                <a:schemeClr val="bg1"/>
              </a:solidFill>
            </a:rPr>
            <a:t> de </a:t>
          </a:r>
          <a:r>
            <a:rPr lang="en-US" sz="2700" b="1" kern="1200" dirty="0" err="1" smtClean="0">
              <a:solidFill>
                <a:schemeClr val="bg1"/>
              </a:solidFill>
            </a:rPr>
            <a:t>nuestra</a:t>
          </a:r>
          <a:r>
            <a:rPr lang="en-US" sz="2700" b="1" kern="1200" dirty="0" smtClean="0">
              <a:solidFill>
                <a:schemeClr val="bg1"/>
              </a:solidFill>
            </a:rPr>
            <a:t> </a:t>
          </a:r>
          <a:r>
            <a:rPr lang="en-US" sz="2700" b="1" kern="1200" dirty="0" err="1" smtClean="0">
              <a:solidFill>
                <a:schemeClr val="bg1"/>
              </a:solidFill>
            </a:rPr>
            <a:t>unidad</a:t>
          </a:r>
          <a:endParaRPr lang="en-US" sz="2700" b="1" kern="1200" dirty="0">
            <a:solidFill>
              <a:schemeClr val="bg1"/>
            </a:solidFill>
          </a:endParaRPr>
        </a:p>
      </dsp:txBody>
      <dsp:txXfrm>
        <a:off x="3" y="1412214"/>
        <a:ext cx="7886692" cy="645275"/>
      </dsp:txXfrm>
    </dsp:sp>
    <dsp:sp modelId="{CEBE093C-E2CD-44B3-B134-1011F0895C03}">
      <dsp:nvSpPr>
        <dsp:cNvPr id="0" name=""/>
        <dsp:cNvSpPr/>
      </dsp:nvSpPr>
      <dsp:spPr>
        <a:xfrm>
          <a:off x="3"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512AD-2585-44C4-A632-D1F95BA78A53}">
      <dsp:nvSpPr>
        <dsp:cNvPr id="0" name=""/>
        <dsp:cNvSpPr/>
      </dsp:nvSpPr>
      <dsp:spPr>
        <a:xfrm>
          <a:off x="1001614"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CD5EC-B674-4C0C-BB4E-EA1939677EFD}">
      <dsp:nvSpPr>
        <dsp:cNvPr id="0" name=""/>
        <dsp:cNvSpPr/>
      </dsp:nvSpPr>
      <dsp:spPr>
        <a:xfrm>
          <a:off x="2003225"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3B9C5-B62D-43C6-AA2F-303937949098}">
      <dsp:nvSpPr>
        <dsp:cNvPr id="0" name=""/>
        <dsp:cNvSpPr/>
      </dsp:nvSpPr>
      <dsp:spPr>
        <a:xfrm>
          <a:off x="3004836"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FADAD-FA9A-4DB5-B3E1-F3E80710EEA1}">
      <dsp:nvSpPr>
        <dsp:cNvPr id="0" name=""/>
        <dsp:cNvSpPr/>
      </dsp:nvSpPr>
      <dsp:spPr>
        <a:xfrm>
          <a:off x="4006447"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F8F41-BA7B-4ED4-A6D7-0E9E5F94583E}">
      <dsp:nvSpPr>
        <dsp:cNvPr id="0" name=""/>
        <dsp:cNvSpPr/>
      </dsp:nvSpPr>
      <dsp:spPr>
        <a:xfrm>
          <a:off x="5008058"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D9A4F-6CB1-4DD4-8D1C-8B65496435A4}">
      <dsp:nvSpPr>
        <dsp:cNvPr id="0" name=""/>
        <dsp:cNvSpPr/>
      </dsp:nvSpPr>
      <dsp:spPr>
        <a:xfrm>
          <a:off x="6009669" y="2057489"/>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A00D2-6317-44B6-B614-19B694C705E3}">
      <dsp:nvSpPr>
        <dsp:cNvPr id="0" name=""/>
        <dsp:cNvSpPr/>
      </dsp:nvSpPr>
      <dsp:spPr>
        <a:xfrm>
          <a:off x="3" y="2287772"/>
          <a:ext cx="7886692" cy="64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n-US" sz="2600" b="1" kern="1200" dirty="0" smtClean="0">
              <a:solidFill>
                <a:schemeClr val="bg1"/>
              </a:solidFill>
            </a:rPr>
            <a:t>‘La </a:t>
          </a:r>
          <a:r>
            <a:rPr lang="en-US" sz="2600" b="1" kern="1200" dirty="0" err="1" smtClean="0">
              <a:solidFill>
                <a:schemeClr val="bg1"/>
              </a:solidFill>
            </a:rPr>
            <a:t>esperanza</a:t>
          </a:r>
          <a:r>
            <a:rPr lang="en-US" sz="2600" b="1" kern="1200" dirty="0" smtClean="0">
              <a:solidFill>
                <a:schemeClr val="bg1"/>
              </a:solidFill>
            </a:rPr>
            <a:t>’ </a:t>
          </a:r>
          <a:r>
            <a:rPr lang="en-US" sz="2600" b="1" kern="1200" dirty="0" err="1" smtClean="0">
              <a:solidFill>
                <a:schemeClr val="bg1"/>
              </a:solidFill>
            </a:rPr>
            <a:t>es</a:t>
          </a:r>
          <a:r>
            <a:rPr lang="en-US" sz="2600" b="1" kern="1200" dirty="0" smtClean="0">
              <a:solidFill>
                <a:schemeClr val="bg1"/>
              </a:solidFill>
            </a:rPr>
            <a:t> un </a:t>
          </a:r>
          <a:r>
            <a:rPr lang="en-US" sz="2600" b="1" kern="1200" dirty="0" err="1" smtClean="0">
              <a:solidFill>
                <a:schemeClr val="bg1"/>
              </a:solidFill>
            </a:rPr>
            <a:t>resultado</a:t>
          </a:r>
          <a:r>
            <a:rPr lang="en-US" sz="2600" b="1" kern="1200" dirty="0" smtClean="0">
              <a:solidFill>
                <a:schemeClr val="bg1"/>
              </a:solidFill>
            </a:rPr>
            <a:t> de </a:t>
          </a:r>
          <a:r>
            <a:rPr lang="en-US" sz="2600" b="1" kern="1200" dirty="0" err="1" smtClean="0">
              <a:solidFill>
                <a:schemeClr val="bg1"/>
              </a:solidFill>
            </a:rPr>
            <a:t>nuestra</a:t>
          </a:r>
          <a:r>
            <a:rPr lang="en-US" sz="2600" b="1" kern="1200" dirty="0" smtClean="0">
              <a:solidFill>
                <a:schemeClr val="bg1"/>
              </a:solidFill>
            </a:rPr>
            <a:t> ‘</a:t>
          </a:r>
          <a:r>
            <a:rPr lang="en-US" sz="2600" b="1" kern="1200" dirty="0" err="1" smtClean="0">
              <a:solidFill>
                <a:schemeClr val="bg1"/>
              </a:solidFill>
            </a:rPr>
            <a:t>vocación</a:t>
          </a:r>
          <a:r>
            <a:rPr lang="en-US" sz="2600" b="1" kern="1200" dirty="0" smtClean="0">
              <a:solidFill>
                <a:schemeClr val="bg1"/>
              </a:solidFill>
            </a:rPr>
            <a:t>’</a:t>
          </a:r>
          <a:endParaRPr lang="en-US" sz="2600" b="1" kern="1200" dirty="0">
            <a:solidFill>
              <a:schemeClr val="bg1"/>
            </a:solidFill>
          </a:endParaRPr>
        </a:p>
      </dsp:txBody>
      <dsp:txXfrm>
        <a:off x="3" y="2287772"/>
        <a:ext cx="7886692" cy="645275"/>
      </dsp:txXfrm>
    </dsp:sp>
    <dsp:sp modelId="{70281898-32B7-46B1-A106-2805779F6945}">
      <dsp:nvSpPr>
        <dsp:cNvPr id="0" name=""/>
        <dsp:cNvSpPr/>
      </dsp:nvSpPr>
      <dsp:spPr>
        <a:xfrm>
          <a:off x="3"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14670-2EC8-4374-B6A0-45B2C7F797B7}">
      <dsp:nvSpPr>
        <dsp:cNvPr id="0" name=""/>
        <dsp:cNvSpPr/>
      </dsp:nvSpPr>
      <dsp:spPr>
        <a:xfrm>
          <a:off x="1001614"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14F59-F689-4604-A032-2D92221E2740}">
      <dsp:nvSpPr>
        <dsp:cNvPr id="0" name=""/>
        <dsp:cNvSpPr/>
      </dsp:nvSpPr>
      <dsp:spPr>
        <a:xfrm>
          <a:off x="2003225"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0C9CA-A377-4D32-9D8B-22D073F69112}">
      <dsp:nvSpPr>
        <dsp:cNvPr id="0" name=""/>
        <dsp:cNvSpPr/>
      </dsp:nvSpPr>
      <dsp:spPr>
        <a:xfrm>
          <a:off x="3004836"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9A05D-A172-43E8-8408-464670CFAA22}">
      <dsp:nvSpPr>
        <dsp:cNvPr id="0" name=""/>
        <dsp:cNvSpPr/>
      </dsp:nvSpPr>
      <dsp:spPr>
        <a:xfrm>
          <a:off x="4006447"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DE7C6-D6F3-49A6-8FB5-C07838E3507D}">
      <dsp:nvSpPr>
        <dsp:cNvPr id="0" name=""/>
        <dsp:cNvSpPr/>
      </dsp:nvSpPr>
      <dsp:spPr>
        <a:xfrm>
          <a:off x="5008058"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206EF-CC06-48C6-91D2-FB9EBBB48054}">
      <dsp:nvSpPr>
        <dsp:cNvPr id="0" name=""/>
        <dsp:cNvSpPr/>
      </dsp:nvSpPr>
      <dsp:spPr>
        <a:xfrm>
          <a:off x="6009669" y="2933047"/>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54EE-B987-4C55-BEB9-20B6EACD7043}">
      <dsp:nvSpPr>
        <dsp:cNvPr id="0" name=""/>
        <dsp:cNvSpPr/>
      </dsp:nvSpPr>
      <dsp:spPr>
        <a:xfrm>
          <a:off x="394335" y="974435"/>
          <a:ext cx="7098030" cy="64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n-US" sz="2900" b="1" kern="1200" dirty="0" smtClean="0">
              <a:solidFill>
                <a:schemeClr val="bg1"/>
              </a:solidFill>
            </a:rPr>
            <a:t>¡Dios </a:t>
          </a:r>
          <a:r>
            <a:rPr lang="en-US" sz="2900" b="1" kern="1200" dirty="0" err="1" smtClean="0">
              <a:solidFill>
                <a:schemeClr val="bg1"/>
              </a:solidFill>
            </a:rPr>
            <a:t>tiene</a:t>
          </a:r>
          <a:r>
            <a:rPr lang="en-US" sz="2900" b="1" kern="1200" dirty="0" smtClean="0">
              <a:solidFill>
                <a:schemeClr val="bg1"/>
              </a:solidFill>
            </a:rPr>
            <a:t> un plan!</a:t>
          </a:r>
          <a:endParaRPr lang="en-US" sz="2900" kern="1200" dirty="0">
            <a:solidFill>
              <a:schemeClr val="bg1"/>
            </a:solidFill>
          </a:endParaRPr>
        </a:p>
      </dsp:txBody>
      <dsp:txXfrm>
        <a:off x="394335" y="974435"/>
        <a:ext cx="7098030" cy="645275"/>
      </dsp:txXfrm>
    </dsp:sp>
    <dsp:sp modelId="{0162ACBC-810A-4A95-B5FF-9A8E7927132B}">
      <dsp:nvSpPr>
        <dsp:cNvPr id="0" name=""/>
        <dsp:cNvSpPr/>
      </dsp:nvSpPr>
      <dsp:spPr>
        <a:xfrm>
          <a:off x="394335"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7B24D-3007-4CFC-AEA7-DF876E157E55}">
      <dsp:nvSpPr>
        <dsp:cNvPr id="0" name=""/>
        <dsp:cNvSpPr/>
      </dsp:nvSpPr>
      <dsp:spPr>
        <a:xfrm>
          <a:off x="1395945"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53EF0-0E14-4C67-85A6-05B6E8715623}">
      <dsp:nvSpPr>
        <dsp:cNvPr id="0" name=""/>
        <dsp:cNvSpPr/>
      </dsp:nvSpPr>
      <dsp:spPr>
        <a:xfrm>
          <a:off x="2397556"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CE4EF-F455-4652-8FED-1EE956059FB8}">
      <dsp:nvSpPr>
        <dsp:cNvPr id="0" name=""/>
        <dsp:cNvSpPr/>
      </dsp:nvSpPr>
      <dsp:spPr>
        <a:xfrm>
          <a:off x="3399167"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CE071-F85C-4489-918F-F9C6B0B58C4D}">
      <dsp:nvSpPr>
        <dsp:cNvPr id="0" name=""/>
        <dsp:cNvSpPr/>
      </dsp:nvSpPr>
      <dsp:spPr>
        <a:xfrm>
          <a:off x="4400778"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72986-83FD-4659-A8A1-C595A06B65BD}">
      <dsp:nvSpPr>
        <dsp:cNvPr id="0" name=""/>
        <dsp:cNvSpPr/>
      </dsp:nvSpPr>
      <dsp:spPr>
        <a:xfrm>
          <a:off x="5402389"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BC10B-D83A-4463-89BF-12B3A14CD71F}">
      <dsp:nvSpPr>
        <dsp:cNvPr id="0" name=""/>
        <dsp:cNvSpPr/>
      </dsp:nvSpPr>
      <dsp:spPr>
        <a:xfrm>
          <a:off x="6404000" y="1619710"/>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A2CFE-9892-4451-80B6-11101E1A5BFD}">
      <dsp:nvSpPr>
        <dsp:cNvPr id="0" name=""/>
        <dsp:cNvSpPr/>
      </dsp:nvSpPr>
      <dsp:spPr>
        <a:xfrm>
          <a:off x="394335" y="1849993"/>
          <a:ext cx="7098030" cy="64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n-US" sz="2900" b="1" kern="1200" dirty="0" smtClean="0">
              <a:solidFill>
                <a:schemeClr val="bg1"/>
              </a:solidFill>
            </a:rPr>
            <a:t>¡Y </a:t>
          </a:r>
          <a:r>
            <a:rPr lang="en-US" sz="2900" b="1" kern="1200" dirty="0" err="1" smtClean="0">
              <a:solidFill>
                <a:schemeClr val="bg1"/>
              </a:solidFill>
            </a:rPr>
            <a:t>usted</a:t>
          </a:r>
          <a:r>
            <a:rPr lang="en-US" sz="2900" b="1" kern="1200" dirty="0" smtClean="0">
              <a:solidFill>
                <a:schemeClr val="bg1"/>
              </a:solidFill>
            </a:rPr>
            <a:t>/</a:t>
          </a:r>
          <a:r>
            <a:rPr lang="en-US" sz="2900" b="1" kern="1200" dirty="0" err="1" smtClean="0">
              <a:solidFill>
                <a:schemeClr val="bg1"/>
              </a:solidFill>
            </a:rPr>
            <a:t>nosotros</a:t>
          </a:r>
          <a:r>
            <a:rPr lang="en-US" sz="2900" b="1" kern="1200" dirty="0" smtClean="0">
              <a:solidFill>
                <a:schemeClr val="bg1"/>
              </a:solidFill>
            </a:rPr>
            <a:t> </a:t>
          </a:r>
          <a:r>
            <a:rPr lang="en-US" sz="2900" b="1" kern="1200" dirty="0" err="1" smtClean="0">
              <a:solidFill>
                <a:schemeClr val="bg1"/>
              </a:solidFill>
            </a:rPr>
            <a:t>somos</a:t>
          </a:r>
          <a:r>
            <a:rPr lang="en-US" sz="2900" b="1" kern="1200" dirty="0" smtClean="0">
              <a:solidFill>
                <a:schemeClr val="bg1"/>
              </a:solidFill>
            </a:rPr>
            <a:t> parte de </a:t>
          </a:r>
          <a:r>
            <a:rPr lang="en-US" sz="2900" b="1" kern="1200" dirty="0" err="1" smtClean="0">
              <a:solidFill>
                <a:schemeClr val="bg1"/>
              </a:solidFill>
            </a:rPr>
            <a:t>él</a:t>
          </a:r>
          <a:r>
            <a:rPr lang="en-US" sz="2900" b="1" kern="1200" dirty="0" smtClean="0">
              <a:solidFill>
                <a:schemeClr val="bg1"/>
              </a:solidFill>
            </a:rPr>
            <a:t>!</a:t>
          </a:r>
          <a:endParaRPr lang="en-US" sz="2900" kern="1200" dirty="0">
            <a:solidFill>
              <a:schemeClr val="bg1"/>
            </a:solidFill>
          </a:endParaRPr>
        </a:p>
      </dsp:txBody>
      <dsp:txXfrm>
        <a:off x="394335" y="1849993"/>
        <a:ext cx="7098030" cy="645275"/>
      </dsp:txXfrm>
    </dsp:sp>
    <dsp:sp modelId="{BE55E865-556A-4165-911D-AE5082CC4F26}">
      <dsp:nvSpPr>
        <dsp:cNvPr id="0" name=""/>
        <dsp:cNvSpPr/>
      </dsp:nvSpPr>
      <dsp:spPr>
        <a:xfrm>
          <a:off x="394335"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AE24C-3457-440E-8DDC-103F4AEDFABD}">
      <dsp:nvSpPr>
        <dsp:cNvPr id="0" name=""/>
        <dsp:cNvSpPr/>
      </dsp:nvSpPr>
      <dsp:spPr>
        <a:xfrm>
          <a:off x="1395945"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D87A0-13D6-4773-BDFE-2B3C2D8A55BF}">
      <dsp:nvSpPr>
        <dsp:cNvPr id="0" name=""/>
        <dsp:cNvSpPr/>
      </dsp:nvSpPr>
      <dsp:spPr>
        <a:xfrm>
          <a:off x="2397556"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297D6-31DF-4C09-BA3B-69AAB717D469}">
      <dsp:nvSpPr>
        <dsp:cNvPr id="0" name=""/>
        <dsp:cNvSpPr/>
      </dsp:nvSpPr>
      <dsp:spPr>
        <a:xfrm>
          <a:off x="3399167"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56A42-81CB-47EF-BB12-B69DD07584E4}">
      <dsp:nvSpPr>
        <dsp:cNvPr id="0" name=""/>
        <dsp:cNvSpPr/>
      </dsp:nvSpPr>
      <dsp:spPr>
        <a:xfrm>
          <a:off x="4400778"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C914B-7430-46B1-9747-4EDF1378D06D}">
      <dsp:nvSpPr>
        <dsp:cNvPr id="0" name=""/>
        <dsp:cNvSpPr/>
      </dsp:nvSpPr>
      <dsp:spPr>
        <a:xfrm>
          <a:off x="5402389"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BECA1-6850-49D9-B6B6-9D1D0766CA04}">
      <dsp:nvSpPr>
        <dsp:cNvPr id="0" name=""/>
        <dsp:cNvSpPr/>
      </dsp:nvSpPr>
      <dsp:spPr>
        <a:xfrm>
          <a:off x="6404000" y="2495268"/>
          <a:ext cx="946404" cy="15773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1210750" y="0"/>
          <a:ext cx="2421501"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err="1" smtClean="0">
              <a:solidFill>
                <a:srgbClr val="FFFF00"/>
              </a:solidFill>
            </a:rPr>
            <a:t>Unidad</a:t>
          </a:r>
          <a:r>
            <a:rPr lang="en-US" sz="2200" b="1" kern="1200" dirty="0" smtClean="0">
              <a:solidFill>
                <a:srgbClr val="FFFF00"/>
              </a:solidFill>
            </a:rPr>
            <a:t/>
          </a:r>
          <a:br>
            <a:rPr lang="en-US" sz="2200" b="1" kern="1200" dirty="0" smtClean="0">
              <a:solidFill>
                <a:srgbClr val="FFFF00"/>
              </a:solidFill>
            </a:rPr>
          </a:br>
          <a:r>
            <a:rPr lang="en-US" sz="2200" b="1" kern="1200" dirty="0" smtClean="0">
              <a:solidFill>
                <a:srgbClr val="FFFF00"/>
              </a:solidFill>
            </a:rPr>
            <a:t>de </a:t>
          </a:r>
          <a:r>
            <a:rPr lang="en-US" sz="2200" b="1" kern="1200" dirty="0" err="1" smtClean="0">
              <a:solidFill>
                <a:srgbClr val="FFFF00"/>
              </a:solidFill>
            </a:rPr>
            <a:t>Esp</a:t>
          </a:r>
          <a:r>
            <a:rPr lang="es-ES" sz="2200" b="1" kern="1200" dirty="0" err="1" smtClean="0">
              <a:solidFill>
                <a:srgbClr val="FFFF00"/>
              </a:solidFill>
            </a:rPr>
            <a:t>íritu</a:t>
          </a:r>
          <a:endParaRPr lang="en-US" sz="2200" b="1" kern="1200" dirty="0" smtClean="0">
            <a:solidFill>
              <a:srgbClr val="FFFF00"/>
            </a:solidFill>
          </a:endParaRPr>
        </a:p>
        <a:p>
          <a:pPr lvl="0" algn="ctr" defTabSz="977900">
            <a:lnSpc>
              <a:spcPct val="90000"/>
            </a:lnSpc>
            <a:spcBef>
              <a:spcPct val="0"/>
            </a:spcBef>
            <a:spcAft>
              <a:spcPct val="35000"/>
            </a:spcAft>
          </a:pPr>
          <a:r>
            <a:rPr lang="es-ES" sz="2200" b="1" kern="1200" dirty="0" smtClean="0">
              <a:solidFill>
                <a:srgbClr val="FFFF00"/>
              </a:solidFill>
            </a:rPr>
            <a:t>Vínculo de la paz</a:t>
          </a:r>
          <a:endParaRPr lang="en-US" sz="2200" b="1" kern="1200" dirty="0">
            <a:solidFill>
              <a:srgbClr val="FFFF00"/>
            </a:solidFill>
          </a:endParaRPr>
        </a:p>
      </dsp:txBody>
      <dsp:txXfrm>
        <a:off x="1210750" y="0"/>
        <a:ext cx="2421501" cy="2168012"/>
      </dsp:txXfrm>
    </dsp:sp>
    <dsp:sp modelId="{01CC9EBF-8CBC-4412-9C70-C4138177206F}">
      <dsp:nvSpPr>
        <dsp:cNvPr id="0" name=""/>
        <dsp:cNvSpPr/>
      </dsp:nvSpPr>
      <dsp:spPr>
        <a:xfrm>
          <a:off x="0" y="2075395"/>
          <a:ext cx="4843003"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0" kern="1200" baseline="0" dirty="0" smtClean="0">
              <a:solidFill>
                <a:schemeClr val="bg1"/>
              </a:solidFill>
            </a:rPr>
            <a:t>Un solo: </a:t>
          </a:r>
        </a:p>
        <a:p>
          <a:pPr lvl="0" algn="ctr" defTabSz="1155700">
            <a:lnSpc>
              <a:spcPct val="90000"/>
            </a:lnSpc>
            <a:spcBef>
              <a:spcPct val="0"/>
            </a:spcBef>
            <a:spcAft>
              <a:spcPct val="35000"/>
            </a:spcAft>
          </a:pPr>
          <a:r>
            <a:rPr lang="en-US" sz="2600" b="1" i="0" kern="1200" baseline="0" dirty="0" err="1" smtClean="0">
              <a:solidFill>
                <a:schemeClr val="bg1"/>
              </a:solidFill>
            </a:rPr>
            <a:t>Cuerpo</a:t>
          </a:r>
          <a:r>
            <a:rPr lang="en-US" sz="2600" b="1" i="0" kern="1200" baseline="0" dirty="0" smtClean="0">
              <a:solidFill>
                <a:schemeClr val="bg1"/>
              </a:solidFill>
            </a:rPr>
            <a:t>          </a:t>
          </a:r>
          <a:r>
            <a:rPr lang="en-US" sz="2600" b="1" i="0" kern="1200" baseline="0" dirty="0" err="1" smtClean="0">
              <a:solidFill>
                <a:schemeClr val="bg1"/>
              </a:solidFill>
            </a:rPr>
            <a:t>Espíritu</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Esperanza      </a:t>
          </a:r>
          <a:r>
            <a:rPr lang="en-US" sz="2600" b="1" i="0" kern="1200" baseline="0" dirty="0" err="1" smtClean="0">
              <a:solidFill>
                <a:schemeClr val="bg1"/>
              </a:solidFill>
            </a:rPr>
            <a:t>Señor</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     Fe              </a:t>
          </a:r>
          <a:r>
            <a:rPr lang="en-US" sz="2600" b="1" i="0" kern="1200" baseline="0" dirty="0" err="1" smtClean="0">
              <a:solidFill>
                <a:schemeClr val="bg1"/>
              </a:solidFill>
            </a:rPr>
            <a:t>Bautismo</a:t>
          </a:r>
          <a:endParaRPr lang="en-US" sz="2600" b="1" i="0" kern="1200" baseline="0" dirty="0">
            <a:solidFill>
              <a:schemeClr val="bg1"/>
            </a:solidFill>
          </a:endParaRPr>
        </a:p>
      </dsp:txBody>
      <dsp:txXfrm>
        <a:off x="847525" y="2075395"/>
        <a:ext cx="3147951" cy="2168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783204" y="0"/>
          <a:ext cx="1566409" cy="1419942"/>
        </a:xfrm>
        <a:prstGeom prst="trapezoid">
          <a:avLst>
            <a:gd name="adj" fmla="val 55157"/>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err="1" smtClean="0">
              <a:solidFill>
                <a:srgbClr val="FFFF00"/>
              </a:solidFill>
            </a:rPr>
            <a:t>Unidad</a:t>
          </a:r>
          <a:r>
            <a:rPr lang="en-US" sz="1600" b="1" kern="1200" dirty="0" smtClean="0">
              <a:solidFill>
                <a:srgbClr val="FFFF00"/>
              </a:solidFill>
            </a:rPr>
            <a:t/>
          </a:r>
          <a:br>
            <a:rPr lang="en-US" sz="1600" b="1" kern="1200" dirty="0" smtClean="0">
              <a:solidFill>
                <a:srgbClr val="FFFF00"/>
              </a:solidFill>
            </a:rPr>
          </a:br>
          <a:r>
            <a:rPr lang="en-US" sz="1600" b="1" kern="1200" dirty="0" smtClean="0">
              <a:solidFill>
                <a:srgbClr val="FFFF00"/>
              </a:solidFill>
            </a:rPr>
            <a:t>de </a:t>
          </a:r>
          <a:r>
            <a:rPr lang="en-US" sz="1600" b="1" kern="1200" dirty="0" err="1" smtClean="0">
              <a:solidFill>
                <a:srgbClr val="FFFF00"/>
              </a:solidFill>
            </a:rPr>
            <a:t>Esp</a:t>
          </a:r>
          <a:r>
            <a:rPr lang="es-ES" sz="1600" b="1" kern="1200" dirty="0" err="1" smtClean="0">
              <a:solidFill>
                <a:srgbClr val="FFFF00"/>
              </a:solidFill>
            </a:rPr>
            <a:t>íritu</a:t>
          </a:r>
          <a:endParaRPr lang="en-US" sz="1600" b="1" kern="1200" dirty="0" smtClean="0">
            <a:solidFill>
              <a:srgbClr val="FFFF00"/>
            </a:solidFill>
          </a:endParaRPr>
        </a:p>
        <a:p>
          <a:pPr lvl="0" algn="ctr" defTabSz="711200">
            <a:lnSpc>
              <a:spcPct val="90000"/>
            </a:lnSpc>
            <a:spcBef>
              <a:spcPct val="0"/>
            </a:spcBef>
            <a:spcAft>
              <a:spcPct val="35000"/>
            </a:spcAft>
          </a:pPr>
          <a:r>
            <a:rPr lang="es-ES" sz="1600" b="1" kern="1200" dirty="0" smtClean="0">
              <a:solidFill>
                <a:srgbClr val="FFFF00"/>
              </a:solidFill>
            </a:rPr>
            <a:t>Vínculo de la paz</a:t>
          </a:r>
          <a:endParaRPr lang="en-US" sz="1600" b="1" kern="1200" dirty="0">
            <a:solidFill>
              <a:srgbClr val="FFFF00"/>
            </a:solidFill>
          </a:endParaRPr>
        </a:p>
      </dsp:txBody>
      <dsp:txXfrm>
        <a:off x="783204" y="0"/>
        <a:ext cx="1566409" cy="1419942"/>
      </dsp:txXfrm>
    </dsp:sp>
    <dsp:sp modelId="{01CC9EBF-8CBC-4412-9C70-C4138177206F}">
      <dsp:nvSpPr>
        <dsp:cNvPr id="0" name=""/>
        <dsp:cNvSpPr/>
      </dsp:nvSpPr>
      <dsp:spPr>
        <a:xfrm>
          <a:off x="0" y="1359282"/>
          <a:ext cx="3132818" cy="1419942"/>
        </a:xfrm>
        <a:prstGeom prst="trapezoid">
          <a:avLst>
            <a:gd name="adj" fmla="val 55157"/>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baseline="0" dirty="0" smtClean="0">
              <a:solidFill>
                <a:schemeClr val="bg1"/>
              </a:solidFill>
            </a:rPr>
            <a:t>Un solo: </a:t>
          </a:r>
        </a:p>
        <a:p>
          <a:pPr lvl="0" algn="ctr" defTabSz="711200">
            <a:lnSpc>
              <a:spcPct val="90000"/>
            </a:lnSpc>
            <a:spcBef>
              <a:spcPct val="0"/>
            </a:spcBef>
            <a:spcAft>
              <a:spcPct val="35000"/>
            </a:spcAft>
          </a:pPr>
          <a:r>
            <a:rPr lang="en-US" sz="1600" b="1" i="0" kern="1200" baseline="0" dirty="0" err="1" smtClean="0">
              <a:solidFill>
                <a:schemeClr val="bg1"/>
              </a:solidFill>
            </a:rPr>
            <a:t>Cuerpo</a:t>
          </a:r>
          <a:r>
            <a:rPr lang="en-US" sz="1600" b="1" i="0" kern="1200" baseline="0" dirty="0" smtClean="0">
              <a:solidFill>
                <a:schemeClr val="bg1"/>
              </a:solidFill>
            </a:rPr>
            <a:t>          </a:t>
          </a:r>
          <a:r>
            <a:rPr lang="en-US" sz="1600" b="1" i="0" kern="1200" baseline="0" dirty="0" err="1" smtClean="0">
              <a:solidFill>
                <a:schemeClr val="bg1"/>
              </a:solidFill>
            </a:rPr>
            <a:t>Espíritu</a:t>
          </a:r>
          <a:endParaRPr lang="en-US" sz="1600" b="1" i="0" kern="1200" baseline="0" dirty="0" smtClean="0">
            <a:solidFill>
              <a:schemeClr val="bg1"/>
            </a:solidFill>
          </a:endParaRPr>
        </a:p>
        <a:p>
          <a:pPr lvl="0" algn="ctr" defTabSz="711200">
            <a:lnSpc>
              <a:spcPct val="90000"/>
            </a:lnSpc>
            <a:spcBef>
              <a:spcPct val="0"/>
            </a:spcBef>
            <a:spcAft>
              <a:spcPct val="35000"/>
            </a:spcAft>
          </a:pPr>
          <a:r>
            <a:rPr lang="en-US" sz="1600" b="1" i="0" kern="1200" baseline="0" dirty="0" smtClean="0">
              <a:solidFill>
                <a:schemeClr val="bg1"/>
              </a:solidFill>
            </a:rPr>
            <a:t>Esperanza      </a:t>
          </a:r>
          <a:r>
            <a:rPr lang="en-US" sz="1600" b="1" i="0" kern="1200" baseline="0" dirty="0" err="1" smtClean="0">
              <a:solidFill>
                <a:schemeClr val="bg1"/>
              </a:solidFill>
            </a:rPr>
            <a:t>Señor</a:t>
          </a:r>
          <a:endParaRPr lang="en-US" sz="1600" b="1" i="0" kern="1200" baseline="0" dirty="0" smtClean="0">
            <a:solidFill>
              <a:schemeClr val="bg1"/>
            </a:solidFill>
          </a:endParaRPr>
        </a:p>
        <a:p>
          <a:pPr lvl="0" algn="ctr" defTabSz="711200">
            <a:lnSpc>
              <a:spcPct val="90000"/>
            </a:lnSpc>
            <a:spcBef>
              <a:spcPct val="0"/>
            </a:spcBef>
            <a:spcAft>
              <a:spcPct val="35000"/>
            </a:spcAft>
          </a:pPr>
          <a:r>
            <a:rPr lang="en-US" sz="1600" b="1" i="0" kern="1200" baseline="0" dirty="0" smtClean="0">
              <a:solidFill>
                <a:schemeClr val="bg1"/>
              </a:solidFill>
            </a:rPr>
            <a:t>     Fe              </a:t>
          </a:r>
          <a:r>
            <a:rPr lang="en-US" sz="1600" b="1" i="0" kern="1200" baseline="0" dirty="0" err="1" smtClean="0">
              <a:solidFill>
                <a:schemeClr val="bg1"/>
              </a:solidFill>
            </a:rPr>
            <a:t>Bautismo</a:t>
          </a:r>
          <a:endParaRPr lang="en-US" sz="1600" b="1" i="0" kern="1200" baseline="0" dirty="0">
            <a:solidFill>
              <a:schemeClr val="bg1"/>
            </a:solidFill>
          </a:endParaRPr>
        </a:p>
      </dsp:txBody>
      <dsp:txXfrm>
        <a:off x="548243" y="1359282"/>
        <a:ext cx="2036331" cy="1419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34B72-53C2-4445-85F2-1FDD4F07ED56}">
      <dsp:nvSpPr>
        <dsp:cNvPr id="0" name=""/>
        <dsp:cNvSpPr/>
      </dsp:nvSpPr>
      <dsp:spPr>
        <a:xfrm>
          <a:off x="-9" y="537903"/>
          <a:ext cx="7886719" cy="64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bg1"/>
              </a:solidFill>
            </a:rPr>
            <a:t>¿</a:t>
          </a:r>
          <a:r>
            <a:rPr lang="en-US" sz="2400" b="1" kern="1200" dirty="0" err="1" smtClean="0">
              <a:solidFill>
                <a:schemeClr val="bg1"/>
              </a:solidFill>
            </a:rPr>
            <a:t>Qué</a:t>
          </a:r>
          <a:r>
            <a:rPr lang="en-US" sz="2400" b="1" kern="1200" dirty="0" smtClean="0">
              <a:solidFill>
                <a:schemeClr val="bg1"/>
              </a:solidFill>
            </a:rPr>
            <a:t> </a:t>
          </a:r>
          <a:r>
            <a:rPr lang="en-US" sz="2400" b="1" kern="1200" dirty="0" err="1" smtClean="0">
              <a:solidFill>
                <a:schemeClr val="bg1"/>
              </a:solidFill>
            </a:rPr>
            <a:t>exige</a:t>
          </a:r>
          <a:r>
            <a:rPr lang="en-US" sz="2400" b="1" kern="1200" dirty="0" smtClean="0">
              <a:solidFill>
                <a:schemeClr val="bg1"/>
              </a:solidFill>
            </a:rPr>
            <a:t> Dios de </a:t>
          </a:r>
          <a:r>
            <a:rPr lang="en-US" sz="2400" b="1" kern="1200" dirty="0" err="1" smtClean="0">
              <a:solidFill>
                <a:schemeClr val="bg1"/>
              </a:solidFill>
            </a:rPr>
            <a:t>nosotros</a:t>
          </a:r>
          <a:r>
            <a:rPr lang="en-US" sz="2400" b="1" kern="1200" dirty="0" smtClean="0">
              <a:solidFill>
                <a:schemeClr val="bg1"/>
              </a:solidFill>
            </a:rPr>
            <a:t> para </a:t>
          </a:r>
          <a:r>
            <a:rPr lang="en-US" sz="2400" b="1" kern="1200" dirty="0" err="1" smtClean="0">
              <a:solidFill>
                <a:schemeClr val="bg1"/>
              </a:solidFill>
            </a:rPr>
            <a:t>cumplir</a:t>
          </a:r>
          <a:r>
            <a:rPr lang="en-US" sz="2400" b="1" kern="1200" dirty="0" smtClean="0">
              <a:solidFill>
                <a:schemeClr val="bg1"/>
              </a:solidFill>
            </a:rPr>
            <a:t> </a:t>
          </a:r>
          <a:r>
            <a:rPr lang="en-US" sz="2400" b="1" kern="1200" dirty="0" err="1" smtClean="0">
              <a:solidFill>
                <a:schemeClr val="bg1"/>
              </a:solidFill>
            </a:rPr>
            <a:t>nuestra</a:t>
          </a:r>
          <a:r>
            <a:rPr lang="en-US" sz="2400" b="1" kern="1200" dirty="0" smtClean="0">
              <a:solidFill>
                <a:schemeClr val="bg1"/>
              </a:solidFill>
            </a:rPr>
            <a:t> </a:t>
          </a:r>
          <a:r>
            <a:rPr lang="en-US" sz="2400" b="1" kern="1200" dirty="0" err="1" smtClean="0">
              <a:solidFill>
                <a:schemeClr val="bg1"/>
              </a:solidFill>
            </a:rPr>
            <a:t>vocación</a:t>
          </a:r>
          <a:r>
            <a:rPr lang="en-US" sz="2400" b="1" kern="1200" dirty="0" smtClean="0">
              <a:solidFill>
                <a:schemeClr val="bg1"/>
              </a:solidFill>
            </a:rPr>
            <a:t>? </a:t>
          </a:r>
          <a:endParaRPr lang="en-US" sz="2400" b="1" kern="1200" dirty="0">
            <a:solidFill>
              <a:schemeClr val="bg1"/>
            </a:solidFill>
          </a:endParaRPr>
        </a:p>
      </dsp:txBody>
      <dsp:txXfrm>
        <a:off x="-9" y="537903"/>
        <a:ext cx="7886719" cy="644645"/>
      </dsp:txXfrm>
    </dsp:sp>
    <dsp:sp modelId="{CF374920-31E8-45DB-AF9A-72BDB70D4CC1}">
      <dsp:nvSpPr>
        <dsp:cNvPr id="0" name=""/>
        <dsp:cNvSpPr/>
      </dsp:nvSpPr>
      <dsp:spPr>
        <a:xfrm>
          <a:off x="-9"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0D01D-0469-4ED4-832C-7A90251CDF6D}">
      <dsp:nvSpPr>
        <dsp:cNvPr id="0" name=""/>
        <dsp:cNvSpPr/>
      </dsp:nvSpPr>
      <dsp:spPr>
        <a:xfrm>
          <a:off x="1000622"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59945-B74A-4643-B626-6CC6E7AAEC07}">
      <dsp:nvSpPr>
        <dsp:cNvPr id="0" name=""/>
        <dsp:cNvSpPr/>
      </dsp:nvSpPr>
      <dsp:spPr>
        <a:xfrm>
          <a:off x="2001255"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AE792-95C5-4B3F-8C39-4209F823587E}">
      <dsp:nvSpPr>
        <dsp:cNvPr id="0" name=""/>
        <dsp:cNvSpPr/>
      </dsp:nvSpPr>
      <dsp:spPr>
        <a:xfrm>
          <a:off x="3001888"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1DCBE-FBC6-4DCA-8C75-6FC36681FA81}">
      <dsp:nvSpPr>
        <dsp:cNvPr id="0" name=""/>
        <dsp:cNvSpPr/>
      </dsp:nvSpPr>
      <dsp:spPr>
        <a:xfrm>
          <a:off x="4002521"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B9387-7EBF-4E50-A620-E886319B202E}">
      <dsp:nvSpPr>
        <dsp:cNvPr id="0" name=""/>
        <dsp:cNvSpPr/>
      </dsp:nvSpPr>
      <dsp:spPr>
        <a:xfrm>
          <a:off x="5003154"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8E9C4-C95C-4E66-98CC-E9F3076F2460}">
      <dsp:nvSpPr>
        <dsp:cNvPr id="0" name=""/>
        <dsp:cNvSpPr/>
      </dsp:nvSpPr>
      <dsp:spPr>
        <a:xfrm>
          <a:off x="6003786" y="1182548"/>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58B13-0F0C-4377-9AA8-72B09BD9082B}">
      <dsp:nvSpPr>
        <dsp:cNvPr id="0" name=""/>
        <dsp:cNvSpPr/>
      </dsp:nvSpPr>
      <dsp:spPr>
        <a:xfrm>
          <a:off x="-9" y="1412606"/>
          <a:ext cx="7091098" cy="64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bg1"/>
              </a:solidFill>
            </a:rPr>
            <a:t>¿A </a:t>
          </a:r>
          <a:r>
            <a:rPr lang="en-US" sz="2400" b="1" kern="1200" dirty="0" err="1" smtClean="0">
              <a:solidFill>
                <a:schemeClr val="bg1"/>
              </a:solidFill>
            </a:rPr>
            <a:t>quiénes</a:t>
          </a:r>
          <a:r>
            <a:rPr lang="en-US" sz="2400" b="1" kern="1200" dirty="0" smtClean="0">
              <a:solidFill>
                <a:schemeClr val="bg1"/>
              </a:solidFill>
            </a:rPr>
            <a:t> les </a:t>
          </a:r>
          <a:r>
            <a:rPr lang="en-US" sz="2400" b="1" kern="1200" dirty="0" err="1" smtClean="0">
              <a:solidFill>
                <a:schemeClr val="bg1"/>
              </a:solidFill>
            </a:rPr>
            <a:t>importa</a:t>
          </a:r>
          <a:r>
            <a:rPr lang="en-US" sz="2400" b="1" kern="1200" dirty="0" smtClean="0">
              <a:solidFill>
                <a:schemeClr val="bg1"/>
              </a:solidFill>
            </a:rPr>
            <a:t> la </a:t>
          </a:r>
          <a:r>
            <a:rPr lang="en-US" sz="2400" b="1" kern="1200" dirty="0" err="1" smtClean="0">
              <a:solidFill>
                <a:schemeClr val="bg1"/>
              </a:solidFill>
            </a:rPr>
            <a:t>unidad</a:t>
          </a:r>
          <a:r>
            <a:rPr lang="en-US" sz="2400" b="1" kern="1200" dirty="0" smtClean="0">
              <a:solidFill>
                <a:schemeClr val="bg1"/>
              </a:solidFill>
            </a:rPr>
            <a:t> de la </a:t>
          </a:r>
          <a:r>
            <a:rPr lang="en-US" sz="2400" b="1" kern="1200" dirty="0" err="1" smtClean="0">
              <a:solidFill>
                <a:schemeClr val="bg1"/>
              </a:solidFill>
            </a:rPr>
            <a:t>iglesia</a:t>
          </a:r>
          <a:r>
            <a:rPr lang="en-US" sz="2400" b="1" kern="1200" dirty="0" smtClean="0">
              <a:solidFill>
                <a:schemeClr val="bg1"/>
              </a:solidFill>
            </a:rPr>
            <a:t>?</a:t>
          </a:r>
          <a:endParaRPr lang="en-US" sz="2400" b="1" kern="1200" dirty="0">
            <a:solidFill>
              <a:schemeClr val="bg1"/>
            </a:solidFill>
          </a:endParaRPr>
        </a:p>
      </dsp:txBody>
      <dsp:txXfrm>
        <a:off x="-9" y="1412606"/>
        <a:ext cx="7091098" cy="644645"/>
      </dsp:txXfrm>
    </dsp:sp>
    <dsp:sp modelId="{B279DF2F-C971-45C7-92F8-1B3BF94EC758}">
      <dsp:nvSpPr>
        <dsp:cNvPr id="0" name=""/>
        <dsp:cNvSpPr/>
      </dsp:nvSpPr>
      <dsp:spPr>
        <a:xfrm>
          <a:off x="-9"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3C9E0-95EE-45C3-BB17-B3927DBD7F6D}">
      <dsp:nvSpPr>
        <dsp:cNvPr id="0" name=""/>
        <dsp:cNvSpPr/>
      </dsp:nvSpPr>
      <dsp:spPr>
        <a:xfrm>
          <a:off x="1000622"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F10C9-6583-47B9-95DF-DEC57BBC5852}">
      <dsp:nvSpPr>
        <dsp:cNvPr id="0" name=""/>
        <dsp:cNvSpPr/>
      </dsp:nvSpPr>
      <dsp:spPr>
        <a:xfrm>
          <a:off x="2001255"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61460-60B2-441B-BA41-8414E5AE8496}">
      <dsp:nvSpPr>
        <dsp:cNvPr id="0" name=""/>
        <dsp:cNvSpPr/>
      </dsp:nvSpPr>
      <dsp:spPr>
        <a:xfrm>
          <a:off x="3001888"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D83D4-C353-4B1B-ADE1-232A47251699}">
      <dsp:nvSpPr>
        <dsp:cNvPr id="0" name=""/>
        <dsp:cNvSpPr/>
      </dsp:nvSpPr>
      <dsp:spPr>
        <a:xfrm>
          <a:off x="4002521"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D0488-7E35-41FE-8C42-D595A20599E8}">
      <dsp:nvSpPr>
        <dsp:cNvPr id="0" name=""/>
        <dsp:cNvSpPr/>
      </dsp:nvSpPr>
      <dsp:spPr>
        <a:xfrm>
          <a:off x="5003154"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7456B-FC5C-471C-9793-E5D86875A8BA}">
      <dsp:nvSpPr>
        <dsp:cNvPr id="0" name=""/>
        <dsp:cNvSpPr/>
      </dsp:nvSpPr>
      <dsp:spPr>
        <a:xfrm>
          <a:off x="6003786" y="2057251"/>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48696-4421-44B4-9E1E-188E9281C567}">
      <dsp:nvSpPr>
        <dsp:cNvPr id="0" name=""/>
        <dsp:cNvSpPr/>
      </dsp:nvSpPr>
      <dsp:spPr>
        <a:xfrm>
          <a:off x="-9" y="2287309"/>
          <a:ext cx="7579887" cy="64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bg1"/>
              </a:solidFill>
            </a:rPr>
            <a:t>¿</a:t>
          </a:r>
          <a:r>
            <a:rPr lang="en-US" sz="2400" b="1" kern="1200" dirty="0" err="1" smtClean="0">
              <a:solidFill>
                <a:schemeClr val="bg1"/>
              </a:solidFill>
            </a:rPr>
            <a:t>Cómo</a:t>
          </a:r>
          <a:r>
            <a:rPr lang="en-US" sz="2400" b="1" kern="1200" dirty="0" smtClean="0">
              <a:solidFill>
                <a:schemeClr val="bg1"/>
              </a:solidFill>
            </a:rPr>
            <a:t> se </a:t>
          </a:r>
          <a:r>
            <a:rPr lang="en-US" sz="2400" b="1" kern="1200" dirty="0" err="1" smtClean="0">
              <a:solidFill>
                <a:schemeClr val="bg1"/>
              </a:solidFill>
            </a:rPr>
            <a:t>ve</a:t>
          </a:r>
          <a:r>
            <a:rPr lang="en-US" sz="2400" b="1" kern="1200" dirty="0" smtClean="0">
              <a:solidFill>
                <a:schemeClr val="bg1"/>
              </a:solidFill>
            </a:rPr>
            <a:t> </a:t>
          </a:r>
          <a:r>
            <a:rPr lang="en-US" sz="2400" b="1" kern="1200" dirty="0" err="1" smtClean="0">
              <a:solidFill>
                <a:schemeClr val="bg1"/>
              </a:solidFill>
            </a:rPr>
            <a:t>cuando</a:t>
          </a:r>
          <a:r>
            <a:rPr lang="en-US" sz="2400" b="1" kern="1200" dirty="0" smtClean="0">
              <a:solidFill>
                <a:schemeClr val="bg1"/>
              </a:solidFill>
            </a:rPr>
            <a:t> EH </a:t>
          </a:r>
          <a:r>
            <a:rPr lang="en-US" sz="2400" b="1" kern="1200" dirty="0" err="1" smtClean="0">
              <a:solidFill>
                <a:schemeClr val="bg1"/>
              </a:solidFill>
            </a:rPr>
            <a:t>obra</a:t>
          </a:r>
          <a:r>
            <a:rPr lang="en-US" sz="2400" b="1" kern="1200" dirty="0" smtClean="0">
              <a:solidFill>
                <a:schemeClr val="bg1"/>
              </a:solidFill>
            </a:rPr>
            <a:t> </a:t>
          </a:r>
          <a:r>
            <a:rPr lang="en-US" sz="2400" b="1" kern="1200" dirty="0" err="1" smtClean="0">
              <a:solidFill>
                <a:schemeClr val="bg1"/>
              </a:solidFill>
            </a:rPr>
            <a:t>conforme</a:t>
          </a:r>
          <a:r>
            <a:rPr lang="en-US" sz="2400" b="1" kern="1200" dirty="0" smtClean="0">
              <a:solidFill>
                <a:schemeClr val="bg1"/>
              </a:solidFill>
            </a:rPr>
            <a:t> a </a:t>
          </a:r>
          <a:r>
            <a:rPr lang="en-US" sz="2400" b="1" kern="1200" dirty="0" err="1" smtClean="0">
              <a:solidFill>
                <a:schemeClr val="bg1"/>
              </a:solidFill>
            </a:rPr>
            <a:t>su</a:t>
          </a:r>
          <a:r>
            <a:rPr lang="en-US" sz="2400" b="1" kern="1200" dirty="0" smtClean="0">
              <a:solidFill>
                <a:schemeClr val="bg1"/>
              </a:solidFill>
            </a:rPr>
            <a:t> </a:t>
          </a:r>
          <a:r>
            <a:rPr lang="en-US" sz="2400" b="1" kern="1200" dirty="0" err="1" smtClean="0">
              <a:solidFill>
                <a:schemeClr val="bg1"/>
              </a:solidFill>
            </a:rPr>
            <a:t>esperanza</a:t>
          </a:r>
          <a:r>
            <a:rPr lang="en-US" sz="2400" b="1" kern="1200" dirty="0" smtClean="0">
              <a:solidFill>
                <a:schemeClr val="bg1"/>
              </a:solidFill>
            </a:rPr>
            <a:t>?</a:t>
          </a:r>
          <a:endParaRPr lang="en-US" sz="2400" b="1" kern="1200" dirty="0">
            <a:solidFill>
              <a:schemeClr val="bg1"/>
            </a:solidFill>
          </a:endParaRPr>
        </a:p>
      </dsp:txBody>
      <dsp:txXfrm>
        <a:off x="-9" y="2287309"/>
        <a:ext cx="7579887" cy="644645"/>
      </dsp:txXfrm>
    </dsp:sp>
    <dsp:sp modelId="{73097553-5FE2-4872-84D6-02EC335F7CAD}">
      <dsp:nvSpPr>
        <dsp:cNvPr id="0" name=""/>
        <dsp:cNvSpPr/>
      </dsp:nvSpPr>
      <dsp:spPr>
        <a:xfrm>
          <a:off x="-9"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B4CAE-224E-40DD-AAC5-4F3D5CF1E6C4}">
      <dsp:nvSpPr>
        <dsp:cNvPr id="0" name=""/>
        <dsp:cNvSpPr/>
      </dsp:nvSpPr>
      <dsp:spPr>
        <a:xfrm>
          <a:off x="1000622"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6785F-33FF-49D0-92F0-D92FDE25405A}">
      <dsp:nvSpPr>
        <dsp:cNvPr id="0" name=""/>
        <dsp:cNvSpPr/>
      </dsp:nvSpPr>
      <dsp:spPr>
        <a:xfrm>
          <a:off x="2001255"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D2D4A-2746-441D-BCB4-2E4A7201ED6F}">
      <dsp:nvSpPr>
        <dsp:cNvPr id="0" name=""/>
        <dsp:cNvSpPr/>
      </dsp:nvSpPr>
      <dsp:spPr>
        <a:xfrm>
          <a:off x="3001888"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ABD3D-6365-4D33-ABC4-BDF032E5F852}">
      <dsp:nvSpPr>
        <dsp:cNvPr id="0" name=""/>
        <dsp:cNvSpPr/>
      </dsp:nvSpPr>
      <dsp:spPr>
        <a:xfrm>
          <a:off x="4002521"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29DDC-BEAD-4361-84BB-52EC24010AC3}">
      <dsp:nvSpPr>
        <dsp:cNvPr id="0" name=""/>
        <dsp:cNvSpPr/>
      </dsp:nvSpPr>
      <dsp:spPr>
        <a:xfrm>
          <a:off x="5003154"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BFD43-549B-4E6D-BF6C-AA6811A8815C}">
      <dsp:nvSpPr>
        <dsp:cNvPr id="0" name=""/>
        <dsp:cNvSpPr/>
      </dsp:nvSpPr>
      <dsp:spPr>
        <a:xfrm>
          <a:off x="6003786" y="2931954"/>
          <a:ext cx="945479" cy="157579"/>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308139A-4E91-4520-8824-A56BF7A7168F}" type="datetimeFigureOut">
              <a:rPr lang="en-US" smtClean="0"/>
              <a:t>12/25/2022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6608B-90B2-41E8-AEAC-77D7E0329831}" type="slidenum">
              <a:rPr lang="en-US" smtClean="0"/>
              <a:t>‹#›</a:t>
            </a:fld>
            <a:endParaRPr lang="en-US"/>
          </a:p>
        </p:txBody>
      </p:sp>
    </p:spTree>
    <p:extLst>
      <p:ext uri="{BB962C8B-B14F-4D97-AF65-F5344CB8AC3E}">
        <p14:creationId xmlns:p14="http://schemas.microsoft.com/office/powerpoint/2010/main" val="992523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1075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90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943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137201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D61439-54CC-8F48-B05A-1AEFA34D3B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622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D61439-54CC-8F48-B05A-1AEFA34D3B3D}"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2362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D61439-54CC-8F48-B05A-1AEFA34D3B3D}" type="datetimeFigureOut">
              <a:rPr lang="en-US" smtClean="0"/>
              <a:t>12/25/2022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09806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61439-54CC-8F48-B05A-1AEFA34D3B3D}" type="datetimeFigureOut">
              <a:rPr lang="en-US" smtClean="0"/>
              <a:t>12/25/2022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551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61439-54CC-8F48-B05A-1AEFA34D3B3D}" type="datetimeFigureOut">
              <a:rPr lang="en-US" smtClean="0"/>
              <a:t>12/25/2022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89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81210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87155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BD61439-54CC-8F48-B05A-1AEFA34D3B3D}" type="datetimeFigureOut">
              <a:rPr lang="en-US" smtClean="0"/>
              <a:t>12/25/2022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62C5B82-F413-3A4C-85BB-94F97F4E18C4}" type="slidenum">
              <a:rPr lang="en-US" smtClean="0"/>
              <a:t>‹#›</a:t>
            </a:fld>
            <a:endParaRPr lang="en-US"/>
          </a:p>
        </p:txBody>
      </p:sp>
    </p:spTree>
    <p:extLst>
      <p:ext uri="{BB962C8B-B14F-4D97-AF65-F5344CB8AC3E}">
        <p14:creationId xmlns:p14="http://schemas.microsoft.com/office/powerpoint/2010/main" val="296002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822784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a:solidFill>
                  <a:schemeClr val="bg1"/>
                </a:solidFill>
              </a:rPr>
              <a:t>El mensaje de la elección de Dios</a:t>
            </a:r>
          </a:p>
        </p:txBody>
      </p:sp>
      <p:graphicFrame>
        <p:nvGraphicFramePr>
          <p:cNvPr id="2" name="Content Placeholder 1">
            <a:extLst>
              <a:ext uri="{FF2B5EF4-FFF2-40B4-BE49-F238E27FC236}">
                <a16:creationId xmlns="" xmlns:a16="http://schemas.microsoft.com/office/drawing/2014/main" id="{BB41DB35-8A7E-A812-1371-67E07FB7258C}"/>
              </a:ext>
            </a:extLst>
          </p:cNvPr>
          <p:cNvGraphicFramePr>
            <a:graphicFrameLocks noGrp="1"/>
          </p:cNvGraphicFramePr>
          <p:nvPr>
            <p:ph idx="1"/>
            <p:extLst>
              <p:ext uri="{D42A27DB-BD31-4B8C-83A1-F6EECF244321}">
                <p14:modId xmlns:p14="http://schemas.microsoft.com/office/powerpoint/2010/main" val="2236777180"/>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7980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0162ACBC-810A-4A95-B5FF-9A8E7927132B}"/>
                                            </p:graphicEl>
                                          </p:spTgt>
                                        </p:tgtEl>
                                        <p:attrNameLst>
                                          <p:attrName>style.visibility</p:attrName>
                                        </p:attrNameLst>
                                      </p:cBhvr>
                                      <p:to>
                                        <p:strVal val="visible"/>
                                      </p:to>
                                    </p:set>
                                    <p:anim calcmode="lin" valueType="num">
                                      <p:cBhvr additive="base">
                                        <p:cTn id="7" dur="500" fill="hold"/>
                                        <p:tgtEl>
                                          <p:spTgt spid="2">
                                            <p:graphicEl>
                                              <a:dgm id="{0162ACBC-810A-4A95-B5FF-9A8E7927132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0162ACBC-810A-4A95-B5FF-9A8E7927132B}"/>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7D1CE4EF-F455-4652-8FED-1EE956059FB8}"/>
                                            </p:graphicEl>
                                          </p:spTgt>
                                        </p:tgtEl>
                                        <p:attrNameLst>
                                          <p:attrName>style.visibility</p:attrName>
                                        </p:attrNameLst>
                                      </p:cBhvr>
                                      <p:to>
                                        <p:strVal val="visible"/>
                                      </p:to>
                                    </p:set>
                                    <p:anim calcmode="lin" valueType="num">
                                      <p:cBhvr additive="base">
                                        <p:cTn id="11" dur="500" fill="hold"/>
                                        <p:tgtEl>
                                          <p:spTgt spid="2">
                                            <p:graphicEl>
                                              <a:dgm id="{7D1CE4EF-F455-4652-8FED-1EE956059FB8}"/>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7D1CE4EF-F455-4652-8FED-1EE956059FB8}"/>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graphicEl>
                                              <a:dgm id="{65EBC10B-D83A-4463-89BF-12B3A14CD71F}"/>
                                            </p:graphicEl>
                                          </p:spTgt>
                                        </p:tgtEl>
                                        <p:attrNameLst>
                                          <p:attrName>style.visibility</p:attrName>
                                        </p:attrNameLst>
                                      </p:cBhvr>
                                      <p:to>
                                        <p:strVal val="visible"/>
                                      </p:to>
                                    </p:set>
                                    <p:anim calcmode="lin" valueType="num">
                                      <p:cBhvr additive="base">
                                        <p:cTn id="15" dur="500" fill="hold"/>
                                        <p:tgtEl>
                                          <p:spTgt spid="2">
                                            <p:graphicEl>
                                              <a:dgm id="{65EBC10B-D83A-4463-89BF-12B3A14CD71F}"/>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graphicEl>
                                              <a:dgm id="{65EBC10B-D83A-4463-89BF-12B3A14CD71F}"/>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graphicEl>
                                              <a:dgm id="{AFE53EF0-0E14-4C67-85A6-05B6E8715623}"/>
                                            </p:graphicEl>
                                          </p:spTgt>
                                        </p:tgtEl>
                                        <p:attrNameLst>
                                          <p:attrName>style.visibility</p:attrName>
                                        </p:attrNameLst>
                                      </p:cBhvr>
                                      <p:to>
                                        <p:strVal val="visible"/>
                                      </p:to>
                                    </p:set>
                                    <p:anim calcmode="lin" valueType="num">
                                      <p:cBhvr additive="base">
                                        <p:cTn id="19" dur="500" fill="hold"/>
                                        <p:tgtEl>
                                          <p:spTgt spid="2">
                                            <p:graphicEl>
                                              <a:dgm id="{AFE53EF0-0E14-4C67-85A6-05B6E8715623}"/>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AFE53EF0-0E14-4C67-85A6-05B6E8715623}"/>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graphicEl>
                                              <a:dgm id="{D2BCE071-F85C-4489-918F-F9C6B0B58C4D}"/>
                                            </p:graphicEl>
                                          </p:spTgt>
                                        </p:tgtEl>
                                        <p:attrNameLst>
                                          <p:attrName>style.visibility</p:attrName>
                                        </p:attrNameLst>
                                      </p:cBhvr>
                                      <p:to>
                                        <p:strVal val="visible"/>
                                      </p:to>
                                    </p:set>
                                    <p:anim calcmode="lin" valueType="num">
                                      <p:cBhvr additive="base">
                                        <p:cTn id="23" dur="500" fill="hold"/>
                                        <p:tgtEl>
                                          <p:spTgt spid="2">
                                            <p:graphicEl>
                                              <a:dgm id="{D2BCE071-F85C-4489-918F-F9C6B0B58C4D}"/>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graphicEl>
                                              <a:dgm id="{D2BCE071-F85C-4489-918F-F9C6B0B58C4D}"/>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graphicEl>
                                              <a:dgm id="{7637B24D-3007-4CFC-AEA7-DF876E157E55}"/>
                                            </p:graphicEl>
                                          </p:spTgt>
                                        </p:tgtEl>
                                        <p:attrNameLst>
                                          <p:attrName>style.visibility</p:attrName>
                                        </p:attrNameLst>
                                      </p:cBhvr>
                                      <p:to>
                                        <p:strVal val="visible"/>
                                      </p:to>
                                    </p:set>
                                    <p:anim calcmode="lin" valueType="num">
                                      <p:cBhvr additive="base">
                                        <p:cTn id="27" dur="500" fill="hold"/>
                                        <p:tgtEl>
                                          <p:spTgt spid="2">
                                            <p:graphicEl>
                                              <a:dgm id="{7637B24D-3007-4CFC-AEA7-DF876E157E55}"/>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7637B24D-3007-4CFC-AEA7-DF876E157E55}"/>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5B472986-83FD-4659-A8A1-C595A06B65BD}"/>
                                            </p:graphicEl>
                                          </p:spTgt>
                                        </p:tgtEl>
                                        <p:attrNameLst>
                                          <p:attrName>style.visibility</p:attrName>
                                        </p:attrNameLst>
                                      </p:cBhvr>
                                      <p:to>
                                        <p:strVal val="visible"/>
                                      </p:to>
                                    </p:set>
                                    <p:anim calcmode="lin" valueType="num">
                                      <p:cBhvr additive="base">
                                        <p:cTn id="31" dur="500" fill="hold"/>
                                        <p:tgtEl>
                                          <p:spTgt spid="2">
                                            <p:graphicEl>
                                              <a:dgm id="{5B472986-83FD-4659-A8A1-C595A06B65B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5B472986-83FD-4659-A8A1-C595A06B65B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
                                            <p:graphicEl>
                                              <a:dgm id="{468154EE-B987-4C55-BEB9-20B6EACD7043}"/>
                                            </p:graphicEl>
                                          </p:spTgt>
                                        </p:tgtEl>
                                        <p:attrNameLst>
                                          <p:attrName>style.visibility</p:attrName>
                                        </p:attrNameLst>
                                      </p:cBhvr>
                                      <p:to>
                                        <p:strVal val="visible"/>
                                      </p:to>
                                    </p:set>
                                    <p:anim calcmode="lin" valueType="num">
                                      <p:cBhvr additive="base">
                                        <p:cTn id="35" dur="500" fill="hold"/>
                                        <p:tgtEl>
                                          <p:spTgt spid="2">
                                            <p:graphicEl>
                                              <a:dgm id="{468154EE-B987-4C55-BEB9-20B6EACD7043}"/>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graphicEl>
                                              <a:dgm id="{468154EE-B987-4C55-BEB9-20B6EACD7043}"/>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graphicEl>
                                              <a:dgm id="{20856A42-81CB-47EF-BB12-B69DD07584E4}"/>
                                            </p:graphicEl>
                                          </p:spTgt>
                                        </p:tgtEl>
                                        <p:attrNameLst>
                                          <p:attrName>style.visibility</p:attrName>
                                        </p:attrNameLst>
                                      </p:cBhvr>
                                      <p:to>
                                        <p:strVal val="visible"/>
                                      </p:to>
                                    </p:set>
                                    <p:anim calcmode="lin" valueType="num">
                                      <p:cBhvr additive="base">
                                        <p:cTn id="41" dur="500" fill="hold"/>
                                        <p:tgtEl>
                                          <p:spTgt spid="2">
                                            <p:graphicEl>
                                              <a:dgm id="{20856A42-81CB-47EF-BB12-B69DD07584E4}"/>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20856A42-81CB-47EF-BB12-B69DD07584E4}"/>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
                                            <p:graphicEl>
                                              <a:dgm id="{BE55E865-556A-4165-911D-AE5082CC4F26}"/>
                                            </p:graphicEl>
                                          </p:spTgt>
                                        </p:tgtEl>
                                        <p:attrNameLst>
                                          <p:attrName>style.visibility</p:attrName>
                                        </p:attrNameLst>
                                      </p:cBhvr>
                                      <p:to>
                                        <p:strVal val="visible"/>
                                      </p:to>
                                    </p:set>
                                    <p:anim calcmode="lin" valueType="num">
                                      <p:cBhvr additive="base">
                                        <p:cTn id="45" dur="500" fill="hold"/>
                                        <p:tgtEl>
                                          <p:spTgt spid="2">
                                            <p:graphicEl>
                                              <a:dgm id="{BE55E865-556A-4165-911D-AE5082CC4F26}"/>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graphicEl>
                                              <a:dgm id="{BE55E865-556A-4165-911D-AE5082CC4F26}"/>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
                                            <p:graphicEl>
                                              <a:dgm id="{1FAC914B-7430-46B1-9747-4EDF1378D06D}"/>
                                            </p:graphicEl>
                                          </p:spTgt>
                                        </p:tgtEl>
                                        <p:attrNameLst>
                                          <p:attrName>style.visibility</p:attrName>
                                        </p:attrNameLst>
                                      </p:cBhvr>
                                      <p:to>
                                        <p:strVal val="visible"/>
                                      </p:to>
                                    </p:set>
                                    <p:anim calcmode="lin" valueType="num">
                                      <p:cBhvr additive="base">
                                        <p:cTn id="49" dur="500" fill="hold"/>
                                        <p:tgtEl>
                                          <p:spTgt spid="2">
                                            <p:graphicEl>
                                              <a:dgm id="{1FAC914B-7430-46B1-9747-4EDF1378D06D}"/>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1FAC914B-7430-46B1-9747-4EDF1378D06D}"/>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
                                            <p:graphicEl>
                                              <a:dgm id="{CAAAE24C-3457-440E-8DDC-103F4AEDFABD}"/>
                                            </p:graphicEl>
                                          </p:spTgt>
                                        </p:tgtEl>
                                        <p:attrNameLst>
                                          <p:attrName>style.visibility</p:attrName>
                                        </p:attrNameLst>
                                      </p:cBhvr>
                                      <p:to>
                                        <p:strVal val="visible"/>
                                      </p:to>
                                    </p:set>
                                    <p:anim calcmode="lin" valueType="num">
                                      <p:cBhvr additive="base">
                                        <p:cTn id="53" dur="500" fill="hold"/>
                                        <p:tgtEl>
                                          <p:spTgt spid="2">
                                            <p:graphicEl>
                                              <a:dgm id="{CAAAE24C-3457-440E-8DDC-103F4AEDFABD}"/>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graphicEl>
                                              <a:dgm id="{CAAAE24C-3457-440E-8DDC-103F4AEDFABD}"/>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
                                            <p:graphicEl>
                                              <a:dgm id="{D79297D6-31DF-4C09-BA3B-69AAB717D469}"/>
                                            </p:graphicEl>
                                          </p:spTgt>
                                        </p:tgtEl>
                                        <p:attrNameLst>
                                          <p:attrName>style.visibility</p:attrName>
                                        </p:attrNameLst>
                                      </p:cBhvr>
                                      <p:to>
                                        <p:strVal val="visible"/>
                                      </p:to>
                                    </p:set>
                                    <p:anim calcmode="lin" valueType="num">
                                      <p:cBhvr additive="base">
                                        <p:cTn id="57" dur="500" fill="hold"/>
                                        <p:tgtEl>
                                          <p:spTgt spid="2">
                                            <p:graphicEl>
                                              <a:dgm id="{D79297D6-31DF-4C09-BA3B-69AAB717D469}"/>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D79297D6-31DF-4C09-BA3B-69AAB717D469}"/>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4F3BECA1-6850-49D9-B6B6-9D1D0766CA04}"/>
                                            </p:graphicEl>
                                          </p:spTgt>
                                        </p:tgtEl>
                                        <p:attrNameLst>
                                          <p:attrName>style.visibility</p:attrName>
                                        </p:attrNameLst>
                                      </p:cBhvr>
                                      <p:to>
                                        <p:strVal val="visible"/>
                                      </p:to>
                                    </p:set>
                                    <p:anim calcmode="lin" valueType="num">
                                      <p:cBhvr additive="base">
                                        <p:cTn id="61" dur="500" fill="hold"/>
                                        <p:tgtEl>
                                          <p:spTgt spid="2">
                                            <p:graphicEl>
                                              <a:dgm id="{4F3BECA1-6850-49D9-B6B6-9D1D0766CA04}"/>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4F3BECA1-6850-49D9-B6B6-9D1D0766CA04}"/>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
                                            <p:graphicEl>
                                              <a:dgm id="{3DBD87A0-13D6-4773-BDFE-2B3C2D8A55BF}"/>
                                            </p:graphicEl>
                                          </p:spTgt>
                                        </p:tgtEl>
                                        <p:attrNameLst>
                                          <p:attrName>style.visibility</p:attrName>
                                        </p:attrNameLst>
                                      </p:cBhvr>
                                      <p:to>
                                        <p:strVal val="visible"/>
                                      </p:to>
                                    </p:set>
                                    <p:anim calcmode="lin" valueType="num">
                                      <p:cBhvr additive="base">
                                        <p:cTn id="65" dur="500" fill="hold"/>
                                        <p:tgtEl>
                                          <p:spTgt spid="2">
                                            <p:graphicEl>
                                              <a:dgm id="{3DBD87A0-13D6-4773-BDFE-2B3C2D8A55BF}"/>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
                                            <p:graphicEl>
                                              <a:dgm id="{3DBD87A0-13D6-4773-BDFE-2B3C2D8A55BF}"/>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
                                            <p:graphicEl>
                                              <a:dgm id="{336A2CFE-9892-4451-80B6-11101E1A5BFD}"/>
                                            </p:graphicEl>
                                          </p:spTgt>
                                        </p:tgtEl>
                                        <p:attrNameLst>
                                          <p:attrName>style.visibility</p:attrName>
                                        </p:attrNameLst>
                                      </p:cBhvr>
                                      <p:to>
                                        <p:strVal val="visible"/>
                                      </p:to>
                                    </p:set>
                                    <p:anim calcmode="lin" valueType="num">
                                      <p:cBhvr additive="base">
                                        <p:cTn id="69" dur="500" fill="hold"/>
                                        <p:tgtEl>
                                          <p:spTgt spid="2">
                                            <p:graphicEl>
                                              <a:dgm id="{336A2CFE-9892-4451-80B6-11101E1A5BFD}"/>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
                                            <p:graphicEl>
                                              <a:dgm id="{336A2CFE-9892-4451-80B6-11101E1A5BF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1:1-14</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288759" y="1130968"/>
            <a:ext cx="8566484" cy="42832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400" b="1" i="0" dirty="0" smtClean="0">
                <a:solidFill>
                  <a:schemeClr val="bg1"/>
                </a:solidFill>
                <a:effectLst/>
                <a:latin typeface="system-ui"/>
              </a:rPr>
              <a:t>1 </a:t>
            </a:r>
            <a:r>
              <a:rPr lang="es-ES" sz="1400" dirty="0" smtClean="0">
                <a:solidFill>
                  <a:schemeClr val="bg1"/>
                </a:solidFill>
                <a:latin typeface="system-ui"/>
              </a:rPr>
              <a:t>Pablo</a:t>
            </a:r>
            <a:r>
              <a:rPr lang="es-ES" sz="1400" dirty="0">
                <a:solidFill>
                  <a:schemeClr val="bg1"/>
                </a:solidFill>
                <a:latin typeface="system-ui"/>
              </a:rPr>
              <a:t>, apóstol de Cristo Jesús por la voluntad de Dios: </a:t>
            </a:r>
            <a:endParaRPr lang="es-ES" sz="1400" dirty="0" smtClean="0">
              <a:solidFill>
                <a:schemeClr val="bg1"/>
              </a:solidFill>
              <a:latin typeface="system-ui"/>
            </a:endParaRPr>
          </a:p>
          <a:p>
            <a:pPr marL="0" indent="0">
              <a:buNone/>
            </a:pPr>
            <a:r>
              <a:rPr lang="es-ES" sz="1400" dirty="0" smtClean="0">
                <a:solidFill>
                  <a:schemeClr val="bg1"/>
                </a:solidFill>
                <a:latin typeface="system-ui"/>
              </a:rPr>
              <a:t>A </a:t>
            </a:r>
            <a:r>
              <a:rPr lang="es-ES" sz="1400" dirty="0">
                <a:solidFill>
                  <a:schemeClr val="bg1"/>
                </a:solidFill>
                <a:latin typeface="system-ui"/>
              </a:rPr>
              <a:t>los santos que están en Éfeso y que son fieles en Cristo Jesús:  2  Gracia y paz a ustedes de parte de Dios nuestro Padre y del Señor Jesucristo.  </a:t>
            </a:r>
            <a:endParaRPr lang="es-ES" sz="1400" dirty="0" smtClean="0">
              <a:solidFill>
                <a:schemeClr val="bg1"/>
              </a:solidFill>
              <a:latin typeface="system-ui"/>
            </a:endParaRPr>
          </a:p>
          <a:p>
            <a:pPr marL="0" indent="0">
              <a:buNone/>
            </a:pPr>
            <a:r>
              <a:rPr lang="es-ES" sz="1400" dirty="0" smtClean="0">
                <a:solidFill>
                  <a:schemeClr val="bg1"/>
                </a:solidFill>
                <a:latin typeface="system-ui"/>
              </a:rPr>
              <a:t>3  </a:t>
            </a:r>
            <a:r>
              <a:rPr lang="es-ES" sz="1400" dirty="0">
                <a:solidFill>
                  <a:schemeClr val="bg1"/>
                </a:solidFill>
                <a:latin typeface="system-ui"/>
              </a:rPr>
              <a:t>Bendito sea el Dios y Padre de nuestro Señor Jesucristo, que nos ha bendecido con toda bendición espiritual en los lugares celestiales en Cristo.  4  Porque Dios nos escogió en Cristo antes de la fundación del mundo, para que fuéramos santos y sin mancha delante de Él. En amor  5  nos predestinó para adopción como hijos para sí mediante Jesucristo, conforme a la buena intención de Su voluntad,  6  para alabanza de la gloria de Su gracia que gratuitamente ha impartido sobre nosotros en el Amado.  7  En Él tenemos redención mediante Su sangre, el perdón de nuestros pecados según las riquezas de Su gracia  8  que ha hecho abundar para con nosotros. En toda sabiduría y discernimiento  9  nos dio a conocer el misterio de Su voluntad, según la buena intención que se propuso en Cristo,  10  con miras a una buena administración en el cumplimiento de los tiempos, es decir, de reunir todas las cosas en Cristo, tanto las que están en los cielos, como las que están en la tierra.  11  También en Él hemos obtenido herencia, habiendo sido predestinados según el propósito de Aquel que obra todas las cosas conforme al consejo de Su voluntad,  12  a fin de que nosotros, que fuimos los primeros en esperar en Cristo,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400" b="0" i="0" dirty="0">
              <a:solidFill>
                <a:schemeClr val="bg1"/>
              </a:solidFill>
              <a:effectLst/>
              <a:latin typeface="system-ui"/>
            </a:endParaRPr>
          </a:p>
        </p:txBody>
      </p:sp>
    </p:spTree>
    <p:extLst>
      <p:ext uri="{BB962C8B-B14F-4D97-AF65-F5344CB8AC3E}">
        <p14:creationId xmlns:p14="http://schemas.microsoft.com/office/powerpoint/2010/main" val="4134394726"/>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1:1-14</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288759" y="1130968"/>
            <a:ext cx="8566484" cy="42832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400" b="1" i="0" dirty="0" smtClean="0">
                <a:solidFill>
                  <a:schemeClr val="bg1"/>
                </a:solidFill>
                <a:effectLst/>
                <a:latin typeface="system-ui"/>
              </a:rPr>
              <a:t>1 </a:t>
            </a:r>
            <a:r>
              <a:rPr lang="es-ES" sz="1400" dirty="0" smtClean="0">
                <a:solidFill>
                  <a:schemeClr val="bg1"/>
                </a:solidFill>
                <a:latin typeface="system-ui"/>
              </a:rPr>
              <a:t>Pablo</a:t>
            </a:r>
            <a:r>
              <a:rPr lang="es-ES" sz="1400" dirty="0">
                <a:solidFill>
                  <a:schemeClr val="bg1"/>
                </a:solidFill>
                <a:latin typeface="system-ui"/>
              </a:rPr>
              <a:t>, apóstol de Cristo Jesús por la voluntad de Dios: </a:t>
            </a:r>
            <a:endParaRPr lang="es-ES" sz="1400" dirty="0" smtClean="0">
              <a:solidFill>
                <a:schemeClr val="bg1"/>
              </a:solidFill>
              <a:latin typeface="system-ui"/>
            </a:endParaRPr>
          </a:p>
          <a:p>
            <a:pPr marL="0" indent="0">
              <a:buNone/>
            </a:pPr>
            <a:r>
              <a:rPr lang="es-ES" sz="1400" dirty="0" smtClean="0">
                <a:solidFill>
                  <a:schemeClr val="bg1"/>
                </a:solidFill>
                <a:latin typeface="system-ui"/>
              </a:rPr>
              <a:t>A </a:t>
            </a:r>
            <a:r>
              <a:rPr lang="es-ES" sz="1400" dirty="0">
                <a:solidFill>
                  <a:schemeClr val="bg1"/>
                </a:solidFill>
                <a:latin typeface="system-ui"/>
              </a:rPr>
              <a:t>los santos que están en Éfeso y que son fieles en Cristo Jesús:  2  Gracia y paz a ustedes de parte de Dios nuestro Padre y del Señor Jesucristo.  </a:t>
            </a:r>
            <a:endParaRPr lang="es-ES" sz="1400" dirty="0" smtClean="0">
              <a:solidFill>
                <a:schemeClr val="bg1"/>
              </a:solidFill>
              <a:latin typeface="system-ui"/>
            </a:endParaRPr>
          </a:p>
          <a:p>
            <a:pPr marL="0" indent="0">
              <a:buNone/>
            </a:pPr>
            <a:r>
              <a:rPr lang="es-ES" sz="1400" dirty="0" smtClean="0">
                <a:solidFill>
                  <a:schemeClr val="bg1"/>
                </a:solidFill>
                <a:latin typeface="system-ui"/>
              </a:rPr>
              <a:t>3  </a:t>
            </a:r>
            <a:r>
              <a:rPr lang="es-ES" sz="1400" dirty="0">
                <a:solidFill>
                  <a:schemeClr val="bg1"/>
                </a:solidFill>
                <a:latin typeface="system-ui"/>
              </a:rPr>
              <a:t>Bendito sea el Dios y Padre de nuestro Señor Jesucristo, que nos ha bendecido con toda bendición espiritual en los lugares celestiales en Cristo.  4  Porque Dios </a:t>
            </a:r>
            <a:r>
              <a:rPr lang="es-ES" sz="1400" b="1" u="sng" dirty="0">
                <a:solidFill>
                  <a:schemeClr val="bg1"/>
                </a:solidFill>
                <a:latin typeface="system-ui"/>
              </a:rPr>
              <a:t>nos escogió en Cristo </a:t>
            </a:r>
            <a:r>
              <a:rPr lang="es-ES" sz="1400" dirty="0">
                <a:solidFill>
                  <a:schemeClr val="bg1"/>
                </a:solidFill>
                <a:latin typeface="system-ui"/>
              </a:rPr>
              <a:t>antes de la fundación del mundo, para que fuéramos santos y sin mancha delante de Él. En amor  5  nos predestinó para </a:t>
            </a:r>
            <a:r>
              <a:rPr lang="es-ES" sz="1400" b="1" u="sng" dirty="0">
                <a:solidFill>
                  <a:schemeClr val="bg1"/>
                </a:solidFill>
                <a:latin typeface="system-ui"/>
              </a:rPr>
              <a:t>adopción como hijos para sí mediante Jesucristo</a:t>
            </a:r>
            <a:r>
              <a:rPr lang="es-ES" sz="1400" dirty="0">
                <a:solidFill>
                  <a:schemeClr val="bg1"/>
                </a:solidFill>
                <a:latin typeface="system-ui"/>
              </a:rPr>
              <a:t>, conforme a la buena intención de Su voluntad,  6  para alabanza de la gloria de Su gracia que gratuitamente ha impartido sobre nosotros en el Amado.  7  </a:t>
            </a:r>
            <a:r>
              <a:rPr lang="es-ES" sz="1400" b="1" u="sng" dirty="0">
                <a:solidFill>
                  <a:schemeClr val="bg1"/>
                </a:solidFill>
                <a:latin typeface="system-ui"/>
              </a:rPr>
              <a:t>En Él tenemos redención mediante Su sangre, el perdón de nuestros pecados según las riquezas de Su gracia  8  que ha hecho abundar para con nosotros</a:t>
            </a:r>
            <a:r>
              <a:rPr lang="es-ES" sz="1400" dirty="0">
                <a:solidFill>
                  <a:schemeClr val="bg1"/>
                </a:solidFill>
                <a:latin typeface="system-ui"/>
              </a:rPr>
              <a:t>. En toda sabiduría y discernimiento  9  </a:t>
            </a:r>
            <a:r>
              <a:rPr lang="es-ES" sz="1400" b="1" u="sng" dirty="0">
                <a:solidFill>
                  <a:schemeClr val="bg1"/>
                </a:solidFill>
                <a:latin typeface="system-ui"/>
              </a:rPr>
              <a:t>nos dio a conocer el misterio de Su voluntad</a:t>
            </a:r>
            <a:r>
              <a:rPr lang="es-ES" sz="1400" dirty="0">
                <a:solidFill>
                  <a:schemeClr val="bg1"/>
                </a:solidFill>
                <a:latin typeface="system-ui"/>
              </a:rPr>
              <a:t>, según la buena intención que se propuso en Cristo,  10  con miras a una buena administración en el cumplimiento de los tiempos, es decir, de reunir todas las cosas en Cristo, tanto las que están en los cielos, como las que están en la tierra.  11  </a:t>
            </a:r>
            <a:r>
              <a:rPr lang="es-ES" sz="1400" b="1" u="sng" dirty="0">
                <a:solidFill>
                  <a:schemeClr val="bg1"/>
                </a:solidFill>
                <a:latin typeface="system-ui"/>
              </a:rPr>
              <a:t>También en Él hemos obtenido herencia</a:t>
            </a:r>
            <a:r>
              <a:rPr lang="es-ES" sz="1400" dirty="0">
                <a:solidFill>
                  <a:schemeClr val="bg1"/>
                </a:solidFill>
                <a:latin typeface="system-ui"/>
              </a:rPr>
              <a:t>, habiendo sido predestinados según el propósito de Aquel que obra todas las cosas conforme al consejo de Su voluntad,  12  a fin de que nosotros, que fuimos los primeros en esperar en Cristo, seamos para alabanza de Su gloria.  13  En Él también ustedes, después de escuchar el mensaje de la verdad, el evangelio de su salvación, y habiendo creído, </a:t>
            </a:r>
            <a:r>
              <a:rPr lang="es-ES" sz="1400" b="1" u="sng" dirty="0">
                <a:solidFill>
                  <a:schemeClr val="bg1"/>
                </a:solidFill>
                <a:latin typeface="system-ui"/>
              </a:rPr>
              <a:t>fueron sellados en Él con el Espíritu Santo de la promesa</a:t>
            </a:r>
            <a:r>
              <a:rPr lang="es-ES" sz="1400" dirty="0">
                <a:solidFill>
                  <a:schemeClr val="bg1"/>
                </a:solidFill>
                <a:latin typeface="system-ui"/>
              </a:rPr>
              <a:t>,  14  que nos es dado como garantía de nuestra herencia, con miras a la redención de la posesión adquirida de Dios, para alabanza de Su gloria.</a:t>
            </a:r>
            <a:endParaRPr lang="en-US" sz="1400" b="0" i="0" dirty="0">
              <a:solidFill>
                <a:schemeClr val="bg1"/>
              </a:solidFill>
              <a:effectLst/>
              <a:latin typeface="system-ui"/>
            </a:endParaRPr>
          </a:p>
        </p:txBody>
      </p:sp>
    </p:spTree>
    <p:extLst>
      <p:ext uri="{BB962C8B-B14F-4D97-AF65-F5344CB8AC3E}">
        <p14:creationId xmlns:p14="http://schemas.microsoft.com/office/powerpoint/2010/main" val="2970207625"/>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1:1-14</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288759" y="1130968"/>
            <a:ext cx="8566484" cy="42832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400" b="1" i="0" dirty="0" smtClean="0">
                <a:solidFill>
                  <a:schemeClr val="bg1"/>
                </a:solidFill>
                <a:effectLst/>
                <a:latin typeface="system-ui"/>
              </a:rPr>
              <a:t>1 </a:t>
            </a:r>
            <a:r>
              <a:rPr lang="es-ES" sz="1400" dirty="0" smtClean="0">
                <a:solidFill>
                  <a:schemeClr val="bg1"/>
                </a:solidFill>
                <a:latin typeface="system-ui"/>
              </a:rPr>
              <a:t>Pablo</a:t>
            </a:r>
            <a:r>
              <a:rPr lang="es-ES" sz="1400" dirty="0">
                <a:solidFill>
                  <a:schemeClr val="bg1"/>
                </a:solidFill>
                <a:latin typeface="system-ui"/>
              </a:rPr>
              <a:t>, apóstol de Cristo Jesús por la voluntad de Dios: </a:t>
            </a:r>
            <a:endParaRPr lang="es-ES" sz="1400" dirty="0" smtClean="0">
              <a:solidFill>
                <a:schemeClr val="bg1"/>
              </a:solidFill>
              <a:latin typeface="system-ui"/>
            </a:endParaRPr>
          </a:p>
          <a:p>
            <a:pPr marL="0" indent="0">
              <a:buNone/>
            </a:pPr>
            <a:r>
              <a:rPr lang="es-ES" sz="1400" dirty="0" smtClean="0">
                <a:solidFill>
                  <a:schemeClr val="bg1"/>
                </a:solidFill>
                <a:latin typeface="system-ui"/>
              </a:rPr>
              <a:t>A </a:t>
            </a:r>
            <a:r>
              <a:rPr lang="es-ES" sz="1400" dirty="0">
                <a:solidFill>
                  <a:schemeClr val="bg1"/>
                </a:solidFill>
                <a:latin typeface="system-ui"/>
              </a:rPr>
              <a:t>los santos que están en Éfeso y que son fieles en Cristo Jesús:  2  Gracia y paz a ustedes de parte de Dios nuestro Padre y del Señor Jesucristo.  </a:t>
            </a:r>
            <a:endParaRPr lang="es-ES" sz="1400" dirty="0" smtClean="0">
              <a:solidFill>
                <a:schemeClr val="bg1"/>
              </a:solidFill>
              <a:latin typeface="system-ui"/>
            </a:endParaRPr>
          </a:p>
          <a:p>
            <a:pPr marL="0" indent="0">
              <a:buNone/>
            </a:pPr>
            <a:r>
              <a:rPr lang="es-ES" sz="1400" dirty="0" smtClean="0">
                <a:solidFill>
                  <a:schemeClr val="bg1"/>
                </a:solidFill>
                <a:latin typeface="system-ui"/>
              </a:rPr>
              <a:t>3  </a:t>
            </a:r>
            <a:r>
              <a:rPr lang="es-ES" sz="1400" dirty="0">
                <a:solidFill>
                  <a:schemeClr val="bg1"/>
                </a:solidFill>
                <a:latin typeface="system-ui"/>
              </a:rPr>
              <a:t>Bendito sea el Dios y Padre de nuestro Señor Jesucristo, que nos ha bendecido con toda bendición espiritual en los lugares celestiales en Cristo.  4  Porque Dios nos escogió en Cristo antes de la fundación del mundo, </a:t>
            </a:r>
            <a:r>
              <a:rPr lang="es-ES" sz="1400" b="1" u="sng" dirty="0">
                <a:solidFill>
                  <a:schemeClr val="bg1"/>
                </a:solidFill>
                <a:latin typeface="system-ui"/>
              </a:rPr>
              <a:t>para que fuéramos santos y sin mancha delante de Él</a:t>
            </a:r>
            <a:r>
              <a:rPr lang="es-ES" sz="1400" dirty="0">
                <a:solidFill>
                  <a:schemeClr val="bg1"/>
                </a:solidFill>
                <a:latin typeface="system-ui"/>
              </a:rPr>
              <a:t>. En amor  5  nos predestinó para adopción como hijos para sí mediante Jesucristo, conforme a la buena intención de Su voluntad,  6  </a:t>
            </a:r>
            <a:r>
              <a:rPr lang="es-ES" sz="1400" b="1" u="sng" dirty="0">
                <a:solidFill>
                  <a:schemeClr val="bg1"/>
                </a:solidFill>
                <a:latin typeface="system-ui"/>
              </a:rPr>
              <a:t>para alabanza de la gloria de Su gracia </a:t>
            </a:r>
            <a:r>
              <a:rPr lang="es-ES" sz="1400" dirty="0">
                <a:solidFill>
                  <a:schemeClr val="bg1"/>
                </a:solidFill>
                <a:latin typeface="system-ui"/>
              </a:rPr>
              <a:t>que gratuitamente ha impartido sobre nosotros en el Amado.  7  En Él tenemos redención mediante Su sangre, el perdón de nuestros pecados según las riquezas de Su gracia  8  que ha hecho abundar para con nosotros. En toda sabiduría y discernimiento  9  nos dio a conocer el misterio de Su voluntad, según la buena intención que se propuso en Cristo,  10  con miras a una buena administración en el cumplimiento de los tiempos, es decir, </a:t>
            </a:r>
            <a:r>
              <a:rPr lang="es-ES" sz="1400" b="1" u="sng" dirty="0">
                <a:solidFill>
                  <a:schemeClr val="bg1"/>
                </a:solidFill>
                <a:latin typeface="system-ui"/>
              </a:rPr>
              <a:t>de reunir todas las cosas en Cristo, tanto las que están en los cielos, como las que están en la tierra</a:t>
            </a:r>
            <a:r>
              <a:rPr lang="es-ES" sz="1400" dirty="0">
                <a:solidFill>
                  <a:schemeClr val="bg1"/>
                </a:solidFill>
                <a:latin typeface="system-ui"/>
              </a:rPr>
              <a:t>.  11  También en Él hemos obtenido herencia, habiendo sido predestinados según el propósito de Aquel que obra todas las cosas conforme al consejo de Su voluntad,  12  </a:t>
            </a:r>
            <a:r>
              <a:rPr lang="es-ES" sz="1400" b="1" u="sng" dirty="0">
                <a:solidFill>
                  <a:schemeClr val="bg1"/>
                </a:solidFill>
                <a:latin typeface="system-ui"/>
              </a:rPr>
              <a:t>a fin de que nosotros, que fuimos los primeros en esperar en Cristo, seamos para alabanza de Su gloria</a:t>
            </a:r>
            <a:r>
              <a:rPr lang="es-ES" sz="1400" dirty="0">
                <a:solidFill>
                  <a:schemeClr val="bg1"/>
                </a:solidFill>
                <a:latin typeface="system-ui"/>
              </a:rPr>
              <a:t>.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a:t>
            </a:r>
            <a:r>
              <a:rPr lang="es-ES" sz="1400" b="1" u="sng" dirty="0">
                <a:solidFill>
                  <a:schemeClr val="bg1"/>
                </a:solidFill>
                <a:latin typeface="system-ui"/>
              </a:rPr>
              <a:t>para alabanza de Su gloria</a:t>
            </a:r>
            <a:r>
              <a:rPr lang="es-ES" sz="1400" dirty="0">
                <a:solidFill>
                  <a:schemeClr val="bg1"/>
                </a:solidFill>
                <a:latin typeface="system-ui"/>
              </a:rPr>
              <a:t>.</a:t>
            </a:r>
            <a:endParaRPr lang="en-US" sz="1400" b="0" i="0" dirty="0">
              <a:solidFill>
                <a:schemeClr val="bg1"/>
              </a:solidFill>
              <a:effectLst/>
              <a:latin typeface="system-ui"/>
            </a:endParaRPr>
          </a:p>
        </p:txBody>
      </p:sp>
    </p:spTree>
    <p:extLst>
      <p:ext uri="{BB962C8B-B14F-4D97-AF65-F5344CB8AC3E}">
        <p14:creationId xmlns:p14="http://schemas.microsoft.com/office/powerpoint/2010/main" val="3113775227"/>
      </p:ext>
    </p:extLst>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El </a:t>
            </a:r>
            <a:r>
              <a:rPr lang="en-US" dirty="0" err="1" smtClean="0">
                <a:solidFill>
                  <a:schemeClr val="bg1"/>
                </a:solidFill>
              </a:rPr>
              <a:t>alcance</a:t>
            </a:r>
            <a:r>
              <a:rPr lang="en-US" dirty="0" smtClean="0">
                <a:solidFill>
                  <a:schemeClr val="bg1"/>
                </a:solidFill>
              </a:rPr>
              <a:t> </a:t>
            </a:r>
            <a:r>
              <a:rPr lang="en-US" dirty="0">
                <a:solidFill>
                  <a:schemeClr val="bg1"/>
                </a:solidFill>
              </a:rPr>
              <a:t>de la </a:t>
            </a:r>
            <a:r>
              <a:rPr lang="en-US" dirty="0" err="1" smtClean="0">
                <a:solidFill>
                  <a:schemeClr val="bg1"/>
                </a:solidFill>
              </a:rPr>
              <a:t>voluntad</a:t>
            </a:r>
            <a:r>
              <a:rPr lang="en-US" dirty="0" smtClean="0">
                <a:solidFill>
                  <a:schemeClr val="bg1"/>
                </a:solidFill>
              </a:rPr>
              <a:t> </a:t>
            </a:r>
            <a:r>
              <a:rPr lang="en-US" dirty="0">
                <a:solidFill>
                  <a:schemeClr val="bg1"/>
                </a:solidFill>
              </a:rPr>
              <a:t>de Dios</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700" b="1" baseline="30000" dirty="0" smtClean="0">
                <a:solidFill>
                  <a:schemeClr val="bg1"/>
                </a:solidFill>
                <a:latin typeface="system-ui"/>
              </a:rPr>
              <a:t>1:3</a:t>
            </a:r>
            <a:r>
              <a:rPr lang="es-ES" sz="1700" dirty="0" smtClean="0">
                <a:solidFill>
                  <a:schemeClr val="bg1"/>
                </a:solidFill>
                <a:latin typeface="system-ui"/>
              </a:rPr>
              <a:t>Bendito </a:t>
            </a:r>
            <a:r>
              <a:rPr lang="es-ES" sz="1700" dirty="0">
                <a:solidFill>
                  <a:schemeClr val="bg1"/>
                </a:solidFill>
                <a:latin typeface="system-ui"/>
              </a:rPr>
              <a:t>sea el Dios y Padre de nuestro Señor Jesucristo, que nos ha bendecido con toda bendición espiritual en </a:t>
            </a:r>
            <a:r>
              <a:rPr lang="es-ES" sz="1700" b="1" u="sng" dirty="0">
                <a:solidFill>
                  <a:schemeClr val="bg1"/>
                </a:solidFill>
                <a:latin typeface="system-ui"/>
              </a:rPr>
              <a:t>los lugares celestiales </a:t>
            </a:r>
            <a:r>
              <a:rPr lang="es-ES" sz="1700" dirty="0">
                <a:solidFill>
                  <a:schemeClr val="bg1"/>
                </a:solidFill>
                <a:latin typeface="system-ui"/>
              </a:rPr>
              <a:t>en </a:t>
            </a:r>
            <a:r>
              <a:rPr lang="es-ES" sz="1700" dirty="0" smtClean="0">
                <a:solidFill>
                  <a:schemeClr val="bg1"/>
                </a:solidFill>
                <a:latin typeface="system-ui"/>
              </a:rPr>
              <a:t>Cristo</a:t>
            </a:r>
            <a:r>
              <a:rPr lang="es-ES" sz="1700" dirty="0">
                <a:solidFill>
                  <a:schemeClr val="bg1"/>
                </a:solidFill>
                <a:latin typeface="system-ui"/>
              </a:rPr>
              <a:t>.</a:t>
            </a:r>
            <a:endParaRPr lang="en-US" sz="1700" dirty="0">
              <a:solidFill>
                <a:schemeClr val="bg1"/>
              </a:solidFill>
              <a:latin typeface="system-ui"/>
            </a:endParaRPr>
          </a:p>
          <a:p>
            <a:pPr marL="0" indent="0">
              <a:buNone/>
            </a:pPr>
            <a:r>
              <a:rPr lang="en-US" sz="1700" b="1" baseline="30000" dirty="0" smtClean="0">
                <a:solidFill>
                  <a:schemeClr val="bg1"/>
                </a:solidFill>
                <a:latin typeface="system-ui"/>
              </a:rPr>
              <a:t>1:19</a:t>
            </a:r>
            <a:r>
              <a:rPr lang="en-US" sz="1700" dirty="0" smtClean="0">
                <a:solidFill>
                  <a:schemeClr val="bg1"/>
                </a:solidFill>
                <a:latin typeface="system-ui"/>
              </a:rPr>
              <a:t>…</a:t>
            </a:r>
            <a:r>
              <a:rPr lang="es-ES" sz="1700" dirty="0" smtClean="0">
                <a:solidFill>
                  <a:schemeClr val="bg1"/>
                </a:solidFill>
                <a:latin typeface="system-ui"/>
              </a:rPr>
              <a:t>conforme </a:t>
            </a:r>
            <a:r>
              <a:rPr lang="es-ES" sz="1700" dirty="0">
                <a:solidFill>
                  <a:schemeClr val="bg1"/>
                </a:solidFill>
                <a:latin typeface="system-ui"/>
              </a:rPr>
              <a:t>a la eficacia de la fuerza de Su poder. </a:t>
            </a:r>
            <a:r>
              <a:rPr lang="es-ES" sz="1700" dirty="0" smtClean="0">
                <a:solidFill>
                  <a:schemeClr val="bg1"/>
                </a:solidFill>
                <a:latin typeface="system-ui"/>
              </a:rPr>
              <a:t>20</a:t>
            </a:r>
            <a:r>
              <a:rPr lang="es-ES" sz="1700" dirty="0">
                <a:solidFill>
                  <a:schemeClr val="bg1"/>
                </a:solidFill>
                <a:latin typeface="system-ui"/>
              </a:rPr>
              <a:t>  Ese poder obró en Cristo cuando lo resucitó de entre los muertos y </a:t>
            </a:r>
            <a:r>
              <a:rPr lang="es-ES" sz="1700" b="1" u="sng" dirty="0">
                <a:solidFill>
                  <a:schemeClr val="bg1"/>
                </a:solidFill>
                <a:latin typeface="system-ui"/>
              </a:rPr>
              <a:t>lo sentó a Su diestra en los lugares celestiales, </a:t>
            </a:r>
            <a:r>
              <a:rPr lang="es-ES" sz="1700" b="1" u="sng" dirty="0" smtClean="0">
                <a:solidFill>
                  <a:schemeClr val="bg1"/>
                </a:solidFill>
                <a:latin typeface="system-ui"/>
              </a:rPr>
              <a:t>21</a:t>
            </a:r>
            <a:r>
              <a:rPr lang="es-ES" sz="1700" b="1" u="sng" dirty="0">
                <a:solidFill>
                  <a:schemeClr val="bg1"/>
                </a:solidFill>
                <a:latin typeface="system-ui"/>
              </a:rPr>
              <a:t>  muy por encima de todo principado, autoridad, poder, dominio y de todo nombre que se nombra, no solo en este siglo sino también en el venidero</a:t>
            </a:r>
            <a:r>
              <a:rPr lang="es-ES" sz="1700" dirty="0">
                <a:solidFill>
                  <a:schemeClr val="bg1"/>
                </a:solidFill>
                <a:latin typeface="system-ui"/>
              </a:rPr>
              <a:t>. </a:t>
            </a:r>
            <a:endParaRPr lang="es-ES" sz="1700" dirty="0" smtClean="0">
              <a:solidFill>
                <a:schemeClr val="bg1"/>
              </a:solidFill>
              <a:latin typeface="system-ui"/>
            </a:endParaRPr>
          </a:p>
          <a:p>
            <a:pPr marL="0" indent="0">
              <a:buNone/>
            </a:pPr>
            <a:r>
              <a:rPr lang="en-US" sz="1700" b="1" dirty="0" smtClean="0">
                <a:solidFill>
                  <a:schemeClr val="bg1"/>
                </a:solidFill>
                <a:latin typeface="system-ui"/>
              </a:rPr>
              <a:t>2</a:t>
            </a:r>
            <a:r>
              <a:rPr lang="en-US" sz="1700" dirty="0" smtClean="0">
                <a:solidFill>
                  <a:schemeClr val="bg1"/>
                </a:solidFill>
                <a:latin typeface="system-ui"/>
              </a:rPr>
              <a:t>…</a:t>
            </a:r>
            <a:r>
              <a:rPr lang="es-ES" sz="1700" dirty="0" smtClean="0">
                <a:solidFill>
                  <a:schemeClr val="bg1"/>
                </a:solidFill>
                <a:latin typeface="system-ui"/>
              </a:rPr>
              <a:t>estaban </a:t>
            </a:r>
            <a:r>
              <a:rPr lang="es-ES" sz="1700" dirty="0">
                <a:solidFill>
                  <a:schemeClr val="bg1"/>
                </a:solidFill>
                <a:latin typeface="system-ui"/>
              </a:rPr>
              <a:t>muertos en sus delitos y pecados, </a:t>
            </a:r>
            <a:r>
              <a:rPr lang="es-ES" sz="1700" dirty="0" smtClean="0">
                <a:solidFill>
                  <a:schemeClr val="bg1"/>
                </a:solidFill>
                <a:latin typeface="system-ui"/>
              </a:rPr>
              <a:t>2</a:t>
            </a:r>
            <a:r>
              <a:rPr lang="es-ES" sz="1700" dirty="0">
                <a:solidFill>
                  <a:schemeClr val="bg1"/>
                </a:solidFill>
                <a:latin typeface="system-ui"/>
              </a:rPr>
              <a:t>  en los cuales anduvieron en otro tiempo según la corriente de este mundo, </a:t>
            </a:r>
            <a:r>
              <a:rPr lang="es-ES" sz="1700" b="1" u="sng" dirty="0">
                <a:solidFill>
                  <a:schemeClr val="bg1"/>
                </a:solidFill>
                <a:latin typeface="system-ui"/>
              </a:rPr>
              <a:t>conforme al príncipe de la potestad del aire, el espíritu que ahora opera en los hijos de desobediencia. </a:t>
            </a:r>
            <a:endParaRPr lang="es-ES" sz="1700" b="1" u="sng" dirty="0" smtClean="0">
              <a:solidFill>
                <a:schemeClr val="bg1"/>
              </a:solidFill>
              <a:latin typeface="system-ui"/>
            </a:endParaRPr>
          </a:p>
          <a:p>
            <a:pPr marL="0" indent="0">
              <a:buNone/>
            </a:pPr>
            <a:r>
              <a:rPr lang="en-US" sz="1700" b="1" baseline="30000" dirty="0" smtClean="0">
                <a:solidFill>
                  <a:schemeClr val="bg1"/>
                </a:solidFill>
                <a:latin typeface="system-ui"/>
              </a:rPr>
              <a:t>3:10</a:t>
            </a:r>
            <a:r>
              <a:rPr lang="en-US" sz="1700" dirty="0">
                <a:solidFill>
                  <a:schemeClr val="bg1"/>
                </a:solidFill>
                <a:latin typeface="system-ui"/>
              </a:rPr>
              <a:t> </a:t>
            </a:r>
            <a:r>
              <a:rPr lang="es-ES" sz="1700" dirty="0" smtClean="0">
                <a:solidFill>
                  <a:schemeClr val="bg1"/>
                </a:solidFill>
                <a:latin typeface="system-ui"/>
              </a:rPr>
              <a:t>De </a:t>
            </a:r>
            <a:r>
              <a:rPr lang="es-ES" sz="1700" dirty="0">
                <a:solidFill>
                  <a:schemeClr val="bg1"/>
                </a:solidFill>
                <a:latin typeface="system-ui"/>
              </a:rPr>
              <a:t>este modo, la infinita sabiduría de Dios puede ser dada a conocer ahora por medio de la iglesia </a:t>
            </a:r>
            <a:r>
              <a:rPr lang="es-ES" sz="1700" b="1" u="sng" dirty="0">
                <a:solidFill>
                  <a:schemeClr val="bg1"/>
                </a:solidFill>
                <a:latin typeface="system-ui"/>
              </a:rPr>
              <a:t>a los principados y potestades en los lugares celestiales</a:t>
            </a:r>
            <a:r>
              <a:rPr lang="es-ES" sz="1700" dirty="0">
                <a:solidFill>
                  <a:schemeClr val="bg1"/>
                </a:solidFill>
                <a:latin typeface="system-ui"/>
              </a:rPr>
              <a:t>, </a:t>
            </a:r>
            <a:endParaRPr lang="es-ES" sz="1700" dirty="0" smtClean="0">
              <a:solidFill>
                <a:schemeClr val="bg1"/>
              </a:solidFill>
              <a:latin typeface="system-ui"/>
            </a:endParaRPr>
          </a:p>
          <a:p>
            <a:pPr marL="0" indent="0">
              <a:buNone/>
            </a:pPr>
            <a:r>
              <a:rPr lang="en-US" sz="1700" b="1" baseline="30000" dirty="0" smtClean="0">
                <a:solidFill>
                  <a:schemeClr val="bg1"/>
                </a:solidFill>
                <a:latin typeface="system-ui"/>
              </a:rPr>
              <a:t>6:11</a:t>
            </a:r>
            <a:r>
              <a:rPr lang="es-ES" sz="1700" dirty="0" smtClean="0">
                <a:solidFill>
                  <a:schemeClr val="bg1"/>
                </a:solidFill>
                <a:latin typeface="system-ui"/>
              </a:rPr>
              <a:t>Revístanse </a:t>
            </a:r>
            <a:r>
              <a:rPr lang="es-ES" sz="1700" dirty="0">
                <a:solidFill>
                  <a:schemeClr val="bg1"/>
                </a:solidFill>
                <a:latin typeface="system-ui"/>
              </a:rPr>
              <a:t>con toda la armadura de Dios para que puedan </a:t>
            </a:r>
            <a:r>
              <a:rPr lang="es-ES" sz="1700" b="1" u="sng" dirty="0">
                <a:solidFill>
                  <a:schemeClr val="bg1"/>
                </a:solidFill>
                <a:latin typeface="system-ui"/>
              </a:rPr>
              <a:t>estar firmes contra las insidias del diablo</a:t>
            </a:r>
            <a:r>
              <a:rPr lang="es-ES" sz="1700" dirty="0">
                <a:solidFill>
                  <a:schemeClr val="bg1"/>
                </a:solidFill>
                <a:latin typeface="system-ui"/>
              </a:rPr>
              <a:t>. </a:t>
            </a:r>
            <a:r>
              <a:rPr lang="es-ES" sz="1700" dirty="0" smtClean="0">
                <a:solidFill>
                  <a:schemeClr val="bg1"/>
                </a:solidFill>
                <a:latin typeface="system-ui"/>
              </a:rPr>
              <a:t>12</a:t>
            </a:r>
            <a:r>
              <a:rPr lang="es-ES" sz="1700" dirty="0">
                <a:solidFill>
                  <a:schemeClr val="bg1"/>
                </a:solidFill>
                <a:latin typeface="system-ui"/>
              </a:rPr>
              <a:t>  Porque nuestra lucha no es contra sangre y carne, sino </a:t>
            </a:r>
            <a:r>
              <a:rPr lang="es-ES" sz="1700" b="1" u="sng" dirty="0">
                <a:solidFill>
                  <a:schemeClr val="bg1"/>
                </a:solidFill>
                <a:latin typeface="system-ui"/>
              </a:rPr>
              <a:t>contra principados, contra potestades, contra los poderes de este mundo de tinieblas, contra las fuerzas espirituales de maldad en las regiones celestes. </a:t>
            </a:r>
            <a:endParaRPr lang="en-US" sz="1700" b="1" u="sng" dirty="0">
              <a:solidFill>
                <a:schemeClr val="bg1"/>
              </a:solidFill>
              <a:latin typeface="system-ui"/>
            </a:endParaRPr>
          </a:p>
        </p:txBody>
      </p:sp>
    </p:spTree>
    <p:extLst>
      <p:ext uri="{BB962C8B-B14F-4D97-AF65-F5344CB8AC3E}">
        <p14:creationId xmlns:p14="http://schemas.microsoft.com/office/powerpoint/2010/main" val="33489414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a:solidFill>
                  <a:schemeClr val="bg1"/>
                </a:solidFill>
              </a:rPr>
              <a:t>El propósito eterno de Dios</a:t>
            </a:r>
          </a:p>
        </p:txBody>
      </p:sp>
      <p:graphicFrame>
        <p:nvGraphicFramePr>
          <p:cNvPr id="11" name="Content Placeholder 5"/>
          <p:cNvGraphicFramePr>
            <a:graphicFrameLocks noGrp="1"/>
          </p:cNvGraphicFramePr>
          <p:nvPr>
            <p:ph idx="1"/>
            <p:extLst>
              <p:ext uri="{D42A27DB-BD31-4B8C-83A1-F6EECF244321}">
                <p14:modId xmlns:p14="http://schemas.microsoft.com/office/powerpoint/2010/main" val="1160259608"/>
              </p:ext>
            </p:extLst>
          </p:nvPr>
        </p:nvGraphicFramePr>
        <p:xfrm>
          <a:off x="3891233"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046150"/>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a:solidFill>
                  <a:schemeClr val="bg1"/>
                </a:solidFill>
              </a:rPr>
              <a:t>El propósito eterno de Dios</a:t>
            </a:r>
          </a:p>
        </p:txBody>
      </p:sp>
      <p:pic>
        <p:nvPicPr>
          <p:cNvPr id="4" name="Picture 3">
            <a:extLst>
              <a:ext uri="{FF2B5EF4-FFF2-40B4-BE49-F238E27FC236}">
                <a16:creationId xmlns="" xmlns:a16="http://schemas.microsoft.com/office/drawing/2014/main" id="{A039FF1A-CA3F-3DDB-4728-73EF7559F874}"/>
              </a:ext>
            </a:extLst>
          </p:cNvPr>
          <p:cNvPicPr>
            <a:picLocks noChangeAspect="1"/>
          </p:cNvPicPr>
          <p:nvPr/>
        </p:nvPicPr>
        <p:blipFill>
          <a:blip r:embed="rId2"/>
          <a:stretch>
            <a:fillRect/>
          </a:stretch>
        </p:blipFill>
        <p:spPr>
          <a:xfrm>
            <a:off x="3503243" y="741264"/>
            <a:ext cx="5102794" cy="4336025"/>
          </a:xfrm>
          <a:prstGeom prst="rect">
            <a:avLst/>
          </a:prstGeom>
        </p:spPr>
      </p:pic>
      <p:graphicFrame>
        <p:nvGraphicFramePr>
          <p:cNvPr id="9" name="Content Placeholder 5">
            <a:extLst>
              <a:ext uri="{FF2B5EF4-FFF2-40B4-BE49-F238E27FC236}">
                <a16:creationId xmlns="" xmlns:a16="http://schemas.microsoft.com/office/drawing/2014/main" id="{A32B8577-E554-72A3-05D3-D7E991ED9F6A}"/>
              </a:ext>
            </a:extLst>
          </p:cNvPr>
          <p:cNvGraphicFramePr>
            <a:graphicFrameLocks/>
          </p:cNvGraphicFramePr>
          <p:nvPr>
            <p:extLst>
              <p:ext uri="{D42A27DB-BD31-4B8C-83A1-F6EECF244321}">
                <p14:modId xmlns:p14="http://schemas.microsoft.com/office/powerpoint/2010/main" val="978746100"/>
              </p:ext>
            </p:extLst>
          </p:nvPr>
        </p:nvGraphicFramePr>
        <p:xfrm>
          <a:off x="3503243" y="861440"/>
          <a:ext cx="4843003" cy="433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 xmlns:a16="http://schemas.microsoft.com/office/drawing/2014/main" id="{0F4DC6FA-7680-D334-5881-58BA01028DDF}"/>
              </a:ext>
            </a:extLst>
          </p:cNvPr>
          <p:cNvPicPr>
            <a:picLocks noChangeAspect="1"/>
          </p:cNvPicPr>
          <p:nvPr/>
        </p:nvPicPr>
        <p:blipFill>
          <a:blip r:embed="rId8"/>
          <a:stretch>
            <a:fillRect/>
          </a:stretch>
        </p:blipFill>
        <p:spPr>
          <a:xfrm>
            <a:off x="3581620" y="2357581"/>
            <a:ext cx="3054441" cy="2719708"/>
          </a:xfrm>
          <a:prstGeom prst="rect">
            <a:avLst/>
          </a:prstGeom>
        </p:spPr>
      </p:pic>
      <p:sp>
        <p:nvSpPr>
          <p:cNvPr id="11" name="TextBox 10">
            <a:extLst>
              <a:ext uri="{FF2B5EF4-FFF2-40B4-BE49-F238E27FC236}">
                <a16:creationId xmlns="" xmlns:a16="http://schemas.microsoft.com/office/drawing/2014/main" id="{19615133-E699-8789-367C-B67D2DA08693}"/>
              </a:ext>
            </a:extLst>
          </p:cNvPr>
          <p:cNvSpPr txBox="1"/>
          <p:nvPr/>
        </p:nvSpPr>
        <p:spPr>
          <a:xfrm>
            <a:off x="5564777" y="1374163"/>
            <a:ext cx="1266693" cy="923330"/>
          </a:xfrm>
          <a:prstGeom prst="rect">
            <a:avLst/>
          </a:prstGeom>
          <a:noFill/>
        </p:spPr>
        <p:txBody>
          <a:bodyPr wrap="none" rtlCol="0">
            <a:spAutoFit/>
          </a:bodyPr>
          <a:lstStyle/>
          <a:p>
            <a:pPr algn="l" rtl="0"/>
            <a:r>
              <a:rPr lang="en-US" sz="1800" b="1" dirty="0" smtClean="0"/>
              <a:t>Pueblo </a:t>
            </a:r>
            <a:br>
              <a:rPr lang="en-US" sz="1800" b="1" dirty="0" smtClean="0"/>
            </a:br>
            <a:r>
              <a:rPr lang="en-US" sz="1800" b="1" dirty="0" err="1" smtClean="0"/>
              <a:t>santo</a:t>
            </a:r>
            <a:r>
              <a:rPr lang="en-US" sz="1800" b="1" dirty="0" smtClean="0"/>
              <a:t> y </a:t>
            </a:r>
            <a:br>
              <a:rPr lang="en-US" sz="1800" b="1" dirty="0" smtClean="0"/>
            </a:br>
            <a:r>
              <a:rPr lang="en-US" sz="1800" b="1" dirty="0" smtClean="0"/>
              <a:t>sin </a:t>
            </a:r>
            <a:r>
              <a:rPr lang="en-US" sz="1800" b="1" dirty="0" err="1" smtClean="0"/>
              <a:t>mancha</a:t>
            </a:r>
            <a:endParaRPr lang="en-US" sz="1800" b="1" dirty="0"/>
          </a:p>
        </p:txBody>
      </p:sp>
      <p:sp>
        <p:nvSpPr>
          <p:cNvPr id="12" name="TextBox 11">
            <a:extLst>
              <a:ext uri="{FF2B5EF4-FFF2-40B4-BE49-F238E27FC236}">
                <a16:creationId xmlns="" xmlns:a16="http://schemas.microsoft.com/office/drawing/2014/main" id="{8394F55F-9164-5098-2AA6-3D7579ECFBA2}"/>
              </a:ext>
            </a:extLst>
          </p:cNvPr>
          <p:cNvSpPr txBox="1"/>
          <p:nvPr/>
        </p:nvSpPr>
        <p:spPr>
          <a:xfrm>
            <a:off x="5973490" y="2612535"/>
            <a:ext cx="1596719" cy="1200329"/>
          </a:xfrm>
          <a:prstGeom prst="rect">
            <a:avLst/>
          </a:prstGeom>
          <a:noFill/>
        </p:spPr>
        <p:txBody>
          <a:bodyPr wrap="none" rtlCol="0">
            <a:spAutoFit/>
          </a:bodyPr>
          <a:lstStyle/>
          <a:p>
            <a:pPr algn="l" rtl="0"/>
            <a:r>
              <a:rPr lang="en-US" sz="1800" b="1" dirty="0" err="1" smtClean="0"/>
              <a:t>Reuniendo</a:t>
            </a:r>
            <a:r>
              <a:rPr lang="en-US" sz="1800" b="1" dirty="0" smtClean="0"/>
              <a:t/>
            </a:r>
            <a:br>
              <a:rPr lang="en-US" sz="1800" b="1" dirty="0" smtClean="0"/>
            </a:br>
            <a:r>
              <a:rPr lang="en-US" sz="1800" b="1" dirty="0" err="1" smtClean="0"/>
              <a:t>todas</a:t>
            </a:r>
            <a:r>
              <a:rPr lang="en-US" sz="1800" b="1" dirty="0" smtClean="0"/>
              <a:t> las </a:t>
            </a:r>
            <a:r>
              <a:rPr lang="en-US" sz="1800" b="1" dirty="0" err="1" smtClean="0"/>
              <a:t>cosas</a:t>
            </a:r>
            <a:r>
              <a:rPr lang="en-US" sz="1800" b="1" dirty="0" smtClean="0"/>
              <a:t/>
            </a:r>
            <a:br>
              <a:rPr lang="en-US" sz="1800" b="1" dirty="0" smtClean="0"/>
            </a:br>
            <a:r>
              <a:rPr lang="en-US" sz="1800" b="1" dirty="0" err="1" smtClean="0"/>
              <a:t>en</a:t>
            </a:r>
            <a:r>
              <a:rPr lang="en-US" sz="1800" b="1" dirty="0" smtClean="0"/>
              <a:t> </a:t>
            </a:r>
            <a:r>
              <a:rPr lang="en-US" sz="1800" b="1" dirty="0" err="1" smtClean="0"/>
              <a:t>los</a:t>
            </a:r>
            <a:r>
              <a:rPr lang="en-US" sz="1800" b="1" dirty="0" smtClean="0"/>
              <a:t> </a:t>
            </a:r>
            <a:r>
              <a:rPr lang="en-US" sz="1800" b="1" dirty="0" err="1" smtClean="0"/>
              <a:t>cielos</a:t>
            </a:r>
            <a:r>
              <a:rPr lang="en-US" sz="1800" b="1" dirty="0" smtClean="0"/>
              <a:t> y</a:t>
            </a:r>
            <a:br>
              <a:rPr lang="en-US" sz="1800" b="1" dirty="0" smtClean="0"/>
            </a:br>
            <a:r>
              <a:rPr lang="en-US" sz="1800" b="1" dirty="0" err="1" smtClean="0"/>
              <a:t>en</a:t>
            </a:r>
            <a:r>
              <a:rPr lang="en-US" sz="1800" b="1" dirty="0" smtClean="0"/>
              <a:t> la </a:t>
            </a:r>
            <a:r>
              <a:rPr lang="en-US" sz="1800" b="1" dirty="0" err="1" smtClean="0"/>
              <a:t>tierra</a:t>
            </a:r>
            <a:endParaRPr lang="en-US" sz="1800" b="1" dirty="0"/>
          </a:p>
        </p:txBody>
      </p:sp>
      <p:sp>
        <p:nvSpPr>
          <p:cNvPr id="13" name="TextBox 12">
            <a:extLst>
              <a:ext uri="{FF2B5EF4-FFF2-40B4-BE49-F238E27FC236}">
                <a16:creationId xmlns="" xmlns:a16="http://schemas.microsoft.com/office/drawing/2014/main" id="{D0A39243-642E-97F9-5166-242B3A612C0A}"/>
              </a:ext>
            </a:extLst>
          </p:cNvPr>
          <p:cNvSpPr txBox="1"/>
          <p:nvPr/>
        </p:nvSpPr>
        <p:spPr>
          <a:xfrm>
            <a:off x="6641690" y="4167881"/>
            <a:ext cx="1587550" cy="646331"/>
          </a:xfrm>
          <a:prstGeom prst="rect">
            <a:avLst/>
          </a:prstGeom>
          <a:noFill/>
        </p:spPr>
        <p:txBody>
          <a:bodyPr wrap="none" rtlCol="0">
            <a:spAutoFit/>
          </a:bodyPr>
          <a:lstStyle/>
          <a:p>
            <a:pPr algn="l" rtl="0"/>
            <a:r>
              <a:rPr lang="en-US" sz="1800" b="1" dirty="0" smtClean="0"/>
              <a:t>La </a:t>
            </a:r>
            <a:r>
              <a:rPr lang="en-US" sz="1800" b="1" dirty="0"/>
              <a:t>alabanza de</a:t>
            </a:r>
          </a:p>
          <a:p>
            <a:pPr algn="l" rtl="0"/>
            <a:r>
              <a:rPr lang="en-US" sz="1800" b="1" dirty="0"/>
              <a:t>su gloria</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4018586072"/>
              </p:ext>
            </p:extLst>
          </p:nvPr>
        </p:nvGraphicFramePr>
        <p:xfrm>
          <a:off x="3503243" y="2297493"/>
          <a:ext cx="3132818" cy="2839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687251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3:1-12</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i="0" dirty="0" smtClean="0">
                <a:solidFill>
                  <a:schemeClr val="bg1"/>
                </a:solidFill>
                <a:effectLst/>
                <a:latin typeface="system-ui"/>
              </a:rPr>
              <a:t>3</a:t>
            </a:r>
            <a:r>
              <a:rPr lang="es-ES" sz="1600" dirty="0" smtClean="0">
                <a:solidFill>
                  <a:schemeClr val="bg1"/>
                </a:solidFill>
                <a:latin typeface="system-ui"/>
              </a:rPr>
              <a:t>Por </a:t>
            </a:r>
            <a:r>
              <a:rPr lang="es-ES" sz="1600" dirty="0">
                <a:solidFill>
                  <a:schemeClr val="bg1"/>
                </a:solidFill>
                <a:latin typeface="system-ui"/>
              </a:rPr>
              <a:t>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a:t>
            </a:r>
            <a:r>
              <a:rPr lang="es-ES" sz="1600" b="1" u="sng" dirty="0">
                <a:solidFill>
                  <a:schemeClr val="bg1"/>
                </a:solidFill>
                <a:latin typeface="system-ui"/>
              </a:rPr>
              <a:t>mi comprensión del misterio de Cristo</a:t>
            </a:r>
            <a:r>
              <a:rPr lang="es-ES" sz="1600" dirty="0">
                <a:solidFill>
                  <a:schemeClr val="bg1"/>
                </a:solidFill>
                <a:latin typeface="system-ui"/>
              </a:rPr>
              <a:t>,  5  que en otras generaciones no se dio a conocer a los hijos de los hombres, como ahora ha sido revelado a Sus santos apóstoles y profetas por el Espíritu;  6  a saber, </a:t>
            </a:r>
            <a:r>
              <a:rPr lang="es-ES" sz="1600" b="1" u="sng" dirty="0">
                <a:solidFill>
                  <a:schemeClr val="bg1"/>
                </a:solidFill>
                <a:latin typeface="system-ui"/>
              </a:rPr>
              <a:t>que los gentiles son coherederos y miembros del mismo cuerpo, participando igualmente de la promesa en Cristo Jesús mediante el evangelio</a:t>
            </a:r>
            <a:r>
              <a:rPr lang="es-ES" sz="1600" dirty="0">
                <a:solidFill>
                  <a:schemeClr val="bg1"/>
                </a:solidFill>
                <a:latin typeface="system-ui"/>
              </a:rPr>
              <a:t>.  7  Es de este evangelio que fui hecho ministro, conforme al don de la gracia de Dios que se me ha concedido según la eficacia de Su poder.  8  A mí, que soy menos que el más pequeño de todos los santos, se me concedió esta gracia: anunciar a los gentiles las inescrutables riquezas de Cristo,  9  y sacar a la luz cuál es </a:t>
            </a:r>
            <a:r>
              <a:rPr lang="es-ES" sz="1600" b="1" u="sng" dirty="0">
                <a:solidFill>
                  <a:schemeClr val="bg1"/>
                </a:solidFill>
                <a:latin typeface="system-ui"/>
              </a:rPr>
              <a:t>la dispensación del misterio que por los siglos ha estado oculto en Dios</a:t>
            </a:r>
            <a:r>
              <a:rPr lang="es-ES" sz="1600" dirty="0">
                <a:solidFill>
                  <a:schemeClr val="bg1"/>
                </a:solidFill>
                <a:latin typeface="system-ui"/>
              </a:rPr>
              <a:t>, creador de todas las cosas.  10  De este modo, la infinita sabiduría de Dios puede ser dada a conocer ahora por medio de la iglesia a los principados y potestades en los lugares celestiales,  11  conforme </a:t>
            </a:r>
            <a:r>
              <a:rPr lang="es-ES" sz="1600" b="1" u="sng" dirty="0">
                <a:solidFill>
                  <a:schemeClr val="bg1"/>
                </a:solidFill>
                <a:latin typeface="system-ui"/>
              </a:rPr>
              <a:t>al propósito eterno que llevó a cabo en Cristo Jesús nuestro Señor</a:t>
            </a:r>
            <a:r>
              <a:rPr lang="es-ES" sz="1600" dirty="0">
                <a:solidFill>
                  <a:schemeClr val="bg1"/>
                </a:solidFill>
                <a:latin typeface="system-ui"/>
              </a:rPr>
              <a:t>,  12  en quien tenemos libertad y acceso a Dios con confianza por medio de la fe en Él.</a:t>
            </a:r>
            <a:endParaRPr lang="en-US" sz="1800" dirty="0">
              <a:solidFill>
                <a:schemeClr val="bg1"/>
              </a:solidFill>
              <a:latin typeface="system-ui"/>
            </a:endParaRPr>
          </a:p>
        </p:txBody>
      </p:sp>
    </p:spTree>
    <p:extLst>
      <p:ext uri="{BB962C8B-B14F-4D97-AF65-F5344CB8AC3E}">
        <p14:creationId xmlns:p14="http://schemas.microsoft.com/office/powerpoint/2010/main" val="10028016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2:11-16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smtClean="0">
                <a:solidFill>
                  <a:schemeClr val="bg1"/>
                </a:solidFill>
                <a:latin typeface="system-ui"/>
              </a:rPr>
              <a:t>11 </a:t>
            </a:r>
            <a:r>
              <a:rPr lang="es-ES" sz="2400" dirty="0">
                <a:solidFill>
                  <a:schemeClr val="bg1"/>
                </a:solidFill>
                <a:latin typeface="system-ui"/>
              </a:rPr>
              <a:t>Por tanto, recuerden que en otro tiempo, ustedes los gentiles en la carne, que son llamados «</a:t>
            </a:r>
            <a:r>
              <a:rPr lang="es-ES" sz="2400" dirty="0" err="1">
                <a:solidFill>
                  <a:schemeClr val="bg1"/>
                </a:solidFill>
                <a:latin typeface="system-ui"/>
              </a:rPr>
              <a:t>Incircuncisión</a:t>
            </a:r>
            <a:r>
              <a:rPr lang="es-ES" sz="2400" dirty="0">
                <a:solidFill>
                  <a:schemeClr val="bg1"/>
                </a:solidFill>
                <a:latin typeface="system-ui"/>
              </a:rPr>
              <a:t>» por la tal llamada «Circuncisión», hecha en la carne por manos humanas,  12  recuerden que en ese tiempo ustedes estaban separados de Cristo, excluidos de la ciudadanía de Israel, extraños a los pactos de la promesa, </a:t>
            </a:r>
            <a:r>
              <a:rPr lang="es-ES" sz="2400" b="1" u="sng" dirty="0">
                <a:solidFill>
                  <a:schemeClr val="bg1"/>
                </a:solidFill>
                <a:latin typeface="system-ui"/>
              </a:rPr>
              <a:t>sin tener esperanza</a:t>
            </a:r>
            <a:r>
              <a:rPr lang="es-ES" sz="2400" dirty="0">
                <a:solidFill>
                  <a:schemeClr val="bg1"/>
                </a:solidFill>
                <a:latin typeface="system-ui"/>
              </a:rPr>
              <a:t> y sin Dios en el mundo.  13  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800" b="0" i="0" dirty="0">
              <a:solidFill>
                <a:schemeClr val="bg1"/>
              </a:solidFill>
              <a:effectLst/>
              <a:latin typeface="system-ui"/>
            </a:endParaRPr>
          </a:p>
        </p:txBody>
      </p:sp>
    </p:spTree>
    <p:extLst>
      <p:ext uri="{BB962C8B-B14F-4D97-AF65-F5344CB8AC3E}">
        <p14:creationId xmlns:p14="http://schemas.microsoft.com/office/powerpoint/2010/main" val="40041568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2:11-16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smtClean="0">
                <a:solidFill>
                  <a:schemeClr val="bg1"/>
                </a:solidFill>
                <a:latin typeface="system-ui"/>
              </a:rPr>
              <a:t>11 </a:t>
            </a:r>
            <a:r>
              <a:rPr lang="es-ES" sz="2400" dirty="0">
                <a:solidFill>
                  <a:schemeClr val="bg1"/>
                </a:solidFill>
                <a:latin typeface="system-ui"/>
              </a:rPr>
              <a:t>Por tanto, recuerden que en otro tiempo, ustedes los gentiles en la carne, que son llamados «</a:t>
            </a:r>
            <a:r>
              <a:rPr lang="es-ES" sz="2400" dirty="0" err="1">
                <a:solidFill>
                  <a:schemeClr val="bg1"/>
                </a:solidFill>
                <a:latin typeface="system-ui"/>
              </a:rPr>
              <a:t>Incircuncisión</a:t>
            </a:r>
            <a:r>
              <a:rPr lang="es-ES" sz="2400" dirty="0">
                <a:solidFill>
                  <a:schemeClr val="bg1"/>
                </a:solidFill>
                <a:latin typeface="system-ui"/>
              </a:rPr>
              <a:t>» por la tal llamada «Circuncisión», hecha en la carne por manos humanas,  12  recuerden que en ese tiempo ustedes estaban </a:t>
            </a:r>
            <a:r>
              <a:rPr lang="es-ES" sz="2400" b="1" u="sng" dirty="0">
                <a:solidFill>
                  <a:schemeClr val="bg1"/>
                </a:solidFill>
                <a:latin typeface="system-ui"/>
              </a:rPr>
              <a:t>separados</a:t>
            </a:r>
            <a:r>
              <a:rPr lang="es-ES" sz="2400" dirty="0">
                <a:solidFill>
                  <a:schemeClr val="bg1"/>
                </a:solidFill>
                <a:latin typeface="system-ui"/>
              </a:rPr>
              <a:t> de Cristo, </a:t>
            </a:r>
            <a:r>
              <a:rPr lang="es-ES" sz="2400" b="1" u="sng" dirty="0">
                <a:solidFill>
                  <a:schemeClr val="bg1"/>
                </a:solidFill>
                <a:latin typeface="system-ui"/>
              </a:rPr>
              <a:t>excluidos</a:t>
            </a:r>
            <a:r>
              <a:rPr lang="es-ES" sz="2400" dirty="0">
                <a:solidFill>
                  <a:schemeClr val="bg1"/>
                </a:solidFill>
                <a:latin typeface="system-ui"/>
              </a:rPr>
              <a:t> de la ciudadanía de Israel, </a:t>
            </a:r>
            <a:r>
              <a:rPr lang="es-ES" sz="2400" b="1" u="sng" dirty="0">
                <a:solidFill>
                  <a:schemeClr val="bg1"/>
                </a:solidFill>
                <a:latin typeface="system-ui"/>
              </a:rPr>
              <a:t>extraños</a:t>
            </a:r>
            <a:r>
              <a:rPr lang="es-ES" sz="2400" dirty="0">
                <a:solidFill>
                  <a:schemeClr val="bg1"/>
                </a:solidFill>
                <a:latin typeface="system-ui"/>
              </a:rPr>
              <a:t> a los pactos de la promesa, </a:t>
            </a:r>
            <a:r>
              <a:rPr lang="es-ES" sz="2400" b="1" u="sng" dirty="0">
                <a:solidFill>
                  <a:schemeClr val="bg1"/>
                </a:solidFill>
                <a:latin typeface="system-ui"/>
              </a:rPr>
              <a:t>sin tener esperanza</a:t>
            </a:r>
            <a:r>
              <a:rPr lang="es-ES" sz="2400" dirty="0">
                <a:solidFill>
                  <a:schemeClr val="bg1"/>
                </a:solidFill>
                <a:latin typeface="system-ui"/>
              </a:rPr>
              <a:t> y </a:t>
            </a:r>
            <a:r>
              <a:rPr lang="es-ES" sz="2400" b="1" u="sng" dirty="0">
                <a:solidFill>
                  <a:schemeClr val="bg1"/>
                </a:solidFill>
                <a:latin typeface="system-ui"/>
              </a:rPr>
              <a:t>sin Dios</a:t>
            </a:r>
            <a:r>
              <a:rPr lang="es-ES" sz="2400" dirty="0">
                <a:solidFill>
                  <a:schemeClr val="bg1"/>
                </a:solidFill>
                <a:latin typeface="system-ui"/>
              </a:rPr>
              <a:t> en el mundo.  13  Pero ahora en Cristo Jesús, ustedes, que en otro tiempo estaban </a:t>
            </a:r>
            <a:r>
              <a:rPr lang="es-ES" sz="2400" b="1" u="sng" dirty="0">
                <a:solidFill>
                  <a:schemeClr val="bg1"/>
                </a:solidFill>
                <a:latin typeface="system-ui"/>
              </a:rPr>
              <a:t>lejos</a:t>
            </a:r>
            <a:r>
              <a:rPr lang="es-ES" sz="2400" dirty="0">
                <a:solidFill>
                  <a:schemeClr val="bg1"/>
                </a:solidFill>
                <a:latin typeface="system-ui"/>
              </a:rPr>
              <a:t>,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800" b="0" i="0" dirty="0">
              <a:solidFill>
                <a:schemeClr val="bg1"/>
              </a:solidFill>
              <a:effectLst/>
              <a:latin typeface="system-ui"/>
            </a:endParaRPr>
          </a:p>
        </p:txBody>
      </p:sp>
    </p:spTree>
    <p:extLst>
      <p:ext uri="{BB962C8B-B14F-4D97-AF65-F5344CB8AC3E}">
        <p14:creationId xmlns:p14="http://schemas.microsoft.com/office/powerpoint/2010/main" val="27610013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4:1-6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8156013"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800" dirty="0" smtClean="0">
                <a:solidFill>
                  <a:schemeClr val="bg1"/>
                </a:solidFill>
                <a:latin typeface="system-ui"/>
              </a:rPr>
              <a:t>4:1 Yo</a:t>
            </a:r>
            <a:r>
              <a:rPr lang="es-ES" sz="1800" dirty="0">
                <a:solidFill>
                  <a:schemeClr val="bg1"/>
                </a:solidFill>
                <a:latin typeface="system-ui"/>
              </a:rPr>
              <a:t>, pues, prisionero del Señor, les ruego que ustedes vivan de una manera digna de la vocación con que han sido llamados.  2  Que vivan con toda humildad y mansedumbre, con paciencia, soportándose unos a otros en amor,  3  esforzándose por preservar la unidad del Espíritu en el vínculo de la paz. </a:t>
            </a:r>
            <a:r>
              <a:rPr lang="es-ES" sz="1800" dirty="0" smtClean="0">
                <a:solidFill>
                  <a:schemeClr val="bg1"/>
                </a:solidFill>
                <a:latin typeface="system-ui"/>
              </a:rPr>
              <a:t> </a:t>
            </a:r>
          </a:p>
          <a:p>
            <a:pPr marL="0" indent="0">
              <a:buNone/>
            </a:pPr>
            <a:endParaRPr lang="es-ES" sz="1800" dirty="0">
              <a:solidFill>
                <a:schemeClr val="bg1"/>
              </a:solidFill>
              <a:latin typeface="system-ui"/>
            </a:endParaRPr>
          </a:p>
          <a:p>
            <a:pPr marL="0" indent="0">
              <a:buNone/>
            </a:pPr>
            <a:r>
              <a:rPr lang="es-ES" dirty="0" smtClean="0">
                <a:solidFill>
                  <a:schemeClr val="bg1"/>
                </a:solidFill>
                <a:latin typeface="system-ui"/>
              </a:rPr>
              <a:t>un solo cuerpo, un solo Espíritu, una misma esperanza,  </a:t>
            </a:r>
          </a:p>
          <a:p>
            <a:pPr marL="0" indent="0">
              <a:buNone/>
            </a:pPr>
            <a:r>
              <a:rPr lang="es-ES" dirty="0" smtClean="0">
                <a:solidFill>
                  <a:schemeClr val="bg1"/>
                </a:solidFill>
                <a:latin typeface="system-ui"/>
              </a:rPr>
              <a:t>un solo Señor, una sola fe, un solo bautismo,  </a:t>
            </a:r>
          </a:p>
          <a:p>
            <a:pPr marL="0" indent="0">
              <a:buNone/>
            </a:pPr>
            <a:r>
              <a:rPr lang="es-ES" dirty="0" smtClean="0">
                <a:solidFill>
                  <a:schemeClr val="bg1"/>
                </a:solidFill>
                <a:latin typeface="system-ui"/>
              </a:rPr>
              <a:t>un solo Dios y Padre de todos, </a:t>
            </a:r>
          </a:p>
          <a:p>
            <a:pPr marL="0" indent="0">
              <a:buNone/>
            </a:pPr>
            <a:r>
              <a:rPr lang="es-ES" dirty="0">
                <a:solidFill>
                  <a:schemeClr val="bg1"/>
                </a:solidFill>
                <a:latin typeface="system-ui"/>
              </a:rPr>
              <a:t>	</a:t>
            </a:r>
            <a:r>
              <a:rPr lang="es-ES" dirty="0" smtClean="0">
                <a:solidFill>
                  <a:schemeClr val="bg1"/>
                </a:solidFill>
                <a:latin typeface="system-ui"/>
              </a:rPr>
              <a:t>que está sobre todos, por todos y en todos.</a:t>
            </a:r>
            <a:endParaRPr lang="en-US" dirty="0" smtClean="0">
              <a:solidFill>
                <a:schemeClr val="bg1"/>
              </a:solidFill>
              <a:latin typeface="system-ui"/>
            </a:endParaRPr>
          </a:p>
        </p:txBody>
      </p:sp>
    </p:spTree>
    <p:extLst>
      <p:ext uri="{BB962C8B-B14F-4D97-AF65-F5344CB8AC3E}">
        <p14:creationId xmlns:p14="http://schemas.microsoft.com/office/powerpoint/2010/main" val="25935886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2:11-16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smtClean="0">
                <a:solidFill>
                  <a:schemeClr val="bg1"/>
                </a:solidFill>
                <a:latin typeface="system-ui"/>
              </a:rPr>
              <a:t>11 </a:t>
            </a:r>
            <a:r>
              <a:rPr lang="es-ES" sz="2400" dirty="0">
                <a:solidFill>
                  <a:schemeClr val="bg1"/>
                </a:solidFill>
                <a:latin typeface="system-ui"/>
              </a:rPr>
              <a:t>Por tanto, recuerden que en otro tiempo, ustedes los gentiles en la carne, que son llamados «</a:t>
            </a:r>
            <a:r>
              <a:rPr lang="es-ES" sz="2400" dirty="0" err="1">
                <a:solidFill>
                  <a:schemeClr val="bg1"/>
                </a:solidFill>
                <a:latin typeface="system-ui"/>
              </a:rPr>
              <a:t>Incircuncisión</a:t>
            </a:r>
            <a:r>
              <a:rPr lang="es-ES" sz="2400" dirty="0">
                <a:solidFill>
                  <a:schemeClr val="bg1"/>
                </a:solidFill>
                <a:latin typeface="system-ui"/>
              </a:rPr>
              <a:t>» por la tal llamada «Circuncisión», hecha en la carne por manos humanas,  12  recuerden que en ese tiempo ustedes estaban </a:t>
            </a:r>
            <a:r>
              <a:rPr lang="es-ES" sz="2400" b="1" u="sng" dirty="0">
                <a:solidFill>
                  <a:schemeClr val="bg1"/>
                </a:solidFill>
                <a:latin typeface="system-ui"/>
              </a:rPr>
              <a:t>separados</a:t>
            </a:r>
            <a:r>
              <a:rPr lang="es-ES" sz="2400" dirty="0">
                <a:solidFill>
                  <a:schemeClr val="bg1"/>
                </a:solidFill>
                <a:latin typeface="system-ui"/>
              </a:rPr>
              <a:t> de Cristo, </a:t>
            </a:r>
            <a:r>
              <a:rPr lang="es-ES" sz="2400" b="1" u="sng" dirty="0">
                <a:solidFill>
                  <a:schemeClr val="bg1"/>
                </a:solidFill>
                <a:latin typeface="system-ui"/>
              </a:rPr>
              <a:t>excluidos</a:t>
            </a:r>
            <a:r>
              <a:rPr lang="es-ES" sz="2400" dirty="0">
                <a:solidFill>
                  <a:schemeClr val="bg1"/>
                </a:solidFill>
                <a:latin typeface="system-ui"/>
              </a:rPr>
              <a:t> de la ciudadanía de Israel, </a:t>
            </a:r>
            <a:r>
              <a:rPr lang="es-ES" sz="2400" b="1" u="sng" dirty="0">
                <a:solidFill>
                  <a:schemeClr val="bg1"/>
                </a:solidFill>
                <a:latin typeface="system-ui"/>
              </a:rPr>
              <a:t>extraños</a:t>
            </a:r>
            <a:r>
              <a:rPr lang="es-ES" sz="2400" dirty="0">
                <a:solidFill>
                  <a:schemeClr val="bg1"/>
                </a:solidFill>
                <a:latin typeface="system-ui"/>
              </a:rPr>
              <a:t> a los pactos de la promesa, </a:t>
            </a:r>
            <a:r>
              <a:rPr lang="es-ES" sz="2400" b="1" u="sng" dirty="0">
                <a:solidFill>
                  <a:schemeClr val="bg1"/>
                </a:solidFill>
                <a:latin typeface="system-ui"/>
              </a:rPr>
              <a:t>sin tener esperanza</a:t>
            </a:r>
            <a:r>
              <a:rPr lang="es-ES" sz="2400" dirty="0">
                <a:solidFill>
                  <a:schemeClr val="bg1"/>
                </a:solidFill>
                <a:latin typeface="system-ui"/>
              </a:rPr>
              <a:t> y </a:t>
            </a:r>
            <a:r>
              <a:rPr lang="es-ES" sz="2400" b="1" u="sng" dirty="0">
                <a:solidFill>
                  <a:schemeClr val="bg1"/>
                </a:solidFill>
                <a:latin typeface="system-ui"/>
              </a:rPr>
              <a:t>sin Dios</a:t>
            </a:r>
            <a:r>
              <a:rPr lang="es-ES" sz="2400" dirty="0">
                <a:solidFill>
                  <a:schemeClr val="bg1"/>
                </a:solidFill>
                <a:latin typeface="system-ui"/>
              </a:rPr>
              <a:t> en el mundo.  13  Pero ahora en Cristo Jesús, ustedes, que en otro tiempo estaban </a:t>
            </a:r>
            <a:r>
              <a:rPr lang="es-ES" sz="2400" b="1" u="sng" dirty="0">
                <a:solidFill>
                  <a:schemeClr val="bg1"/>
                </a:solidFill>
                <a:latin typeface="system-ui"/>
              </a:rPr>
              <a:t>lejos</a:t>
            </a:r>
            <a:r>
              <a:rPr lang="es-ES" sz="2400" dirty="0">
                <a:solidFill>
                  <a:schemeClr val="bg1"/>
                </a:solidFill>
                <a:latin typeface="system-ui"/>
              </a:rPr>
              <a:t>, han sido </a:t>
            </a:r>
            <a:r>
              <a:rPr lang="es-ES" sz="2400" b="1" u="sng" dirty="0">
                <a:solidFill>
                  <a:schemeClr val="bg1"/>
                </a:solidFill>
                <a:latin typeface="system-ui"/>
              </a:rPr>
              <a:t>acercados</a:t>
            </a:r>
            <a:r>
              <a:rPr lang="es-ES" sz="2400" dirty="0">
                <a:solidFill>
                  <a:schemeClr val="bg1"/>
                </a:solidFill>
                <a:latin typeface="system-ui"/>
              </a:rPr>
              <a:t> por la sangre de Cristo.  14  Porque Él mismo es nuestra </a:t>
            </a:r>
            <a:r>
              <a:rPr lang="es-ES" sz="2400" b="1" u="sng" dirty="0">
                <a:solidFill>
                  <a:schemeClr val="bg1"/>
                </a:solidFill>
                <a:latin typeface="system-ui"/>
              </a:rPr>
              <a:t>paz</a:t>
            </a:r>
            <a:r>
              <a:rPr lang="es-ES" sz="2400" dirty="0">
                <a:solidFill>
                  <a:schemeClr val="bg1"/>
                </a:solidFill>
                <a:latin typeface="system-ui"/>
              </a:rPr>
              <a:t>, y de ambos pueblos hizo </a:t>
            </a:r>
            <a:r>
              <a:rPr lang="es-ES" sz="2400" b="1" u="sng" dirty="0">
                <a:solidFill>
                  <a:schemeClr val="bg1"/>
                </a:solidFill>
                <a:latin typeface="system-ui"/>
              </a:rPr>
              <a:t>uno</a:t>
            </a:r>
            <a:r>
              <a:rPr lang="es-ES" sz="2400" dirty="0">
                <a:solidFill>
                  <a:schemeClr val="bg1"/>
                </a:solidFill>
                <a:latin typeface="system-ui"/>
              </a:rPr>
              <a:t>, </a:t>
            </a:r>
            <a:r>
              <a:rPr lang="es-ES" sz="2400" b="1" u="sng" dirty="0">
                <a:solidFill>
                  <a:schemeClr val="bg1"/>
                </a:solidFill>
                <a:latin typeface="system-ui"/>
              </a:rPr>
              <a:t>derribando la pared intermedia de separación</a:t>
            </a:r>
            <a:r>
              <a:rPr lang="es-ES" sz="2400" dirty="0">
                <a:solidFill>
                  <a:schemeClr val="bg1"/>
                </a:solidFill>
                <a:latin typeface="system-ui"/>
              </a:rPr>
              <a:t>,  15  </a:t>
            </a:r>
            <a:r>
              <a:rPr lang="es-ES" sz="2400" b="1" u="sng" dirty="0">
                <a:solidFill>
                  <a:schemeClr val="bg1"/>
                </a:solidFill>
                <a:latin typeface="system-ui"/>
              </a:rPr>
              <a:t>poniendo fin a la enemistad en Su carne</a:t>
            </a:r>
            <a:r>
              <a:rPr lang="es-ES" sz="2400" dirty="0">
                <a:solidFill>
                  <a:schemeClr val="bg1"/>
                </a:solidFill>
                <a:latin typeface="system-ui"/>
              </a:rPr>
              <a:t>, la ley de los mandamientos expresados en ordenanzas, para crear en Él mismo de los dos </a:t>
            </a:r>
            <a:r>
              <a:rPr lang="es-ES" sz="2400" b="1" u="sng" dirty="0">
                <a:solidFill>
                  <a:schemeClr val="bg1"/>
                </a:solidFill>
                <a:latin typeface="system-ui"/>
              </a:rPr>
              <a:t>un nuevo hombre</a:t>
            </a:r>
            <a:r>
              <a:rPr lang="es-ES" sz="2400" dirty="0">
                <a:solidFill>
                  <a:schemeClr val="bg1"/>
                </a:solidFill>
                <a:latin typeface="system-ui"/>
              </a:rPr>
              <a:t>, estableciendo así la </a:t>
            </a:r>
            <a:r>
              <a:rPr lang="es-ES" sz="2400" b="1" u="sng" dirty="0">
                <a:solidFill>
                  <a:schemeClr val="bg1"/>
                </a:solidFill>
                <a:latin typeface="system-ui"/>
              </a:rPr>
              <a:t>paz</a:t>
            </a:r>
            <a:r>
              <a:rPr lang="es-ES" sz="2400" dirty="0">
                <a:solidFill>
                  <a:schemeClr val="bg1"/>
                </a:solidFill>
                <a:latin typeface="system-ui"/>
              </a:rPr>
              <a:t>,  16  y para </a:t>
            </a:r>
            <a:r>
              <a:rPr lang="es-ES" sz="2400" b="1" u="sng" dirty="0">
                <a:solidFill>
                  <a:schemeClr val="bg1"/>
                </a:solidFill>
                <a:latin typeface="system-ui"/>
              </a:rPr>
              <a:t>reconciliar</a:t>
            </a:r>
            <a:r>
              <a:rPr lang="es-ES" sz="2400" dirty="0">
                <a:solidFill>
                  <a:schemeClr val="bg1"/>
                </a:solidFill>
                <a:latin typeface="system-ui"/>
              </a:rPr>
              <a:t> con Dios a los dos en un cuerpo por medio de la cruz, habiendo </a:t>
            </a:r>
            <a:r>
              <a:rPr lang="es-ES" sz="2400" b="1" u="sng" dirty="0">
                <a:solidFill>
                  <a:schemeClr val="bg1"/>
                </a:solidFill>
                <a:latin typeface="system-ui"/>
              </a:rPr>
              <a:t>dado muerte en ella a la enemistad</a:t>
            </a:r>
            <a:r>
              <a:rPr lang="es-ES" sz="2400" dirty="0">
                <a:solidFill>
                  <a:schemeClr val="bg1"/>
                </a:solidFill>
                <a:latin typeface="system-ui"/>
              </a:rPr>
              <a:t>.</a:t>
            </a:r>
            <a:endParaRPr lang="en-US" sz="2800" b="0" i="0" dirty="0">
              <a:solidFill>
                <a:schemeClr val="bg1"/>
              </a:solidFill>
              <a:effectLst/>
              <a:latin typeface="system-ui"/>
            </a:endParaRPr>
          </a:p>
        </p:txBody>
      </p:sp>
    </p:spTree>
    <p:extLst>
      <p:ext uri="{BB962C8B-B14F-4D97-AF65-F5344CB8AC3E}">
        <p14:creationId xmlns:p14="http://schemas.microsoft.com/office/powerpoint/2010/main" val="39631530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err="1" smtClean="0">
                <a:solidFill>
                  <a:schemeClr val="bg1"/>
                </a:solidFill>
              </a:rPr>
              <a:t>Vocaci</a:t>
            </a:r>
            <a:r>
              <a:rPr lang="es-ES" b="1" u="sng" dirty="0" err="1" smtClean="0">
                <a:solidFill>
                  <a:schemeClr val="bg1"/>
                </a:solidFill>
              </a:rPr>
              <a:t>ón</a:t>
            </a:r>
            <a:r>
              <a:rPr lang="en-US" b="1" u="sng" dirty="0" smtClean="0">
                <a:solidFill>
                  <a:schemeClr val="bg1"/>
                </a:solidFill>
              </a:rPr>
              <a:t>, </a:t>
            </a:r>
            <a:r>
              <a:rPr lang="en-US" b="1" u="sng" dirty="0">
                <a:solidFill>
                  <a:schemeClr val="bg1"/>
                </a:solidFill>
              </a:rPr>
              <a:t>esperanza y unidad</a:t>
            </a:r>
          </a:p>
        </p:txBody>
      </p:sp>
      <p:sp>
        <p:nvSpPr>
          <p:cNvPr id="7" name="Circle: Hollow 6">
            <a:extLst>
              <a:ext uri="{FF2B5EF4-FFF2-40B4-BE49-F238E27FC236}">
                <a16:creationId xmlns="" xmlns:a16="http://schemas.microsoft.com/office/drawing/2014/main" id="{83D218B3-B92F-FD3C-FEFC-6B37497115D3}"/>
              </a:ext>
            </a:extLst>
          </p:cNvPr>
          <p:cNvSpPr/>
          <p:nvPr/>
        </p:nvSpPr>
        <p:spPr>
          <a:xfrm flipV="1">
            <a:off x="938817" y="2508907"/>
            <a:ext cx="985950" cy="985950"/>
          </a:xfrm>
          <a:prstGeom prst="donut">
            <a:avLst>
              <a:gd name="adj" fmla="val 1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5" name="Oval 14">
            <a:extLst>
              <a:ext uri="{FF2B5EF4-FFF2-40B4-BE49-F238E27FC236}">
                <a16:creationId xmlns="" xmlns:a16="http://schemas.microsoft.com/office/drawing/2014/main" id="{33969B8A-9297-07A3-2BEB-E9DB345F15C6}"/>
              </a:ext>
            </a:extLst>
          </p:cNvPr>
          <p:cNvSpPr/>
          <p:nvPr/>
        </p:nvSpPr>
        <p:spPr>
          <a:xfrm flipV="1">
            <a:off x="7326626" y="2437403"/>
            <a:ext cx="985950" cy="9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Arrow: Right 15">
            <a:extLst>
              <a:ext uri="{FF2B5EF4-FFF2-40B4-BE49-F238E27FC236}">
                <a16:creationId xmlns="" xmlns:a16="http://schemas.microsoft.com/office/drawing/2014/main" id="{26D31207-7E78-78D4-DEFB-1AF653E1D168}"/>
              </a:ext>
            </a:extLst>
          </p:cNvPr>
          <p:cNvSpPr/>
          <p:nvPr/>
        </p:nvSpPr>
        <p:spPr>
          <a:xfrm flipV="1">
            <a:off x="1687830" y="2914611"/>
            <a:ext cx="5871210" cy="221921"/>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 xmlns:a16="http://schemas.microsoft.com/office/drawing/2014/main" id="{C14A6385-029E-D232-97EF-C9F9F96AE55B}"/>
              </a:ext>
            </a:extLst>
          </p:cNvPr>
          <p:cNvSpPr txBox="1"/>
          <p:nvPr/>
        </p:nvSpPr>
        <p:spPr>
          <a:xfrm>
            <a:off x="824093" y="2239602"/>
            <a:ext cx="1215397" cy="538609"/>
          </a:xfrm>
          <a:prstGeom prst="rect">
            <a:avLst/>
          </a:prstGeom>
          <a:noFill/>
        </p:spPr>
        <p:txBody>
          <a:bodyPr wrap="none" rtlCol="0">
            <a:spAutoFit/>
          </a:bodyPr>
          <a:lstStyle/>
          <a:p>
            <a:pPr algn="l" rtl="0"/>
            <a:r>
              <a:rPr lang="en-US" sz="2900" b="1" u="sng" dirty="0">
                <a:solidFill>
                  <a:prstClr val="white"/>
                </a:solidFill>
                <a:latin typeface="Calibri" panose="020F0502020204030204"/>
              </a:rPr>
              <a:t>Vocación</a:t>
            </a:r>
            <a:endParaRPr lang="en-US" sz="2900" b="1" dirty="0">
              <a:solidFill>
                <a:prstClr val="white"/>
              </a:solidFill>
              <a:latin typeface="Calibri" panose="020F0502020204030204"/>
            </a:endParaRPr>
          </a:p>
        </p:txBody>
      </p:sp>
      <p:sp>
        <p:nvSpPr>
          <p:cNvPr id="4" name="TextBox 3">
            <a:extLst>
              <a:ext uri="{FF2B5EF4-FFF2-40B4-BE49-F238E27FC236}">
                <a16:creationId xmlns="" xmlns:a16="http://schemas.microsoft.com/office/drawing/2014/main" id="{938E1AAE-A19A-19DA-E512-21EEB481B387}"/>
              </a:ext>
            </a:extLst>
          </p:cNvPr>
          <p:cNvSpPr txBox="1"/>
          <p:nvPr/>
        </p:nvSpPr>
        <p:spPr>
          <a:xfrm>
            <a:off x="7326626" y="2187754"/>
            <a:ext cx="1005403" cy="538609"/>
          </a:xfrm>
          <a:prstGeom prst="rect">
            <a:avLst/>
          </a:prstGeom>
          <a:noFill/>
        </p:spPr>
        <p:txBody>
          <a:bodyPr wrap="none" rtlCol="0">
            <a:spAutoFit/>
          </a:bodyPr>
          <a:lstStyle/>
          <a:p>
            <a:pPr algn="l" rtl="0"/>
            <a:r>
              <a:rPr lang="en-US" sz="2900" b="1" u="sng" dirty="0">
                <a:solidFill>
                  <a:prstClr val="white"/>
                </a:solidFill>
                <a:latin typeface="Calibri" panose="020F0502020204030204"/>
              </a:rPr>
              <a:t>Esperanza</a:t>
            </a:r>
            <a:endParaRPr lang="en-US" sz="2900" b="1" dirty="0">
              <a:solidFill>
                <a:prstClr val="white"/>
              </a:solidFill>
              <a:latin typeface="Calibri" panose="020F0502020204030204"/>
            </a:endParaRPr>
          </a:p>
        </p:txBody>
      </p:sp>
      <p:sp>
        <p:nvSpPr>
          <p:cNvPr id="2" name="Circle: Hollow 1">
            <a:extLst>
              <a:ext uri="{FF2B5EF4-FFF2-40B4-BE49-F238E27FC236}">
                <a16:creationId xmlns="" xmlns:a16="http://schemas.microsoft.com/office/drawing/2014/main" id="{81F34232-601D-A2C8-7B16-AC746724EE76}"/>
              </a:ext>
            </a:extLst>
          </p:cNvPr>
          <p:cNvSpPr/>
          <p:nvPr/>
        </p:nvSpPr>
        <p:spPr>
          <a:xfrm flipV="1">
            <a:off x="4079025" y="2519260"/>
            <a:ext cx="985950" cy="985950"/>
          </a:xfrm>
          <a:prstGeom prst="donut">
            <a:avLst>
              <a:gd name="adj" fmla="val 30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6" name="TextBox 5">
            <a:extLst>
              <a:ext uri="{FF2B5EF4-FFF2-40B4-BE49-F238E27FC236}">
                <a16:creationId xmlns="" xmlns:a16="http://schemas.microsoft.com/office/drawing/2014/main" id="{A521533E-D317-8CCB-B479-BE9E8E60FF41}"/>
              </a:ext>
            </a:extLst>
          </p:cNvPr>
          <p:cNvSpPr txBox="1"/>
          <p:nvPr/>
        </p:nvSpPr>
        <p:spPr>
          <a:xfrm>
            <a:off x="938817" y="3809558"/>
            <a:ext cx="7393212" cy="1200329"/>
          </a:xfrm>
          <a:prstGeom prst="rect">
            <a:avLst/>
          </a:prstGeom>
          <a:noFill/>
        </p:spPr>
        <p:txBody>
          <a:bodyPr wrap="square" rtlCol="0">
            <a:spAutoFit/>
          </a:bodyPr>
          <a:lstStyle/>
          <a:p>
            <a:pPr algn="ctr" rtl="0"/>
            <a:r>
              <a:rPr lang="en-US" sz="3600" b="1" u="sng" dirty="0">
                <a:solidFill>
                  <a:prstClr val="white"/>
                </a:solidFill>
                <a:latin typeface="Calibri" panose="020F0502020204030204"/>
              </a:rPr>
              <a:t>La unidad </a:t>
            </a:r>
            <a:r>
              <a:rPr lang="en-US" sz="3600" b="1" u="sng" dirty="0" err="1">
                <a:solidFill>
                  <a:prstClr val="white"/>
                </a:solidFill>
                <a:latin typeface="Calibri" panose="020F0502020204030204"/>
              </a:rPr>
              <a:t>reconoce</a:t>
            </a:r>
            <a:r>
              <a:rPr lang="en-US" sz="3600" b="1" u="sng" dirty="0">
                <a:solidFill>
                  <a:prstClr val="white"/>
                </a:solidFill>
                <a:latin typeface="Calibri" panose="020F0502020204030204"/>
              </a:rPr>
              <a:t> </a:t>
            </a:r>
            <a:r>
              <a:rPr lang="en-US" sz="3600" b="1" u="sng" dirty="0" err="1" smtClean="0">
                <a:solidFill>
                  <a:prstClr val="white"/>
                </a:solidFill>
                <a:latin typeface="Calibri" panose="020F0502020204030204"/>
              </a:rPr>
              <a:t>nuestra</a:t>
            </a:r>
            <a:r>
              <a:rPr lang="en-US" sz="3600" b="1" u="sng" dirty="0" smtClean="0">
                <a:solidFill>
                  <a:prstClr val="white"/>
                </a:solidFill>
                <a:latin typeface="Calibri" panose="020F0502020204030204"/>
              </a:rPr>
              <a:t> </a:t>
            </a:r>
            <a:r>
              <a:rPr lang="en-US" sz="3600" b="1" u="sng" dirty="0" err="1" smtClean="0">
                <a:solidFill>
                  <a:prstClr val="white"/>
                </a:solidFill>
                <a:latin typeface="Calibri" panose="020F0502020204030204"/>
              </a:rPr>
              <a:t>vocación</a:t>
            </a:r>
            <a:r>
              <a:rPr lang="en-US" sz="3600" b="1" u="sng" dirty="0" smtClean="0">
                <a:solidFill>
                  <a:prstClr val="white"/>
                </a:solidFill>
                <a:latin typeface="Calibri" panose="020F0502020204030204"/>
              </a:rPr>
              <a:t> </a:t>
            </a:r>
            <a:r>
              <a:rPr lang="en-US" sz="3600" b="1" u="sng" dirty="0">
                <a:solidFill>
                  <a:prstClr val="white"/>
                </a:solidFill>
                <a:latin typeface="Calibri" panose="020F0502020204030204"/>
              </a:rPr>
              <a:t>y anticipa nuestra esperanza</a:t>
            </a:r>
            <a:endParaRPr lang="en-US" sz="3600" b="1" dirty="0">
              <a:solidFill>
                <a:prstClr val="white"/>
              </a:solidFill>
              <a:latin typeface="Calibri" panose="020F0502020204030204"/>
            </a:endParaRPr>
          </a:p>
        </p:txBody>
      </p:sp>
      <p:sp>
        <p:nvSpPr>
          <p:cNvPr id="9" name="TextBox 8">
            <a:extLst>
              <a:ext uri="{FF2B5EF4-FFF2-40B4-BE49-F238E27FC236}">
                <a16:creationId xmlns="" xmlns:a16="http://schemas.microsoft.com/office/drawing/2014/main" id="{1EA4973B-4FDE-6A25-5A6D-18407F9FE8CE}"/>
              </a:ext>
            </a:extLst>
          </p:cNvPr>
          <p:cNvSpPr txBox="1"/>
          <p:nvPr/>
        </p:nvSpPr>
        <p:spPr>
          <a:xfrm>
            <a:off x="4061283" y="2218651"/>
            <a:ext cx="1021433" cy="538609"/>
          </a:xfrm>
          <a:prstGeom prst="rect">
            <a:avLst/>
          </a:prstGeom>
          <a:noFill/>
        </p:spPr>
        <p:txBody>
          <a:bodyPr wrap="none" rtlCol="0">
            <a:spAutoFit/>
          </a:bodyPr>
          <a:lstStyle/>
          <a:p>
            <a:pPr algn="l" rtl="0"/>
            <a:r>
              <a:rPr lang="en-US" sz="2900" b="1" u="sng" dirty="0">
                <a:solidFill>
                  <a:prstClr val="white"/>
                </a:solidFill>
                <a:latin typeface="Calibri" panose="020F0502020204030204"/>
              </a:rPr>
              <a:t>Unidad</a:t>
            </a:r>
            <a:endParaRPr lang="en-US" sz="2900" b="1" dirty="0">
              <a:solidFill>
                <a:prstClr val="white"/>
              </a:solidFill>
              <a:latin typeface="Calibri" panose="020F0502020204030204"/>
            </a:endParaRPr>
          </a:p>
        </p:txBody>
      </p:sp>
    </p:spTree>
    <p:extLst>
      <p:ext uri="{BB962C8B-B14F-4D97-AF65-F5344CB8AC3E}">
        <p14:creationId xmlns:p14="http://schemas.microsoft.com/office/powerpoint/2010/main" val="24077305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a:solidFill>
                  <a:schemeClr val="bg1"/>
                </a:solidFill>
              </a:rPr>
              <a:t>Preguntas de </a:t>
            </a:r>
            <a:r>
              <a:rPr lang="en-US" b="1" u="sng" dirty="0" err="1" smtClean="0">
                <a:solidFill>
                  <a:schemeClr val="bg1"/>
                </a:solidFill>
              </a:rPr>
              <a:t>reflexión</a:t>
            </a:r>
            <a:endParaRPr lang="en-US" b="1" u="sng" dirty="0">
              <a:solidFill>
                <a:schemeClr val="bg1"/>
              </a:solidFill>
            </a:endParaRPr>
          </a:p>
        </p:txBody>
      </p:sp>
      <p:graphicFrame>
        <p:nvGraphicFramePr>
          <p:cNvPr id="2" name="Content Placeholder 1">
            <a:extLst>
              <a:ext uri="{FF2B5EF4-FFF2-40B4-BE49-F238E27FC236}">
                <a16:creationId xmlns="" xmlns:a16="http://schemas.microsoft.com/office/drawing/2014/main" id="{BB41DB35-8A7E-A812-1371-67E07FB7258C}"/>
              </a:ext>
            </a:extLst>
          </p:cNvPr>
          <p:cNvGraphicFramePr>
            <a:graphicFrameLocks noGrp="1"/>
          </p:cNvGraphicFramePr>
          <p:nvPr>
            <p:ph idx="1"/>
            <p:extLst>
              <p:ext uri="{D42A27DB-BD31-4B8C-83A1-F6EECF244321}">
                <p14:modId xmlns:p14="http://schemas.microsoft.com/office/powerpoint/2010/main" val="2718416783"/>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9471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79859945-B74A-4643-B626-6CC6E7AAEC07}"/>
                                            </p:graphicEl>
                                          </p:spTgt>
                                        </p:tgtEl>
                                        <p:attrNameLst>
                                          <p:attrName>style.visibility</p:attrName>
                                        </p:attrNameLst>
                                      </p:cBhvr>
                                      <p:to>
                                        <p:strVal val="visible"/>
                                      </p:to>
                                    </p:set>
                                    <p:anim calcmode="lin" valueType="num">
                                      <p:cBhvr additive="base">
                                        <p:cTn id="7" dur="500" fill="hold"/>
                                        <p:tgtEl>
                                          <p:spTgt spid="2">
                                            <p:graphicEl>
                                              <a:dgm id="{79859945-B74A-4643-B626-6CC6E7AAEC07}"/>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79859945-B74A-4643-B626-6CC6E7AAEC07}"/>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9400D01D-0469-4ED4-832C-7A90251CDF6D}"/>
                                            </p:graphicEl>
                                          </p:spTgt>
                                        </p:tgtEl>
                                        <p:attrNameLst>
                                          <p:attrName>style.visibility</p:attrName>
                                        </p:attrNameLst>
                                      </p:cBhvr>
                                      <p:to>
                                        <p:strVal val="visible"/>
                                      </p:to>
                                    </p:set>
                                    <p:anim calcmode="lin" valueType="num">
                                      <p:cBhvr additive="base">
                                        <p:cTn id="11" dur="500" fill="hold"/>
                                        <p:tgtEl>
                                          <p:spTgt spid="2">
                                            <p:graphicEl>
                                              <a:dgm id="{9400D01D-0469-4ED4-832C-7A90251CDF6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9400D01D-0469-4ED4-832C-7A90251CDF6D}"/>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graphicEl>
                                              <a:dgm id="{86EAE792-95C5-4B3F-8C39-4209F823587E}"/>
                                            </p:graphicEl>
                                          </p:spTgt>
                                        </p:tgtEl>
                                        <p:attrNameLst>
                                          <p:attrName>style.visibility</p:attrName>
                                        </p:attrNameLst>
                                      </p:cBhvr>
                                      <p:to>
                                        <p:strVal val="visible"/>
                                      </p:to>
                                    </p:set>
                                    <p:anim calcmode="lin" valueType="num">
                                      <p:cBhvr additive="base">
                                        <p:cTn id="15" dur="500" fill="hold"/>
                                        <p:tgtEl>
                                          <p:spTgt spid="2">
                                            <p:graphicEl>
                                              <a:dgm id="{86EAE792-95C5-4B3F-8C39-4209F823587E}"/>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graphicEl>
                                              <a:dgm id="{86EAE792-95C5-4B3F-8C39-4209F823587E}"/>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graphicEl>
                                              <a:dgm id="{BA08E9C4-C95C-4E66-98CC-E9F3076F2460}"/>
                                            </p:graphicEl>
                                          </p:spTgt>
                                        </p:tgtEl>
                                        <p:attrNameLst>
                                          <p:attrName>style.visibility</p:attrName>
                                        </p:attrNameLst>
                                      </p:cBhvr>
                                      <p:to>
                                        <p:strVal val="visible"/>
                                      </p:to>
                                    </p:set>
                                    <p:anim calcmode="lin" valueType="num">
                                      <p:cBhvr additive="base">
                                        <p:cTn id="19" dur="500" fill="hold"/>
                                        <p:tgtEl>
                                          <p:spTgt spid="2">
                                            <p:graphicEl>
                                              <a:dgm id="{BA08E9C4-C95C-4E66-98CC-E9F3076F2460}"/>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BA08E9C4-C95C-4E66-98CC-E9F3076F2460}"/>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graphicEl>
                                              <a:dgm id="{CF374920-31E8-45DB-AF9A-72BDB70D4CC1}"/>
                                            </p:graphicEl>
                                          </p:spTgt>
                                        </p:tgtEl>
                                        <p:attrNameLst>
                                          <p:attrName>style.visibility</p:attrName>
                                        </p:attrNameLst>
                                      </p:cBhvr>
                                      <p:to>
                                        <p:strVal val="visible"/>
                                      </p:to>
                                    </p:set>
                                    <p:anim calcmode="lin" valueType="num">
                                      <p:cBhvr additive="base">
                                        <p:cTn id="23" dur="500" fill="hold"/>
                                        <p:tgtEl>
                                          <p:spTgt spid="2">
                                            <p:graphicEl>
                                              <a:dgm id="{CF374920-31E8-45DB-AF9A-72BDB70D4CC1}"/>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graphicEl>
                                              <a:dgm id="{CF374920-31E8-45DB-AF9A-72BDB70D4CC1}"/>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graphicEl>
                                              <a:dgm id="{791B9387-7EBF-4E50-A620-E886319B202E}"/>
                                            </p:graphicEl>
                                          </p:spTgt>
                                        </p:tgtEl>
                                        <p:attrNameLst>
                                          <p:attrName>style.visibility</p:attrName>
                                        </p:attrNameLst>
                                      </p:cBhvr>
                                      <p:to>
                                        <p:strVal val="visible"/>
                                      </p:to>
                                    </p:set>
                                    <p:anim calcmode="lin" valueType="num">
                                      <p:cBhvr additive="base">
                                        <p:cTn id="27" dur="500" fill="hold"/>
                                        <p:tgtEl>
                                          <p:spTgt spid="2">
                                            <p:graphicEl>
                                              <a:dgm id="{791B9387-7EBF-4E50-A620-E886319B202E}"/>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791B9387-7EBF-4E50-A620-E886319B202E}"/>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5F71DCBE-FBC6-4DCA-8C75-6FC36681FA81}"/>
                                            </p:graphicEl>
                                          </p:spTgt>
                                        </p:tgtEl>
                                        <p:attrNameLst>
                                          <p:attrName>style.visibility</p:attrName>
                                        </p:attrNameLst>
                                      </p:cBhvr>
                                      <p:to>
                                        <p:strVal val="visible"/>
                                      </p:to>
                                    </p:set>
                                    <p:anim calcmode="lin" valueType="num">
                                      <p:cBhvr additive="base">
                                        <p:cTn id="31" dur="500" fill="hold"/>
                                        <p:tgtEl>
                                          <p:spTgt spid="2">
                                            <p:graphicEl>
                                              <a:dgm id="{5F71DCBE-FBC6-4DCA-8C75-6FC36681FA81}"/>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5F71DCBE-FBC6-4DCA-8C75-6FC36681FA81}"/>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
                                            <p:graphicEl>
                                              <a:dgm id="{7BC34B72-53C2-4445-85F2-1FDD4F07ED56}"/>
                                            </p:graphicEl>
                                          </p:spTgt>
                                        </p:tgtEl>
                                        <p:attrNameLst>
                                          <p:attrName>style.visibility</p:attrName>
                                        </p:attrNameLst>
                                      </p:cBhvr>
                                      <p:to>
                                        <p:strVal val="visible"/>
                                      </p:to>
                                    </p:set>
                                    <p:anim calcmode="lin" valueType="num">
                                      <p:cBhvr additive="base">
                                        <p:cTn id="35" dur="500" fill="hold"/>
                                        <p:tgtEl>
                                          <p:spTgt spid="2">
                                            <p:graphicEl>
                                              <a:dgm id="{7BC34B72-53C2-4445-85F2-1FDD4F07ED56}"/>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graphicEl>
                                              <a:dgm id="{7BC34B72-53C2-4445-85F2-1FDD4F07ED56}"/>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graphicEl>
                                              <a:dgm id="{E8E61460-60B2-441B-BA41-8414E5AE8496}"/>
                                            </p:graphicEl>
                                          </p:spTgt>
                                        </p:tgtEl>
                                        <p:attrNameLst>
                                          <p:attrName>style.visibility</p:attrName>
                                        </p:attrNameLst>
                                      </p:cBhvr>
                                      <p:to>
                                        <p:strVal val="visible"/>
                                      </p:to>
                                    </p:set>
                                    <p:anim calcmode="lin" valueType="num">
                                      <p:cBhvr additive="base">
                                        <p:cTn id="41" dur="500" fill="hold"/>
                                        <p:tgtEl>
                                          <p:spTgt spid="2">
                                            <p:graphicEl>
                                              <a:dgm id="{E8E61460-60B2-441B-BA41-8414E5AE8496}"/>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E8E61460-60B2-441B-BA41-8414E5AE8496}"/>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
                                            <p:graphicEl>
                                              <a:dgm id="{CD4D0488-7E35-41FE-8C42-D595A20599E8}"/>
                                            </p:graphicEl>
                                          </p:spTgt>
                                        </p:tgtEl>
                                        <p:attrNameLst>
                                          <p:attrName>style.visibility</p:attrName>
                                        </p:attrNameLst>
                                      </p:cBhvr>
                                      <p:to>
                                        <p:strVal val="visible"/>
                                      </p:to>
                                    </p:set>
                                    <p:anim calcmode="lin" valueType="num">
                                      <p:cBhvr additive="base">
                                        <p:cTn id="45" dur="500" fill="hold"/>
                                        <p:tgtEl>
                                          <p:spTgt spid="2">
                                            <p:graphicEl>
                                              <a:dgm id="{CD4D0488-7E35-41FE-8C42-D595A20599E8}"/>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graphicEl>
                                              <a:dgm id="{CD4D0488-7E35-41FE-8C42-D595A20599E8}"/>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
                                            <p:graphicEl>
                                              <a:dgm id="{B279DF2F-C971-45C7-92F8-1B3BF94EC758}"/>
                                            </p:graphicEl>
                                          </p:spTgt>
                                        </p:tgtEl>
                                        <p:attrNameLst>
                                          <p:attrName>style.visibility</p:attrName>
                                        </p:attrNameLst>
                                      </p:cBhvr>
                                      <p:to>
                                        <p:strVal val="visible"/>
                                      </p:to>
                                    </p:set>
                                    <p:anim calcmode="lin" valueType="num">
                                      <p:cBhvr additive="base">
                                        <p:cTn id="49" dur="500" fill="hold"/>
                                        <p:tgtEl>
                                          <p:spTgt spid="2">
                                            <p:graphicEl>
                                              <a:dgm id="{B279DF2F-C971-45C7-92F8-1B3BF94EC758}"/>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B279DF2F-C971-45C7-92F8-1B3BF94EC758}"/>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
                                            <p:graphicEl>
                                              <a:dgm id="{9A0F10C9-6583-47B9-95DF-DEC57BBC5852}"/>
                                            </p:graphicEl>
                                          </p:spTgt>
                                        </p:tgtEl>
                                        <p:attrNameLst>
                                          <p:attrName>style.visibility</p:attrName>
                                        </p:attrNameLst>
                                      </p:cBhvr>
                                      <p:to>
                                        <p:strVal val="visible"/>
                                      </p:to>
                                    </p:set>
                                    <p:anim calcmode="lin" valueType="num">
                                      <p:cBhvr additive="base">
                                        <p:cTn id="53" dur="500" fill="hold"/>
                                        <p:tgtEl>
                                          <p:spTgt spid="2">
                                            <p:graphicEl>
                                              <a:dgm id="{9A0F10C9-6583-47B9-95DF-DEC57BBC5852}"/>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graphicEl>
                                              <a:dgm id="{9A0F10C9-6583-47B9-95DF-DEC57BBC5852}"/>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
                                            <p:graphicEl>
                                              <a:dgm id="{BDE3C9E0-95EE-45C3-BB17-B3927DBD7F6D}"/>
                                            </p:graphicEl>
                                          </p:spTgt>
                                        </p:tgtEl>
                                        <p:attrNameLst>
                                          <p:attrName>style.visibility</p:attrName>
                                        </p:attrNameLst>
                                      </p:cBhvr>
                                      <p:to>
                                        <p:strVal val="visible"/>
                                      </p:to>
                                    </p:set>
                                    <p:anim calcmode="lin" valueType="num">
                                      <p:cBhvr additive="base">
                                        <p:cTn id="57" dur="500" fill="hold"/>
                                        <p:tgtEl>
                                          <p:spTgt spid="2">
                                            <p:graphicEl>
                                              <a:dgm id="{BDE3C9E0-95EE-45C3-BB17-B3927DBD7F6D}"/>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BDE3C9E0-95EE-45C3-BB17-B3927DBD7F6D}"/>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9EF7456B-FC5C-471C-9793-E5D86875A8BA}"/>
                                            </p:graphicEl>
                                          </p:spTgt>
                                        </p:tgtEl>
                                        <p:attrNameLst>
                                          <p:attrName>style.visibility</p:attrName>
                                        </p:attrNameLst>
                                      </p:cBhvr>
                                      <p:to>
                                        <p:strVal val="visible"/>
                                      </p:to>
                                    </p:set>
                                    <p:anim calcmode="lin" valueType="num">
                                      <p:cBhvr additive="base">
                                        <p:cTn id="61" dur="500" fill="hold"/>
                                        <p:tgtEl>
                                          <p:spTgt spid="2">
                                            <p:graphicEl>
                                              <a:dgm id="{9EF7456B-FC5C-471C-9793-E5D86875A8B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9EF7456B-FC5C-471C-9793-E5D86875A8BA}"/>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
                                            <p:graphicEl>
                                              <a:dgm id="{A44D83D4-C353-4B1B-ADE1-232A47251699}"/>
                                            </p:graphicEl>
                                          </p:spTgt>
                                        </p:tgtEl>
                                        <p:attrNameLst>
                                          <p:attrName>style.visibility</p:attrName>
                                        </p:attrNameLst>
                                      </p:cBhvr>
                                      <p:to>
                                        <p:strVal val="visible"/>
                                      </p:to>
                                    </p:set>
                                    <p:anim calcmode="lin" valueType="num">
                                      <p:cBhvr additive="base">
                                        <p:cTn id="65" dur="500" fill="hold"/>
                                        <p:tgtEl>
                                          <p:spTgt spid="2">
                                            <p:graphicEl>
                                              <a:dgm id="{A44D83D4-C353-4B1B-ADE1-232A47251699}"/>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
                                            <p:graphicEl>
                                              <a:dgm id="{A44D83D4-C353-4B1B-ADE1-232A47251699}"/>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
                                            <p:graphicEl>
                                              <a:dgm id="{5CA58B13-0F0C-4377-9AA8-72B09BD9082B}"/>
                                            </p:graphicEl>
                                          </p:spTgt>
                                        </p:tgtEl>
                                        <p:attrNameLst>
                                          <p:attrName>style.visibility</p:attrName>
                                        </p:attrNameLst>
                                      </p:cBhvr>
                                      <p:to>
                                        <p:strVal val="visible"/>
                                      </p:to>
                                    </p:set>
                                    <p:anim calcmode="lin" valueType="num">
                                      <p:cBhvr additive="base">
                                        <p:cTn id="69" dur="500" fill="hold"/>
                                        <p:tgtEl>
                                          <p:spTgt spid="2">
                                            <p:graphicEl>
                                              <a:dgm id="{5CA58B13-0F0C-4377-9AA8-72B09BD9082B}"/>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
                                            <p:graphicEl>
                                              <a:dgm id="{5CA58B13-0F0C-4377-9AA8-72B09BD9082B}"/>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
                                            <p:graphicEl>
                                              <a:dgm id="{73097553-5FE2-4872-84D6-02EC335F7CAD}"/>
                                            </p:graphicEl>
                                          </p:spTgt>
                                        </p:tgtEl>
                                        <p:attrNameLst>
                                          <p:attrName>style.visibility</p:attrName>
                                        </p:attrNameLst>
                                      </p:cBhvr>
                                      <p:to>
                                        <p:strVal val="visible"/>
                                      </p:to>
                                    </p:set>
                                    <p:anim calcmode="lin" valueType="num">
                                      <p:cBhvr additive="base">
                                        <p:cTn id="75" dur="500" fill="hold"/>
                                        <p:tgtEl>
                                          <p:spTgt spid="2">
                                            <p:graphicEl>
                                              <a:dgm id="{73097553-5FE2-4872-84D6-02EC335F7CAD}"/>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2">
                                            <p:graphicEl>
                                              <a:dgm id="{73097553-5FE2-4872-84D6-02EC335F7CAD}"/>
                                            </p:graphic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
                                            <p:graphicEl>
                                              <a:dgm id="{2F8ABD3D-6365-4D33-ABC4-BDF032E5F852}"/>
                                            </p:graphicEl>
                                          </p:spTgt>
                                        </p:tgtEl>
                                        <p:attrNameLst>
                                          <p:attrName>style.visibility</p:attrName>
                                        </p:attrNameLst>
                                      </p:cBhvr>
                                      <p:to>
                                        <p:strVal val="visible"/>
                                      </p:to>
                                    </p:set>
                                    <p:anim calcmode="lin" valueType="num">
                                      <p:cBhvr additive="base">
                                        <p:cTn id="79" dur="500" fill="hold"/>
                                        <p:tgtEl>
                                          <p:spTgt spid="2">
                                            <p:graphicEl>
                                              <a:dgm id="{2F8ABD3D-6365-4D33-ABC4-BDF032E5F852}"/>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
                                            <p:graphicEl>
                                              <a:dgm id="{2F8ABD3D-6365-4D33-ABC4-BDF032E5F852}"/>
                                            </p:graphic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
                                            <p:graphicEl>
                                              <a:dgm id="{EA029DDC-BEAD-4361-84BB-52EC24010AC3}"/>
                                            </p:graphicEl>
                                          </p:spTgt>
                                        </p:tgtEl>
                                        <p:attrNameLst>
                                          <p:attrName>style.visibility</p:attrName>
                                        </p:attrNameLst>
                                      </p:cBhvr>
                                      <p:to>
                                        <p:strVal val="visible"/>
                                      </p:to>
                                    </p:set>
                                    <p:anim calcmode="lin" valueType="num">
                                      <p:cBhvr additive="base">
                                        <p:cTn id="83" dur="500" fill="hold"/>
                                        <p:tgtEl>
                                          <p:spTgt spid="2">
                                            <p:graphicEl>
                                              <a:dgm id="{EA029DDC-BEAD-4361-84BB-52EC24010AC3}"/>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2">
                                            <p:graphicEl>
                                              <a:dgm id="{EA029DDC-BEAD-4361-84BB-52EC24010AC3}"/>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
                                            <p:graphicEl>
                                              <a:dgm id="{90FB4CAE-224E-40DD-AAC5-4F3D5CF1E6C4}"/>
                                            </p:graphicEl>
                                          </p:spTgt>
                                        </p:tgtEl>
                                        <p:attrNameLst>
                                          <p:attrName>style.visibility</p:attrName>
                                        </p:attrNameLst>
                                      </p:cBhvr>
                                      <p:to>
                                        <p:strVal val="visible"/>
                                      </p:to>
                                    </p:set>
                                    <p:anim calcmode="lin" valueType="num">
                                      <p:cBhvr additive="base">
                                        <p:cTn id="87" dur="500" fill="hold"/>
                                        <p:tgtEl>
                                          <p:spTgt spid="2">
                                            <p:graphicEl>
                                              <a:dgm id="{90FB4CAE-224E-40DD-AAC5-4F3D5CF1E6C4}"/>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2">
                                            <p:graphicEl>
                                              <a:dgm id="{90FB4CAE-224E-40DD-AAC5-4F3D5CF1E6C4}"/>
                                            </p:graphic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
                                            <p:graphicEl>
                                              <a:dgm id="{78EBFD43-549B-4E6D-BF6C-AA6811A8815C}"/>
                                            </p:graphicEl>
                                          </p:spTgt>
                                        </p:tgtEl>
                                        <p:attrNameLst>
                                          <p:attrName>style.visibility</p:attrName>
                                        </p:attrNameLst>
                                      </p:cBhvr>
                                      <p:to>
                                        <p:strVal val="visible"/>
                                      </p:to>
                                    </p:set>
                                    <p:anim calcmode="lin" valueType="num">
                                      <p:cBhvr additive="base">
                                        <p:cTn id="91" dur="500" fill="hold"/>
                                        <p:tgtEl>
                                          <p:spTgt spid="2">
                                            <p:graphicEl>
                                              <a:dgm id="{78EBFD43-549B-4E6D-BF6C-AA6811A8815C}"/>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2">
                                            <p:graphicEl>
                                              <a:dgm id="{78EBFD43-549B-4E6D-BF6C-AA6811A8815C}"/>
                                            </p:graphic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
                                            <p:graphicEl>
                                              <a:dgm id="{5FCD2D4A-2746-441D-BCB4-2E4A7201ED6F}"/>
                                            </p:graphicEl>
                                          </p:spTgt>
                                        </p:tgtEl>
                                        <p:attrNameLst>
                                          <p:attrName>style.visibility</p:attrName>
                                        </p:attrNameLst>
                                      </p:cBhvr>
                                      <p:to>
                                        <p:strVal val="visible"/>
                                      </p:to>
                                    </p:set>
                                    <p:anim calcmode="lin" valueType="num">
                                      <p:cBhvr additive="base">
                                        <p:cTn id="95" dur="500" fill="hold"/>
                                        <p:tgtEl>
                                          <p:spTgt spid="2">
                                            <p:graphicEl>
                                              <a:dgm id="{5FCD2D4A-2746-441D-BCB4-2E4A7201ED6F}"/>
                                            </p:graphic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2">
                                            <p:graphicEl>
                                              <a:dgm id="{5FCD2D4A-2746-441D-BCB4-2E4A7201ED6F}"/>
                                            </p:graphic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
                                            <p:graphicEl>
                                              <a:dgm id="{1E66785F-33FF-49D0-92F0-D92FDE25405A}"/>
                                            </p:graphicEl>
                                          </p:spTgt>
                                        </p:tgtEl>
                                        <p:attrNameLst>
                                          <p:attrName>style.visibility</p:attrName>
                                        </p:attrNameLst>
                                      </p:cBhvr>
                                      <p:to>
                                        <p:strVal val="visible"/>
                                      </p:to>
                                    </p:set>
                                    <p:anim calcmode="lin" valueType="num">
                                      <p:cBhvr additive="base">
                                        <p:cTn id="99" dur="500" fill="hold"/>
                                        <p:tgtEl>
                                          <p:spTgt spid="2">
                                            <p:graphicEl>
                                              <a:dgm id="{1E66785F-33FF-49D0-92F0-D92FDE25405A}"/>
                                            </p:graphic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2">
                                            <p:graphicEl>
                                              <a:dgm id="{1E66785F-33FF-49D0-92F0-D92FDE25405A}"/>
                                            </p:graphic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
                                            <p:graphicEl>
                                              <a:dgm id="{1C248696-4421-44B4-9E1E-188E9281C567}"/>
                                            </p:graphicEl>
                                          </p:spTgt>
                                        </p:tgtEl>
                                        <p:attrNameLst>
                                          <p:attrName>style.visibility</p:attrName>
                                        </p:attrNameLst>
                                      </p:cBhvr>
                                      <p:to>
                                        <p:strVal val="visible"/>
                                      </p:to>
                                    </p:set>
                                    <p:anim calcmode="lin" valueType="num">
                                      <p:cBhvr additive="base">
                                        <p:cTn id="103" dur="500" fill="hold"/>
                                        <p:tgtEl>
                                          <p:spTgt spid="2">
                                            <p:graphicEl>
                                              <a:dgm id="{1C248696-4421-44B4-9E1E-188E9281C567}"/>
                                            </p:graphic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
                                            <p:graphicEl>
                                              <a:dgm id="{1C248696-4421-44B4-9E1E-188E9281C56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03384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4:1-6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8156013"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800" dirty="0" smtClean="0">
                <a:solidFill>
                  <a:schemeClr val="bg1"/>
                </a:solidFill>
                <a:latin typeface="system-ui"/>
              </a:rPr>
              <a:t>4:1 Yo</a:t>
            </a:r>
            <a:r>
              <a:rPr lang="es-ES" sz="1800" dirty="0">
                <a:solidFill>
                  <a:schemeClr val="bg1"/>
                </a:solidFill>
                <a:latin typeface="system-ui"/>
              </a:rPr>
              <a:t>, pues, prisionero del Señor, les ruego que ustedes vivan de una manera digna de la vocación con que han sido llamados.  2  Que vivan con toda humildad y mansedumbre, con paciencia, soportándose unos a otros en amor,  3  esforzándose por preservar la unidad del Espíritu en el vínculo de la paz. </a:t>
            </a:r>
            <a:r>
              <a:rPr lang="es-ES" sz="1800" dirty="0" smtClean="0">
                <a:solidFill>
                  <a:schemeClr val="bg1"/>
                </a:solidFill>
                <a:latin typeface="system-ui"/>
              </a:rPr>
              <a:t> </a:t>
            </a:r>
          </a:p>
          <a:p>
            <a:pPr marL="0" indent="0">
              <a:buNone/>
            </a:pPr>
            <a:endParaRPr lang="es-ES" sz="1800" dirty="0">
              <a:solidFill>
                <a:schemeClr val="bg1"/>
              </a:solidFill>
              <a:latin typeface="system-ui"/>
            </a:endParaRPr>
          </a:p>
          <a:p>
            <a:pPr marL="0" indent="0">
              <a:buNone/>
            </a:pPr>
            <a:r>
              <a:rPr lang="es-ES" dirty="0" smtClean="0">
                <a:solidFill>
                  <a:schemeClr val="bg1"/>
                </a:solidFill>
                <a:latin typeface="system-ui"/>
              </a:rPr>
              <a:t>un solo cuerpo, un solo Espíritu, </a:t>
            </a:r>
            <a:r>
              <a:rPr lang="es-ES" b="1" u="sng" dirty="0" smtClean="0">
                <a:solidFill>
                  <a:schemeClr val="accent2"/>
                </a:solidFill>
                <a:latin typeface="system-ui"/>
              </a:rPr>
              <a:t>una misma esperanza</a:t>
            </a:r>
            <a:r>
              <a:rPr lang="es-ES" dirty="0" smtClean="0">
                <a:solidFill>
                  <a:schemeClr val="bg1"/>
                </a:solidFill>
                <a:latin typeface="system-ui"/>
              </a:rPr>
              <a:t>,  </a:t>
            </a:r>
          </a:p>
          <a:p>
            <a:pPr marL="0" indent="0">
              <a:buNone/>
            </a:pPr>
            <a:r>
              <a:rPr lang="es-ES" dirty="0" smtClean="0">
                <a:solidFill>
                  <a:schemeClr val="bg1"/>
                </a:solidFill>
                <a:latin typeface="system-ui"/>
              </a:rPr>
              <a:t>un solo Señor, una sola fe, un solo bautismo,  </a:t>
            </a:r>
          </a:p>
          <a:p>
            <a:pPr marL="0" indent="0">
              <a:buNone/>
            </a:pPr>
            <a:r>
              <a:rPr lang="es-ES" dirty="0" smtClean="0">
                <a:solidFill>
                  <a:schemeClr val="bg1"/>
                </a:solidFill>
                <a:latin typeface="system-ui"/>
              </a:rPr>
              <a:t>un solo Dios y Padre de todos, </a:t>
            </a:r>
          </a:p>
          <a:p>
            <a:pPr marL="0" indent="0">
              <a:buNone/>
            </a:pPr>
            <a:r>
              <a:rPr lang="es-ES" dirty="0">
                <a:solidFill>
                  <a:schemeClr val="bg1"/>
                </a:solidFill>
                <a:latin typeface="system-ui"/>
              </a:rPr>
              <a:t>	</a:t>
            </a:r>
            <a:r>
              <a:rPr lang="es-ES" dirty="0" smtClean="0">
                <a:solidFill>
                  <a:schemeClr val="bg1"/>
                </a:solidFill>
                <a:latin typeface="system-ui"/>
              </a:rPr>
              <a:t>que está sobre todos, por todos y en todos.</a:t>
            </a:r>
            <a:endParaRPr lang="en-US" dirty="0" smtClean="0">
              <a:solidFill>
                <a:schemeClr val="bg1"/>
              </a:solidFill>
              <a:latin typeface="system-ui"/>
            </a:endParaRPr>
          </a:p>
        </p:txBody>
      </p:sp>
    </p:spTree>
    <p:extLst>
      <p:ext uri="{BB962C8B-B14F-4D97-AF65-F5344CB8AC3E}">
        <p14:creationId xmlns:p14="http://schemas.microsoft.com/office/powerpoint/2010/main" val="42645388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4:1-6</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8225681"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Font typeface="Arial" panose="020B0604020202020204" pitchFamily="34" charset="0"/>
              <a:buNone/>
            </a:pPr>
            <a:r>
              <a:rPr lang="en-US" sz="1800" b="1" dirty="0">
                <a:solidFill>
                  <a:schemeClr val="bg1"/>
                </a:solidFill>
                <a:latin typeface="system-ui"/>
              </a:rPr>
              <a:t>4</a:t>
            </a:r>
            <a:r>
              <a:rPr lang="en-US" sz="1800" dirty="0">
                <a:solidFill>
                  <a:schemeClr val="bg1"/>
                </a:solidFill>
                <a:latin typeface="system-ui"/>
              </a:rPr>
              <a:t>Por tanto, yo, prisionero del Señor, os ruego que andéis como es digno de la vocación con que habéis sido llamados,</a:t>
            </a:r>
            <a:r>
              <a:rPr lang="en-US" sz="1800" b="1" baseline="30000" dirty="0">
                <a:solidFill>
                  <a:schemeClr val="bg1"/>
                </a:solidFill>
                <a:latin typeface="system-ui"/>
              </a:rPr>
              <a:t>2</a:t>
            </a:r>
            <a:r>
              <a:rPr lang="en-US" sz="1800" dirty="0">
                <a:solidFill>
                  <a:schemeClr val="bg1"/>
                </a:solidFill>
                <a:latin typeface="system-ui"/>
              </a:rPr>
              <a:t>con toda humildad y mansedumbre, con paciencia, soportándoos unos a otros en amor,</a:t>
            </a:r>
            <a:r>
              <a:rPr lang="en-US" sz="1800" b="1" baseline="30000" dirty="0">
                <a:solidFill>
                  <a:schemeClr val="bg1"/>
                </a:solidFill>
                <a:latin typeface="system-ui"/>
              </a:rPr>
              <a:t>3</a:t>
            </a:r>
            <a:r>
              <a:rPr lang="en-US" sz="1800" dirty="0">
                <a:solidFill>
                  <a:schemeClr val="bg1"/>
                </a:solidFill>
                <a:latin typeface="system-ui"/>
              </a:rPr>
              <a:t>esforzándose en guardar la unidad del Espíritu en el vínculo de la paz,</a:t>
            </a:r>
          </a:p>
          <a:p>
            <a:pPr marL="0" indent="0" algn="l" rtl="0">
              <a:buFont typeface="Arial" panose="020B0604020202020204" pitchFamily="34" charset="0"/>
              <a:buNone/>
            </a:pPr>
            <a:endParaRPr lang="en-US" sz="1800" dirty="0">
              <a:solidFill>
                <a:schemeClr val="bg1"/>
              </a:solidFill>
              <a:latin typeface="system-ui"/>
            </a:endParaRPr>
          </a:p>
          <a:p>
            <a:pPr marL="0" indent="0">
              <a:lnSpc>
                <a:spcPct val="100000"/>
              </a:lnSpc>
              <a:spcBef>
                <a:spcPts val="0"/>
              </a:spcBef>
              <a:buNone/>
            </a:pPr>
            <a:r>
              <a:rPr lang="en-US" dirty="0">
                <a:solidFill>
                  <a:schemeClr val="bg1"/>
                </a:solidFill>
                <a:latin typeface="system-ui"/>
              </a:rPr>
              <a:t>Un cuerpo, un </a:t>
            </a:r>
            <a:r>
              <a:rPr lang="en-US" dirty="0" err="1" smtClean="0">
                <a:solidFill>
                  <a:schemeClr val="bg1"/>
                </a:solidFill>
                <a:latin typeface="system-ui"/>
              </a:rPr>
              <a:t>espíritu</a:t>
            </a:r>
            <a:r>
              <a:rPr lang="en-US" dirty="0">
                <a:solidFill>
                  <a:schemeClr val="accent2"/>
                </a:solidFill>
                <a:latin typeface="system-ui"/>
              </a:rPr>
              <a:t>,</a:t>
            </a:r>
            <a:r>
              <a:rPr lang="en-US" dirty="0" smtClean="0">
                <a:solidFill>
                  <a:schemeClr val="bg1"/>
                </a:solidFill>
                <a:latin typeface="system-ui"/>
              </a:rPr>
              <a:t> </a:t>
            </a:r>
            <a:r>
              <a:rPr lang="es-ES" b="1" u="sng" dirty="0">
                <a:solidFill>
                  <a:schemeClr val="accent2"/>
                </a:solidFill>
                <a:latin typeface="system-ui"/>
              </a:rPr>
              <a:t>así como también ustedes fueron llamados en una misma esperanza de su vocación; </a:t>
            </a:r>
            <a:endParaRPr lang="en-US" u="sng" dirty="0">
              <a:solidFill>
                <a:schemeClr val="bg1"/>
              </a:solidFill>
              <a:latin typeface="system-ui"/>
            </a:endParaRPr>
          </a:p>
          <a:p>
            <a:pPr marL="0" indent="0" algn="l" rtl="0">
              <a:lnSpc>
                <a:spcPct val="100000"/>
              </a:lnSpc>
              <a:spcBef>
                <a:spcPts val="0"/>
              </a:spcBef>
              <a:buFont typeface="Arial" panose="020B0604020202020204" pitchFamily="34" charset="0"/>
              <a:buNone/>
            </a:pPr>
            <a:r>
              <a:rPr lang="en-US" dirty="0">
                <a:solidFill>
                  <a:schemeClr val="bg1"/>
                </a:solidFill>
                <a:latin typeface="system-ui"/>
              </a:rPr>
              <a:t>Un señor, una fe, un bautismo,</a:t>
            </a:r>
          </a:p>
          <a:p>
            <a:pPr marL="0" indent="0" algn="l" rtl="0">
              <a:lnSpc>
                <a:spcPct val="100000"/>
              </a:lnSpc>
              <a:spcBef>
                <a:spcPts val="0"/>
              </a:spcBef>
              <a:buFont typeface="Arial" panose="020B0604020202020204" pitchFamily="34" charset="0"/>
              <a:buNone/>
            </a:pPr>
            <a:r>
              <a:rPr lang="en-US" dirty="0">
                <a:solidFill>
                  <a:schemeClr val="bg1"/>
                </a:solidFill>
                <a:latin typeface="system-ui"/>
              </a:rPr>
              <a:t>Un solo Dios y Padre de todos,</a:t>
            </a:r>
          </a:p>
          <a:p>
            <a:pPr marL="0" indent="0" algn="l" rtl="0">
              <a:lnSpc>
                <a:spcPct val="100000"/>
              </a:lnSpc>
              <a:spcBef>
                <a:spcPts val="0"/>
              </a:spcBef>
              <a:buFont typeface="Arial" panose="020B0604020202020204" pitchFamily="34" charset="0"/>
              <a:buNone/>
            </a:pPr>
            <a:r>
              <a:rPr lang="en-US" dirty="0">
                <a:solidFill>
                  <a:schemeClr val="bg1"/>
                </a:solidFill>
                <a:latin typeface="system-ui"/>
              </a:rPr>
              <a:t>que está sobre todo y por todo y en todo</a:t>
            </a:r>
            <a:endParaRPr lang="en-US" dirty="0">
              <a:solidFill>
                <a:schemeClr val="bg1"/>
              </a:solidFill>
            </a:endParaRPr>
          </a:p>
        </p:txBody>
      </p:sp>
    </p:spTree>
    <p:extLst>
      <p:ext uri="{BB962C8B-B14F-4D97-AF65-F5344CB8AC3E}">
        <p14:creationId xmlns:p14="http://schemas.microsoft.com/office/powerpoint/2010/main" val="28289323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3000">
        <p159:morph option="byWor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4:1-3</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8225681"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800" dirty="0">
                <a:solidFill>
                  <a:schemeClr val="bg1"/>
                </a:solidFill>
                <a:latin typeface="system-ui"/>
              </a:rPr>
              <a:t>4:1 Yo, pues, prisionero del Señor, </a:t>
            </a:r>
            <a:r>
              <a:rPr lang="es-ES" sz="1800" b="1" u="sng" dirty="0">
                <a:solidFill>
                  <a:schemeClr val="bg1"/>
                </a:solidFill>
                <a:latin typeface="system-ui"/>
              </a:rPr>
              <a:t>les ruego que ustedes vivan de una manera digna de la vocación con que han sido llamados</a:t>
            </a:r>
            <a:r>
              <a:rPr lang="es-ES" sz="1800" dirty="0">
                <a:solidFill>
                  <a:schemeClr val="bg1"/>
                </a:solidFill>
                <a:latin typeface="system-ui"/>
              </a:rPr>
              <a:t>.  2  Que vivan con toda humildad y mansedumbre, con paciencia, soportándose unos a otros en amor,  3  esforzándose por preservar la unidad del Espíritu en el vínculo de la paz. </a:t>
            </a:r>
            <a:endParaRPr lang="en-US" sz="1800" dirty="0">
              <a:solidFill>
                <a:schemeClr val="bg1"/>
              </a:solidFill>
              <a:latin typeface="system-ui"/>
            </a:endParaRPr>
          </a:p>
        </p:txBody>
      </p:sp>
      <p:grpSp>
        <p:nvGrpSpPr>
          <p:cNvPr id="11" name="Group 10">
            <a:extLst>
              <a:ext uri="{FF2B5EF4-FFF2-40B4-BE49-F238E27FC236}">
                <a16:creationId xmlns="" xmlns:a16="http://schemas.microsoft.com/office/drawing/2014/main" id="{CDEF8AB4-3BA1-B8D2-DDEC-10DB66438720}"/>
              </a:ext>
            </a:extLst>
          </p:cNvPr>
          <p:cNvGrpSpPr/>
          <p:nvPr/>
        </p:nvGrpSpPr>
        <p:grpSpPr>
          <a:xfrm>
            <a:off x="3571482" y="2653130"/>
            <a:ext cx="4470115" cy="2427838"/>
            <a:chOff x="3571482" y="2653130"/>
            <a:chExt cx="4470115" cy="2427838"/>
          </a:xfrm>
        </p:grpSpPr>
        <p:sp>
          <p:nvSpPr>
            <p:cNvPr id="3" name="Rectangle 2">
              <a:extLst>
                <a:ext uri="{FF2B5EF4-FFF2-40B4-BE49-F238E27FC236}">
                  <a16:creationId xmlns="" xmlns:a16="http://schemas.microsoft.com/office/drawing/2014/main" id="{68601560-924B-941F-530D-9754DB126564}"/>
                </a:ext>
              </a:extLst>
            </p:cNvPr>
            <p:cNvSpPr/>
            <p:nvPr/>
          </p:nvSpPr>
          <p:spPr>
            <a:xfrm>
              <a:off x="3571482" y="3330961"/>
              <a:ext cx="2103461" cy="923330"/>
            </a:xfrm>
            <a:prstGeom prst="rect">
              <a:avLst/>
            </a:prstGeom>
            <a:noFill/>
          </p:spPr>
          <p:txBody>
            <a:bodyPr wrap="none" lIns="91440" tIns="45720" rIns="91440" bIns="45720">
              <a:spAutoFit/>
            </a:bodyPr>
            <a:lstStyle/>
            <a:p>
              <a:pPr algn="ctr" rtl="0"/>
              <a:r>
                <a:rPr lang="en-US" sz="5400" b="1" dirty="0">
                  <a:ln w="6600">
                    <a:solidFill>
                      <a:schemeClr val="accent2"/>
                    </a:solidFill>
                    <a:prstDash val="solid"/>
                  </a:ln>
                  <a:solidFill>
                    <a:srgbClr val="FFFFFF"/>
                  </a:solidFill>
                  <a:effectLst>
                    <a:outerShdw dist="38100" dir="2700000" algn="tl" rotWithShape="0">
                      <a:schemeClr val="accent2"/>
                    </a:outerShdw>
                  </a:effectLst>
                </a:rPr>
                <a:t>Vocación</a:t>
              </a:r>
            </a:p>
          </p:txBody>
        </p:sp>
        <p:sp>
          <p:nvSpPr>
            <p:cNvPr id="5" name="Rectangle 4">
              <a:extLst>
                <a:ext uri="{FF2B5EF4-FFF2-40B4-BE49-F238E27FC236}">
                  <a16:creationId xmlns="" xmlns:a16="http://schemas.microsoft.com/office/drawing/2014/main" id="{A3D71280-923E-5403-ADE2-39121F12C27F}"/>
                </a:ext>
              </a:extLst>
            </p:cNvPr>
            <p:cNvSpPr/>
            <p:nvPr/>
          </p:nvSpPr>
          <p:spPr>
            <a:xfrm>
              <a:off x="6684535" y="2653130"/>
              <a:ext cx="1090363" cy="400110"/>
            </a:xfrm>
            <a:prstGeom prst="rect">
              <a:avLst/>
            </a:prstGeom>
            <a:noFill/>
          </p:spPr>
          <p:txBody>
            <a:bodyPr wrap="none" lIns="91440" tIns="45720" rIns="91440" bIns="45720">
              <a:spAutoFit/>
            </a:bodyPr>
            <a:lstStyle/>
            <a:p>
              <a:pPr algn="ctr" rtl="0"/>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Humildad</a:t>
              </a:r>
            </a:p>
          </p:txBody>
        </p:sp>
        <p:sp>
          <p:nvSpPr>
            <p:cNvPr id="6" name="Rectangle 5">
              <a:extLst>
                <a:ext uri="{FF2B5EF4-FFF2-40B4-BE49-F238E27FC236}">
                  <a16:creationId xmlns="" xmlns:a16="http://schemas.microsoft.com/office/drawing/2014/main" id="{F4A1AC17-59C7-807D-6C36-83E1B09525E5}"/>
                </a:ext>
              </a:extLst>
            </p:cNvPr>
            <p:cNvSpPr/>
            <p:nvPr/>
          </p:nvSpPr>
          <p:spPr>
            <a:xfrm>
              <a:off x="6295285" y="3036525"/>
              <a:ext cx="1746312" cy="400110"/>
            </a:xfrm>
            <a:prstGeom prst="rect">
              <a:avLst/>
            </a:prstGeom>
            <a:noFill/>
          </p:spPr>
          <p:txBody>
            <a:bodyPr wrap="none" lIns="91440" tIns="45720" rIns="91440" bIns="45720">
              <a:spAutoFit/>
            </a:bodyPr>
            <a:lstStyle/>
            <a:p>
              <a:pPr algn="ctr" rtl="0"/>
              <a:r>
                <a:rPr lang="en-US" sz="20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Mansedumbre</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 xmlns:a16="http://schemas.microsoft.com/office/drawing/2014/main" id="{EC38B837-8AAD-6A12-704A-94EDA751006C}"/>
                </a:ext>
              </a:extLst>
            </p:cNvPr>
            <p:cNvSpPr/>
            <p:nvPr/>
          </p:nvSpPr>
          <p:spPr>
            <a:xfrm>
              <a:off x="6620532" y="3401224"/>
              <a:ext cx="1095813" cy="400110"/>
            </a:xfrm>
            <a:prstGeom prst="rect">
              <a:avLst/>
            </a:prstGeom>
            <a:noFill/>
          </p:spPr>
          <p:txBody>
            <a:bodyPr wrap="none" lIns="91440" tIns="45720" rIns="91440" bIns="45720">
              <a:spAutoFit/>
            </a:bodyPr>
            <a:lstStyle/>
            <a:p>
              <a:pPr algn="ctr" rtl="0"/>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Paciencia</a:t>
              </a:r>
            </a:p>
          </p:txBody>
        </p:sp>
        <p:sp>
          <p:nvSpPr>
            <p:cNvPr id="8" name="Rectangle 7">
              <a:extLst>
                <a:ext uri="{FF2B5EF4-FFF2-40B4-BE49-F238E27FC236}">
                  <a16:creationId xmlns="" xmlns:a16="http://schemas.microsoft.com/office/drawing/2014/main" id="{1D9A2028-9B9A-A57E-6E53-E9FD4ED343C0}"/>
                </a:ext>
              </a:extLst>
            </p:cNvPr>
            <p:cNvSpPr/>
            <p:nvPr/>
          </p:nvSpPr>
          <p:spPr>
            <a:xfrm>
              <a:off x="6832814" y="3779465"/>
              <a:ext cx="777777" cy="400110"/>
            </a:xfrm>
            <a:prstGeom prst="rect">
              <a:avLst/>
            </a:prstGeom>
            <a:noFill/>
          </p:spPr>
          <p:txBody>
            <a:bodyPr wrap="none" lIns="91440" tIns="45720" rIns="91440" bIns="45720">
              <a:spAutoFit/>
            </a:bodyPr>
            <a:lstStyle/>
            <a:p>
              <a:pPr algn="ctr" rtl="0"/>
              <a:r>
                <a:rPr lang="en-US" sz="2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Amor</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 xmlns:a16="http://schemas.microsoft.com/office/drawing/2014/main" id="{1942C1A4-A63C-DF05-A00B-1DA67765FAEE}"/>
                </a:ext>
              </a:extLst>
            </p:cNvPr>
            <p:cNvSpPr/>
            <p:nvPr/>
          </p:nvSpPr>
          <p:spPr>
            <a:xfrm>
              <a:off x="6848844" y="4262999"/>
              <a:ext cx="761747" cy="400110"/>
            </a:xfrm>
            <a:prstGeom prst="rect">
              <a:avLst/>
            </a:prstGeom>
            <a:noFill/>
          </p:spPr>
          <p:txBody>
            <a:bodyPr wrap="none" lIns="91440" tIns="45720" rIns="91440" bIns="45720">
              <a:spAutoFit/>
            </a:bodyPr>
            <a:lstStyle/>
            <a:p>
              <a:pPr algn="ctr" rtl="0"/>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Unidad</a:t>
              </a:r>
            </a:p>
          </p:txBody>
        </p:sp>
        <p:sp>
          <p:nvSpPr>
            <p:cNvPr id="10" name="Rectangle 9">
              <a:extLst>
                <a:ext uri="{FF2B5EF4-FFF2-40B4-BE49-F238E27FC236}">
                  <a16:creationId xmlns="" xmlns:a16="http://schemas.microsoft.com/office/drawing/2014/main" id="{A33E6787-64DF-0322-EFBD-385FABB2638F}"/>
                </a:ext>
              </a:extLst>
            </p:cNvPr>
            <p:cNvSpPr/>
            <p:nvPr/>
          </p:nvSpPr>
          <p:spPr>
            <a:xfrm>
              <a:off x="6848844" y="4680858"/>
              <a:ext cx="810543" cy="400110"/>
            </a:xfrm>
            <a:prstGeom prst="rect">
              <a:avLst/>
            </a:prstGeom>
            <a:noFill/>
          </p:spPr>
          <p:txBody>
            <a:bodyPr wrap="none" lIns="91440" tIns="45720" rIns="91440" bIns="45720">
              <a:spAutoFit/>
            </a:bodyPr>
            <a:lstStyle/>
            <a:p>
              <a:pPr algn="ctr" rtl="0"/>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Paz</a:t>
              </a:r>
            </a:p>
          </p:txBody>
        </p:sp>
      </p:grpSp>
    </p:spTree>
    <p:extLst>
      <p:ext uri="{BB962C8B-B14F-4D97-AF65-F5344CB8AC3E}">
        <p14:creationId xmlns:p14="http://schemas.microsoft.com/office/powerpoint/2010/main" val="5962515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3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a:solidFill>
                  <a:schemeClr val="bg1"/>
                </a:solidFill>
              </a:rPr>
              <a:t>Efesios 1:15-18</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6" y="1517904"/>
            <a:ext cx="8007968"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baseline="30000" dirty="0" smtClean="0">
                <a:solidFill>
                  <a:schemeClr val="bg1"/>
                </a:solidFill>
                <a:latin typeface="system-ui"/>
              </a:rPr>
              <a:t>15</a:t>
            </a:r>
            <a:r>
              <a:rPr lang="es-ES" sz="1800" dirty="0" smtClean="0">
                <a:solidFill>
                  <a:schemeClr val="bg1"/>
                </a:solidFill>
                <a:latin typeface="system-ui"/>
              </a:rPr>
              <a:t>Por </a:t>
            </a:r>
            <a:r>
              <a:rPr lang="es-ES" sz="1800" dirty="0">
                <a:solidFill>
                  <a:schemeClr val="bg1"/>
                </a:solidFill>
                <a:latin typeface="system-ui"/>
              </a:rPr>
              <a:t>esta razón también yo, habiendo oído de la fe en el Señor Jesús que hay entre ustedes, y de su amor por todos los santos, </a:t>
            </a:r>
            <a:r>
              <a:rPr lang="es-ES" sz="1800" dirty="0" smtClean="0">
                <a:solidFill>
                  <a:schemeClr val="bg1"/>
                </a:solidFill>
                <a:latin typeface="system-ui"/>
              </a:rPr>
              <a:t>16 no </a:t>
            </a:r>
            <a:r>
              <a:rPr lang="es-ES" sz="1800" dirty="0">
                <a:solidFill>
                  <a:schemeClr val="bg1"/>
                </a:solidFill>
                <a:latin typeface="system-ui"/>
              </a:rPr>
              <a:t>ceso de dar gracias por ustedes, mencionándolos en mis oraciones, </a:t>
            </a:r>
            <a:r>
              <a:rPr lang="es-ES" sz="1800" dirty="0" smtClean="0">
                <a:solidFill>
                  <a:schemeClr val="bg1"/>
                </a:solidFill>
                <a:latin typeface="system-ui"/>
              </a:rPr>
              <a:t>17</a:t>
            </a:r>
            <a:r>
              <a:rPr lang="es-ES" sz="1800" dirty="0">
                <a:solidFill>
                  <a:schemeClr val="bg1"/>
                </a:solidFill>
                <a:latin typeface="system-ui"/>
              </a:rPr>
              <a:t>  pido que el Dios de nuestro Señor Jesucristo, el Padre de gloria, les dé espíritu de sabiduría y de revelación en un mejor conocimiento de Él. </a:t>
            </a:r>
            <a:r>
              <a:rPr lang="es-ES" sz="1800" dirty="0" smtClean="0">
                <a:solidFill>
                  <a:schemeClr val="bg1"/>
                </a:solidFill>
                <a:latin typeface="system-ui"/>
              </a:rPr>
              <a:t>18</a:t>
            </a:r>
            <a:r>
              <a:rPr lang="es-ES" sz="1800" dirty="0">
                <a:solidFill>
                  <a:schemeClr val="bg1"/>
                </a:solidFill>
                <a:latin typeface="system-ui"/>
              </a:rPr>
              <a:t>  Mi oración es que los ojos de su corazón les sean iluminados</a:t>
            </a:r>
            <a:r>
              <a:rPr lang="es-ES" sz="1800" b="1" dirty="0">
                <a:solidFill>
                  <a:schemeClr val="bg1"/>
                </a:solidFill>
                <a:latin typeface="system-ui"/>
              </a:rPr>
              <a:t>, </a:t>
            </a:r>
            <a:r>
              <a:rPr lang="es-ES" sz="1800" b="1" u="sng" dirty="0">
                <a:solidFill>
                  <a:schemeClr val="bg1"/>
                </a:solidFill>
                <a:latin typeface="system-ui"/>
              </a:rPr>
              <a:t>para que sepan cuál es la esperanza de Su llamamiento</a:t>
            </a:r>
            <a:r>
              <a:rPr lang="es-ES" sz="1800" dirty="0">
                <a:solidFill>
                  <a:schemeClr val="bg1"/>
                </a:solidFill>
                <a:latin typeface="system-ui"/>
              </a:rPr>
              <a:t>, cuáles son las riquezas de la gloria de Su herencia en los santos, </a:t>
            </a:r>
            <a:r>
              <a:rPr lang="en-US" sz="1800" dirty="0" smtClean="0">
                <a:solidFill>
                  <a:schemeClr val="bg1"/>
                </a:solidFill>
                <a:latin typeface="system-ui"/>
              </a:rPr>
              <a:t>...</a:t>
            </a:r>
            <a:endParaRPr lang="en-US" sz="1800" dirty="0">
              <a:solidFill>
                <a:schemeClr val="bg1"/>
              </a:solidFill>
              <a:latin typeface="system-ui"/>
            </a:endParaRPr>
          </a:p>
          <a:p>
            <a:pPr marL="0" indent="0" algn="ctr" rtl="0">
              <a:buNone/>
            </a:pPr>
            <a:endParaRPr lang="en-US" dirty="0">
              <a:solidFill>
                <a:schemeClr val="bg1"/>
              </a:solidFill>
              <a:latin typeface="system-ui"/>
            </a:endParaRPr>
          </a:p>
          <a:p>
            <a:pPr marL="0" indent="0" algn="ctr" rtl="0">
              <a:buNone/>
            </a:pPr>
            <a:r>
              <a:rPr lang="en-US" dirty="0">
                <a:solidFill>
                  <a:schemeClr val="bg1"/>
                </a:solidFill>
                <a:latin typeface="system-ui"/>
              </a:rPr>
              <a:t>4:4 – 'la </a:t>
            </a:r>
            <a:r>
              <a:rPr lang="en-US" dirty="0" err="1">
                <a:solidFill>
                  <a:schemeClr val="bg1"/>
                </a:solidFill>
                <a:latin typeface="system-ui"/>
              </a:rPr>
              <a:t>esperanza</a:t>
            </a:r>
            <a:r>
              <a:rPr lang="en-US" dirty="0">
                <a:solidFill>
                  <a:schemeClr val="bg1"/>
                </a:solidFill>
                <a:latin typeface="system-ui"/>
              </a:rPr>
              <a:t> </a:t>
            </a:r>
            <a:r>
              <a:rPr lang="en-US" dirty="0" smtClean="0">
                <a:solidFill>
                  <a:schemeClr val="bg1"/>
                </a:solidFill>
                <a:latin typeface="system-ui"/>
              </a:rPr>
              <a:t>de </a:t>
            </a:r>
            <a:r>
              <a:rPr lang="en-US" dirty="0" err="1" smtClean="0">
                <a:solidFill>
                  <a:schemeClr val="accent2"/>
                </a:solidFill>
                <a:latin typeface="system-ui"/>
              </a:rPr>
              <a:t>s</a:t>
            </a:r>
            <a:r>
              <a:rPr lang="en-US" dirty="0" err="1" smtClean="0">
                <a:solidFill>
                  <a:schemeClr val="accent2"/>
                </a:solidFill>
                <a:latin typeface="system-ui"/>
              </a:rPr>
              <a:t>u</a:t>
            </a:r>
            <a:r>
              <a:rPr lang="en-US" dirty="0" smtClean="0">
                <a:solidFill>
                  <a:schemeClr val="accent2"/>
                </a:solidFill>
                <a:latin typeface="system-ui"/>
              </a:rPr>
              <a:t> </a:t>
            </a:r>
            <a:r>
              <a:rPr lang="en-US" dirty="0" err="1" smtClean="0">
                <a:solidFill>
                  <a:schemeClr val="bg1"/>
                </a:solidFill>
                <a:latin typeface="system-ui"/>
              </a:rPr>
              <a:t>vocación</a:t>
            </a:r>
            <a:r>
              <a:rPr lang="en-US" dirty="0" smtClean="0">
                <a:solidFill>
                  <a:schemeClr val="bg1"/>
                </a:solidFill>
                <a:latin typeface="system-ui"/>
              </a:rPr>
              <a:t>‘ [de </a:t>
            </a:r>
            <a:r>
              <a:rPr lang="en-US" dirty="0" err="1" smtClean="0">
                <a:solidFill>
                  <a:schemeClr val="bg1"/>
                </a:solidFill>
                <a:latin typeface="system-ui"/>
              </a:rPr>
              <a:t>ustedes</a:t>
            </a:r>
            <a:r>
              <a:rPr lang="en-US" dirty="0" smtClean="0">
                <a:solidFill>
                  <a:schemeClr val="bg1"/>
                </a:solidFill>
                <a:latin typeface="system-ui"/>
              </a:rPr>
              <a:t>]</a:t>
            </a:r>
            <a:endParaRPr lang="en-US" dirty="0">
              <a:solidFill>
                <a:schemeClr val="bg1"/>
              </a:solidFill>
              <a:latin typeface="system-ui"/>
            </a:endParaRPr>
          </a:p>
          <a:p>
            <a:pPr marL="0" indent="0" algn="ctr" rtl="0">
              <a:buNone/>
            </a:pPr>
            <a:endParaRPr lang="en-US" dirty="0">
              <a:solidFill>
                <a:schemeClr val="bg1"/>
              </a:solidFill>
              <a:latin typeface="system-ui"/>
            </a:endParaRPr>
          </a:p>
          <a:p>
            <a:pPr marL="0" indent="0" algn="ctr" rtl="0">
              <a:buNone/>
            </a:pPr>
            <a:r>
              <a:rPr lang="en-US" dirty="0">
                <a:solidFill>
                  <a:schemeClr val="bg1"/>
                </a:solidFill>
                <a:latin typeface="system-ui"/>
              </a:rPr>
              <a:t>1:18 – 'la </a:t>
            </a:r>
            <a:r>
              <a:rPr lang="en-US" dirty="0" err="1">
                <a:solidFill>
                  <a:schemeClr val="bg1"/>
                </a:solidFill>
                <a:latin typeface="system-ui"/>
              </a:rPr>
              <a:t>esperanza</a:t>
            </a:r>
            <a:r>
              <a:rPr lang="en-US" dirty="0">
                <a:solidFill>
                  <a:schemeClr val="bg1"/>
                </a:solidFill>
                <a:latin typeface="system-ui"/>
              </a:rPr>
              <a:t> </a:t>
            </a:r>
            <a:r>
              <a:rPr lang="en-US" dirty="0" smtClean="0">
                <a:solidFill>
                  <a:schemeClr val="bg1"/>
                </a:solidFill>
                <a:latin typeface="system-ui"/>
              </a:rPr>
              <a:t>de </a:t>
            </a:r>
            <a:r>
              <a:rPr lang="en-US" dirty="0" smtClean="0">
                <a:solidFill>
                  <a:schemeClr val="accent2"/>
                </a:solidFill>
                <a:latin typeface="system-ui"/>
              </a:rPr>
              <a:t>Su </a:t>
            </a:r>
            <a:r>
              <a:rPr lang="en-US" dirty="0" err="1" smtClean="0">
                <a:solidFill>
                  <a:schemeClr val="bg1"/>
                </a:solidFill>
                <a:latin typeface="system-ui"/>
              </a:rPr>
              <a:t>llamamiento</a:t>
            </a:r>
            <a:r>
              <a:rPr lang="en-US" dirty="0" smtClean="0">
                <a:solidFill>
                  <a:schemeClr val="bg1"/>
                </a:solidFill>
                <a:latin typeface="system-ui"/>
              </a:rPr>
              <a:t>‘ [de </a:t>
            </a:r>
            <a:r>
              <a:rPr lang="es-ES" dirty="0" smtClean="0">
                <a:solidFill>
                  <a:schemeClr val="bg1"/>
                </a:solidFill>
                <a:latin typeface="system-ui"/>
              </a:rPr>
              <a:t>Él</a:t>
            </a:r>
            <a:r>
              <a:rPr lang="en-US" dirty="0" smtClean="0">
                <a:solidFill>
                  <a:schemeClr val="bg1"/>
                </a:solidFill>
                <a:latin typeface="system-ui"/>
              </a:rPr>
              <a:t>]</a:t>
            </a:r>
            <a:endParaRPr lang="en-US" dirty="0">
              <a:solidFill>
                <a:schemeClr val="bg1"/>
              </a:solidFill>
              <a:latin typeface="system-ui"/>
            </a:endParaRPr>
          </a:p>
        </p:txBody>
      </p:sp>
      <p:sp>
        <p:nvSpPr>
          <p:cNvPr id="12" name="Arrow: Up-Down 11">
            <a:extLst>
              <a:ext uri="{FF2B5EF4-FFF2-40B4-BE49-F238E27FC236}">
                <a16:creationId xmlns="" xmlns:a16="http://schemas.microsoft.com/office/drawing/2014/main" id="{60F9AEBD-2C77-D20E-CC4E-34ACB4DCBE3A}"/>
              </a:ext>
            </a:extLst>
          </p:cNvPr>
          <p:cNvSpPr/>
          <p:nvPr/>
        </p:nvSpPr>
        <p:spPr>
          <a:xfrm>
            <a:off x="5111932" y="4075611"/>
            <a:ext cx="322217" cy="418011"/>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5325169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EE93E2D-14C9-BE69-6546-95AE1FE38F04}"/>
              </a:ext>
            </a:extLst>
          </p:cNvPr>
          <p:cNvSpPr>
            <a:spLocks noGrp="1"/>
          </p:cNvSpPr>
          <p:nvPr>
            <p:ph type="title"/>
          </p:nvPr>
        </p:nvSpPr>
        <p:spPr/>
        <p:txBody>
          <a:bodyPr/>
          <a:lstStyle/>
          <a:p>
            <a:pPr algn="l" rtl="0"/>
            <a:r>
              <a:rPr lang="en-US" b="1" u="sng" dirty="0" err="1" smtClean="0">
                <a:solidFill>
                  <a:schemeClr val="bg1"/>
                </a:solidFill>
              </a:rPr>
              <a:t>Vocación</a:t>
            </a:r>
            <a:r>
              <a:rPr lang="en-US" b="1" u="sng" dirty="0" smtClean="0">
                <a:solidFill>
                  <a:schemeClr val="bg1"/>
                </a:solidFill>
              </a:rPr>
              <a:t> </a:t>
            </a:r>
            <a:r>
              <a:rPr lang="en-US" b="1" u="sng" dirty="0">
                <a:solidFill>
                  <a:schemeClr val="bg1"/>
                </a:solidFill>
              </a:rPr>
              <a:t>y esperanza</a:t>
            </a:r>
          </a:p>
        </p:txBody>
      </p:sp>
      <p:graphicFrame>
        <p:nvGraphicFramePr>
          <p:cNvPr id="2" name="Content Placeholder 1">
            <a:extLst>
              <a:ext uri="{FF2B5EF4-FFF2-40B4-BE49-F238E27FC236}">
                <a16:creationId xmlns="" xmlns:a16="http://schemas.microsoft.com/office/drawing/2014/main" id="{BB41DB35-8A7E-A812-1371-67E07FB7258C}"/>
              </a:ext>
            </a:extLst>
          </p:cNvPr>
          <p:cNvGraphicFramePr>
            <a:graphicFrameLocks noGrp="1"/>
          </p:cNvGraphicFramePr>
          <p:nvPr>
            <p:ph idx="1"/>
            <p:extLst>
              <p:ext uri="{D42A27DB-BD31-4B8C-83A1-F6EECF244321}">
                <p14:modId xmlns:p14="http://schemas.microsoft.com/office/powerpoint/2010/main" val="3124346219"/>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1875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0162ACBC-810A-4A95-B5FF-9A8E7927132B}"/>
                                            </p:graphicEl>
                                          </p:spTgt>
                                        </p:tgtEl>
                                        <p:attrNameLst>
                                          <p:attrName>style.visibility</p:attrName>
                                        </p:attrNameLst>
                                      </p:cBhvr>
                                      <p:to>
                                        <p:strVal val="visible"/>
                                      </p:to>
                                    </p:set>
                                    <p:anim calcmode="lin" valueType="num">
                                      <p:cBhvr additive="base">
                                        <p:cTn id="7" dur="500" fill="hold"/>
                                        <p:tgtEl>
                                          <p:spTgt spid="2">
                                            <p:graphicEl>
                                              <a:dgm id="{0162ACBC-810A-4A95-B5FF-9A8E7927132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0162ACBC-810A-4A95-B5FF-9A8E7927132B}"/>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D2BCE071-F85C-4489-918F-F9C6B0B58C4D}"/>
                                            </p:graphicEl>
                                          </p:spTgt>
                                        </p:tgtEl>
                                        <p:attrNameLst>
                                          <p:attrName>style.visibility</p:attrName>
                                        </p:attrNameLst>
                                      </p:cBhvr>
                                      <p:to>
                                        <p:strVal val="visible"/>
                                      </p:to>
                                    </p:set>
                                    <p:anim calcmode="lin" valueType="num">
                                      <p:cBhvr additive="base">
                                        <p:cTn id="11" dur="500" fill="hold"/>
                                        <p:tgtEl>
                                          <p:spTgt spid="2">
                                            <p:graphicEl>
                                              <a:dgm id="{D2BCE071-F85C-4489-918F-F9C6B0B58C4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D2BCE071-F85C-4489-918F-F9C6B0B58C4D}"/>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graphicEl>
                                              <a:dgm id="{7D1CE4EF-F455-4652-8FED-1EE956059FB8}"/>
                                            </p:graphicEl>
                                          </p:spTgt>
                                        </p:tgtEl>
                                        <p:attrNameLst>
                                          <p:attrName>style.visibility</p:attrName>
                                        </p:attrNameLst>
                                      </p:cBhvr>
                                      <p:to>
                                        <p:strVal val="visible"/>
                                      </p:to>
                                    </p:set>
                                    <p:anim calcmode="lin" valueType="num">
                                      <p:cBhvr additive="base">
                                        <p:cTn id="15" dur="500" fill="hold"/>
                                        <p:tgtEl>
                                          <p:spTgt spid="2">
                                            <p:graphicEl>
                                              <a:dgm id="{7D1CE4EF-F455-4652-8FED-1EE956059FB8}"/>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graphicEl>
                                              <a:dgm id="{7D1CE4EF-F455-4652-8FED-1EE956059FB8}"/>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graphicEl>
                                              <a:dgm id="{65EBC10B-D83A-4463-89BF-12B3A14CD71F}"/>
                                            </p:graphicEl>
                                          </p:spTgt>
                                        </p:tgtEl>
                                        <p:attrNameLst>
                                          <p:attrName>style.visibility</p:attrName>
                                        </p:attrNameLst>
                                      </p:cBhvr>
                                      <p:to>
                                        <p:strVal val="visible"/>
                                      </p:to>
                                    </p:set>
                                    <p:anim calcmode="lin" valueType="num">
                                      <p:cBhvr additive="base">
                                        <p:cTn id="19" dur="500" fill="hold"/>
                                        <p:tgtEl>
                                          <p:spTgt spid="2">
                                            <p:graphicEl>
                                              <a:dgm id="{65EBC10B-D83A-4463-89BF-12B3A14CD71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EBC10B-D83A-4463-89BF-12B3A14CD71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graphicEl>
                                              <a:dgm id="{5B472986-83FD-4659-A8A1-C595A06B65BD}"/>
                                            </p:graphicEl>
                                          </p:spTgt>
                                        </p:tgtEl>
                                        <p:attrNameLst>
                                          <p:attrName>style.visibility</p:attrName>
                                        </p:attrNameLst>
                                      </p:cBhvr>
                                      <p:to>
                                        <p:strVal val="visible"/>
                                      </p:to>
                                    </p:set>
                                    <p:anim calcmode="lin" valueType="num">
                                      <p:cBhvr additive="base">
                                        <p:cTn id="23" dur="500" fill="hold"/>
                                        <p:tgtEl>
                                          <p:spTgt spid="2">
                                            <p:graphicEl>
                                              <a:dgm id="{5B472986-83FD-4659-A8A1-C595A06B65BD}"/>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graphicEl>
                                              <a:dgm id="{5B472986-83FD-4659-A8A1-C595A06B65BD}"/>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graphicEl>
                                              <a:dgm id="{AFE53EF0-0E14-4C67-85A6-05B6E8715623}"/>
                                            </p:graphicEl>
                                          </p:spTgt>
                                        </p:tgtEl>
                                        <p:attrNameLst>
                                          <p:attrName>style.visibility</p:attrName>
                                        </p:attrNameLst>
                                      </p:cBhvr>
                                      <p:to>
                                        <p:strVal val="visible"/>
                                      </p:to>
                                    </p:set>
                                    <p:anim calcmode="lin" valueType="num">
                                      <p:cBhvr additive="base">
                                        <p:cTn id="27" dur="500" fill="hold"/>
                                        <p:tgtEl>
                                          <p:spTgt spid="2">
                                            <p:graphicEl>
                                              <a:dgm id="{AFE53EF0-0E14-4C67-85A6-05B6E8715623}"/>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AFE53EF0-0E14-4C67-85A6-05B6E8715623}"/>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7637B24D-3007-4CFC-AEA7-DF876E157E55}"/>
                                            </p:graphicEl>
                                          </p:spTgt>
                                        </p:tgtEl>
                                        <p:attrNameLst>
                                          <p:attrName>style.visibility</p:attrName>
                                        </p:attrNameLst>
                                      </p:cBhvr>
                                      <p:to>
                                        <p:strVal val="visible"/>
                                      </p:to>
                                    </p:set>
                                    <p:anim calcmode="lin" valueType="num">
                                      <p:cBhvr additive="base">
                                        <p:cTn id="31" dur="500" fill="hold"/>
                                        <p:tgtEl>
                                          <p:spTgt spid="2">
                                            <p:graphicEl>
                                              <a:dgm id="{7637B24D-3007-4CFC-AEA7-DF876E157E55}"/>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7637B24D-3007-4CFC-AEA7-DF876E157E55}"/>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
                                            <p:graphicEl>
                                              <a:dgm id="{468154EE-B987-4C55-BEB9-20B6EACD7043}"/>
                                            </p:graphicEl>
                                          </p:spTgt>
                                        </p:tgtEl>
                                        <p:attrNameLst>
                                          <p:attrName>style.visibility</p:attrName>
                                        </p:attrNameLst>
                                      </p:cBhvr>
                                      <p:to>
                                        <p:strVal val="visible"/>
                                      </p:to>
                                    </p:set>
                                    <p:anim calcmode="lin" valueType="num">
                                      <p:cBhvr additive="base">
                                        <p:cTn id="35" dur="500" fill="hold"/>
                                        <p:tgtEl>
                                          <p:spTgt spid="2">
                                            <p:graphicEl>
                                              <a:dgm id="{468154EE-B987-4C55-BEB9-20B6EACD7043}"/>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graphicEl>
                                              <a:dgm id="{468154EE-B987-4C55-BEB9-20B6EACD7043}"/>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graphicEl>
                                              <a:dgm id="{1ADCD5EC-B674-4C0C-BB4E-EA1939677EFD}"/>
                                            </p:graphicEl>
                                          </p:spTgt>
                                        </p:tgtEl>
                                        <p:attrNameLst>
                                          <p:attrName>style.visibility</p:attrName>
                                        </p:attrNameLst>
                                      </p:cBhvr>
                                      <p:to>
                                        <p:strVal val="visible"/>
                                      </p:to>
                                    </p:set>
                                    <p:anim calcmode="lin" valueType="num">
                                      <p:cBhvr additive="base">
                                        <p:cTn id="41" dur="500" fill="hold"/>
                                        <p:tgtEl>
                                          <p:spTgt spid="2">
                                            <p:graphicEl>
                                              <a:dgm id="{1ADCD5EC-B674-4C0C-BB4E-EA1939677EFD}"/>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1ADCD5EC-B674-4C0C-BB4E-EA1939677EFD}"/>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
                                            <p:graphicEl>
                                              <a:dgm id="{DFDFADAD-FA9A-4DB5-B3E1-F3E80710EEA1}"/>
                                            </p:graphicEl>
                                          </p:spTgt>
                                        </p:tgtEl>
                                        <p:attrNameLst>
                                          <p:attrName>style.visibility</p:attrName>
                                        </p:attrNameLst>
                                      </p:cBhvr>
                                      <p:to>
                                        <p:strVal val="visible"/>
                                      </p:to>
                                    </p:set>
                                    <p:anim calcmode="lin" valueType="num">
                                      <p:cBhvr additive="base">
                                        <p:cTn id="45" dur="500" fill="hold"/>
                                        <p:tgtEl>
                                          <p:spTgt spid="2">
                                            <p:graphicEl>
                                              <a:dgm id="{DFDFADAD-FA9A-4DB5-B3E1-F3E80710EEA1}"/>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graphicEl>
                                              <a:dgm id="{DFDFADAD-FA9A-4DB5-B3E1-F3E80710EEA1}"/>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
                                            <p:graphicEl>
                                              <a:dgm id="{345F8F41-BA7B-4ED4-A6D7-0E9E5F94583E}"/>
                                            </p:graphicEl>
                                          </p:spTgt>
                                        </p:tgtEl>
                                        <p:attrNameLst>
                                          <p:attrName>style.visibility</p:attrName>
                                        </p:attrNameLst>
                                      </p:cBhvr>
                                      <p:to>
                                        <p:strVal val="visible"/>
                                      </p:to>
                                    </p:set>
                                    <p:anim calcmode="lin" valueType="num">
                                      <p:cBhvr additive="base">
                                        <p:cTn id="49" dur="500" fill="hold"/>
                                        <p:tgtEl>
                                          <p:spTgt spid="2">
                                            <p:graphicEl>
                                              <a:dgm id="{345F8F41-BA7B-4ED4-A6D7-0E9E5F94583E}"/>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345F8F41-BA7B-4ED4-A6D7-0E9E5F94583E}"/>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
                                            <p:graphicEl>
                                              <a:dgm id="{CEBE093C-E2CD-44B3-B134-1011F0895C03}"/>
                                            </p:graphicEl>
                                          </p:spTgt>
                                        </p:tgtEl>
                                        <p:attrNameLst>
                                          <p:attrName>style.visibility</p:attrName>
                                        </p:attrNameLst>
                                      </p:cBhvr>
                                      <p:to>
                                        <p:strVal val="visible"/>
                                      </p:to>
                                    </p:set>
                                    <p:anim calcmode="lin" valueType="num">
                                      <p:cBhvr additive="base">
                                        <p:cTn id="53" dur="500" fill="hold"/>
                                        <p:tgtEl>
                                          <p:spTgt spid="2">
                                            <p:graphicEl>
                                              <a:dgm id="{CEBE093C-E2CD-44B3-B134-1011F0895C03}"/>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graphicEl>
                                              <a:dgm id="{CEBE093C-E2CD-44B3-B134-1011F0895C03}"/>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
                                            <p:graphicEl>
                                              <a:dgm id="{20ED9A4F-6CB1-4DD4-8D1C-8B65496435A4}"/>
                                            </p:graphicEl>
                                          </p:spTgt>
                                        </p:tgtEl>
                                        <p:attrNameLst>
                                          <p:attrName>style.visibility</p:attrName>
                                        </p:attrNameLst>
                                      </p:cBhvr>
                                      <p:to>
                                        <p:strVal val="visible"/>
                                      </p:to>
                                    </p:set>
                                    <p:anim calcmode="lin" valueType="num">
                                      <p:cBhvr additive="base">
                                        <p:cTn id="57" dur="500" fill="hold"/>
                                        <p:tgtEl>
                                          <p:spTgt spid="2">
                                            <p:graphicEl>
                                              <a:dgm id="{20ED9A4F-6CB1-4DD4-8D1C-8B65496435A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20ED9A4F-6CB1-4DD4-8D1C-8B65496435A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D05512AD-2585-44C4-A632-D1F95BA78A53}"/>
                                            </p:graphicEl>
                                          </p:spTgt>
                                        </p:tgtEl>
                                        <p:attrNameLst>
                                          <p:attrName>style.visibility</p:attrName>
                                        </p:attrNameLst>
                                      </p:cBhvr>
                                      <p:to>
                                        <p:strVal val="visible"/>
                                      </p:to>
                                    </p:set>
                                    <p:anim calcmode="lin" valueType="num">
                                      <p:cBhvr additive="base">
                                        <p:cTn id="61" dur="500" fill="hold"/>
                                        <p:tgtEl>
                                          <p:spTgt spid="2">
                                            <p:graphicEl>
                                              <a:dgm id="{D05512AD-2585-44C4-A632-D1F95BA78A53}"/>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D05512AD-2585-44C4-A632-D1F95BA78A53}"/>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
                                            <p:graphicEl>
                                              <a:dgm id="{9003B9C5-B62D-43C6-AA2F-303937949098}"/>
                                            </p:graphicEl>
                                          </p:spTgt>
                                        </p:tgtEl>
                                        <p:attrNameLst>
                                          <p:attrName>style.visibility</p:attrName>
                                        </p:attrNameLst>
                                      </p:cBhvr>
                                      <p:to>
                                        <p:strVal val="visible"/>
                                      </p:to>
                                    </p:set>
                                    <p:anim calcmode="lin" valueType="num">
                                      <p:cBhvr additive="base">
                                        <p:cTn id="65" dur="500" fill="hold"/>
                                        <p:tgtEl>
                                          <p:spTgt spid="2">
                                            <p:graphicEl>
                                              <a:dgm id="{9003B9C5-B62D-43C6-AA2F-303937949098}"/>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
                                            <p:graphicEl>
                                              <a:dgm id="{9003B9C5-B62D-43C6-AA2F-303937949098}"/>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
                                            <p:graphicEl>
                                              <a:dgm id="{3D22163B-5D3F-4F54-BED7-F24BE2D4D4F4}"/>
                                            </p:graphicEl>
                                          </p:spTgt>
                                        </p:tgtEl>
                                        <p:attrNameLst>
                                          <p:attrName>style.visibility</p:attrName>
                                        </p:attrNameLst>
                                      </p:cBhvr>
                                      <p:to>
                                        <p:strVal val="visible"/>
                                      </p:to>
                                    </p:set>
                                    <p:anim calcmode="lin" valueType="num">
                                      <p:cBhvr additive="base">
                                        <p:cTn id="69" dur="500" fill="hold"/>
                                        <p:tgtEl>
                                          <p:spTgt spid="2">
                                            <p:graphicEl>
                                              <a:dgm id="{3D22163B-5D3F-4F54-BED7-F24BE2D4D4F4}"/>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
                                            <p:graphicEl>
                                              <a:dgm id="{3D22163B-5D3F-4F54-BED7-F24BE2D4D4F4}"/>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
                                            <p:graphicEl>
                                              <a:dgm id="{8380C9CA-A377-4D32-9D8B-22D073F69112}"/>
                                            </p:graphicEl>
                                          </p:spTgt>
                                        </p:tgtEl>
                                        <p:attrNameLst>
                                          <p:attrName>style.visibility</p:attrName>
                                        </p:attrNameLst>
                                      </p:cBhvr>
                                      <p:to>
                                        <p:strVal val="visible"/>
                                      </p:to>
                                    </p:set>
                                    <p:anim calcmode="lin" valueType="num">
                                      <p:cBhvr additive="base">
                                        <p:cTn id="75" dur="500" fill="hold"/>
                                        <p:tgtEl>
                                          <p:spTgt spid="2">
                                            <p:graphicEl>
                                              <a:dgm id="{8380C9CA-A377-4D32-9D8B-22D073F69112}"/>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2">
                                            <p:graphicEl>
                                              <a:dgm id="{8380C9CA-A377-4D32-9D8B-22D073F69112}"/>
                                            </p:graphic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
                                            <p:graphicEl>
                                              <a:dgm id="{DB19A05D-A172-43E8-8408-464670CFAA22}"/>
                                            </p:graphicEl>
                                          </p:spTgt>
                                        </p:tgtEl>
                                        <p:attrNameLst>
                                          <p:attrName>style.visibility</p:attrName>
                                        </p:attrNameLst>
                                      </p:cBhvr>
                                      <p:to>
                                        <p:strVal val="visible"/>
                                      </p:to>
                                    </p:set>
                                    <p:anim calcmode="lin" valueType="num">
                                      <p:cBhvr additive="base">
                                        <p:cTn id="79" dur="500" fill="hold"/>
                                        <p:tgtEl>
                                          <p:spTgt spid="2">
                                            <p:graphicEl>
                                              <a:dgm id="{DB19A05D-A172-43E8-8408-464670CFAA22}"/>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
                                            <p:graphicEl>
                                              <a:dgm id="{DB19A05D-A172-43E8-8408-464670CFAA22}"/>
                                            </p:graphic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
                                            <p:graphicEl>
                                              <a:dgm id="{53814670-2EC8-4374-B6A0-45B2C7F797B7}"/>
                                            </p:graphicEl>
                                          </p:spTgt>
                                        </p:tgtEl>
                                        <p:attrNameLst>
                                          <p:attrName>style.visibility</p:attrName>
                                        </p:attrNameLst>
                                      </p:cBhvr>
                                      <p:to>
                                        <p:strVal val="visible"/>
                                      </p:to>
                                    </p:set>
                                    <p:anim calcmode="lin" valueType="num">
                                      <p:cBhvr additive="base">
                                        <p:cTn id="83" dur="500" fill="hold"/>
                                        <p:tgtEl>
                                          <p:spTgt spid="2">
                                            <p:graphicEl>
                                              <a:dgm id="{53814670-2EC8-4374-B6A0-45B2C7F797B7}"/>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2">
                                            <p:graphicEl>
                                              <a:dgm id="{53814670-2EC8-4374-B6A0-45B2C7F797B7}"/>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
                                            <p:graphicEl>
                                              <a:dgm id="{D8914F59-F689-4604-A032-2D92221E2740}"/>
                                            </p:graphicEl>
                                          </p:spTgt>
                                        </p:tgtEl>
                                        <p:attrNameLst>
                                          <p:attrName>style.visibility</p:attrName>
                                        </p:attrNameLst>
                                      </p:cBhvr>
                                      <p:to>
                                        <p:strVal val="visible"/>
                                      </p:to>
                                    </p:set>
                                    <p:anim calcmode="lin" valueType="num">
                                      <p:cBhvr additive="base">
                                        <p:cTn id="87" dur="500" fill="hold"/>
                                        <p:tgtEl>
                                          <p:spTgt spid="2">
                                            <p:graphicEl>
                                              <a:dgm id="{D8914F59-F689-4604-A032-2D92221E2740}"/>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2">
                                            <p:graphicEl>
                                              <a:dgm id="{D8914F59-F689-4604-A032-2D92221E2740}"/>
                                            </p:graphic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
                                            <p:graphicEl>
                                              <a:dgm id="{6ECDE7C6-D6F3-49A6-8FB5-C07838E3507D}"/>
                                            </p:graphicEl>
                                          </p:spTgt>
                                        </p:tgtEl>
                                        <p:attrNameLst>
                                          <p:attrName>style.visibility</p:attrName>
                                        </p:attrNameLst>
                                      </p:cBhvr>
                                      <p:to>
                                        <p:strVal val="visible"/>
                                      </p:to>
                                    </p:set>
                                    <p:anim calcmode="lin" valueType="num">
                                      <p:cBhvr additive="base">
                                        <p:cTn id="91" dur="500" fill="hold"/>
                                        <p:tgtEl>
                                          <p:spTgt spid="2">
                                            <p:graphicEl>
                                              <a:dgm id="{6ECDE7C6-D6F3-49A6-8FB5-C07838E3507D}"/>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2">
                                            <p:graphicEl>
                                              <a:dgm id="{6ECDE7C6-D6F3-49A6-8FB5-C07838E3507D}"/>
                                            </p:graphic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
                                            <p:graphicEl>
                                              <a:dgm id="{70281898-32B7-46B1-A106-2805779F6945}"/>
                                            </p:graphicEl>
                                          </p:spTgt>
                                        </p:tgtEl>
                                        <p:attrNameLst>
                                          <p:attrName>style.visibility</p:attrName>
                                        </p:attrNameLst>
                                      </p:cBhvr>
                                      <p:to>
                                        <p:strVal val="visible"/>
                                      </p:to>
                                    </p:set>
                                    <p:anim calcmode="lin" valueType="num">
                                      <p:cBhvr additive="base">
                                        <p:cTn id="95" dur="500" fill="hold"/>
                                        <p:tgtEl>
                                          <p:spTgt spid="2">
                                            <p:graphicEl>
                                              <a:dgm id="{70281898-32B7-46B1-A106-2805779F6945}"/>
                                            </p:graphic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2">
                                            <p:graphicEl>
                                              <a:dgm id="{70281898-32B7-46B1-A106-2805779F6945}"/>
                                            </p:graphic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
                                            <p:graphicEl>
                                              <a:dgm id="{C3C206EF-CC06-48C6-91D2-FB9EBBB48054}"/>
                                            </p:graphicEl>
                                          </p:spTgt>
                                        </p:tgtEl>
                                        <p:attrNameLst>
                                          <p:attrName>style.visibility</p:attrName>
                                        </p:attrNameLst>
                                      </p:cBhvr>
                                      <p:to>
                                        <p:strVal val="visible"/>
                                      </p:to>
                                    </p:set>
                                    <p:anim calcmode="lin" valueType="num">
                                      <p:cBhvr additive="base">
                                        <p:cTn id="99" dur="500" fill="hold"/>
                                        <p:tgtEl>
                                          <p:spTgt spid="2">
                                            <p:graphicEl>
                                              <a:dgm id="{C3C206EF-CC06-48C6-91D2-FB9EBBB48054}"/>
                                            </p:graphic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2">
                                            <p:graphicEl>
                                              <a:dgm id="{C3C206EF-CC06-48C6-91D2-FB9EBBB48054}"/>
                                            </p:graphic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
                                            <p:graphicEl>
                                              <a:dgm id="{3A2A00D2-6317-44B6-B614-19B694C705E3}"/>
                                            </p:graphicEl>
                                          </p:spTgt>
                                        </p:tgtEl>
                                        <p:attrNameLst>
                                          <p:attrName>style.visibility</p:attrName>
                                        </p:attrNameLst>
                                      </p:cBhvr>
                                      <p:to>
                                        <p:strVal val="visible"/>
                                      </p:to>
                                    </p:set>
                                    <p:anim calcmode="lin" valueType="num">
                                      <p:cBhvr additive="base">
                                        <p:cTn id="103" dur="500" fill="hold"/>
                                        <p:tgtEl>
                                          <p:spTgt spid="2">
                                            <p:graphicEl>
                                              <a:dgm id="{3A2A00D2-6317-44B6-B614-19B694C705E3}"/>
                                            </p:graphic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
                                            <p:graphicEl>
                                              <a:dgm id="{3A2A00D2-6317-44B6-B614-19B694C705E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err="1" smtClean="0">
                <a:solidFill>
                  <a:schemeClr val="bg1"/>
                </a:solidFill>
              </a:rPr>
              <a:t>Vocación</a:t>
            </a:r>
            <a:r>
              <a:rPr lang="en-US" dirty="0" smtClean="0">
                <a:solidFill>
                  <a:schemeClr val="bg1"/>
                </a:solidFill>
              </a:rPr>
              <a:t> </a:t>
            </a:r>
            <a:r>
              <a:rPr lang="en-US" dirty="0">
                <a:solidFill>
                  <a:schemeClr val="bg1"/>
                </a:solidFill>
              </a:rPr>
              <a:t>/ Elección</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b="1" dirty="0">
                <a:solidFill>
                  <a:schemeClr val="bg1"/>
                </a:solidFill>
                <a:latin typeface="system-ui"/>
              </a:rPr>
              <a:t>Romanos 11</a:t>
            </a:r>
          </a:p>
          <a:p>
            <a:pPr marL="0" indent="0">
              <a:buNone/>
            </a:pPr>
            <a:r>
              <a:rPr lang="en-US" sz="1800" b="1" baseline="30000" dirty="0" smtClean="0">
                <a:solidFill>
                  <a:schemeClr val="bg1"/>
                </a:solidFill>
                <a:latin typeface="system-ui"/>
              </a:rPr>
              <a:t>28</a:t>
            </a:r>
            <a:r>
              <a:rPr lang="es-ES" sz="1800" dirty="0" smtClean="0">
                <a:solidFill>
                  <a:schemeClr val="bg1"/>
                </a:solidFill>
                <a:latin typeface="system-ui"/>
              </a:rPr>
              <a:t>En </a:t>
            </a:r>
            <a:r>
              <a:rPr lang="es-ES" sz="1800" dirty="0">
                <a:solidFill>
                  <a:schemeClr val="bg1"/>
                </a:solidFill>
                <a:latin typeface="system-ui"/>
              </a:rPr>
              <a:t>cuanto al evangelio, son enemigos por causa de ustedes, pero en cuanto a la elección de Dios, son amados por causa de los padres. </a:t>
            </a:r>
            <a:r>
              <a:rPr lang="es-ES" sz="1800" dirty="0" smtClean="0">
                <a:solidFill>
                  <a:schemeClr val="bg1"/>
                </a:solidFill>
                <a:latin typeface="system-ui"/>
              </a:rPr>
              <a:t>29</a:t>
            </a:r>
            <a:r>
              <a:rPr lang="es-ES" sz="1800" dirty="0">
                <a:solidFill>
                  <a:schemeClr val="bg1"/>
                </a:solidFill>
                <a:latin typeface="system-ui"/>
              </a:rPr>
              <a:t>  Porque los dones y el </a:t>
            </a:r>
            <a:r>
              <a:rPr lang="es-ES" sz="1800" b="1" u="sng" dirty="0">
                <a:solidFill>
                  <a:schemeClr val="bg1"/>
                </a:solidFill>
                <a:latin typeface="system-ui"/>
              </a:rPr>
              <a:t>llamamiento</a:t>
            </a:r>
            <a:r>
              <a:rPr lang="es-ES" sz="1800" dirty="0">
                <a:solidFill>
                  <a:schemeClr val="bg1"/>
                </a:solidFill>
                <a:latin typeface="system-ui"/>
              </a:rPr>
              <a:t> de Dios son irrevocables. </a:t>
            </a:r>
            <a:endParaRPr lang="es-ES" sz="1800" dirty="0" smtClean="0">
              <a:solidFill>
                <a:schemeClr val="bg1"/>
              </a:solidFill>
              <a:latin typeface="system-ui"/>
            </a:endParaRPr>
          </a:p>
          <a:p>
            <a:pPr marL="0" indent="0">
              <a:buNone/>
            </a:pPr>
            <a:endParaRPr lang="es-ES" sz="1800" b="1" dirty="0">
              <a:solidFill>
                <a:schemeClr val="bg1"/>
              </a:solidFill>
              <a:latin typeface="system-ui"/>
            </a:endParaRPr>
          </a:p>
          <a:p>
            <a:pPr marL="0" indent="0">
              <a:buNone/>
            </a:pPr>
            <a:r>
              <a:rPr lang="en-US" sz="1800" b="1" dirty="0" smtClean="0">
                <a:solidFill>
                  <a:schemeClr val="bg1"/>
                </a:solidFill>
                <a:latin typeface="system-ui"/>
              </a:rPr>
              <a:t>1 </a:t>
            </a:r>
            <a:r>
              <a:rPr lang="en-US" sz="1800" b="1" dirty="0">
                <a:solidFill>
                  <a:schemeClr val="bg1"/>
                </a:solidFill>
                <a:latin typeface="system-ui"/>
              </a:rPr>
              <a:t>Corintios 1</a:t>
            </a:r>
          </a:p>
          <a:p>
            <a:pPr marL="0" indent="0">
              <a:buNone/>
            </a:pPr>
            <a:r>
              <a:rPr lang="en-US" sz="1800" b="1" baseline="30000" dirty="0" smtClean="0">
                <a:solidFill>
                  <a:schemeClr val="bg1"/>
                </a:solidFill>
                <a:latin typeface="system-ui"/>
              </a:rPr>
              <a:t>26</a:t>
            </a:r>
            <a:r>
              <a:rPr lang="en-US" sz="1800" dirty="0" smtClean="0">
                <a:solidFill>
                  <a:schemeClr val="bg1"/>
                </a:solidFill>
                <a:latin typeface="system-ui"/>
              </a:rPr>
              <a:t>P</a:t>
            </a:r>
            <a:r>
              <a:rPr lang="es-ES" sz="1800" dirty="0" err="1" smtClean="0">
                <a:solidFill>
                  <a:schemeClr val="bg1"/>
                </a:solidFill>
                <a:latin typeface="system-ui"/>
              </a:rPr>
              <a:t>ues</a:t>
            </a:r>
            <a:r>
              <a:rPr lang="es-ES" sz="1800" dirty="0" smtClean="0">
                <a:solidFill>
                  <a:schemeClr val="bg1"/>
                </a:solidFill>
                <a:latin typeface="system-ui"/>
              </a:rPr>
              <a:t> </a:t>
            </a:r>
            <a:r>
              <a:rPr lang="es-ES" sz="1800" dirty="0">
                <a:solidFill>
                  <a:schemeClr val="bg1"/>
                </a:solidFill>
                <a:latin typeface="system-ui"/>
              </a:rPr>
              <a:t>consideren, hermanos, su </a:t>
            </a:r>
            <a:r>
              <a:rPr lang="es-ES" sz="1800" b="1" u="sng" dirty="0">
                <a:solidFill>
                  <a:schemeClr val="bg1"/>
                </a:solidFill>
                <a:latin typeface="system-ui"/>
              </a:rPr>
              <a:t>llamamiento</a:t>
            </a:r>
            <a:r>
              <a:rPr lang="es-ES" sz="1800" dirty="0">
                <a:solidFill>
                  <a:schemeClr val="bg1"/>
                </a:solidFill>
                <a:latin typeface="system-ui"/>
              </a:rPr>
              <a:t>. No hubo muchos sabios conforme a la carne, ni muchos poderosos, ni muchos nobles. </a:t>
            </a:r>
            <a:r>
              <a:rPr lang="es-ES" sz="1800" dirty="0" smtClean="0">
                <a:solidFill>
                  <a:schemeClr val="bg1"/>
                </a:solidFill>
                <a:latin typeface="system-ui"/>
              </a:rPr>
              <a:t>27</a:t>
            </a:r>
            <a:r>
              <a:rPr lang="es-ES" sz="1800" dirty="0">
                <a:solidFill>
                  <a:schemeClr val="bg1"/>
                </a:solidFill>
                <a:latin typeface="system-ui"/>
              </a:rPr>
              <a:t>  Sino que Dios ha escogido lo necio del mundo para avergonzar a los sabios; y Dios ha escogido lo débil del mundo para avergonzar a lo que es fuerte. </a:t>
            </a:r>
            <a:endParaRPr lang="es-ES" sz="1800" dirty="0" smtClean="0">
              <a:solidFill>
                <a:schemeClr val="bg1"/>
              </a:solidFill>
              <a:latin typeface="system-ui"/>
            </a:endParaRPr>
          </a:p>
          <a:p>
            <a:pPr marL="0" indent="0">
              <a:buNone/>
            </a:pPr>
            <a:endParaRPr lang="en-US" sz="1800" dirty="0">
              <a:solidFill>
                <a:schemeClr val="bg1"/>
              </a:solidFill>
              <a:latin typeface="system-ui"/>
            </a:endParaRPr>
          </a:p>
          <a:p>
            <a:pPr marL="0" indent="0" algn="l" rtl="0">
              <a:buNone/>
            </a:pPr>
            <a:r>
              <a:rPr lang="en-US" sz="1800" b="1" dirty="0">
                <a:solidFill>
                  <a:schemeClr val="bg1"/>
                </a:solidFill>
                <a:latin typeface="system-ui"/>
              </a:rPr>
              <a:t>2 Pedro </a:t>
            </a:r>
            <a:r>
              <a:rPr lang="en-US" sz="1800" b="1" dirty="0" smtClean="0">
                <a:solidFill>
                  <a:schemeClr val="bg1"/>
                </a:solidFill>
                <a:latin typeface="system-ui"/>
              </a:rPr>
              <a:t>1</a:t>
            </a:r>
            <a:endParaRPr lang="en-US" sz="1800" b="1" dirty="0">
              <a:solidFill>
                <a:schemeClr val="bg1"/>
              </a:solidFill>
              <a:latin typeface="system-ui"/>
            </a:endParaRPr>
          </a:p>
          <a:p>
            <a:pPr marL="0" indent="0">
              <a:buNone/>
            </a:pPr>
            <a:r>
              <a:rPr lang="en-US" sz="1800" b="1" baseline="30000" dirty="0" smtClean="0">
                <a:solidFill>
                  <a:schemeClr val="bg1"/>
                </a:solidFill>
                <a:latin typeface="system-ui"/>
              </a:rPr>
              <a:t>10</a:t>
            </a:r>
            <a:r>
              <a:rPr lang="es-ES" sz="1800" dirty="0" smtClean="0">
                <a:solidFill>
                  <a:schemeClr val="bg1"/>
                </a:solidFill>
                <a:latin typeface="system-ui"/>
              </a:rPr>
              <a:t>Así </a:t>
            </a:r>
            <a:r>
              <a:rPr lang="es-ES" sz="1800" dirty="0">
                <a:solidFill>
                  <a:schemeClr val="bg1"/>
                </a:solidFill>
                <a:latin typeface="system-ui"/>
              </a:rPr>
              <a:t>que, hermanos, sean cada vez más diligentes para hacer firme su </a:t>
            </a:r>
            <a:r>
              <a:rPr lang="es-ES" sz="1800" b="1" u="sng" dirty="0">
                <a:solidFill>
                  <a:schemeClr val="bg1"/>
                </a:solidFill>
                <a:latin typeface="system-ui"/>
              </a:rPr>
              <a:t>llamado</a:t>
            </a:r>
            <a:r>
              <a:rPr lang="es-ES" sz="1800" dirty="0">
                <a:solidFill>
                  <a:schemeClr val="bg1"/>
                </a:solidFill>
                <a:latin typeface="system-ui"/>
              </a:rPr>
              <a:t> y elección de parte de Dios. Porque mientras hagan estas cosas nunca caerán. </a:t>
            </a:r>
            <a:endParaRPr lang="en-US" sz="1800" dirty="0">
              <a:solidFill>
                <a:schemeClr val="bg1"/>
              </a:solidFill>
              <a:latin typeface="system-ui"/>
            </a:endParaRPr>
          </a:p>
        </p:txBody>
      </p:sp>
    </p:spTree>
    <p:extLst>
      <p:ext uri="{BB962C8B-B14F-4D97-AF65-F5344CB8AC3E}">
        <p14:creationId xmlns:p14="http://schemas.microsoft.com/office/powerpoint/2010/main" val="56779082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p:txBody>
          <a:bodyPr/>
          <a:lstStyle/>
          <a:p>
            <a:pPr algn="l" rtl="0"/>
            <a:r>
              <a:rPr lang="en-US" dirty="0" err="1" smtClean="0">
                <a:solidFill>
                  <a:schemeClr val="bg1"/>
                </a:solidFill>
              </a:rPr>
              <a:t>Vocación</a:t>
            </a:r>
            <a:r>
              <a:rPr lang="en-US" dirty="0" smtClean="0">
                <a:solidFill>
                  <a:schemeClr val="bg1"/>
                </a:solidFill>
              </a:rPr>
              <a:t> </a:t>
            </a:r>
            <a:r>
              <a:rPr lang="en-US" dirty="0">
                <a:solidFill>
                  <a:schemeClr val="bg1"/>
                </a:solidFill>
              </a:rPr>
              <a:t>/ Elección</a:t>
            </a:r>
          </a:p>
        </p:txBody>
      </p:sp>
      <p:sp>
        <p:nvSpPr>
          <p:cNvPr id="4" name="Content Placeholder 2">
            <a:extLst>
              <a:ext uri="{FF2B5EF4-FFF2-40B4-BE49-F238E27FC236}">
                <a16:creationId xmlns="" xmlns:a16="http://schemas.microsoft.com/office/drawing/2014/main" id="{F6262A69-C67F-96A7-9D19-78EACF88B0C9}"/>
              </a:ext>
            </a:extLst>
          </p:cNvPr>
          <p:cNvSpPr txBox="1">
            <a:spLocks/>
          </p:cNvSpPr>
          <p:nvPr/>
        </p:nvSpPr>
        <p:spPr>
          <a:xfrm>
            <a:off x="630935" y="1517904"/>
            <a:ext cx="7884415" cy="362611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b="1" dirty="0">
                <a:solidFill>
                  <a:schemeClr val="bg1"/>
                </a:solidFill>
                <a:latin typeface="system-ui"/>
              </a:rPr>
              <a:t>Romanos 11</a:t>
            </a:r>
          </a:p>
          <a:p>
            <a:pPr marL="0" indent="0">
              <a:buNone/>
            </a:pPr>
            <a:r>
              <a:rPr lang="en-US" sz="1800" b="1" baseline="30000" dirty="0" smtClean="0">
                <a:solidFill>
                  <a:schemeClr val="bg1"/>
                </a:solidFill>
                <a:latin typeface="system-ui"/>
              </a:rPr>
              <a:t>28</a:t>
            </a:r>
            <a:r>
              <a:rPr lang="es-ES" sz="1800" dirty="0" smtClean="0">
                <a:solidFill>
                  <a:schemeClr val="bg1"/>
                </a:solidFill>
                <a:latin typeface="system-ui"/>
              </a:rPr>
              <a:t>En </a:t>
            </a:r>
            <a:r>
              <a:rPr lang="es-ES" sz="1800" dirty="0">
                <a:solidFill>
                  <a:schemeClr val="bg1"/>
                </a:solidFill>
                <a:latin typeface="system-ui"/>
              </a:rPr>
              <a:t>cuanto al evangelio, son enemigos por causa de ustedes, pero en cuanto a la </a:t>
            </a:r>
            <a:r>
              <a:rPr lang="es-ES" sz="1800" b="1" u="sng" dirty="0">
                <a:solidFill>
                  <a:schemeClr val="bg1"/>
                </a:solidFill>
                <a:latin typeface="system-ui"/>
              </a:rPr>
              <a:t>elección</a:t>
            </a:r>
            <a:r>
              <a:rPr lang="es-ES" sz="1800" dirty="0">
                <a:solidFill>
                  <a:schemeClr val="bg1"/>
                </a:solidFill>
                <a:latin typeface="system-ui"/>
              </a:rPr>
              <a:t> de Dios, son amados por causa de los padres. </a:t>
            </a:r>
            <a:r>
              <a:rPr lang="es-ES" sz="1800" dirty="0" smtClean="0">
                <a:solidFill>
                  <a:schemeClr val="bg1"/>
                </a:solidFill>
                <a:latin typeface="system-ui"/>
              </a:rPr>
              <a:t>29</a:t>
            </a:r>
            <a:r>
              <a:rPr lang="es-ES" sz="1800" dirty="0">
                <a:solidFill>
                  <a:schemeClr val="bg1"/>
                </a:solidFill>
                <a:latin typeface="system-ui"/>
              </a:rPr>
              <a:t>  Porque los dones y el </a:t>
            </a:r>
            <a:r>
              <a:rPr lang="es-ES" sz="1800" b="1" u="sng" dirty="0">
                <a:solidFill>
                  <a:schemeClr val="bg1"/>
                </a:solidFill>
                <a:latin typeface="system-ui"/>
              </a:rPr>
              <a:t>llamamiento</a:t>
            </a:r>
            <a:r>
              <a:rPr lang="es-ES" sz="1800" dirty="0">
                <a:solidFill>
                  <a:schemeClr val="bg1"/>
                </a:solidFill>
                <a:latin typeface="system-ui"/>
              </a:rPr>
              <a:t> de Dios son irrevocables. </a:t>
            </a:r>
            <a:endParaRPr lang="es-ES" sz="1800" dirty="0" smtClean="0">
              <a:solidFill>
                <a:schemeClr val="bg1"/>
              </a:solidFill>
              <a:latin typeface="system-ui"/>
            </a:endParaRPr>
          </a:p>
          <a:p>
            <a:pPr marL="0" indent="0">
              <a:buNone/>
            </a:pPr>
            <a:endParaRPr lang="es-ES" sz="1800" b="1" dirty="0">
              <a:solidFill>
                <a:schemeClr val="bg1"/>
              </a:solidFill>
              <a:latin typeface="system-ui"/>
            </a:endParaRPr>
          </a:p>
          <a:p>
            <a:pPr marL="0" indent="0">
              <a:buNone/>
            </a:pPr>
            <a:r>
              <a:rPr lang="en-US" sz="1800" b="1" dirty="0" smtClean="0">
                <a:solidFill>
                  <a:schemeClr val="bg1"/>
                </a:solidFill>
                <a:latin typeface="system-ui"/>
              </a:rPr>
              <a:t>1 </a:t>
            </a:r>
            <a:r>
              <a:rPr lang="en-US" sz="1800" b="1" dirty="0">
                <a:solidFill>
                  <a:schemeClr val="bg1"/>
                </a:solidFill>
                <a:latin typeface="system-ui"/>
              </a:rPr>
              <a:t>Corintios 1</a:t>
            </a:r>
          </a:p>
          <a:p>
            <a:pPr marL="0" indent="0">
              <a:buNone/>
            </a:pPr>
            <a:r>
              <a:rPr lang="en-US" sz="1800" b="1" baseline="30000" dirty="0" smtClean="0">
                <a:solidFill>
                  <a:schemeClr val="bg1"/>
                </a:solidFill>
                <a:latin typeface="system-ui"/>
              </a:rPr>
              <a:t>26</a:t>
            </a:r>
            <a:r>
              <a:rPr lang="en-US" sz="1800" dirty="0" smtClean="0">
                <a:solidFill>
                  <a:schemeClr val="bg1"/>
                </a:solidFill>
                <a:latin typeface="system-ui"/>
              </a:rPr>
              <a:t>P</a:t>
            </a:r>
            <a:r>
              <a:rPr lang="es-ES" sz="1800" dirty="0" err="1" smtClean="0">
                <a:solidFill>
                  <a:schemeClr val="bg1"/>
                </a:solidFill>
                <a:latin typeface="system-ui"/>
              </a:rPr>
              <a:t>ues</a:t>
            </a:r>
            <a:r>
              <a:rPr lang="es-ES" sz="1800" dirty="0" smtClean="0">
                <a:solidFill>
                  <a:schemeClr val="bg1"/>
                </a:solidFill>
                <a:latin typeface="system-ui"/>
              </a:rPr>
              <a:t> </a:t>
            </a:r>
            <a:r>
              <a:rPr lang="es-ES" sz="1800" dirty="0">
                <a:solidFill>
                  <a:schemeClr val="bg1"/>
                </a:solidFill>
                <a:latin typeface="system-ui"/>
              </a:rPr>
              <a:t>consideren, hermanos, su </a:t>
            </a:r>
            <a:r>
              <a:rPr lang="es-ES" sz="1800" b="1" u="sng" dirty="0">
                <a:solidFill>
                  <a:schemeClr val="bg1"/>
                </a:solidFill>
                <a:latin typeface="system-ui"/>
              </a:rPr>
              <a:t>llamamiento</a:t>
            </a:r>
            <a:r>
              <a:rPr lang="es-ES" sz="1800" dirty="0">
                <a:solidFill>
                  <a:schemeClr val="bg1"/>
                </a:solidFill>
                <a:latin typeface="system-ui"/>
              </a:rPr>
              <a:t>. No hubo muchos sabios conforme a la carne, ni muchos poderosos, ni muchos nobles. </a:t>
            </a:r>
            <a:r>
              <a:rPr lang="es-ES" sz="1800" dirty="0" smtClean="0">
                <a:solidFill>
                  <a:schemeClr val="bg1"/>
                </a:solidFill>
                <a:latin typeface="system-ui"/>
              </a:rPr>
              <a:t>27</a:t>
            </a:r>
            <a:r>
              <a:rPr lang="es-ES" sz="1800" dirty="0">
                <a:solidFill>
                  <a:schemeClr val="bg1"/>
                </a:solidFill>
                <a:latin typeface="system-ui"/>
              </a:rPr>
              <a:t>  Sino que Dios ha </a:t>
            </a:r>
            <a:r>
              <a:rPr lang="es-ES" sz="1800" b="1" u="sng" dirty="0">
                <a:solidFill>
                  <a:schemeClr val="bg1"/>
                </a:solidFill>
                <a:latin typeface="system-ui"/>
              </a:rPr>
              <a:t>escogido</a:t>
            </a:r>
            <a:r>
              <a:rPr lang="es-ES" sz="1800" dirty="0">
                <a:solidFill>
                  <a:schemeClr val="bg1"/>
                </a:solidFill>
                <a:latin typeface="system-ui"/>
              </a:rPr>
              <a:t> lo necio del mundo para avergonzar a los sabios; y Dios ha </a:t>
            </a:r>
            <a:r>
              <a:rPr lang="es-ES" sz="1800" b="1" u="sng" dirty="0">
                <a:solidFill>
                  <a:schemeClr val="bg1"/>
                </a:solidFill>
                <a:latin typeface="system-ui"/>
              </a:rPr>
              <a:t>escogido</a:t>
            </a:r>
            <a:r>
              <a:rPr lang="es-ES" sz="1800" dirty="0">
                <a:solidFill>
                  <a:schemeClr val="bg1"/>
                </a:solidFill>
                <a:latin typeface="system-ui"/>
              </a:rPr>
              <a:t> lo débil del mundo para avergonzar a lo que es fuerte. </a:t>
            </a:r>
            <a:endParaRPr lang="es-ES" sz="1800" dirty="0" smtClean="0">
              <a:solidFill>
                <a:schemeClr val="bg1"/>
              </a:solidFill>
              <a:latin typeface="system-ui"/>
            </a:endParaRPr>
          </a:p>
          <a:p>
            <a:pPr marL="0" indent="0">
              <a:buNone/>
            </a:pPr>
            <a:endParaRPr lang="en-US" sz="1800" dirty="0">
              <a:solidFill>
                <a:schemeClr val="bg1"/>
              </a:solidFill>
              <a:latin typeface="system-ui"/>
            </a:endParaRPr>
          </a:p>
          <a:p>
            <a:pPr marL="0" indent="0" algn="l" rtl="0">
              <a:buNone/>
            </a:pPr>
            <a:r>
              <a:rPr lang="en-US" sz="1800" b="1" dirty="0">
                <a:solidFill>
                  <a:schemeClr val="bg1"/>
                </a:solidFill>
                <a:latin typeface="system-ui"/>
              </a:rPr>
              <a:t>2 Pedro </a:t>
            </a:r>
            <a:r>
              <a:rPr lang="en-US" sz="1800" b="1" dirty="0" smtClean="0">
                <a:solidFill>
                  <a:schemeClr val="bg1"/>
                </a:solidFill>
                <a:latin typeface="system-ui"/>
              </a:rPr>
              <a:t>1</a:t>
            </a:r>
            <a:endParaRPr lang="en-US" sz="1800" b="1" dirty="0">
              <a:solidFill>
                <a:schemeClr val="bg1"/>
              </a:solidFill>
              <a:latin typeface="system-ui"/>
            </a:endParaRPr>
          </a:p>
          <a:p>
            <a:pPr marL="0" indent="0">
              <a:buNone/>
            </a:pPr>
            <a:r>
              <a:rPr lang="en-US" sz="1800" b="1" baseline="30000" dirty="0" smtClean="0">
                <a:solidFill>
                  <a:schemeClr val="bg1"/>
                </a:solidFill>
                <a:latin typeface="system-ui"/>
              </a:rPr>
              <a:t>10</a:t>
            </a:r>
            <a:r>
              <a:rPr lang="es-ES" sz="1800" dirty="0" smtClean="0">
                <a:solidFill>
                  <a:schemeClr val="bg1"/>
                </a:solidFill>
                <a:latin typeface="system-ui"/>
              </a:rPr>
              <a:t>Así </a:t>
            </a:r>
            <a:r>
              <a:rPr lang="es-ES" sz="1800" dirty="0">
                <a:solidFill>
                  <a:schemeClr val="bg1"/>
                </a:solidFill>
                <a:latin typeface="system-ui"/>
              </a:rPr>
              <a:t>que, hermanos, sean cada vez más diligentes para hacer firme su </a:t>
            </a:r>
            <a:r>
              <a:rPr lang="es-ES" sz="1800" b="1" u="sng" dirty="0">
                <a:solidFill>
                  <a:schemeClr val="bg1"/>
                </a:solidFill>
                <a:latin typeface="system-ui"/>
              </a:rPr>
              <a:t>llamado</a:t>
            </a:r>
            <a:r>
              <a:rPr lang="es-ES" sz="1800" dirty="0">
                <a:solidFill>
                  <a:schemeClr val="bg1"/>
                </a:solidFill>
                <a:latin typeface="system-ui"/>
              </a:rPr>
              <a:t> y </a:t>
            </a:r>
            <a:r>
              <a:rPr lang="es-ES" sz="1800" b="1" u="sng" dirty="0">
                <a:solidFill>
                  <a:schemeClr val="bg1"/>
                </a:solidFill>
                <a:latin typeface="system-ui"/>
              </a:rPr>
              <a:t>elección</a:t>
            </a:r>
            <a:r>
              <a:rPr lang="es-ES" sz="1800" dirty="0">
                <a:solidFill>
                  <a:schemeClr val="bg1"/>
                </a:solidFill>
                <a:latin typeface="system-ui"/>
              </a:rPr>
              <a:t> de parte de Dios. Porque mientras hagan estas cosas nunca caerán. </a:t>
            </a:r>
            <a:endParaRPr lang="en-US" sz="1800" dirty="0">
              <a:solidFill>
                <a:schemeClr val="bg1"/>
              </a:solidFill>
              <a:latin typeface="system-ui"/>
            </a:endParaRPr>
          </a:p>
        </p:txBody>
      </p:sp>
    </p:spTree>
    <p:extLst>
      <p:ext uri="{BB962C8B-B14F-4D97-AF65-F5344CB8AC3E}">
        <p14:creationId xmlns:p14="http://schemas.microsoft.com/office/powerpoint/2010/main" val="395604278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10295</TotalTime>
  <Words>2545</Words>
  <Application>Microsoft Office PowerPoint</Application>
  <PresentationFormat>On-screen Show (16:10)</PresentationFormat>
  <Paragraphs>116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system-ui</vt:lpstr>
      <vt:lpstr>Office Theme</vt:lpstr>
      <vt:lpstr>PowerPoint Presentation</vt:lpstr>
      <vt:lpstr>Efesios 4:1-6</vt:lpstr>
      <vt:lpstr>Efesios 4:1-6</vt:lpstr>
      <vt:lpstr>Efesios 4:1-6</vt:lpstr>
      <vt:lpstr>Efesios 4:1-3</vt:lpstr>
      <vt:lpstr>Efesios 1:15-18</vt:lpstr>
      <vt:lpstr>Vocación y esperanza</vt:lpstr>
      <vt:lpstr>Vocación / Elección</vt:lpstr>
      <vt:lpstr>Vocación / Elección</vt:lpstr>
      <vt:lpstr>El mensaje de la elección de Dios</vt:lpstr>
      <vt:lpstr>Efesios 1:1-14</vt:lpstr>
      <vt:lpstr>Efesios 1:1-14</vt:lpstr>
      <vt:lpstr>Efesios 1:1-14</vt:lpstr>
      <vt:lpstr>El alcance de la voluntad de Dios</vt:lpstr>
      <vt:lpstr>El propósito eterno de Dios</vt:lpstr>
      <vt:lpstr>El propósito eterno de Dios</vt:lpstr>
      <vt:lpstr>Efesios 3:1-12</vt:lpstr>
      <vt:lpstr>Efesios 2:11-16</vt:lpstr>
      <vt:lpstr>Efesios 2:11-16</vt:lpstr>
      <vt:lpstr>Efesios 2:11-16</vt:lpstr>
      <vt:lpstr>Vocación, esperanza y unidad</vt:lpstr>
      <vt:lpstr>Preguntas de reflexión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25</cp:revision>
  <cp:lastPrinted>2022-12-25T13:52:40Z</cp:lastPrinted>
  <dcterms:created xsi:type="dcterms:W3CDTF">2022-10-24T23:13:50Z</dcterms:created>
  <dcterms:modified xsi:type="dcterms:W3CDTF">2022-12-25T13:53:07Z</dcterms:modified>
</cp:coreProperties>
</file>