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5"/>
  </p:notesMasterIdLst>
  <p:sldIdLst>
    <p:sldId id="257" r:id="rId2"/>
    <p:sldId id="274" r:id="rId3"/>
    <p:sldId id="297" r:id="rId4"/>
    <p:sldId id="256" r:id="rId5"/>
    <p:sldId id="289" r:id="rId6"/>
    <p:sldId id="291" r:id="rId7"/>
    <p:sldId id="298" r:id="rId8"/>
    <p:sldId id="299" r:id="rId9"/>
    <p:sldId id="300" r:id="rId10"/>
    <p:sldId id="301" r:id="rId11"/>
    <p:sldId id="287" r:id="rId12"/>
    <p:sldId id="302" r:id="rId13"/>
    <p:sldId id="296" r:id="rId14"/>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455"/>
    <p:restoredTop sz="96327"/>
  </p:normalViewPr>
  <p:slideViewPr>
    <p:cSldViewPr snapToGrid="0" snapToObjects="1">
      <p:cViewPr varScale="1">
        <p:scale>
          <a:sx n="49" d="100"/>
          <a:sy n="49" d="100"/>
        </p:scale>
        <p:origin x="64" y="6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D29DA1-3617-0F4C-8434-CE7F3C3F8C31}" type="datetimeFigureOut">
              <a:rPr lang="en-US" smtClean="0"/>
              <a:t>12/31/2022</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9593CC-96B5-1347-9FC4-A7D0FAC5C688}" type="slidenum">
              <a:rPr lang="en-US" smtClean="0"/>
              <a:t>‹#›</a:t>
            </a:fld>
            <a:endParaRPr lang="en-US"/>
          </a:p>
        </p:txBody>
      </p:sp>
    </p:spTree>
    <p:extLst>
      <p:ext uri="{BB962C8B-B14F-4D97-AF65-F5344CB8AC3E}">
        <p14:creationId xmlns:p14="http://schemas.microsoft.com/office/powerpoint/2010/main" val="3068930250"/>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BD5380-515C-9549-96BF-05B6AF900433}" type="datetimeFigureOut">
              <a:rPr lang="en-US" smtClean="0"/>
              <a:t>12/31/2022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C1E53-B276-CB48-A9ED-75C12E6FF295}" type="slidenum">
              <a:rPr lang="en-US" smtClean="0"/>
              <a:t>‹#›</a:t>
            </a:fld>
            <a:endParaRPr lang="en-US"/>
          </a:p>
        </p:txBody>
      </p:sp>
    </p:spTree>
    <p:extLst>
      <p:ext uri="{BB962C8B-B14F-4D97-AF65-F5344CB8AC3E}">
        <p14:creationId xmlns:p14="http://schemas.microsoft.com/office/powerpoint/2010/main" val="3720851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BD5380-515C-9549-96BF-05B6AF900433}" type="datetimeFigureOut">
              <a:rPr lang="en-US" smtClean="0"/>
              <a:t>12/31/2022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C1E53-B276-CB48-A9ED-75C12E6FF295}" type="slidenum">
              <a:rPr lang="en-US" smtClean="0"/>
              <a:t>‹#›</a:t>
            </a:fld>
            <a:endParaRPr lang="en-US"/>
          </a:p>
        </p:txBody>
      </p:sp>
    </p:spTree>
    <p:extLst>
      <p:ext uri="{BB962C8B-B14F-4D97-AF65-F5344CB8AC3E}">
        <p14:creationId xmlns:p14="http://schemas.microsoft.com/office/powerpoint/2010/main" val="107772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BD5380-515C-9549-96BF-05B6AF900433}" type="datetimeFigureOut">
              <a:rPr lang="en-US" smtClean="0"/>
              <a:t>12/31/2022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C1E53-B276-CB48-A9ED-75C12E6FF295}" type="slidenum">
              <a:rPr lang="en-US" smtClean="0"/>
              <a:t>‹#›</a:t>
            </a:fld>
            <a:endParaRPr lang="en-US"/>
          </a:p>
        </p:txBody>
      </p:sp>
    </p:spTree>
    <p:extLst>
      <p:ext uri="{BB962C8B-B14F-4D97-AF65-F5344CB8AC3E}">
        <p14:creationId xmlns:p14="http://schemas.microsoft.com/office/powerpoint/2010/main" val="2684721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BD5380-515C-9549-96BF-05B6AF900433}" type="datetimeFigureOut">
              <a:rPr lang="en-US" smtClean="0"/>
              <a:t>12/31/2022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C1E53-B276-CB48-A9ED-75C12E6FF295}" type="slidenum">
              <a:rPr lang="en-US" smtClean="0"/>
              <a:t>‹#›</a:t>
            </a:fld>
            <a:endParaRPr lang="en-US"/>
          </a:p>
        </p:txBody>
      </p:sp>
    </p:spTree>
    <p:extLst>
      <p:ext uri="{BB962C8B-B14F-4D97-AF65-F5344CB8AC3E}">
        <p14:creationId xmlns:p14="http://schemas.microsoft.com/office/powerpoint/2010/main" val="2227418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BD5380-515C-9549-96BF-05B6AF900433}" type="datetimeFigureOut">
              <a:rPr lang="en-US" smtClean="0"/>
              <a:t>12/31/2022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C1E53-B276-CB48-A9ED-75C12E6FF295}" type="slidenum">
              <a:rPr lang="en-US" smtClean="0"/>
              <a:t>‹#›</a:t>
            </a:fld>
            <a:endParaRPr lang="en-US"/>
          </a:p>
        </p:txBody>
      </p:sp>
    </p:spTree>
    <p:extLst>
      <p:ext uri="{BB962C8B-B14F-4D97-AF65-F5344CB8AC3E}">
        <p14:creationId xmlns:p14="http://schemas.microsoft.com/office/powerpoint/2010/main" val="1377445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0BD5380-515C-9549-96BF-05B6AF900433}" type="datetimeFigureOut">
              <a:rPr lang="en-US" smtClean="0"/>
              <a:t>12/31/2022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FC1E53-B276-CB48-A9ED-75C12E6FF295}" type="slidenum">
              <a:rPr lang="en-US" smtClean="0"/>
              <a:t>‹#›</a:t>
            </a:fld>
            <a:endParaRPr lang="en-US"/>
          </a:p>
        </p:txBody>
      </p:sp>
    </p:spTree>
    <p:extLst>
      <p:ext uri="{BB962C8B-B14F-4D97-AF65-F5344CB8AC3E}">
        <p14:creationId xmlns:p14="http://schemas.microsoft.com/office/powerpoint/2010/main" val="3805471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BD5380-515C-9549-96BF-05B6AF900433}" type="datetimeFigureOut">
              <a:rPr lang="en-US" smtClean="0"/>
              <a:t>12/31/2022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FC1E53-B276-CB48-A9ED-75C12E6FF295}" type="slidenum">
              <a:rPr lang="en-US" smtClean="0"/>
              <a:t>‹#›</a:t>
            </a:fld>
            <a:endParaRPr lang="en-US"/>
          </a:p>
        </p:txBody>
      </p:sp>
    </p:spTree>
    <p:extLst>
      <p:ext uri="{BB962C8B-B14F-4D97-AF65-F5344CB8AC3E}">
        <p14:creationId xmlns:p14="http://schemas.microsoft.com/office/powerpoint/2010/main" val="2628734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0BD5380-515C-9549-96BF-05B6AF900433}" type="datetimeFigureOut">
              <a:rPr lang="en-US" smtClean="0"/>
              <a:t>12/31/2022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FC1E53-B276-CB48-A9ED-75C12E6FF295}" type="slidenum">
              <a:rPr lang="en-US" smtClean="0"/>
              <a:t>‹#›</a:t>
            </a:fld>
            <a:endParaRPr lang="en-US"/>
          </a:p>
        </p:txBody>
      </p:sp>
    </p:spTree>
    <p:extLst>
      <p:ext uri="{BB962C8B-B14F-4D97-AF65-F5344CB8AC3E}">
        <p14:creationId xmlns:p14="http://schemas.microsoft.com/office/powerpoint/2010/main" val="334493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BD5380-515C-9549-96BF-05B6AF900433}" type="datetimeFigureOut">
              <a:rPr lang="en-US" smtClean="0"/>
              <a:t>12/31/2022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FC1E53-B276-CB48-A9ED-75C12E6FF295}" type="slidenum">
              <a:rPr lang="en-US" smtClean="0"/>
              <a:t>‹#›</a:t>
            </a:fld>
            <a:endParaRPr lang="en-US"/>
          </a:p>
        </p:txBody>
      </p:sp>
    </p:spTree>
    <p:extLst>
      <p:ext uri="{BB962C8B-B14F-4D97-AF65-F5344CB8AC3E}">
        <p14:creationId xmlns:p14="http://schemas.microsoft.com/office/powerpoint/2010/main" val="4089649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0BD5380-515C-9549-96BF-05B6AF900433}" type="datetimeFigureOut">
              <a:rPr lang="en-US" smtClean="0"/>
              <a:t>12/31/2022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FC1E53-B276-CB48-A9ED-75C12E6FF295}" type="slidenum">
              <a:rPr lang="en-US" smtClean="0"/>
              <a:t>‹#›</a:t>
            </a:fld>
            <a:endParaRPr lang="en-US"/>
          </a:p>
        </p:txBody>
      </p:sp>
    </p:spTree>
    <p:extLst>
      <p:ext uri="{BB962C8B-B14F-4D97-AF65-F5344CB8AC3E}">
        <p14:creationId xmlns:p14="http://schemas.microsoft.com/office/powerpoint/2010/main" val="204321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0BD5380-515C-9549-96BF-05B6AF900433}" type="datetimeFigureOut">
              <a:rPr lang="en-US" smtClean="0"/>
              <a:t>12/31/2022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FC1E53-B276-CB48-A9ED-75C12E6FF295}" type="slidenum">
              <a:rPr lang="en-US" smtClean="0"/>
              <a:t>‹#›</a:t>
            </a:fld>
            <a:endParaRPr lang="en-US"/>
          </a:p>
        </p:txBody>
      </p:sp>
    </p:spTree>
    <p:extLst>
      <p:ext uri="{BB962C8B-B14F-4D97-AF65-F5344CB8AC3E}">
        <p14:creationId xmlns:p14="http://schemas.microsoft.com/office/powerpoint/2010/main" val="2073553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20BD5380-515C-9549-96BF-05B6AF900433}" type="datetimeFigureOut">
              <a:rPr lang="en-US" smtClean="0"/>
              <a:t>12/31/2022</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C5FC1E53-B276-CB48-A9ED-75C12E6FF295}" type="slidenum">
              <a:rPr lang="en-US" smtClean="0"/>
              <a:t>‹#›</a:t>
            </a:fld>
            <a:endParaRPr lang="en-US"/>
          </a:p>
        </p:txBody>
      </p:sp>
    </p:spTree>
    <p:extLst>
      <p:ext uri="{BB962C8B-B14F-4D97-AF65-F5344CB8AC3E}">
        <p14:creationId xmlns:p14="http://schemas.microsoft.com/office/powerpoint/2010/main" val="396960804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9EA8E6-8C33-CB72-8F70-146BA5BC4482}"/>
              </a:ext>
            </a:extLst>
          </p:cNvPr>
          <p:cNvSpPr>
            <a:spLocks noGrp="1"/>
          </p:cNvSpPr>
          <p:nvPr>
            <p:ph type="title"/>
          </p:nvPr>
        </p:nvSpPr>
        <p:spPr>
          <a:xfrm>
            <a:off x="628650" y="114564"/>
            <a:ext cx="7886700" cy="1104636"/>
          </a:xfrm>
        </p:spPr>
        <p:txBody>
          <a:bodyPr/>
          <a:lstStyle/>
          <a:p>
            <a:pPr algn="ctr" rtl="0"/>
            <a:r>
              <a:rPr lang="en-US" dirty="0"/>
              <a:t>Todo el mundo está buscando un nuevo comienzo</a:t>
            </a:r>
          </a:p>
        </p:txBody>
      </p:sp>
      <p:sp>
        <p:nvSpPr>
          <p:cNvPr id="4" name="TextBox 3">
            <a:extLst>
              <a:ext uri="{FF2B5EF4-FFF2-40B4-BE49-F238E27FC236}">
                <a16:creationId xmlns="" xmlns:a16="http://schemas.microsoft.com/office/drawing/2014/main" id="{5E9A8C20-27A8-4F1C-5D03-B4251F6D7CD9}"/>
              </a:ext>
            </a:extLst>
          </p:cNvPr>
          <p:cNvSpPr txBox="1"/>
          <p:nvPr/>
        </p:nvSpPr>
        <p:spPr>
          <a:xfrm>
            <a:off x="3788229" y="1361440"/>
            <a:ext cx="5355771" cy="4401205"/>
          </a:xfrm>
          <a:prstGeom prst="rect">
            <a:avLst/>
          </a:prstGeom>
          <a:noFill/>
        </p:spPr>
        <p:txBody>
          <a:bodyPr wrap="square" rtlCol="0">
            <a:spAutoFit/>
          </a:bodyPr>
          <a:lstStyle/>
          <a:p>
            <a:pPr algn="ctr" rtl="0"/>
            <a:r>
              <a:rPr lang="en-US" sz="2800" u="sng" dirty="0"/>
              <a:t>Las </a:t>
            </a:r>
            <a:r>
              <a:rPr lang="en-US" sz="2800" u="sng" dirty="0" err="1" smtClean="0"/>
              <a:t>resoluciones</a:t>
            </a:r>
            <a:r>
              <a:rPr lang="en-US" sz="2800" u="sng" dirty="0" smtClean="0"/>
              <a:t> m</a:t>
            </a:r>
            <a:r>
              <a:rPr lang="es-ES" sz="2800" u="sng" dirty="0" err="1" smtClean="0"/>
              <a:t>ás</a:t>
            </a:r>
            <a:r>
              <a:rPr lang="es-ES" sz="2800" u="sng" dirty="0" smtClean="0"/>
              <a:t> </a:t>
            </a:r>
            <a:r>
              <a:rPr lang="en-US" sz="2800" u="sng" dirty="0" smtClean="0"/>
              <a:t>"</a:t>
            </a:r>
            <a:r>
              <a:rPr lang="en-US" sz="2800" u="sng" dirty="0" err="1" smtClean="0"/>
              <a:t>típicas</a:t>
            </a:r>
            <a:r>
              <a:rPr lang="en-US" sz="2800" u="sng" dirty="0"/>
              <a:t>"</a:t>
            </a:r>
          </a:p>
          <a:p>
            <a:pPr algn="ctr" rtl="0"/>
            <a:r>
              <a:rPr lang="en-US" sz="2800" dirty="0" smtClean="0"/>
              <a:t>Comer </a:t>
            </a:r>
            <a:r>
              <a:rPr lang="en-US" sz="2800" dirty="0"/>
              <a:t>más saludable</a:t>
            </a:r>
          </a:p>
          <a:p>
            <a:pPr algn="ctr" rtl="0"/>
            <a:r>
              <a:rPr lang="en-US" sz="2800" dirty="0"/>
              <a:t>Hacer más ejercicio/bajar de peso</a:t>
            </a:r>
          </a:p>
          <a:p>
            <a:pPr algn="ctr" rtl="0"/>
            <a:r>
              <a:rPr lang="en-US" sz="2800" dirty="0"/>
              <a:t>Responsabilidad fiscal</a:t>
            </a:r>
          </a:p>
          <a:p>
            <a:pPr algn="ctr" rtl="0"/>
            <a:r>
              <a:rPr lang="en-US" sz="2800" dirty="0" err="1" smtClean="0"/>
              <a:t>Aprender</a:t>
            </a:r>
            <a:r>
              <a:rPr lang="en-US" sz="2800" dirty="0" smtClean="0"/>
              <a:t> </a:t>
            </a:r>
            <a:r>
              <a:rPr lang="en-US" sz="2800" dirty="0"/>
              <a:t>una habilidad</a:t>
            </a:r>
          </a:p>
          <a:p>
            <a:pPr algn="ctr" rtl="0"/>
            <a:r>
              <a:rPr lang="en-US" sz="2800" dirty="0" err="1" smtClean="0"/>
              <a:t>Dejar</a:t>
            </a:r>
            <a:r>
              <a:rPr lang="en-US" sz="2800" dirty="0" smtClean="0"/>
              <a:t> </a:t>
            </a:r>
            <a:r>
              <a:rPr lang="en-US" sz="2800" dirty="0"/>
              <a:t>un mal hábito</a:t>
            </a:r>
          </a:p>
          <a:p>
            <a:pPr algn="ctr" rtl="0"/>
            <a:r>
              <a:rPr lang="en-US" sz="2800" dirty="0"/>
              <a:t>Organizarse</a:t>
            </a:r>
          </a:p>
          <a:p>
            <a:pPr algn="ctr" rtl="0"/>
            <a:r>
              <a:rPr lang="en-US" sz="2800" dirty="0"/>
              <a:t>Viajar</a:t>
            </a:r>
          </a:p>
          <a:p>
            <a:pPr algn="ctr" rtl="0"/>
            <a:r>
              <a:rPr lang="en-US" sz="2800" dirty="0"/>
              <a:t>Pasar tiempo con la familia</a:t>
            </a:r>
          </a:p>
          <a:p>
            <a:pPr algn="ctr" rtl="0"/>
            <a:r>
              <a:rPr lang="en-US" sz="2800" dirty="0" err="1" smtClean="0"/>
              <a:t>Usar</a:t>
            </a:r>
            <a:r>
              <a:rPr lang="en-US" sz="2800" dirty="0" smtClean="0"/>
              <a:t> </a:t>
            </a:r>
            <a:r>
              <a:rPr lang="en-US" sz="2800" dirty="0" err="1" smtClean="0"/>
              <a:t>hilo</a:t>
            </a:r>
            <a:r>
              <a:rPr lang="en-US" sz="2800" dirty="0" smtClean="0"/>
              <a:t> dental con </a:t>
            </a:r>
            <a:r>
              <a:rPr lang="en-US" sz="2800" dirty="0" err="1" smtClean="0"/>
              <a:t>más</a:t>
            </a:r>
            <a:r>
              <a:rPr lang="en-US" sz="2800" dirty="0" smtClean="0"/>
              <a:t> </a:t>
            </a:r>
            <a:r>
              <a:rPr lang="en-US" sz="2800" dirty="0" err="1" smtClean="0"/>
              <a:t>frecuencia</a:t>
            </a:r>
            <a:endParaRPr lang="en-US" sz="2800" dirty="0"/>
          </a:p>
        </p:txBody>
      </p:sp>
    </p:spTree>
    <p:extLst>
      <p:ext uri="{BB962C8B-B14F-4D97-AF65-F5344CB8AC3E}">
        <p14:creationId xmlns:p14="http://schemas.microsoft.com/office/powerpoint/2010/main" val="447418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33FB1FE-B1CB-8F92-9882-397CA6B5B27A}"/>
              </a:ext>
            </a:extLst>
          </p:cNvPr>
          <p:cNvSpPr>
            <a:spLocks noGrp="1"/>
          </p:cNvSpPr>
          <p:nvPr>
            <p:ph type="title"/>
          </p:nvPr>
        </p:nvSpPr>
        <p:spPr>
          <a:xfrm>
            <a:off x="628650" y="0"/>
            <a:ext cx="7886700" cy="1104636"/>
          </a:xfrm>
        </p:spPr>
        <p:txBody>
          <a:bodyPr/>
          <a:lstStyle/>
          <a:p>
            <a:pPr algn="ctr" rtl="0"/>
            <a:r>
              <a:rPr lang="en-US" dirty="0"/>
              <a:t>La </a:t>
            </a:r>
            <a:r>
              <a:rPr lang="en-US" dirty="0" err="1"/>
              <a:t>novedad</a:t>
            </a:r>
            <a:r>
              <a:rPr lang="en-US" dirty="0"/>
              <a:t> </a:t>
            </a:r>
            <a:r>
              <a:rPr lang="en-US" dirty="0" err="1" smtClean="0"/>
              <a:t>ocurre</a:t>
            </a:r>
            <a:r>
              <a:rPr lang="en-US" dirty="0" smtClean="0"/>
              <a:t> </a:t>
            </a:r>
            <a:r>
              <a:rPr lang="en-US" dirty="0"/>
              <a:t>en la mente.</a:t>
            </a:r>
          </a:p>
        </p:txBody>
      </p:sp>
      <p:sp>
        <p:nvSpPr>
          <p:cNvPr id="3" name="Content Placeholder 2">
            <a:extLst>
              <a:ext uri="{FF2B5EF4-FFF2-40B4-BE49-F238E27FC236}">
                <a16:creationId xmlns="" xmlns:a16="http://schemas.microsoft.com/office/drawing/2014/main" id="{D798C84D-7163-95B6-AEBF-D8CFF127B94A}"/>
              </a:ext>
            </a:extLst>
          </p:cNvPr>
          <p:cNvSpPr>
            <a:spLocks noGrp="1"/>
          </p:cNvSpPr>
          <p:nvPr>
            <p:ph idx="1"/>
          </p:nvPr>
        </p:nvSpPr>
        <p:spPr>
          <a:xfrm>
            <a:off x="628650" y="1104636"/>
            <a:ext cx="7886700" cy="4610364"/>
          </a:xfrm>
        </p:spPr>
        <p:txBody>
          <a:bodyPr anchor="ctr">
            <a:normAutofit fontScale="92500"/>
          </a:bodyPr>
          <a:lstStyle/>
          <a:p>
            <a:pPr marL="0" indent="0" algn="ctr">
              <a:buNone/>
            </a:pPr>
            <a:r>
              <a:rPr lang="en-US" sz="2400" dirty="0"/>
              <a:t>Efesios 4:17 </a:t>
            </a:r>
            <a:r>
              <a:rPr lang="es-ES" sz="2400" dirty="0" smtClean="0"/>
              <a:t>Esto </a:t>
            </a:r>
            <a:r>
              <a:rPr lang="es-ES" sz="2400" dirty="0"/>
              <a:t>digo, pues, y afirmo juntamente con el Señor: que ustedes ya no anden así como andan también los gentiles, en la vanidad de su mente.  18  Ellos tienen entenebrecido su entendimiento, están excluidos de la vida de Dios por causa de la ignorancia que hay en ellos, por la dureza de su corazón.  19  Habiendo llegado a ser insensibles, se entregaron a la sensualidad para cometer con avidez toda clase de impurezas.  20  Pero ustedes no han aprendido a Cristo de esta manera.  21  Si en verdad lo oyeron y han sido enseñados en Él, conforme a la verdad que hay en Jesús,  22  </a:t>
            </a:r>
            <a:r>
              <a:rPr lang="es-ES" sz="2400" b="1" u="sng" dirty="0"/>
              <a:t>que en cuanto a la anterior manera de vivir, ustedes se despojen del viejo hombre</a:t>
            </a:r>
            <a:r>
              <a:rPr lang="es-ES" sz="2400" dirty="0"/>
              <a:t>, que se corrompe según los deseos engañosos, 23  y que sean renovados en el espíritu de su mente, </a:t>
            </a:r>
            <a:r>
              <a:rPr lang="es-ES" sz="2400" dirty="0" smtClean="0"/>
              <a:t>24</a:t>
            </a:r>
            <a:r>
              <a:rPr lang="es-ES" sz="2400" dirty="0"/>
              <a:t>  </a:t>
            </a:r>
            <a:r>
              <a:rPr lang="es-ES" sz="2400" b="1" u="sng" dirty="0"/>
              <a:t>y se vistan del nuevo hombre</a:t>
            </a:r>
            <a:r>
              <a:rPr lang="es-ES" sz="2400" dirty="0"/>
              <a:t>, el cual, en la semejanza de Dios, ha sido creado en la justicia y santidad de la verdad. </a:t>
            </a:r>
            <a:endParaRPr lang="en-US" sz="2400" dirty="0"/>
          </a:p>
        </p:txBody>
      </p:sp>
    </p:spTree>
    <p:extLst>
      <p:ext uri="{BB962C8B-B14F-4D97-AF65-F5344CB8AC3E}">
        <p14:creationId xmlns:p14="http://schemas.microsoft.com/office/powerpoint/2010/main" val="4289694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3C395E6-4627-3E29-1FBC-BDBF00E2CF2F}"/>
              </a:ext>
            </a:extLst>
          </p:cNvPr>
          <p:cNvSpPr>
            <a:spLocks noGrp="1"/>
          </p:cNvSpPr>
          <p:nvPr>
            <p:ph type="title"/>
          </p:nvPr>
        </p:nvSpPr>
        <p:spPr>
          <a:xfrm>
            <a:off x="628650" y="0"/>
            <a:ext cx="7886700" cy="1104636"/>
          </a:xfrm>
        </p:spPr>
        <p:txBody>
          <a:bodyPr>
            <a:normAutofit/>
          </a:bodyPr>
          <a:lstStyle/>
          <a:p>
            <a:pPr algn="ctr" rtl="0"/>
            <a:r>
              <a:rPr lang="en-US" sz="3600" dirty="0"/>
              <a:t>La novedad se encuentra en Cristo</a:t>
            </a:r>
          </a:p>
        </p:txBody>
      </p:sp>
      <p:sp>
        <p:nvSpPr>
          <p:cNvPr id="8" name="Google Shape;550;p64">
            <a:extLst>
              <a:ext uri="{FF2B5EF4-FFF2-40B4-BE49-F238E27FC236}">
                <a16:creationId xmlns="" xmlns:a16="http://schemas.microsoft.com/office/drawing/2014/main" id="{9AE0DF77-963B-F68F-45F1-4E0B28199AFC}"/>
              </a:ext>
            </a:extLst>
          </p:cNvPr>
          <p:cNvSpPr txBox="1">
            <a:spLocks/>
          </p:cNvSpPr>
          <p:nvPr/>
        </p:nvSpPr>
        <p:spPr>
          <a:xfrm>
            <a:off x="14327" y="2004682"/>
            <a:ext cx="4374793" cy="3710318"/>
          </a:xfrm>
          <a:prstGeom prst="rect">
            <a:avLst/>
          </a:prstGeom>
        </p:spPr>
        <p:txBody>
          <a:bodyPr spcFirstLastPara="1" wrap="square" lIns="91440" tIns="91425" rIns="91425" bIns="91425" anchor="ctr" anchorCtr="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s-ES" sz="2000" dirty="0" smtClean="0"/>
              <a:t>Juan </a:t>
            </a:r>
            <a:r>
              <a:rPr lang="es-ES" sz="2000" dirty="0"/>
              <a:t>2:7-10  Jesús les </a:t>
            </a:r>
            <a:r>
              <a:rPr lang="es-ES" sz="2000" dirty="0" smtClean="0"/>
              <a:t>dijo: </a:t>
            </a:r>
            <a:r>
              <a:rPr lang="es-ES" sz="2000" dirty="0"/>
              <a:t>«Llenen de agua las tinajas». Y las llenaron hasta el borde.  8  Entonces les dijo*: «Saquen ahora un poco y llévenlo al mayordomo». Y se lo llevaron.  9  El mayordomo probó el agua convertida en vino, sin saber de dónde era, pero los que servían, que habían sacado el agua, lo sabían. …11  Este principio de Sus señales hizo Jesús en Caná de Galilea, y manifestó Su gloria, y Sus discípulos creyeron en Él. </a:t>
            </a:r>
            <a:endParaRPr lang="en-US" sz="2000" dirty="0"/>
          </a:p>
        </p:txBody>
      </p:sp>
      <p:sp>
        <p:nvSpPr>
          <p:cNvPr id="12" name="Google Shape;550;p64">
            <a:extLst>
              <a:ext uri="{FF2B5EF4-FFF2-40B4-BE49-F238E27FC236}">
                <a16:creationId xmlns="" xmlns:a16="http://schemas.microsoft.com/office/drawing/2014/main" id="{B5406EF1-C085-3CC2-1819-4C61592467F9}"/>
              </a:ext>
            </a:extLst>
          </p:cNvPr>
          <p:cNvSpPr txBox="1">
            <a:spLocks/>
          </p:cNvSpPr>
          <p:nvPr/>
        </p:nvSpPr>
        <p:spPr>
          <a:xfrm>
            <a:off x="4572000" y="2004682"/>
            <a:ext cx="4374793" cy="3710318"/>
          </a:xfrm>
          <a:prstGeom prst="rect">
            <a:avLst/>
          </a:prstGeom>
        </p:spPr>
        <p:txBody>
          <a:bodyPr spcFirstLastPara="1" wrap="square" lIns="91440" tIns="91425" rIns="91425" bIns="91425" anchor="ctr" anchorCtr="0">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s-ES" sz="2000" dirty="0" smtClean="0">
                <a:cs typeface="Calibri" panose="020F0502020204030204" pitchFamily="34" charset="0"/>
              </a:rPr>
              <a:t>Efesios </a:t>
            </a:r>
            <a:r>
              <a:rPr lang="es-ES" sz="2000" dirty="0">
                <a:cs typeface="Calibri" panose="020F0502020204030204" pitchFamily="34" charset="0"/>
              </a:rPr>
              <a:t>4:20-24  Pero ustedes no han aprendido a Cristo de esta manera.  21  Si en verdad lo oyeron y han sido enseñados en Él, conforme a la verdad que hay en Jesús,  22  que en cuanto a la anterior manera de vivir, ustedes se despojen del viejo hombre, que se corrompe según los deseos engañosos,  23  y que sean renovados en el espíritu de su mente,  24  y se vistan del nuevo hombre, el cual, en la semejanza de Dios, ha sido creado en la justicia y santidad de la verdad.</a:t>
            </a:r>
            <a:endParaRPr lang="en-US" sz="2000" dirty="0">
              <a:cs typeface="Calibri" panose="020F0502020204030204" pitchFamily="34" charset="0"/>
            </a:endParaRPr>
          </a:p>
        </p:txBody>
      </p:sp>
      <p:sp>
        <p:nvSpPr>
          <p:cNvPr id="13" name="Google Shape;551;p64">
            <a:extLst>
              <a:ext uri="{FF2B5EF4-FFF2-40B4-BE49-F238E27FC236}">
                <a16:creationId xmlns="" xmlns:a16="http://schemas.microsoft.com/office/drawing/2014/main" id="{D8A9B1FE-6F22-0057-91BC-61C0BF19F6F7}"/>
              </a:ext>
            </a:extLst>
          </p:cNvPr>
          <p:cNvSpPr txBox="1">
            <a:spLocks/>
          </p:cNvSpPr>
          <p:nvPr/>
        </p:nvSpPr>
        <p:spPr>
          <a:xfrm>
            <a:off x="321489" y="1044078"/>
            <a:ext cx="3914695" cy="966298"/>
          </a:xfrm>
          <a:prstGeom prst="rect">
            <a:avLst/>
          </a:prstGeom>
          <a:ln>
            <a:solidFill>
              <a:schemeClr val="accent4">
                <a:lumMod val="60000"/>
                <a:lumOff val="40000"/>
              </a:schemeClr>
            </a:solidFill>
          </a:ln>
        </p:spPr>
        <p:txBody>
          <a:bodyPr spcFirstLastPara="1" vert="horz" wrap="square" lIns="91425" tIns="91425" rIns="91425" bIns="91425" rtlCol="0" anchor="ctr" anchorCtr="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None/>
            </a:pPr>
            <a:r>
              <a:rPr lang="en-US" dirty="0"/>
              <a:t>Jesús tiene el poder de</a:t>
            </a:r>
          </a:p>
          <a:p>
            <a:pPr marL="0" indent="0" algn="ctr" rtl="0">
              <a:buNone/>
            </a:pPr>
            <a:r>
              <a:rPr lang="en-US" dirty="0" err="1" smtClean="0"/>
              <a:t>transformarlo</a:t>
            </a:r>
            <a:endParaRPr lang="en-US" dirty="0"/>
          </a:p>
        </p:txBody>
      </p:sp>
      <p:sp>
        <p:nvSpPr>
          <p:cNvPr id="14" name="Google Shape;551;p64">
            <a:extLst>
              <a:ext uri="{FF2B5EF4-FFF2-40B4-BE49-F238E27FC236}">
                <a16:creationId xmlns="" xmlns:a16="http://schemas.microsoft.com/office/drawing/2014/main" id="{496879D8-983A-1D38-C499-CEBEC774E0E9}"/>
              </a:ext>
            </a:extLst>
          </p:cNvPr>
          <p:cNvSpPr txBox="1">
            <a:spLocks/>
          </p:cNvSpPr>
          <p:nvPr/>
        </p:nvSpPr>
        <p:spPr>
          <a:xfrm>
            <a:off x="4812189" y="1038384"/>
            <a:ext cx="3914695" cy="966298"/>
          </a:xfrm>
          <a:prstGeom prst="rect">
            <a:avLst/>
          </a:prstGeom>
          <a:ln>
            <a:solidFill>
              <a:schemeClr val="accent4">
                <a:lumMod val="60000"/>
                <a:lumOff val="40000"/>
              </a:schemeClr>
            </a:solidFill>
          </a:ln>
        </p:spPr>
        <p:txBody>
          <a:bodyPr spcFirstLastPara="1" vert="horz" wrap="square" lIns="91425" tIns="91425" rIns="91425" bIns="91425" rtlCol="0" anchor="ctr" anchorCtr="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None/>
            </a:pPr>
            <a:r>
              <a:rPr lang="en-US" dirty="0"/>
              <a:t>Jesús es el modelo en lo que</a:t>
            </a:r>
          </a:p>
          <a:p>
            <a:pPr marL="0" indent="0" algn="ctr" rtl="0">
              <a:buNone/>
            </a:pPr>
            <a:r>
              <a:rPr lang="en-US" dirty="0"/>
              <a:t>nos estamos transformando.</a:t>
            </a:r>
          </a:p>
        </p:txBody>
      </p:sp>
    </p:spTree>
    <p:extLst>
      <p:ext uri="{BB962C8B-B14F-4D97-AF65-F5344CB8AC3E}">
        <p14:creationId xmlns:p14="http://schemas.microsoft.com/office/powerpoint/2010/main" val="2755679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3C395E6-4627-3E29-1FBC-BDBF00E2CF2F}"/>
              </a:ext>
            </a:extLst>
          </p:cNvPr>
          <p:cNvSpPr>
            <a:spLocks noGrp="1"/>
          </p:cNvSpPr>
          <p:nvPr>
            <p:ph type="title"/>
          </p:nvPr>
        </p:nvSpPr>
        <p:spPr>
          <a:xfrm>
            <a:off x="628650" y="0"/>
            <a:ext cx="7886700" cy="1104636"/>
          </a:xfrm>
        </p:spPr>
        <p:txBody>
          <a:bodyPr>
            <a:normAutofit/>
          </a:bodyPr>
          <a:lstStyle/>
          <a:p>
            <a:pPr algn="ctr" rtl="0"/>
            <a:r>
              <a:rPr lang="en-US" sz="3600" dirty="0"/>
              <a:t>La novedad se encuentra en Cristo</a:t>
            </a:r>
          </a:p>
        </p:txBody>
      </p:sp>
      <p:sp>
        <p:nvSpPr>
          <p:cNvPr id="8" name="Google Shape;550;p64">
            <a:extLst>
              <a:ext uri="{FF2B5EF4-FFF2-40B4-BE49-F238E27FC236}">
                <a16:creationId xmlns="" xmlns:a16="http://schemas.microsoft.com/office/drawing/2014/main" id="{9AE0DF77-963B-F68F-45F1-4E0B28199AFC}"/>
              </a:ext>
            </a:extLst>
          </p:cNvPr>
          <p:cNvSpPr txBox="1">
            <a:spLocks/>
          </p:cNvSpPr>
          <p:nvPr/>
        </p:nvSpPr>
        <p:spPr>
          <a:xfrm>
            <a:off x="14327" y="2004682"/>
            <a:ext cx="4374793" cy="3710318"/>
          </a:xfrm>
          <a:prstGeom prst="rect">
            <a:avLst/>
          </a:prstGeom>
        </p:spPr>
        <p:txBody>
          <a:bodyPr spcFirstLastPara="1" wrap="square" lIns="91440" tIns="91425" rIns="91425" bIns="91425" anchor="ctr" anchorCtr="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s-ES" sz="2000" dirty="0" smtClean="0"/>
              <a:t>Juan </a:t>
            </a:r>
            <a:r>
              <a:rPr lang="es-ES" sz="2000" dirty="0"/>
              <a:t>2:7-10  Jesús les </a:t>
            </a:r>
            <a:r>
              <a:rPr lang="es-ES" sz="2000" dirty="0" smtClean="0"/>
              <a:t>dijo: </a:t>
            </a:r>
            <a:r>
              <a:rPr lang="es-ES" sz="2000" dirty="0"/>
              <a:t>«Llenen de agua las tinajas». Y las llenaron hasta el borde.  8  Entonces les dijo*: «Saquen ahora un poco y llévenlo al mayordomo». Y se lo llevaron.  9  El mayordomo </a:t>
            </a:r>
            <a:r>
              <a:rPr lang="es-ES" sz="2000" b="1" u="sng" dirty="0"/>
              <a:t>probó el agua convertida en vino</a:t>
            </a:r>
            <a:r>
              <a:rPr lang="es-ES" sz="2000" dirty="0"/>
              <a:t>, sin saber de dónde era, pero los que servían, que habían sacado el agua, lo sabían. …11  Este principio de </a:t>
            </a:r>
            <a:r>
              <a:rPr lang="es-ES" sz="2000" b="1" u="sng" dirty="0"/>
              <a:t>Sus señales hizo Jesús en Caná de Galilea, y manifestó Su gloria</a:t>
            </a:r>
            <a:r>
              <a:rPr lang="es-ES" sz="2000" dirty="0"/>
              <a:t>, y Sus discípulos creyeron en Él. </a:t>
            </a:r>
            <a:endParaRPr lang="en-US" sz="2000" dirty="0"/>
          </a:p>
        </p:txBody>
      </p:sp>
      <p:sp>
        <p:nvSpPr>
          <p:cNvPr id="12" name="Google Shape;550;p64">
            <a:extLst>
              <a:ext uri="{FF2B5EF4-FFF2-40B4-BE49-F238E27FC236}">
                <a16:creationId xmlns="" xmlns:a16="http://schemas.microsoft.com/office/drawing/2014/main" id="{B5406EF1-C085-3CC2-1819-4C61592467F9}"/>
              </a:ext>
            </a:extLst>
          </p:cNvPr>
          <p:cNvSpPr txBox="1">
            <a:spLocks/>
          </p:cNvSpPr>
          <p:nvPr/>
        </p:nvSpPr>
        <p:spPr>
          <a:xfrm>
            <a:off x="4572000" y="2004682"/>
            <a:ext cx="4374793" cy="3710318"/>
          </a:xfrm>
          <a:prstGeom prst="rect">
            <a:avLst/>
          </a:prstGeom>
        </p:spPr>
        <p:txBody>
          <a:bodyPr spcFirstLastPara="1" wrap="square" lIns="91440" tIns="91425" rIns="91425" bIns="91425" anchor="ctr" anchorCtr="0">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s-ES" sz="2000" dirty="0" smtClean="0">
                <a:cs typeface="Calibri" panose="020F0502020204030204" pitchFamily="34" charset="0"/>
              </a:rPr>
              <a:t>Efesios </a:t>
            </a:r>
            <a:r>
              <a:rPr lang="es-ES" sz="2000" dirty="0">
                <a:cs typeface="Calibri" panose="020F0502020204030204" pitchFamily="34" charset="0"/>
              </a:rPr>
              <a:t>4:20-24  Pero ustedes no han </a:t>
            </a:r>
            <a:r>
              <a:rPr lang="es-ES" sz="2000" b="1" u="sng" dirty="0">
                <a:cs typeface="Calibri" panose="020F0502020204030204" pitchFamily="34" charset="0"/>
              </a:rPr>
              <a:t>aprendido a Cristo </a:t>
            </a:r>
            <a:r>
              <a:rPr lang="es-ES" sz="2000" dirty="0">
                <a:cs typeface="Calibri" panose="020F0502020204030204" pitchFamily="34" charset="0"/>
              </a:rPr>
              <a:t>de esta manera.  21  Si en verdad </a:t>
            </a:r>
            <a:r>
              <a:rPr lang="es-ES" sz="2000" b="1" u="sng" dirty="0">
                <a:cs typeface="Calibri" panose="020F0502020204030204" pitchFamily="34" charset="0"/>
              </a:rPr>
              <a:t>lo oyeron </a:t>
            </a:r>
            <a:r>
              <a:rPr lang="es-ES" sz="2000" dirty="0">
                <a:cs typeface="Calibri" panose="020F0502020204030204" pitchFamily="34" charset="0"/>
              </a:rPr>
              <a:t>y han sido </a:t>
            </a:r>
            <a:r>
              <a:rPr lang="es-ES" sz="2000" b="1" u="sng" dirty="0">
                <a:cs typeface="Calibri" panose="020F0502020204030204" pitchFamily="34" charset="0"/>
              </a:rPr>
              <a:t>enseñados en Él</a:t>
            </a:r>
            <a:r>
              <a:rPr lang="es-ES" sz="2000" dirty="0">
                <a:cs typeface="Calibri" panose="020F0502020204030204" pitchFamily="34" charset="0"/>
              </a:rPr>
              <a:t>, conforme a </a:t>
            </a:r>
            <a:r>
              <a:rPr lang="es-ES" sz="2000" b="1" u="sng" dirty="0">
                <a:cs typeface="Calibri" panose="020F0502020204030204" pitchFamily="34" charset="0"/>
              </a:rPr>
              <a:t>la verdad que hay en Jesús</a:t>
            </a:r>
            <a:r>
              <a:rPr lang="es-ES" sz="2000" dirty="0">
                <a:cs typeface="Calibri" panose="020F0502020204030204" pitchFamily="34" charset="0"/>
              </a:rPr>
              <a:t>,  22  que en cuanto a la anterior manera de vivir, ustedes se despojen del viejo hombre, que se corrompe según los deseos engañosos,  23  y que sean renovados en el espíritu de su mente,  24  y se vistan del nuevo hombre, el cual, </a:t>
            </a:r>
            <a:r>
              <a:rPr lang="es-ES" sz="2000" b="1" u="sng" dirty="0">
                <a:cs typeface="Calibri" panose="020F0502020204030204" pitchFamily="34" charset="0"/>
              </a:rPr>
              <a:t>en la semejanza de Dios</a:t>
            </a:r>
            <a:r>
              <a:rPr lang="es-ES" sz="2000" dirty="0">
                <a:cs typeface="Calibri" panose="020F0502020204030204" pitchFamily="34" charset="0"/>
              </a:rPr>
              <a:t>, ha sido creado en la justicia y santidad de la verdad.</a:t>
            </a:r>
            <a:endParaRPr lang="en-US" sz="2000" dirty="0">
              <a:cs typeface="Calibri" panose="020F0502020204030204" pitchFamily="34" charset="0"/>
            </a:endParaRPr>
          </a:p>
        </p:txBody>
      </p:sp>
      <p:sp>
        <p:nvSpPr>
          <p:cNvPr id="13" name="Google Shape;551;p64">
            <a:extLst>
              <a:ext uri="{FF2B5EF4-FFF2-40B4-BE49-F238E27FC236}">
                <a16:creationId xmlns="" xmlns:a16="http://schemas.microsoft.com/office/drawing/2014/main" id="{D8A9B1FE-6F22-0057-91BC-61C0BF19F6F7}"/>
              </a:ext>
            </a:extLst>
          </p:cNvPr>
          <p:cNvSpPr txBox="1">
            <a:spLocks/>
          </p:cNvSpPr>
          <p:nvPr/>
        </p:nvSpPr>
        <p:spPr>
          <a:xfrm>
            <a:off x="321489" y="1044078"/>
            <a:ext cx="3914695" cy="966298"/>
          </a:xfrm>
          <a:prstGeom prst="rect">
            <a:avLst/>
          </a:prstGeom>
          <a:ln>
            <a:solidFill>
              <a:schemeClr val="accent4">
                <a:lumMod val="60000"/>
                <a:lumOff val="40000"/>
              </a:schemeClr>
            </a:solidFill>
          </a:ln>
        </p:spPr>
        <p:txBody>
          <a:bodyPr spcFirstLastPara="1" vert="horz" wrap="square" lIns="91425" tIns="91425" rIns="91425" bIns="91425" rtlCol="0" anchor="ctr" anchorCtr="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None/>
            </a:pPr>
            <a:r>
              <a:rPr lang="en-US" dirty="0"/>
              <a:t>Jesús tiene el poder de</a:t>
            </a:r>
          </a:p>
          <a:p>
            <a:pPr marL="0" indent="0" algn="ctr" rtl="0">
              <a:buNone/>
            </a:pPr>
            <a:r>
              <a:rPr lang="en-US" dirty="0" err="1" smtClean="0"/>
              <a:t>transformarlo</a:t>
            </a:r>
            <a:endParaRPr lang="en-US" dirty="0"/>
          </a:p>
        </p:txBody>
      </p:sp>
      <p:sp>
        <p:nvSpPr>
          <p:cNvPr id="14" name="Google Shape;551;p64">
            <a:extLst>
              <a:ext uri="{FF2B5EF4-FFF2-40B4-BE49-F238E27FC236}">
                <a16:creationId xmlns="" xmlns:a16="http://schemas.microsoft.com/office/drawing/2014/main" id="{496879D8-983A-1D38-C499-CEBEC774E0E9}"/>
              </a:ext>
            </a:extLst>
          </p:cNvPr>
          <p:cNvSpPr txBox="1">
            <a:spLocks/>
          </p:cNvSpPr>
          <p:nvPr/>
        </p:nvSpPr>
        <p:spPr>
          <a:xfrm>
            <a:off x="4812189" y="1038384"/>
            <a:ext cx="3914695" cy="966298"/>
          </a:xfrm>
          <a:prstGeom prst="rect">
            <a:avLst/>
          </a:prstGeom>
          <a:ln>
            <a:solidFill>
              <a:schemeClr val="accent4">
                <a:lumMod val="60000"/>
                <a:lumOff val="40000"/>
              </a:schemeClr>
            </a:solidFill>
          </a:ln>
        </p:spPr>
        <p:txBody>
          <a:bodyPr spcFirstLastPara="1" vert="horz" wrap="square" lIns="91425" tIns="91425" rIns="91425" bIns="91425" rtlCol="0" anchor="ctr" anchorCtr="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None/>
            </a:pPr>
            <a:r>
              <a:rPr lang="en-US" dirty="0"/>
              <a:t>Jesús es el modelo en lo que</a:t>
            </a:r>
          </a:p>
          <a:p>
            <a:pPr marL="0" indent="0" algn="ctr" rtl="0">
              <a:buNone/>
            </a:pPr>
            <a:r>
              <a:rPr lang="en-US" dirty="0"/>
              <a:t>nos estamos transformando.</a:t>
            </a:r>
          </a:p>
        </p:txBody>
      </p:sp>
    </p:spTree>
    <p:extLst>
      <p:ext uri="{BB962C8B-B14F-4D97-AF65-F5344CB8AC3E}">
        <p14:creationId xmlns:p14="http://schemas.microsoft.com/office/powerpoint/2010/main" val="4042325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1F0E8BD-C337-637D-9361-61A7EAE66F41}"/>
              </a:ext>
            </a:extLst>
          </p:cNvPr>
          <p:cNvSpPr>
            <a:spLocks noGrp="1"/>
          </p:cNvSpPr>
          <p:nvPr>
            <p:ph type="title"/>
          </p:nvPr>
        </p:nvSpPr>
        <p:spPr>
          <a:xfrm>
            <a:off x="628650" y="0"/>
            <a:ext cx="7886700" cy="1104636"/>
          </a:xfrm>
        </p:spPr>
        <p:txBody>
          <a:bodyPr/>
          <a:lstStyle/>
          <a:p>
            <a:pPr algn="ctr" rtl="0"/>
            <a:r>
              <a:rPr lang="en-US" dirty="0" smtClean="0"/>
              <a:t>Sea </a:t>
            </a:r>
            <a:r>
              <a:rPr lang="en-US" dirty="0" err="1" smtClean="0"/>
              <a:t>renovado</a:t>
            </a:r>
            <a:endParaRPr lang="en-US" dirty="0"/>
          </a:p>
        </p:txBody>
      </p:sp>
      <p:sp>
        <p:nvSpPr>
          <p:cNvPr id="3" name="Content Placeholder 2">
            <a:extLst>
              <a:ext uri="{FF2B5EF4-FFF2-40B4-BE49-F238E27FC236}">
                <a16:creationId xmlns="" xmlns:a16="http://schemas.microsoft.com/office/drawing/2014/main" id="{F76658A2-3915-CA75-0C00-881AED2CA0B5}"/>
              </a:ext>
            </a:extLst>
          </p:cNvPr>
          <p:cNvSpPr>
            <a:spLocks noGrp="1"/>
          </p:cNvSpPr>
          <p:nvPr>
            <p:ph idx="1"/>
          </p:nvPr>
        </p:nvSpPr>
        <p:spPr>
          <a:xfrm>
            <a:off x="628650" y="1104636"/>
            <a:ext cx="7886700" cy="4610364"/>
          </a:xfrm>
        </p:spPr>
        <p:txBody>
          <a:bodyPr>
            <a:normAutofit fontScale="92500"/>
          </a:bodyPr>
          <a:lstStyle/>
          <a:p>
            <a:pPr marL="514350" indent="-514350" algn="l" rtl="0">
              <a:buFont typeface="+mj-lt"/>
              <a:buAutoNum type="romanUcPeriod"/>
            </a:pPr>
            <a:r>
              <a:rPr lang="en-US" sz="2400" dirty="0"/>
              <a:t>¿</a:t>
            </a:r>
            <a:r>
              <a:rPr lang="en-US" sz="2400" dirty="0" err="1"/>
              <a:t>Quién</a:t>
            </a:r>
            <a:r>
              <a:rPr lang="en-US" sz="2400" dirty="0"/>
              <a:t> </a:t>
            </a:r>
            <a:r>
              <a:rPr lang="en-US" sz="2400" dirty="0" err="1" smtClean="0"/>
              <a:t>quiere</a:t>
            </a:r>
            <a:r>
              <a:rPr lang="en-US" sz="2400" dirty="0" smtClean="0"/>
              <a:t> </a:t>
            </a:r>
            <a:r>
              <a:rPr lang="en-US" sz="2400" dirty="0" err="1"/>
              <a:t>ser</a:t>
            </a:r>
            <a:r>
              <a:rPr lang="en-US" sz="2400" dirty="0"/>
              <a:t> </a:t>
            </a:r>
            <a:r>
              <a:rPr lang="en-US" sz="2400" dirty="0" err="1" smtClean="0"/>
              <a:t>usted</a:t>
            </a:r>
            <a:r>
              <a:rPr lang="en-US" sz="2400" dirty="0" smtClean="0"/>
              <a:t> </a:t>
            </a:r>
            <a:r>
              <a:rPr lang="en-US" sz="2400" dirty="0" err="1" smtClean="0"/>
              <a:t>este</a:t>
            </a:r>
            <a:r>
              <a:rPr lang="en-US" sz="2400" dirty="0" smtClean="0"/>
              <a:t> </a:t>
            </a:r>
            <a:r>
              <a:rPr lang="en-US" sz="2400" dirty="0"/>
              <a:t>año?</a:t>
            </a:r>
          </a:p>
          <a:p>
            <a:pPr marL="514350" indent="-514350" algn="l" rtl="0">
              <a:buFont typeface="+mj-lt"/>
              <a:buAutoNum type="romanUcPeriod"/>
            </a:pPr>
            <a:r>
              <a:rPr lang="en-US" sz="2400" dirty="0"/>
              <a:t>¿</a:t>
            </a:r>
            <a:r>
              <a:rPr lang="en-US" sz="2400" dirty="0" err="1" smtClean="0"/>
              <a:t>Tiene</a:t>
            </a:r>
            <a:r>
              <a:rPr lang="en-US" sz="2400" dirty="0" smtClean="0"/>
              <a:t> </a:t>
            </a:r>
            <a:r>
              <a:rPr lang="en-US" sz="2400" dirty="0"/>
              <a:t>un plan para cambiar? ¿</a:t>
            </a:r>
            <a:r>
              <a:rPr lang="en-US" sz="2400" dirty="0" err="1" smtClean="0"/>
              <a:t>Está</a:t>
            </a:r>
            <a:r>
              <a:rPr lang="en-US" sz="2400" dirty="0" smtClean="0"/>
              <a:t> </a:t>
            </a:r>
            <a:r>
              <a:rPr lang="en-US" sz="2400" dirty="0"/>
              <a:t>esperando que </a:t>
            </a:r>
            <a:r>
              <a:rPr lang="en-US" sz="2400" dirty="0" err="1" smtClean="0"/>
              <a:t>pueda</a:t>
            </a:r>
            <a:r>
              <a:rPr lang="en-US" sz="2400" dirty="0" smtClean="0"/>
              <a:t> </a:t>
            </a:r>
            <a:r>
              <a:rPr lang="en-US" sz="2400" dirty="0"/>
              <a:t>seguir flotando espiritualmente sin pensamientos concretos sobre cambios que hacer?</a:t>
            </a:r>
          </a:p>
          <a:p>
            <a:pPr marL="514350" indent="-514350" algn="l" rtl="0">
              <a:buFont typeface="+mj-lt"/>
              <a:buAutoNum type="romanUcPeriod"/>
            </a:pPr>
            <a:r>
              <a:rPr lang="en-US" sz="2400" dirty="0"/>
              <a:t>¿Hay cambios que el Señor requiere de </a:t>
            </a:r>
            <a:r>
              <a:rPr lang="en-US" sz="2400" dirty="0" err="1" smtClean="0"/>
              <a:t>usted</a:t>
            </a:r>
            <a:r>
              <a:rPr lang="en-US" sz="2400" dirty="0" smtClean="0"/>
              <a:t> </a:t>
            </a:r>
            <a:r>
              <a:rPr lang="en-US" sz="2400" dirty="0"/>
              <a:t>y que </a:t>
            </a:r>
            <a:r>
              <a:rPr lang="en-US" sz="2400" dirty="0" err="1" smtClean="0"/>
              <a:t>está</a:t>
            </a:r>
            <a:r>
              <a:rPr lang="en-US" sz="2400" dirty="0" smtClean="0"/>
              <a:t> </a:t>
            </a:r>
            <a:r>
              <a:rPr lang="en-US" sz="2400" dirty="0"/>
              <a:t>tratando de acortar?</a:t>
            </a:r>
          </a:p>
          <a:p>
            <a:pPr marL="514350" indent="-514350" algn="l" rtl="0">
              <a:buFont typeface="+mj-lt"/>
              <a:buAutoNum type="romanUcPeriod"/>
            </a:pPr>
            <a:r>
              <a:rPr lang="en-US" sz="2400" dirty="0"/>
              <a:t>Cuando </a:t>
            </a:r>
            <a:r>
              <a:rPr lang="en-US" sz="2400" dirty="0" err="1"/>
              <a:t>inevitablemente</a:t>
            </a:r>
            <a:r>
              <a:rPr lang="en-US" sz="2400" dirty="0"/>
              <a:t> </a:t>
            </a:r>
            <a:r>
              <a:rPr lang="en-US" sz="2400" dirty="0" smtClean="0"/>
              <a:t>se </a:t>
            </a:r>
            <a:r>
              <a:rPr lang="en-US" sz="2400" dirty="0" err="1" smtClean="0"/>
              <a:t>encuentre</a:t>
            </a:r>
            <a:r>
              <a:rPr lang="en-US" sz="2400" dirty="0" smtClean="0"/>
              <a:t> </a:t>
            </a:r>
            <a:r>
              <a:rPr lang="en-US" sz="2400" dirty="0"/>
              <a:t>en una rutina, ¿</a:t>
            </a:r>
            <a:r>
              <a:rPr lang="en-US" sz="2400" dirty="0" err="1"/>
              <a:t>qué</a:t>
            </a:r>
            <a:r>
              <a:rPr lang="en-US" sz="2400" dirty="0"/>
              <a:t> </a:t>
            </a:r>
            <a:r>
              <a:rPr lang="en-US" sz="2400" dirty="0" err="1" smtClean="0"/>
              <a:t>hará</a:t>
            </a:r>
            <a:r>
              <a:rPr lang="en-US" sz="2400" dirty="0" smtClean="0"/>
              <a:t> </a:t>
            </a:r>
            <a:r>
              <a:rPr lang="en-US" sz="2400" dirty="0"/>
              <a:t>para </a:t>
            </a:r>
            <a:r>
              <a:rPr lang="en-US" sz="2400" dirty="0" err="1" smtClean="0"/>
              <a:t>asegurarse</a:t>
            </a:r>
            <a:r>
              <a:rPr lang="en-US" sz="2400" dirty="0" smtClean="0"/>
              <a:t> </a:t>
            </a:r>
            <a:r>
              <a:rPr lang="en-US" sz="2400" dirty="0"/>
              <a:t>de continuar siendo renovado en el Señor?</a:t>
            </a:r>
          </a:p>
          <a:p>
            <a:pPr marL="514350" indent="-514350" algn="l" rtl="0">
              <a:buFont typeface="+mj-lt"/>
              <a:buAutoNum type="romanUcPeriod"/>
            </a:pPr>
            <a:r>
              <a:rPr lang="en-US" sz="2400" dirty="0"/>
              <a:t>¿Estará lo suficientemente dispuesto a ser paciente para continuar haciendo los cambios incluso cuando no vea los resultados de inmediato?</a:t>
            </a:r>
          </a:p>
          <a:p>
            <a:pPr marL="514350" indent="-514350" algn="l" rtl="0">
              <a:buFont typeface="+mj-lt"/>
              <a:buAutoNum type="romanUcPeriod"/>
            </a:pPr>
            <a:r>
              <a:rPr lang="en-US" sz="2400" dirty="0"/>
              <a:t>¿</a:t>
            </a:r>
            <a:r>
              <a:rPr lang="en-US" sz="2400" dirty="0" err="1" smtClean="0"/>
              <a:t>Está</a:t>
            </a:r>
            <a:r>
              <a:rPr lang="en-US" sz="2400" dirty="0" smtClean="0"/>
              <a:t> </a:t>
            </a:r>
            <a:r>
              <a:rPr lang="en-US" sz="2400" dirty="0"/>
              <a:t>buscando </a:t>
            </a:r>
            <a:r>
              <a:rPr lang="en-US" sz="2400" dirty="0" err="1"/>
              <a:t>activamente</a:t>
            </a:r>
            <a:r>
              <a:rPr lang="en-US" sz="2400" dirty="0"/>
              <a:t> </a:t>
            </a:r>
            <a:r>
              <a:rPr lang="en-US" sz="2400" dirty="0" err="1" smtClean="0"/>
              <a:t>hacer</a:t>
            </a:r>
            <a:r>
              <a:rPr lang="en-US" sz="2400" dirty="0" smtClean="0"/>
              <a:t> </a:t>
            </a:r>
            <a:r>
              <a:rPr lang="en-US" sz="2400" dirty="0" err="1" smtClean="0"/>
              <a:t>morir</a:t>
            </a:r>
            <a:r>
              <a:rPr lang="en-US" sz="2400" dirty="0" smtClean="0"/>
              <a:t> al </a:t>
            </a:r>
            <a:r>
              <a:rPr lang="en-US" sz="2400" dirty="0" err="1" smtClean="0"/>
              <a:t>viejo</a:t>
            </a:r>
            <a:r>
              <a:rPr lang="en-US" sz="2400" dirty="0" smtClean="0"/>
              <a:t> hombre que </a:t>
            </a:r>
            <a:r>
              <a:rPr lang="en-US" sz="2400" dirty="0"/>
              <a:t>está tratando de </a:t>
            </a:r>
            <a:r>
              <a:rPr lang="en-US" sz="2400" dirty="0" err="1"/>
              <a:t>salir</a:t>
            </a:r>
            <a:r>
              <a:rPr lang="en-US" sz="2400" dirty="0"/>
              <a:t> </a:t>
            </a:r>
            <a:r>
              <a:rPr lang="en-US" sz="2400" dirty="0" smtClean="0"/>
              <a:t>de </a:t>
            </a:r>
            <a:r>
              <a:rPr lang="en-US" sz="2400" dirty="0" err="1" smtClean="0"/>
              <a:t>usted</a:t>
            </a:r>
            <a:r>
              <a:rPr lang="en-US" sz="2400" dirty="0" smtClean="0"/>
              <a:t> sin que se </a:t>
            </a:r>
            <a:r>
              <a:rPr lang="en-US" sz="2400" dirty="0" err="1" smtClean="0"/>
              <a:t>dé</a:t>
            </a:r>
            <a:r>
              <a:rPr lang="en-US" sz="2400" dirty="0" smtClean="0"/>
              <a:t> </a:t>
            </a:r>
            <a:r>
              <a:rPr lang="en-US" sz="2400" dirty="0" err="1" smtClean="0"/>
              <a:t>cuenta</a:t>
            </a:r>
            <a:r>
              <a:rPr lang="en-US" sz="2400" dirty="0" smtClean="0"/>
              <a:t>?</a:t>
            </a:r>
            <a:endParaRPr lang="en-US" sz="2400" dirty="0"/>
          </a:p>
        </p:txBody>
      </p:sp>
    </p:spTree>
    <p:extLst>
      <p:ext uri="{BB962C8B-B14F-4D97-AF65-F5344CB8AC3E}">
        <p14:creationId xmlns:p14="http://schemas.microsoft.com/office/powerpoint/2010/main" val="207029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9EA8E6-8C33-CB72-8F70-146BA5BC4482}"/>
              </a:ext>
            </a:extLst>
          </p:cNvPr>
          <p:cNvSpPr>
            <a:spLocks noGrp="1"/>
          </p:cNvSpPr>
          <p:nvPr>
            <p:ph type="title"/>
          </p:nvPr>
        </p:nvSpPr>
        <p:spPr>
          <a:xfrm>
            <a:off x="628650" y="114564"/>
            <a:ext cx="7886700" cy="1104636"/>
          </a:xfrm>
        </p:spPr>
        <p:txBody>
          <a:bodyPr/>
          <a:lstStyle/>
          <a:p>
            <a:pPr algn="ctr" rtl="0"/>
            <a:r>
              <a:rPr lang="en-US" dirty="0"/>
              <a:t>Todo el mundo está buscando un nuevo comienzo</a:t>
            </a:r>
          </a:p>
        </p:txBody>
      </p:sp>
      <p:pic>
        <p:nvPicPr>
          <p:cNvPr id="1026" name="Picture 2">
            <a:extLst>
              <a:ext uri="{FF2B5EF4-FFF2-40B4-BE49-F238E27FC236}">
                <a16:creationId xmlns="" xmlns:a16="http://schemas.microsoft.com/office/drawing/2014/main" id="{63315DF6-0070-E5DE-63E0-40CFD96F54D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219200"/>
            <a:ext cx="4860135" cy="363016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 xmlns:a16="http://schemas.microsoft.com/office/drawing/2014/main" id="{5E9A8C20-27A8-4F1C-5D03-B4251F6D7CD9}"/>
              </a:ext>
            </a:extLst>
          </p:cNvPr>
          <p:cNvSpPr txBox="1"/>
          <p:nvPr/>
        </p:nvSpPr>
        <p:spPr>
          <a:xfrm>
            <a:off x="5019040" y="1361440"/>
            <a:ext cx="4124960" cy="3108543"/>
          </a:xfrm>
          <a:prstGeom prst="rect">
            <a:avLst/>
          </a:prstGeom>
          <a:noFill/>
        </p:spPr>
        <p:txBody>
          <a:bodyPr wrap="square" rtlCol="0">
            <a:spAutoFit/>
          </a:bodyPr>
          <a:lstStyle/>
          <a:p>
            <a:pPr algn="ctr" rtl="0"/>
            <a:r>
              <a:rPr lang="en-US" sz="2800" u="sng" dirty="0" smtClean="0"/>
              <a:t>Las </a:t>
            </a:r>
            <a:r>
              <a:rPr lang="en-US" sz="2800" u="sng" dirty="0" err="1"/>
              <a:t>excusas</a:t>
            </a:r>
            <a:r>
              <a:rPr lang="en-US" sz="2800" u="sng" dirty="0"/>
              <a:t> </a:t>
            </a:r>
            <a:r>
              <a:rPr lang="en-US" sz="2800" u="sng" dirty="0" err="1" smtClean="0"/>
              <a:t>más</a:t>
            </a:r>
            <a:r>
              <a:rPr lang="en-US" sz="2800" u="sng" dirty="0" smtClean="0"/>
              <a:t> "</a:t>
            </a:r>
            <a:r>
              <a:rPr lang="en-US" sz="2800" u="sng" dirty="0" err="1" smtClean="0"/>
              <a:t>típicas</a:t>
            </a:r>
            <a:r>
              <a:rPr lang="en-US" sz="2800" u="sng" dirty="0"/>
              <a:t>"</a:t>
            </a:r>
          </a:p>
          <a:p>
            <a:pPr algn="ctr" rtl="0"/>
            <a:r>
              <a:rPr lang="en-US" sz="2800" dirty="0" smtClean="0"/>
              <a:t>La </a:t>
            </a:r>
            <a:r>
              <a:rPr lang="en-US" sz="2800" dirty="0" err="1" smtClean="0"/>
              <a:t>pereza</a:t>
            </a:r>
            <a:endParaRPr lang="en-US" sz="2800" dirty="0"/>
          </a:p>
          <a:p>
            <a:pPr algn="ctr" rtl="0"/>
            <a:r>
              <a:rPr lang="en-US" sz="2800" dirty="0" smtClean="0"/>
              <a:t>La </a:t>
            </a:r>
            <a:r>
              <a:rPr lang="en-US" sz="2800" dirty="0" err="1" smtClean="0"/>
              <a:t>falta</a:t>
            </a:r>
            <a:r>
              <a:rPr lang="en-US" sz="2800" dirty="0" smtClean="0"/>
              <a:t> </a:t>
            </a:r>
            <a:r>
              <a:rPr lang="en-US" sz="2800" dirty="0"/>
              <a:t>de fuerza de voluntad para cambiar</a:t>
            </a:r>
          </a:p>
          <a:p>
            <a:pPr algn="ctr" rtl="0"/>
            <a:r>
              <a:rPr lang="en-US" sz="2800" dirty="0"/>
              <a:t>Se </a:t>
            </a:r>
            <a:r>
              <a:rPr lang="en-US" sz="2800" dirty="0" err="1" smtClean="0"/>
              <a:t>olvida</a:t>
            </a:r>
            <a:endParaRPr lang="en-US" sz="2800" dirty="0"/>
          </a:p>
          <a:p>
            <a:pPr algn="ctr" rtl="0"/>
            <a:r>
              <a:rPr lang="en-US" sz="2800" dirty="0" err="1"/>
              <a:t>Es</a:t>
            </a:r>
            <a:r>
              <a:rPr lang="en-US" sz="2800" dirty="0"/>
              <a:t> </a:t>
            </a:r>
            <a:r>
              <a:rPr lang="en-US" sz="2800" dirty="0" err="1" smtClean="0"/>
              <a:t>demasiado</a:t>
            </a:r>
            <a:r>
              <a:rPr lang="en-US" sz="2800" dirty="0" smtClean="0"/>
              <a:t> </a:t>
            </a:r>
            <a:r>
              <a:rPr lang="en-US" sz="2800" dirty="0" err="1" smtClean="0"/>
              <a:t>difícil</a:t>
            </a:r>
            <a:endParaRPr lang="en-US" sz="2800" dirty="0"/>
          </a:p>
          <a:p>
            <a:pPr algn="ctr" rtl="0"/>
            <a:endParaRPr lang="en-US" sz="2800" dirty="0"/>
          </a:p>
        </p:txBody>
      </p:sp>
      <p:sp>
        <p:nvSpPr>
          <p:cNvPr id="3" name="TextBox 2"/>
          <p:cNvSpPr txBox="1"/>
          <p:nvPr/>
        </p:nvSpPr>
        <p:spPr>
          <a:xfrm>
            <a:off x="195943" y="4849368"/>
            <a:ext cx="4823097" cy="461665"/>
          </a:xfrm>
          <a:prstGeom prst="rect">
            <a:avLst/>
          </a:prstGeom>
          <a:noFill/>
        </p:spPr>
        <p:txBody>
          <a:bodyPr wrap="square" rtlCol="0">
            <a:spAutoFit/>
          </a:bodyPr>
          <a:lstStyle/>
          <a:p>
            <a:pPr algn="ctr"/>
            <a:r>
              <a:rPr lang="es-ES" sz="2400" dirty="0" smtClean="0"/>
              <a:t>Los estadounidenses y la resolución</a:t>
            </a:r>
            <a:endParaRPr lang="en-US" sz="2400" dirty="0"/>
          </a:p>
        </p:txBody>
      </p:sp>
    </p:spTree>
    <p:extLst>
      <p:ext uri="{BB962C8B-B14F-4D97-AF65-F5344CB8AC3E}">
        <p14:creationId xmlns:p14="http://schemas.microsoft.com/office/powerpoint/2010/main" val="2527504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7FA7BB17-547C-482F-9421-2217EA8C4042}"/>
              </a:ext>
            </a:extLst>
          </p:cNvPr>
          <p:cNvSpPr>
            <a:spLocks noGrp="1"/>
          </p:cNvSpPr>
          <p:nvPr>
            <p:ph type="title"/>
          </p:nvPr>
        </p:nvSpPr>
        <p:spPr>
          <a:xfrm>
            <a:off x="0" y="15213"/>
            <a:ext cx="9144000" cy="1104636"/>
          </a:xfrm>
        </p:spPr>
        <p:txBody>
          <a:bodyPr>
            <a:normAutofit/>
          </a:bodyPr>
          <a:lstStyle/>
          <a:p>
            <a:pPr algn="ctr" rtl="0"/>
            <a:r>
              <a:rPr lang="en-US" dirty="0"/>
              <a:t>El deseo de un nuevo </a:t>
            </a:r>
            <a:r>
              <a:rPr lang="en-US" dirty="0" err="1"/>
              <a:t>comienzo</a:t>
            </a:r>
            <a:r>
              <a:rPr lang="en-US" dirty="0"/>
              <a:t> </a:t>
            </a:r>
            <a:r>
              <a:rPr lang="en-US" dirty="0" err="1" smtClean="0"/>
              <a:t>apunta</a:t>
            </a:r>
            <a:r>
              <a:rPr lang="en-US" dirty="0" smtClean="0"/>
              <a:t> </a:t>
            </a:r>
            <a:r>
              <a:rPr lang="en-US" dirty="0" err="1" smtClean="0"/>
              <a:t>hacia</a:t>
            </a:r>
            <a:r>
              <a:rPr lang="en-US" dirty="0" smtClean="0"/>
              <a:t> </a:t>
            </a:r>
            <a:r>
              <a:rPr lang="en-US" dirty="0" smtClean="0"/>
              <a:t>un</a:t>
            </a:r>
            <a:r>
              <a:rPr lang="en-US" dirty="0"/>
              <a:t/>
            </a:r>
            <a:br>
              <a:rPr lang="en-US" dirty="0"/>
            </a:br>
            <a:r>
              <a:rPr lang="en-US" dirty="0"/>
              <a:t>deseo más profundo que no siempre reconocemos</a:t>
            </a:r>
          </a:p>
        </p:txBody>
      </p:sp>
      <p:sp>
        <p:nvSpPr>
          <p:cNvPr id="5" name="Content Placeholder 4">
            <a:extLst>
              <a:ext uri="{FF2B5EF4-FFF2-40B4-BE49-F238E27FC236}">
                <a16:creationId xmlns="" xmlns:a16="http://schemas.microsoft.com/office/drawing/2014/main" id="{2A5A1D8F-F13E-77FA-348B-18FB93E577F2}"/>
              </a:ext>
            </a:extLst>
          </p:cNvPr>
          <p:cNvSpPr>
            <a:spLocks noGrp="1"/>
          </p:cNvSpPr>
          <p:nvPr>
            <p:ph idx="1"/>
          </p:nvPr>
        </p:nvSpPr>
        <p:spPr>
          <a:xfrm>
            <a:off x="0" y="1282410"/>
            <a:ext cx="2946400" cy="4432590"/>
          </a:xfrm>
        </p:spPr>
        <p:txBody>
          <a:bodyPr anchor="ctr">
            <a:normAutofit/>
          </a:bodyPr>
          <a:lstStyle/>
          <a:p>
            <a:pPr marL="0" indent="0" algn="ctr">
              <a:buNone/>
            </a:pPr>
            <a:r>
              <a:rPr lang="es-ES" dirty="0" smtClean="0"/>
              <a:t>Juan </a:t>
            </a:r>
            <a:r>
              <a:rPr lang="es-ES" dirty="0"/>
              <a:t>4:10  Jesús le respondió: «Si tú conocieras el don de Dios, y quién es el que te dice: “Dame de beber”, tú le habrías pedido a Él, y Él te hubiera dado agua viva». </a:t>
            </a:r>
            <a:r>
              <a:rPr lang="es-ES" dirty="0" smtClean="0"/>
              <a:t>…</a:t>
            </a:r>
            <a:r>
              <a:rPr lang="en-US" i="0" u="none" strike="noStrike" dirty="0" smtClean="0">
                <a:effectLst/>
              </a:rPr>
              <a:t>15 </a:t>
            </a:r>
            <a:r>
              <a:rPr lang="es-ES" dirty="0"/>
              <a:t>«</a:t>
            </a:r>
            <a:r>
              <a:rPr lang="es-ES" b="1" u="sng" dirty="0"/>
              <a:t>Señor», </a:t>
            </a:r>
            <a:r>
              <a:rPr lang="es-ES" dirty="0"/>
              <a:t>le </a:t>
            </a:r>
            <a:r>
              <a:rPr lang="es-ES" dirty="0" smtClean="0"/>
              <a:t>dijo </a:t>
            </a:r>
            <a:r>
              <a:rPr lang="es-ES" dirty="0"/>
              <a:t>la mujer, </a:t>
            </a:r>
            <a:r>
              <a:rPr lang="es-ES" b="1" u="sng" dirty="0"/>
              <a:t>«dame esa agua, para que no tenga sed ni venga hasta aquí a sacarla». </a:t>
            </a:r>
            <a:endParaRPr lang="en-US" b="1" u="sng" dirty="0"/>
          </a:p>
        </p:txBody>
      </p:sp>
      <p:sp>
        <p:nvSpPr>
          <p:cNvPr id="7" name="Content Placeholder 4">
            <a:extLst>
              <a:ext uri="{FF2B5EF4-FFF2-40B4-BE49-F238E27FC236}">
                <a16:creationId xmlns="" xmlns:a16="http://schemas.microsoft.com/office/drawing/2014/main" id="{6FA69716-09DD-E20B-7AAE-055B65C44E5C}"/>
              </a:ext>
            </a:extLst>
          </p:cNvPr>
          <p:cNvSpPr txBox="1">
            <a:spLocks/>
          </p:cNvSpPr>
          <p:nvPr/>
        </p:nvSpPr>
        <p:spPr>
          <a:xfrm>
            <a:off x="3098800" y="1282410"/>
            <a:ext cx="2946400" cy="4432590"/>
          </a:xfrm>
          <a:prstGeom prst="rect">
            <a:avLst/>
          </a:prstGeom>
        </p:spPr>
        <p:txBody>
          <a:bodyPr vert="horz" lIns="91440" tIns="45720" rIns="91440" bIns="45720" rtlCol="0" anchor="ctr">
            <a:normAutofit fontScale="925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s-ES" dirty="0" smtClean="0"/>
              <a:t>Juan </a:t>
            </a:r>
            <a:r>
              <a:rPr lang="es-ES" dirty="0"/>
              <a:t>5:5-7  Estaba allí un hombre que hacía treinta y ocho años que estaba enfermo.  6  Cuando Jesús lo vio acostado allí y supo que ya llevaba mucho tiempo en aquella condición, le dijo*: «¿Quieres ser sano?».  7  El enfermo le respondió: </a:t>
            </a:r>
            <a:r>
              <a:rPr lang="es-ES" b="1" u="sng" dirty="0"/>
              <a:t>«Señor, no tengo a nadie que me meta en el estanque cuando el agua es agitada; y mientras yo llego, otro baja antes que yo».</a:t>
            </a:r>
            <a:endParaRPr lang="en-US" b="1" u="sng" dirty="0">
              <a:cs typeface="Calibri" panose="020F0502020204030204" pitchFamily="34" charset="0"/>
            </a:endParaRPr>
          </a:p>
        </p:txBody>
      </p:sp>
      <p:sp>
        <p:nvSpPr>
          <p:cNvPr id="8" name="Content Placeholder 4">
            <a:extLst>
              <a:ext uri="{FF2B5EF4-FFF2-40B4-BE49-F238E27FC236}">
                <a16:creationId xmlns="" xmlns:a16="http://schemas.microsoft.com/office/drawing/2014/main" id="{F6ED64D7-A628-2B41-6998-1DF40F6B4C81}"/>
              </a:ext>
            </a:extLst>
          </p:cNvPr>
          <p:cNvSpPr txBox="1">
            <a:spLocks/>
          </p:cNvSpPr>
          <p:nvPr/>
        </p:nvSpPr>
        <p:spPr>
          <a:xfrm>
            <a:off x="6197600" y="1267197"/>
            <a:ext cx="2946400" cy="4432590"/>
          </a:xfrm>
          <a:prstGeom prst="rect">
            <a:avLst/>
          </a:prstGeom>
        </p:spPr>
        <p:txBody>
          <a:bodyPr vert="horz" lIns="91440" tIns="45720" rIns="91440" bIns="45720" rtlCol="0" anchor="ctr">
            <a:normAutofit fontScale="9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s-ES" dirty="0" smtClean="0"/>
              <a:t>Juan </a:t>
            </a:r>
            <a:r>
              <a:rPr lang="es-ES" dirty="0"/>
              <a:t>6:26-28  Jesús les respondió: «En verdad les digo, que me buscan, no porque hayan visto señales, sino porque han comido de los panes y se han saciado.  27  Trabajen, no por el alimento que perece, sino por el alimento que permanece para vida eterna, el cual el Hijo del Hombre les dará, porque a Él es a quien el Padre, Dios, ha marcado con Su sello».  28  Entonces le preguntaron: </a:t>
            </a:r>
            <a:r>
              <a:rPr lang="es-ES" b="1" u="sng" dirty="0"/>
              <a:t>«¿Qué debemos hacer para poner en práctica las obras de Dios?».</a:t>
            </a:r>
            <a:endParaRPr lang="en-US" b="1" u="sng" dirty="0">
              <a:solidFill>
                <a:srgbClr val="FFFF00"/>
              </a:solidFill>
              <a:cs typeface="Calibri" panose="020F0502020204030204" pitchFamily="34" charset="0"/>
            </a:endParaRPr>
          </a:p>
        </p:txBody>
      </p:sp>
      <p:cxnSp>
        <p:nvCxnSpPr>
          <p:cNvPr id="10" name="Straight Connector 9">
            <a:extLst>
              <a:ext uri="{FF2B5EF4-FFF2-40B4-BE49-F238E27FC236}">
                <a16:creationId xmlns="" xmlns:a16="http://schemas.microsoft.com/office/drawing/2014/main" id="{DDE361BF-16AE-FD6F-3C35-4EF1CABD88B8}"/>
              </a:ext>
            </a:extLst>
          </p:cNvPr>
          <p:cNvCxnSpPr/>
          <p:nvPr/>
        </p:nvCxnSpPr>
        <p:spPr>
          <a:xfrm>
            <a:off x="2946400" y="1282410"/>
            <a:ext cx="0" cy="4114800"/>
          </a:xfrm>
          <a:prstGeom prst="line">
            <a:avLst/>
          </a:prstGeom>
          <a:ln w="254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CDC8A318-61BC-26BD-FADF-98DCE63D76FE}"/>
              </a:ext>
            </a:extLst>
          </p:cNvPr>
          <p:cNvCxnSpPr/>
          <p:nvPr/>
        </p:nvCxnSpPr>
        <p:spPr>
          <a:xfrm>
            <a:off x="6150864" y="1267197"/>
            <a:ext cx="0" cy="4114800"/>
          </a:xfrm>
          <a:prstGeom prst="line">
            <a:avLst/>
          </a:prstGeom>
          <a:ln w="254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2384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BE1FA1F-945A-B2D3-9054-5731D55B9992}"/>
              </a:ext>
            </a:extLst>
          </p:cNvPr>
          <p:cNvSpPr>
            <a:spLocks noGrp="1"/>
          </p:cNvSpPr>
          <p:nvPr>
            <p:ph type="ctrTitle"/>
          </p:nvPr>
        </p:nvSpPr>
        <p:spPr/>
        <p:txBody>
          <a:bodyPr>
            <a:normAutofit/>
          </a:bodyPr>
          <a:lstStyle/>
          <a:p>
            <a:pPr rtl="0"/>
            <a:r>
              <a:rPr lang="en-US" sz="4800" b="1" dirty="0" smtClean="0"/>
              <a:t>Sea </a:t>
            </a:r>
            <a:r>
              <a:rPr lang="en-US" sz="4800" b="1" dirty="0" err="1" smtClean="0"/>
              <a:t>renovado</a:t>
            </a:r>
            <a:endParaRPr lang="en-US" sz="4800" b="1" dirty="0"/>
          </a:p>
        </p:txBody>
      </p:sp>
      <p:sp>
        <p:nvSpPr>
          <p:cNvPr id="3" name="Subtitle 2">
            <a:extLst>
              <a:ext uri="{FF2B5EF4-FFF2-40B4-BE49-F238E27FC236}">
                <a16:creationId xmlns="" xmlns:a16="http://schemas.microsoft.com/office/drawing/2014/main" id="{EE9BB2E2-088D-70CC-7BFE-3C74945473D4}"/>
              </a:ext>
            </a:extLst>
          </p:cNvPr>
          <p:cNvSpPr>
            <a:spLocks noGrp="1"/>
          </p:cNvSpPr>
          <p:nvPr>
            <p:ph type="subTitle" idx="1"/>
          </p:nvPr>
        </p:nvSpPr>
        <p:spPr/>
        <p:txBody>
          <a:bodyPr/>
          <a:lstStyle/>
          <a:p>
            <a:pPr algn="l" rtl="0"/>
            <a:endParaRPr lang="en-US"/>
          </a:p>
        </p:txBody>
      </p:sp>
    </p:spTree>
    <p:extLst>
      <p:ext uri="{BB962C8B-B14F-4D97-AF65-F5344CB8AC3E}">
        <p14:creationId xmlns:p14="http://schemas.microsoft.com/office/powerpoint/2010/main" val="1027412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33FB1FE-B1CB-8F92-9882-397CA6B5B27A}"/>
              </a:ext>
            </a:extLst>
          </p:cNvPr>
          <p:cNvSpPr>
            <a:spLocks noGrp="1"/>
          </p:cNvSpPr>
          <p:nvPr>
            <p:ph type="title"/>
          </p:nvPr>
        </p:nvSpPr>
        <p:spPr>
          <a:xfrm>
            <a:off x="628650" y="0"/>
            <a:ext cx="7886700" cy="1104636"/>
          </a:xfrm>
        </p:spPr>
        <p:txBody>
          <a:bodyPr/>
          <a:lstStyle/>
          <a:p>
            <a:pPr algn="ctr" rtl="0"/>
            <a:r>
              <a:rPr lang="en-US" dirty="0" err="1" smtClean="0"/>
              <a:t>Usted</a:t>
            </a:r>
            <a:r>
              <a:rPr lang="en-US" dirty="0" smtClean="0"/>
              <a:t> </a:t>
            </a:r>
            <a:r>
              <a:rPr lang="en-US" dirty="0" err="1" smtClean="0"/>
              <a:t>necesita</a:t>
            </a:r>
            <a:r>
              <a:rPr lang="en-US" dirty="0" smtClean="0"/>
              <a:t> </a:t>
            </a:r>
            <a:r>
              <a:rPr lang="en-US" dirty="0" err="1" smtClean="0"/>
              <a:t>ser</a:t>
            </a:r>
            <a:r>
              <a:rPr lang="en-US" dirty="0" smtClean="0"/>
              <a:t> </a:t>
            </a:r>
            <a:r>
              <a:rPr lang="en-US" dirty="0" err="1" smtClean="0"/>
              <a:t>renovado</a:t>
            </a:r>
            <a:r>
              <a:rPr lang="en-US" dirty="0" smtClean="0"/>
              <a:t> </a:t>
            </a:r>
            <a:r>
              <a:rPr lang="en-US" dirty="0" err="1" smtClean="0"/>
              <a:t>totalmente</a:t>
            </a:r>
            <a:endParaRPr lang="en-US" dirty="0"/>
          </a:p>
        </p:txBody>
      </p:sp>
      <p:sp>
        <p:nvSpPr>
          <p:cNvPr id="3" name="Content Placeholder 2">
            <a:extLst>
              <a:ext uri="{FF2B5EF4-FFF2-40B4-BE49-F238E27FC236}">
                <a16:creationId xmlns="" xmlns:a16="http://schemas.microsoft.com/office/drawing/2014/main" id="{D798C84D-7163-95B6-AEBF-D8CFF127B94A}"/>
              </a:ext>
            </a:extLst>
          </p:cNvPr>
          <p:cNvSpPr>
            <a:spLocks noGrp="1"/>
          </p:cNvSpPr>
          <p:nvPr>
            <p:ph idx="1"/>
          </p:nvPr>
        </p:nvSpPr>
        <p:spPr>
          <a:xfrm>
            <a:off x="628650" y="1104636"/>
            <a:ext cx="7886700" cy="4436628"/>
          </a:xfrm>
        </p:spPr>
        <p:txBody>
          <a:bodyPr anchor="ctr">
            <a:normAutofit lnSpcReduction="10000"/>
          </a:bodyPr>
          <a:lstStyle/>
          <a:p>
            <a:pPr marL="0" indent="0" algn="ctr">
              <a:buNone/>
            </a:pPr>
            <a:r>
              <a:rPr lang="es-ES" sz="2400" dirty="0" smtClean="0"/>
              <a:t>Efesios </a:t>
            </a:r>
            <a:r>
              <a:rPr lang="es-ES" sz="2400" dirty="0"/>
              <a:t>4:25-31  Por tanto, </a:t>
            </a:r>
            <a:r>
              <a:rPr lang="es-ES" sz="2400" b="1" u="sng" dirty="0"/>
              <a:t>dejando a un lado la falsedad</a:t>
            </a:r>
            <a:r>
              <a:rPr lang="es-ES" sz="2400" dirty="0"/>
              <a:t>, HABLEN VERDAD CADA CUAL CON SU PRÓJIMO, porque somos miembros los unos de los otros.  26  </a:t>
            </a:r>
            <a:r>
              <a:rPr lang="es-ES" sz="2400" b="1" u="sng" dirty="0"/>
              <a:t>ENÓJENSE, PERO NO PEQUEN</a:t>
            </a:r>
            <a:r>
              <a:rPr lang="es-ES" sz="2400" dirty="0"/>
              <a:t>; no se ponga el sol sobre su enojo,  27  ni den oportunidad al diablo.  28  </a:t>
            </a:r>
            <a:r>
              <a:rPr lang="es-ES" sz="2400" b="1" u="sng" dirty="0"/>
              <a:t>El que roba, no robe más</a:t>
            </a:r>
            <a:r>
              <a:rPr lang="es-ES" sz="2400" dirty="0"/>
              <a:t>, sino más bien que trabaje, haciendo con sus manos lo que es bueno, a fin de que tenga qué compartir con el que tiene necesidad.  29  </a:t>
            </a:r>
            <a:r>
              <a:rPr lang="es-ES" sz="2400" b="1" u="sng" dirty="0"/>
              <a:t>No salga de la boca de ustedes ninguna palabra mala</a:t>
            </a:r>
            <a:r>
              <a:rPr lang="es-ES" sz="2400" dirty="0"/>
              <a:t>, sino solo la que sea buena para edificación, según la necesidad del momento, para que imparta gracia a los que escuchan.  30  Y no entristezcan al Espíritu Santo de Dios, por el cual fueron sellados para el día de la redención.  31  Sea quitada de ustedes </a:t>
            </a:r>
            <a:r>
              <a:rPr lang="es-ES" sz="2400" b="1" u="sng" dirty="0"/>
              <a:t>toda amargura, enojo, ira, gritos, insultos</a:t>
            </a:r>
            <a:r>
              <a:rPr lang="es-ES" sz="2400" dirty="0"/>
              <a:t>, así como toda </a:t>
            </a:r>
            <a:r>
              <a:rPr lang="es-ES" sz="2400" b="1" u="sng" dirty="0"/>
              <a:t>malicia</a:t>
            </a:r>
            <a:r>
              <a:rPr lang="es-ES" sz="2400" dirty="0"/>
              <a:t>.</a:t>
            </a:r>
            <a:endParaRPr lang="en-US" sz="2400" dirty="0"/>
          </a:p>
        </p:txBody>
      </p:sp>
    </p:spTree>
    <p:extLst>
      <p:ext uri="{BB962C8B-B14F-4D97-AF65-F5344CB8AC3E}">
        <p14:creationId xmlns:p14="http://schemas.microsoft.com/office/powerpoint/2010/main" val="1014468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33FB1FE-B1CB-8F92-9882-397CA6B5B27A}"/>
              </a:ext>
            </a:extLst>
          </p:cNvPr>
          <p:cNvSpPr>
            <a:spLocks noGrp="1"/>
          </p:cNvSpPr>
          <p:nvPr>
            <p:ph type="title"/>
          </p:nvPr>
        </p:nvSpPr>
        <p:spPr>
          <a:xfrm>
            <a:off x="628650" y="0"/>
            <a:ext cx="7886700" cy="1104636"/>
          </a:xfrm>
        </p:spPr>
        <p:txBody>
          <a:bodyPr/>
          <a:lstStyle/>
          <a:p>
            <a:pPr algn="ctr" rtl="0"/>
            <a:r>
              <a:rPr lang="en-US" dirty="0"/>
              <a:t>La </a:t>
            </a:r>
            <a:r>
              <a:rPr lang="en-US" dirty="0" err="1"/>
              <a:t>novedad</a:t>
            </a:r>
            <a:r>
              <a:rPr lang="en-US" dirty="0"/>
              <a:t> </a:t>
            </a:r>
            <a:r>
              <a:rPr lang="en-US" dirty="0" err="1" smtClean="0"/>
              <a:t>ocurre</a:t>
            </a:r>
            <a:r>
              <a:rPr lang="en-US" dirty="0" smtClean="0"/>
              <a:t> </a:t>
            </a:r>
            <a:r>
              <a:rPr lang="en-US" dirty="0"/>
              <a:t>en la mente.</a:t>
            </a:r>
          </a:p>
        </p:txBody>
      </p:sp>
      <p:sp>
        <p:nvSpPr>
          <p:cNvPr id="3" name="Content Placeholder 2">
            <a:extLst>
              <a:ext uri="{FF2B5EF4-FFF2-40B4-BE49-F238E27FC236}">
                <a16:creationId xmlns="" xmlns:a16="http://schemas.microsoft.com/office/drawing/2014/main" id="{D798C84D-7163-95B6-AEBF-D8CFF127B94A}"/>
              </a:ext>
            </a:extLst>
          </p:cNvPr>
          <p:cNvSpPr>
            <a:spLocks noGrp="1"/>
          </p:cNvSpPr>
          <p:nvPr>
            <p:ph idx="1"/>
          </p:nvPr>
        </p:nvSpPr>
        <p:spPr>
          <a:xfrm>
            <a:off x="628650" y="1104636"/>
            <a:ext cx="7886700" cy="4610364"/>
          </a:xfrm>
        </p:spPr>
        <p:txBody>
          <a:bodyPr anchor="ctr">
            <a:normAutofit/>
          </a:bodyPr>
          <a:lstStyle/>
          <a:p>
            <a:pPr marL="0" indent="0" algn="ctr">
              <a:buNone/>
            </a:pPr>
            <a:r>
              <a:rPr lang="en-US" sz="2400" dirty="0"/>
              <a:t>Efesios 4:17 </a:t>
            </a:r>
            <a:r>
              <a:rPr lang="es-ES" sz="2400" dirty="0" smtClean="0"/>
              <a:t>Esto </a:t>
            </a:r>
            <a:r>
              <a:rPr lang="es-ES" sz="2400" dirty="0"/>
              <a:t>digo, pues, y afirmo juntamente con el Señor: que ustedes ya no anden así como andan también los gentiles, en la vanidad de su mente.  18  Ellos tienen entenebrecido su entendimiento, están </a:t>
            </a:r>
            <a:r>
              <a:rPr lang="es-ES" sz="2400" b="1" i="1" u="sng" dirty="0"/>
              <a:t>excluidos de la vida de Dios</a:t>
            </a:r>
            <a:r>
              <a:rPr lang="es-ES" sz="2400" dirty="0"/>
              <a:t> por causa de la ignorancia que hay en ellos, por la dureza de su corazón.  19  Habiendo llegado a ser insensibles, </a:t>
            </a:r>
            <a:r>
              <a:rPr lang="es-ES" sz="2400" b="1" u="sng" dirty="0"/>
              <a:t>se entregaron a la sensualidad para cometer con avidez toda clase de impurezas</a:t>
            </a:r>
            <a:r>
              <a:rPr lang="es-ES" sz="2400" dirty="0"/>
              <a:t>.  20  Pero ustedes no han aprendido a Cristo de esta manera.  21  Si en verdad lo oyeron y han sido enseñados en Él, conforme a la verdad que hay en Jesús,  22  que en cuanto a la anterior manera de vivir, ustedes se despojen del viejo hombre, que se corrompe según los deseos engañosos,</a:t>
            </a:r>
            <a:endParaRPr lang="en-US" sz="2400" dirty="0"/>
          </a:p>
        </p:txBody>
      </p:sp>
    </p:spTree>
    <p:extLst>
      <p:ext uri="{BB962C8B-B14F-4D97-AF65-F5344CB8AC3E}">
        <p14:creationId xmlns:p14="http://schemas.microsoft.com/office/powerpoint/2010/main" val="4013558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33FB1FE-B1CB-8F92-9882-397CA6B5B27A}"/>
              </a:ext>
            </a:extLst>
          </p:cNvPr>
          <p:cNvSpPr>
            <a:spLocks noGrp="1"/>
          </p:cNvSpPr>
          <p:nvPr>
            <p:ph type="title"/>
          </p:nvPr>
        </p:nvSpPr>
        <p:spPr>
          <a:xfrm>
            <a:off x="628650" y="0"/>
            <a:ext cx="7886700" cy="1104636"/>
          </a:xfrm>
        </p:spPr>
        <p:txBody>
          <a:bodyPr/>
          <a:lstStyle/>
          <a:p>
            <a:pPr algn="ctr" rtl="0"/>
            <a:r>
              <a:rPr lang="en-US" dirty="0"/>
              <a:t>La </a:t>
            </a:r>
            <a:r>
              <a:rPr lang="en-US" dirty="0" err="1"/>
              <a:t>novedad</a:t>
            </a:r>
            <a:r>
              <a:rPr lang="en-US" dirty="0"/>
              <a:t> </a:t>
            </a:r>
            <a:r>
              <a:rPr lang="en-US" dirty="0" err="1" smtClean="0"/>
              <a:t>ocurre</a:t>
            </a:r>
            <a:r>
              <a:rPr lang="en-US" dirty="0" smtClean="0"/>
              <a:t> </a:t>
            </a:r>
            <a:r>
              <a:rPr lang="en-US" dirty="0"/>
              <a:t>en la mente.</a:t>
            </a:r>
          </a:p>
        </p:txBody>
      </p:sp>
      <p:sp>
        <p:nvSpPr>
          <p:cNvPr id="3" name="Content Placeholder 2">
            <a:extLst>
              <a:ext uri="{FF2B5EF4-FFF2-40B4-BE49-F238E27FC236}">
                <a16:creationId xmlns="" xmlns:a16="http://schemas.microsoft.com/office/drawing/2014/main" id="{D798C84D-7163-95B6-AEBF-D8CFF127B94A}"/>
              </a:ext>
            </a:extLst>
          </p:cNvPr>
          <p:cNvSpPr>
            <a:spLocks noGrp="1"/>
          </p:cNvSpPr>
          <p:nvPr>
            <p:ph idx="1"/>
          </p:nvPr>
        </p:nvSpPr>
        <p:spPr>
          <a:xfrm>
            <a:off x="628650" y="1104636"/>
            <a:ext cx="7886700" cy="4610364"/>
          </a:xfrm>
        </p:spPr>
        <p:txBody>
          <a:bodyPr anchor="ctr">
            <a:normAutofit/>
          </a:bodyPr>
          <a:lstStyle/>
          <a:p>
            <a:pPr marL="0" indent="0" algn="ctr">
              <a:buNone/>
            </a:pPr>
            <a:r>
              <a:rPr lang="en-US" sz="2400" dirty="0"/>
              <a:t>Efesios 4:17 </a:t>
            </a:r>
            <a:r>
              <a:rPr lang="es-ES" sz="2400" dirty="0" smtClean="0"/>
              <a:t>Esto </a:t>
            </a:r>
            <a:r>
              <a:rPr lang="es-ES" sz="2400" dirty="0"/>
              <a:t>digo, pues, y afirmo juntamente con el Señor: que ustedes ya no anden así como andan también los gentiles, en la vanidad de su mente.  18  Ellos tienen entenebrecido su entendimiento, están </a:t>
            </a:r>
            <a:r>
              <a:rPr lang="es-ES" sz="2400" b="1" i="1" u="sng" dirty="0"/>
              <a:t>excluidos de la vida de Dios</a:t>
            </a:r>
            <a:r>
              <a:rPr lang="es-ES" sz="2400" i="1" dirty="0"/>
              <a:t> </a:t>
            </a:r>
            <a:r>
              <a:rPr lang="es-ES" sz="2400" dirty="0"/>
              <a:t>por causa de la ignorancia que hay en ellos, por la dureza de su corazón.  19  </a:t>
            </a:r>
            <a:r>
              <a:rPr lang="es-ES" sz="2400" b="1" u="sng" dirty="0"/>
              <a:t>Habiendo llegado a ser insensibles</a:t>
            </a:r>
            <a:r>
              <a:rPr lang="es-ES" sz="2400" dirty="0"/>
              <a:t>, se entregaron a la sensualidad para cometer con avidez toda clase de impurezas.  20  Pero ustedes no han aprendido a Cristo de esta manera.  21  Si en verdad lo oyeron y han sido enseñados en Él, conforme a la verdad que hay en Jesús,  22  que en cuanto a la anterior manera de vivir, ustedes se despojen del viejo hombre, que se corrompe según los deseos engañosos,</a:t>
            </a:r>
            <a:endParaRPr lang="en-US" sz="2400" dirty="0"/>
          </a:p>
        </p:txBody>
      </p:sp>
    </p:spTree>
    <p:extLst>
      <p:ext uri="{BB962C8B-B14F-4D97-AF65-F5344CB8AC3E}">
        <p14:creationId xmlns:p14="http://schemas.microsoft.com/office/powerpoint/2010/main" val="439311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33FB1FE-B1CB-8F92-9882-397CA6B5B27A}"/>
              </a:ext>
            </a:extLst>
          </p:cNvPr>
          <p:cNvSpPr>
            <a:spLocks noGrp="1"/>
          </p:cNvSpPr>
          <p:nvPr>
            <p:ph type="title"/>
          </p:nvPr>
        </p:nvSpPr>
        <p:spPr>
          <a:xfrm>
            <a:off x="628650" y="0"/>
            <a:ext cx="7886700" cy="1104636"/>
          </a:xfrm>
        </p:spPr>
        <p:txBody>
          <a:bodyPr/>
          <a:lstStyle/>
          <a:p>
            <a:pPr algn="ctr" rtl="0"/>
            <a:r>
              <a:rPr lang="en-US" dirty="0"/>
              <a:t>La </a:t>
            </a:r>
            <a:r>
              <a:rPr lang="en-US" dirty="0" err="1"/>
              <a:t>novedad</a:t>
            </a:r>
            <a:r>
              <a:rPr lang="en-US" dirty="0"/>
              <a:t> </a:t>
            </a:r>
            <a:r>
              <a:rPr lang="en-US" dirty="0" err="1" smtClean="0"/>
              <a:t>ocurre</a:t>
            </a:r>
            <a:r>
              <a:rPr lang="en-US" dirty="0" smtClean="0"/>
              <a:t> </a:t>
            </a:r>
            <a:r>
              <a:rPr lang="en-US" dirty="0"/>
              <a:t>en la mente.</a:t>
            </a:r>
          </a:p>
        </p:txBody>
      </p:sp>
      <p:sp>
        <p:nvSpPr>
          <p:cNvPr id="3" name="Content Placeholder 2">
            <a:extLst>
              <a:ext uri="{FF2B5EF4-FFF2-40B4-BE49-F238E27FC236}">
                <a16:creationId xmlns="" xmlns:a16="http://schemas.microsoft.com/office/drawing/2014/main" id="{D798C84D-7163-95B6-AEBF-D8CFF127B94A}"/>
              </a:ext>
            </a:extLst>
          </p:cNvPr>
          <p:cNvSpPr>
            <a:spLocks noGrp="1"/>
          </p:cNvSpPr>
          <p:nvPr>
            <p:ph idx="1"/>
          </p:nvPr>
        </p:nvSpPr>
        <p:spPr>
          <a:xfrm>
            <a:off x="628650" y="1104636"/>
            <a:ext cx="7886700" cy="4610364"/>
          </a:xfrm>
        </p:spPr>
        <p:txBody>
          <a:bodyPr anchor="ctr">
            <a:normAutofit/>
          </a:bodyPr>
          <a:lstStyle/>
          <a:p>
            <a:pPr marL="0" indent="0" algn="ctr">
              <a:buNone/>
            </a:pPr>
            <a:r>
              <a:rPr lang="en-US" sz="2400" dirty="0"/>
              <a:t>Efesios 4:17 </a:t>
            </a:r>
            <a:r>
              <a:rPr lang="es-ES" sz="2400" dirty="0" smtClean="0"/>
              <a:t>Esto </a:t>
            </a:r>
            <a:r>
              <a:rPr lang="es-ES" sz="2400" dirty="0"/>
              <a:t>digo, pues, y afirmo juntamente con el Señor: que ustedes ya no anden así como andan también los gentiles, en la vanidad de su mente.  18  Ellos tienen entenebrecido su entendimiento, están </a:t>
            </a:r>
            <a:r>
              <a:rPr lang="es-ES" sz="2400" b="1" i="1" u="sng" dirty="0"/>
              <a:t>excluidos de la vida de Dios</a:t>
            </a:r>
            <a:r>
              <a:rPr lang="es-ES" sz="2400" dirty="0"/>
              <a:t> por causa de la ignorancia que hay en ellos, </a:t>
            </a:r>
            <a:r>
              <a:rPr lang="es-ES" sz="2400" b="1" u="sng" dirty="0"/>
              <a:t>por la dureza de su corazón</a:t>
            </a:r>
            <a:r>
              <a:rPr lang="es-ES" sz="2400" dirty="0"/>
              <a:t>.  19  Habiendo llegado a ser insensibles, se entregaron a la sensualidad para cometer con avidez toda clase de impurezas.  20  Pero ustedes no han aprendido a Cristo de esta manera.  21  Si en verdad lo oyeron y han sido enseñados en Él, conforme a la verdad que hay en Jesús,  22  que en cuanto a la anterior manera de vivir, ustedes se despojen del viejo hombre, que se corrompe según los deseos engañosos,</a:t>
            </a:r>
            <a:endParaRPr lang="en-US" sz="2400" dirty="0"/>
          </a:p>
        </p:txBody>
      </p:sp>
    </p:spTree>
    <p:extLst>
      <p:ext uri="{BB962C8B-B14F-4D97-AF65-F5344CB8AC3E}">
        <p14:creationId xmlns:p14="http://schemas.microsoft.com/office/powerpoint/2010/main" val="151162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33FB1FE-B1CB-8F92-9882-397CA6B5B27A}"/>
              </a:ext>
            </a:extLst>
          </p:cNvPr>
          <p:cNvSpPr>
            <a:spLocks noGrp="1"/>
          </p:cNvSpPr>
          <p:nvPr>
            <p:ph type="title"/>
          </p:nvPr>
        </p:nvSpPr>
        <p:spPr>
          <a:xfrm>
            <a:off x="628650" y="0"/>
            <a:ext cx="7886700" cy="1104636"/>
          </a:xfrm>
        </p:spPr>
        <p:txBody>
          <a:bodyPr/>
          <a:lstStyle/>
          <a:p>
            <a:pPr algn="ctr" rtl="0"/>
            <a:r>
              <a:rPr lang="en-US" dirty="0"/>
              <a:t>La </a:t>
            </a:r>
            <a:r>
              <a:rPr lang="en-US" dirty="0" err="1"/>
              <a:t>novedad</a:t>
            </a:r>
            <a:r>
              <a:rPr lang="en-US" dirty="0"/>
              <a:t> </a:t>
            </a:r>
            <a:r>
              <a:rPr lang="en-US" dirty="0" err="1" smtClean="0"/>
              <a:t>ocurre</a:t>
            </a:r>
            <a:r>
              <a:rPr lang="en-US" dirty="0" smtClean="0"/>
              <a:t> </a:t>
            </a:r>
            <a:r>
              <a:rPr lang="en-US" dirty="0"/>
              <a:t>en la mente.</a:t>
            </a:r>
          </a:p>
        </p:txBody>
      </p:sp>
      <p:sp>
        <p:nvSpPr>
          <p:cNvPr id="3" name="Content Placeholder 2">
            <a:extLst>
              <a:ext uri="{FF2B5EF4-FFF2-40B4-BE49-F238E27FC236}">
                <a16:creationId xmlns="" xmlns:a16="http://schemas.microsoft.com/office/drawing/2014/main" id="{D798C84D-7163-95B6-AEBF-D8CFF127B94A}"/>
              </a:ext>
            </a:extLst>
          </p:cNvPr>
          <p:cNvSpPr>
            <a:spLocks noGrp="1"/>
          </p:cNvSpPr>
          <p:nvPr>
            <p:ph idx="1"/>
          </p:nvPr>
        </p:nvSpPr>
        <p:spPr>
          <a:xfrm>
            <a:off x="628650" y="1104636"/>
            <a:ext cx="7886700" cy="4610364"/>
          </a:xfrm>
        </p:spPr>
        <p:txBody>
          <a:bodyPr anchor="ctr">
            <a:normAutofit/>
          </a:bodyPr>
          <a:lstStyle/>
          <a:p>
            <a:pPr marL="0" indent="0" algn="ctr">
              <a:buNone/>
            </a:pPr>
            <a:r>
              <a:rPr lang="en-US" sz="2400" dirty="0"/>
              <a:t>Efesios 4:17 </a:t>
            </a:r>
            <a:r>
              <a:rPr lang="es-ES" sz="2400" dirty="0" smtClean="0"/>
              <a:t>Esto </a:t>
            </a:r>
            <a:r>
              <a:rPr lang="es-ES" sz="2400" dirty="0"/>
              <a:t>digo, pues, y afirmo juntamente con el Señor: que ustedes ya no anden así como andan también los gentiles, </a:t>
            </a:r>
            <a:r>
              <a:rPr lang="es-ES" sz="2400" b="1" u="sng" dirty="0"/>
              <a:t>en la vanidad de su mente</a:t>
            </a:r>
            <a:r>
              <a:rPr lang="es-ES" sz="2400" dirty="0"/>
              <a:t>.  18  Ellos </a:t>
            </a:r>
            <a:r>
              <a:rPr lang="es-ES" sz="2400" b="1" u="sng" dirty="0"/>
              <a:t>tienen entenebrecido su entendimiento</a:t>
            </a:r>
            <a:r>
              <a:rPr lang="es-ES" sz="2400" dirty="0"/>
              <a:t>, están </a:t>
            </a:r>
            <a:r>
              <a:rPr lang="es-ES" sz="2400" b="1" i="1" u="sng" dirty="0"/>
              <a:t>excluidos de la vida de Dios</a:t>
            </a:r>
            <a:r>
              <a:rPr lang="es-ES" sz="2400" dirty="0"/>
              <a:t> </a:t>
            </a:r>
            <a:r>
              <a:rPr lang="es-ES" sz="2400" b="1" u="sng" dirty="0"/>
              <a:t>por causa de la ignorancia que hay en ellos</a:t>
            </a:r>
            <a:r>
              <a:rPr lang="es-ES" sz="2400" dirty="0"/>
              <a:t>, por la dureza de su corazón.  19  Habiendo llegado a ser insensibles, se entregaron a la sensualidad para cometer con avidez toda clase de impurezas.  20  Pero ustedes no han aprendido a Cristo de esta manera.  21  Si en verdad lo oyeron y han sido enseñados en Él, conforme a la verdad que hay en Jesús,  22  que en cuanto a la anterior manera de vivir, ustedes se despojen del viejo hombre, que se corrompe según los deseos engañosos,</a:t>
            </a:r>
            <a:endParaRPr lang="en-US" sz="2400" dirty="0"/>
          </a:p>
        </p:txBody>
      </p:sp>
    </p:spTree>
    <p:extLst>
      <p:ext uri="{BB962C8B-B14F-4D97-AF65-F5344CB8AC3E}">
        <p14:creationId xmlns:p14="http://schemas.microsoft.com/office/powerpoint/2010/main" val="2579871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2013 - 2022">
  <a:themeElements>
    <a:clrScheme name="Office Them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F46216B-77A9-411A-B9D3-5023FCB70208}"/>
    </a:ext>
  </a:extLst>
</a:theme>
</file>

<file path=ppt/theme/theme2.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689</TotalTime>
  <Words>1710</Words>
  <Application>Microsoft Office PowerPoint</Application>
  <PresentationFormat>On-screen Show (16:10)</PresentationFormat>
  <Paragraphs>56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 2013 - 2022</vt:lpstr>
      <vt:lpstr>Todo el mundo está buscando un nuevo comienzo</vt:lpstr>
      <vt:lpstr>Todo el mundo está buscando un nuevo comienzo</vt:lpstr>
      <vt:lpstr>El deseo de un nuevo comienzo apunta hacia un deseo más profundo que no siempre reconocemos</vt:lpstr>
      <vt:lpstr>Sea renovado</vt:lpstr>
      <vt:lpstr>Usted necesita ser renovado totalmente</vt:lpstr>
      <vt:lpstr>La novedad ocurre en la mente.</vt:lpstr>
      <vt:lpstr>La novedad ocurre en la mente.</vt:lpstr>
      <vt:lpstr>La novedad ocurre en la mente.</vt:lpstr>
      <vt:lpstr>La novedad ocurre en la mente.</vt:lpstr>
      <vt:lpstr>La novedad ocurre en la mente.</vt:lpstr>
      <vt:lpstr>La novedad se encuentra en Cristo</vt:lpstr>
      <vt:lpstr>La novedad se encuentra en Cristo</vt:lpstr>
      <vt:lpstr>Sea renovado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Everyone’s looking for a fresh start</dc:title>
  <dc:creator>Bill Sanchez</dc:creator>
  <cp:lastModifiedBy>Esther Eubanks</cp:lastModifiedBy>
  <cp:revision>6</cp:revision>
  <dcterms:created xsi:type="dcterms:W3CDTF">2022-12-31T15:58:48Z</dcterms:created>
  <dcterms:modified xsi:type="dcterms:W3CDTF">2023-01-01T04:11:44Z</dcterms:modified>
</cp:coreProperties>
</file>