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60" r:id="rId1"/>
  </p:sldMasterIdLst>
  <p:sldIdLst>
    <p:sldId id="260" r:id="rId2"/>
    <p:sldId id="305" r:id="rId3"/>
    <p:sldId id="315" r:id="rId4"/>
    <p:sldId id="310" r:id="rId5"/>
    <p:sldId id="301" r:id="rId6"/>
    <p:sldId id="316" r:id="rId7"/>
    <p:sldId id="307" r:id="rId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DA17B0-EB0F-40BC-BD63-C1EDBD20B1FA}" v="409" dt="2023-02-05T02:41:26.7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636" y="72"/>
      </p:cViewPr>
      <p:guideLst>
        <p:guide orient="horz" pos="180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69829" y="668582"/>
            <a:ext cx="6421310" cy="2117859"/>
          </a:xfrm>
        </p:spPr>
        <p:txBody>
          <a:bodyPr bIns="0" anchor="b">
            <a:normAutofit/>
          </a:bodyPr>
          <a:lstStyle>
            <a:lvl1pPr algn="l">
              <a:defRPr sz="4950"/>
            </a:lvl1pPr>
          </a:lstStyle>
          <a:p>
            <a:r>
              <a:rPr lang="en-US"/>
              <a:t>Click to edit Master title style</a:t>
            </a:r>
            <a:endParaRPr lang="en-US" dirty="0"/>
          </a:p>
        </p:txBody>
      </p:sp>
      <p:sp>
        <p:nvSpPr>
          <p:cNvPr id="3" name="Subtitle 2"/>
          <p:cNvSpPr>
            <a:spLocks noGrp="1"/>
          </p:cNvSpPr>
          <p:nvPr>
            <p:ph type="subTitle" idx="1"/>
          </p:nvPr>
        </p:nvSpPr>
        <p:spPr>
          <a:xfrm>
            <a:off x="1869829" y="2942671"/>
            <a:ext cx="6421310" cy="814684"/>
          </a:xfrm>
        </p:spPr>
        <p:txBody>
          <a:bodyPr tIns="91440" bIns="91440">
            <a:normAutofit/>
          </a:bodyPr>
          <a:lstStyle>
            <a:lvl1pPr marL="0" indent="0" algn="l">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7F915B-ED7B-4CE3-957E-8D3AC2D9A434}" type="datetimeFigureOut">
              <a:rPr lang="en-US" smtClean="0"/>
              <a:t>2/5/2023</a:t>
            </a:fld>
            <a:endParaRPr lang="en-US"/>
          </a:p>
        </p:txBody>
      </p:sp>
      <p:sp>
        <p:nvSpPr>
          <p:cNvPr id="5" name="Footer Placeholder 4"/>
          <p:cNvSpPr>
            <a:spLocks noGrp="1"/>
          </p:cNvSpPr>
          <p:nvPr>
            <p:ph type="ftr" sz="quarter" idx="11"/>
          </p:nvPr>
        </p:nvSpPr>
        <p:spPr>
          <a:xfrm>
            <a:off x="1869829" y="274423"/>
            <a:ext cx="3672983" cy="257668"/>
          </a:xfrm>
        </p:spPr>
        <p:txBody>
          <a:bodyPr/>
          <a:lstStyle/>
          <a:p>
            <a:endParaRPr lang="en-US"/>
          </a:p>
        </p:txBody>
      </p:sp>
      <p:sp>
        <p:nvSpPr>
          <p:cNvPr id="6" name="Slide Number Placeholder 5"/>
          <p:cNvSpPr>
            <a:spLocks noGrp="1"/>
          </p:cNvSpPr>
          <p:nvPr>
            <p:ph type="sldNum" sz="quarter" idx="12"/>
          </p:nvPr>
        </p:nvSpPr>
        <p:spPr>
          <a:xfrm>
            <a:off x="1078249" y="665811"/>
            <a:ext cx="608264" cy="419648"/>
          </a:xfrm>
        </p:spPr>
        <p:txBody>
          <a:bodyPr/>
          <a:lstStyle/>
          <a:p>
            <a:fld id="{7D6D24CF-953A-4AA0-B341-F9946B30CFCF}" type="slidenum">
              <a:rPr lang="en-US" smtClean="0"/>
              <a:t>‹#›</a:t>
            </a:fld>
            <a:endParaRPr lang="en-US"/>
          </a:p>
        </p:txBody>
      </p:sp>
      <p:cxnSp>
        <p:nvCxnSpPr>
          <p:cNvPr id="8" name="Straight Connector 7"/>
          <p:cNvCxnSpPr/>
          <p:nvPr/>
        </p:nvCxnSpPr>
        <p:spPr>
          <a:xfrm>
            <a:off x="1750978" y="665811"/>
            <a:ext cx="0" cy="212063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4576117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7F915B-ED7B-4CE3-957E-8D3AC2D9A434}"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24CF-953A-4AA0-B341-F9946B30CFCF}" type="slidenum">
              <a:rPr lang="en-US" smtClean="0"/>
              <a:t>‹#›</a:t>
            </a:fld>
            <a:endParaRPr lang="en-US"/>
          </a:p>
        </p:txBody>
      </p:sp>
      <p:cxnSp>
        <p:nvCxnSpPr>
          <p:cNvPr id="8" name="Straight Connector 7"/>
          <p:cNvCxnSpPr/>
          <p:nvPr/>
        </p:nvCxnSpPr>
        <p:spPr>
          <a:xfrm>
            <a:off x="1028765" y="665811"/>
            <a:ext cx="0" cy="8893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40127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736553"/>
            <a:ext cx="1211807" cy="38124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51021" y="736553"/>
            <a:ext cx="5804105" cy="38124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7F915B-ED7B-4CE3-957E-8D3AC2D9A434}"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24CF-953A-4AA0-B341-F9946B30CFCF}" type="slidenum">
              <a:rPr lang="en-US" smtClean="0"/>
              <a:t>‹#›</a:t>
            </a:fld>
            <a:endParaRPr lang="en-US"/>
          </a:p>
        </p:txBody>
      </p:sp>
      <p:cxnSp>
        <p:nvCxnSpPr>
          <p:cNvPr id="8" name="Straight Connector 7"/>
          <p:cNvCxnSpPr/>
          <p:nvPr/>
        </p:nvCxnSpPr>
        <p:spPr>
          <a:xfrm flipH="1">
            <a:off x="7079333" y="599393"/>
            <a:ext cx="1211807"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093160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7F915B-ED7B-4CE3-957E-8D3AC2D9A434}"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24CF-953A-4AA0-B341-F9946B30CFCF}" type="slidenum">
              <a:rPr lang="en-US" smtClean="0"/>
              <a:t>‹#›</a:t>
            </a:fld>
            <a:endParaRPr lang="en-US"/>
          </a:p>
        </p:txBody>
      </p:sp>
      <p:cxnSp>
        <p:nvCxnSpPr>
          <p:cNvPr id="8" name="Straight Connector 7"/>
          <p:cNvCxnSpPr/>
          <p:nvPr/>
        </p:nvCxnSpPr>
        <p:spPr>
          <a:xfrm>
            <a:off x="1028765" y="665811"/>
            <a:ext cx="0" cy="8893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7747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1110" y="1463442"/>
            <a:ext cx="6421935" cy="1573292"/>
          </a:xfrm>
        </p:spPr>
        <p:txBody>
          <a:bodyPr anchor="b">
            <a:normAutofit/>
          </a:bodyPr>
          <a:lstStyle>
            <a:lvl1pPr algn="l">
              <a:defRPr sz="2700"/>
            </a:lvl1pPr>
          </a:lstStyle>
          <a:p>
            <a:r>
              <a:rPr lang="en-US"/>
              <a:t>Click to edit Master title style</a:t>
            </a:r>
            <a:endParaRPr lang="en-US" dirty="0"/>
          </a:p>
        </p:txBody>
      </p:sp>
      <p:sp>
        <p:nvSpPr>
          <p:cNvPr id="3" name="Text Placeholder 2"/>
          <p:cNvSpPr>
            <a:spLocks noGrp="1"/>
          </p:cNvSpPr>
          <p:nvPr>
            <p:ph type="body" idx="1"/>
          </p:nvPr>
        </p:nvSpPr>
        <p:spPr>
          <a:xfrm>
            <a:off x="1151021" y="3171829"/>
            <a:ext cx="6412493" cy="844108"/>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7F915B-ED7B-4CE3-957E-8D3AC2D9A434}"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24CF-953A-4AA0-B341-F9946B30CFCF}" type="slidenum">
              <a:rPr lang="en-US" smtClean="0"/>
              <a:t>‹#›</a:t>
            </a:fld>
            <a:endParaRPr lang="en-US"/>
          </a:p>
        </p:txBody>
      </p:sp>
      <p:cxnSp>
        <p:nvCxnSpPr>
          <p:cNvPr id="8" name="Straight Connector 7"/>
          <p:cNvCxnSpPr/>
          <p:nvPr/>
        </p:nvCxnSpPr>
        <p:spPr>
          <a:xfrm>
            <a:off x="1028765" y="665811"/>
            <a:ext cx="0" cy="2370923"/>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415463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1022" y="670741"/>
            <a:ext cx="7140118" cy="88275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51021" y="1675732"/>
            <a:ext cx="3456432" cy="2865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41095" y="1681119"/>
            <a:ext cx="3453098" cy="28679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7F915B-ED7B-4CE3-957E-8D3AC2D9A434}"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D24CF-953A-4AA0-B341-F9946B30CFCF}" type="slidenum">
              <a:rPr lang="en-US" smtClean="0"/>
              <a:t>‹#›</a:t>
            </a:fld>
            <a:endParaRPr lang="en-US"/>
          </a:p>
        </p:txBody>
      </p:sp>
      <p:cxnSp>
        <p:nvCxnSpPr>
          <p:cNvPr id="9" name="Straight Connector 8"/>
          <p:cNvCxnSpPr/>
          <p:nvPr/>
        </p:nvCxnSpPr>
        <p:spPr>
          <a:xfrm>
            <a:off x="1028765" y="665811"/>
            <a:ext cx="0" cy="8893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1055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1022" y="670136"/>
            <a:ext cx="7140118" cy="88026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51021" y="1682958"/>
            <a:ext cx="3456432" cy="668286"/>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151021" y="2353558"/>
            <a:ext cx="3456432" cy="220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41093" y="1685836"/>
            <a:ext cx="3456432" cy="668531"/>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41094" y="2351243"/>
            <a:ext cx="3456432" cy="2197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7F915B-ED7B-4CE3-957E-8D3AC2D9A434}" type="datetimeFigureOut">
              <a:rPr lang="en-US" smtClean="0"/>
              <a:t>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D24CF-953A-4AA0-B341-F9946B30CFCF}" type="slidenum">
              <a:rPr lang="en-US" smtClean="0"/>
              <a:t>‹#›</a:t>
            </a:fld>
            <a:endParaRPr lang="en-US"/>
          </a:p>
        </p:txBody>
      </p:sp>
      <p:cxnSp>
        <p:nvCxnSpPr>
          <p:cNvPr id="11" name="Straight Connector 10"/>
          <p:cNvCxnSpPr/>
          <p:nvPr/>
        </p:nvCxnSpPr>
        <p:spPr>
          <a:xfrm>
            <a:off x="1028765" y="665811"/>
            <a:ext cx="0" cy="8893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9838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7F915B-ED7B-4CE3-957E-8D3AC2D9A434}" type="datetimeFigureOut">
              <a:rPr lang="en-US" smtClean="0"/>
              <a:t>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D24CF-953A-4AA0-B341-F9946B30CFCF}" type="slidenum">
              <a:rPr lang="en-US" smtClean="0"/>
              <a:t>‹#›</a:t>
            </a:fld>
            <a:endParaRPr lang="en-US"/>
          </a:p>
        </p:txBody>
      </p:sp>
      <p:cxnSp>
        <p:nvCxnSpPr>
          <p:cNvPr id="7" name="Straight Connector 6"/>
          <p:cNvCxnSpPr/>
          <p:nvPr/>
        </p:nvCxnSpPr>
        <p:spPr>
          <a:xfrm>
            <a:off x="1028765" y="665811"/>
            <a:ext cx="0" cy="8893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7822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F915B-ED7B-4CE3-957E-8D3AC2D9A434}" type="datetimeFigureOut">
              <a:rPr lang="en-US" smtClean="0"/>
              <a:t>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D24CF-953A-4AA0-B341-F9946B30CFCF}" type="slidenum">
              <a:rPr lang="en-US" smtClean="0"/>
              <a:t>‹#›</a:t>
            </a:fld>
            <a:endParaRPr lang="en-US"/>
          </a:p>
        </p:txBody>
      </p:sp>
    </p:spTree>
    <p:extLst>
      <p:ext uri="{BB962C8B-B14F-4D97-AF65-F5344CB8AC3E}">
        <p14:creationId xmlns:p14="http://schemas.microsoft.com/office/powerpoint/2010/main" val="317232375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0982" y="665811"/>
            <a:ext cx="2387346" cy="1872598"/>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782785" y="665812"/>
            <a:ext cx="4509353" cy="388235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1022" y="2671243"/>
            <a:ext cx="2388742" cy="1873484"/>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57F915B-ED7B-4CE3-957E-8D3AC2D9A434}"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D24CF-953A-4AA0-B341-F9946B30CFCF}" type="slidenum">
              <a:rPr lang="en-US" smtClean="0"/>
              <a:t>‹#›</a:t>
            </a:fld>
            <a:endParaRPr lang="en-US"/>
          </a:p>
        </p:txBody>
      </p:sp>
      <p:cxnSp>
        <p:nvCxnSpPr>
          <p:cNvPr id="9" name="Straight Connector 8"/>
          <p:cNvCxnSpPr/>
          <p:nvPr/>
        </p:nvCxnSpPr>
        <p:spPr>
          <a:xfrm>
            <a:off x="1028765" y="665811"/>
            <a:ext cx="0" cy="187259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954962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608041" y="401809"/>
            <a:ext cx="3055900" cy="4290918"/>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51771" y="941261"/>
            <a:ext cx="4085880" cy="1525487"/>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3292" y="935452"/>
            <a:ext cx="2093378" cy="3221939"/>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51022" y="2621660"/>
            <a:ext cx="4080028" cy="1669785"/>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151021" y="4558214"/>
            <a:ext cx="4080029" cy="266769"/>
          </a:xfrm>
        </p:spPr>
        <p:txBody>
          <a:bodyPr/>
          <a:lstStyle>
            <a:lvl1pPr algn="l">
              <a:defRPr/>
            </a:lvl1pPr>
          </a:lstStyle>
          <a:p>
            <a:fld id="{957F915B-ED7B-4CE3-957E-8D3AC2D9A434}" type="datetimeFigureOut">
              <a:rPr lang="en-US" smtClean="0"/>
              <a:t>2/5/2023</a:t>
            </a:fld>
            <a:endParaRPr lang="en-US"/>
          </a:p>
        </p:txBody>
      </p:sp>
      <p:sp>
        <p:nvSpPr>
          <p:cNvPr id="6" name="Footer Placeholder 5"/>
          <p:cNvSpPr>
            <a:spLocks noGrp="1"/>
          </p:cNvSpPr>
          <p:nvPr>
            <p:ph type="ftr" sz="quarter" idx="11"/>
          </p:nvPr>
        </p:nvSpPr>
        <p:spPr>
          <a:xfrm>
            <a:off x="1151183" y="265534"/>
            <a:ext cx="4090106" cy="267443"/>
          </a:xfrm>
        </p:spPr>
        <p:txBody>
          <a:bodyPr/>
          <a:lstStyle/>
          <a:p>
            <a:endParaRPr lang="en-US"/>
          </a:p>
        </p:txBody>
      </p:sp>
      <p:sp>
        <p:nvSpPr>
          <p:cNvPr id="7" name="Slide Number Placeholder 6"/>
          <p:cNvSpPr>
            <a:spLocks noGrp="1"/>
          </p:cNvSpPr>
          <p:nvPr>
            <p:ph type="sldNum" sz="quarter" idx="12"/>
          </p:nvPr>
        </p:nvSpPr>
        <p:spPr/>
        <p:txBody>
          <a:bodyPr/>
          <a:lstStyle/>
          <a:p>
            <a:fld id="{7D6D24CF-953A-4AA0-B341-F9946B30CFCF}" type="slidenum">
              <a:rPr lang="en-US" smtClean="0"/>
              <a:t>‹#›</a:t>
            </a:fld>
            <a:endParaRPr lang="en-US"/>
          </a:p>
        </p:txBody>
      </p:sp>
      <p:cxnSp>
        <p:nvCxnSpPr>
          <p:cNvPr id="14" name="Straight Connector 13"/>
          <p:cNvCxnSpPr/>
          <p:nvPr/>
        </p:nvCxnSpPr>
        <p:spPr>
          <a:xfrm>
            <a:off x="1028765" y="665811"/>
            <a:ext cx="0" cy="180093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5184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1679777"/>
            <a:ext cx="9144000" cy="3432358"/>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5113020"/>
            <a:ext cx="9144000" cy="619125"/>
          </a:xfrm>
          <a:prstGeom prst="rect">
            <a:avLst/>
          </a:prstGeom>
        </p:spPr>
      </p:pic>
      <p:sp>
        <p:nvSpPr>
          <p:cNvPr id="2" name="Title Placeholder 1"/>
          <p:cNvSpPr>
            <a:spLocks noGrp="1"/>
          </p:cNvSpPr>
          <p:nvPr>
            <p:ph type="title"/>
          </p:nvPr>
        </p:nvSpPr>
        <p:spPr>
          <a:xfrm>
            <a:off x="1151022" y="670433"/>
            <a:ext cx="7140119" cy="8743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151022" y="1679777"/>
            <a:ext cx="7140119" cy="28755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65604" y="275308"/>
            <a:ext cx="2625536" cy="257668"/>
          </a:xfrm>
          <a:prstGeom prst="rect">
            <a:avLst/>
          </a:prstGeom>
        </p:spPr>
        <p:txBody>
          <a:bodyPr vert="horz" lIns="91440" tIns="45720" rIns="91440" bIns="45720" rtlCol="0" anchor="ctr"/>
          <a:lstStyle>
            <a:lvl1pPr algn="r">
              <a:defRPr sz="750">
                <a:solidFill>
                  <a:schemeClr val="tx1">
                    <a:tint val="75000"/>
                  </a:schemeClr>
                </a:solidFill>
              </a:defRPr>
            </a:lvl1pPr>
          </a:lstStyle>
          <a:p>
            <a:fld id="{957F915B-ED7B-4CE3-957E-8D3AC2D9A434}" type="datetimeFigureOut">
              <a:rPr lang="en-US" smtClean="0"/>
              <a:t>2/5/2023</a:t>
            </a:fld>
            <a:endParaRPr lang="en-US"/>
          </a:p>
        </p:txBody>
      </p:sp>
      <p:sp>
        <p:nvSpPr>
          <p:cNvPr id="5" name="Footer Placeholder 4"/>
          <p:cNvSpPr>
            <a:spLocks noGrp="1"/>
          </p:cNvSpPr>
          <p:nvPr>
            <p:ph type="ftr" sz="quarter" idx="3"/>
          </p:nvPr>
        </p:nvSpPr>
        <p:spPr>
          <a:xfrm>
            <a:off x="1151022" y="274423"/>
            <a:ext cx="4391789" cy="257668"/>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0046" y="665811"/>
            <a:ext cx="608264" cy="419648"/>
          </a:xfrm>
          <a:prstGeom prst="rect">
            <a:avLst/>
          </a:prstGeom>
        </p:spPr>
        <p:txBody>
          <a:bodyPr vert="horz" lIns="91440" tIns="45720" rIns="91440" bIns="45720" rtlCol="0" anchor="t"/>
          <a:lstStyle>
            <a:lvl1pPr algn="r">
              <a:defRPr sz="2100">
                <a:solidFill>
                  <a:schemeClr val="accent1"/>
                </a:solidFill>
              </a:defRPr>
            </a:lvl1pPr>
          </a:lstStyle>
          <a:p>
            <a:fld id="{7D6D24CF-953A-4AA0-B341-F9946B30CFCF}" type="slidenum">
              <a:rPr lang="en-US" smtClean="0"/>
              <a:t>‹#›</a:t>
            </a:fld>
            <a:endParaRPr lang="en-US"/>
          </a:p>
        </p:txBody>
      </p:sp>
      <p:cxnSp>
        <p:nvCxnSpPr>
          <p:cNvPr id="12" name="Straight Connector 11"/>
          <p:cNvCxnSpPr/>
          <p:nvPr/>
        </p:nvCxnSpPr>
        <p:spPr>
          <a:xfrm>
            <a:off x="0" y="5118088"/>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3209760"/>
      </p:ext>
    </p:extLst>
  </p:cSld>
  <p:clrMap bg1="lt1" tx1="dk1" bg2="lt2" tx2="dk2" accent1="accent1" accent2="accent2" accent3="accent3" accent4="accent4" accent5="accent5" accent6="accent6" hlink="hlink" folHlink="folHlink"/>
  <p:sldLayoutIdLst>
    <p:sldLayoutId id="2147484461" r:id="rId1"/>
    <p:sldLayoutId id="2147484462" r:id="rId2"/>
    <p:sldLayoutId id="2147484463" r:id="rId3"/>
    <p:sldLayoutId id="2147484464" r:id="rId4"/>
    <p:sldLayoutId id="2147484465" r:id="rId5"/>
    <p:sldLayoutId id="2147484466" r:id="rId6"/>
    <p:sldLayoutId id="2147484467" r:id="rId7"/>
    <p:sldLayoutId id="2147484468" r:id="rId8"/>
    <p:sldLayoutId id="2147484469" r:id="rId9"/>
    <p:sldLayoutId id="2147484470" r:id="rId10"/>
    <p:sldLayoutId id="2147484471" r:id="rId11"/>
  </p:sldLayoutIdLst>
  <p:txStyles>
    <p:titleStyle>
      <a:lvl1pPr algn="l" defTabSz="685800" rtl="0" eaLnBrk="1" latinLnBrk="0" hangingPunct="1">
        <a:lnSpc>
          <a:spcPct val="90000"/>
        </a:lnSpc>
        <a:spcBef>
          <a:spcPct val="0"/>
        </a:spcBef>
        <a:buNone/>
        <a:defRPr sz="2400" b="0" i="0" kern="1200" cap="none">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CF9459A-1073-4DB8-9A55-A80117634D14}"/>
              </a:ext>
            </a:extLst>
          </p:cNvPr>
          <p:cNvSpPr txBox="1">
            <a:spLocks noChangeArrowheads="1"/>
          </p:cNvSpPr>
          <p:nvPr/>
        </p:nvSpPr>
        <p:spPr>
          <a:xfrm>
            <a:off x="500186" y="1899138"/>
            <a:ext cx="8292122" cy="735247"/>
          </a:xfrm>
          <a:prstGeom prst="rect">
            <a:avLst/>
          </a:prstGeom>
        </p:spPr>
        <p:txBody>
          <a:bodyPr vert="horz" lIns="91440" tIns="45720" rIns="91440" bIns="0" rtlCol="0" anchor="b">
            <a:normAutofit/>
          </a:bodyPr>
          <a:lstStyle>
            <a:lvl1pPr algn="l" defTabSz="685800" rtl="0" eaLnBrk="1" latinLnBrk="0" hangingPunct="1">
              <a:lnSpc>
                <a:spcPct val="90000"/>
              </a:lnSpc>
              <a:spcBef>
                <a:spcPct val="0"/>
              </a:spcBef>
              <a:buNone/>
              <a:defRPr sz="2400" b="0" i="0" kern="1200" cap="none">
                <a:solidFill>
                  <a:schemeClr val="tx1"/>
                </a:solidFill>
                <a:effectLst/>
                <a:latin typeface="+mj-lt"/>
                <a:ea typeface="+mj-ea"/>
                <a:cs typeface="+mj-cs"/>
              </a:defRPr>
            </a:lvl1pPr>
          </a:lstStyle>
          <a:p>
            <a:pPr algn="ctr" defTabSz="914400">
              <a:spcAft>
                <a:spcPts val="600"/>
              </a:spcAft>
            </a:pPr>
            <a:r>
              <a:rPr lang="en-US" sz="4400" dirty="0">
                <a:latin typeface="Calibri" panose="020F0502020204030204" pitchFamily="34" charset="0"/>
                <a:cs typeface="Calibri" panose="020F0502020204030204" pitchFamily="34" charset="0"/>
              </a:rPr>
              <a:t>Defending the Goodness of God</a:t>
            </a:r>
          </a:p>
        </p:txBody>
      </p:sp>
    </p:spTree>
    <p:extLst>
      <p:ext uri="{BB962C8B-B14F-4D97-AF65-F5344CB8AC3E}">
        <p14:creationId xmlns:p14="http://schemas.microsoft.com/office/powerpoint/2010/main" val="334771336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3024" y="1556891"/>
            <a:ext cx="5174250" cy="646331"/>
          </a:xfrm>
          <a:prstGeom prst="rect">
            <a:avLst/>
          </a:prstGeom>
          <a:noFill/>
        </p:spPr>
        <p:txBody>
          <a:bodyPr wrap="square" rtlCol="0">
            <a:spAutoFit/>
          </a:bodyPr>
          <a:lstStyle/>
          <a:p>
            <a:pPr algn="l">
              <a:buClr>
                <a:schemeClr val="accent3">
                  <a:lumMod val="75000"/>
                </a:schemeClr>
              </a:buClr>
            </a:pPr>
            <a:r>
              <a:rPr lang="en-US" sz="3600" dirty="0">
                <a:latin typeface="Calibri" panose="020F0502020204030204" pitchFamily="34" charset="0"/>
              </a:rPr>
              <a:t>Are we angry with God?</a:t>
            </a:r>
          </a:p>
        </p:txBody>
      </p:sp>
      <p:sp>
        <p:nvSpPr>
          <p:cNvPr id="6" name="Rectangle 2">
            <a:extLst>
              <a:ext uri="{FF2B5EF4-FFF2-40B4-BE49-F238E27FC236}">
                <a16:creationId xmlns:a16="http://schemas.microsoft.com/office/drawing/2014/main" id="{87DBFF4E-8D25-C218-3CB6-8FED4D20115F}"/>
              </a:ext>
            </a:extLst>
          </p:cNvPr>
          <p:cNvSpPr txBox="1">
            <a:spLocks noChangeArrowheads="1"/>
          </p:cNvSpPr>
          <p:nvPr/>
        </p:nvSpPr>
        <p:spPr>
          <a:xfrm>
            <a:off x="431180" y="66907"/>
            <a:ext cx="8461026" cy="1077952"/>
          </a:xfrm>
          <a:prstGeom prst="rect">
            <a:avLst/>
          </a:prstGeom>
          <a:noFill/>
        </p:spPr>
        <p:txBody>
          <a:bodyPr vert="horz" lIns="91440" tIns="45720" rIns="91440" bIns="45720" rtlCol="0" anchor="b">
            <a:noAutofit/>
          </a:bodyPr>
          <a:lstStyle>
            <a:lvl1pPr algn="l" defTabSz="685800" rtl="0" eaLnBrk="1" latinLnBrk="0" hangingPunct="1">
              <a:lnSpc>
                <a:spcPct val="90000"/>
              </a:lnSpc>
              <a:spcBef>
                <a:spcPct val="0"/>
              </a:spcBef>
              <a:buNone/>
              <a:defRPr sz="2400" b="0" i="0" kern="1200" cap="none">
                <a:solidFill>
                  <a:schemeClr val="tx1"/>
                </a:solidFill>
                <a:effectLst/>
                <a:latin typeface="+mj-lt"/>
                <a:ea typeface="+mj-ea"/>
                <a:cs typeface="+mj-cs"/>
              </a:defRPr>
            </a:lvl1pPr>
          </a:lstStyle>
          <a:p>
            <a:pPr algn="ctr"/>
            <a:r>
              <a:rPr lang="en-US" sz="3600" b="1" dirty="0">
                <a:solidFill>
                  <a:schemeClr val="accent3">
                    <a:lumMod val="75000"/>
                  </a:schemeClr>
                </a:solidFill>
                <a:latin typeface="Calibri" pitchFamily="34" charset="0"/>
              </a:rPr>
              <a:t>When we see and contemplate the evil and suffering in the world:</a:t>
            </a:r>
          </a:p>
        </p:txBody>
      </p:sp>
      <p:sp>
        <p:nvSpPr>
          <p:cNvPr id="3" name="TextBox 2">
            <a:extLst>
              <a:ext uri="{FF2B5EF4-FFF2-40B4-BE49-F238E27FC236}">
                <a16:creationId xmlns:a16="http://schemas.microsoft.com/office/drawing/2014/main" id="{D4927447-9B87-1381-B028-A96CAB2422D5}"/>
              </a:ext>
            </a:extLst>
          </p:cNvPr>
          <p:cNvSpPr txBox="1"/>
          <p:nvPr/>
        </p:nvSpPr>
        <p:spPr>
          <a:xfrm>
            <a:off x="5502194" y="2118281"/>
            <a:ext cx="638454" cy="646331"/>
          </a:xfrm>
          <a:prstGeom prst="rect">
            <a:avLst/>
          </a:prstGeom>
          <a:noFill/>
        </p:spPr>
        <p:txBody>
          <a:bodyPr wrap="square" rtlCol="0">
            <a:spAutoFit/>
          </a:bodyPr>
          <a:lstStyle/>
          <a:p>
            <a:pPr algn="l">
              <a:buClr>
                <a:schemeClr val="accent3">
                  <a:lumMod val="75000"/>
                </a:schemeClr>
              </a:buClr>
            </a:pPr>
            <a:r>
              <a:rPr lang="en-US" sz="3600" dirty="0">
                <a:latin typeface="Calibri" panose="020F0502020204030204" pitchFamily="34" charset="0"/>
              </a:rPr>
              <a:t>or</a:t>
            </a:r>
          </a:p>
        </p:txBody>
      </p:sp>
      <p:sp>
        <p:nvSpPr>
          <p:cNvPr id="4" name="TextBox 3">
            <a:extLst>
              <a:ext uri="{FF2B5EF4-FFF2-40B4-BE49-F238E27FC236}">
                <a16:creationId xmlns:a16="http://schemas.microsoft.com/office/drawing/2014/main" id="{ACE29993-A8C6-7D30-2B55-9F5AD245F909}"/>
              </a:ext>
            </a:extLst>
          </p:cNvPr>
          <p:cNvSpPr txBox="1"/>
          <p:nvPr/>
        </p:nvSpPr>
        <p:spPr>
          <a:xfrm>
            <a:off x="833024" y="2744003"/>
            <a:ext cx="4988397" cy="646331"/>
          </a:xfrm>
          <a:prstGeom prst="rect">
            <a:avLst/>
          </a:prstGeom>
          <a:noFill/>
        </p:spPr>
        <p:txBody>
          <a:bodyPr wrap="square" rtlCol="0">
            <a:spAutoFit/>
          </a:bodyPr>
          <a:lstStyle/>
          <a:p>
            <a:pPr algn="l">
              <a:buClr>
                <a:schemeClr val="accent3">
                  <a:lumMod val="75000"/>
                </a:schemeClr>
              </a:buClr>
            </a:pPr>
            <a:r>
              <a:rPr lang="en-US" sz="3600" dirty="0">
                <a:latin typeface="Calibri" panose="020F0502020204030204" pitchFamily="34" charset="0"/>
              </a:rPr>
              <a:t>Are we angry with God?</a:t>
            </a:r>
          </a:p>
        </p:txBody>
      </p:sp>
      <p:cxnSp>
        <p:nvCxnSpPr>
          <p:cNvPr id="8" name="Straight Connector 7">
            <a:extLst>
              <a:ext uri="{FF2B5EF4-FFF2-40B4-BE49-F238E27FC236}">
                <a16:creationId xmlns:a16="http://schemas.microsoft.com/office/drawing/2014/main" id="{58F46543-912E-AD83-F13C-BCF73C1030D8}"/>
              </a:ext>
            </a:extLst>
          </p:cNvPr>
          <p:cNvCxnSpPr/>
          <p:nvPr/>
        </p:nvCxnSpPr>
        <p:spPr>
          <a:xfrm>
            <a:off x="3442010" y="1912634"/>
            <a:ext cx="899531" cy="0"/>
          </a:xfrm>
          <a:prstGeom prst="line">
            <a:avLst/>
          </a:prstGeom>
          <a:ln w="28575"/>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7F7DA69E-18DB-2E62-D863-0133B0E74388}"/>
              </a:ext>
            </a:extLst>
          </p:cNvPr>
          <p:cNvSpPr txBox="1"/>
          <p:nvPr/>
        </p:nvSpPr>
        <p:spPr>
          <a:xfrm>
            <a:off x="3572226" y="1177436"/>
            <a:ext cx="638454" cy="646331"/>
          </a:xfrm>
          <a:prstGeom prst="rect">
            <a:avLst/>
          </a:prstGeom>
          <a:noFill/>
        </p:spPr>
        <p:txBody>
          <a:bodyPr wrap="square" rtlCol="0">
            <a:spAutoFit/>
          </a:bodyPr>
          <a:lstStyle/>
          <a:p>
            <a:pPr algn="l">
              <a:buClr>
                <a:schemeClr val="accent3">
                  <a:lumMod val="75000"/>
                </a:schemeClr>
              </a:buClr>
            </a:pPr>
            <a:r>
              <a:rPr lang="en-US" sz="3600" dirty="0">
                <a:latin typeface="Calibri" panose="020F0502020204030204" pitchFamily="34" charset="0"/>
              </a:rPr>
              <a:t>at</a:t>
            </a:r>
          </a:p>
        </p:txBody>
      </p:sp>
      <p:cxnSp>
        <p:nvCxnSpPr>
          <p:cNvPr id="11" name="Connector: Curved 10">
            <a:extLst>
              <a:ext uri="{FF2B5EF4-FFF2-40B4-BE49-F238E27FC236}">
                <a16:creationId xmlns:a16="http://schemas.microsoft.com/office/drawing/2014/main" id="{EFD52A47-6C91-C976-11D8-CBD091009911}"/>
              </a:ext>
            </a:extLst>
          </p:cNvPr>
          <p:cNvCxnSpPr>
            <a:cxnSpLocks/>
          </p:cNvCxnSpPr>
          <p:nvPr/>
        </p:nvCxnSpPr>
        <p:spPr>
          <a:xfrm>
            <a:off x="3442010" y="3166946"/>
            <a:ext cx="449443" cy="446049"/>
          </a:xfrm>
          <a:prstGeom prst="curvedConnector3">
            <a:avLst>
              <a:gd name="adj1" fmla="val 11956"/>
            </a:avLst>
          </a:prstGeom>
          <a:ln w="38100"/>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BC0648D6-AC45-489B-531B-6FB82C00B8F4}"/>
              </a:ext>
            </a:extLst>
          </p:cNvPr>
          <p:cNvSpPr txBox="1"/>
          <p:nvPr/>
        </p:nvSpPr>
        <p:spPr>
          <a:xfrm>
            <a:off x="3891453" y="3284784"/>
            <a:ext cx="1453698" cy="646331"/>
          </a:xfrm>
          <a:prstGeom prst="rect">
            <a:avLst/>
          </a:prstGeom>
          <a:noFill/>
        </p:spPr>
        <p:txBody>
          <a:bodyPr wrap="square" rtlCol="0">
            <a:spAutoFit/>
          </a:bodyPr>
          <a:lstStyle/>
          <a:p>
            <a:pPr algn="l">
              <a:buClr>
                <a:schemeClr val="accent3">
                  <a:lumMod val="75000"/>
                </a:schemeClr>
              </a:buClr>
            </a:pPr>
            <a:r>
              <a:rPr lang="en-US" sz="3600" dirty="0">
                <a:latin typeface="Calibri" panose="020F0502020204030204" pitchFamily="34" charset="0"/>
              </a:rPr>
              <a:t>along</a:t>
            </a:r>
          </a:p>
        </p:txBody>
      </p:sp>
    </p:spTree>
    <p:extLst>
      <p:ext uri="{BB962C8B-B14F-4D97-AF65-F5344CB8AC3E}">
        <p14:creationId xmlns:p14="http://schemas.microsoft.com/office/powerpoint/2010/main" val="347748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par>
                          <p:cTn id="23" fill="hold">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dissolv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dissolve">
                                      <p:cBhvr>
                                        <p:cTn id="3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9"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0106" y="1506748"/>
            <a:ext cx="5174250" cy="646331"/>
          </a:xfrm>
          <a:prstGeom prst="rect">
            <a:avLst/>
          </a:prstGeom>
          <a:noFill/>
        </p:spPr>
        <p:txBody>
          <a:bodyPr wrap="square" rtlCol="0">
            <a:spAutoFit/>
          </a:bodyPr>
          <a:lstStyle/>
          <a:p>
            <a:pPr algn="l">
              <a:buClr>
                <a:schemeClr val="accent3">
                  <a:lumMod val="75000"/>
                </a:schemeClr>
              </a:buClr>
            </a:pPr>
            <a:r>
              <a:rPr lang="en-US" sz="3600" dirty="0">
                <a:latin typeface="Calibri" panose="020F0502020204030204" pitchFamily="34" charset="0"/>
              </a:rPr>
              <a:t>Are we angry at God?</a:t>
            </a:r>
          </a:p>
        </p:txBody>
      </p:sp>
      <p:sp>
        <p:nvSpPr>
          <p:cNvPr id="6" name="Rectangle 2">
            <a:extLst>
              <a:ext uri="{FF2B5EF4-FFF2-40B4-BE49-F238E27FC236}">
                <a16:creationId xmlns:a16="http://schemas.microsoft.com/office/drawing/2014/main" id="{87DBFF4E-8D25-C218-3CB6-8FED4D20115F}"/>
              </a:ext>
            </a:extLst>
          </p:cNvPr>
          <p:cNvSpPr txBox="1">
            <a:spLocks noChangeArrowheads="1"/>
          </p:cNvSpPr>
          <p:nvPr/>
        </p:nvSpPr>
        <p:spPr>
          <a:xfrm>
            <a:off x="431180" y="66907"/>
            <a:ext cx="8461026" cy="1077952"/>
          </a:xfrm>
          <a:prstGeom prst="rect">
            <a:avLst/>
          </a:prstGeom>
          <a:noFill/>
        </p:spPr>
        <p:txBody>
          <a:bodyPr vert="horz" lIns="91440" tIns="45720" rIns="91440" bIns="45720" rtlCol="0" anchor="b">
            <a:noAutofit/>
          </a:bodyPr>
          <a:lstStyle>
            <a:lvl1pPr algn="l" defTabSz="685800" rtl="0" eaLnBrk="1" latinLnBrk="0" hangingPunct="1">
              <a:lnSpc>
                <a:spcPct val="90000"/>
              </a:lnSpc>
              <a:spcBef>
                <a:spcPct val="0"/>
              </a:spcBef>
              <a:buNone/>
              <a:defRPr sz="2400" b="0" i="0" kern="1200" cap="none">
                <a:solidFill>
                  <a:schemeClr val="tx1"/>
                </a:solidFill>
                <a:effectLst/>
                <a:latin typeface="+mj-lt"/>
                <a:ea typeface="+mj-ea"/>
                <a:cs typeface="+mj-cs"/>
              </a:defRPr>
            </a:lvl1pPr>
          </a:lstStyle>
          <a:p>
            <a:pPr algn="ctr"/>
            <a:r>
              <a:rPr lang="en-US" sz="3600" b="1" dirty="0">
                <a:solidFill>
                  <a:schemeClr val="accent3">
                    <a:lumMod val="75000"/>
                  </a:schemeClr>
                </a:solidFill>
                <a:latin typeface="Calibri" pitchFamily="34" charset="0"/>
              </a:rPr>
              <a:t>A choice of Asaph as he reflected on the evil and suffering in the world (Psalm 73)</a:t>
            </a:r>
          </a:p>
        </p:txBody>
      </p:sp>
      <p:sp>
        <p:nvSpPr>
          <p:cNvPr id="3" name="TextBox 2">
            <a:extLst>
              <a:ext uri="{FF2B5EF4-FFF2-40B4-BE49-F238E27FC236}">
                <a16:creationId xmlns:a16="http://schemas.microsoft.com/office/drawing/2014/main" id="{D4927447-9B87-1381-B028-A96CAB2422D5}"/>
              </a:ext>
            </a:extLst>
          </p:cNvPr>
          <p:cNvSpPr txBox="1"/>
          <p:nvPr/>
        </p:nvSpPr>
        <p:spPr>
          <a:xfrm>
            <a:off x="885589" y="2381832"/>
            <a:ext cx="638454" cy="646331"/>
          </a:xfrm>
          <a:prstGeom prst="rect">
            <a:avLst/>
          </a:prstGeom>
          <a:noFill/>
        </p:spPr>
        <p:txBody>
          <a:bodyPr wrap="square" rtlCol="0">
            <a:spAutoFit/>
          </a:bodyPr>
          <a:lstStyle/>
          <a:p>
            <a:pPr algn="l">
              <a:buClr>
                <a:schemeClr val="accent3">
                  <a:lumMod val="75000"/>
                </a:schemeClr>
              </a:buClr>
            </a:pPr>
            <a:r>
              <a:rPr lang="en-US" sz="3600" dirty="0">
                <a:latin typeface="Calibri" panose="020F0502020204030204" pitchFamily="34" charset="0"/>
              </a:rPr>
              <a:t>or</a:t>
            </a:r>
          </a:p>
        </p:txBody>
      </p:sp>
      <p:sp>
        <p:nvSpPr>
          <p:cNvPr id="4" name="TextBox 3">
            <a:extLst>
              <a:ext uri="{FF2B5EF4-FFF2-40B4-BE49-F238E27FC236}">
                <a16:creationId xmlns:a16="http://schemas.microsoft.com/office/drawing/2014/main" id="{ACE29993-A8C6-7D30-2B55-9F5AD245F909}"/>
              </a:ext>
            </a:extLst>
          </p:cNvPr>
          <p:cNvSpPr txBox="1"/>
          <p:nvPr/>
        </p:nvSpPr>
        <p:spPr>
          <a:xfrm>
            <a:off x="558445" y="3086253"/>
            <a:ext cx="5961786" cy="646331"/>
          </a:xfrm>
          <a:prstGeom prst="rect">
            <a:avLst/>
          </a:prstGeom>
          <a:noFill/>
        </p:spPr>
        <p:txBody>
          <a:bodyPr wrap="square" rtlCol="0">
            <a:spAutoFit/>
          </a:bodyPr>
          <a:lstStyle/>
          <a:p>
            <a:pPr algn="l">
              <a:buClr>
                <a:schemeClr val="accent3">
                  <a:lumMod val="75000"/>
                </a:schemeClr>
              </a:buClr>
            </a:pPr>
            <a:r>
              <a:rPr lang="en-US" sz="3600" dirty="0">
                <a:latin typeface="Calibri" panose="020F0502020204030204" pitchFamily="34" charset="0"/>
              </a:rPr>
              <a:t>Are we angry along with God?</a:t>
            </a:r>
          </a:p>
        </p:txBody>
      </p:sp>
      <p:sp>
        <p:nvSpPr>
          <p:cNvPr id="5" name="TextBox 4">
            <a:extLst>
              <a:ext uri="{FF2B5EF4-FFF2-40B4-BE49-F238E27FC236}">
                <a16:creationId xmlns:a16="http://schemas.microsoft.com/office/drawing/2014/main" id="{CE825B60-2C73-3254-5577-EAB866B6D8F6}"/>
              </a:ext>
            </a:extLst>
          </p:cNvPr>
          <p:cNvSpPr txBox="1"/>
          <p:nvPr/>
        </p:nvSpPr>
        <p:spPr>
          <a:xfrm>
            <a:off x="4750419" y="1305309"/>
            <a:ext cx="4208694" cy="1323439"/>
          </a:xfrm>
          <a:prstGeom prst="rect">
            <a:avLst/>
          </a:prstGeom>
          <a:solidFill>
            <a:schemeClr val="accent2">
              <a:lumMod val="20000"/>
              <a:lumOff val="80000"/>
            </a:schemeClr>
          </a:solidFill>
          <a:ln w="28575">
            <a:solidFill>
              <a:schemeClr val="tx1"/>
            </a:solidFill>
          </a:ln>
        </p:spPr>
        <p:txBody>
          <a:bodyPr wrap="square" rtlCol="0">
            <a:spAutoFit/>
          </a:bodyPr>
          <a:lstStyle/>
          <a:p>
            <a:pPr marR="0" lvl="0" algn="ctr">
              <a:spcBef>
                <a:spcPts val="0"/>
              </a:spcBef>
              <a:spcAft>
                <a:spcPts val="0"/>
              </a:spcAft>
            </a:pPr>
            <a:r>
              <a:rPr lang="en-US" sz="2000" b="1" i="1" baseline="30000" dirty="0">
                <a:latin typeface="Calibri" panose="020F0502020204030204" pitchFamily="34" charset="0"/>
                <a:cs typeface="Calibri" panose="020F0502020204030204" pitchFamily="34" charset="0"/>
              </a:rPr>
              <a:t>21 </a:t>
            </a:r>
            <a:r>
              <a:rPr lang="en-US" sz="2000" i="1" dirty="0">
                <a:latin typeface="Calibri" panose="020F0502020204030204" pitchFamily="34" charset="0"/>
                <a:cs typeface="Calibri" panose="020F0502020204030204" pitchFamily="34" charset="0"/>
              </a:rPr>
              <a:t>When my soul was embittered, when I was pricked in heart, </a:t>
            </a:r>
            <a:r>
              <a:rPr lang="en-US" sz="2000" b="1" i="1" baseline="30000" dirty="0">
                <a:latin typeface="Calibri" panose="020F0502020204030204" pitchFamily="34" charset="0"/>
                <a:cs typeface="Calibri" panose="020F0502020204030204" pitchFamily="34" charset="0"/>
              </a:rPr>
              <a:t>22 </a:t>
            </a:r>
            <a:r>
              <a:rPr lang="en-US" sz="2000" i="1" dirty="0">
                <a:latin typeface="Calibri" panose="020F0502020204030204" pitchFamily="34" charset="0"/>
                <a:cs typeface="Calibri" panose="020F0502020204030204" pitchFamily="34" charset="0"/>
              </a:rPr>
              <a:t>I was brutish and ignorant; I was like a beast toward you</a:t>
            </a:r>
            <a:endParaRPr lang="en-US" sz="3200" dirty="0">
              <a:latin typeface="Calibri" panose="020F0502020204030204" pitchFamily="34" charset="0"/>
              <a:ea typeface="Times New Roman" panose="02020603050405020304" pitchFamily="18" charset="0"/>
              <a:cs typeface="Calibri" panose="020F0502020204030204" pitchFamily="34" charset="0"/>
            </a:endParaRPr>
          </a:p>
        </p:txBody>
      </p:sp>
      <p:sp>
        <p:nvSpPr>
          <p:cNvPr id="7" name="TextBox 6">
            <a:extLst>
              <a:ext uri="{FF2B5EF4-FFF2-40B4-BE49-F238E27FC236}">
                <a16:creationId xmlns:a16="http://schemas.microsoft.com/office/drawing/2014/main" id="{1ABA8ACB-DB80-D5A8-61C4-1FA4F3E3F9B2}"/>
              </a:ext>
            </a:extLst>
          </p:cNvPr>
          <p:cNvSpPr txBox="1"/>
          <p:nvPr/>
        </p:nvSpPr>
        <p:spPr>
          <a:xfrm>
            <a:off x="821471" y="3732585"/>
            <a:ext cx="8248187" cy="1323439"/>
          </a:xfrm>
          <a:prstGeom prst="rect">
            <a:avLst/>
          </a:prstGeom>
          <a:solidFill>
            <a:schemeClr val="accent2">
              <a:lumMod val="20000"/>
              <a:lumOff val="80000"/>
            </a:schemeClr>
          </a:solidFill>
          <a:ln w="28575">
            <a:solidFill>
              <a:schemeClr val="tx1"/>
            </a:solidFill>
          </a:ln>
        </p:spPr>
        <p:txBody>
          <a:bodyPr wrap="square" rtlCol="0">
            <a:spAutoFit/>
          </a:bodyPr>
          <a:lstStyle/>
          <a:p>
            <a:pPr marR="0" lvl="0" algn="ctr">
              <a:spcBef>
                <a:spcPts val="0"/>
              </a:spcBef>
              <a:spcAft>
                <a:spcPts val="0"/>
              </a:spcAft>
            </a:pPr>
            <a:r>
              <a:rPr lang="en-US" sz="2000" i="1" dirty="0">
                <a:latin typeface="Calibri" panose="020F0502020204030204" pitchFamily="34" charset="0"/>
                <a:cs typeface="Calibri" panose="020F0502020204030204" pitchFamily="34" charset="0"/>
              </a:rPr>
              <a:t>then I discerned their end.</a:t>
            </a:r>
            <a:r>
              <a:rPr lang="en-US" sz="2000" dirty="0">
                <a:latin typeface="Calibri" panose="020F0502020204030204" pitchFamily="34" charset="0"/>
                <a:cs typeface="Calibri" panose="020F0502020204030204" pitchFamily="34" charset="0"/>
              </a:rPr>
              <a:t> </a:t>
            </a:r>
            <a:r>
              <a:rPr lang="en-US" sz="2000" b="1" i="1" baseline="30000" dirty="0">
                <a:latin typeface="Calibri" panose="020F0502020204030204" pitchFamily="34" charset="0"/>
                <a:cs typeface="Calibri" panose="020F0502020204030204" pitchFamily="34" charset="0"/>
              </a:rPr>
              <a:t>18 </a:t>
            </a:r>
            <a:r>
              <a:rPr lang="en-US" sz="2000" i="1" dirty="0">
                <a:latin typeface="Calibri" panose="020F0502020204030204" pitchFamily="34" charset="0"/>
                <a:cs typeface="Calibri" panose="020F0502020204030204" pitchFamily="34" charset="0"/>
              </a:rPr>
              <a:t>Truly you set them in slippery places; you make them fall to ruin. </a:t>
            </a:r>
            <a:r>
              <a:rPr lang="en-US" sz="2000" b="1" i="1" baseline="30000" dirty="0">
                <a:latin typeface="Calibri" panose="020F0502020204030204" pitchFamily="34" charset="0"/>
                <a:cs typeface="Calibri" panose="020F0502020204030204" pitchFamily="34" charset="0"/>
              </a:rPr>
              <a:t>19 </a:t>
            </a:r>
            <a:r>
              <a:rPr lang="en-US" sz="2000" i="1" dirty="0">
                <a:latin typeface="Calibri" panose="020F0502020204030204" pitchFamily="34" charset="0"/>
                <a:cs typeface="Calibri" panose="020F0502020204030204" pitchFamily="34" charset="0"/>
              </a:rPr>
              <a:t>How they are destroyed in a moment, swept away utterly by terrors! </a:t>
            </a:r>
            <a:r>
              <a:rPr lang="en-US" sz="2000" b="1" i="1" baseline="30000" dirty="0">
                <a:latin typeface="Calibri" panose="020F0502020204030204" pitchFamily="34" charset="0"/>
                <a:cs typeface="Calibri" panose="020F0502020204030204" pitchFamily="34" charset="0"/>
              </a:rPr>
              <a:t>20 </a:t>
            </a:r>
            <a:r>
              <a:rPr lang="en-US" sz="2000" i="1" dirty="0">
                <a:latin typeface="Calibri" panose="020F0502020204030204" pitchFamily="34" charset="0"/>
                <a:cs typeface="Calibri" panose="020F0502020204030204" pitchFamily="34" charset="0"/>
              </a:rPr>
              <a:t>Like a dream when one awakes, O Lord, when you rouse yourself, you despise them as phantoms.</a:t>
            </a:r>
            <a:endParaRPr lang="en-US" sz="36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08823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31180" y="66907"/>
            <a:ext cx="8366190" cy="646331"/>
          </a:xfrm>
          <a:noFill/>
        </p:spPr>
        <p:txBody>
          <a:bodyPr>
            <a:noAutofit/>
          </a:bodyPr>
          <a:lstStyle/>
          <a:p>
            <a:pPr algn="ctr" eaLnBrk="1" hangingPunct="1"/>
            <a:r>
              <a:rPr lang="en-US" sz="4000" b="1" dirty="0">
                <a:solidFill>
                  <a:schemeClr val="accent3">
                    <a:lumMod val="75000"/>
                  </a:schemeClr>
                </a:solidFill>
                <a:latin typeface="Calibri" pitchFamily="34" charset="0"/>
              </a:rPr>
              <a:t>God’s View of Evil and Suffering</a:t>
            </a:r>
            <a:endParaRPr lang="en-US" sz="4000" b="1" dirty="0">
              <a:solidFill>
                <a:schemeClr val="accent3">
                  <a:lumMod val="75000"/>
                </a:schemeClr>
              </a:solidFill>
              <a:effectLst/>
              <a:latin typeface="Calibri" pitchFamily="34" charset="0"/>
            </a:endParaRPr>
          </a:p>
        </p:txBody>
      </p:sp>
      <p:sp>
        <p:nvSpPr>
          <p:cNvPr id="5" name="TextBox 4">
            <a:extLst>
              <a:ext uri="{FF2B5EF4-FFF2-40B4-BE49-F238E27FC236}">
                <a16:creationId xmlns:a16="http://schemas.microsoft.com/office/drawing/2014/main" id="{C8EFBF5B-DFA0-576C-A80F-E515AD676F53}"/>
              </a:ext>
            </a:extLst>
          </p:cNvPr>
          <p:cNvSpPr txBox="1"/>
          <p:nvPr/>
        </p:nvSpPr>
        <p:spPr>
          <a:xfrm>
            <a:off x="584521" y="735100"/>
            <a:ext cx="8366190" cy="4462760"/>
          </a:xfrm>
          <a:prstGeom prst="rect">
            <a:avLst/>
          </a:prstGeom>
          <a:noFill/>
        </p:spPr>
        <p:txBody>
          <a:bodyPr wrap="square" rtlCol="0">
            <a:spAutoFit/>
          </a:bodyPr>
          <a:lstStyle/>
          <a:p>
            <a:pPr>
              <a:buClr>
                <a:schemeClr val="accent3">
                  <a:lumMod val="75000"/>
                </a:schemeClr>
              </a:buClr>
            </a:pPr>
            <a:r>
              <a:rPr lang="en-US" sz="2800" b="1" dirty="0">
                <a:latin typeface="Calibri" panose="020F0502020204030204" pitchFamily="34" charset="0"/>
              </a:rPr>
              <a:t>Hatred of Violence and Oppression</a:t>
            </a:r>
          </a:p>
          <a:p>
            <a:pPr marL="742950" lvl="1" indent="-285750">
              <a:buClr>
                <a:schemeClr val="accent3">
                  <a:lumMod val="75000"/>
                </a:schemeClr>
              </a:buClr>
              <a:buFont typeface="Arial" panose="020B0604020202020204" pitchFamily="34" charset="0"/>
              <a:buChar char="•"/>
            </a:pPr>
            <a:r>
              <a:rPr lang="en-US" sz="2000" dirty="0">
                <a:latin typeface="Calibri" panose="020F0502020204030204" pitchFamily="34" charset="0"/>
              </a:rPr>
              <a:t>Proverbs 6:16-19 seven things God hates</a:t>
            </a:r>
          </a:p>
          <a:p>
            <a:pPr marL="742950" lvl="1" indent="-285750">
              <a:buClr>
                <a:schemeClr val="accent3">
                  <a:lumMod val="75000"/>
                </a:schemeClr>
              </a:buClr>
              <a:buFont typeface="Arial" panose="020B0604020202020204" pitchFamily="34" charset="0"/>
              <a:buChar char="•"/>
            </a:pPr>
            <a:r>
              <a:rPr lang="en-US" sz="2000" dirty="0">
                <a:latin typeface="Calibri" panose="020F0502020204030204" pitchFamily="34" charset="0"/>
              </a:rPr>
              <a:t>Habakkuk 2:6, 8, 15 </a:t>
            </a:r>
          </a:p>
          <a:p>
            <a:pPr marL="742950" lvl="1" indent="-285750">
              <a:buClr>
                <a:schemeClr val="accent3">
                  <a:lumMod val="75000"/>
                </a:schemeClr>
              </a:buClr>
              <a:buFont typeface="Arial" panose="020B0604020202020204" pitchFamily="34" charset="0"/>
              <a:buChar char="•"/>
            </a:pPr>
            <a:r>
              <a:rPr lang="en-US" sz="2000" dirty="0">
                <a:latin typeface="Calibri" panose="020F0502020204030204" pitchFamily="34" charset="0"/>
              </a:rPr>
              <a:t>Matthew 25:31-46</a:t>
            </a:r>
          </a:p>
          <a:p>
            <a:pPr marL="742950" lvl="1" indent="-285750">
              <a:buClr>
                <a:schemeClr val="accent3">
                  <a:lumMod val="75000"/>
                </a:schemeClr>
              </a:buClr>
              <a:buFont typeface="Arial" panose="020B0604020202020204" pitchFamily="34" charset="0"/>
              <a:buChar char="•"/>
            </a:pPr>
            <a:r>
              <a:rPr lang="en-US" sz="2000" dirty="0">
                <a:latin typeface="Calibri" panose="020F0502020204030204" pitchFamily="34" charset="0"/>
              </a:rPr>
              <a:t>Isaiah 10:1-4</a:t>
            </a:r>
            <a:endParaRPr lang="en-US" sz="2800" dirty="0">
              <a:latin typeface="Calibri" panose="020F0502020204030204" pitchFamily="34" charset="0"/>
            </a:endParaRPr>
          </a:p>
          <a:p>
            <a:pPr>
              <a:buClr>
                <a:schemeClr val="accent3">
                  <a:lumMod val="75000"/>
                </a:schemeClr>
              </a:buClr>
            </a:pPr>
            <a:r>
              <a:rPr lang="en-US" sz="2800" b="1" dirty="0">
                <a:latin typeface="Calibri" panose="020F0502020204030204" pitchFamily="34" charset="0"/>
              </a:rPr>
              <a:t>Love of Justice</a:t>
            </a:r>
          </a:p>
          <a:p>
            <a:pPr marL="739775" lvl="1" indent="-282575">
              <a:buClr>
                <a:schemeClr val="accent3">
                  <a:lumMod val="75000"/>
                </a:schemeClr>
              </a:buClr>
              <a:buFont typeface="Arial" panose="020B0604020202020204" pitchFamily="34" charset="0"/>
              <a:buChar char="•"/>
            </a:pPr>
            <a:r>
              <a:rPr lang="en-US" sz="2000" dirty="0">
                <a:latin typeface="Calibri" panose="020F0502020204030204" pitchFamily="34" charset="0"/>
              </a:rPr>
              <a:t>Psalm 37:28</a:t>
            </a:r>
          </a:p>
          <a:p>
            <a:pPr marL="739775" lvl="1" indent="-282575">
              <a:buClr>
                <a:schemeClr val="accent3">
                  <a:lumMod val="75000"/>
                </a:schemeClr>
              </a:buClr>
              <a:buFont typeface="Arial" panose="020B0604020202020204" pitchFamily="34" charset="0"/>
              <a:buChar char="•"/>
            </a:pPr>
            <a:r>
              <a:rPr lang="en-US" sz="2000" dirty="0">
                <a:latin typeface="Calibri" panose="020F0502020204030204" pitchFamily="34" charset="0"/>
              </a:rPr>
              <a:t>Micah 6:8</a:t>
            </a:r>
          </a:p>
          <a:p>
            <a:pPr marL="739775" lvl="1" indent="-282575">
              <a:buClr>
                <a:schemeClr val="accent3">
                  <a:lumMod val="75000"/>
                </a:schemeClr>
              </a:buClr>
              <a:buFont typeface="Arial" panose="020B0604020202020204" pitchFamily="34" charset="0"/>
              <a:buChar char="•"/>
            </a:pPr>
            <a:r>
              <a:rPr lang="en-US" sz="2000" dirty="0">
                <a:latin typeface="Calibri" panose="020F0502020204030204" pitchFamily="34" charset="0"/>
              </a:rPr>
              <a:t>Isaiah 1:17</a:t>
            </a:r>
          </a:p>
          <a:p>
            <a:pPr>
              <a:buClr>
                <a:schemeClr val="accent3">
                  <a:lumMod val="75000"/>
                </a:schemeClr>
              </a:buClr>
            </a:pPr>
            <a:r>
              <a:rPr lang="en-US" sz="2800" b="1" dirty="0">
                <a:latin typeface="Calibri" panose="020F0502020204030204" pitchFamily="34" charset="0"/>
              </a:rPr>
              <a:t>Concern for the Afflicted</a:t>
            </a:r>
          </a:p>
          <a:p>
            <a:pPr marL="739775" lvl="1" indent="-282575">
              <a:buClr>
                <a:schemeClr val="accent3">
                  <a:lumMod val="75000"/>
                </a:schemeClr>
              </a:buClr>
              <a:buFont typeface="Arial" panose="020B0604020202020204" pitchFamily="34" charset="0"/>
              <a:buChar char="•"/>
            </a:pPr>
            <a:r>
              <a:rPr lang="en-US" sz="2000" dirty="0">
                <a:latin typeface="Calibri" panose="020F0502020204030204" pitchFamily="34" charset="0"/>
              </a:rPr>
              <a:t>Psalm 140:12</a:t>
            </a:r>
          </a:p>
          <a:p>
            <a:pPr marL="739775" lvl="1" indent="-282575">
              <a:buClr>
                <a:schemeClr val="accent3">
                  <a:lumMod val="75000"/>
                </a:schemeClr>
              </a:buClr>
              <a:buFont typeface="Arial" panose="020B0604020202020204" pitchFamily="34" charset="0"/>
              <a:buChar char="•"/>
            </a:pPr>
            <a:r>
              <a:rPr lang="en-US" sz="2000" dirty="0">
                <a:latin typeface="Calibri" panose="020F0502020204030204" pitchFamily="34" charset="0"/>
              </a:rPr>
              <a:t>Psalm 146:6-8</a:t>
            </a:r>
          </a:p>
          <a:p>
            <a:pPr marL="739775" lvl="1" indent="-282575">
              <a:buClr>
                <a:schemeClr val="accent3">
                  <a:lumMod val="75000"/>
                </a:schemeClr>
              </a:buClr>
              <a:buFont typeface="Arial" panose="020B0604020202020204" pitchFamily="34" charset="0"/>
              <a:buChar char="•"/>
            </a:pPr>
            <a:r>
              <a:rPr lang="en-US" sz="2000" dirty="0">
                <a:latin typeface="Calibri" panose="020F0502020204030204" pitchFamily="34" charset="0"/>
              </a:rPr>
              <a:t>John 11</a:t>
            </a:r>
          </a:p>
        </p:txBody>
      </p:sp>
    </p:spTree>
    <p:extLst>
      <p:ext uri="{BB962C8B-B14F-4D97-AF65-F5344CB8AC3E}">
        <p14:creationId xmlns:p14="http://schemas.microsoft.com/office/powerpoint/2010/main" val="303186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dissolv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dissolv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dissolv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dissolv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dissolve">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dissolve">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dissolve">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1622" y="933869"/>
            <a:ext cx="8527050" cy="1077218"/>
          </a:xfrm>
          <a:prstGeom prst="rect">
            <a:avLst/>
          </a:prstGeom>
          <a:noFill/>
        </p:spPr>
        <p:txBody>
          <a:bodyPr wrap="square" rtlCol="0">
            <a:spAutoFit/>
          </a:bodyPr>
          <a:lstStyle/>
          <a:p>
            <a:pPr marL="514350" indent="-514350" algn="l">
              <a:buClr>
                <a:schemeClr val="accent3">
                  <a:lumMod val="75000"/>
                </a:schemeClr>
              </a:buClr>
              <a:buFont typeface="+mj-lt"/>
              <a:buAutoNum type="arabicPeriod"/>
            </a:pPr>
            <a:r>
              <a:rPr lang="en-US" sz="3200" dirty="0">
                <a:latin typeface="Calibri" panose="020F0502020204030204" pitchFamily="34" charset="0"/>
              </a:rPr>
              <a:t>Why does God allow death? Why must everyone die?  </a:t>
            </a:r>
          </a:p>
        </p:txBody>
      </p:sp>
      <p:sp>
        <p:nvSpPr>
          <p:cNvPr id="9" name="Rectangle 2">
            <a:extLst>
              <a:ext uri="{FF2B5EF4-FFF2-40B4-BE49-F238E27FC236}">
                <a16:creationId xmlns:a16="http://schemas.microsoft.com/office/drawing/2014/main" id="{85C0EBA0-6DFE-56CF-27F3-1B1CA01AC57A}"/>
              </a:ext>
            </a:extLst>
          </p:cNvPr>
          <p:cNvSpPr txBox="1">
            <a:spLocks noChangeArrowheads="1"/>
          </p:cNvSpPr>
          <p:nvPr/>
        </p:nvSpPr>
        <p:spPr>
          <a:xfrm>
            <a:off x="431179" y="66907"/>
            <a:ext cx="8467493" cy="680027"/>
          </a:xfrm>
          <a:prstGeom prst="rect">
            <a:avLst/>
          </a:prstGeom>
          <a:noFill/>
        </p:spPr>
        <p:txBody>
          <a:bodyPr vert="horz" lIns="91440" tIns="45720" rIns="91440" bIns="45720" rtlCol="0" anchor="b">
            <a:noAutofit/>
          </a:bodyPr>
          <a:lstStyle>
            <a:lvl1pPr algn="l" defTabSz="685800" rtl="0" eaLnBrk="1" latinLnBrk="0" hangingPunct="1">
              <a:lnSpc>
                <a:spcPct val="90000"/>
              </a:lnSpc>
              <a:spcBef>
                <a:spcPct val="0"/>
              </a:spcBef>
              <a:buNone/>
              <a:defRPr sz="2400" b="0" i="0" kern="1200" cap="none">
                <a:solidFill>
                  <a:schemeClr val="tx1"/>
                </a:solidFill>
                <a:effectLst/>
                <a:latin typeface="+mj-lt"/>
                <a:ea typeface="+mj-ea"/>
                <a:cs typeface="+mj-cs"/>
              </a:defRPr>
            </a:lvl1pPr>
          </a:lstStyle>
          <a:p>
            <a:pPr algn="ctr"/>
            <a:r>
              <a:rPr lang="en-US" sz="4000" b="1" dirty="0">
                <a:solidFill>
                  <a:schemeClr val="accent3">
                    <a:lumMod val="75000"/>
                  </a:schemeClr>
                </a:solidFill>
                <a:latin typeface="Calibri" pitchFamily="34" charset="0"/>
              </a:rPr>
              <a:t>Two Difficult Questions</a:t>
            </a:r>
          </a:p>
        </p:txBody>
      </p:sp>
      <p:sp>
        <p:nvSpPr>
          <p:cNvPr id="3" name="TextBox 2">
            <a:extLst>
              <a:ext uri="{FF2B5EF4-FFF2-40B4-BE49-F238E27FC236}">
                <a16:creationId xmlns:a16="http://schemas.microsoft.com/office/drawing/2014/main" id="{F81C2788-9899-4B57-BE65-57D061B83B00}"/>
              </a:ext>
            </a:extLst>
          </p:cNvPr>
          <p:cNvSpPr txBox="1"/>
          <p:nvPr/>
        </p:nvSpPr>
        <p:spPr>
          <a:xfrm>
            <a:off x="371622" y="2085817"/>
            <a:ext cx="8140476" cy="707886"/>
          </a:xfrm>
          <a:prstGeom prst="rect">
            <a:avLst/>
          </a:prstGeom>
          <a:solidFill>
            <a:schemeClr val="accent2">
              <a:lumMod val="20000"/>
              <a:lumOff val="80000"/>
            </a:schemeClr>
          </a:solidFill>
          <a:ln w="28575">
            <a:solidFill>
              <a:schemeClr val="tx1"/>
            </a:solidFill>
          </a:ln>
        </p:spPr>
        <p:txBody>
          <a:bodyPr wrap="square" rtlCol="0">
            <a:spAutoFit/>
          </a:bodyPr>
          <a:lstStyle/>
          <a:p>
            <a:r>
              <a:rPr lang="en-US" sz="2000" dirty="0">
                <a:latin typeface="Calibri" panose="020F0502020204030204" pitchFamily="34" charset="0"/>
                <a:cs typeface="Calibri" panose="020F0502020204030204" pitchFamily="34" charset="0"/>
              </a:rPr>
              <a:t> </a:t>
            </a:r>
            <a:r>
              <a:rPr lang="en-US" sz="2000" b="1" i="1" baseline="30000" dirty="0">
                <a:latin typeface="Calibri" panose="020F0502020204030204" pitchFamily="34" charset="0"/>
                <a:cs typeface="Calibri" panose="020F0502020204030204" pitchFamily="34" charset="0"/>
              </a:rPr>
              <a:t>12 </a:t>
            </a:r>
            <a:r>
              <a:rPr lang="en-US" sz="2000" i="1" dirty="0">
                <a:latin typeface="Calibri" panose="020F0502020204030204" pitchFamily="34" charset="0"/>
                <a:cs typeface="Calibri" panose="020F0502020204030204" pitchFamily="34" charset="0"/>
              </a:rPr>
              <a:t>Therefore, just as sin came into the world through one man, and death through sin, and so death spread to </a:t>
            </a:r>
            <a:r>
              <a:rPr lang="en-US" sz="2000" i="1" u="sng" dirty="0">
                <a:latin typeface="Calibri" panose="020F0502020204030204" pitchFamily="34" charset="0"/>
                <a:cs typeface="Calibri" panose="020F0502020204030204" pitchFamily="34" charset="0"/>
              </a:rPr>
              <a:t>all</a:t>
            </a:r>
            <a:r>
              <a:rPr lang="en-US" sz="2000" i="1" dirty="0">
                <a:latin typeface="Calibri" panose="020F0502020204030204" pitchFamily="34" charset="0"/>
                <a:cs typeface="Calibri" panose="020F0502020204030204" pitchFamily="34" charset="0"/>
              </a:rPr>
              <a:t> men because </a:t>
            </a:r>
            <a:r>
              <a:rPr lang="en-US" sz="2000" i="1" u="sng" dirty="0">
                <a:latin typeface="Calibri" panose="020F0502020204030204" pitchFamily="34" charset="0"/>
                <a:cs typeface="Calibri" panose="020F0502020204030204" pitchFamily="34" charset="0"/>
              </a:rPr>
              <a:t>all</a:t>
            </a:r>
            <a:r>
              <a:rPr lang="en-US" sz="2000" i="1" dirty="0">
                <a:latin typeface="Calibri" panose="020F0502020204030204" pitchFamily="34" charset="0"/>
                <a:cs typeface="Calibri" panose="020F0502020204030204" pitchFamily="34" charset="0"/>
              </a:rPr>
              <a:t> sinned – </a:t>
            </a:r>
            <a:r>
              <a:rPr lang="en-US" sz="2000" dirty="0">
                <a:latin typeface="Calibri" panose="020F0502020204030204" pitchFamily="34" charset="0"/>
                <a:cs typeface="Calibri" panose="020F0502020204030204" pitchFamily="34" charset="0"/>
              </a:rPr>
              <a:t>Rom 5:12</a:t>
            </a:r>
          </a:p>
        </p:txBody>
      </p:sp>
      <p:sp>
        <p:nvSpPr>
          <p:cNvPr id="4" name="TextBox 3">
            <a:extLst>
              <a:ext uri="{FF2B5EF4-FFF2-40B4-BE49-F238E27FC236}">
                <a16:creationId xmlns:a16="http://schemas.microsoft.com/office/drawing/2014/main" id="{ADCDBB61-A963-3B5E-6FC7-B499E3D1F54E}"/>
              </a:ext>
            </a:extLst>
          </p:cNvPr>
          <p:cNvSpPr txBox="1"/>
          <p:nvPr/>
        </p:nvSpPr>
        <p:spPr>
          <a:xfrm>
            <a:off x="371622" y="3104255"/>
            <a:ext cx="8289158" cy="2031325"/>
          </a:xfrm>
          <a:prstGeom prst="rect">
            <a:avLst/>
          </a:prstGeom>
          <a:solidFill>
            <a:schemeClr val="accent2">
              <a:lumMod val="20000"/>
              <a:lumOff val="80000"/>
            </a:schemeClr>
          </a:solidFill>
          <a:ln w="28575">
            <a:solidFill>
              <a:schemeClr val="tx1"/>
            </a:solidFill>
          </a:ln>
        </p:spPr>
        <p:txBody>
          <a:bodyPr wrap="square" rtlCol="0">
            <a:spAutoFit/>
          </a:bodyPr>
          <a:lstStyle/>
          <a:p>
            <a:pPr marR="0" lvl="0" algn="ctr">
              <a:spcBef>
                <a:spcPts val="0"/>
              </a:spcBef>
              <a:spcAft>
                <a:spcPts val="0"/>
              </a:spcAft>
            </a:pPr>
            <a:r>
              <a:rPr lang="en-US" b="1" i="1" baseline="30000" dirty="0">
                <a:latin typeface="Calibri" panose="020F0502020204030204" pitchFamily="34" charset="0"/>
                <a:cs typeface="Calibri" panose="020F0502020204030204" pitchFamily="34" charset="0"/>
              </a:rPr>
              <a:t>15 </a:t>
            </a:r>
            <a:r>
              <a:rPr lang="en-US" i="1" dirty="0">
                <a:latin typeface="Calibri" panose="020F0502020204030204" pitchFamily="34" charset="0"/>
                <a:cs typeface="Calibri" panose="020F0502020204030204" pitchFamily="34" charset="0"/>
              </a:rPr>
              <a:t>But the free gift is not like the trespass. For if many died through one man's trespass, much more have the grace of God and the free gift by the grace of that one man Jesus Christ abounded for many – </a:t>
            </a:r>
            <a:r>
              <a:rPr lang="en-US" dirty="0">
                <a:latin typeface="Calibri" panose="020F0502020204030204" pitchFamily="34" charset="0"/>
                <a:cs typeface="Calibri" panose="020F0502020204030204" pitchFamily="34" charset="0"/>
              </a:rPr>
              <a:t>Rom 5:15 </a:t>
            </a:r>
          </a:p>
          <a:p>
            <a:pPr marR="0" lvl="0" algn="ctr">
              <a:spcBef>
                <a:spcPts val="0"/>
              </a:spcBef>
              <a:spcAft>
                <a:spcPts val="0"/>
              </a:spcAft>
            </a:pPr>
            <a:endParaRPr lang="en-US" sz="1600" dirty="0">
              <a:latin typeface="Calibri" panose="020F0502020204030204" pitchFamily="34" charset="0"/>
              <a:cs typeface="Calibri" panose="020F0502020204030204" pitchFamily="34" charset="0"/>
            </a:endParaRPr>
          </a:p>
          <a:p>
            <a:pPr algn="ctr"/>
            <a:r>
              <a:rPr lang="en-US" b="1" i="1" baseline="30000" dirty="0">
                <a:latin typeface="Calibri" panose="020F0502020204030204" pitchFamily="34" charset="0"/>
                <a:cs typeface="Calibri" panose="020F0502020204030204" pitchFamily="34" charset="0"/>
              </a:rPr>
              <a:t>17 </a:t>
            </a:r>
            <a:r>
              <a:rPr lang="en-US" i="1" dirty="0">
                <a:latin typeface="Calibri" panose="020F0502020204030204" pitchFamily="34" charset="0"/>
                <a:cs typeface="Calibri" panose="020F0502020204030204" pitchFamily="34" charset="0"/>
              </a:rPr>
              <a:t>For if, because of one man's trespass, death reigned through that one man, much more will those who receive the abundance of grace and the free gift of righteousness reign in life through the one man Jesus Christ – </a:t>
            </a:r>
            <a:r>
              <a:rPr lang="en-US" dirty="0">
                <a:latin typeface="Calibri" panose="020F0502020204030204" pitchFamily="34" charset="0"/>
                <a:cs typeface="Calibri" panose="020F0502020204030204" pitchFamily="34" charset="0"/>
              </a:rPr>
              <a:t>Rom 5:17</a:t>
            </a:r>
            <a:endParaRPr lang="en-US"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023567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Effect transition="in" filter="dissolve">
                                      <p:cBhvr>
                                        <p:cTn id="17" dur="500"/>
                                        <p:tgtEl>
                                          <p:spTgt spid="4">
                                            <p:bg/>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dissolve">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dissolve">
                                      <p:cBhvr>
                                        <p:cTn id="2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P spid="4"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1622" y="1116321"/>
            <a:ext cx="8527049" cy="2062103"/>
          </a:xfrm>
          <a:prstGeom prst="rect">
            <a:avLst/>
          </a:prstGeom>
          <a:noFill/>
        </p:spPr>
        <p:txBody>
          <a:bodyPr wrap="square" rtlCol="0">
            <a:spAutoFit/>
          </a:bodyPr>
          <a:lstStyle/>
          <a:p>
            <a:pPr marL="514350" indent="-514350" algn="l">
              <a:buClr>
                <a:schemeClr val="accent3">
                  <a:lumMod val="75000"/>
                </a:schemeClr>
              </a:buClr>
              <a:buFont typeface="+mj-lt"/>
              <a:buAutoNum type="arabicPeriod"/>
            </a:pPr>
            <a:r>
              <a:rPr lang="en-US" sz="3200" dirty="0">
                <a:latin typeface="Calibri" panose="020F0502020204030204" pitchFamily="34" charset="0"/>
              </a:rPr>
              <a:t>Why does God allow death? Why must everyone die?  </a:t>
            </a:r>
          </a:p>
          <a:p>
            <a:pPr marL="514350" indent="-514350" algn="l">
              <a:buClr>
                <a:schemeClr val="accent3">
                  <a:lumMod val="75000"/>
                </a:schemeClr>
              </a:buClr>
              <a:buFont typeface="+mj-lt"/>
              <a:buAutoNum type="arabicPeriod"/>
            </a:pPr>
            <a:endParaRPr lang="en-US" sz="3200" dirty="0">
              <a:latin typeface="Calibri" panose="020F0502020204030204" pitchFamily="34" charset="0"/>
            </a:endParaRPr>
          </a:p>
          <a:p>
            <a:pPr marL="514350" indent="-514350" algn="l">
              <a:buClr>
                <a:schemeClr val="accent3">
                  <a:lumMod val="75000"/>
                </a:schemeClr>
              </a:buClr>
              <a:buFont typeface="+mj-lt"/>
              <a:buAutoNum type="arabicPeriod"/>
            </a:pPr>
            <a:r>
              <a:rPr lang="en-US" sz="3200" dirty="0">
                <a:latin typeface="Calibri" panose="020F0502020204030204" pitchFamily="34" charset="0"/>
              </a:rPr>
              <a:t>Why doesn’t God stop evil people?</a:t>
            </a:r>
          </a:p>
        </p:txBody>
      </p:sp>
      <p:sp>
        <p:nvSpPr>
          <p:cNvPr id="9" name="Rectangle 2">
            <a:extLst>
              <a:ext uri="{FF2B5EF4-FFF2-40B4-BE49-F238E27FC236}">
                <a16:creationId xmlns:a16="http://schemas.microsoft.com/office/drawing/2014/main" id="{85C0EBA0-6DFE-56CF-27F3-1B1CA01AC57A}"/>
              </a:ext>
            </a:extLst>
          </p:cNvPr>
          <p:cNvSpPr txBox="1">
            <a:spLocks noChangeArrowheads="1"/>
          </p:cNvSpPr>
          <p:nvPr/>
        </p:nvSpPr>
        <p:spPr>
          <a:xfrm>
            <a:off x="431179" y="66907"/>
            <a:ext cx="8467493" cy="680027"/>
          </a:xfrm>
          <a:prstGeom prst="rect">
            <a:avLst/>
          </a:prstGeom>
          <a:noFill/>
        </p:spPr>
        <p:txBody>
          <a:bodyPr vert="horz" lIns="91440" tIns="45720" rIns="91440" bIns="45720" rtlCol="0" anchor="b">
            <a:noAutofit/>
          </a:bodyPr>
          <a:lstStyle>
            <a:lvl1pPr algn="l" defTabSz="685800" rtl="0" eaLnBrk="1" latinLnBrk="0" hangingPunct="1">
              <a:lnSpc>
                <a:spcPct val="90000"/>
              </a:lnSpc>
              <a:spcBef>
                <a:spcPct val="0"/>
              </a:spcBef>
              <a:buNone/>
              <a:defRPr sz="2400" b="0" i="0" kern="1200" cap="none">
                <a:solidFill>
                  <a:schemeClr val="tx1"/>
                </a:solidFill>
                <a:effectLst/>
                <a:latin typeface="+mj-lt"/>
                <a:ea typeface="+mj-ea"/>
                <a:cs typeface="+mj-cs"/>
              </a:defRPr>
            </a:lvl1pPr>
          </a:lstStyle>
          <a:p>
            <a:pPr algn="ctr"/>
            <a:r>
              <a:rPr lang="en-US" sz="4000" b="1" dirty="0">
                <a:solidFill>
                  <a:schemeClr val="accent3">
                    <a:lumMod val="75000"/>
                  </a:schemeClr>
                </a:solidFill>
                <a:latin typeface="Calibri" pitchFamily="34" charset="0"/>
              </a:rPr>
              <a:t>Two Difficult Questions</a:t>
            </a:r>
          </a:p>
        </p:txBody>
      </p:sp>
    </p:spTree>
    <p:extLst>
      <p:ext uri="{BB962C8B-B14F-4D97-AF65-F5344CB8AC3E}">
        <p14:creationId xmlns:p14="http://schemas.microsoft.com/office/powerpoint/2010/main" val="53677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dissolv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557560" y="57078"/>
            <a:ext cx="8213765" cy="601447"/>
          </a:xfrm>
          <a:noFill/>
        </p:spPr>
        <p:txBody>
          <a:bodyPr>
            <a:noAutofit/>
          </a:bodyPr>
          <a:lstStyle/>
          <a:p>
            <a:pPr algn="ctr" eaLnBrk="1" hangingPunct="1"/>
            <a:r>
              <a:rPr lang="en-US" sz="3600" b="1" dirty="0">
                <a:solidFill>
                  <a:schemeClr val="accent3">
                    <a:lumMod val="75000"/>
                  </a:schemeClr>
                </a:solidFill>
                <a:latin typeface="Calibri" pitchFamily="34" charset="0"/>
              </a:rPr>
              <a:t>An Accurate View of God – Micah 7:18-19</a:t>
            </a:r>
            <a:endParaRPr lang="en-US" sz="3600" b="1" dirty="0">
              <a:solidFill>
                <a:schemeClr val="accent3">
                  <a:lumMod val="75000"/>
                </a:schemeClr>
              </a:solidFill>
              <a:effectLst/>
              <a:latin typeface="Calibri" pitchFamily="34" charset="0"/>
            </a:endParaRPr>
          </a:p>
        </p:txBody>
      </p:sp>
      <p:sp>
        <p:nvSpPr>
          <p:cNvPr id="4" name="TextBox 3">
            <a:extLst>
              <a:ext uri="{FF2B5EF4-FFF2-40B4-BE49-F238E27FC236}">
                <a16:creationId xmlns:a16="http://schemas.microsoft.com/office/drawing/2014/main" id="{ADF1FDC0-CAED-4383-A746-7DD7862ACF2B}"/>
              </a:ext>
            </a:extLst>
          </p:cNvPr>
          <p:cNvSpPr txBox="1"/>
          <p:nvPr/>
        </p:nvSpPr>
        <p:spPr>
          <a:xfrm>
            <a:off x="1048214" y="872341"/>
            <a:ext cx="6891454" cy="3970318"/>
          </a:xfrm>
          <a:prstGeom prst="rect">
            <a:avLst/>
          </a:prstGeom>
          <a:solidFill>
            <a:schemeClr val="accent2">
              <a:lumMod val="20000"/>
              <a:lumOff val="80000"/>
            </a:schemeClr>
          </a:solidFill>
          <a:ln w="28575">
            <a:solidFill>
              <a:schemeClr val="tx1"/>
            </a:solidFill>
          </a:ln>
        </p:spPr>
        <p:txBody>
          <a:bodyPr wrap="square" rtlCol="0">
            <a:spAutoFit/>
          </a:bodyPr>
          <a:lstStyle/>
          <a:p>
            <a:pPr marL="171450" marR="0">
              <a:spcBef>
                <a:spcPts val="0"/>
              </a:spcBef>
              <a:spcAft>
                <a:spcPts val="0"/>
              </a:spcAft>
            </a:pPr>
            <a:r>
              <a:rPr lang="en-US" sz="2800" b="1" i="1" baseline="30000" dirty="0">
                <a:latin typeface="Calibri" panose="020F0502020204030204" pitchFamily="34" charset="0"/>
                <a:cs typeface="Calibri" panose="020F0502020204030204" pitchFamily="34" charset="0"/>
              </a:rPr>
              <a:t>18 </a:t>
            </a:r>
            <a:r>
              <a:rPr lang="en-US" sz="2800" i="1" dirty="0">
                <a:latin typeface="Calibri" panose="020F0502020204030204" pitchFamily="34" charset="0"/>
                <a:cs typeface="Calibri" panose="020F0502020204030204" pitchFamily="34" charset="0"/>
              </a:rPr>
              <a:t>Who is a God like you, pardoning iniquity</a:t>
            </a:r>
            <a:br>
              <a:rPr lang="en-US" sz="2800" i="1" dirty="0">
                <a:latin typeface="Calibri" panose="020F0502020204030204" pitchFamily="34" charset="0"/>
                <a:cs typeface="Calibri" panose="020F0502020204030204" pitchFamily="34" charset="0"/>
              </a:rPr>
            </a:br>
            <a:r>
              <a:rPr lang="en-US" sz="2800" i="1" dirty="0">
                <a:latin typeface="Calibri" panose="020F0502020204030204" pitchFamily="34" charset="0"/>
                <a:cs typeface="Calibri" panose="020F0502020204030204" pitchFamily="34" charset="0"/>
              </a:rPr>
              <a:t>    and passing over transgression</a:t>
            </a:r>
            <a:br>
              <a:rPr lang="en-US" sz="2800" i="1" dirty="0">
                <a:latin typeface="Calibri" panose="020F0502020204030204" pitchFamily="34" charset="0"/>
                <a:cs typeface="Calibri" panose="020F0502020204030204" pitchFamily="34" charset="0"/>
              </a:rPr>
            </a:br>
            <a:r>
              <a:rPr lang="en-US" sz="2800" i="1" dirty="0">
                <a:latin typeface="Calibri" panose="020F0502020204030204" pitchFamily="34" charset="0"/>
                <a:cs typeface="Calibri" panose="020F0502020204030204" pitchFamily="34" charset="0"/>
              </a:rPr>
              <a:t>    for the remnant of his inheritance?</a:t>
            </a:r>
            <a:br>
              <a:rPr lang="en-US" sz="2800" i="1" dirty="0">
                <a:latin typeface="Calibri" panose="020F0502020204030204" pitchFamily="34" charset="0"/>
                <a:cs typeface="Calibri" panose="020F0502020204030204" pitchFamily="34" charset="0"/>
              </a:rPr>
            </a:br>
            <a:r>
              <a:rPr lang="en-US" sz="2800" i="1" dirty="0">
                <a:latin typeface="Calibri" panose="020F0502020204030204" pitchFamily="34" charset="0"/>
                <a:cs typeface="Calibri" panose="020F0502020204030204" pitchFamily="34" charset="0"/>
              </a:rPr>
              <a:t>He does not retain his anger forever,</a:t>
            </a:r>
            <a:br>
              <a:rPr lang="en-US" sz="2800" i="1" dirty="0">
                <a:latin typeface="Calibri" panose="020F0502020204030204" pitchFamily="34" charset="0"/>
                <a:cs typeface="Calibri" panose="020F0502020204030204" pitchFamily="34" charset="0"/>
              </a:rPr>
            </a:br>
            <a:r>
              <a:rPr lang="en-US" sz="2800" i="1" dirty="0">
                <a:latin typeface="Calibri" panose="020F0502020204030204" pitchFamily="34" charset="0"/>
                <a:cs typeface="Calibri" panose="020F0502020204030204" pitchFamily="34" charset="0"/>
              </a:rPr>
              <a:t>    because he delights in steadfast love.</a:t>
            </a:r>
            <a:br>
              <a:rPr lang="en-US" sz="2800" i="1" dirty="0">
                <a:latin typeface="Calibri" panose="020F0502020204030204" pitchFamily="34" charset="0"/>
                <a:cs typeface="Calibri" panose="020F0502020204030204" pitchFamily="34" charset="0"/>
              </a:rPr>
            </a:br>
            <a:r>
              <a:rPr lang="en-US" sz="2800" b="1" i="1" baseline="30000" dirty="0">
                <a:latin typeface="Calibri" panose="020F0502020204030204" pitchFamily="34" charset="0"/>
                <a:cs typeface="Calibri" panose="020F0502020204030204" pitchFamily="34" charset="0"/>
              </a:rPr>
              <a:t>19 </a:t>
            </a:r>
            <a:r>
              <a:rPr lang="en-US" sz="2800" i="1" dirty="0">
                <a:latin typeface="Calibri" panose="020F0502020204030204" pitchFamily="34" charset="0"/>
                <a:cs typeface="Calibri" panose="020F0502020204030204" pitchFamily="34" charset="0"/>
              </a:rPr>
              <a:t>He will again have compassion on us;</a:t>
            </a:r>
            <a:br>
              <a:rPr lang="en-US" sz="2800" i="1" dirty="0">
                <a:latin typeface="Calibri" panose="020F0502020204030204" pitchFamily="34" charset="0"/>
                <a:cs typeface="Calibri" panose="020F0502020204030204" pitchFamily="34" charset="0"/>
              </a:rPr>
            </a:br>
            <a:r>
              <a:rPr lang="en-US" sz="2800" i="1" dirty="0">
                <a:latin typeface="Calibri" panose="020F0502020204030204" pitchFamily="34" charset="0"/>
                <a:cs typeface="Calibri" panose="020F0502020204030204" pitchFamily="34" charset="0"/>
              </a:rPr>
              <a:t>    he will tread our iniquities underfoot.</a:t>
            </a:r>
            <a:br>
              <a:rPr lang="en-US" sz="2800" i="1" dirty="0">
                <a:latin typeface="Calibri" panose="020F0502020204030204" pitchFamily="34" charset="0"/>
                <a:cs typeface="Calibri" panose="020F0502020204030204" pitchFamily="34" charset="0"/>
              </a:rPr>
            </a:br>
            <a:r>
              <a:rPr lang="en-US" sz="2800" i="1" dirty="0">
                <a:latin typeface="Calibri" panose="020F0502020204030204" pitchFamily="34" charset="0"/>
                <a:cs typeface="Calibri" panose="020F0502020204030204" pitchFamily="34" charset="0"/>
              </a:rPr>
              <a:t>You will cast all our sins</a:t>
            </a:r>
            <a:br>
              <a:rPr lang="en-US" sz="2800" i="1" dirty="0">
                <a:latin typeface="Calibri" panose="020F0502020204030204" pitchFamily="34" charset="0"/>
                <a:cs typeface="Calibri" panose="020F0502020204030204" pitchFamily="34" charset="0"/>
              </a:rPr>
            </a:br>
            <a:r>
              <a:rPr lang="en-US" sz="2800" i="1" dirty="0">
                <a:latin typeface="Calibri" panose="020F0502020204030204" pitchFamily="34" charset="0"/>
                <a:cs typeface="Calibri" panose="020F0502020204030204" pitchFamily="34" charset="0"/>
              </a:rPr>
              <a:t>    into the depths of the sea.</a:t>
            </a:r>
            <a:endParaRPr lang="en-US" sz="3200" i="1"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69515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3748</TotalTime>
  <Words>444</Words>
  <Application>Microsoft Office PowerPoint</Application>
  <PresentationFormat>On-screen Show (16:10)</PresentationFormat>
  <Paragraphs>39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Palatino Linotype</vt:lpstr>
      <vt:lpstr>Gallery</vt:lpstr>
      <vt:lpstr>PowerPoint Presentation</vt:lpstr>
      <vt:lpstr>PowerPoint Presentation</vt:lpstr>
      <vt:lpstr>PowerPoint Presentation</vt:lpstr>
      <vt:lpstr>God’s View of Evil and Suffering</vt:lpstr>
      <vt:lpstr>PowerPoint Presentation</vt:lpstr>
      <vt:lpstr>PowerPoint Presentation</vt:lpstr>
      <vt:lpstr>An Accurate View of God – Micah 7:18-19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Resurrection – Theme of the Bible</dc:title>
  <dc:creator>Russ LaGrone</dc:creator>
  <cp:lastModifiedBy>Russ LaGrone</cp:lastModifiedBy>
  <cp:revision>36</cp:revision>
  <dcterms:created xsi:type="dcterms:W3CDTF">2019-05-03T22:43:22Z</dcterms:created>
  <dcterms:modified xsi:type="dcterms:W3CDTF">2023-02-05T13:06:44Z</dcterms:modified>
</cp:coreProperties>
</file>